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7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8" r:id="rId13"/>
    <p:sldId id="267" r:id="rId14"/>
    <p:sldId id="269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5" r:id="rId30"/>
    <p:sldId id="286" r:id="rId31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956" autoAdjust="0"/>
    <p:restoredTop sz="94746" autoAdjust="0"/>
  </p:normalViewPr>
  <p:slideViewPr>
    <p:cSldViewPr>
      <p:cViewPr varScale="1">
        <p:scale>
          <a:sx n="87" d="100"/>
          <a:sy n="87" d="100"/>
        </p:scale>
        <p:origin x="-1452" y="-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"/>
          <p:cNvGrpSpPr/>
          <p:nvPr/>
        </p:nvGrpSpPr>
        <p:grpSpPr>
          <a:xfrm>
            <a:off x="0" y="4934363"/>
            <a:ext cx="9144000" cy="1928803"/>
            <a:chOff x="0" y="4929198"/>
            <a:chExt cx="9144000" cy="1928803"/>
          </a:xfrm>
        </p:grpSpPr>
        <p:sp>
          <p:nvSpPr>
            <p:cNvPr id="20" name="자유형 19"/>
            <p:cNvSpPr>
              <a:spLocks/>
            </p:cNvSpPr>
            <p:nvPr userDrawn="1"/>
          </p:nvSpPr>
          <p:spPr bwMode="ltGray">
            <a:xfrm>
              <a:off x="0" y="4929198"/>
              <a:ext cx="9144000" cy="1928802"/>
            </a:xfrm>
            <a:custGeom>
              <a:avLst/>
              <a:gdLst/>
              <a:ahLst/>
              <a:cxnLst>
                <a:cxn ang="0">
                  <a:pos x="0" y="1076"/>
                </a:cxn>
                <a:cxn ang="0">
                  <a:pos x="3003" y="930"/>
                </a:cxn>
                <a:cxn ang="0">
                  <a:pos x="5760" y="0"/>
                </a:cxn>
                <a:cxn ang="0">
                  <a:pos x="5760" y="1635"/>
                </a:cxn>
                <a:cxn ang="0">
                  <a:pos x="0" y="1641"/>
                </a:cxn>
                <a:cxn ang="0">
                  <a:pos x="0" y="1076"/>
                </a:cxn>
              </a:cxnLst>
              <a:rect l="0" t="0" r="0" b="0"/>
              <a:pathLst>
                <a:path w="5760" h="1641">
                  <a:moveTo>
                    <a:pt x="0" y="1076"/>
                  </a:moveTo>
                  <a:cubicBezTo>
                    <a:pt x="926" y="1134"/>
                    <a:pt x="1689" y="1111"/>
                    <a:pt x="3003" y="930"/>
                  </a:cubicBezTo>
                  <a:cubicBezTo>
                    <a:pt x="4317" y="749"/>
                    <a:pt x="5462" y="152"/>
                    <a:pt x="5760" y="0"/>
                  </a:cubicBezTo>
                  <a:lnTo>
                    <a:pt x="5760" y="1635"/>
                  </a:lnTo>
                  <a:lnTo>
                    <a:pt x="0" y="1641"/>
                  </a:lnTo>
                  <a:lnTo>
                    <a:pt x="0" y="1076"/>
                  </a:lnTo>
                  <a:close/>
                </a:path>
              </a:pathLst>
            </a:custGeom>
            <a:solidFill>
              <a:schemeClr val="tx2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ko-KR" altLang="en-US"/>
            </a:p>
          </p:txBody>
        </p:sp>
        <p:sp>
          <p:nvSpPr>
            <p:cNvPr id="8" name="자유형 7"/>
            <p:cNvSpPr>
              <a:spLocks/>
            </p:cNvSpPr>
            <p:nvPr userDrawn="1"/>
          </p:nvSpPr>
          <p:spPr bwMode="ltGray">
            <a:xfrm>
              <a:off x="0" y="5358120"/>
              <a:ext cx="9144000" cy="1499881"/>
            </a:xfrm>
            <a:custGeom>
              <a:avLst/>
              <a:gdLst/>
              <a:ahLst/>
              <a:cxnLst>
                <a:cxn ang="0">
                  <a:pos x="0" y="887"/>
                </a:cxn>
                <a:cxn ang="0">
                  <a:pos x="3540" y="690"/>
                </a:cxn>
                <a:cxn ang="0">
                  <a:pos x="5760" y="0"/>
                </a:cxn>
                <a:cxn ang="0">
                  <a:pos x="5760" y="1395"/>
                </a:cxn>
                <a:cxn ang="0">
                  <a:pos x="0" y="1395"/>
                </a:cxn>
                <a:cxn ang="0">
                  <a:pos x="0" y="887"/>
                </a:cxn>
              </a:cxnLst>
              <a:rect l="0" t="0" r="0" b="0"/>
              <a:pathLst>
                <a:path w="5760" h="1395">
                  <a:moveTo>
                    <a:pt x="0" y="887"/>
                  </a:moveTo>
                  <a:cubicBezTo>
                    <a:pt x="1417" y="958"/>
                    <a:pt x="2563" y="848"/>
                    <a:pt x="3540" y="690"/>
                  </a:cubicBezTo>
                  <a:cubicBezTo>
                    <a:pt x="4517" y="532"/>
                    <a:pt x="5521" y="104"/>
                    <a:pt x="5760" y="0"/>
                  </a:cubicBezTo>
                  <a:lnTo>
                    <a:pt x="5760" y="1395"/>
                  </a:lnTo>
                  <a:lnTo>
                    <a:pt x="0" y="1395"/>
                  </a:lnTo>
                  <a:lnTo>
                    <a:pt x="0" y="887"/>
                  </a:lnTo>
                  <a:close/>
                </a:path>
              </a:pathLst>
            </a:custGeom>
            <a:solidFill>
              <a:schemeClr val="accent1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ko-KR" altLang="en-US"/>
            </a:p>
          </p:txBody>
        </p:sp>
      </p:grp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57290" y="3643314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0" lang="ko-KR" altLang="en-US" smtClean="0"/>
              <a:t>마스터 부제목 스타일 편집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FA6F4-8DF5-42E5-A8E2-72E158D859E1}" type="datetimeFigureOut">
              <a:rPr lang="ko-KR" altLang="en-US" smtClean="0"/>
              <a:pPr/>
              <a:t>2013-05-28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9903EE-D06E-49F0-9DAF-37CD164DAD64}" type="slidenum">
              <a:rPr lang="ko-KR" altLang="en-US" smtClean="0"/>
              <a:pPr/>
              <a:t>‹#›</a:t>
            </a:fld>
            <a:endParaRPr lang="ko-KR" altLang="en-US"/>
          </a:p>
        </p:txBody>
      </p:sp>
      <p:grpSp>
        <p:nvGrpSpPr>
          <p:cNvPr id="7" name="그룹 6"/>
          <p:cNvGrpSpPr/>
          <p:nvPr/>
        </p:nvGrpSpPr>
        <p:grpSpPr>
          <a:xfrm>
            <a:off x="71407" y="87922"/>
            <a:ext cx="1000131" cy="1036773"/>
            <a:chOff x="13317" y="34771"/>
            <a:chExt cx="1272534" cy="1310103"/>
          </a:xfrm>
        </p:grpSpPr>
        <p:sp>
          <p:nvSpPr>
            <p:cNvPr id="15" name="자유형 14"/>
            <p:cNvSpPr>
              <a:spLocks/>
            </p:cNvSpPr>
            <p:nvPr userDrawn="1"/>
          </p:nvSpPr>
          <p:spPr bwMode="gray">
            <a:xfrm>
              <a:off x="356217" y="34771"/>
              <a:ext cx="315913" cy="314325"/>
            </a:xfrm>
            <a:custGeom>
              <a:avLst/>
              <a:gdLst/>
              <a:ahLst/>
              <a:cxnLst>
                <a:cxn ang="0">
                  <a:pos x="94" y="723"/>
                </a:cxn>
                <a:cxn ang="0">
                  <a:pos x="655" y="725"/>
                </a:cxn>
                <a:cxn ang="0">
                  <a:pos x="727" y="657"/>
                </a:cxn>
                <a:cxn ang="0">
                  <a:pos x="725" y="77"/>
                </a:cxn>
                <a:cxn ang="0">
                  <a:pos x="659" y="5"/>
                </a:cxn>
                <a:cxn ang="0">
                  <a:pos x="97" y="5"/>
                </a:cxn>
                <a:cxn ang="0">
                  <a:pos x="14" y="76"/>
                </a:cxn>
                <a:cxn ang="0">
                  <a:pos x="13" y="654"/>
                </a:cxn>
                <a:cxn ang="0">
                  <a:pos x="94" y="723"/>
                </a:cxn>
              </a:cxnLst>
              <a:rect l="0" t="0" r="0" b="0"/>
              <a:pathLst>
                <a:path w="727" h="725">
                  <a:moveTo>
                    <a:pt x="94" y="723"/>
                  </a:moveTo>
                  <a:cubicBezTo>
                    <a:pt x="94" y="723"/>
                    <a:pt x="375" y="725"/>
                    <a:pt x="655" y="725"/>
                  </a:cubicBezTo>
                  <a:cubicBezTo>
                    <a:pt x="716" y="716"/>
                    <a:pt x="727" y="657"/>
                    <a:pt x="727" y="657"/>
                  </a:cubicBezTo>
                  <a:cubicBezTo>
                    <a:pt x="727" y="657"/>
                    <a:pt x="726" y="367"/>
                    <a:pt x="725" y="77"/>
                  </a:cubicBezTo>
                  <a:cubicBezTo>
                    <a:pt x="722" y="9"/>
                    <a:pt x="659" y="5"/>
                    <a:pt x="659" y="5"/>
                  </a:cubicBezTo>
                  <a:cubicBezTo>
                    <a:pt x="659" y="5"/>
                    <a:pt x="378" y="5"/>
                    <a:pt x="97" y="5"/>
                  </a:cubicBezTo>
                  <a:cubicBezTo>
                    <a:pt x="14" y="0"/>
                    <a:pt x="14" y="76"/>
                    <a:pt x="14" y="76"/>
                  </a:cubicBezTo>
                  <a:cubicBezTo>
                    <a:pt x="14" y="76"/>
                    <a:pt x="0" y="546"/>
                    <a:pt x="13" y="654"/>
                  </a:cubicBezTo>
                  <a:cubicBezTo>
                    <a:pt x="13" y="654"/>
                    <a:pt x="19" y="723"/>
                    <a:pt x="94" y="723"/>
                  </a:cubicBez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anchor="ctr" compatLnSpc="1"/>
            <a:lstStyle/>
            <a:p>
              <a:endParaRPr kumimoji="0" lang="ko-KR" altLang="en-US"/>
            </a:p>
          </p:txBody>
        </p:sp>
        <p:sp>
          <p:nvSpPr>
            <p:cNvPr id="16" name="자유형 15"/>
            <p:cNvSpPr>
              <a:spLocks/>
            </p:cNvSpPr>
            <p:nvPr userDrawn="1"/>
          </p:nvSpPr>
          <p:spPr bwMode="gray">
            <a:xfrm>
              <a:off x="13317" y="726921"/>
              <a:ext cx="314325" cy="314325"/>
            </a:xfrm>
            <a:custGeom>
              <a:avLst/>
              <a:gdLst/>
              <a:ahLst/>
              <a:cxnLst>
                <a:cxn ang="0">
                  <a:pos x="94" y="723"/>
                </a:cxn>
                <a:cxn ang="0">
                  <a:pos x="655" y="725"/>
                </a:cxn>
                <a:cxn ang="0">
                  <a:pos x="727" y="657"/>
                </a:cxn>
                <a:cxn ang="0">
                  <a:pos x="725" y="77"/>
                </a:cxn>
                <a:cxn ang="0">
                  <a:pos x="659" y="5"/>
                </a:cxn>
                <a:cxn ang="0">
                  <a:pos x="97" y="5"/>
                </a:cxn>
                <a:cxn ang="0">
                  <a:pos x="14" y="76"/>
                </a:cxn>
                <a:cxn ang="0">
                  <a:pos x="13" y="654"/>
                </a:cxn>
                <a:cxn ang="0">
                  <a:pos x="94" y="723"/>
                </a:cxn>
              </a:cxnLst>
              <a:rect l="0" t="0" r="0" b="0"/>
              <a:pathLst>
                <a:path w="727" h="725">
                  <a:moveTo>
                    <a:pt x="94" y="723"/>
                  </a:moveTo>
                  <a:cubicBezTo>
                    <a:pt x="94" y="723"/>
                    <a:pt x="375" y="725"/>
                    <a:pt x="655" y="725"/>
                  </a:cubicBezTo>
                  <a:cubicBezTo>
                    <a:pt x="716" y="716"/>
                    <a:pt x="727" y="657"/>
                    <a:pt x="727" y="657"/>
                  </a:cubicBezTo>
                  <a:cubicBezTo>
                    <a:pt x="727" y="657"/>
                    <a:pt x="726" y="367"/>
                    <a:pt x="725" y="77"/>
                  </a:cubicBezTo>
                  <a:cubicBezTo>
                    <a:pt x="722" y="9"/>
                    <a:pt x="659" y="5"/>
                    <a:pt x="659" y="5"/>
                  </a:cubicBezTo>
                  <a:cubicBezTo>
                    <a:pt x="659" y="5"/>
                    <a:pt x="378" y="5"/>
                    <a:pt x="97" y="5"/>
                  </a:cubicBezTo>
                  <a:cubicBezTo>
                    <a:pt x="14" y="0"/>
                    <a:pt x="14" y="76"/>
                    <a:pt x="14" y="76"/>
                  </a:cubicBezTo>
                  <a:cubicBezTo>
                    <a:pt x="14" y="76"/>
                    <a:pt x="0" y="546"/>
                    <a:pt x="13" y="654"/>
                  </a:cubicBezTo>
                  <a:cubicBezTo>
                    <a:pt x="13" y="654"/>
                    <a:pt x="19" y="723"/>
                    <a:pt x="94" y="723"/>
                  </a:cubicBez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anchor="ctr" compatLnSpc="1"/>
            <a:lstStyle/>
            <a:p>
              <a:endParaRPr kumimoji="0" lang="ko-KR" altLang="en-US"/>
            </a:p>
          </p:txBody>
        </p:sp>
        <p:sp>
          <p:nvSpPr>
            <p:cNvPr id="17" name="자유형 16"/>
            <p:cNvSpPr>
              <a:spLocks/>
            </p:cNvSpPr>
            <p:nvPr userDrawn="1"/>
          </p:nvSpPr>
          <p:spPr bwMode="gray">
            <a:xfrm>
              <a:off x="16492" y="34771"/>
              <a:ext cx="315913" cy="314325"/>
            </a:xfrm>
            <a:custGeom>
              <a:avLst/>
              <a:gdLst/>
              <a:ahLst/>
              <a:cxnLst>
                <a:cxn ang="0">
                  <a:pos x="94" y="723"/>
                </a:cxn>
                <a:cxn ang="0">
                  <a:pos x="655" y="725"/>
                </a:cxn>
                <a:cxn ang="0">
                  <a:pos x="727" y="657"/>
                </a:cxn>
                <a:cxn ang="0">
                  <a:pos x="725" y="77"/>
                </a:cxn>
                <a:cxn ang="0">
                  <a:pos x="659" y="5"/>
                </a:cxn>
                <a:cxn ang="0">
                  <a:pos x="97" y="5"/>
                </a:cxn>
                <a:cxn ang="0">
                  <a:pos x="14" y="76"/>
                </a:cxn>
                <a:cxn ang="0">
                  <a:pos x="13" y="654"/>
                </a:cxn>
                <a:cxn ang="0">
                  <a:pos x="94" y="723"/>
                </a:cxn>
              </a:cxnLst>
              <a:rect l="0" t="0" r="0" b="0"/>
              <a:pathLst>
                <a:path w="727" h="725">
                  <a:moveTo>
                    <a:pt x="94" y="723"/>
                  </a:moveTo>
                  <a:cubicBezTo>
                    <a:pt x="94" y="723"/>
                    <a:pt x="375" y="725"/>
                    <a:pt x="655" y="725"/>
                  </a:cubicBezTo>
                  <a:cubicBezTo>
                    <a:pt x="716" y="716"/>
                    <a:pt x="727" y="657"/>
                    <a:pt x="727" y="657"/>
                  </a:cubicBezTo>
                  <a:cubicBezTo>
                    <a:pt x="727" y="657"/>
                    <a:pt x="726" y="367"/>
                    <a:pt x="725" y="77"/>
                  </a:cubicBezTo>
                  <a:cubicBezTo>
                    <a:pt x="722" y="9"/>
                    <a:pt x="659" y="5"/>
                    <a:pt x="659" y="5"/>
                  </a:cubicBezTo>
                  <a:cubicBezTo>
                    <a:pt x="659" y="5"/>
                    <a:pt x="378" y="5"/>
                    <a:pt x="97" y="5"/>
                  </a:cubicBezTo>
                  <a:cubicBezTo>
                    <a:pt x="14" y="0"/>
                    <a:pt x="14" y="76"/>
                    <a:pt x="14" y="76"/>
                  </a:cubicBezTo>
                  <a:cubicBezTo>
                    <a:pt x="14" y="76"/>
                    <a:pt x="0" y="546"/>
                    <a:pt x="13" y="654"/>
                  </a:cubicBezTo>
                  <a:cubicBezTo>
                    <a:pt x="13" y="654"/>
                    <a:pt x="19" y="723"/>
                    <a:pt x="94" y="723"/>
                  </a:cubicBezTo>
                  <a:close/>
                </a:path>
              </a:pathLst>
            </a:custGeom>
            <a:solidFill>
              <a:srgbClr val="3F949A">
                <a:alpha val="6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anchor="ctr" compatLnSpc="1"/>
            <a:lstStyle/>
            <a:p>
              <a:endParaRPr kumimoji="0" lang="ko-KR" altLang="en-US"/>
            </a:p>
          </p:txBody>
        </p:sp>
        <p:sp>
          <p:nvSpPr>
            <p:cNvPr id="18" name="자유형 17"/>
            <p:cNvSpPr>
              <a:spLocks/>
            </p:cNvSpPr>
            <p:nvPr userDrawn="1"/>
          </p:nvSpPr>
          <p:spPr bwMode="gray">
            <a:xfrm>
              <a:off x="969939" y="1030549"/>
              <a:ext cx="315912" cy="314325"/>
            </a:xfrm>
            <a:custGeom>
              <a:avLst/>
              <a:gdLst/>
              <a:ahLst/>
              <a:cxnLst>
                <a:cxn ang="0">
                  <a:pos x="94" y="723"/>
                </a:cxn>
                <a:cxn ang="0">
                  <a:pos x="655" y="725"/>
                </a:cxn>
                <a:cxn ang="0">
                  <a:pos x="727" y="657"/>
                </a:cxn>
                <a:cxn ang="0">
                  <a:pos x="725" y="77"/>
                </a:cxn>
                <a:cxn ang="0">
                  <a:pos x="659" y="5"/>
                </a:cxn>
                <a:cxn ang="0">
                  <a:pos x="97" y="5"/>
                </a:cxn>
                <a:cxn ang="0">
                  <a:pos x="14" y="76"/>
                </a:cxn>
                <a:cxn ang="0">
                  <a:pos x="13" y="654"/>
                </a:cxn>
                <a:cxn ang="0">
                  <a:pos x="94" y="723"/>
                </a:cxn>
              </a:cxnLst>
              <a:rect l="0" t="0" r="0" b="0"/>
              <a:pathLst>
                <a:path w="727" h="725">
                  <a:moveTo>
                    <a:pt x="94" y="723"/>
                  </a:moveTo>
                  <a:cubicBezTo>
                    <a:pt x="94" y="723"/>
                    <a:pt x="375" y="725"/>
                    <a:pt x="655" y="725"/>
                  </a:cubicBezTo>
                  <a:cubicBezTo>
                    <a:pt x="716" y="716"/>
                    <a:pt x="727" y="657"/>
                    <a:pt x="727" y="657"/>
                  </a:cubicBezTo>
                  <a:cubicBezTo>
                    <a:pt x="727" y="657"/>
                    <a:pt x="726" y="367"/>
                    <a:pt x="725" y="77"/>
                  </a:cubicBezTo>
                  <a:cubicBezTo>
                    <a:pt x="722" y="9"/>
                    <a:pt x="659" y="5"/>
                    <a:pt x="659" y="5"/>
                  </a:cubicBezTo>
                  <a:cubicBezTo>
                    <a:pt x="659" y="5"/>
                    <a:pt x="378" y="5"/>
                    <a:pt x="97" y="5"/>
                  </a:cubicBezTo>
                  <a:cubicBezTo>
                    <a:pt x="14" y="0"/>
                    <a:pt x="14" y="76"/>
                    <a:pt x="14" y="76"/>
                  </a:cubicBezTo>
                  <a:cubicBezTo>
                    <a:pt x="14" y="76"/>
                    <a:pt x="0" y="546"/>
                    <a:pt x="13" y="654"/>
                  </a:cubicBezTo>
                  <a:cubicBezTo>
                    <a:pt x="13" y="654"/>
                    <a:pt x="19" y="723"/>
                    <a:pt x="94" y="723"/>
                  </a:cubicBezTo>
                  <a:close/>
                </a:path>
              </a:pathLst>
            </a:custGeom>
            <a:solidFill>
              <a:srgbClr val="3F949A">
                <a:alpha val="30196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anchor="ctr" compatLnSpc="1"/>
            <a:lstStyle/>
            <a:p>
              <a:endParaRPr kumimoji="0" lang="ko-KR" altLang="en-US"/>
            </a:p>
          </p:txBody>
        </p:sp>
        <p:sp>
          <p:nvSpPr>
            <p:cNvPr id="19" name="자유형 18"/>
            <p:cNvSpPr>
              <a:spLocks/>
            </p:cNvSpPr>
            <p:nvPr userDrawn="1"/>
          </p:nvSpPr>
          <p:spPr bwMode="gray">
            <a:xfrm>
              <a:off x="360286" y="376562"/>
              <a:ext cx="609600" cy="653989"/>
            </a:xfrm>
            <a:custGeom>
              <a:avLst/>
              <a:gdLst/>
              <a:ahLst/>
              <a:cxnLst>
                <a:cxn ang="0">
                  <a:pos x="94" y="723"/>
                </a:cxn>
                <a:cxn ang="0">
                  <a:pos x="655" y="725"/>
                </a:cxn>
                <a:cxn ang="0">
                  <a:pos x="727" y="657"/>
                </a:cxn>
                <a:cxn ang="0">
                  <a:pos x="725" y="77"/>
                </a:cxn>
                <a:cxn ang="0">
                  <a:pos x="659" y="5"/>
                </a:cxn>
                <a:cxn ang="0">
                  <a:pos x="97" y="5"/>
                </a:cxn>
                <a:cxn ang="0">
                  <a:pos x="14" y="76"/>
                </a:cxn>
                <a:cxn ang="0">
                  <a:pos x="13" y="654"/>
                </a:cxn>
                <a:cxn ang="0">
                  <a:pos x="94" y="723"/>
                </a:cxn>
              </a:cxnLst>
              <a:rect l="0" t="0" r="0" b="0"/>
              <a:pathLst>
                <a:path w="727" h="725">
                  <a:moveTo>
                    <a:pt x="94" y="723"/>
                  </a:moveTo>
                  <a:cubicBezTo>
                    <a:pt x="94" y="723"/>
                    <a:pt x="375" y="725"/>
                    <a:pt x="655" y="725"/>
                  </a:cubicBezTo>
                  <a:cubicBezTo>
                    <a:pt x="716" y="716"/>
                    <a:pt x="727" y="657"/>
                    <a:pt x="727" y="657"/>
                  </a:cubicBezTo>
                  <a:cubicBezTo>
                    <a:pt x="727" y="657"/>
                    <a:pt x="726" y="367"/>
                    <a:pt x="725" y="77"/>
                  </a:cubicBezTo>
                  <a:cubicBezTo>
                    <a:pt x="722" y="9"/>
                    <a:pt x="659" y="5"/>
                    <a:pt x="659" y="5"/>
                  </a:cubicBezTo>
                  <a:cubicBezTo>
                    <a:pt x="659" y="5"/>
                    <a:pt x="378" y="5"/>
                    <a:pt x="97" y="5"/>
                  </a:cubicBezTo>
                  <a:cubicBezTo>
                    <a:pt x="14" y="0"/>
                    <a:pt x="14" y="76"/>
                    <a:pt x="14" y="76"/>
                  </a:cubicBezTo>
                  <a:cubicBezTo>
                    <a:pt x="14" y="76"/>
                    <a:pt x="0" y="546"/>
                    <a:pt x="13" y="654"/>
                  </a:cubicBezTo>
                  <a:cubicBezTo>
                    <a:pt x="13" y="654"/>
                    <a:pt x="19" y="723"/>
                    <a:pt x="94" y="723"/>
                  </a:cubicBezTo>
                  <a:close/>
                </a:path>
              </a:pathLst>
            </a:custGeom>
            <a:solidFill>
              <a:schemeClr val="accent1">
                <a:alpha val="5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anchor="ctr" compatLnSpc="1"/>
            <a:lstStyle/>
            <a:p>
              <a:endParaRPr kumimoji="0" lang="ko-KR" altLang="en-US"/>
            </a:p>
          </p:txBody>
        </p:sp>
      </p:grpSp>
      <p:sp>
        <p:nvSpPr>
          <p:cNvPr id="21" name="제목 20"/>
          <p:cNvSpPr>
            <a:spLocks noGrp="1"/>
          </p:cNvSpPr>
          <p:nvPr>
            <p:ph type="ctrTitle"/>
          </p:nvPr>
        </p:nvSpPr>
        <p:spPr>
          <a:xfrm>
            <a:off x="457200" y="2285992"/>
            <a:ext cx="8229600" cy="1143000"/>
          </a:xfrm>
        </p:spPr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FA6F4-8DF5-42E5-A8E2-72E158D859E1}" type="datetimeFigureOut">
              <a:rPr lang="ko-KR" altLang="en-US" smtClean="0"/>
              <a:pPr/>
              <a:t>2013-05-28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9903EE-D06E-49F0-9DAF-37CD164DAD64}" type="slidenum">
              <a:rPr lang="ko-KR" altLang="en-US" smtClean="0"/>
              <a:pPr/>
              <a:t>‹#›</a:t>
            </a:fld>
            <a:endParaRPr lang="ko-KR" altLang="en-US"/>
          </a:p>
        </p:txBody>
      </p:sp>
      <p:grpSp>
        <p:nvGrpSpPr>
          <p:cNvPr id="7" name="그룹 6"/>
          <p:cNvGrpSpPr/>
          <p:nvPr/>
        </p:nvGrpSpPr>
        <p:grpSpPr>
          <a:xfrm>
            <a:off x="62263" y="51347"/>
            <a:ext cx="1000131" cy="1036773"/>
            <a:chOff x="13317" y="34771"/>
            <a:chExt cx="1272534" cy="1310103"/>
          </a:xfrm>
        </p:grpSpPr>
        <p:sp>
          <p:nvSpPr>
            <p:cNvPr id="12" name="자유형 11"/>
            <p:cNvSpPr>
              <a:spLocks/>
            </p:cNvSpPr>
            <p:nvPr userDrawn="1"/>
          </p:nvSpPr>
          <p:spPr bwMode="gray">
            <a:xfrm>
              <a:off x="356217" y="34771"/>
              <a:ext cx="315913" cy="314325"/>
            </a:xfrm>
            <a:custGeom>
              <a:avLst/>
              <a:gdLst/>
              <a:ahLst/>
              <a:cxnLst>
                <a:cxn ang="0">
                  <a:pos x="94" y="723"/>
                </a:cxn>
                <a:cxn ang="0">
                  <a:pos x="655" y="725"/>
                </a:cxn>
                <a:cxn ang="0">
                  <a:pos x="727" y="657"/>
                </a:cxn>
                <a:cxn ang="0">
                  <a:pos x="725" y="77"/>
                </a:cxn>
                <a:cxn ang="0">
                  <a:pos x="659" y="5"/>
                </a:cxn>
                <a:cxn ang="0">
                  <a:pos x="97" y="5"/>
                </a:cxn>
                <a:cxn ang="0">
                  <a:pos x="14" y="76"/>
                </a:cxn>
                <a:cxn ang="0">
                  <a:pos x="13" y="654"/>
                </a:cxn>
                <a:cxn ang="0">
                  <a:pos x="94" y="723"/>
                </a:cxn>
              </a:cxnLst>
              <a:rect l="0" t="0" r="0" b="0"/>
              <a:pathLst>
                <a:path w="727" h="725">
                  <a:moveTo>
                    <a:pt x="94" y="723"/>
                  </a:moveTo>
                  <a:cubicBezTo>
                    <a:pt x="94" y="723"/>
                    <a:pt x="375" y="725"/>
                    <a:pt x="655" y="725"/>
                  </a:cubicBezTo>
                  <a:cubicBezTo>
                    <a:pt x="716" y="716"/>
                    <a:pt x="727" y="657"/>
                    <a:pt x="727" y="657"/>
                  </a:cubicBezTo>
                  <a:cubicBezTo>
                    <a:pt x="727" y="657"/>
                    <a:pt x="726" y="367"/>
                    <a:pt x="725" y="77"/>
                  </a:cubicBezTo>
                  <a:cubicBezTo>
                    <a:pt x="722" y="9"/>
                    <a:pt x="659" y="5"/>
                    <a:pt x="659" y="5"/>
                  </a:cubicBezTo>
                  <a:cubicBezTo>
                    <a:pt x="659" y="5"/>
                    <a:pt x="378" y="5"/>
                    <a:pt x="97" y="5"/>
                  </a:cubicBezTo>
                  <a:cubicBezTo>
                    <a:pt x="14" y="0"/>
                    <a:pt x="14" y="76"/>
                    <a:pt x="14" y="76"/>
                  </a:cubicBezTo>
                  <a:cubicBezTo>
                    <a:pt x="14" y="76"/>
                    <a:pt x="0" y="546"/>
                    <a:pt x="13" y="654"/>
                  </a:cubicBezTo>
                  <a:cubicBezTo>
                    <a:pt x="13" y="654"/>
                    <a:pt x="19" y="723"/>
                    <a:pt x="94" y="723"/>
                  </a:cubicBez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anchor="ctr" compatLnSpc="1"/>
            <a:lstStyle/>
            <a:p>
              <a:endParaRPr kumimoji="0" lang="ko-KR" altLang="en-US"/>
            </a:p>
          </p:txBody>
        </p:sp>
        <p:sp>
          <p:nvSpPr>
            <p:cNvPr id="13" name="자유형 12"/>
            <p:cNvSpPr>
              <a:spLocks/>
            </p:cNvSpPr>
            <p:nvPr userDrawn="1"/>
          </p:nvSpPr>
          <p:spPr bwMode="gray">
            <a:xfrm>
              <a:off x="13317" y="726921"/>
              <a:ext cx="314325" cy="314325"/>
            </a:xfrm>
            <a:custGeom>
              <a:avLst/>
              <a:gdLst/>
              <a:ahLst/>
              <a:cxnLst>
                <a:cxn ang="0">
                  <a:pos x="94" y="723"/>
                </a:cxn>
                <a:cxn ang="0">
                  <a:pos x="655" y="725"/>
                </a:cxn>
                <a:cxn ang="0">
                  <a:pos x="727" y="657"/>
                </a:cxn>
                <a:cxn ang="0">
                  <a:pos x="725" y="77"/>
                </a:cxn>
                <a:cxn ang="0">
                  <a:pos x="659" y="5"/>
                </a:cxn>
                <a:cxn ang="0">
                  <a:pos x="97" y="5"/>
                </a:cxn>
                <a:cxn ang="0">
                  <a:pos x="14" y="76"/>
                </a:cxn>
                <a:cxn ang="0">
                  <a:pos x="13" y="654"/>
                </a:cxn>
                <a:cxn ang="0">
                  <a:pos x="94" y="723"/>
                </a:cxn>
              </a:cxnLst>
              <a:rect l="0" t="0" r="0" b="0"/>
              <a:pathLst>
                <a:path w="727" h="725">
                  <a:moveTo>
                    <a:pt x="94" y="723"/>
                  </a:moveTo>
                  <a:cubicBezTo>
                    <a:pt x="94" y="723"/>
                    <a:pt x="375" y="725"/>
                    <a:pt x="655" y="725"/>
                  </a:cubicBezTo>
                  <a:cubicBezTo>
                    <a:pt x="716" y="716"/>
                    <a:pt x="727" y="657"/>
                    <a:pt x="727" y="657"/>
                  </a:cubicBezTo>
                  <a:cubicBezTo>
                    <a:pt x="727" y="657"/>
                    <a:pt x="726" y="367"/>
                    <a:pt x="725" y="77"/>
                  </a:cubicBezTo>
                  <a:cubicBezTo>
                    <a:pt x="722" y="9"/>
                    <a:pt x="659" y="5"/>
                    <a:pt x="659" y="5"/>
                  </a:cubicBezTo>
                  <a:cubicBezTo>
                    <a:pt x="659" y="5"/>
                    <a:pt x="378" y="5"/>
                    <a:pt x="97" y="5"/>
                  </a:cubicBezTo>
                  <a:cubicBezTo>
                    <a:pt x="14" y="0"/>
                    <a:pt x="14" y="76"/>
                    <a:pt x="14" y="76"/>
                  </a:cubicBezTo>
                  <a:cubicBezTo>
                    <a:pt x="14" y="76"/>
                    <a:pt x="0" y="546"/>
                    <a:pt x="13" y="654"/>
                  </a:cubicBezTo>
                  <a:cubicBezTo>
                    <a:pt x="13" y="654"/>
                    <a:pt x="19" y="723"/>
                    <a:pt x="94" y="723"/>
                  </a:cubicBez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anchor="ctr" compatLnSpc="1"/>
            <a:lstStyle/>
            <a:p>
              <a:endParaRPr kumimoji="0" lang="ko-KR" altLang="en-US"/>
            </a:p>
          </p:txBody>
        </p:sp>
        <p:sp>
          <p:nvSpPr>
            <p:cNvPr id="14" name="자유형 13"/>
            <p:cNvSpPr>
              <a:spLocks/>
            </p:cNvSpPr>
            <p:nvPr userDrawn="1"/>
          </p:nvSpPr>
          <p:spPr bwMode="gray">
            <a:xfrm>
              <a:off x="16492" y="34771"/>
              <a:ext cx="315913" cy="314325"/>
            </a:xfrm>
            <a:custGeom>
              <a:avLst/>
              <a:gdLst/>
              <a:ahLst/>
              <a:cxnLst>
                <a:cxn ang="0">
                  <a:pos x="94" y="723"/>
                </a:cxn>
                <a:cxn ang="0">
                  <a:pos x="655" y="725"/>
                </a:cxn>
                <a:cxn ang="0">
                  <a:pos x="727" y="657"/>
                </a:cxn>
                <a:cxn ang="0">
                  <a:pos x="725" y="77"/>
                </a:cxn>
                <a:cxn ang="0">
                  <a:pos x="659" y="5"/>
                </a:cxn>
                <a:cxn ang="0">
                  <a:pos x="97" y="5"/>
                </a:cxn>
                <a:cxn ang="0">
                  <a:pos x="14" y="76"/>
                </a:cxn>
                <a:cxn ang="0">
                  <a:pos x="13" y="654"/>
                </a:cxn>
                <a:cxn ang="0">
                  <a:pos x="94" y="723"/>
                </a:cxn>
              </a:cxnLst>
              <a:rect l="0" t="0" r="0" b="0"/>
              <a:pathLst>
                <a:path w="727" h="725">
                  <a:moveTo>
                    <a:pt x="94" y="723"/>
                  </a:moveTo>
                  <a:cubicBezTo>
                    <a:pt x="94" y="723"/>
                    <a:pt x="375" y="725"/>
                    <a:pt x="655" y="725"/>
                  </a:cubicBezTo>
                  <a:cubicBezTo>
                    <a:pt x="716" y="716"/>
                    <a:pt x="727" y="657"/>
                    <a:pt x="727" y="657"/>
                  </a:cubicBezTo>
                  <a:cubicBezTo>
                    <a:pt x="727" y="657"/>
                    <a:pt x="726" y="367"/>
                    <a:pt x="725" y="77"/>
                  </a:cubicBezTo>
                  <a:cubicBezTo>
                    <a:pt x="722" y="9"/>
                    <a:pt x="659" y="5"/>
                    <a:pt x="659" y="5"/>
                  </a:cubicBezTo>
                  <a:cubicBezTo>
                    <a:pt x="659" y="5"/>
                    <a:pt x="378" y="5"/>
                    <a:pt x="97" y="5"/>
                  </a:cubicBezTo>
                  <a:cubicBezTo>
                    <a:pt x="14" y="0"/>
                    <a:pt x="14" y="76"/>
                    <a:pt x="14" y="76"/>
                  </a:cubicBezTo>
                  <a:cubicBezTo>
                    <a:pt x="14" y="76"/>
                    <a:pt x="0" y="546"/>
                    <a:pt x="13" y="654"/>
                  </a:cubicBezTo>
                  <a:cubicBezTo>
                    <a:pt x="13" y="654"/>
                    <a:pt x="19" y="723"/>
                    <a:pt x="94" y="723"/>
                  </a:cubicBezTo>
                  <a:close/>
                </a:path>
              </a:pathLst>
            </a:custGeom>
            <a:solidFill>
              <a:srgbClr val="3F949A">
                <a:alpha val="6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anchor="ctr" compatLnSpc="1"/>
            <a:lstStyle/>
            <a:p>
              <a:endParaRPr kumimoji="0" lang="ko-KR" altLang="en-US"/>
            </a:p>
          </p:txBody>
        </p:sp>
        <p:sp>
          <p:nvSpPr>
            <p:cNvPr id="15" name="자유형 14"/>
            <p:cNvSpPr>
              <a:spLocks/>
            </p:cNvSpPr>
            <p:nvPr userDrawn="1"/>
          </p:nvSpPr>
          <p:spPr bwMode="gray">
            <a:xfrm>
              <a:off x="969939" y="1030549"/>
              <a:ext cx="315912" cy="314325"/>
            </a:xfrm>
            <a:custGeom>
              <a:avLst/>
              <a:gdLst/>
              <a:ahLst/>
              <a:cxnLst>
                <a:cxn ang="0">
                  <a:pos x="94" y="723"/>
                </a:cxn>
                <a:cxn ang="0">
                  <a:pos x="655" y="725"/>
                </a:cxn>
                <a:cxn ang="0">
                  <a:pos x="727" y="657"/>
                </a:cxn>
                <a:cxn ang="0">
                  <a:pos x="725" y="77"/>
                </a:cxn>
                <a:cxn ang="0">
                  <a:pos x="659" y="5"/>
                </a:cxn>
                <a:cxn ang="0">
                  <a:pos x="97" y="5"/>
                </a:cxn>
                <a:cxn ang="0">
                  <a:pos x="14" y="76"/>
                </a:cxn>
                <a:cxn ang="0">
                  <a:pos x="13" y="654"/>
                </a:cxn>
                <a:cxn ang="0">
                  <a:pos x="94" y="723"/>
                </a:cxn>
              </a:cxnLst>
              <a:rect l="0" t="0" r="0" b="0"/>
              <a:pathLst>
                <a:path w="727" h="725">
                  <a:moveTo>
                    <a:pt x="94" y="723"/>
                  </a:moveTo>
                  <a:cubicBezTo>
                    <a:pt x="94" y="723"/>
                    <a:pt x="375" y="725"/>
                    <a:pt x="655" y="725"/>
                  </a:cubicBezTo>
                  <a:cubicBezTo>
                    <a:pt x="716" y="716"/>
                    <a:pt x="727" y="657"/>
                    <a:pt x="727" y="657"/>
                  </a:cubicBezTo>
                  <a:cubicBezTo>
                    <a:pt x="727" y="657"/>
                    <a:pt x="726" y="367"/>
                    <a:pt x="725" y="77"/>
                  </a:cubicBezTo>
                  <a:cubicBezTo>
                    <a:pt x="722" y="9"/>
                    <a:pt x="659" y="5"/>
                    <a:pt x="659" y="5"/>
                  </a:cubicBezTo>
                  <a:cubicBezTo>
                    <a:pt x="659" y="5"/>
                    <a:pt x="378" y="5"/>
                    <a:pt x="97" y="5"/>
                  </a:cubicBezTo>
                  <a:cubicBezTo>
                    <a:pt x="14" y="0"/>
                    <a:pt x="14" y="76"/>
                    <a:pt x="14" y="76"/>
                  </a:cubicBezTo>
                  <a:cubicBezTo>
                    <a:pt x="14" y="76"/>
                    <a:pt x="0" y="546"/>
                    <a:pt x="13" y="654"/>
                  </a:cubicBezTo>
                  <a:cubicBezTo>
                    <a:pt x="13" y="654"/>
                    <a:pt x="19" y="723"/>
                    <a:pt x="94" y="723"/>
                  </a:cubicBezTo>
                  <a:close/>
                </a:path>
              </a:pathLst>
            </a:custGeom>
            <a:solidFill>
              <a:srgbClr val="3F949A">
                <a:alpha val="30196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anchor="ctr" compatLnSpc="1"/>
            <a:lstStyle/>
            <a:p>
              <a:endParaRPr kumimoji="0" lang="ko-KR" altLang="en-US"/>
            </a:p>
          </p:txBody>
        </p:sp>
        <p:sp>
          <p:nvSpPr>
            <p:cNvPr id="16" name="자유형 15"/>
            <p:cNvSpPr>
              <a:spLocks/>
            </p:cNvSpPr>
            <p:nvPr userDrawn="1"/>
          </p:nvSpPr>
          <p:spPr bwMode="gray">
            <a:xfrm>
              <a:off x="360286" y="376562"/>
              <a:ext cx="609600" cy="653989"/>
            </a:xfrm>
            <a:custGeom>
              <a:avLst/>
              <a:gdLst/>
              <a:ahLst/>
              <a:cxnLst>
                <a:cxn ang="0">
                  <a:pos x="94" y="723"/>
                </a:cxn>
                <a:cxn ang="0">
                  <a:pos x="655" y="725"/>
                </a:cxn>
                <a:cxn ang="0">
                  <a:pos x="727" y="657"/>
                </a:cxn>
                <a:cxn ang="0">
                  <a:pos x="725" y="77"/>
                </a:cxn>
                <a:cxn ang="0">
                  <a:pos x="659" y="5"/>
                </a:cxn>
                <a:cxn ang="0">
                  <a:pos x="97" y="5"/>
                </a:cxn>
                <a:cxn ang="0">
                  <a:pos x="14" y="76"/>
                </a:cxn>
                <a:cxn ang="0">
                  <a:pos x="13" y="654"/>
                </a:cxn>
                <a:cxn ang="0">
                  <a:pos x="94" y="723"/>
                </a:cxn>
              </a:cxnLst>
              <a:rect l="0" t="0" r="0" b="0"/>
              <a:pathLst>
                <a:path w="727" h="725">
                  <a:moveTo>
                    <a:pt x="94" y="723"/>
                  </a:moveTo>
                  <a:cubicBezTo>
                    <a:pt x="94" y="723"/>
                    <a:pt x="375" y="725"/>
                    <a:pt x="655" y="725"/>
                  </a:cubicBezTo>
                  <a:cubicBezTo>
                    <a:pt x="716" y="716"/>
                    <a:pt x="727" y="657"/>
                    <a:pt x="727" y="657"/>
                  </a:cubicBezTo>
                  <a:cubicBezTo>
                    <a:pt x="727" y="657"/>
                    <a:pt x="726" y="367"/>
                    <a:pt x="725" y="77"/>
                  </a:cubicBezTo>
                  <a:cubicBezTo>
                    <a:pt x="722" y="9"/>
                    <a:pt x="659" y="5"/>
                    <a:pt x="659" y="5"/>
                  </a:cubicBezTo>
                  <a:cubicBezTo>
                    <a:pt x="659" y="5"/>
                    <a:pt x="378" y="5"/>
                    <a:pt x="97" y="5"/>
                  </a:cubicBezTo>
                  <a:cubicBezTo>
                    <a:pt x="14" y="0"/>
                    <a:pt x="14" y="76"/>
                    <a:pt x="14" y="76"/>
                  </a:cubicBezTo>
                  <a:cubicBezTo>
                    <a:pt x="14" y="76"/>
                    <a:pt x="0" y="546"/>
                    <a:pt x="13" y="654"/>
                  </a:cubicBezTo>
                  <a:cubicBezTo>
                    <a:pt x="13" y="654"/>
                    <a:pt x="19" y="723"/>
                    <a:pt x="94" y="723"/>
                  </a:cubicBezTo>
                  <a:close/>
                </a:path>
              </a:pathLst>
            </a:custGeom>
            <a:solidFill>
              <a:schemeClr val="accent1">
                <a:alpha val="5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anchor="ctr" compatLnSpc="1"/>
            <a:lstStyle/>
            <a:p>
              <a:endParaRPr kumimoji="0" lang="ko-KR" altLang="en-US"/>
            </a:p>
          </p:txBody>
        </p: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그룹 6"/>
          <p:cNvGrpSpPr/>
          <p:nvPr/>
        </p:nvGrpSpPr>
        <p:grpSpPr>
          <a:xfrm>
            <a:off x="0" y="4929197"/>
            <a:ext cx="9144000" cy="1928803"/>
            <a:chOff x="0" y="4929198"/>
            <a:chExt cx="9144000" cy="1928803"/>
          </a:xfrm>
        </p:grpSpPr>
        <p:sp>
          <p:nvSpPr>
            <p:cNvPr id="8" name="자유형 7"/>
            <p:cNvSpPr>
              <a:spLocks/>
            </p:cNvSpPr>
            <p:nvPr userDrawn="1"/>
          </p:nvSpPr>
          <p:spPr bwMode="ltGray">
            <a:xfrm>
              <a:off x="0" y="4929198"/>
              <a:ext cx="9144000" cy="1928802"/>
            </a:xfrm>
            <a:custGeom>
              <a:avLst/>
              <a:gdLst/>
              <a:ahLst/>
              <a:cxnLst>
                <a:cxn ang="0">
                  <a:pos x="0" y="1076"/>
                </a:cxn>
                <a:cxn ang="0">
                  <a:pos x="3003" y="930"/>
                </a:cxn>
                <a:cxn ang="0">
                  <a:pos x="5760" y="0"/>
                </a:cxn>
                <a:cxn ang="0">
                  <a:pos x="5760" y="1635"/>
                </a:cxn>
                <a:cxn ang="0">
                  <a:pos x="0" y="1641"/>
                </a:cxn>
                <a:cxn ang="0">
                  <a:pos x="0" y="1076"/>
                </a:cxn>
              </a:cxnLst>
              <a:rect l="0" t="0" r="0" b="0"/>
              <a:pathLst>
                <a:path w="5760" h="1641">
                  <a:moveTo>
                    <a:pt x="0" y="1076"/>
                  </a:moveTo>
                  <a:cubicBezTo>
                    <a:pt x="926" y="1134"/>
                    <a:pt x="1689" y="1111"/>
                    <a:pt x="3003" y="930"/>
                  </a:cubicBezTo>
                  <a:cubicBezTo>
                    <a:pt x="4317" y="749"/>
                    <a:pt x="5462" y="152"/>
                    <a:pt x="5760" y="0"/>
                  </a:cubicBezTo>
                  <a:lnTo>
                    <a:pt x="5760" y="1635"/>
                  </a:lnTo>
                  <a:lnTo>
                    <a:pt x="0" y="1641"/>
                  </a:lnTo>
                  <a:lnTo>
                    <a:pt x="0" y="1076"/>
                  </a:lnTo>
                  <a:close/>
                </a:path>
              </a:pathLst>
            </a:custGeom>
            <a:solidFill>
              <a:schemeClr val="tx2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ko-KR" altLang="en-US"/>
            </a:p>
          </p:txBody>
        </p:sp>
        <p:sp>
          <p:nvSpPr>
            <p:cNvPr id="9" name="자유형 8"/>
            <p:cNvSpPr>
              <a:spLocks/>
            </p:cNvSpPr>
            <p:nvPr userDrawn="1"/>
          </p:nvSpPr>
          <p:spPr bwMode="ltGray">
            <a:xfrm>
              <a:off x="0" y="5358120"/>
              <a:ext cx="9144000" cy="1499881"/>
            </a:xfrm>
            <a:custGeom>
              <a:avLst/>
              <a:gdLst/>
              <a:ahLst/>
              <a:cxnLst>
                <a:cxn ang="0">
                  <a:pos x="0" y="887"/>
                </a:cxn>
                <a:cxn ang="0">
                  <a:pos x="3540" y="690"/>
                </a:cxn>
                <a:cxn ang="0">
                  <a:pos x="5760" y="0"/>
                </a:cxn>
                <a:cxn ang="0">
                  <a:pos x="5760" y="1395"/>
                </a:cxn>
                <a:cxn ang="0">
                  <a:pos x="0" y="1395"/>
                </a:cxn>
                <a:cxn ang="0">
                  <a:pos x="0" y="887"/>
                </a:cxn>
              </a:cxnLst>
              <a:rect l="0" t="0" r="0" b="0"/>
              <a:pathLst>
                <a:path w="5760" h="1395">
                  <a:moveTo>
                    <a:pt x="0" y="887"/>
                  </a:moveTo>
                  <a:cubicBezTo>
                    <a:pt x="1417" y="958"/>
                    <a:pt x="2563" y="848"/>
                    <a:pt x="3540" y="690"/>
                  </a:cubicBezTo>
                  <a:cubicBezTo>
                    <a:pt x="4517" y="532"/>
                    <a:pt x="5521" y="104"/>
                    <a:pt x="5760" y="0"/>
                  </a:cubicBezTo>
                  <a:lnTo>
                    <a:pt x="5760" y="1395"/>
                  </a:lnTo>
                  <a:lnTo>
                    <a:pt x="0" y="1395"/>
                  </a:lnTo>
                  <a:lnTo>
                    <a:pt x="0" y="887"/>
                  </a:lnTo>
                  <a:close/>
                </a:path>
              </a:pathLst>
            </a:custGeom>
            <a:solidFill>
              <a:schemeClr val="accent1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ko-KR" altLang="en-US"/>
            </a:p>
          </p:txBody>
        </p:sp>
      </p:grp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FA6F4-8DF5-42E5-A8E2-72E158D859E1}" type="datetimeFigureOut">
              <a:rPr lang="ko-KR" altLang="en-US" smtClean="0"/>
              <a:pPr/>
              <a:t>2013-05-28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9903EE-D06E-49F0-9DAF-37CD164DAD64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929454" y="428606"/>
            <a:ext cx="1757346" cy="5357851"/>
          </a:xfrm>
        </p:spPr>
        <p:txBody>
          <a:bodyPr vert="eaVert"/>
          <a:lstStyle>
            <a:lvl1pPr algn="l">
              <a:defRPr>
                <a:gradFill flip="none" rotWithShape="1">
                  <a:gsLst>
                    <a:gs pos="0">
                      <a:schemeClr val="tx2"/>
                    </a:gs>
                    <a:gs pos="26000">
                      <a:schemeClr val="tx2"/>
                    </a:gs>
                    <a:gs pos="41000">
                      <a:schemeClr val="tx2">
                        <a:shade val="90000"/>
                      </a:schemeClr>
                    </a:gs>
                    <a:gs pos="67000">
                      <a:schemeClr val="tx2">
                        <a:shade val="50000"/>
                      </a:schemeClr>
                    </a:gs>
                    <a:gs pos="95000">
                      <a:schemeClr val="tx2"/>
                    </a:gs>
                  </a:gsLst>
                  <a:lin ang="5400000" scaled="1"/>
                  <a:tileRect/>
                </a:gradFill>
              </a:defRPr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28596" y="428606"/>
            <a:ext cx="6357982" cy="5368939"/>
          </a:xfrm>
        </p:spPr>
        <p:txBody>
          <a:bodyPr vert="eaVert"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그룹 6"/>
          <p:cNvGrpSpPr/>
          <p:nvPr/>
        </p:nvGrpSpPr>
        <p:grpSpPr>
          <a:xfrm>
            <a:off x="0" y="4934363"/>
            <a:ext cx="9144000" cy="1928803"/>
            <a:chOff x="0" y="4929198"/>
            <a:chExt cx="9144000" cy="1928803"/>
          </a:xfrm>
        </p:grpSpPr>
        <p:sp>
          <p:nvSpPr>
            <p:cNvPr id="25" name="자유형 24"/>
            <p:cNvSpPr>
              <a:spLocks/>
            </p:cNvSpPr>
            <p:nvPr userDrawn="1"/>
          </p:nvSpPr>
          <p:spPr bwMode="ltGray">
            <a:xfrm>
              <a:off x="0" y="4929198"/>
              <a:ext cx="9144000" cy="1928802"/>
            </a:xfrm>
            <a:custGeom>
              <a:avLst/>
              <a:gdLst/>
              <a:ahLst/>
              <a:cxnLst>
                <a:cxn ang="0">
                  <a:pos x="0" y="1076"/>
                </a:cxn>
                <a:cxn ang="0">
                  <a:pos x="3003" y="930"/>
                </a:cxn>
                <a:cxn ang="0">
                  <a:pos x="5760" y="0"/>
                </a:cxn>
                <a:cxn ang="0">
                  <a:pos x="5760" y="1635"/>
                </a:cxn>
                <a:cxn ang="0">
                  <a:pos x="0" y="1641"/>
                </a:cxn>
                <a:cxn ang="0">
                  <a:pos x="0" y="1076"/>
                </a:cxn>
              </a:cxnLst>
              <a:rect l="0" t="0" r="0" b="0"/>
              <a:pathLst>
                <a:path w="5760" h="1641">
                  <a:moveTo>
                    <a:pt x="0" y="1076"/>
                  </a:moveTo>
                  <a:cubicBezTo>
                    <a:pt x="926" y="1134"/>
                    <a:pt x="1689" y="1111"/>
                    <a:pt x="3003" y="930"/>
                  </a:cubicBezTo>
                  <a:cubicBezTo>
                    <a:pt x="4317" y="749"/>
                    <a:pt x="5462" y="152"/>
                    <a:pt x="5760" y="0"/>
                  </a:cubicBezTo>
                  <a:lnTo>
                    <a:pt x="5760" y="1635"/>
                  </a:lnTo>
                  <a:lnTo>
                    <a:pt x="0" y="1641"/>
                  </a:lnTo>
                  <a:lnTo>
                    <a:pt x="0" y="1076"/>
                  </a:lnTo>
                  <a:close/>
                </a:path>
              </a:pathLst>
            </a:custGeom>
            <a:solidFill>
              <a:schemeClr val="tx2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ko-KR" altLang="en-US"/>
            </a:p>
          </p:txBody>
        </p:sp>
        <p:sp>
          <p:nvSpPr>
            <p:cNvPr id="26" name="자유형 25"/>
            <p:cNvSpPr>
              <a:spLocks/>
            </p:cNvSpPr>
            <p:nvPr userDrawn="1"/>
          </p:nvSpPr>
          <p:spPr bwMode="ltGray">
            <a:xfrm>
              <a:off x="0" y="5358120"/>
              <a:ext cx="9144000" cy="1499881"/>
            </a:xfrm>
            <a:custGeom>
              <a:avLst/>
              <a:gdLst/>
              <a:ahLst/>
              <a:cxnLst>
                <a:cxn ang="0">
                  <a:pos x="0" y="887"/>
                </a:cxn>
                <a:cxn ang="0">
                  <a:pos x="3540" y="690"/>
                </a:cxn>
                <a:cxn ang="0">
                  <a:pos x="5760" y="0"/>
                </a:cxn>
                <a:cxn ang="0">
                  <a:pos x="5760" y="1395"/>
                </a:cxn>
                <a:cxn ang="0">
                  <a:pos x="0" y="1395"/>
                </a:cxn>
                <a:cxn ang="0">
                  <a:pos x="0" y="887"/>
                </a:cxn>
              </a:cxnLst>
              <a:rect l="0" t="0" r="0" b="0"/>
              <a:pathLst>
                <a:path w="5760" h="1395">
                  <a:moveTo>
                    <a:pt x="0" y="887"/>
                  </a:moveTo>
                  <a:cubicBezTo>
                    <a:pt x="1417" y="958"/>
                    <a:pt x="2563" y="848"/>
                    <a:pt x="3540" y="690"/>
                  </a:cubicBezTo>
                  <a:cubicBezTo>
                    <a:pt x="4517" y="532"/>
                    <a:pt x="5521" y="104"/>
                    <a:pt x="5760" y="0"/>
                  </a:cubicBezTo>
                  <a:lnTo>
                    <a:pt x="5760" y="1395"/>
                  </a:lnTo>
                  <a:lnTo>
                    <a:pt x="0" y="1395"/>
                  </a:lnTo>
                  <a:lnTo>
                    <a:pt x="0" y="887"/>
                  </a:lnTo>
                  <a:close/>
                </a:path>
              </a:pathLst>
            </a:custGeom>
            <a:solidFill>
              <a:schemeClr val="accent1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ko-KR" altLang="en-US"/>
            </a:p>
          </p:txBody>
        </p:sp>
      </p:grp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28596" y="1600202"/>
            <a:ext cx="8258204" cy="4525963"/>
          </a:xfrm>
        </p:spPr>
        <p:txBody>
          <a:bodyPr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FA6F4-8DF5-42E5-A8E2-72E158D859E1}" type="datetimeFigureOut">
              <a:rPr lang="ko-KR" altLang="en-US" smtClean="0"/>
              <a:pPr/>
              <a:t>2013-05-28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9903EE-D06E-49F0-9DAF-37CD164DAD64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142976" y="357166"/>
            <a:ext cx="7472386" cy="1000132"/>
          </a:xfrm>
        </p:spPr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grpSp>
        <p:nvGrpSpPr>
          <p:cNvPr id="8" name="그룹 7"/>
          <p:cNvGrpSpPr/>
          <p:nvPr/>
        </p:nvGrpSpPr>
        <p:grpSpPr>
          <a:xfrm>
            <a:off x="71407" y="106210"/>
            <a:ext cx="1000131" cy="1036773"/>
            <a:chOff x="13317" y="34771"/>
            <a:chExt cx="1272534" cy="1310103"/>
          </a:xfrm>
        </p:grpSpPr>
        <p:sp>
          <p:nvSpPr>
            <p:cNvPr id="16" name="자유형 15"/>
            <p:cNvSpPr>
              <a:spLocks/>
            </p:cNvSpPr>
            <p:nvPr userDrawn="1"/>
          </p:nvSpPr>
          <p:spPr bwMode="gray">
            <a:xfrm>
              <a:off x="356217" y="34771"/>
              <a:ext cx="315913" cy="314325"/>
            </a:xfrm>
            <a:custGeom>
              <a:avLst/>
              <a:gdLst/>
              <a:ahLst/>
              <a:cxnLst>
                <a:cxn ang="0">
                  <a:pos x="94" y="723"/>
                </a:cxn>
                <a:cxn ang="0">
                  <a:pos x="655" y="725"/>
                </a:cxn>
                <a:cxn ang="0">
                  <a:pos x="727" y="657"/>
                </a:cxn>
                <a:cxn ang="0">
                  <a:pos x="725" y="77"/>
                </a:cxn>
                <a:cxn ang="0">
                  <a:pos x="659" y="5"/>
                </a:cxn>
                <a:cxn ang="0">
                  <a:pos x="97" y="5"/>
                </a:cxn>
                <a:cxn ang="0">
                  <a:pos x="14" y="76"/>
                </a:cxn>
                <a:cxn ang="0">
                  <a:pos x="13" y="654"/>
                </a:cxn>
                <a:cxn ang="0">
                  <a:pos x="94" y="723"/>
                </a:cxn>
              </a:cxnLst>
              <a:rect l="0" t="0" r="0" b="0"/>
              <a:pathLst>
                <a:path w="727" h="725">
                  <a:moveTo>
                    <a:pt x="94" y="723"/>
                  </a:moveTo>
                  <a:cubicBezTo>
                    <a:pt x="94" y="723"/>
                    <a:pt x="375" y="725"/>
                    <a:pt x="655" y="725"/>
                  </a:cubicBezTo>
                  <a:cubicBezTo>
                    <a:pt x="716" y="716"/>
                    <a:pt x="727" y="657"/>
                    <a:pt x="727" y="657"/>
                  </a:cubicBezTo>
                  <a:cubicBezTo>
                    <a:pt x="727" y="657"/>
                    <a:pt x="726" y="367"/>
                    <a:pt x="725" y="77"/>
                  </a:cubicBezTo>
                  <a:cubicBezTo>
                    <a:pt x="722" y="9"/>
                    <a:pt x="659" y="5"/>
                    <a:pt x="659" y="5"/>
                  </a:cubicBezTo>
                  <a:cubicBezTo>
                    <a:pt x="659" y="5"/>
                    <a:pt x="378" y="5"/>
                    <a:pt x="97" y="5"/>
                  </a:cubicBezTo>
                  <a:cubicBezTo>
                    <a:pt x="14" y="0"/>
                    <a:pt x="14" y="76"/>
                    <a:pt x="14" y="76"/>
                  </a:cubicBezTo>
                  <a:cubicBezTo>
                    <a:pt x="14" y="76"/>
                    <a:pt x="0" y="546"/>
                    <a:pt x="13" y="654"/>
                  </a:cubicBezTo>
                  <a:cubicBezTo>
                    <a:pt x="13" y="654"/>
                    <a:pt x="19" y="723"/>
                    <a:pt x="94" y="723"/>
                  </a:cubicBez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anchor="ctr" compatLnSpc="1"/>
            <a:lstStyle/>
            <a:p>
              <a:endParaRPr kumimoji="0" lang="ko-KR" altLang="en-US"/>
            </a:p>
          </p:txBody>
        </p:sp>
        <p:sp>
          <p:nvSpPr>
            <p:cNvPr id="17" name="자유형 16"/>
            <p:cNvSpPr>
              <a:spLocks/>
            </p:cNvSpPr>
            <p:nvPr userDrawn="1"/>
          </p:nvSpPr>
          <p:spPr bwMode="gray">
            <a:xfrm>
              <a:off x="13317" y="726921"/>
              <a:ext cx="314325" cy="314325"/>
            </a:xfrm>
            <a:custGeom>
              <a:avLst/>
              <a:gdLst/>
              <a:ahLst/>
              <a:cxnLst>
                <a:cxn ang="0">
                  <a:pos x="94" y="723"/>
                </a:cxn>
                <a:cxn ang="0">
                  <a:pos x="655" y="725"/>
                </a:cxn>
                <a:cxn ang="0">
                  <a:pos x="727" y="657"/>
                </a:cxn>
                <a:cxn ang="0">
                  <a:pos x="725" y="77"/>
                </a:cxn>
                <a:cxn ang="0">
                  <a:pos x="659" y="5"/>
                </a:cxn>
                <a:cxn ang="0">
                  <a:pos x="97" y="5"/>
                </a:cxn>
                <a:cxn ang="0">
                  <a:pos x="14" y="76"/>
                </a:cxn>
                <a:cxn ang="0">
                  <a:pos x="13" y="654"/>
                </a:cxn>
                <a:cxn ang="0">
                  <a:pos x="94" y="723"/>
                </a:cxn>
              </a:cxnLst>
              <a:rect l="0" t="0" r="0" b="0"/>
              <a:pathLst>
                <a:path w="727" h="725">
                  <a:moveTo>
                    <a:pt x="94" y="723"/>
                  </a:moveTo>
                  <a:cubicBezTo>
                    <a:pt x="94" y="723"/>
                    <a:pt x="375" y="725"/>
                    <a:pt x="655" y="725"/>
                  </a:cubicBezTo>
                  <a:cubicBezTo>
                    <a:pt x="716" y="716"/>
                    <a:pt x="727" y="657"/>
                    <a:pt x="727" y="657"/>
                  </a:cubicBezTo>
                  <a:cubicBezTo>
                    <a:pt x="727" y="657"/>
                    <a:pt x="726" y="367"/>
                    <a:pt x="725" y="77"/>
                  </a:cubicBezTo>
                  <a:cubicBezTo>
                    <a:pt x="722" y="9"/>
                    <a:pt x="659" y="5"/>
                    <a:pt x="659" y="5"/>
                  </a:cubicBezTo>
                  <a:cubicBezTo>
                    <a:pt x="659" y="5"/>
                    <a:pt x="378" y="5"/>
                    <a:pt x="97" y="5"/>
                  </a:cubicBezTo>
                  <a:cubicBezTo>
                    <a:pt x="14" y="0"/>
                    <a:pt x="14" y="76"/>
                    <a:pt x="14" y="76"/>
                  </a:cubicBezTo>
                  <a:cubicBezTo>
                    <a:pt x="14" y="76"/>
                    <a:pt x="0" y="546"/>
                    <a:pt x="13" y="654"/>
                  </a:cubicBezTo>
                  <a:cubicBezTo>
                    <a:pt x="13" y="654"/>
                    <a:pt x="19" y="723"/>
                    <a:pt x="94" y="723"/>
                  </a:cubicBez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anchor="ctr" compatLnSpc="1"/>
            <a:lstStyle/>
            <a:p>
              <a:endParaRPr kumimoji="0" lang="ko-KR" altLang="en-US"/>
            </a:p>
          </p:txBody>
        </p:sp>
        <p:sp>
          <p:nvSpPr>
            <p:cNvPr id="18" name="자유형 17"/>
            <p:cNvSpPr>
              <a:spLocks/>
            </p:cNvSpPr>
            <p:nvPr userDrawn="1"/>
          </p:nvSpPr>
          <p:spPr bwMode="gray">
            <a:xfrm>
              <a:off x="16492" y="34771"/>
              <a:ext cx="315913" cy="314325"/>
            </a:xfrm>
            <a:custGeom>
              <a:avLst/>
              <a:gdLst/>
              <a:ahLst/>
              <a:cxnLst>
                <a:cxn ang="0">
                  <a:pos x="94" y="723"/>
                </a:cxn>
                <a:cxn ang="0">
                  <a:pos x="655" y="725"/>
                </a:cxn>
                <a:cxn ang="0">
                  <a:pos x="727" y="657"/>
                </a:cxn>
                <a:cxn ang="0">
                  <a:pos x="725" y="77"/>
                </a:cxn>
                <a:cxn ang="0">
                  <a:pos x="659" y="5"/>
                </a:cxn>
                <a:cxn ang="0">
                  <a:pos x="97" y="5"/>
                </a:cxn>
                <a:cxn ang="0">
                  <a:pos x="14" y="76"/>
                </a:cxn>
                <a:cxn ang="0">
                  <a:pos x="13" y="654"/>
                </a:cxn>
                <a:cxn ang="0">
                  <a:pos x="94" y="723"/>
                </a:cxn>
              </a:cxnLst>
              <a:rect l="0" t="0" r="0" b="0"/>
              <a:pathLst>
                <a:path w="727" h="725">
                  <a:moveTo>
                    <a:pt x="94" y="723"/>
                  </a:moveTo>
                  <a:cubicBezTo>
                    <a:pt x="94" y="723"/>
                    <a:pt x="375" y="725"/>
                    <a:pt x="655" y="725"/>
                  </a:cubicBezTo>
                  <a:cubicBezTo>
                    <a:pt x="716" y="716"/>
                    <a:pt x="727" y="657"/>
                    <a:pt x="727" y="657"/>
                  </a:cubicBezTo>
                  <a:cubicBezTo>
                    <a:pt x="727" y="657"/>
                    <a:pt x="726" y="367"/>
                    <a:pt x="725" y="77"/>
                  </a:cubicBezTo>
                  <a:cubicBezTo>
                    <a:pt x="722" y="9"/>
                    <a:pt x="659" y="5"/>
                    <a:pt x="659" y="5"/>
                  </a:cubicBezTo>
                  <a:cubicBezTo>
                    <a:pt x="659" y="5"/>
                    <a:pt x="378" y="5"/>
                    <a:pt x="97" y="5"/>
                  </a:cubicBezTo>
                  <a:cubicBezTo>
                    <a:pt x="14" y="0"/>
                    <a:pt x="14" y="76"/>
                    <a:pt x="14" y="76"/>
                  </a:cubicBezTo>
                  <a:cubicBezTo>
                    <a:pt x="14" y="76"/>
                    <a:pt x="0" y="546"/>
                    <a:pt x="13" y="654"/>
                  </a:cubicBezTo>
                  <a:cubicBezTo>
                    <a:pt x="13" y="654"/>
                    <a:pt x="19" y="723"/>
                    <a:pt x="94" y="723"/>
                  </a:cubicBezTo>
                  <a:close/>
                </a:path>
              </a:pathLst>
            </a:custGeom>
            <a:solidFill>
              <a:srgbClr val="3F949A">
                <a:alpha val="6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anchor="ctr" compatLnSpc="1"/>
            <a:lstStyle/>
            <a:p>
              <a:endParaRPr kumimoji="0" lang="ko-KR" altLang="en-US"/>
            </a:p>
          </p:txBody>
        </p:sp>
        <p:sp>
          <p:nvSpPr>
            <p:cNvPr id="19" name="자유형 18"/>
            <p:cNvSpPr>
              <a:spLocks/>
            </p:cNvSpPr>
            <p:nvPr userDrawn="1"/>
          </p:nvSpPr>
          <p:spPr bwMode="gray">
            <a:xfrm>
              <a:off x="969939" y="1030549"/>
              <a:ext cx="315912" cy="314325"/>
            </a:xfrm>
            <a:custGeom>
              <a:avLst/>
              <a:gdLst/>
              <a:ahLst/>
              <a:cxnLst>
                <a:cxn ang="0">
                  <a:pos x="94" y="723"/>
                </a:cxn>
                <a:cxn ang="0">
                  <a:pos x="655" y="725"/>
                </a:cxn>
                <a:cxn ang="0">
                  <a:pos x="727" y="657"/>
                </a:cxn>
                <a:cxn ang="0">
                  <a:pos x="725" y="77"/>
                </a:cxn>
                <a:cxn ang="0">
                  <a:pos x="659" y="5"/>
                </a:cxn>
                <a:cxn ang="0">
                  <a:pos x="97" y="5"/>
                </a:cxn>
                <a:cxn ang="0">
                  <a:pos x="14" y="76"/>
                </a:cxn>
                <a:cxn ang="0">
                  <a:pos x="13" y="654"/>
                </a:cxn>
                <a:cxn ang="0">
                  <a:pos x="94" y="723"/>
                </a:cxn>
              </a:cxnLst>
              <a:rect l="0" t="0" r="0" b="0"/>
              <a:pathLst>
                <a:path w="727" h="725">
                  <a:moveTo>
                    <a:pt x="94" y="723"/>
                  </a:moveTo>
                  <a:cubicBezTo>
                    <a:pt x="94" y="723"/>
                    <a:pt x="375" y="725"/>
                    <a:pt x="655" y="725"/>
                  </a:cubicBezTo>
                  <a:cubicBezTo>
                    <a:pt x="716" y="716"/>
                    <a:pt x="727" y="657"/>
                    <a:pt x="727" y="657"/>
                  </a:cubicBezTo>
                  <a:cubicBezTo>
                    <a:pt x="727" y="657"/>
                    <a:pt x="726" y="367"/>
                    <a:pt x="725" y="77"/>
                  </a:cubicBezTo>
                  <a:cubicBezTo>
                    <a:pt x="722" y="9"/>
                    <a:pt x="659" y="5"/>
                    <a:pt x="659" y="5"/>
                  </a:cubicBezTo>
                  <a:cubicBezTo>
                    <a:pt x="659" y="5"/>
                    <a:pt x="378" y="5"/>
                    <a:pt x="97" y="5"/>
                  </a:cubicBezTo>
                  <a:cubicBezTo>
                    <a:pt x="14" y="0"/>
                    <a:pt x="14" y="76"/>
                    <a:pt x="14" y="76"/>
                  </a:cubicBezTo>
                  <a:cubicBezTo>
                    <a:pt x="14" y="76"/>
                    <a:pt x="0" y="546"/>
                    <a:pt x="13" y="654"/>
                  </a:cubicBezTo>
                  <a:cubicBezTo>
                    <a:pt x="13" y="654"/>
                    <a:pt x="19" y="723"/>
                    <a:pt x="94" y="723"/>
                  </a:cubicBezTo>
                  <a:close/>
                </a:path>
              </a:pathLst>
            </a:custGeom>
            <a:solidFill>
              <a:srgbClr val="3F949A">
                <a:alpha val="30196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anchor="ctr" compatLnSpc="1"/>
            <a:lstStyle/>
            <a:p>
              <a:endParaRPr kumimoji="0" lang="ko-KR" altLang="en-US"/>
            </a:p>
          </p:txBody>
        </p:sp>
        <p:sp>
          <p:nvSpPr>
            <p:cNvPr id="20" name="자유형 19"/>
            <p:cNvSpPr>
              <a:spLocks/>
            </p:cNvSpPr>
            <p:nvPr userDrawn="1"/>
          </p:nvSpPr>
          <p:spPr bwMode="gray">
            <a:xfrm>
              <a:off x="360286" y="376562"/>
              <a:ext cx="609600" cy="653989"/>
            </a:xfrm>
            <a:custGeom>
              <a:avLst/>
              <a:gdLst/>
              <a:ahLst/>
              <a:cxnLst>
                <a:cxn ang="0">
                  <a:pos x="94" y="723"/>
                </a:cxn>
                <a:cxn ang="0">
                  <a:pos x="655" y="725"/>
                </a:cxn>
                <a:cxn ang="0">
                  <a:pos x="727" y="657"/>
                </a:cxn>
                <a:cxn ang="0">
                  <a:pos x="725" y="77"/>
                </a:cxn>
                <a:cxn ang="0">
                  <a:pos x="659" y="5"/>
                </a:cxn>
                <a:cxn ang="0">
                  <a:pos x="97" y="5"/>
                </a:cxn>
                <a:cxn ang="0">
                  <a:pos x="14" y="76"/>
                </a:cxn>
                <a:cxn ang="0">
                  <a:pos x="13" y="654"/>
                </a:cxn>
                <a:cxn ang="0">
                  <a:pos x="94" y="723"/>
                </a:cxn>
              </a:cxnLst>
              <a:rect l="0" t="0" r="0" b="0"/>
              <a:pathLst>
                <a:path w="727" h="725">
                  <a:moveTo>
                    <a:pt x="94" y="723"/>
                  </a:moveTo>
                  <a:cubicBezTo>
                    <a:pt x="94" y="723"/>
                    <a:pt x="375" y="725"/>
                    <a:pt x="655" y="725"/>
                  </a:cubicBezTo>
                  <a:cubicBezTo>
                    <a:pt x="716" y="716"/>
                    <a:pt x="727" y="657"/>
                    <a:pt x="727" y="657"/>
                  </a:cubicBezTo>
                  <a:cubicBezTo>
                    <a:pt x="727" y="657"/>
                    <a:pt x="726" y="367"/>
                    <a:pt x="725" y="77"/>
                  </a:cubicBezTo>
                  <a:cubicBezTo>
                    <a:pt x="722" y="9"/>
                    <a:pt x="659" y="5"/>
                    <a:pt x="659" y="5"/>
                  </a:cubicBezTo>
                  <a:cubicBezTo>
                    <a:pt x="659" y="5"/>
                    <a:pt x="378" y="5"/>
                    <a:pt x="97" y="5"/>
                  </a:cubicBezTo>
                  <a:cubicBezTo>
                    <a:pt x="14" y="0"/>
                    <a:pt x="14" y="76"/>
                    <a:pt x="14" y="76"/>
                  </a:cubicBezTo>
                  <a:cubicBezTo>
                    <a:pt x="14" y="76"/>
                    <a:pt x="0" y="546"/>
                    <a:pt x="13" y="654"/>
                  </a:cubicBezTo>
                  <a:cubicBezTo>
                    <a:pt x="13" y="654"/>
                    <a:pt x="19" y="723"/>
                    <a:pt x="94" y="723"/>
                  </a:cubicBezTo>
                  <a:close/>
                </a:path>
              </a:pathLst>
            </a:custGeom>
            <a:solidFill>
              <a:schemeClr val="accent1">
                <a:alpha val="5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anchor="ctr" compatLnSpc="1"/>
            <a:lstStyle/>
            <a:p>
              <a:endParaRPr kumimoji="0" lang="ko-KR" altLang="en-US"/>
            </a:p>
          </p:txBody>
        </p:sp>
      </p:grp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그룹 6"/>
          <p:cNvGrpSpPr/>
          <p:nvPr/>
        </p:nvGrpSpPr>
        <p:grpSpPr>
          <a:xfrm>
            <a:off x="0" y="4929197"/>
            <a:ext cx="9144000" cy="1928803"/>
            <a:chOff x="0" y="4929198"/>
            <a:chExt cx="9144000" cy="1928803"/>
          </a:xfrm>
        </p:grpSpPr>
        <p:sp>
          <p:nvSpPr>
            <p:cNvPr id="21" name="자유형 20"/>
            <p:cNvSpPr>
              <a:spLocks/>
            </p:cNvSpPr>
            <p:nvPr userDrawn="1"/>
          </p:nvSpPr>
          <p:spPr bwMode="ltGray">
            <a:xfrm>
              <a:off x="0" y="4929198"/>
              <a:ext cx="9144000" cy="1928802"/>
            </a:xfrm>
            <a:custGeom>
              <a:avLst/>
              <a:gdLst/>
              <a:ahLst/>
              <a:cxnLst>
                <a:cxn ang="0">
                  <a:pos x="0" y="1076"/>
                </a:cxn>
                <a:cxn ang="0">
                  <a:pos x="3003" y="930"/>
                </a:cxn>
                <a:cxn ang="0">
                  <a:pos x="5760" y="0"/>
                </a:cxn>
                <a:cxn ang="0">
                  <a:pos x="5760" y="1635"/>
                </a:cxn>
                <a:cxn ang="0">
                  <a:pos x="0" y="1641"/>
                </a:cxn>
                <a:cxn ang="0">
                  <a:pos x="0" y="1076"/>
                </a:cxn>
              </a:cxnLst>
              <a:rect l="0" t="0" r="0" b="0"/>
              <a:pathLst>
                <a:path w="5760" h="1641">
                  <a:moveTo>
                    <a:pt x="0" y="1076"/>
                  </a:moveTo>
                  <a:cubicBezTo>
                    <a:pt x="926" y="1134"/>
                    <a:pt x="1689" y="1111"/>
                    <a:pt x="3003" y="930"/>
                  </a:cubicBezTo>
                  <a:cubicBezTo>
                    <a:pt x="4317" y="749"/>
                    <a:pt x="5462" y="152"/>
                    <a:pt x="5760" y="0"/>
                  </a:cubicBezTo>
                  <a:lnTo>
                    <a:pt x="5760" y="1635"/>
                  </a:lnTo>
                  <a:lnTo>
                    <a:pt x="0" y="1641"/>
                  </a:lnTo>
                  <a:lnTo>
                    <a:pt x="0" y="1076"/>
                  </a:lnTo>
                  <a:close/>
                </a:path>
              </a:pathLst>
            </a:custGeom>
            <a:solidFill>
              <a:schemeClr val="tx2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ko-KR" altLang="en-US"/>
            </a:p>
          </p:txBody>
        </p:sp>
        <p:sp>
          <p:nvSpPr>
            <p:cNvPr id="22" name="자유형 21"/>
            <p:cNvSpPr>
              <a:spLocks/>
            </p:cNvSpPr>
            <p:nvPr userDrawn="1"/>
          </p:nvSpPr>
          <p:spPr bwMode="ltGray">
            <a:xfrm>
              <a:off x="0" y="5358120"/>
              <a:ext cx="9144000" cy="1499881"/>
            </a:xfrm>
            <a:custGeom>
              <a:avLst/>
              <a:gdLst/>
              <a:ahLst/>
              <a:cxnLst>
                <a:cxn ang="0">
                  <a:pos x="0" y="887"/>
                </a:cxn>
                <a:cxn ang="0">
                  <a:pos x="3540" y="690"/>
                </a:cxn>
                <a:cxn ang="0">
                  <a:pos x="5760" y="0"/>
                </a:cxn>
                <a:cxn ang="0">
                  <a:pos x="5760" y="1395"/>
                </a:cxn>
                <a:cxn ang="0">
                  <a:pos x="0" y="1395"/>
                </a:cxn>
                <a:cxn ang="0">
                  <a:pos x="0" y="887"/>
                </a:cxn>
              </a:cxnLst>
              <a:rect l="0" t="0" r="0" b="0"/>
              <a:pathLst>
                <a:path w="5760" h="1395">
                  <a:moveTo>
                    <a:pt x="0" y="887"/>
                  </a:moveTo>
                  <a:cubicBezTo>
                    <a:pt x="1417" y="958"/>
                    <a:pt x="2563" y="848"/>
                    <a:pt x="3540" y="690"/>
                  </a:cubicBezTo>
                  <a:cubicBezTo>
                    <a:pt x="4517" y="532"/>
                    <a:pt x="5521" y="104"/>
                    <a:pt x="5760" y="0"/>
                  </a:cubicBezTo>
                  <a:lnTo>
                    <a:pt x="5760" y="1395"/>
                  </a:lnTo>
                  <a:lnTo>
                    <a:pt x="0" y="1395"/>
                  </a:lnTo>
                  <a:lnTo>
                    <a:pt x="0" y="887"/>
                  </a:lnTo>
                  <a:close/>
                </a:path>
              </a:pathLst>
            </a:custGeom>
            <a:solidFill>
              <a:schemeClr val="accent1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ko-KR" altLang="en-US"/>
            </a:p>
          </p:txBody>
        </p:sp>
      </p:grp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214414" y="1857364"/>
            <a:ext cx="6907179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FA6F4-8DF5-42E5-A8E2-72E158D859E1}" type="datetimeFigureOut">
              <a:rPr lang="ko-KR" altLang="en-US" smtClean="0"/>
              <a:pPr/>
              <a:t>2013-05-28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9903EE-D06E-49F0-9DAF-37CD164DAD64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1214414" y="3286124"/>
            <a:ext cx="6915144" cy="1500187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/>
                </a:solidFill>
              </a:defRPr>
            </a:lvl2pPr>
            <a:lvl3pPr marL="914400" indent="0">
              <a:buNone/>
              <a:defRPr sz="1600">
                <a:solidFill>
                  <a:schemeClr val="tx1"/>
                </a:solidFill>
              </a:defRPr>
            </a:lvl3pPr>
            <a:lvl4pPr marL="1371600" indent="0">
              <a:buNone/>
              <a:defRPr sz="1400">
                <a:solidFill>
                  <a:schemeClr val="tx1"/>
                </a:solidFill>
              </a:defRPr>
            </a:lvl4pPr>
            <a:lvl5pPr marL="1828800" indent="0">
              <a:buNone/>
              <a:defRPr sz="1400">
                <a:solidFill>
                  <a:schemeClr val="tx1"/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grpSp>
        <p:nvGrpSpPr>
          <p:cNvPr id="8" name="그룹 7"/>
          <p:cNvGrpSpPr/>
          <p:nvPr/>
        </p:nvGrpSpPr>
        <p:grpSpPr>
          <a:xfrm>
            <a:off x="142845" y="1857364"/>
            <a:ext cx="1000131" cy="1036773"/>
            <a:chOff x="13317" y="34771"/>
            <a:chExt cx="1272534" cy="1310103"/>
          </a:xfrm>
        </p:grpSpPr>
        <p:sp>
          <p:nvSpPr>
            <p:cNvPr id="26" name="자유형 25"/>
            <p:cNvSpPr>
              <a:spLocks/>
            </p:cNvSpPr>
            <p:nvPr userDrawn="1"/>
          </p:nvSpPr>
          <p:spPr bwMode="gray">
            <a:xfrm>
              <a:off x="356217" y="34771"/>
              <a:ext cx="315913" cy="314325"/>
            </a:xfrm>
            <a:custGeom>
              <a:avLst/>
              <a:gdLst/>
              <a:ahLst/>
              <a:cxnLst>
                <a:cxn ang="0">
                  <a:pos x="94" y="723"/>
                </a:cxn>
                <a:cxn ang="0">
                  <a:pos x="655" y="725"/>
                </a:cxn>
                <a:cxn ang="0">
                  <a:pos x="727" y="657"/>
                </a:cxn>
                <a:cxn ang="0">
                  <a:pos x="725" y="77"/>
                </a:cxn>
                <a:cxn ang="0">
                  <a:pos x="659" y="5"/>
                </a:cxn>
                <a:cxn ang="0">
                  <a:pos x="97" y="5"/>
                </a:cxn>
                <a:cxn ang="0">
                  <a:pos x="14" y="76"/>
                </a:cxn>
                <a:cxn ang="0">
                  <a:pos x="13" y="654"/>
                </a:cxn>
                <a:cxn ang="0">
                  <a:pos x="94" y="723"/>
                </a:cxn>
              </a:cxnLst>
              <a:rect l="0" t="0" r="0" b="0"/>
              <a:pathLst>
                <a:path w="727" h="725">
                  <a:moveTo>
                    <a:pt x="94" y="723"/>
                  </a:moveTo>
                  <a:cubicBezTo>
                    <a:pt x="94" y="723"/>
                    <a:pt x="375" y="725"/>
                    <a:pt x="655" y="725"/>
                  </a:cubicBezTo>
                  <a:cubicBezTo>
                    <a:pt x="716" y="716"/>
                    <a:pt x="727" y="657"/>
                    <a:pt x="727" y="657"/>
                  </a:cubicBezTo>
                  <a:cubicBezTo>
                    <a:pt x="727" y="657"/>
                    <a:pt x="726" y="367"/>
                    <a:pt x="725" y="77"/>
                  </a:cubicBezTo>
                  <a:cubicBezTo>
                    <a:pt x="722" y="9"/>
                    <a:pt x="659" y="5"/>
                    <a:pt x="659" y="5"/>
                  </a:cubicBezTo>
                  <a:cubicBezTo>
                    <a:pt x="659" y="5"/>
                    <a:pt x="378" y="5"/>
                    <a:pt x="97" y="5"/>
                  </a:cubicBezTo>
                  <a:cubicBezTo>
                    <a:pt x="14" y="0"/>
                    <a:pt x="14" y="76"/>
                    <a:pt x="14" y="76"/>
                  </a:cubicBezTo>
                  <a:cubicBezTo>
                    <a:pt x="14" y="76"/>
                    <a:pt x="0" y="546"/>
                    <a:pt x="13" y="654"/>
                  </a:cubicBezTo>
                  <a:cubicBezTo>
                    <a:pt x="13" y="654"/>
                    <a:pt x="19" y="723"/>
                    <a:pt x="94" y="723"/>
                  </a:cubicBez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anchor="ctr" compatLnSpc="1"/>
            <a:lstStyle/>
            <a:p>
              <a:endParaRPr kumimoji="0" lang="ko-KR" altLang="en-US"/>
            </a:p>
          </p:txBody>
        </p:sp>
        <p:sp>
          <p:nvSpPr>
            <p:cNvPr id="27" name="자유형 26"/>
            <p:cNvSpPr>
              <a:spLocks/>
            </p:cNvSpPr>
            <p:nvPr userDrawn="1"/>
          </p:nvSpPr>
          <p:spPr bwMode="gray">
            <a:xfrm>
              <a:off x="13317" y="726921"/>
              <a:ext cx="314325" cy="314325"/>
            </a:xfrm>
            <a:custGeom>
              <a:avLst/>
              <a:gdLst/>
              <a:ahLst/>
              <a:cxnLst>
                <a:cxn ang="0">
                  <a:pos x="94" y="723"/>
                </a:cxn>
                <a:cxn ang="0">
                  <a:pos x="655" y="725"/>
                </a:cxn>
                <a:cxn ang="0">
                  <a:pos x="727" y="657"/>
                </a:cxn>
                <a:cxn ang="0">
                  <a:pos x="725" y="77"/>
                </a:cxn>
                <a:cxn ang="0">
                  <a:pos x="659" y="5"/>
                </a:cxn>
                <a:cxn ang="0">
                  <a:pos x="97" y="5"/>
                </a:cxn>
                <a:cxn ang="0">
                  <a:pos x="14" y="76"/>
                </a:cxn>
                <a:cxn ang="0">
                  <a:pos x="13" y="654"/>
                </a:cxn>
                <a:cxn ang="0">
                  <a:pos x="94" y="723"/>
                </a:cxn>
              </a:cxnLst>
              <a:rect l="0" t="0" r="0" b="0"/>
              <a:pathLst>
                <a:path w="727" h="725">
                  <a:moveTo>
                    <a:pt x="94" y="723"/>
                  </a:moveTo>
                  <a:cubicBezTo>
                    <a:pt x="94" y="723"/>
                    <a:pt x="375" y="725"/>
                    <a:pt x="655" y="725"/>
                  </a:cubicBezTo>
                  <a:cubicBezTo>
                    <a:pt x="716" y="716"/>
                    <a:pt x="727" y="657"/>
                    <a:pt x="727" y="657"/>
                  </a:cubicBezTo>
                  <a:cubicBezTo>
                    <a:pt x="727" y="657"/>
                    <a:pt x="726" y="367"/>
                    <a:pt x="725" y="77"/>
                  </a:cubicBezTo>
                  <a:cubicBezTo>
                    <a:pt x="722" y="9"/>
                    <a:pt x="659" y="5"/>
                    <a:pt x="659" y="5"/>
                  </a:cubicBezTo>
                  <a:cubicBezTo>
                    <a:pt x="659" y="5"/>
                    <a:pt x="378" y="5"/>
                    <a:pt x="97" y="5"/>
                  </a:cubicBezTo>
                  <a:cubicBezTo>
                    <a:pt x="14" y="0"/>
                    <a:pt x="14" y="76"/>
                    <a:pt x="14" y="76"/>
                  </a:cubicBezTo>
                  <a:cubicBezTo>
                    <a:pt x="14" y="76"/>
                    <a:pt x="0" y="546"/>
                    <a:pt x="13" y="654"/>
                  </a:cubicBezTo>
                  <a:cubicBezTo>
                    <a:pt x="13" y="654"/>
                    <a:pt x="19" y="723"/>
                    <a:pt x="94" y="723"/>
                  </a:cubicBez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anchor="ctr" compatLnSpc="1"/>
            <a:lstStyle/>
            <a:p>
              <a:endParaRPr kumimoji="0" lang="ko-KR" altLang="en-US"/>
            </a:p>
          </p:txBody>
        </p:sp>
        <p:sp>
          <p:nvSpPr>
            <p:cNvPr id="28" name="자유형 27"/>
            <p:cNvSpPr>
              <a:spLocks/>
            </p:cNvSpPr>
            <p:nvPr userDrawn="1"/>
          </p:nvSpPr>
          <p:spPr bwMode="gray">
            <a:xfrm>
              <a:off x="16492" y="34771"/>
              <a:ext cx="315913" cy="314325"/>
            </a:xfrm>
            <a:custGeom>
              <a:avLst/>
              <a:gdLst/>
              <a:ahLst/>
              <a:cxnLst>
                <a:cxn ang="0">
                  <a:pos x="94" y="723"/>
                </a:cxn>
                <a:cxn ang="0">
                  <a:pos x="655" y="725"/>
                </a:cxn>
                <a:cxn ang="0">
                  <a:pos x="727" y="657"/>
                </a:cxn>
                <a:cxn ang="0">
                  <a:pos x="725" y="77"/>
                </a:cxn>
                <a:cxn ang="0">
                  <a:pos x="659" y="5"/>
                </a:cxn>
                <a:cxn ang="0">
                  <a:pos x="97" y="5"/>
                </a:cxn>
                <a:cxn ang="0">
                  <a:pos x="14" y="76"/>
                </a:cxn>
                <a:cxn ang="0">
                  <a:pos x="13" y="654"/>
                </a:cxn>
                <a:cxn ang="0">
                  <a:pos x="94" y="723"/>
                </a:cxn>
              </a:cxnLst>
              <a:rect l="0" t="0" r="0" b="0"/>
              <a:pathLst>
                <a:path w="727" h="725">
                  <a:moveTo>
                    <a:pt x="94" y="723"/>
                  </a:moveTo>
                  <a:cubicBezTo>
                    <a:pt x="94" y="723"/>
                    <a:pt x="375" y="725"/>
                    <a:pt x="655" y="725"/>
                  </a:cubicBezTo>
                  <a:cubicBezTo>
                    <a:pt x="716" y="716"/>
                    <a:pt x="727" y="657"/>
                    <a:pt x="727" y="657"/>
                  </a:cubicBezTo>
                  <a:cubicBezTo>
                    <a:pt x="727" y="657"/>
                    <a:pt x="726" y="367"/>
                    <a:pt x="725" y="77"/>
                  </a:cubicBezTo>
                  <a:cubicBezTo>
                    <a:pt x="722" y="9"/>
                    <a:pt x="659" y="5"/>
                    <a:pt x="659" y="5"/>
                  </a:cubicBezTo>
                  <a:cubicBezTo>
                    <a:pt x="659" y="5"/>
                    <a:pt x="378" y="5"/>
                    <a:pt x="97" y="5"/>
                  </a:cubicBezTo>
                  <a:cubicBezTo>
                    <a:pt x="14" y="0"/>
                    <a:pt x="14" y="76"/>
                    <a:pt x="14" y="76"/>
                  </a:cubicBezTo>
                  <a:cubicBezTo>
                    <a:pt x="14" y="76"/>
                    <a:pt x="0" y="546"/>
                    <a:pt x="13" y="654"/>
                  </a:cubicBezTo>
                  <a:cubicBezTo>
                    <a:pt x="13" y="654"/>
                    <a:pt x="19" y="723"/>
                    <a:pt x="94" y="723"/>
                  </a:cubicBezTo>
                  <a:close/>
                </a:path>
              </a:pathLst>
            </a:custGeom>
            <a:solidFill>
              <a:srgbClr val="3F949A">
                <a:alpha val="6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anchor="ctr" compatLnSpc="1"/>
            <a:lstStyle/>
            <a:p>
              <a:endParaRPr kumimoji="0" lang="ko-KR" altLang="en-US"/>
            </a:p>
          </p:txBody>
        </p:sp>
        <p:sp>
          <p:nvSpPr>
            <p:cNvPr id="29" name="자유형 28"/>
            <p:cNvSpPr>
              <a:spLocks/>
            </p:cNvSpPr>
            <p:nvPr userDrawn="1"/>
          </p:nvSpPr>
          <p:spPr bwMode="gray">
            <a:xfrm>
              <a:off x="969939" y="1030549"/>
              <a:ext cx="315912" cy="314325"/>
            </a:xfrm>
            <a:custGeom>
              <a:avLst/>
              <a:gdLst/>
              <a:ahLst/>
              <a:cxnLst>
                <a:cxn ang="0">
                  <a:pos x="94" y="723"/>
                </a:cxn>
                <a:cxn ang="0">
                  <a:pos x="655" y="725"/>
                </a:cxn>
                <a:cxn ang="0">
                  <a:pos x="727" y="657"/>
                </a:cxn>
                <a:cxn ang="0">
                  <a:pos x="725" y="77"/>
                </a:cxn>
                <a:cxn ang="0">
                  <a:pos x="659" y="5"/>
                </a:cxn>
                <a:cxn ang="0">
                  <a:pos x="97" y="5"/>
                </a:cxn>
                <a:cxn ang="0">
                  <a:pos x="14" y="76"/>
                </a:cxn>
                <a:cxn ang="0">
                  <a:pos x="13" y="654"/>
                </a:cxn>
                <a:cxn ang="0">
                  <a:pos x="94" y="723"/>
                </a:cxn>
              </a:cxnLst>
              <a:rect l="0" t="0" r="0" b="0"/>
              <a:pathLst>
                <a:path w="727" h="725">
                  <a:moveTo>
                    <a:pt x="94" y="723"/>
                  </a:moveTo>
                  <a:cubicBezTo>
                    <a:pt x="94" y="723"/>
                    <a:pt x="375" y="725"/>
                    <a:pt x="655" y="725"/>
                  </a:cubicBezTo>
                  <a:cubicBezTo>
                    <a:pt x="716" y="716"/>
                    <a:pt x="727" y="657"/>
                    <a:pt x="727" y="657"/>
                  </a:cubicBezTo>
                  <a:cubicBezTo>
                    <a:pt x="727" y="657"/>
                    <a:pt x="726" y="367"/>
                    <a:pt x="725" y="77"/>
                  </a:cubicBezTo>
                  <a:cubicBezTo>
                    <a:pt x="722" y="9"/>
                    <a:pt x="659" y="5"/>
                    <a:pt x="659" y="5"/>
                  </a:cubicBezTo>
                  <a:cubicBezTo>
                    <a:pt x="659" y="5"/>
                    <a:pt x="378" y="5"/>
                    <a:pt x="97" y="5"/>
                  </a:cubicBezTo>
                  <a:cubicBezTo>
                    <a:pt x="14" y="0"/>
                    <a:pt x="14" y="76"/>
                    <a:pt x="14" y="76"/>
                  </a:cubicBezTo>
                  <a:cubicBezTo>
                    <a:pt x="14" y="76"/>
                    <a:pt x="0" y="546"/>
                    <a:pt x="13" y="654"/>
                  </a:cubicBezTo>
                  <a:cubicBezTo>
                    <a:pt x="13" y="654"/>
                    <a:pt x="19" y="723"/>
                    <a:pt x="94" y="723"/>
                  </a:cubicBezTo>
                  <a:close/>
                </a:path>
              </a:pathLst>
            </a:custGeom>
            <a:solidFill>
              <a:srgbClr val="3F949A">
                <a:alpha val="30196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anchor="ctr" compatLnSpc="1"/>
            <a:lstStyle/>
            <a:p>
              <a:endParaRPr kumimoji="0" lang="ko-KR" altLang="en-US"/>
            </a:p>
          </p:txBody>
        </p:sp>
        <p:sp>
          <p:nvSpPr>
            <p:cNvPr id="30" name="자유형 29"/>
            <p:cNvSpPr>
              <a:spLocks/>
            </p:cNvSpPr>
            <p:nvPr userDrawn="1"/>
          </p:nvSpPr>
          <p:spPr bwMode="gray">
            <a:xfrm>
              <a:off x="360286" y="376562"/>
              <a:ext cx="609600" cy="653989"/>
            </a:xfrm>
            <a:custGeom>
              <a:avLst/>
              <a:gdLst/>
              <a:ahLst/>
              <a:cxnLst>
                <a:cxn ang="0">
                  <a:pos x="94" y="723"/>
                </a:cxn>
                <a:cxn ang="0">
                  <a:pos x="655" y="725"/>
                </a:cxn>
                <a:cxn ang="0">
                  <a:pos x="727" y="657"/>
                </a:cxn>
                <a:cxn ang="0">
                  <a:pos x="725" y="77"/>
                </a:cxn>
                <a:cxn ang="0">
                  <a:pos x="659" y="5"/>
                </a:cxn>
                <a:cxn ang="0">
                  <a:pos x="97" y="5"/>
                </a:cxn>
                <a:cxn ang="0">
                  <a:pos x="14" y="76"/>
                </a:cxn>
                <a:cxn ang="0">
                  <a:pos x="13" y="654"/>
                </a:cxn>
                <a:cxn ang="0">
                  <a:pos x="94" y="723"/>
                </a:cxn>
              </a:cxnLst>
              <a:rect l="0" t="0" r="0" b="0"/>
              <a:pathLst>
                <a:path w="727" h="725">
                  <a:moveTo>
                    <a:pt x="94" y="723"/>
                  </a:moveTo>
                  <a:cubicBezTo>
                    <a:pt x="94" y="723"/>
                    <a:pt x="375" y="725"/>
                    <a:pt x="655" y="725"/>
                  </a:cubicBezTo>
                  <a:cubicBezTo>
                    <a:pt x="716" y="716"/>
                    <a:pt x="727" y="657"/>
                    <a:pt x="727" y="657"/>
                  </a:cubicBezTo>
                  <a:cubicBezTo>
                    <a:pt x="727" y="657"/>
                    <a:pt x="726" y="367"/>
                    <a:pt x="725" y="77"/>
                  </a:cubicBezTo>
                  <a:cubicBezTo>
                    <a:pt x="722" y="9"/>
                    <a:pt x="659" y="5"/>
                    <a:pt x="659" y="5"/>
                  </a:cubicBezTo>
                  <a:cubicBezTo>
                    <a:pt x="659" y="5"/>
                    <a:pt x="378" y="5"/>
                    <a:pt x="97" y="5"/>
                  </a:cubicBezTo>
                  <a:cubicBezTo>
                    <a:pt x="14" y="0"/>
                    <a:pt x="14" y="76"/>
                    <a:pt x="14" y="76"/>
                  </a:cubicBezTo>
                  <a:cubicBezTo>
                    <a:pt x="14" y="76"/>
                    <a:pt x="0" y="546"/>
                    <a:pt x="13" y="654"/>
                  </a:cubicBezTo>
                  <a:cubicBezTo>
                    <a:pt x="13" y="654"/>
                    <a:pt x="19" y="723"/>
                    <a:pt x="94" y="723"/>
                  </a:cubicBezTo>
                  <a:close/>
                </a:path>
              </a:pathLst>
            </a:custGeom>
            <a:solidFill>
              <a:schemeClr val="accent1">
                <a:alpha val="5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anchor="ctr" compatLnSpc="1"/>
            <a:lstStyle/>
            <a:p>
              <a:endParaRPr kumimoji="0" lang="ko-KR" altLang="en-US"/>
            </a:p>
          </p:txBody>
        </p: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그룹 7"/>
          <p:cNvGrpSpPr/>
          <p:nvPr/>
        </p:nvGrpSpPr>
        <p:grpSpPr>
          <a:xfrm>
            <a:off x="71407" y="87922"/>
            <a:ext cx="1000131" cy="1036773"/>
            <a:chOff x="13317" y="34771"/>
            <a:chExt cx="1272534" cy="1310103"/>
          </a:xfrm>
        </p:grpSpPr>
        <p:sp>
          <p:nvSpPr>
            <p:cNvPr id="14" name="자유형 13"/>
            <p:cNvSpPr>
              <a:spLocks/>
            </p:cNvSpPr>
            <p:nvPr userDrawn="1"/>
          </p:nvSpPr>
          <p:spPr bwMode="gray">
            <a:xfrm>
              <a:off x="356217" y="34771"/>
              <a:ext cx="315913" cy="314325"/>
            </a:xfrm>
            <a:custGeom>
              <a:avLst/>
              <a:gdLst/>
              <a:ahLst/>
              <a:cxnLst>
                <a:cxn ang="0">
                  <a:pos x="94" y="723"/>
                </a:cxn>
                <a:cxn ang="0">
                  <a:pos x="655" y="725"/>
                </a:cxn>
                <a:cxn ang="0">
                  <a:pos x="727" y="657"/>
                </a:cxn>
                <a:cxn ang="0">
                  <a:pos x="725" y="77"/>
                </a:cxn>
                <a:cxn ang="0">
                  <a:pos x="659" y="5"/>
                </a:cxn>
                <a:cxn ang="0">
                  <a:pos x="97" y="5"/>
                </a:cxn>
                <a:cxn ang="0">
                  <a:pos x="14" y="76"/>
                </a:cxn>
                <a:cxn ang="0">
                  <a:pos x="13" y="654"/>
                </a:cxn>
                <a:cxn ang="0">
                  <a:pos x="94" y="723"/>
                </a:cxn>
              </a:cxnLst>
              <a:rect l="0" t="0" r="0" b="0"/>
              <a:pathLst>
                <a:path w="727" h="725">
                  <a:moveTo>
                    <a:pt x="94" y="723"/>
                  </a:moveTo>
                  <a:cubicBezTo>
                    <a:pt x="94" y="723"/>
                    <a:pt x="375" y="725"/>
                    <a:pt x="655" y="725"/>
                  </a:cubicBezTo>
                  <a:cubicBezTo>
                    <a:pt x="716" y="716"/>
                    <a:pt x="727" y="657"/>
                    <a:pt x="727" y="657"/>
                  </a:cubicBezTo>
                  <a:cubicBezTo>
                    <a:pt x="727" y="657"/>
                    <a:pt x="726" y="367"/>
                    <a:pt x="725" y="77"/>
                  </a:cubicBezTo>
                  <a:cubicBezTo>
                    <a:pt x="722" y="9"/>
                    <a:pt x="659" y="5"/>
                    <a:pt x="659" y="5"/>
                  </a:cubicBezTo>
                  <a:cubicBezTo>
                    <a:pt x="659" y="5"/>
                    <a:pt x="378" y="5"/>
                    <a:pt x="97" y="5"/>
                  </a:cubicBezTo>
                  <a:cubicBezTo>
                    <a:pt x="14" y="0"/>
                    <a:pt x="14" y="76"/>
                    <a:pt x="14" y="76"/>
                  </a:cubicBezTo>
                  <a:cubicBezTo>
                    <a:pt x="14" y="76"/>
                    <a:pt x="0" y="546"/>
                    <a:pt x="13" y="654"/>
                  </a:cubicBezTo>
                  <a:cubicBezTo>
                    <a:pt x="13" y="654"/>
                    <a:pt x="19" y="723"/>
                    <a:pt x="94" y="723"/>
                  </a:cubicBez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anchor="ctr" compatLnSpc="1"/>
            <a:lstStyle/>
            <a:p>
              <a:endParaRPr kumimoji="0" lang="ko-KR" altLang="en-US"/>
            </a:p>
          </p:txBody>
        </p:sp>
        <p:sp>
          <p:nvSpPr>
            <p:cNvPr id="15" name="자유형 14"/>
            <p:cNvSpPr>
              <a:spLocks/>
            </p:cNvSpPr>
            <p:nvPr userDrawn="1"/>
          </p:nvSpPr>
          <p:spPr bwMode="gray">
            <a:xfrm>
              <a:off x="13317" y="726921"/>
              <a:ext cx="314325" cy="314325"/>
            </a:xfrm>
            <a:custGeom>
              <a:avLst/>
              <a:gdLst/>
              <a:ahLst/>
              <a:cxnLst>
                <a:cxn ang="0">
                  <a:pos x="94" y="723"/>
                </a:cxn>
                <a:cxn ang="0">
                  <a:pos x="655" y="725"/>
                </a:cxn>
                <a:cxn ang="0">
                  <a:pos x="727" y="657"/>
                </a:cxn>
                <a:cxn ang="0">
                  <a:pos x="725" y="77"/>
                </a:cxn>
                <a:cxn ang="0">
                  <a:pos x="659" y="5"/>
                </a:cxn>
                <a:cxn ang="0">
                  <a:pos x="97" y="5"/>
                </a:cxn>
                <a:cxn ang="0">
                  <a:pos x="14" y="76"/>
                </a:cxn>
                <a:cxn ang="0">
                  <a:pos x="13" y="654"/>
                </a:cxn>
                <a:cxn ang="0">
                  <a:pos x="94" y="723"/>
                </a:cxn>
              </a:cxnLst>
              <a:rect l="0" t="0" r="0" b="0"/>
              <a:pathLst>
                <a:path w="727" h="725">
                  <a:moveTo>
                    <a:pt x="94" y="723"/>
                  </a:moveTo>
                  <a:cubicBezTo>
                    <a:pt x="94" y="723"/>
                    <a:pt x="375" y="725"/>
                    <a:pt x="655" y="725"/>
                  </a:cubicBezTo>
                  <a:cubicBezTo>
                    <a:pt x="716" y="716"/>
                    <a:pt x="727" y="657"/>
                    <a:pt x="727" y="657"/>
                  </a:cubicBezTo>
                  <a:cubicBezTo>
                    <a:pt x="727" y="657"/>
                    <a:pt x="726" y="367"/>
                    <a:pt x="725" y="77"/>
                  </a:cubicBezTo>
                  <a:cubicBezTo>
                    <a:pt x="722" y="9"/>
                    <a:pt x="659" y="5"/>
                    <a:pt x="659" y="5"/>
                  </a:cubicBezTo>
                  <a:cubicBezTo>
                    <a:pt x="659" y="5"/>
                    <a:pt x="378" y="5"/>
                    <a:pt x="97" y="5"/>
                  </a:cubicBezTo>
                  <a:cubicBezTo>
                    <a:pt x="14" y="0"/>
                    <a:pt x="14" y="76"/>
                    <a:pt x="14" y="76"/>
                  </a:cubicBezTo>
                  <a:cubicBezTo>
                    <a:pt x="14" y="76"/>
                    <a:pt x="0" y="546"/>
                    <a:pt x="13" y="654"/>
                  </a:cubicBezTo>
                  <a:cubicBezTo>
                    <a:pt x="13" y="654"/>
                    <a:pt x="19" y="723"/>
                    <a:pt x="94" y="723"/>
                  </a:cubicBez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anchor="ctr" compatLnSpc="1"/>
            <a:lstStyle/>
            <a:p>
              <a:endParaRPr kumimoji="0" lang="ko-KR" altLang="en-US"/>
            </a:p>
          </p:txBody>
        </p:sp>
        <p:sp>
          <p:nvSpPr>
            <p:cNvPr id="16" name="자유형 15"/>
            <p:cNvSpPr>
              <a:spLocks/>
            </p:cNvSpPr>
            <p:nvPr userDrawn="1"/>
          </p:nvSpPr>
          <p:spPr bwMode="gray">
            <a:xfrm>
              <a:off x="16492" y="34771"/>
              <a:ext cx="315913" cy="314325"/>
            </a:xfrm>
            <a:custGeom>
              <a:avLst/>
              <a:gdLst/>
              <a:ahLst/>
              <a:cxnLst>
                <a:cxn ang="0">
                  <a:pos x="94" y="723"/>
                </a:cxn>
                <a:cxn ang="0">
                  <a:pos x="655" y="725"/>
                </a:cxn>
                <a:cxn ang="0">
                  <a:pos x="727" y="657"/>
                </a:cxn>
                <a:cxn ang="0">
                  <a:pos x="725" y="77"/>
                </a:cxn>
                <a:cxn ang="0">
                  <a:pos x="659" y="5"/>
                </a:cxn>
                <a:cxn ang="0">
                  <a:pos x="97" y="5"/>
                </a:cxn>
                <a:cxn ang="0">
                  <a:pos x="14" y="76"/>
                </a:cxn>
                <a:cxn ang="0">
                  <a:pos x="13" y="654"/>
                </a:cxn>
                <a:cxn ang="0">
                  <a:pos x="94" y="723"/>
                </a:cxn>
              </a:cxnLst>
              <a:rect l="0" t="0" r="0" b="0"/>
              <a:pathLst>
                <a:path w="727" h="725">
                  <a:moveTo>
                    <a:pt x="94" y="723"/>
                  </a:moveTo>
                  <a:cubicBezTo>
                    <a:pt x="94" y="723"/>
                    <a:pt x="375" y="725"/>
                    <a:pt x="655" y="725"/>
                  </a:cubicBezTo>
                  <a:cubicBezTo>
                    <a:pt x="716" y="716"/>
                    <a:pt x="727" y="657"/>
                    <a:pt x="727" y="657"/>
                  </a:cubicBezTo>
                  <a:cubicBezTo>
                    <a:pt x="727" y="657"/>
                    <a:pt x="726" y="367"/>
                    <a:pt x="725" y="77"/>
                  </a:cubicBezTo>
                  <a:cubicBezTo>
                    <a:pt x="722" y="9"/>
                    <a:pt x="659" y="5"/>
                    <a:pt x="659" y="5"/>
                  </a:cubicBezTo>
                  <a:cubicBezTo>
                    <a:pt x="659" y="5"/>
                    <a:pt x="378" y="5"/>
                    <a:pt x="97" y="5"/>
                  </a:cubicBezTo>
                  <a:cubicBezTo>
                    <a:pt x="14" y="0"/>
                    <a:pt x="14" y="76"/>
                    <a:pt x="14" y="76"/>
                  </a:cubicBezTo>
                  <a:cubicBezTo>
                    <a:pt x="14" y="76"/>
                    <a:pt x="0" y="546"/>
                    <a:pt x="13" y="654"/>
                  </a:cubicBezTo>
                  <a:cubicBezTo>
                    <a:pt x="13" y="654"/>
                    <a:pt x="19" y="723"/>
                    <a:pt x="94" y="723"/>
                  </a:cubicBezTo>
                  <a:close/>
                </a:path>
              </a:pathLst>
            </a:custGeom>
            <a:solidFill>
              <a:srgbClr val="3F949A">
                <a:alpha val="6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anchor="ctr" compatLnSpc="1"/>
            <a:lstStyle/>
            <a:p>
              <a:endParaRPr kumimoji="0" lang="ko-KR" altLang="en-US"/>
            </a:p>
          </p:txBody>
        </p:sp>
        <p:sp>
          <p:nvSpPr>
            <p:cNvPr id="17" name="자유형 16"/>
            <p:cNvSpPr>
              <a:spLocks/>
            </p:cNvSpPr>
            <p:nvPr userDrawn="1"/>
          </p:nvSpPr>
          <p:spPr bwMode="gray">
            <a:xfrm>
              <a:off x="969939" y="1030549"/>
              <a:ext cx="315912" cy="314325"/>
            </a:xfrm>
            <a:custGeom>
              <a:avLst/>
              <a:gdLst/>
              <a:ahLst/>
              <a:cxnLst>
                <a:cxn ang="0">
                  <a:pos x="94" y="723"/>
                </a:cxn>
                <a:cxn ang="0">
                  <a:pos x="655" y="725"/>
                </a:cxn>
                <a:cxn ang="0">
                  <a:pos x="727" y="657"/>
                </a:cxn>
                <a:cxn ang="0">
                  <a:pos x="725" y="77"/>
                </a:cxn>
                <a:cxn ang="0">
                  <a:pos x="659" y="5"/>
                </a:cxn>
                <a:cxn ang="0">
                  <a:pos x="97" y="5"/>
                </a:cxn>
                <a:cxn ang="0">
                  <a:pos x="14" y="76"/>
                </a:cxn>
                <a:cxn ang="0">
                  <a:pos x="13" y="654"/>
                </a:cxn>
                <a:cxn ang="0">
                  <a:pos x="94" y="723"/>
                </a:cxn>
              </a:cxnLst>
              <a:rect l="0" t="0" r="0" b="0"/>
              <a:pathLst>
                <a:path w="727" h="725">
                  <a:moveTo>
                    <a:pt x="94" y="723"/>
                  </a:moveTo>
                  <a:cubicBezTo>
                    <a:pt x="94" y="723"/>
                    <a:pt x="375" y="725"/>
                    <a:pt x="655" y="725"/>
                  </a:cubicBezTo>
                  <a:cubicBezTo>
                    <a:pt x="716" y="716"/>
                    <a:pt x="727" y="657"/>
                    <a:pt x="727" y="657"/>
                  </a:cubicBezTo>
                  <a:cubicBezTo>
                    <a:pt x="727" y="657"/>
                    <a:pt x="726" y="367"/>
                    <a:pt x="725" y="77"/>
                  </a:cubicBezTo>
                  <a:cubicBezTo>
                    <a:pt x="722" y="9"/>
                    <a:pt x="659" y="5"/>
                    <a:pt x="659" y="5"/>
                  </a:cubicBezTo>
                  <a:cubicBezTo>
                    <a:pt x="659" y="5"/>
                    <a:pt x="378" y="5"/>
                    <a:pt x="97" y="5"/>
                  </a:cubicBezTo>
                  <a:cubicBezTo>
                    <a:pt x="14" y="0"/>
                    <a:pt x="14" y="76"/>
                    <a:pt x="14" y="76"/>
                  </a:cubicBezTo>
                  <a:cubicBezTo>
                    <a:pt x="14" y="76"/>
                    <a:pt x="0" y="546"/>
                    <a:pt x="13" y="654"/>
                  </a:cubicBezTo>
                  <a:cubicBezTo>
                    <a:pt x="13" y="654"/>
                    <a:pt x="19" y="723"/>
                    <a:pt x="94" y="723"/>
                  </a:cubicBezTo>
                  <a:close/>
                </a:path>
              </a:pathLst>
            </a:custGeom>
            <a:solidFill>
              <a:srgbClr val="3F949A">
                <a:alpha val="30196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anchor="ctr" compatLnSpc="1"/>
            <a:lstStyle/>
            <a:p>
              <a:endParaRPr kumimoji="0" lang="ko-KR" altLang="en-US"/>
            </a:p>
          </p:txBody>
        </p:sp>
        <p:sp>
          <p:nvSpPr>
            <p:cNvPr id="18" name="자유형 17"/>
            <p:cNvSpPr>
              <a:spLocks/>
            </p:cNvSpPr>
            <p:nvPr userDrawn="1"/>
          </p:nvSpPr>
          <p:spPr bwMode="gray">
            <a:xfrm>
              <a:off x="360286" y="376562"/>
              <a:ext cx="609600" cy="653989"/>
            </a:xfrm>
            <a:custGeom>
              <a:avLst/>
              <a:gdLst/>
              <a:ahLst/>
              <a:cxnLst>
                <a:cxn ang="0">
                  <a:pos x="94" y="723"/>
                </a:cxn>
                <a:cxn ang="0">
                  <a:pos x="655" y="725"/>
                </a:cxn>
                <a:cxn ang="0">
                  <a:pos x="727" y="657"/>
                </a:cxn>
                <a:cxn ang="0">
                  <a:pos x="725" y="77"/>
                </a:cxn>
                <a:cxn ang="0">
                  <a:pos x="659" y="5"/>
                </a:cxn>
                <a:cxn ang="0">
                  <a:pos x="97" y="5"/>
                </a:cxn>
                <a:cxn ang="0">
                  <a:pos x="14" y="76"/>
                </a:cxn>
                <a:cxn ang="0">
                  <a:pos x="13" y="654"/>
                </a:cxn>
                <a:cxn ang="0">
                  <a:pos x="94" y="723"/>
                </a:cxn>
              </a:cxnLst>
              <a:rect l="0" t="0" r="0" b="0"/>
              <a:pathLst>
                <a:path w="727" h="725">
                  <a:moveTo>
                    <a:pt x="94" y="723"/>
                  </a:moveTo>
                  <a:cubicBezTo>
                    <a:pt x="94" y="723"/>
                    <a:pt x="375" y="725"/>
                    <a:pt x="655" y="725"/>
                  </a:cubicBezTo>
                  <a:cubicBezTo>
                    <a:pt x="716" y="716"/>
                    <a:pt x="727" y="657"/>
                    <a:pt x="727" y="657"/>
                  </a:cubicBezTo>
                  <a:cubicBezTo>
                    <a:pt x="727" y="657"/>
                    <a:pt x="726" y="367"/>
                    <a:pt x="725" y="77"/>
                  </a:cubicBezTo>
                  <a:cubicBezTo>
                    <a:pt x="722" y="9"/>
                    <a:pt x="659" y="5"/>
                    <a:pt x="659" y="5"/>
                  </a:cubicBezTo>
                  <a:cubicBezTo>
                    <a:pt x="659" y="5"/>
                    <a:pt x="378" y="5"/>
                    <a:pt x="97" y="5"/>
                  </a:cubicBezTo>
                  <a:cubicBezTo>
                    <a:pt x="14" y="0"/>
                    <a:pt x="14" y="76"/>
                    <a:pt x="14" y="76"/>
                  </a:cubicBezTo>
                  <a:cubicBezTo>
                    <a:pt x="14" y="76"/>
                    <a:pt x="0" y="546"/>
                    <a:pt x="13" y="654"/>
                  </a:cubicBezTo>
                  <a:cubicBezTo>
                    <a:pt x="13" y="654"/>
                    <a:pt x="19" y="723"/>
                    <a:pt x="94" y="723"/>
                  </a:cubicBezTo>
                  <a:close/>
                </a:path>
              </a:pathLst>
            </a:custGeom>
            <a:solidFill>
              <a:schemeClr val="accent1">
                <a:alpha val="5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anchor="ctr" compatLnSpc="1"/>
            <a:lstStyle/>
            <a:p>
              <a:endParaRPr kumimoji="0" lang="ko-KR" altLang="en-US"/>
            </a:p>
          </p:txBody>
        </p:sp>
      </p:grpSp>
      <p:grpSp>
        <p:nvGrpSpPr>
          <p:cNvPr id="9" name="그룹 8"/>
          <p:cNvGrpSpPr/>
          <p:nvPr/>
        </p:nvGrpSpPr>
        <p:grpSpPr>
          <a:xfrm>
            <a:off x="0" y="4934363"/>
            <a:ext cx="9144000" cy="1928803"/>
            <a:chOff x="0" y="4929198"/>
            <a:chExt cx="9144000" cy="1928803"/>
          </a:xfrm>
        </p:grpSpPr>
        <p:sp>
          <p:nvSpPr>
            <p:cNvPr id="11" name="자유형 10"/>
            <p:cNvSpPr>
              <a:spLocks/>
            </p:cNvSpPr>
            <p:nvPr userDrawn="1"/>
          </p:nvSpPr>
          <p:spPr bwMode="ltGray">
            <a:xfrm>
              <a:off x="0" y="4929198"/>
              <a:ext cx="9144000" cy="1928802"/>
            </a:xfrm>
            <a:custGeom>
              <a:avLst/>
              <a:gdLst/>
              <a:ahLst/>
              <a:cxnLst>
                <a:cxn ang="0">
                  <a:pos x="0" y="1076"/>
                </a:cxn>
                <a:cxn ang="0">
                  <a:pos x="3003" y="930"/>
                </a:cxn>
                <a:cxn ang="0">
                  <a:pos x="5760" y="0"/>
                </a:cxn>
                <a:cxn ang="0">
                  <a:pos x="5760" y="1635"/>
                </a:cxn>
                <a:cxn ang="0">
                  <a:pos x="0" y="1641"/>
                </a:cxn>
                <a:cxn ang="0">
                  <a:pos x="0" y="1076"/>
                </a:cxn>
              </a:cxnLst>
              <a:rect l="0" t="0" r="0" b="0"/>
              <a:pathLst>
                <a:path w="5760" h="1641">
                  <a:moveTo>
                    <a:pt x="0" y="1076"/>
                  </a:moveTo>
                  <a:cubicBezTo>
                    <a:pt x="926" y="1134"/>
                    <a:pt x="1689" y="1111"/>
                    <a:pt x="3003" y="930"/>
                  </a:cubicBezTo>
                  <a:cubicBezTo>
                    <a:pt x="4317" y="749"/>
                    <a:pt x="5462" y="152"/>
                    <a:pt x="5760" y="0"/>
                  </a:cubicBezTo>
                  <a:lnTo>
                    <a:pt x="5760" y="1635"/>
                  </a:lnTo>
                  <a:lnTo>
                    <a:pt x="0" y="1641"/>
                  </a:lnTo>
                  <a:lnTo>
                    <a:pt x="0" y="1076"/>
                  </a:lnTo>
                  <a:close/>
                </a:path>
              </a:pathLst>
            </a:custGeom>
            <a:solidFill>
              <a:schemeClr val="tx2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ko-KR" altLang="en-US"/>
            </a:p>
          </p:txBody>
        </p:sp>
        <p:sp>
          <p:nvSpPr>
            <p:cNvPr id="12" name="자유형 11"/>
            <p:cNvSpPr>
              <a:spLocks/>
            </p:cNvSpPr>
            <p:nvPr userDrawn="1"/>
          </p:nvSpPr>
          <p:spPr bwMode="ltGray">
            <a:xfrm>
              <a:off x="0" y="5358120"/>
              <a:ext cx="9144000" cy="1499881"/>
            </a:xfrm>
            <a:custGeom>
              <a:avLst/>
              <a:gdLst/>
              <a:ahLst/>
              <a:cxnLst>
                <a:cxn ang="0">
                  <a:pos x="0" y="887"/>
                </a:cxn>
                <a:cxn ang="0">
                  <a:pos x="3540" y="690"/>
                </a:cxn>
                <a:cxn ang="0">
                  <a:pos x="5760" y="0"/>
                </a:cxn>
                <a:cxn ang="0">
                  <a:pos x="5760" y="1395"/>
                </a:cxn>
                <a:cxn ang="0">
                  <a:pos x="0" y="1395"/>
                </a:cxn>
                <a:cxn ang="0">
                  <a:pos x="0" y="887"/>
                </a:cxn>
              </a:cxnLst>
              <a:rect l="0" t="0" r="0" b="0"/>
              <a:pathLst>
                <a:path w="5760" h="1395">
                  <a:moveTo>
                    <a:pt x="0" y="887"/>
                  </a:moveTo>
                  <a:cubicBezTo>
                    <a:pt x="1417" y="958"/>
                    <a:pt x="2563" y="848"/>
                    <a:pt x="3540" y="690"/>
                  </a:cubicBezTo>
                  <a:cubicBezTo>
                    <a:pt x="4517" y="532"/>
                    <a:pt x="5521" y="104"/>
                    <a:pt x="5760" y="0"/>
                  </a:cubicBezTo>
                  <a:lnTo>
                    <a:pt x="5760" y="1395"/>
                  </a:lnTo>
                  <a:lnTo>
                    <a:pt x="0" y="1395"/>
                  </a:lnTo>
                  <a:lnTo>
                    <a:pt x="0" y="887"/>
                  </a:lnTo>
                  <a:close/>
                </a:path>
              </a:pathLst>
            </a:custGeom>
            <a:solidFill>
              <a:schemeClr val="accent1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ko-KR" altLang="en-US"/>
            </a:p>
          </p:txBody>
        </p:sp>
      </p:grpSp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FA6F4-8DF5-42E5-A8E2-72E158D859E1}" type="datetimeFigureOut">
              <a:rPr lang="ko-KR" altLang="en-US" smtClean="0"/>
              <a:pPr/>
              <a:t>2013-05-28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9903EE-D06E-49F0-9DAF-37CD164DAD6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solidFill>
            <a:schemeClr val="accent1"/>
          </a:solidFill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solidFill>
            <a:schemeClr val="accent4"/>
          </a:solidFill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FA6F4-8DF5-42E5-A8E2-72E158D859E1}" type="datetimeFigureOut">
              <a:rPr lang="ko-KR" altLang="en-US" smtClean="0"/>
              <a:pPr/>
              <a:t>2013-05-28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9903EE-D06E-49F0-9DAF-37CD164DAD64}" type="slidenum">
              <a:rPr lang="ko-KR" altLang="en-US" smtClean="0"/>
              <a:pPr/>
              <a:t>‹#›</a:t>
            </a:fld>
            <a:endParaRPr lang="ko-KR" altLang="en-US"/>
          </a:p>
        </p:txBody>
      </p:sp>
      <p:grpSp>
        <p:nvGrpSpPr>
          <p:cNvPr id="10" name="그룹 9"/>
          <p:cNvGrpSpPr/>
          <p:nvPr/>
        </p:nvGrpSpPr>
        <p:grpSpPr>
          <a:xfrm>
            <a:off x="71407" y="71414"/>
            <a:ext cx="1000131" cy="1036774"/>
            <a:chOff x="13317" y="34771"/>
            <a:chExt cx="1272535" cy="1310104"/>
          </a:xfrm>
        </p:grpSpPr>
        <p:sp>
          <p:nvSpPr>
            <p:cNvPr id="20" name="자유형 19"/>
            <p:cNvSpPr>
              <a:spLocks/>
            </p:cNvSpPr>
            <p:nvPr userDrawn="1"/>
          </p:nvSpPr>
          <p:spPr bwMode="gray">
            <a:xfrm>
              <a:off x="356217" y="34771"/>
              <a:ext cx="315913" cy="314325"/>
            </a:xfrm>
            <a:custGeom>
              <a:avLst/>
              <a:gdLst/>
              <a:ahLst/>
              <a:cxnLst>
                <a:cxn ang="0">
                  <a:pos x="94" y="723"/>
                </a:cxn>
                <a:cxn ang="0">
                  <a:pos x="655" y="725"/>
                </a:cxn>
                <a:cxn ang="0">
                  <a:pos x="727" y="657"/>
                </a:cxn>
                <a:cxn ang="0">
                  <a:pos x="725" y="77"/>
                </a:cxn>
                <a:cxn ang="0">
                  <a:pos x="659" y="5"/>
                </a:cxn>
                <a:cxn ang="0">
                  <a:pos x="97" y="5"/>
                </a:cxn>
                <a:cxn ang="0">
                  <a:pos x="14" y="76"/>
                </a:cxn>
                <a:cxn ang="0">
                  <a:pos x="13" y="654"/>
                </a:cxn>
                <a:cxn ang="0">
                  <a:pos x="94" y="723"/>
                </a:cxn>
              </a:cxnLst>
              <a:rect l="0" t="0" r="0" b="0"/>
              <a:pathLst>
                <a:path w="727" h="725">
                  <a:moveTo>
                    <a:pt x="94" y="723"/>
                  </a:moveTo>
                  <a:cubicBezTo>
                    <a:pt x="94" y="723"/>
                    <a:pt x="375" y="725"/>
                    <a:pt x="655" y="725"/>
                  </a:cubicBezTo>
                  <a:cubicBezTo>
                    <a:pt x="716" y="716"/>
                    <a:pt x="727" y="657"/>
                    <a:pt x="727" y="657"/>
                  </a:cubicBezTo>
                  <a:cubicBezTo>
                    <a:pt x="727" y="657"/>
                    <a:pt x="726" y="367"/>
                    <a:pt x="725" y="77"/>
                  </a:cubicBezTo>
                  <a:cubicBezTo>
                    <a:pt x="722" y="9"/>
                    <a:pt x="659" y="5"/>
                    <a:pt x="659" y="5"/>
                  </a:cubicBezTo>
                  <a:cubicBezTo>
                    <a:pt x="659" y="5"/>
                    <a:pt x="378" y="5"/>
                    <a:pt x="97" y="5"/>
                  </a:cubicBezTo>
                  <a:cubicBezTo>
                    <a:pt x="14" y="0"/>
                    <a:pt x="14" y="76"/>
                    <a:pt x="14" y="76"/>
                  </a:cubicBezTo>
                  <a:cubicBezTo>
                    <a:pt x="14" y="76"/>
                    <a:pt x="0" y="546"/>
                    <a:pt x="13" y="654"/>
                  </a:cubicBezTo>
                  <a:cubicBezTo>
                    <a:pt x="13" y="654"/>
                    <a:pt x="19" y="723"/>
                    <a:pt x="94" y="723"/>
                  </a:cubicBezTo>
                  <a:close/>
                </a:path>
              </a:pathLst>
            </a:custGeom>
            <a:solidFill>
              <a:srgbClr val="FFFFFF">
                <a:alpha val="3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anchor="ctr" compatLnSpc="1"/>
            <a:lstStyle/>
            <a:p>
              <a:endParaRPr kumimoji="0" lang="ko-KR" altLang="en-US"/>
            </a:p>
          </p:txBody>
        </p:sp>
        <p:sp>
          <p:nvSpPr>
            <p:cNvPr id="21" name="자유형 20"/>
            <p:cNvSpPr>
              <a:spLocks/>
            </p:cNvSpPr>
            <p:nvPr userDrawn="1"/>
          </p:nvSpPr>
          <p:spPr bwMode="gray">
            <a:xfrm>
              <a:off x="13317" y="726921"/>
              <a:ext cx="314325" cy="314325"/>
            </a:xfrm>
            <a:custGeom>
              <a:avLst/>
              <a:gdLst/>
              <a:ahLst/>
              <a:cxnLst>
                <a:cxn ang="0">
                  <a:pos x="94" y="723"/>
                </a:cxn>
                <a:cxn ang="0">
                  <a:pos x="655" y="725"/>
                </a:cxn>
                <a:cxn ang="0">
                  <a:pos x="727" y="657"/>
                </a:cxn>
                <a:cxn ang="0">
                  <a:pos x="725" y="77"/>
                </a:cxn>
                <a:cxn ang="0">
                  <a:pos x="659" y="5"/>
                </a:cxn>
                <a:cxn ang="0">
                  <a:pos x="97" y="5"/>
                </a:cxn>
                <a:cxn ang="0">
                  <a:pos x="14" y="76"/>
                </a:cxn>
                <a:cxn ang="0">
                  <a:pos x="13" y="654"/>
                </a:cxn>
                <a:cxn ang="0">
                  <a:pos x="94" y="723"/>
                </a:cxn>
              </a:cxnLst>
              <a:rect l="0" t="0" r="0" b="0"/>
              <a:pathLst>
                <a:path w="727" h="725">
                  <a:moveTo>
                    <a:pt x="94" y="723"/>
                  </a:moveTo>
                  <a:cubicBezTo>
                    <a:pt x="94" y="723"/>
                    <a:pt x="375" y="725"/>
                    <a:pt x="655" y="725"/>
                  </a:cubicBezTo>
                  <a:cubicBezTo>
                    <a:pt x="716" y="716"/>
                    <a:pt x="727" y="657"/>
                    <a:pt x="727" y="657"/>
                  </a:cubicBezTo>
                  <a:cubicBezTo>
                    <a:pt x="727" y="657"/>
                    <a:pt x="726" y="367"/>
                    <a:pt x="725" y="77"/>
                  </a:cubicBezTo>
                  <a:cubicBezTo>
                    <a:pt x="722" y="9"/>
                    <a:pt x="659" y="5"/>
                    <a:pt x="659" y="5"/>
                  </a:cubicBezTo>
                  <a:cubicBezTo>
                    <a:pt x="659" y="5"/>
                    <a:pt x="378" y="5"/>
                    <a:pt x="97" y="5"/>
                  </a:cubicBezTo>
                  <a:cubicBezTo>
                    <a:pt x="14" y="0"/>
                    <a:pt x="14" y="76"/>
                    <a:pt x="14" y="76"/>
                  </a:cubicBezTo>
                  <a:cubicBezTo>
                    <a:pt x="14" y="76"/>
                    <a:pt x="0" y="546"/>
                    <a:pt x="13" y="654"/>
                  </a:cubicBezTo>
                  <a:cubicBezTo>
                    <a:pt x="13" y="654"/>
                    <a:pt x="19" y="723"/>
                    <a:pt x="94" y="723"/>
                  </a:cubicBezTo>
                  <a:close/>
                </a:path>
              </a:pathLst>
            </a:custGeom>
            <a:solidFill>
              <a:srgbClr val="FFFFFF">
                <a:alpha val="3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anchor="ctr" compatLnSpc="1"/>
            <a:lstStyle/>
            <a:p>
              <a:endParaRPr kumimoji="0" lang="ko-KR" altLang="en-US"/>
            </a:p>
          </p:txBody>
        </p:sp>
        <p:sp>
          <p:nvSpPr>
            <p:cNvPr id="22" name="자유형 21"/>
            <p:cNvSpPr>
              <a:spLocks/>
            </p:cNvSpPr>
            <p:nvPr userDrawn="1"/>
          </p:nvSpPr>
          <p:spPr bwMode="gray">
            <a:xfrm>
              <a:off x="16492" y="34771"/>
              <a:ext cx="315913" cy="314325"/>
            </a:xfrm>
            <a:custGeom>
              <a:avLst/>
              <a:gdLst/>
              <a:ahLst/>
              <a:cxnLst>
                <a:cxn ang="0">
                  <a:pos x="94" y="723"/>
                </a:cxn>
                <a:cxn ang="0">
                  <a:pos x="655" y="725"/>
                </a:cxn>
                <a:cxn ang="0">
                  <a:pos x="727" y="657"/>
                </a:cxn>
                <a:cxn ang="0">
                  <a:pos x="725" y="77"/>
                </a:cxn>
                <a:cxn ang="0">
                  <a:pos x="659" y="5"/>
                </a:cxn>
                <a:cxn ang="0">
                  <a:pos x="97" y="5"/>
                </a:cxn>
                <a:cxn ang="0">
                  <a:pos x="14" y="76"/>
                </a:cxn>
                <a:cxn ang="0">
                  <a:pos x="13" y="654"/>
                </a:cxn>
                <a:cxn ang="0">
                  <a:pos x="94" y="723"/>
                </a:cxn>
              </a:cxnLst>
              <a:rect l="0" t="0" r="0" b="0"/>
              <a:pathLst>
                <a:path w="727" h="725">
                  <a:moveTo>
                    <a:pt x="94" y="723"/>
                  </a:moveTo>
                  <a:cubicBezTo>
                    <a:pt x="94" y="723"/>
                    <a:pt x="375" y="725"/>
                    <a:pt x="655" y="725"/>
                  </a:cubicBezTo>
                  <a:cubicBezTo>
                    <a:pt x="716" y="716"/>
                    <a:pt x="727" y="657"/>
                    <a:pt x="727" y="657"/>
                  </a:cubicBezTo>
                  <a:cubicBezTo>
                    <a:pt x="727" y="657"/>
                    <a:pt x="726" y="367"/>
                    <a:pt x="725" y="77"/>
                  </a:cubicBezTo>
                  <a:cubicBezTo>
                    <a:pt x="722" y="9"/>
                    <a:pt x="659" y="5"/>
                    <a:pt x="659" y="5"/>
                  </a:cubicBezTo>
                  <a:cubicBezTo>
                    <a:pt x="659" y="5"/>
                    <a:pt x="378" y="5"/>
                    <a:pt x="97" y="5"/>
                  </a:cubicBezTo>
                  <a:cubicBezTo>
                    <a:pt x="14" y="0"/>
                    <a:pt x="14" y="76"/>
                    <a:pt x="14" y="76"/>
                  </a:cubicBezTo>
                  <a:cubicBezTo>
                    <a:pt x="14" y="76"/>
                    <a:pt x="0" y="546"/>
                    <a:pt x="13" y="654"/>
                  </a:cubicBezTo>
                  <a:cubicBezTo>
                    <a:pt x="13" y="654"/>
                    <a:pt x="19" y="723"/>
                    <a:pt x="94" y="723"/>
                  </a:cubicBezTo>
                  <a:close/>
                </a:path>
              </a:pathLst>
            </a:custGeom>
            <a:solidFill>
              <a:schemeClr val="tx1">
                <a:alpha val="5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anchor="ctr" compatLnSpc="1"/>
            <a:lstStyle/>
            <a:p>
              <a:endParaRPr kumimoji="0" lang="ko-KR" altLang="en-US"/>
            </a:p>
          </p:txBody>
        </p:sp>
        <p:sp>
          <p:nvSpPr>
            <p:cNvPr id="23" name="자유형 22"/>
            <p:cNvSpPr>
              <a:spLocks/>
            </p:cNvSpPr>
            <p:nvPr userDrawn="1"/>
          </p:nvSpPr>
          <p:spPr bwMode="gray">
            <a:xfrm>
              <a:off x="969940" y="1030550"/>
              <a:ext cx="315912" cy="314325"/>
            </a:xfrm>
            <a:custGeom>
              <a:avLst/>
              <a:gdLst/>
              <a:ahLst/>
              <a:cxnLst>
                <a:cxn ang="0">
                  <a:pos x="94" y="723"/>
                </a:cxn>
                <a:cxn ang="0">
                  <a:pos x="655" y="725"/>
                </a:cxn>
                <a:cxn ang="0">
                  <a:pos x="727" y="657"/>
                </a:cxn>
                <a:cxn ang="0">
                  <a:pos x="725" y="77"/>
                </a:cxn>
                <a:cxn ang="0">
                  <a:pos x="659" y="5"/>
                </a:cxn>
                <a:cxn ang="0">
                  <a:pos x="97" y="5"/>
                </a:cxn>
                <a:cxn ang="0">
                  <a:pos x="14" y="76"/>
                </a:cxn>
                <a:cxn ang="0">
                  <a:pos x="13" y="654"/>
                </a:cxn>
                <a:cxn ang="0">
                  <a:pos x="94" y="723"/>
                </a:cxn>
              </a:cxnLst>
              <a:rect l="0" t="0" r="0" b="0"/>
              <a:pathLst>
                <a:path w="727" h="725">
                  <a:moveTo>
                    <a:pt x="94" y="723"/>
                  </a:moveTo>
                  <a:cubicBezTo>
                    <a:pt x="94" y="723"/>
                    <a:pt x="375" y="725"/>
                    <a:pt x="655" y="725"/>
                  </a:cubicBezTo>
                  <a:cubicBezTo>
                    <a:pt x="716" y="716"/>
                    <a:pt x="727" y="657"/>
                    <a:pt x="727" y="657"/>
                  </a:cubicBezTo>
                  <a:cubicBezTo>
                    <a:pt x="727" y="657"/>
                    <a:pt x="726" y="367"/>
                    <a:pt x="725" y="77"/>
                  </a:cubicBezTo>
                  <a:cubicBezTo>
                    <a:pt x="722" y="9"/>
                    <a:pt x="659" y="5"/>
                    <a:pt x="659" y="5"/>
                  </a:cubicBezTo>
                  <a:cubicBezTo>
                    <a:pt x="659" y="5"/>
                    <a:pt x="378" y="5"/>
                    <a:pt x="97" y="5"/>
                  </a:cubicBezTo>
                  <a:cubicBezTo>
                    <a:pt x="14" y="0"/>
                    <a:pt x="14" y="76"/>
                    <a:pt x="14" y="76"/>
                  </a:cubicBezTo>
                  <a:cubicBezTo>
                    <a:pt x="14" y="76"/>
                    <a:pt x="0" y="546"/>
                    <a:pt x="13" y="654"/>
                  </a:cubicBezTo>
                  <a:cubicBezTo>
                    <a:pt x="13" y="654"/>
                    <a:pt x="19" y="723"/>
                    <a:pt x="94" y="723"/>
                  </a:cubicBezTo>
                  <a:close/>
                </a:path>
              </a:pathLst>
            </a:custGeom>
            <a:solidFill>
              <a:schemeClr val="tx1">
                <a:alpha val="5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anchor="ctr" compatLnSpc="1"/>
            <a:lstStyle/>
            <a:p>
              <a:endParaRPr kumimoji="0" lang="ko-KR" altLang="en-US"/>
            </a:p>
          </p:txBody>
        </p:sp>
        <p:sp>
          <p:nvSpPr>
            <p:cNvPr id="24" name="자유형 23"/>
            <p:cNvSpPr>
              <a:spLocks/>
            </p:cNvSpPr>
            <p:nvPr userDrawn="1"/>
          </p:nvSpPr>
          <p:spPr bwMode="gray">
            <a:xfrm>
              <a:off x="360286" y="376562"/>
              <a:ext cx="609600" cy="653989"/>
            </a:xfrm>
            <a:custGeom>
              <a:avLst/>
              <a:gdLst/>
              <a:ahLst/>
              <a:cxnLst>
                <a:cxn ang="0">
                  <a:pos x="94" y="723"/>
                </a:cxn>
                <a:cxn ang="0">
                  <a:pos x="655" y="725"/>
                </a:cxn>
                <a:cxn ang="0">
                  <a:pos x="727" y="657"/>
                </a:cxn>
                <a:cxn ang="0">
                  <a:pos x="725" y="77"/>
                </a:cxn>
                <a:cxn ang="0">
                  <a:pos x="659" y="5"/>
                </a:cxn>
                <a:cxn ang="0">
                  <a:pos x="97" y="5"/>
                </a:cxn>
                <a:cxn ang="0">
                  <a:pos x="14" y="76"/>
                </a:cxn>
                <a:cxn ang="0">
                  <a:pos x="13" y="654"/>
                </a:cxn>
                <a:cxn ang="0">
                  <a:pos x="94" y="723"/>
                </a:cxn>
              </a:cxnLst>
              <a:rect l="0" t="0" r="0" b="0"/>
              <a:pathLst>
                <a:path w="727" h="725">
                  <a:moveTo>
                    <a:pt x="94" y="723"/>
                  </a:moveTo>
                  <a:cubicBezTo>
                    <a:pt x="94" y="723"/>
                    <a:pt x="375" y="725"/>
                    <a:pt x="655" y="725"/>
                  </a:cubicBezTo>
                  <a:cubicBezTo>
                    <a:pt x="716" y="716"/>
                    <a:pt x="727" y="657"/>
                    <a:pt x="727" y="657"/>
                  </a:cubicBezTo>
                  <a:cubicBezTo>
                    <a:pt x="727" y="657"/>
                    <a:pt x="726" y="367"/>
                    <a:pt x="725" y="77"/>
                  </a:cubicBezTo>
                  <a:cubicBezTo>
                    <a:pt x="722" y="9"/>
                    <a:pt x="659" y="5"/>
                    <a:pt x="659" y="5"/>
                  </a:cubicBezTo>
                  <a:cubicBezTo>
                    <a:pt x="659" y="5"/>
                    <a:pt x="378" y="5"/>
                    <a:pt x="97" y="5"/>
                  </a:cubicBezTo>
                  <a:cubicBezTo>
                    <a:pt x="14" y="0"/>
                    <a:pt x="14" y="76"/>
                    <a:pt x="14" y="76"/>
                  </a:cubicBezTo>
                  <a:cubicBezTo>
                    <a:pt x="14" y="76"/>
                    <a:pt x="0" y="546"/>
                    <a:pt x="13" y="654"/>
                  </a:cubicBezTo>
                  <a:cubicBezTo>
                    <a:pt x="13" y="654"/>
                    <a:pt x="19" y="723"/>
                    <a:pt x="94" y="723"/>
                  </a:cubicBezTo>
                  <a:close/>
                </a:path>
              </a:pathLst>
            </a:custGeom>
            <a:solidFill>
              <a:schemeClr val="tx1">
                <a:alpha val="5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anchor="ctr" compatLnSpc="1"/>
            <a:lstStyle/>
            <a:p>
              <a:endParaRPr kumimoji="0" lang="ko-KR" altLang="en-US"/>
            </a:p>
          </p:txBody>
        </p:sp>
      </p:grp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그룹 5"/>
          <p:cNvGrpSpPr/>
          <p:nvPr/>
        </p:nvGrpSpPr>
        <p:grpSpPr>
          <a:xfrm>
            <a:off x="0" y="4929197"/>
            <a:ext cx="9144000" cy="1928803"/>
            <a:chOff x="0" y="4929198"/>
            <a:chExt cx="9144000" cy="1928803"/>
          </a:xfrm>
        </p:grpSpPr>
        <p:sp>
          <p:nvSpPr>
            <p:cNvPr id="16" name="자유형 15"/>
            <p:cNvSpPr>
              <a:spLocks/>
            </p:cNvSpPr>
            <p:nvPr userDrawn="1"/>
          </p:nvSpPr>
          <p:spPr bwMode="ltGray">
            <a:xfrm>
              <a:off x="0" y="4929198"/>
              <a:ext cx="9144000" cy="1928802"/>
            </a:xfrm>
            <a:custGeom>
              <a:avLst/>
              <a:gdLst/>
              <a:ahLst/>
              <a:cxnLst>
                <a:cxn ang="0">
                  <a:pos x="0" y="1076"/>
                </a:cxn>
                <a:cxn ang="0">
                  <a:pos x="3003" y="930"/>
                </a:cxn>
                <a:cxn ang="0">
                  <a:pos x="5760" y="0"/>
                </a:cxn>
                <a:cxn ang="0">
                  <a:pos x="5760" y="1635"/>
                </a:cxn>
                <a:cxn ang="0">
                  <a:pos x="0" y="1641"/>
                </a:cxn>
                <a:cxn ang="0">
                  <a:pos x="0" y="1076"/>
                </a:cxn>
              </a:cxnLst>
              <a:rect l="0" t="0" r="0" b="0"/>
              <a:pathLst>
                <a:path w="5760" h="1641">
                  <a:moveTo>
                    <a:pt x="0" y="1076"/>
                  </a:moveTo>
                  <a:cubicBezTo>
                    <a:pt x="926" y="1134"/>
                    <a:pt x="1689" y="1111"/>
                    <a:pt x="3003" y="930"/>
                  </a:cubicBezTo>
                  <a:cubicBezTo>
                    <a:pt x="4317" y="749"/>
                    <a:pt x="5462" y="152"/>
                    <a:pt x="5760" y="0"/>
                  </a:cubicBezTo>
                  <a:lnTo>
                    <a:pt x="5760" y="1635"/>
                  </a:lnTo>
                  <a:lnTo>
                    <a:pt x="0" y="1641"/>
                  </a:lnTo>
                  <a:lnTo>
                    <a:pt x="0" y="1076"/>
                  </a:lnTo>
                  <a:close/>
                </a:path>
              </a:pathLst>
            </a:custGeom>
            <a:solidFill>
              <a:schemeClr val="tx2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ko-KR" altLang="en-US"/>
            </a:p>
          </p:txBody>
        </p:sp>
        <p:sp>
          <p:nvSpPr>
            <p:cNvPr id="17" name="자유형 16"/>
            <p:cNvSpPr>
              <a:spLocks/>
            </p:cNvSpPr>
            <p:nvPr userDrawn="1"/>
          </p:nvSpPr>
          <p:spPr bwMode="ltGray">
            <a:xfrm>
              <a:off x="0" y="5358120"/>
              <a:ext cx="9144000" cy="1499881"/>
            </a:xfrm>
            <a:custGeom>
              <a:avLst/>
              <a:gdLst/>
              <a:ahLst/>
              <a:cxnLst>
                <a:cxn ang="0">
                  <a:pos x="0" y="887"/>
                </a:cxn>
                <a:cxn ang="0">
                  <a:pos x="3540" y="690"/>
                </a:cxn>
                <a:cxn ang="0">
                  <a:pos x="5760" y="0"/>
                </a:cxn>
                <a:cxn ang="0">
                  <a:pos x="5760" y="1395"/>
                </a:cxn>
                <a:cxn ang="0">
                  <a:pos x="0" y="1395"/>
                </a:cxn>
                <a:cxn ang="0">
                  <a:pos x="0" y="887"/>
                </a:cxn>
              </a:cxnLst>
              <a:rect l="0" t="0" r="0" b="0"/>
              <a:pathLst>
                <a:path w="5760" h="1395">
                  <a:moveTo>
                    <a:pt x="0" y="887"/>
                  </a:moveTo>
                  <a:cubicBezTo>
                    <a:pt x="1417" y="958"/>
                    <a:pt x="2563" y="848"/>
                    <a:pt x="3540" y="690"/>
                  </a:cubicBezTo>
                  <a:cubicBezTo>
                    <a:pt x="4517" y="532"/>
                    <a:pt x="5521" y="104"/>
                    <a:pt x="5760" y="0"/>
                  </a:cubicBezTo>
                  <a:lnTo>
                    <a:pt x="5760" y="1395"/>
                  </a:lnTo>
                  <a:lnTo>
                    <a:pt x="0" y="1395"/>
                  </a:lnTo>
                  <a:lnTo>
                    <a:pt x="0" y="887"/>
                  </a:lnTo>
                  <a:close/>
                </a:path>
              </a:pathLst>
            </a:custGeom>
            <a:solidFill>
              <a:schemeClr val="accent1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ko-KR" altLang="en-US"/>
            </a:p>
          </p:txBody>
        </p:sp>
      </p:grpSp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n>
                  <a:noFill/>
                  <a:prstDash val="solid"/>
                </a:ln>
              </a:defRPr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FA6F4-8DF5-42E5-A8E2-72E158D859E1}" type="datetimeFigureOut">
              <a:rPr lang="ko-KR" altLang="en-US" smtClean="0"/>
              <a:pPr/>
              <a:t>2013-05-28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9903EE-D06E-49F0-9DAF-37CD164DAD64}" type="slidenum">
              <a:rPr lang="ko-KR" altLang="en-US" smtClean="0"/>
              <a:pPr/>
              <a:t>‹#›</a:t>
            </a:fld>
            <a:endParaRPr lang="ko-KR" altLang="en-US"/>
          </a:p>
        </p:txBody>
      </p:sp>
      <p:grpSp>
        <p:nvGrpSpPr>
          <p:cNvPr id="7" name="그룹 6"/>
          <p:cNvGrpSpPr/>
          <p:nvPr/>
        </p:nvGrpSpPr>
        <p:grpSpPr>
          <a:xfrm>
            <a:off x="71407" y="106211"/>
            <a:ext cx="1000131" cy="1036773"/>
            <a:chOff x="13317" y="34771"/>
            <a:chExt cx="1272534" cy="1310103"/>
          </a:xfrm>
        </p:grpSpPr>
        <p:sp>
          <p:nvSpPr>
            <p:cNvPr id="19" name="자유형 18"/>
            <p:cNvSpPr>
              <a:spLocks/>
            </p:cNvSpPr>
            <p:nvPr userDrawn="1"/>
          </p:nvSpPr>
          <p:spPr bwMode="gray">
            <a:xfrm>
              <a:off x="356217" y="34771"/>
              <a:ext cx="315913" cy="314325"/>
            </a:xfrm>
            <a:custGeom>
              <a:avLst/>
              <a:gdLst/>
              <a:ahLst/>
              <a:cxnLst>
                <a:cxn ang="0">
                  <a:pos x="94" y="723"/>
                </a:cxn>
                <a:cxn ang="0">
                  <a:pos x="655" y="725"/>
                </a:cxn>
                <a:cxn ang="0">
                  <a:pos x="727" y="657"/>
                </a:cxn>
                <a:cxn ang="0">
                  <a:pos x="725" y="77"/>
                </a:cxn>
                <a:cxn ang="0">
                  <a:pos x="659" y="5"/>
                </a:cxn>
                <a:cxn ang="0">
                  <a:pos x="97" y="5"/>
                </a:cxn>
                <a:cxn ang="0">
                  <a:pos x="14" y="76"/>
                </a:cxn>
                <a:cxn ang="0">
                  <a:pos x="13" y="654"/>
                </a:cxn>
                <a:cxn ang="0">
                  <a:pos x="94" y="723"/>
                </a:cxn>
              </a:cxnLst>
              <a:rect l="0" t="0" r="0" b="0"/>
              <a:pathLst>
                <a:path w="727" h="725">
                  <a:moveTo>
                    <a:pt x="94" y="723"/>
                  </a:moveTo>
                  <a:cubicBezTo>
                    <a:pt x="94" y="723"/>
                    <a:pt x="375" y="725"/>
                    <a:pt x="655" y="725"/>
                  </a:cubicBezTo>
                  <a:cubicBezTo>
                    <a:pt x="716" y="716"/>
                    <a:pt x="727" y="657"/>
                    <a:pt x="727" y="657"/>
                  </a:cubicBezTo>
                  <a:cubicBezTo>
                    <a:pt x="727" y="657"/>
                    <a:pt x="726" y="367"/>
                    <a:pt x="725" y="77"/>
                  </a:cubicBezTo>
                  <a:cubicBezTo>
                    <a:pt x="722" y="9"/>
                    <a:pt x="659" y="5"/>
                    <a:pt x="659" y="5"/>
                  </a:cubicBezTo>
                  <a:cubicBezTo>
                    <a:pt x="659" y="5"/>
                    <a:pt x="378" y="5"/>
                    <a:pt x="97" y="5"/>
                  </a:cubicBezTo>
                  <a:cubicBezTo>
                    <a:pt x="14" y="0"/>
                    <a:pt x="14" y="76"/>
                    <a:pt x="14" y="76"/>
                  </a:cubicBezTo>
                  <a:cubicBezTo>
                    <a:pt x="14" y="76"/>
                    <a:pt x="0" y="546"/>
                    <a:pt x="13" y="654"/>
                  </a:cubicBezTo>
                  <a:cubicBezTo>
                    <a:pt x="13" y="654"/>
                    <a:pt x="19" y="723"/>
                    <a:pt x="94" y="723"/>
                  </a:cubicBez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anchor="ctr" compatLnSpc="1"/>
            <a:lstStyle/>
            <a:p>
              <a:endParaRPr kumimoji="0" lang="ko-KR" altLang="en-US"/>
            </a:p>
          </p:txBody>
        </p:sp>
        <p:sp>
          <p:nvSpPr>
            <p:cNvPr id="20" name="자유형 19"/>
            <p:cNvSpPr>
              <a:spLocks/>
            </p:cNvSpPr>
            <p:nvPr userDrawn="1"/>
          </p:nvSpPr>
          <p:spPr bwMode="gray">
            <a:xfrm>
              <a:off x="13317" y="726921"/>
              <a:ext cx="314325" cy="314325"/>
            </a:xfrm>
            <a:custGeom>
              <a:avLst/>
              <a:gdLst/>
              <a:ahLst/>
              <a:cxnLst>
                <a:cxn ang="0">
                  <a:pos x="94" y="723"/>
                </a:cxn>
                <a:cxn ang="0">
                  <a:pos x="655" y="725"/>
                </a:cxn>
                <a:cxn ang="0">
                  <a:pos x="727" y="657"/>
                </a:cxn>
                <a:cxn ang="0">
                  <a:pos x="725" y="77"/>
                </a:cxn>
                <a:cxn ang="0">
                  <a:pos x="659" y="5"/>
                </a:cxn>
                <a:cxn ang="0">
                  <a:pos x="97" y="5"/>
                </a:cxn>
                <a:cxn ang="0">
                  <a:pos x="14" y="76"/>
                </a:cxn>
                <a:cxn ang="0">
                  <a:pos x="13" y="654"/>
                </a:cxn>
                <a:cxn ang="0">
                  <a:pos x="94" y="723"/>
                </a:cxn>
              </a:cxnLst>
              <a:rect l="0" t="0" r="0" b="0"/>
              <a:pathLst>
                <a:path w="727" h="725">
                  <a:moveTo>
                    <a:pt x="94" y="723"/>
                  </a:moveTo>
                  <a:cubicBezTo>
                    <a:pt x="94" y="723"/>
                    <a:pt x="375" y="725"/>
                    <a:pt x="655" y="725"/>
                  </a:cubicBezTo>
                  <a:cubicBezTo>
                    <a:pt x="716" y="716"/>
                    <a:pt x="727" y="657"/>
                    <a:pt x="727" y="657"/>
                  </a:cubicBezTo>
                  <a:cubicBezTo>
                    <a:pt x="727" y="657"/>
                    <a:pt x="726" y="367"/>
                    <a:pt x="725" y="77"/>
                  </a:cubicBezTo>
                  <a:cubicBezTo>
                    <a:pt x="722" y="9"/>
                    <a:pt x="659" y="5"/>
                    <a:pt x="659" y="5"/>
                  </a:cubicBezTo>
                  <a:cubicBezTo>
                    <a:pt x="659" y="5"/>
                    <a:pt x="378" y="5"/>
                    <a:pt x="97" y="5"/>
                  </a:cubicBezTo>
                  <a:cubicBezTo>
                    <a:pt x="14" y="0"/>
                    <a:pt x="14" y="76"/>
                    <a:pt x="14" y="76"/>
                  </a:cubicBezTo>
                  <a:cubicBezTo>
                    <a:pt x="14" y="76"/>
                    <a:pt x="0" y="546"/>
                    <a:pt x="13" y="654"/>
                  </a:cubicBezTo>
                  <a:cubicBezTo>
                    <a:pt x="13" y="654"/>
                    <a:pt x="19" y="723"/>
                    <a:pt x="94" y="723"/>
                  </a:cubicBez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anchor="ctr" compatLnSpc="1"/>
            <a:lstStyle/>
            <a:p>
              <a:endParaRPr kumimoji="0" lang="ko-KR" altLang="en-US"/>
            </a:p>
          </p:txBody>
        </p:sp>
        <p:sp>
          <p:nvSpPr>
            <p:cNvPr id="21" name="자유형 20"/>
            <p:cNvSpPr>
              <a:spLocks/>
            </p:cNvSpPr>
            <p:nvPr userDrawn="1"/>
          </p:nvSpPr>
          <p:spPr bwMode="gray">
            <a:xfrm>
              <a:off x="16492" y="34771"/>
              <a:ext cx="315913" cy="314325"/>
            </a:xfrm>
            <a:custGeom>
              <a:avLst/>
              <a:gdLst/>
              <a:ahLst/>
              <a:cxnLst>
                <a:cxn ang="0">
                  <a:pos x="94" y="723"/>
                </a:cxn>
                <a:cxn ang="0">
                  <a:pos x="655" y="725"/>
                </a:cxn>
                <a:cxn ang="0">
                  <a:pos x="727" y="657"/>
                </a:cxn>
                <a:cxn ang="0">
                  <a:pos x="725" y="77"/>
                </a:cxn>
                <a:cxn ang="0">
                  <a:pos x="659" y="5"/>
                </a:cxn>
                <a:cxn ang="0">
                  <a:pos x="97" y="5"/>
                </a:cxn>
                <a:cxn ang="0">
                  <a:pos x="14" y="76"/>
                </a:cxn>
                <a:cxn ang="0">
                  <a:pos x="13" y="654"/>
                </a:cxn>
                <a:cxn ang="0">
                  <a:pos x="94" y="723"/>
                </a:cxn>
              </a:cxnLst>
              <a:rect l="0" t="0" r="0" b="0"/>
              <a:pathLst>
                <a:path w="727" h="725">
                  <a:moveTo>
                    <a:pt x="94" y="723"/>
                  </a:moveTo>
                  <a:cubicBezTo>
                    <a:pt x="94" y="723"/>
                    <a:pt x="375" y="725"/>
                    <a:pt x="655" y="725"/>
                  </a:cubicBezTo>
                  <a:cubicBezTo>
                    <a:pt x="716" y="716"/>
                    <a:pt x="727" y="657"/>
                    <a:pt x="727" y="657"/>
                  </a:cubicBezTo>
                  <a:cubicBezTo>
                    <a:pt x="727" y="657"/>
                    <a:pt x="726" y="367"/>
                    <a:pt x="725" y="77"/>
                  </a:cubicBezTo>
                  <a:cubicBezTo>
                    <a:pt x="722" y="9"/>
                    <a:pt x="659" y="5"/>
                    <a:pt x="659" y="5"/>
                  </a:cubicBezTo>
                  <a:cubicBezTo>
                    <a:pt x="659" y="5"/>
                    <a:pt x="378" y="5"/>
                    <a:pt x="97" y="5"/>
                  </a:cubicBezTo>
                  <a:cubicBezTo>
                    <a:pt x="14" y="0"/>
                    <a:pt x="14" y="76"/>
                    <a:pt x="14" y="76"/>
                  </a:cubicBezTo>
                  <a:cubicBezTo>
                    <a:pt x="14" y="76"/>
                    <a:pt x="0" y="546"/>
                    <a:pt x="13" y="654"/>
                  </a:cubicBezTo>
                  <a:cubicBezTo>
                    <a:pt x="13" y="654"/>
                    <a:pt x="19" y="723"/>
                    <a:pt x="94" y="723"/>
                  </a:cubicBezTo>
                  <a:close/>
                </a:path>
              </a:pathLst>
            </a:custGeom>
            <a:solidFill>
              <a:srgbClr val="3F949A">
                <a:alpha val="6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anchor="ctr" compatLnSpc="1"/>
            <a:lstStyle/>
            <a:p>
              <a:endParaRPr kumimoji="0" lang="ko-KR" altLang="en-US"/>
            </a:p>
          </p:txBody>
        </p:sp>
        <p:sp>
          <p:nvSpPr>
            <p:cNvPr id="22" name="자유형 21"/>
            <p:cNvSpPr>
              <a:spLocks/>
            </p:cNvSpPr>
            <p:nvPr userDrawn="1"/>
          </p:nvSpPr>
          <p:spPr bwMode="gray">
            <a:xfrm>
              <a:off x="969939" y="1030549"/>
              <a:ext cx="315912" cy="314325"/>
            </a:xfrm>
            <a:custGeom>
              <a:avLst/>
              <a:gdLst/>
              <a:ahLst/>
              <a:cxnLst>
                <a:cxn ang="0">
                  <a:pos x="94" y="723"/>
                </a:cxn>
                <a:cxn ang="0">
                  <a:pos x="655" y="725"/>
                </a:cxn>
                <a:cxn ang="0">
                  <a:pos x="727" y="657"/>
                </a:cxn>
                <a:cxn ang="0">
                  <a:pos x="725" y="77"/>
                </a:cxn>
                <a:cxn ang="0">
                  <a:pos x="659" y="5"/>
                </a:cxn>
                <a:cxn ang="0">
                  <a:pos x="97" y="5"/>
                </a:cxn>
                <a:cxn ang="0">
                  <a:pos x="14" y="76"/>
                </a:cxn>
                <a:cxn ang="0">
                  <a:pos x="13" y="654"/>
                </a:cxn>
                <a:cxn ang="0">
                  <a:pos x="94" y="723"/>
                </a:cxn>
              </a:cxnLst>
              <a:rect l="0" t="0" r="0" b="0"/>
              <a:pathLst>
                <a:path w="727" h="725">
                  <a:moveTo>
                    <a:pt x="94" y="723"/>
                  </a:moveTo>
                  <a:cubicBezTo>
                    <a:pt x="94" y="723"/>
                    <a:pt x="375" y="725"/>
                    <a:pt x="655" y="725"/>
                  </a:cubicBezTo>
                  <a:cubicBezTo>
                    <a:pt x="716" y="716"/>
                    <a:pt x="727" y="657"/>
                    <a:pt x="727" y="657"/>
                  </a:cubicBezTo>
                  <a:cubicBezTo>
                    <a:pt x="727" y="657"/>
                    <a:pt x="726" y="367"/>
                    <a:pt x="725" y="77"/>
                  </a:cubicBezTo>
                  <a:cubicBezTo>
                    <a:pt x="722" y="9"/>
                    <a:pt x="659" y="5"/>
                    <a:pt x="659" y="5"/>
                  </a:cubicBezTo>
                  <a:cubicBezTo>
                    <a:pt x="659" y="5"/>
                    <a:pt x="378" y="5"/>
                    <a:pt x="97" y="5"/>
                  </a:cubicBezTo>
                  <a:cubicBezTo>
                    <a:pt x="14" y="0"/>
                    <a:pt x="14" y="76"/>
                    <a:pt x="14" y="76"/>
                  </a:cubicBezTo>
                  <a:cubicBezTo>
                    <a:pt x="14" y="76"/>
                    <a:pt x="0" y="546"/>
                    <a:pt x="13" y="654"/>
                  </a:cubicBezTo>
                  <a:cubicBezTo>
                    <a:pt x="13" y="654"/>
                    <a:pt x="19" y="723"/>
                    <a:pt x="94" y="723"/>
                  </a:cubicBezTo>
                  <a:close/>
                </a:path>
              </a:pathLst>
            </a:custGeom>
            <a:solidFill>
              <a:srgbClr val="3F949A">
                <a:alpha val="30196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anchor="ctr" compatLnSpc="1"/>
            <a:lstStyle/>
            <a:p>
              <a:endParaRPr kumimoji="0" lang="ko-KR" altLang="en-US"/>
            </a:p>
          </p:txBody>
        </p:sp>
        <p:sp>
          <p:nvSpPr>
            <p:cNvPr id="23" name="자유형 22"/>
            <p:cNvSpPr>
              <a:spLocks/>
            </p:cNvSpPr>
            <p:nvPr userDrawn="1"/>
          </p:nvSpPr>
          <p:spPr bwMode="gray">
            <a:xfrm>
              <a:off x="360286" y="376562"/>
              <a:ext cx="609600" cy="653989"/>
            </a:xfrm>
            <a:custGeom>
              <a:avLst/>
              <a:gdLst/>
              <a:ahLst/>
              <a:cxnLst>
                <a:cxn ang="0">
                  <a:pos x="94" y="723"/>
                </a:cxn>
                <a:cxn ang="0">
                  <a:pos x="655" y="725"/>
                </a:cxn>
                <a:cxn ang="0">
                  <a:pos x="727" y="657"/>
                </a:cxn>
                <a:cxn ang="0">
                  <a:pos x="725" y="77"/>
                </a:cxn>
                <a:cxn ang="0">
                  <a:pos x="659" y="5"/>
                </a:cxn>
                <a:cxn ang="0">
                  <a:pos x="97" y="5"/>
                </a:cxn>
                <a:cxn ang="0">
                  <a:pos x="14" y="76"/>
                </a:cxn>
                <a:cxn ang="0">
                  <a:pos x="13" y="654"/>
                </a:cxn>
                <a:cxn ang="0">
                  <a:pos x="94" y="723"/>
                </a:cxn>
              </a:cxnLst>
              <a:rect l="0" t="0" r="0" b="0"/>
              <a:pathLst>
                <a:path w="727" h="725">
                  <a:moveTo>
                    <a:pt x="94" y="723"/>
                  </a:moveTo>
                  <a:cubicBezTo>
                    <a:pt x="94" y="723"/>
                    <a:pt x="375" y="725"/>
                    <a:pt x="655" y="725"/>
                  </a:cubicBezTo>
                  <a:cubicBezTo>
                    <a:pt x="716" y="716"/>
                    <a:pt x="727" y="657"/>
                    <a:pt x="727" y="657"/>
                  </a:cubicBezTo>
                  <a:cubicBezTo>
                    <a:pt x="727" y="657"/>
                    <a:pt x="726" y="367"/>
                    <a:pt x="725" y="77"/>
                  </a:cubicBezTo>
                  <a:cubicBezTo>
                    <a:pt x="722" y="9"/>
                    <a:pt x="659" y="5"/>
                    <a:pt x="659" y="5"/>
                  </a:cubicBezTo>
                  <a:cubicBezTo>
                    <a:pt x="659" y="5"/>
                    <a:pt x="378" y="5"/>
                    <a:pt x="97" y="5"/>
                  </a:cubicBezTo>
                  <a:cubicBezTo>
                    <a:pt x="14" y="0"/>
                    <a:pt x="14" y="76"/>
                    <a:pt x="14" y="76"/>
                  </a:cubicBezTo>
                  <a:cubicBezTo>
                    <a:pt x="14" y="76"/>
                    <a:pt x="0" y="546"/>
                    <a:pt x="13" y="654"/>
                  </a:cubicBezTo>
                  <a:cubicBezTo>
                    <a:pt x="13" y="654"/>
                    <a:pt x="19" y="723"/>
                    <a:pt x="94" y="723"/>
                  </a:cubicBezTo>
                  <a:close/>
                </a:path>
              </a:pathLst>
            </a:custGeom>
            <a:solidFill>
              <a:schemeClr val="accent1">
                <a:alpha val="5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anchor="ctr" compatLnSpc="1"/>
            <a:lstStyle/>
            <a:p>
              <a:endParaRPr kumimoji="0" lang="ko-KR" altLang="en-US"/>
            </a:p>
          </p:txBody>
        </p: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그룹 4"/>
          <p:cNvGrpSpPr/>
          <p:nvPr/>
        </p:nvGrpSpPr>
        <p:grpSpPr>
          <a:xfrm>
            <a:off x="0" y="4929197"/>
            <a:ext cx="9144000" cy="1928803"/>
            <a:chOff x="0" y="4929198"/>
            <a:chExt cx="9144000" cy="1928803"/>
          </a:xfrm>
        </p:grpSpPr>
        <p:sp>
          <p:nvSpPr>
            <p:cNvPr id="12" name="자유형 11"/>
            <p:cNvSpPr>
              <a:spLocks/>
            </p:cNvSpPr>
            <p:nvPr userDrawn="1"/>
          </p:nvSpPr>
          <p:spPr bwMode="ltGray">
            <a:xfrm>
              <a:off x="0" y="4929198"/>
              <a:ext cx="9144000" cy="1928802"/>
            </a:xfrm>
            <a:custGeom>
              <a:avLst/>
              <a:gdLst/>
              <a:ahLst/>
              <a:cxnLst>
                <a:cxn ang="0">
                  <a:pos x="0" y="1076"/>
                </a:cxn>
                <a:cxn ang="0">
                  <a:pos x="3003" y="930"/>
                </a:cxn>
                <a:cxn ang="0">
                  <a:pos x="5760" y="0"/>
                </a:cxn>
                <a:cxn ang="0">
                  <a:pos x="5760" y="1635"/>
                </a:cxn>
                <a:cxn ang="0">
                  <a:pos x="0" y="1641"/>
                </a:cxn>
                <a:cxn ang="0">
                  <a:pos x="0" y="1076"/>
                </a:cxn>
              </a:cxnLst>
              <a:rect l="0" t="0" r="0" b="0"/>
              <a:pathLst>
                <a:path w="5760" h="1641">
                  <a:moveTo>
                    <a:pt x="0" y="1076"/>
                  </a:moveTo>
                  <a:cubicBezTo>
                    <a:pt x="926" y="1134"/>
                    <a:pt x="1689" y="1111"/>
                    <a:pt x="3003" y="930"/>
                  </a:cubicBezTo>
                  <a:cubicBezTo>
                    <a:pt x="4317" y="749"/>
                    <a:pt x="5462" y="152"/>
                    <a:pt x="5760" y="0"/>
                  </a:cubicBezTo>
                  <a:lnTo>
                    <a:pt x="5760" y="1635"/>
                  </a:lnTo>
                  <a:lnTo>
                    <a:pt x="0" y="1641"/>
                  </a:lnTo>
                  <a:lnTo>
                    <a:pt x="0" y="1076"/>
                  </a:lnTo>
                  <a:close/>
                </a:path>
              </a:pathLst>
            </a:custGeom>
            <a:solidFill>
              <a:schemeClr val="tx2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ko-KR" altLang="en-US"/>
            </a:p>
          </p:txBody>
        </p:sp>
        <p:sp>
          <p:nvSpPr>
            <p:cNvPr id="13" name="자유형 12"/>
            <p:cNvSpPr>
              <a:spLocks/>
            </p:cNvSpPr>
            <p:nvPr userDrawn="1"/>
          </p:nvSpPr>
          <p:spPr bwMode="ltGray">
            <a:xfrm>
              <a:off x="0" y="5358120"/>
              <a:ext cx="9144000" cy="1499881"/>
            </a:xfrm>
            <a:custGeom>
              <a:avLst/>
              <a:gdLst/>
              <a:ahLst/>
              <a:cxnLst>
                <a:cxn ang="0">
                  <a:pos x="0" y="887"/>
                </a:cxn>
                <a:cxn ang="0">
                  <a:pos x="3540" y="690"/>
                </a:cxn>
                <a:cxn ang="0">
                  <a:pos x="5760" y="0"/>
                </a:cxn>
                <a:cxn ang="0">
                  <a:pos x="5760" y="1395"/>
                </a:cxn>
                <a:cxn ang="0">
                  <a:pos x="0" y="1395"/>
                </a:cxn>
                <a:cxn ang="0">
                  <a:pos x="0" y="887"/>
                </a:cxn>
              </a:cxnLst>
              <a:rect l="0" t="0" r="0" b="0"/>
              <a:pathLst>
                <a:path w="5760" h="1395">
                  <a:moveTo>
                    <a:pt x="0" y="887"/>
                  </a:moveTo>
                  <a:cubicBezTo>
                    <a:pt x="1417" y="958"/>
                    <a:pt x="2563" y="848"/>
                    <a:pt x="3540" y="690"/>
                  </a:cubicBezTo>
                  <a:cubicBezTo>
                    <a:pt x="4517" y="532"/>
                    <a:pt x="5521" y="104"/>
                    <a:pt x="5760" y="0"/>
                  </a:cubicBezTo>
                  <a:lnTo>
                    <a:pt x="5760" y="1395"/>
                  </a:lnTo>
                  <a:lnTo>
                    <a:pt x="0" y="1395"/>
                  </a:lnTo>
                  <a:lnTo>
                    <a:pt x="0" y="887"/>
                  </a:lnTo>
                  <a:close/>
                </a:path>
              </a:pathLst>
            </a:custGeom>
            <a:solidFill>
              <a:schemeClr val="accent1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ko-KR" altLang="en-US"/>
            </a:p>
          </p:txBody>
        </p:sp>
      </p:grpSp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FA6F4-8DF5-42E5-A8E2-72E158D859E1}" type="datetimeFigureOut">
              <a:rPr lang="ko-KR" altLang="en-US" smtClean="0"/>
              <a:pPr/>
              <a:t>2013-05-28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9903EE-D06E-49F0-9DAF-37CD164DAD64}" type="slidenum">
              <a:rPr lang="ko-KR" altLang="en-US" smtClean="0"/>
              <a:pPr/>
              <a:t>‹#›</a:t>
            </a:fld>
            <a:endParaRPr lang="ko-KR" altLang="en-US"/>
          </a:p>
        </p:txBody>
      </p:sp>
      <p:grpSp>
        <p:nvGrpSpPr>
          <p:cNvPr id="6" name="그룹 5"/>
          <p:cNvGrpSpPr/>
          <p:nvPr/>
        </p:nvGrpSpPr>
        <p:grpSpPr>
          <a:xfrm>
            <a:off x="71407" y="87922"/>
            <a:ext cx="1000131" cy="1036773"/>
            <a:chOff x="13317" y="34771"/>
            <a:chExt cx="1272534" cy="1310103"/>
          </a:xfrm>
        </p:grpSpPr>
        <p:sp>
          <p:nvSpPr>
            <p:cNvPr id="15" name="자유형 14"/>
            <p:cNvSpPr>
              <a:spLocks/>
            </p:cNvSpPr>
            <p:nvPr userDrawn="1"/>
          </p:nvSpPr>
          <p:spPr bwMode="gray">
            <a:xfrm>
              <a:off x="356217" y="34771"/>
              <a:ext cx="315913" cy="314325"/>
            </a:xfrm>
            <a:custGeom>
              <a:avLst/>
              <a:gdLst/>
              <a:ahLst/>
              <a:cxnLst>
                <a:cxn ang="0">
                  <a:pos x="94" y="723"/>
                </a:cxn>
                <a:cxn ang="0">
                  <a:pos x="655" y="725"/>
                </a:cxn>
                <a:cxn ang="0">
                  <a:pos x="727" y="657"/>
                </a:cxn>
                <a:cxn ang="0">
                  <a:pos x="725" y="77"/>
                </a:cxn>
                <a:cxn ang="0">
                  <a:pos x="659" y="5"/>
                </a:cxn>
                <a:cxn ang="0">
                  <a:pos x="97" y="5"/>
                </a:cxn>
                <a:cxn ang="0">
                  <a:pos x="14" y="76"/>
                </a:cxn>
                <a:cxn ang="0">
                  <a:pos x="13" y="654"/>
                </a:cxn>
                <a:cxn ang="0">
                  <a:pos x="94" y="723"/>
                </a:cxn>
              </a:cxnLst>
              <a:rect l="0" t="0" r="0" b="0"/>
              <a:pathLst>
                <a:path w="727" h="725">
                  <a:moveTo>
                    <a:pt x="94" y="723"/>
                  </a:moveTo>
                  <a:cubicBezTo>
                    <a:pt x="94" y="723"/>
                    <a:pt x="375" y="725"/>
                    <a:pt x="655" y="725"/>
                  </a:cubicBezTo>
                  <a:cubicBezTo>
                    <a:pt x="716" y="716"/>
                    <a:pt x="727" y="657"/>
                    <a:pt x="727" y="657"/>
                  </a:cubicBezTo>
                  <a:cubicBezTo>
                    <a:pt x="727" y="657"/>
                    <a:pt x="726" y="367"/>
                    <a:pt x="725" y="77"/>
                  </a:cubicBezTo>
                  <a:cubicBezTo>
                    <a:pt x="722" y="9"/>
                    <a:pt x="659" y="5"/>
                    <a:pt x="659" y="5"/>
                  </a:cubicBezTo>
                  <a:cubicBezTo>
                    <a:pt x="659" y="5"/>
                    <a:pt x="378" y="5"/>
                    <a:pt x="97" y="5"/>
                  </a:cubicBezTo>
                  <a:cubicBezTo>
                    <a:pt x="14" y="0"/>
                    <a:pt x="14" y="76"/>
                    <a:pt x="14" y="76"/>
                  </a:cubicBezTo>
                  <a:cubicBezTo>
                    <a:pt x="14" y="76"/>
                    <a:pt x="0" y="546"/>
                    <a:pt x="13" y="654"/>
                  </a:cubicBezTo>
                  <a:cubicBezTo>
                    <a:pt x="13" y="654"/>
                    <a:pt x="19" y="723"/>
                    <a:pt x="94" y="723"/>
                  </a:cubicBez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anchor="ctr" compatLnSpc="1"/>
            <a:lstStyle/>
            <a:p>
              <a:endParaRPr kumimoji="0" lang="ko-KR" altLang="en-US"/>
            </a:p>
          </p:txBody>
        </p:sp>
        <p:sp>
          <p:nvSpPr>
            <p:cNvPr id="16" name="자유형 15"/>
            <p:cNvSpPr>
              <a:spLocks/>
            </p:cNvSpPr>
            <p:nvPr userDrawn="1"/>
          </p:nvSpPr>
          <p:spPr bwMode="gray">
            <a:xfrm>
              <a:off x="13317" y="726921"/>
              <a:ext cx="314325" cy="314325"/>
            </a:xfrm>
            <a:custGeom>
              <a:avLst/>
              <a:gdLst/>
              <a:ahLst/>
              <a:cxnLst>
                <a:cxn ang="0">
                  <a:pos x="94" y="723"/>
                </a:cxn>
                <a:cxn ang="0">
                  <a:pos x="655" y="725"/>
                </a:cxn>
                <a:cxn ang="0">
                  <a:pos x="727" y="657"/>
                </a:cxn>
                <a:cxn ang="0">
                  <a:pos x="725" y="77"/>
                </a:cxn>
                <a:cxn ang="0">
                  <a:pos x="659" y="5"/>
                </a:cxn>
                <a:cxn ang="0">
                  <a:pos x="97" y="5"/>
                </a:cxn>
                <a:cxn ang="0">
                  <a:pos x="14" y="76"/>
                </a:cxn>
                <a:cxn ang="0">
                  <a:pos x="13" y="654"/>
                </a:cxn>
                <a:cxn ang="0">
                  <a:pos x="94" y="723"/>
                </a:cxn>
              </a:cxnLst>
              <a:rect l="0" t="0" r="0" b="0"/>
              <a:pathLst>
                <a:path w="727" h="725">
                  <a:moveTo>
                    <a:pt x="94" y="723"/>
                  </a:moveTo>
                  <a:cubicBezTo>
                    <a:pt x="94" y="723"/>
                    <a:pt x="375" y="725"/>
                    <a:pt x="655" y="725"/>
                  </a:cubicBezTo>
                  <a:cubicBezTo>
                    <a:pt x="716" y="716"/>
                    <a:pt x="727" y="657"/>
                    <a:pt x="727" y="657"/>
                  </a:cubicBezTo>
                  <a:cubicBezTo>
                    <a:pt x="727" y="657"/>
                    <a:pt x="726" y="367"/>
                    <a:pt x="725" y="77"/>
                  </a:cubicBezTo>
                  <a:cubicBezTo>
                    <a:pt x="722" y="9"/>
                    <a:pt x="659" y="5"/>
                    <a:pt x="659" y="5"/>
                  </a:cubicBezTo>
                  <a:cubicBezTo>
                    <a:pt x="659" y="5"/>
                    <a:pt x="378" y="5"/>
                    <a:pt x="97" y="5"/>
                  </a:cubicBezTo>
                  <a:cubicBezTo>
                    <a:pt x="14" y="0"/>
                    <a:pt x="14" y="76"/>
                    <a:pt x="14" y="76"/>
                  </a:cubicBezTo>
                  <a:cubicBezTo>
                    <a:pt x="14" y="76"/>
                    <a:pt x="0" y="546"/>
                    <a:pt x="13" y="654"/>
                  </a:cubicBezTo>
                  <a:cubicBezTo>
                    <a:pt x="13" y="654"/>
                    <a:pt x="19" y="723"/>
                    <a:pt x="94" y="723"/>
                  </a:cubicBez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anchor="ctr" compatLnSpc="1"/>
            <a:lstStyle/>
            <a:p>
              <a:endParaRPr kumimoji="0" lang="ko-KR" altLang="en-US"/>
            </a:p>
          </p:txBody>
        </p:sp>
        <p:sp>
          <p:nvSpPr>
            <p:cNvPr id="17" name="자유형 16"/>
            <p:cNvSpPr>
              <a:spLocks/>
            </p:cNvSpPr>
            <p:nvPr userDrawn="1"/>
          </p:nvSpPr>
          <p:spPr bwMode="gray">
            <a:xfrm>
              <a:off x="16492" y="34771"/>
              <a:ext cx="315913" cy="314325"/>
            </a:xfrm>
            <a:custGeom>
              <a:avLst/>
              <a:gdLst/>
              <a:ahLst/>
              <a:cxnLst>
                <a:cxn ang="0">
                  <a:pos x="94" y="723"/>
                </a:cxn>
                <a:cxn ang="0">
                  <a:pos x="655" y="725"/>
                </a:cxn>
                <a:cxn ang="0">
                  <a:pos x="727" y="657"/>
                </a:cxn>
                <a:cxn ang="0">
                  <a:pos x="725" y="77"/>
                </a:cxn>
                <a:cxn ang="0">
                  <a:pos x="659" y="5"/>
                </a:cxn>
                <a:cxn ang="0">
                  <a:pos x="97" y="5"/>
                </a:cxn>
                <a:cxn ang="0">
                  <a:pos x="14" y="76"/>
                </a:cxn>
                <a:cxn ang="0">
                  <a:pos x="13" y="654"/>
                </a:cxn>
                <a:cxn ang="0">
                  <a:pos x="94" y="723"/>
                </a:cxn>
              </a:cxnLst>
              <a:rect l="0" t="0" r="0" b="0"/>
              <a:pathLst>
                <a:path w="727" h="725">
                  <a:moveTo>
                    <a:pt x="94" y="723"/>
                  </a:moveTo>
                  <a:cubicBezTo>
                    <a:pt x="94" y="723"/>
                    <a:pt x="375" y="725"/>
                    <a:pt x="655" y="725"/>
                  </a:cubicBezTo>
                  <a:cubicBezTo>
                    <a:pt x="716" y="716"/>
                    <a:pt x="727" y="657"/>
                    <a:pt x="727" y="657"/>
                  </a:cubicBezTo>
                  <a:cubicBezTo>
                    <a:pt x="727" y="657"/>
                    <a:pt x="726" y="367"/>
                    <a:pt x="725" y="77"/>
                  </a:cubicBezTo>
                  <a:cubicBezTo>
                    <a:pt x="722" y="9"/>
                    <a:pt x="659" y="5"/>
                    <a:pt x="659" y="5"/>
                  </a:cubicBezTo>
                  <a:cubicBezTo>
                    <a:pt x="659" y="5"/>
                    <a:pt x="378" y="5"/>
                    <a:pt x="97" y="5"/>
                  </a:cubicBezTo>
                  <a:cubicBezTo>
                    <a:pt x="14" y="0"/>
                    <a:pt x="14" y="76"/>
                    <a:pt x="14" y="76"/>
                  </a:cubicBezTo>
                  <a:cubicBezTo>
                    <a:pt x="14" y="76"/>
                    <a:pt x="0" y="546"/>
                    <a:pt x="13" y="654"/>
                  </a:cubicBezTo>
                  <a:cubicBezTo>
                    <a:pt x="13" y="654"/>
                    <a:pt x="19" y="723"/>
                    <a:pt x="94" y="723"/>
                  </a:cubicBezTo>
                  <a:close/>
                </a:path>
              </a:pathLst>
            </a:custGeom>
            <a:solidFill>
              <a:srgbClr val="3F949A">
                <a:alpha val="6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anchor="ctr" compatLnSpc="1"/>
            <a:lstStyle/>
            <a:p>
              <a:endParaRPr kumimoji="0" lang="ko-KR" altLang="en-US"/>
            </a:p>
          </p:txBody>
        </p:sp>
        <p:sp>
          <p:nvSpPr>
            <p:cNvPr id="18" name="자유형 17"/>
            <p:cNvSpPr>
              <a:spLocks/>
            </p:cNvSpPr>
            <p:nvPr userDrawn="1"/>
          </p:nvSpPr>
          <p:spPr bwMode="gray">
            <a:xfrm>
              <a:off x="969939" y="1030549"/>
              <a:ext cx="315912" cy="314325"/>
            </a:xfrm>
            <a:custGeom>
              <a:avLst/>
              <a:gdLst/>
              <a:ahLst/>
              <a:cxnLst>
                <a:cxn ang="0">
                  <a:pos x="94" y="723"/>
                </a:cxn>
                <a:cxn ang="0">
                  <a:pos x="655" y="725"/>
                </a:cxn>
                <a:cxn ang="0">
                  <a:pos x="727" y="657"/>
                </a:cxn>
                <a:cxn ang="0">
                  <a:pos x="725" y="77"/>
                </a:cxn>
                <a:cxn ang="0">
                  <a:pos x="659" y="5"/>
                </a:cxn>
                <a:cxn ang="0">
                  <a:pos x="97" y="5"/>
                </a:cxn>
                <a:cxn ang="0">
                  <a:pos x="14" y="76"/>
                </a:cxn>
                <a:cxn ang="0">
                  <a:pos x="13" y="654"/>
                </a:cxn>
                <a:cxn ang="0">
                  <a:pos x="94" y="723"/>
                </a:cxn>
              </a:cxnLst>
              <a:rect l="0" t="0" r="0" b="0"/>
              <a:pathLst>
                <a:path w="727" h="725">
                  <a:moveTo>
                    <a:pt x="94" y="723"/>
                  </a:moveTo>
                  <a:cubicBezTo>
                    <a:pt x="94" y="723"/>
                    <a:pt x="375" y="725"/>
                    <a:pt x="655" y="725"/>
                  </a:cubicBezTo>
                  <a:cubicBezTo>
                    <a:pt x="716" y="716"/>
                    <a:pt x="727" y="657"/>
                    <a:pt x="727" y="657"/>
                  </a:cubicBezTo>
                  <a:cubicBezTo>
                    <a:pt x="727" y="657"/>
                    <a:pt x="726" y="367"/>
                    <a:pt x="725" y="77"/>
                  </a:cubicBezTo>
                  <a:cubicBezTo>
                    <a:pt x="722" y="9"/>
                    <a:pt x="659" y="5"/>
                    <a:pt x="659" y="5"/>
                  </a:cubicBezTo>
                  <a:cubicBezTo>
                    <a:pt x="659" y="5"/>
                    <a:pt x="378" y="5"/>
                    <a:pt x="97" y="5"/>
                  </a:cubicBezTo>
                  <a:cubicBezTo>
                    <a:pt x="14" y="0"/>
                    <a:pt x="14" y="76"/>
                    <a:pt x="14" y="76"/>
                  </a:cubicBezTo>
                  <a:cubicBezTo>
                    <a:pt x="14" y="76"/>
                    <a:pt x="0" y="546"/>
                    <a:pt x="13" y="654"/>
                  </a:cubicBezTo>
                  <a:cubicBezTo>
                    <a:pt x="13" y="654"/>
                    <a:pt x="19" y="723"/>
                    <a:pt x="94" y="723"/>
                  </a:cubicBezTo>
                  <a:close/>
                </a:path>
              </a:pathLst>
            </a:custGeom>
            <a:solidFill>
              <a:srgbClr val="3F949A">
                <a:alpha val="30196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anchor="ctr" compatLnSpc="1"/>
            <a:lstStyle/>
            <a:p>
              <a:endParaRPr kumimoji="0" lang="ko-KR" altLang="en-US"/>
            </a:p>
          </p:txBody>
        </p:sp>
        <p:sp>
          <p:nvSpPr>
            <p:cNvPr id="19" name="자유형 18"/>
            <p:cNvSpPr>
              <a:spLocks/>
            </p:cNvSpPr>
            <p:nvPr userDrawn="1"/>
          </p:nvSpPr>
          <p:spPr bwMode="gray">
            <a:xfrm>
              <a:off x="360286" y="376562"/>
              <a:ext cx="609600" cy="653989"/>
            </a:xfrm>
            <a:custGeom>
              <a:avLst/>
              <a:gdLst/>
              <a:ahLst/>
              <a:cxnLst>
                <a:cxn ang="0">
                  <a:pos x="94" y="723"/>
                </a:cxn>
                <a:cxn ang="0">
                  <a:pos x="655" y="725"/>
                </a:cxn>
                <a:cxn ang="0">
                  <a:pos x="727" y="657"/>
                </a:cxn>
                <a:cxn ang="0">
                  <a:pos x="725" y="77"/>
                </a:cxn>
                <a:cxn ang="0">
                  <a:pos x="659" y="5"/>
                </a:cxn>
                <a:cxn ang="0">
                  <a:pos x="97" y="5"/>
                </a:cxn>
                <a:cxn ang="0">
                  <a:pos x="14" y="76"/>
                </a:cxn>
                <a:cxn ang="0">
                  <a:pos x="13" y="654"/>
                </a:cxn>
                <a:cxn ang="0">
                  <a:pos x="94" y="723"/>
                </a:cxn>
              </a:cxnLst>
              <a:rect l="0" t="0" r="0" b="0"/>
              <a:pathLst>
                <a:path w="727" h="725">
                  <a:moveTo>
                    <a:pt x="94" y="723"/>
                  </a:moveTo>
                  <a:cubicBezTo>
                    <a:pt x="94" y="723"/>
                    <a:pt x="375" y="725"/>
                    <a:pt x="655" y="725"/>
                  </a:cubicBezTo>
                  <a:cubicBezTo>
                    <a:pt x="716" y="716"/>
                    <a:pt x="727" y="657"/>
                    <a:pt x="727" y="657"/>
                  </a:cubicBezTo>
                  <a:cubicBezTo>
                    <a:pt x="727" y="657"/>
                    <a:pt x="726" y="367"/>
                    <a:pt x="725" y="77"/>
                  </a:cubicBezTo>
                  <a:cubicBezTo>
                    <a:pt x="722" y="9"/>
                    <a:pt x="659" y="5"/>
                    <a:pt x="659" y="5"/>
                  </a:cubicBezTo>
                  <a:cubicBezTo>
                    <a:pt x="659" y="5"/>
                    <a:pt x="378" y="5"/>
                    <a:pt x="97" y="5"/>
                  </a:cubicBezTo>
                  <a:cubicBezTo>
                    <a:pt x="14" y="0"/>
                    <a:pt x="14" y="76"/>
                    <a:pt x="14" y="76"/>
                  </a:cubicBezTo>
                  <a:cubicBezTo>
                    <a:pt x="14" y="76"/>
                    <a:pt x="0" y="546"/>
                    <a:pt x="13" y="654"/>
                  </a:cubicBezTo>
                  <a:cubicBezTo>
                    <a:pt x="13" y="654"/>
                    <a:pt x="19" y="723"/>
                    <a:pt x="94" y="723"/>
                  </a:cubicBezTo>
                  <a:close/>
                </a:path>
              </a:pathLst>
            </a:custGeom>
            <a:solidFill>
              <a:schemeClr val="accent1">
                <a:alpha val="5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anchor="ctr" compatLnSpc="1"/>
            <a:lstStyle/>
            <a:p>
              <a:endParaRPr kumimoji="0" lang="ko-KR" altLang="en-US"/>
            </a:p>
          </p:txBody>
        </p:sp>
      </p:grp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106400" y="384598"/>
            <a:ext cx="7500990" cy="48177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anchor="b"/>
          <a:lstStyle>
            <a:lvl1pPr algn="l">
              <a:defRPr sz="2400" b="1">
                <a:ln>
                  <a:noFill/>
                  <a:prstDash val="solid"/>
                </a:ln>
                <a:solidFill>
                  <a:schemeClr val="tx1"/>
                </a:solidFill>
                <a:effectLst/>
              </a:defRPr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957662" y="1089026"/>
            <a:ext cx="4686304" cy="505461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171580" y="1089026"/>
            <a:ext cx="2686038" cy="505461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FA6F4-8DF5-42E5-A8E2-72E158D859E1}" type="datetimeFigureOut">
              <a:rPr lang="ko-KR" altLang="en-US" smtClean="0"/>
              <a:pPr/>
              <a:t>2013-05-28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9903EE-D06E-49F0-9DAF-37CD164DAD64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11" name="자유형 10"/>
          <p:cNvSpPr>
            <a:spLocks/>
          </p:cNvSpPr>
          <p:nvPr/>
        </p:nvSpPr>
        <p:spPr bwMode="gray">
          <a:xfrm>
            <a:off x="340905" y="106210"/>
            <a:ext cx="248288" cy="248747"/>
          </a:xfrm>
          <a:custGeom>
            <a:avLst/>
            <a:gdLst/>
            <a:ahLst/>
            <a:cxnLst>
              <a:cxn ang="0">
                <a:pos x="94" y="723"/>
              </a:cxn>
              <a:cxn ang="0">
                <a:pos x="655" y="725"/>
              </a:cxn>
              <a:cxn ang="0">
                <a:pos x="727" y="657"/>
              </a:cxn>
              <a:cxn ang="0">
                <a:pos x="725" y="77"/>
              </a:cxn>
              <a:cxn ang="0">
                <a:pos x="659" y="5"/>
              </a:cxn>
              <a:cxn ang="0">
                <a:pos x="97" y="5"/>
              </a:cxn>
              <a:cxn ang="0">
                <a:pos x="14" y="76"/>
              </a:cxn>
              <a:cxn ang="0">
                <a:pos x="13" y="654"/>
              </a:cxn>
              <a:cxn ang="0">
                <a:pos x="94" y="723"/>
              </a:cxn>
            </a:cxnLst>
            <a:rect l="0" t="0" r="0" b="0"/>
            <a:pathLst>
              <a:path w="727" h="725">
                <a:moveTo>
                  <a:pt x="94" y="723"/>
                </a:moveTo>
                <a:cubicBezTo>
                  <a:pt x="94" y="723"/>
                  <a:pt x="375" y="725"/>
                  <a:pt x="655" y="725"/>
                </a:cubicBezTo>
                <a:cubicBezTo>
                  <a:pt x="716" y="716"/>
                  <a:pt x="727" y="657"/>
                  <a:pt x="727" y="657"/>
                </a:cubicBezTo>
                <a:cubicBezTo>
                  <a:pt x="727" y="657"/>
                  <a:pt x="726" y="367"/>
                  <a:pt x="725" y="77"/>
                </a:cubicBezTo>
                <a:cubicBezTo>
                  <a:pt x="722" y="9"/>
                  <a:pt x="659" y="5"/>
                  <a:pt x="659" y="5"/>
                </a:cubicBezTo>
                <a:cubicBezTo>
                  <a:pt x="659" y="5"/>
                  <a:pt x="378" y="5"/>
                  <a:pt x="97" y="5"/>
                </a:cubicBezTo>
                <a:cubicBezTo>
                  <a:pt x="14" y="0"/>
                  <a:pt x="14" y="76"/>
                  <a:pt x="14" y="76"/>
                </a:cubicBezTo>
                <a:cubicBezTo>
                  <a:pt x="14" y="76"/>
                  <a:pt x="0" y="546"/>
                  <a:pt x="13" y="654"/>
                </a:cubicBezTo>
                <a:cubicBezTo>
                  <a:pt x="13" y="654"/>
                  <a:pt x="19" y="723"/>
                  <a:pt x="94" y="723"/>
                </a:cubicBezTo>
                <a:close/>
              </a:path>
            </a:pathLst>
          </a:custGeom>
          <a:solidFill>
            <a:schemeClr val="accent1"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ko-KR" altLang="en-US"/>
          </a:p>
        </p:txBody>
      </p:sp>
      <p:sp>
        <p:nvSpPr>
          <p:cNvPr id="12" name="자유형 11"/>
          <p:cNvSpPr>
            <a:spLocks/>
          </p:cNvSpPr>
          <p:nvPr/>
        </p:nvSpPr>
        <p:spPr bwMode="gray">
          <a:xfrm>
            <a:off x="71407" y="653955"/>
            <a:ext cx="247040" cy="248747"/>
          </a:xfrm>
          <a:custGeom>
            <a:avLst/>
            <a:gdLst/>
            <a:ahLst/>
            <a:cxnLst>
              <a:cxn ang="0">
                <a:pos x="94" y="723"/>
              </a:cxn>
              <a:cxn ang="0">
                <a:pos x="655" y="725"/>
              </a:cxn>
              <a:cxn ang="0">
                <a:pos x="727" y="657"/>
              </a:cxn>
              <a:cxn ang="0">
                <a:pos x="725" y="77"/>
              </a:cxn>
              <a:cxn ang="0">
                <a:pos x="659" y="5"/>
              </a:cxn>
              <a:cxn ang="0">
                <a:pos x="97" y="5"/>
              </a:cxn>
              <a:cxn ang="0">
                <a:pos x="14" y="76"/>
              </a:cxn>
              <a:cxn ang="0">
                <a:pos x="13" y="654"/>
              </a:cxn>
              <a:cxn ang="0">
                <a:pos x="94" y="723"/>
              </a:cxn>
            </a:cxnLst>
            <a:rect l="0" t="0" r="0" b="0"/>
            <a:pathLst>
              <a:path w="727" h="725">
                <a:moveTo>
                  <a:pt x="94" y="723"/>
                </a:moveTo>
                <a:cubicBezTo>
                  <a:pt x="94" y="723"/>
                  <a:pt x="375" y="725"/>
                  <a:pt x="655" y="725"/>
                </a:cubicBezTo>
                <a:cubicBezTo>
                  <a:pt x="716" y="716"/>
                  <a:pt x="727" y="657"/>
                  <a:pt x="727" y="657"/>
                </a:cubicBezTo>
                <a:cubicBezTo>
                  <a:pt x="727" y="657"/>
                  <a:pt x="726" y="367"/>
                  <a:pt x="725" y="77"/>
                </a:cubicBezTo>
                <a:cubicBezTo>
                  <a:pt x="722" y="9"/>
                  <a:pt x="659" y="5"/>
                  <a:pt x="659" y="5"/>
                </a:cubicBezTo>
                <a:cubicBezTo>
                  <a:pt x="659" y="5"/>
                  <a:pt x="378" y="5"/>
                  <a:pt x="97" y="5"/>
                </a:cubicBezTo>
                <a:cubicBezTo>
                  <a:pt x="14" y="0"/>
                  <a:pt x="14" y="76"/>
                  <a:pt x="14" y="76"/>
                </a:cubicBezTo>
                <a:cubicBezTo>
                  <a:pt x="14" y="76"/>
                  <a:pt x="0" y="546"/>
                  <a:pt x="13" y="654"/>
                </a:cubicBezTo>
                <a:cubicBezTo>
                  <a:pt x="13" y="654"/>
                  <a:pt x="19" y="723"/>
                  <a:pt x="94" y="723"/>
                </a:cubicBezTo>
                <a:close/>
              </a:path>
            </a:pathLst>
          </a:custGeom>
          <a:solidFill>
            <a:schemeClr val="accent1"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ko-KR" altLang="en-US"/>
          </a:p>
        </p:txBody>
      </p:sp>
      <p:sp>
        <p:nvSpPr>
          <p:cNvPr id="13" name="자유형 12"/>
          <p:cNvSpPr>
            <a:spLocks/>
          </p:cNvSpPr>
          <p:nvPr/>
        </p:nvSpPr>
        <p:spPr bwMode="gray">
          <a:xfrm>
            <a:off x="73902" y="106210"/>
            <a:ext cx="248288" cy="248747"/>
          </a:xfrm>
          <a:custGeom>
            <a:avLst/>
            <a:gdLst/>
            <a:ahLst/>
            <a:cxnLst>
              <a:cxn ang="0">
                <a:pos x="94" y="723"/>
              </a:cxn>
              <a:cxn ang="0">
                <a:pos x="655" y="725"/>
              </a:cxn>
              <a:cxn ang="0">
                <a:pos x="727" y="657"/>
              </a:cxn>
              <a:cxn ang="0">
                <a:pos x="725" y="77"/>
              </a:cxn>
              <a:cxn ang="0">
                <a:pos x="659" y="5"/>
              </a:cxn>
              <a:cxn ang="0">
                <a:pos x="97" y="5"/>
              </a:cxn>
              <a:cxn ang="0">
                <a:pos x="14" y="76"/>
              </a:cxn>
              <a:cxn ang="0">
                <a:pos x="13" y="654"/>
              </a:cxn>
              <a:cxn ang="0">
                <a:pos x="94" y="723"/>
              </a:cxn>
            </a:cxnLst>
            <a:rect l="0" t="0" r="0" b="0"/>
            <a:pathLst>
              <a:path w="727" h="725">
                <a:moveTo>
                  <a:pt x="94" y="723"/>
                </a:moveTo>
                <a:cubicBezTo>
                  <a:pt x="94" y="723"/>
                  <a:pt x="375" y="725"/>
                  <a:pt x="655" y="725"/>
                </a:cubicBezTo>
                <a:cubicBezTo>
                  <a:pt x="716" y="716"/>
                  <a:pt x="727" y="657"/>
                  <a:pt x="727" y="657"/>
                </a:cubicBezTo>
                <a:cubicBezTo>
                  <a:pt x="727" y="657"/>
                  <a:pt x="726" y="367"/>
                  <a:pt x="725" y="77"/>
                </a:cubicBezTo>
                <a:cubicBezTo>
                  <a:pt x="722" y="9"/>
                  <a:pt x="659" y="5"/>
                  <a:pt x="659" y="5"/>
                </a:cubicBezTo>
                <a:cubicBezTo>
                  <a:pt x="659" y="5"/>
                  <a:pt x="378" y="5"/>
                  <a:pt x="97" y="5"/>
                </a:cubicBezTo>
                <a:cubicBezTo>
                  <a:pt x="14" y="0"/>
                  <a:pt x="14" y="76"/>
                  <a:pt x="14" y="76"/>
                </a:cubicBezTo>
                <a:cubicBezTo>
                  <a:pt x="14" y="76"/>
                  <a:pt x="0" y="546"/>
                  <a:pt x="13" y="654"/>
                </a:cubicBezTo>
                <a:cubicBezTo>
                  <a:pt x="13" y="654"/>
                  <a:pt x="19" y="723"/>
                  <a:pt x="94" y="723"/>
                </a:cubicBezTo>
                <a:close/>
              </a:path>
            </a:pathLst>
          </a:custGeom>
          <a:solidFill>
            <a:srgbClr val="3F949A">
              <a:alpha val="6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ko-KR" altLang="en-US"/>
          </a:p>
        </p:txBody>
      </p:sp>
      <p:sp>
        <p:nvSpPr>
          <p:cNvPr id="14" name="자유형 13"/>
          <p:cNvSpPr>
            <a:spLocks/>
          </p:cNvSpPr>
          <p:nvPr/>
        </p:nvSpPr>
        <p:spPr bwMode="gray">
          <a:xfrm>
            <a:off x="823251" y="894237"/>
            <a:ext cx="248287" cy="248747"/>
          </a:xfrm>
          <a:custGeom>
            <a:avLst/>
            <a:gdLst/>
            <a:ahLst/>
            <a:cxnLst>
              <a:cxn ang="0">
                <a:pos x="94" y="723"/>
              </a:cxn>
              <a:cxn ang="0">
                <a:pos x="655" y="725"/>
              </a:cxn>
              <a:cxn ang="0">
                <a:pos x="727" y="657"/>
              </a:cxn>
              <a:cxn ang="0">
                <a:pos x="725" y="77"/>
              </a:cxn>
              <a:cxn ang="0">
                <a:pos x="659" y="5"/>
              </a:cxn>
              <a:cxn ang="0">
                <a:pos x="97" y="5"/>
              </a:cxn>
              <a:cxn ang="0">
                <a:pos x="14" y="76"/>
              </a:cxn>
              <a:cxn ang="0">
                <a:pos x="13" y="654"/>
              </a:cxn>
              <a:cxn ang="0">
                <a:pos x="94" y="723"/>
              </a:cxn>
            </a:cxnLst>
            <a:rect l="0" t="0" r="0" b="0"/>
            <a:pathLst>
              <a:path w="727" h="725">
                <a:moveTo>
                  <a:pt x="94" y="723"/>
                </a:moveTo>
                <a:cubicBezTo>
                  <a:pt x="94" y="723"/>
                  <a:pt x="375" y="725"/>
                  <a:pt x="655" y="725"/>
                </a:cubicBezTo>
                <a:cubicBezTo>
                  <a:pt x="716" y="716"/>
                  <a:pt x="727" y="657"/>
                  <a:pt x="727" y="657"/>
                </a:cubicBezTo>
                <a:cubicBezTo>
                  <a:pt x="727" y="657"/>
                  <a:pt x="726" y="367"/>
                  <a:pt x="725" y="77"/>
                </a:cubicBezTo>
                <a:cubicBezTo>
                  <a:pt x="722" y="9"/>
                  <a:pt x="659" y="5"/>
                  <a:pt x="659" y="5"/>
                </a:cubicBezTo>
                <a:cubicBezTo>
                  <a:pt x="659" y="5"/>
                  <a:pt x="378" y="5"/>
                  <a:pt x="97" y="5"/>
                </a:cubicBezTo>
                <a:cubicBezTo>
                  <a:pt x="14" y="0"/>
                  <a:pt x="14" y="76"/>
                  <a:pt x="14" y="76"/>
                </a:cubicBezTo>
                <a:cubicBezTo>
                  <a:pt x="14" y="76"/>
                  <a:pt x="0" y="546"/>
                  <a:pt x="13" y="654"/>
                </a:cubicBezTo>
                <a:cubicBezTo>
                  <a:pt x="13" y="654"/>
                  <a:pt x="19" y="723"/>
                  <a:pt x="94" y="723"/>
                </a:cubicBezTo>
                <a:close/>
              </a:path>
            </a:pathLst>
          </a:custGeom>
          <a:solidFill>
            <a:srgbClr val="3F949A">
              <a:alpha val="30196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ko-KR" altLang="en-US"/>
          </a:p>
        </p:txBody>
      </p:sp>
      <p:sp>
        <p:nvSpPr>
          <p:cNvPr id="15" name="자유형 14"/>
          <p:cNvSpPr>
            <a:spLocks/>
          </p:cNvSpPr>
          <p:nvPr/>
        </p:nvSpPr>
        <p:spPr bwMode="gray">
          <a:xfrm>
            <a:off x="344103" y="376692"/>
            <a:ext cx="479107" cy="517546"/>
          </a:xfrm>
          <a:custGeom>
            <a:avLst/>
            <a:gdLst/>
            <a:ahLst/>
            <a:cxnLst>
              <a:cxn ang="0">
                <a:pos x="94" y="723"/>
              </a:cxn>
              <a:cxn ang="0">
                <a:pos x="655" y="725"/>
              </a:cxn>
              <a:cxn ang="0">
                <a:pos x="727" y="657"/>
              </a:cxn>
              <a:cxn ang="0">
                <a:pos x="725" y="77"/>
              </a:cxn>
              <a:cxn ang="0">
                <a:pos x="659" y="5"/>
              </a:cxn>
              <a:cxn ang="0">
                <a:pos x="97" y="5"/>
              </a:cxn>
              <a:cxn ang="0">
                <a:pos x="14" y="76"/>
              </a:cxn>
              <a:cxn ang="0">
                <a:pos x="13" y="654"/>
              </a:cxn>
              <a:cxn ang="0">
                <a:pos x="94" y="723"/>
              </a:cxn>
            </a:cxnLst>
            <a:rect l="0" t="0" r="0" b="0"/>
            <a:pathLst>
              <a:path w="727" h="725">
                <a:moveTo>
                  <a:pt x="94" y="723"/>
                </a:moveTo>
                <a:cubicBezTo>
                  <a:pt x="94" y="723"/>
                  <a:pt x="375" y="725"/>
                  <a:pt x="655" y="725"/>
                </a:cubicBezTo>
                <a:cubicBezTo>
                  <a:pt x="716" y="716"/>
                  <a:pt x="727" y="657"/>
                  <a:pt x="727" y="657"/>
                </a:cubicBezTo>
                <a:cubicBezTo>
                  <a:pt x="727" y="657"/>
                  <a:pt x="726" y="367"/>
                  <a:pt x="725" y="77"/>
                </a:cubicBezTo>
                <a:cubicBezTo>
                  <a:pt x="722" y="9"/>
                  <a:pt x="659" y="5"/>
                  <a:pt x="659" y="5"/>
                </a:cubicBezTo>
                <a:cubicBezTo>
                  <a:pt x="659" y="5"/>
                  <a:pt x="378" y="5"/>
                  <a:pt x="97" y="5"/>
                </a:cubicBezTo>
                <a:cubicBezTo>
                  <a:pt x="14" y="0"/>
                  <a:pt x="14" y="76"/>
                  <a:pt x="14" y="76"/>
                </a:cubicBezTo>
                <a:cubicBezTo>
                  <a:pt x="14" y="76"/>
                  <a:pt x="0" y="546"/>
                  <a:pt x="13" y="654"/>
                </a:cubicBezTo>
                <a:cubicBezTo>
                  <a:pt x="13" y="654"/>
                  <a:pt x="19" y="723"/>
                  <a:pt x="94" y="723"/>
                </a:cubicBezTo>
                <a:close/>
              </a:path>
            </a:pathLst>
          </a:custGeom>
          <a:solidFill>
            <a:schemeClr val="accent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929190" y="928670"/>
            <a:ext cx="3857652" cy="928694"/>
          </a:xfrm>
        </p:spPr>
        <p:txBody>
          <a:bodyPr anchor="b"/>
          <a:lstStyle>
            <a:lvl1pPr algn="l">
              <a:defRPr sz="2000" b="1">
                <a:ln>
                  <a:noFill/>
                  <a:prstDash val="solid"/>
                </a:ln>
                <a:solidFill>
                  <a:schemeClr val="tx2"/>
                </a:solidFill>
                <a:effectLst/>
              </a:defRPr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929190" y="1928802"/>
            <a:ext cx="3857652" cy="335758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FA6F4-8DF5-42E5-A8E2-72E158D859E1}" type="datetimeFigureOut">
              <a:rPr lang="ko-KR" altLang="en-US" smtClean="0"/>
              <a:pPr/>
              <a:t>2013-05-28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9903EE-D06E-49F0-9DAF-37CD164DAD64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8" name="직사각형 7"/>
          <p:cNvSpPr/>
          <p:nvPr/>
        </p:nvSpPr>
        <p:spPr>
          <a:xfrm rot="21422455">
            <a:off x="609122" y="1000108"/>
            <a:ext cx="4000528" cy="4857784"/>
          </a:xfrm>
          <a:prstGeom prst="rect">
            <a:avLst/>
          </a:prstGeom>
          <a:solidFill>
            <a:srgbClr val="F8F8F8"/>
          </a:solidFill>
          <a:ln w="3175" cap="sq" cmpd="sng" algn="ctr">
            <a:solidFill>
              <a:srgbClr val="C0C0C0"/>
            </a:solidFill>
            <a:prstDash val="solid"/>
          </a:ln>
          <a:effectLst>
            <a:outerShdw blurRad="57150" dist="38100" dir="27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3"/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9" name="그림 개체 틀 8"/>
          <p:cNvSpPr>
            <a:spLocks noGrp="1"/>
          </p:cNvSpPr>
          <p:nvPr>
            <p:ph type="pic" sz="quarter" idx="1"/>
          </p:nvPr>
        </p:nvSpPr>
        <p:spPr>
          <a:xfrm>
            <a:off x="642910" y="1000108"/>
            <a:ext cx="4004390" cy="4857784"/>
          </a:xfrm>
          <a:prstGeom prst="rect">
            <a:avLst/>
          </a:prstGeom>
          <a:solidFill>
            <a:schemeClr val="accent3"/>
          </a:solidFill>
          <a:ln w="3175" cap="sq" cmpd="sng" algn="ctr">
            <a:solidFill>
              <a:srgbClr val="F8F8F8"/>
            </a:solidFill>
            <a:prstDash val="solid"/>
            <a:miter lim="800000"/>
          </a:ln>
          <a:effectLst>
            <a:outerShdw blurRad="38100" dist="50800" dir="3000000" algn="tl" rotWithShape="0">
              <a:srgbClr val="000000">
                <a:alpha val="40000"/>
              </a:srgbClr>
            </a:outerShdw>
          </a:effectLst>
          <a:sp3d contourW="12700" prstMaterial="plastic">
            <a:contourClr>
              <a:srgbClr val="000000">
                <a:alpha val="35294"/>
              </a:srgbClr>
            </a:contourClr>
          </a:sp3d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/>
          <a:lstStyle/>
          <a:p>
            <a:r>
              <a:rPr kumimoji="0" lang="ko-KR" altLang="en-US" smtClean="0"/>
              <a:t>그림을 추가하려면 아이콘을 클릭하십시오</a:t>
            </a:r>
            <a:endParaRPr kumimoji="0" lang="en-US"/>
          </a:p>
        </p:txBody>
      </p:sp>
      <p:grpSp>
        <p:nvGrpSpPr>
          <p:cNvPr id="3" name="그룹 2"/>
          <p:cNvGrpSpPr/>
          <p:nvPr/>
        </p:nvGrpSpPr>
        <p:grpSpPr>
          <a:xfrm>
            <a:off x="8116469" y="45696"/>
            <a:ext cx="1000131" cy="1036773"/>
            <a:chOff x="13317" y="34771"/>
            <a:chExt cx="1272534" cy="1310103"/>
          </a:xfrm>
        </p:grpSpPr>
        <p:sp>
          <p:nvSpPr>
            <p:cNvPr id="13" name="자유형 12"/>
            <p:cNvSpPr>
              <a:spLocks/>
            </p:cNvSpPr>
            <p:nvPr userDrawn="1"/>
          </p:nvSpPr>
          <p:spPr bwMode="gray">
            <a:xfrm>
              <a:off x="356217" y="34771"/>
              <a:ext cx="315913" cy="314325"/>
            </a:xfrm>
            <a:custGeom>
              <a:avLst/>
              <a:gdLst/>
              <a:ahLst/>
              <a:cxnLst>
                <a:cxn ang="0">
                  <a:pos x="94" y="723"/>
                </a:cxn>
                <a:cxn ang="0">
                  <a:pos x="655" y="725"/>
                </a:cxn>
                <a:cxn ang="0">
                  <a:pos x="727" y="657"/>
                </a:cxn>
                <a:cxn ang="0">
                  <a:pos x="725" y="77"/>
                </a:cxn>
                <a:cxn ang="0">
                  <a:pos x="659" y="5"/>
                </a:cxn>
                <a:cxn ang="0">
                  <a:pos x="97" y="5"/>
                </a:cxn>
                <a:cxn ang="0">
                  <a:pos x="14" y="76"/>
                </a:cxn>
                <a:cxn ang="0">
                  <a:pos x="13" y="654"/>
                </a:cxn>
                <a:cxn ang="0">
                  <a:pos x="94" y="723"/>
                </a:cxn>
              </a:cxnLst>
              <a:rect l="0" t="0" r="0" b="0"/>
              <a:pathLst>
                <a:path w="727" h="725">
                  <a:moveTo>
                    <a:pt x="94" y="723"/>
                  </a:moveTo>
                  <a:cubicBezTo>
                    <a:pt x="94" y="723"/>
                    <a:pt x="375" y="725"/>
                    <a:pt x="655" y="725"/>
                  </a:cubicBezTo>
                  <a:cubicBezTo>
                    <a:pt x="716" y="716"/>
                    <a:pt x="727" y="657"/>
                    <a:pt x="727" y="657"/>
                  </a:cubicBezTo>
                  <a:cubicBezTo>
                    <a:pt x="727" y="657"/>
                    <a:pt x="726" y="367"/>
                    <a:pt x="725" y="77"/>
                  </a:cubicBezTo>
                  <a:cubicBezTo>
                    <a:pt x="722" y="9"/>
                    <a:pt x="659" y="5"/>
                    <a:pt x="659" y="5"/>
                  </a:cubicBezTo>
                  <a:cubicBezTo>
                    <a:pt x="659" y="5"/>
                    <a:pt x="378" y="5"/>
                    <a:pt x="97" y="5"/>
                  </a:cubicBezTo>
                  <a:cubicBezTo>
                    <a:pt x="14" y="0"/>
                    <a:pt x="14" y="76"/>
                    <a:pt x="14" y="76"/>
                  </a:cubicBezTo>
                  <a:cubicBezTo>
                    <a:pt x="14" y="76"/>
                    <a:pt x="0" y="546"/>
                    <a:pt x="13" y="654"/>
                  </a:cubicBezTo>
                  <a:cubicBezTo>
                    <a:pt x="13" y="654"/>
                    <a:pt x="19" y="723"/>
                    <a:pt x="94" y="723"/>
                  </a:cubicBez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anchor="ctr" compatLnSpc="1"/>
            <a:lstStyle/>
            <a:p>
              <a:endParaRPr kumimoji="0" lang="ko-KR" altLang="en-US"/>
            </a:p>
          </p:txBody>
        </p:sp>
        <p:sp>
          <p:nvSpPr>
            <p:cNvPr id="14" name="자유형 13"/>
            <p:cNvSpPr>
              <a:spLocks/>
            </p:cNvSpPr>
            <p:nvPr userDrawn="1"/>
          </p:nvSpPr>
          <p:spPr bwMode="gray">
            <a:xfrm>
              <a:off x="13317" y="726921"/>
              <a:ext cx="314325" cy="314325"/>
            </a:xfrm>
            <a:custGeom>
              <a:avLst/>
              <a:gdLst/>
              <a:ahLst/>
              <a:cxnLst>
                <a:cxn ang="0">
                  <a:pos x="94" y="723"/>
                </a:cxn>
                <a:cxn ang="0">
                  <a:pos x="655" y="725"/>
                </a:cxn>
                <a:cxn ang="0">
                  <a:pos x="727" y="657"/>
                </a:cxn>
                <a:cxn ang="0">
                  <a:pos x="725" y="77"/>
                </a:cxn>
                <a:cxn ang="0">
                  <a:pos x="659" y="5"/>
                </a:cxn>
                <a:cxn ang="0">
                  <a:pos x="97" y="5"/>
                </a:cxn>
                <a:cxn ang="0">
                  <a:pos x="14" y="76"/>
                </a:cxn>
                <a:cxn ang="0">
                  <a:pos x="13" y="654"/>
                </a:cxn>
                <a:cxn ang="0">
                  <a:pos x="94" y="723"/>
                </a:cxn>
              </a:cxnLst>
              <a:rect l="0" t="0" r="0" b="0"/>
              <a:pathLst>
                <a:path w="727" h="725">
                  <a:moveTo>
                    <a:pt x="94" y="723"/>
                  </a:moveTo>
                  <a:cubicBezTo>
                    <a:pt x="94" y="723"/>
                    <a:pt x="375" y="725"/>
                    <a:pt x="655" y="725"/>
                  </a:cubicBezTo>
                  <a:cubicBezTo>
                    <a:pt x="716" y="716"/>
                    <a:pt x="727" y="657"/>
                    <a:pt x="727" y="657"/>
                  </a:cubicBezTo>
                  <a:cubicBezTo>
                    <a:pt x="727" y="657"/>
                    <a:pt x="726" y="367"/>
                    <a:pt x="725" y="77"/>
                  </a:cubicBezTo>
                  <a:cubicBezTo>
                    <a:pt x="722" y="9"/>
                    <a:pt x="659" y="5"/>
                    <a:pt x="659" y="5"/>
                  </a:cubicBezTo>
                  <a:cubicBezTo>
                    <a:pt x="659" y="5"/>
                    <a:pt x="378" y="5"/>
                    <a:pt x="97" y="5"/>
                  </a:cubicBezTo>
                  <a:cubicBezTo>
                    <a:pt x="14" y="0"/>
                    <a:pt x="14" y="76"/>
                    <a:pt x="14" y="76"/>
                  </a:cubicBezTo>
                  <a:cubicBezTo>
                    <a:pt x="14" y="76"/>
                    <a:pt x="0" y="546"/>
                    <a:pt x="13" y="654"/>
                  </a:cubicBezTo>
                  <a:cubicBezTo>
                    <a:pt x="13" y="654"/>
                    <a:pt x="19" y="723"/>
                    <a:pt x="94" y="723"/>
                  </a:cubicBez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anchor="ctr" compatLnSpc="1"/>
            <a:lstStyle/>
            <a:p>
              <a:endParaRPr kumimoji="0" lang="ko-KR" altLang="en-US"/>
            </a:p>
          </p:txBody>
        </p:sp>
        <p:sp>
          <p:nvSpPr>
            <p:cNvPr id="15" name="자유형 14"/>
            <p:cNvSpPr>
              <a:spLocks/>
            </p:cNvSpPr>
            <p:nvPr userDrawn="1"/>
          </p:nvSpPr>
          <p:spPr bwMode="gray">
            <a:xfrm>
              <a:off x="16492" y="34771"/>
              <a:ext cx="315913" cy="314325"/>
            </a:xfrm>
            <a:custGeom>
              <a:avLst/>
              <a:gdLst/>
              <a:ahLst/>
              <a:cxnLst>
                <a:cxn ang="0">
                  <a:pos x="94" y="723"/>
                </a:cxn>
                <a:cxn ang="0">
                  <a:pos x="655" y="725"/>
                </a:cxn>
                <a:cxn ang="0">
                  <a:pos x="727" y="657"/>
                </a:cxn>
                <a:cxn ang="0">
                  <a:pos x="725" y="77"/>
                </a:cxn>
                <a:cxn ang="0">
                  <a:pos x="659" y="5"/>
                </a:cxn>
                <a:cxn ang="0">
                  <a:pos x="97" y="5"/>
                </a:cxn>
                <a:cxn ang="0">
                  <a:pos x="14" y="76"/>
                </a:cxn>
                <a:cxn ang="0">
                  <a:pos x="13" y="654"/>
                </a:cxn>
                <a:cxn ang="0">
                  <a:pos x="94" y="723"/>
                </a:cxn>
              </a:cxnLst>
              <a:rect l="0" t="0" r="0" b="0"/>
              <a:pathLst>
                <a:path w="727" h="725">
                  <a:moveTo>
                    <a:pt x="94" y="723"/>
                  </a:moveTo>
                  <a:cubicBezTo>
                    <a:pt x="94" y="723"/>
                    <a:pt x="375" y="725"/>
                    <a:pt x="655" y="725"/>
                  </a:cubicBezTo>
                  <a:cubicBezTo>
                    <a:pt x="716" y="716"/>
                    <a:pt x="727" y="657"/>
                    <a:pt x="727" y="657"/>
                  </a:cubicBezTo>
                  <a:cubicBezTo>
                    <a:pt x="727" y="657"/>
                    <a:pt x="726" y="367"/>
                    <a:pt x="725" y="77"/>
                  </a:cubicBezTo>
                  <a:cubicBezTo>
                    <a:pt x="722" y="9"/>
                    <a:pt x="659" y="5"/>
                    <a:pt x="659" y="5"/>
                  </a:cubicBezTo>
                  <a:cubicBezTo>
                    <a:pt x="659" y="5"/>
                    <a:pt x="378" y="5"/>
                    <a:pt x="97" y="5"/>
                  </a:cubicBezTo>
                  <a:cubicBezTo>
                    <a:pt x="14" y="0"/>
                    <a:pt x="14" y="76"/>
                    <a:pt x="14" y="76"/>
                  </a:cubicBezTo>
                  <a:cubicBezTo>
                    <a:pt x="14" y="76"/>
                    <a:pt x="0" y="546"/>
                    <a:pt x="13" y="654"/>
                  </a:cubicBezTo>
                  <a:cubicBezTo>
                    <a:pt x="13" y="654"/>
                    <a:pt x="19" y="723"/>
                    <a:pt x="94" y="723"/>
                  </a:cubicBezTo>
                  <a:close/>
                </a:path>
              </a:pathLst>
            </a:custGeom>
            <a:solidFill>
              <a:srgbClr val="3F949A">
                <a:alpha val="6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anchor="ctr" compatLnSpc="1"/>
            <a:lstStyle/>
            <a:p>
              <a:endParaRPr kumimoji="0" lang="ko-KR" altLang="en-US"/>
            </a:p>
          </p:txBody>
        </p:sp>
        <p:sp>
          <p:nvSpPr>
            <p:cNvPr id="16" name="자유형 15"/>
            <p:cNvSpPr>
              <a:spLocks/>
            </p:cNvSpPr>
            <p:nvPr userDrawn="1"/>
          </p:nvSpPr>
          <p:spPr bwMode="gray">
            <a:xfrm>
              <a:off x="969939" y="1030549"/>
              <a:ext cx="315912" cy="314325"/>
            </a:xfrm>
            <a:custGeom>
              <a:avLst/>
              <a:gdLst/>
              <a:ahLst/>
              <a:cxnLst>
                <a:cxn ang="0">
                  <a:pos x="94" y="723"/>
                </a:cxn>
                <a:cxn ang="0">
                  <a:pos x="655" y="725"/>
                </a:cxn>
                <a:cxn ang="0">
                  <a:pos x="727" y="657"/>
                </a:cxn>
                <a:cxn ang="0">
                  <a:pos x="725" y="77"/>
                </a:cxn>
                <a:cxn ang="0">
                  <a:pos x="659" y="5"/>
                </a:cxn>
                <a:cxn ang="0">
                  <a:pos x="97" y="5"/>
                </a:cxn>
                <a:cxn ang="0">
                  <a:pos x="14" y="76"/>
                </a:cxn>
                <a:cxn ang="0">
                  <a:pos x="13" y="654"/>
                </a:cxn>
                <a:cxn ang="0">
                  <a:pos x="94" y="723"/>
                </a:cxn>
              </a:cxnLst>
              <a:rect l="0" t="0" r="0" b="0"/>
              <a:pathLst>
                <a:path w="727" h="725">
                  <a:moveTo>
                    <a:pt x="94" y="723"/>
                  </a:moveTo>
                  <a:cubicBezTo>
                    <a:pt x="94" y="723"/>
                    <a:pt x="375" y="725"/>
                    <a:pt x="655" y="725"/>
                  </a:cubicBezTo>
                  <a:cubicBezTo>
                    <a:pt x="716" y="716"/>
                    <a:pt x="727" y="657"/>
                    <a:pt x="727" y="657"/>
                  </a:cubicBezTo>
                  <a:cubicBezTo>
                    <a:pt x="727" y="657"/>
                    <a:pt x="726" y="367"/>
                    <a:pt x="725" y="77"/>
                  </a:cubicBezTo>
                  <a:cubicBezTo>
                    <a:pt x="722" y="9"/>
                    <a:pt x="659" y="5"/>
                    <a:pt x="659" y="5"/>
                  </a:cubicBezTo>
                  <a:cubicBezTo>
                    <a:pt x="659" y="5"/>
                    <a:pt x="378" y="5"/>
                    <a:pt x="97" y="5"/>
                  </a:cubicBezTo>
                  <a:cubicBezTo>
                    <a:pt x="14" y="0"/>
                    <a:pt x="14" y="76"/>
                    <a:pt x="14" y="76"/>
                  </a:cubicBezTo>
                  <a:cubicBezTo>
                    <a:pt x="14" y="76"/>
                    <a:pt x="0" y="546"/>
                    <a:pt x="13" y="654"/>
                  </a:cubicBezTo>
                  <a:cubicBezTo>
                    <a:pt x="13" y="654"/>
                    <a:pt x="19" y="723"/>
                    <a:pt x="94" y="723"/>
                  </a:cubicBezTo>
                  <a:close/>
                </a:path>
              </a:pathLst>
            </a:custGeom>
            <a:solidFill>
              <a:srgbClr val="3F949A">
                <a:alpha val="30196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anchor="ctr" compatLnSpc="1"/>
            <a:lstStyle/>
            <a:p>
              <a:endParaRPr kumimoji="0" lang="ko-KR" altLang="en-US"/>
            </a:p>
          </p:txBody>
        </p:sp>
        <p:sp>
          <p:nvSpPr>
            <p:cNvPr id="17" name="자유형 16"/>
            <p:cNvSpPr>
              <a:spLocks/>
            </p:cNvSpPr>
            <p:nvPr userDrawn="1"/>
          </p:nvSpPr>
          <p:spPr bwMode="gray">
            <a:xfrm>
              <a:off x="360286" y="376562"/>
              <a:ext cx="609600" cy="653989"/>
            </a:xfrm>
            <a:custGeom>
              <a:avLst/>
              <a:gdLst/>
              <a:ahLst/>
              <a:cxnLst>
                <a:cxn ang="0">
                  <a:pos x="94" y="723"/>
                </a:cxn>
                <a:cxn ang="0">
                  <a:pos x="655" y="725"/>
                </a:cxn>
                <a:cxn ang="0">
                  <a:pos x="727" y="657"/>
                </a:cxn>
                <a:cxn ang="0">
                  <a:pos x="725" y="77"/>
                </a:cxn>
                <a:cxn ang="0">
                  <a:pos x="659" y="5"/>
                </a:cxn>
                <a:cxn ang="0">
                  <a:pos x="97" y="5"/>
                </a:cxn>
                <a:cxn ang="0">
                  <a:pos x="14" y="76"/>
                </a:cxn>
                <a:cxn ang="0">
                  <a:pos x="13" y="654"/>
                </a:cxn>
                <a:cxn ang="0">
                  <a:pos x="94" y="723"/>
                </a:cxn>
              </a:cxnLst>
              <a:rect l="0" t="0" r="0" b="0"/>
              <a:pathLst>
                <a:path w="727" h="725">
                  <a:moveTo>
                    <a:pt x="94" y="723"/>
                  </a:moveTo>
                  <a:cubicBezTo>
                    <a:pt x="94" y="723"/>
                    <a:pt x="375" y="725"/>
                    <a:pt x="655" y="725"/>
                  </a:cubicBezTo>
                  <a:cubicBezTo>
                    <a:pt x="716" y="716"/>
                    <a:pt x="727" y="657"/>
                    <a:pt x="727" y="657"/>
                  </a:cubicBezTo>
                  <a:cubicBezTo>
                    <a:pt x="727" y="657"/>
                    <a:pt x="726" y="367"/>
                    <a:pt x="725" y="77"/>
                  </a:cubicBezTo>
                  <a:cubicBezTo>
                    <a:pt x="722" y="9"/>
                    <a:pt x="659" y="5"/>
                    <a:pt x="659" y="5"/>
                  </a:cubicBezTo>
                  <a:cubicBezTo>
                    <a:pt x="659" y="5"/>
                    <a:pt x="378" y="5"/>
                    <a:pt x="97" y="5"/>
                  </a:cubicBezTo>
                  <a:cubicBezTo>
                    <a:pt x="14" y="0"/>
                    <a:pt x="14" y="76"/>
                    <a:pt x="14" y="76"/>
                  </a:cubicBezTo>
                  <a:cubicBezTo>
                    <a:pt x="14" y="76"/>
                    <a:pt x="0" y="546"/>
                    <a:pt x="13" y="654"/>
                  </a:cubicBezTo>
                  <a:cubicBezTo>
                    <a:pt x="13" y="654"/>
                    <a:pt x="19" y="723"/>
                    <a:pt x="94" y="723"/>
                  </a:cubicBezTo>
                  <a:close/>
                </a:path>
              </a:pathLst>
            </a:custGeom>
            <a:solidFill>
              <a:schemeClr val="accent1">
                <a:alpha val="5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anchor="ctr" compatLnSpc="1"/>
            <a:lstStyle/>
            <a:p>
              <a:endParaRPr kumimoji="0" lang="ko-KR" altLang="en-US"/>
            </a:p>
          </p:txBody>
        </p:sp>
      </p:grp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직사각형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61000">
                <a:schemeClr val="bg1">
                  <a:alpha val="40000"/>
                </a:schemeClr>
              </a:gs>
            </a:gsLst>
            <a:lin ang="5400000" scaled="1"/>
            <a:tileRect/>
          </a:gradFill>
          <a:ln w="19050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rtlCol="0">
            <a:normAutofit/>
          </a:bodyPr>
          <a:lstStyle/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kumimoji="0" lang="ko-KR" altLang="en-US" smtClean="0"/>
              <a:t>둘째 수준</a:t>
            </a:r>
          </a:p>
          <a:p>
            <a:pPr lvl="2" eaLnBrk="1" latinLnBrk="0" hangingPunct="1"/>
            <a:r>
              <a:rPr kumimoji="0" lang="ko-KR" altLang="en-US" smtClean="0"/>
              <a:t>셋째 수준</a:t>
            </a:r>
          </a:p>
          <a:p>
            <a:pPr lvl="3" eaLnBrk="1" latinLnBrk="0" hangingPunct="1"/>
            <a:r>
              <a:rPr kumimoji="0" lang="ko-KR" altLang="en-US" smtClean="0"/>
              <a:t>넷째 수준</a:t>
            </a:r>
          </a:p>
          <a:p>
            <a:pPr lvl="4" eaLnBrk="1" latinLnBrk="0" hangingPunct="1"/>
            <a:r>
              <a:rPr kumimoji="0"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rtlCol="0" anchor="ctr"/>
          <a:lstStyle>
            <a:lvl1pPr algn="l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74EFA6F4-8DF5-42E5-A8E2-72E158D859E1}" type="datetimeFigureOut">
              <a:rPr lang="ko-KR" altLang="en-US" smtClean="0"/>
              <a:pPr/>
              <a:t>2013-05-28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rtlCol="0" anchor="ctr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rtlCol="0" anchor="ctr"/>
          <a:lstStyle>
            <a:lvl1pPr algn="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BB9903EE-D06E-49F0-9DAF-37CD164DAD64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rtlCol="0" anchor="ctr">
            <a:normAutofit/>
            <a:scene3d>
              <a:camera prst="orthographicFront" fov="0">
                <a:rot lat="0" lon="0" rev="0"/>
              </a:camera>
              <a:lightRig rig="glow" dir="t">
                <a:rot lat="0" lon="0" rev="4500000"/>
              </a:lightRig>
            </a:scene3d>
            <a:sp3d prstMaterial="matte">
              <a:contourClr>
                <a:schemeClr val="accent1">
                  <a:alpha val="95000"/>
                </a:schemeClr>
              </a:contourClr>
            </a:sp3d>
          </a:bodyPr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1" hangingPunct="1">
        <a:spcBef>
          <a:spcPct val="0"/>
        </a:spcBef>
        <a:buNone/>
        <a:defRPr kumimoji="0" sz="4400" b="1" kern="1200" spc="50" dirty="0" smtClean="0">
          <a:ln>
            <a:noFill/>
            <a:prstDash val="solid"/>
          </a:ln>
          <a:gradFill flip="none" rotWithShape="1">
            <a:gsLst>
              <a:gs pos="0">
                <a:schemeClr val="tx2"/>
              </a:gs>
              <a:gs pos="26000">
                <a:schemeClr val="tx2"/>
              </a:gs>
              <a:gs pos="41000">
                <a:schemeClr val="tx2">
                  <a:shade val="90000"/>
                </a:schemeClr>
              </a:gs>
              <a:gs pos="67000">
                <a:schemeClr val="tx2">
                  <a:shade val="50000"/>
                </a:schemeClr>
              </a:gs>
              <a:gs pos="95000">
                <a:schemeClr val="tx2"/>
              </a:gs>
            </a:gsLst>
            <a:lin ang="5400000" scaled="1"/>
            <a:tileRect/>
          </a:gradFill>
          <a:effectLst>
            <a:outerShdw blurRad="50800" dist="50800" dir="5400000" algn="tl" rotWithShape="0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  <a:lvl2pPr eaLnBrk="1" latinLnBrk="1" hangingPunct="1">
        <a:defRPr kumimoji="0">
          <a:solidFill>
            <a:schemeClr val="tx2"/>
          </a:solidFill>
        </a:defRPr>
      </a:lvl2pPr>
      <a:lvl3pPr eaLnBrk="1" latinLnBrk="1" hangingPunct="1">
        <a:defRPr kumimoji="0">
          <a:solidFill>
            <a:schemeClr val="tx2"/>
          </a:solidFill>
        </a:defRPr>
      </a:lvl3pPr>
      <a:lvl4pPr eaLnBrk="1" latinLnBrk="1" hangingPunct="1">
        <a:defRPr kumimoji="0">
          <a:solidFill>
            <a:schemeClr val="tx2"/>
          </a:solidFill>
        </a:defRPr>
      </a:lvl4pPr>
      <a:lvl5pPr eaLnBrk="1" latinLnBrk="1" hangingPunct="1">
        <a:defRPr kumimoji="0">
          <a:solidFill>
            <a:schemeClr val="tx2"/>
          </a:solidFill>
        </a:defRPr>
      </a:lvl5pPr>
      <a:lvl6pPr eaLnBrk="1" latinLnBrk="1" hangingPunct="1">
        <a:defRPr kumimoji="0">
          <a:solidFill>
            <a:schemeClr val="tx2"/>
          </a:solidFill>
        </a:defRPr>
      </a:lvl6pPr>
      <a:lvl7pPr eaLnBrk="1" latinLnBrk="1" hangingPunct="1">
        <a:defRPr kumimoji="0">
          <a:solidFill>
            <a:schemeClr val="tx2"/>
          </a:solidFill>
        </a:defRPr>
      </a:lvl7pPr>
      <a:lvl8pPr eaLnBrk="1" latinLnBrk="1" hangingPunct="1">
        <a:defRPr kumimoji="0">
          <a:solidFill>
            <a:schemeClr val="tx2"/>
          </a:solidFill>
        </a:defRPr>
      </a:lvl8pPr>
      <a:lvl9pPr eaLnBrk="1" latinLnBrk="1" hangingPunct="1">
        <a:defRPr kumimoji="0">
          <a:solidFill>
            <a:schemeClr val="tx2"/>
          </a:solidFill>
        </a:defRPr>
      </a:lvl9pPr>
    </p:titleStyle>
    <p:bodyStyle>
      <a:lvl1pPr marL="342900" indent="-342900" algn="l" rtl="0" eaLnBrk="1" latinLnBrk="1" hangingPunct="1">
        <a:spcBef>
          <a:spcPct val="20000"/>
        </a:spcBef>
        <a:buClr>
          <a:schemeClr val="accent2"/>
        </a:buClr>
        <a:buFont typeface="Wingdings 2"/>
        <a:buChar char="²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latinLnBrk="1" hangingPunct="1">
        <a:spcBef>
          <a:spcPct val="20000"/>
        </a:spcBef>
        <a:buClr>
          <a:schemeClr val="accent3"/>
        </a:buClr>
        <a:buSzPct val="85000"/>
        <a:buFont typeface="Wingdings"/>
        <a:buChar char="u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latinLnBrk="1" hangingPunct="1">
        <a:spcBef>
          <a:spcPct val="20000"/>
        </a:spcBef>
        <a:buClr>
          <a:schemeClr val="accent4"/>
        </a:buClr>
        <a:buSzPct val="80000"/>
        <a:buFont typeface="Wingdings"/>
        <a:buChar char="u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latinLnBrk="1" hangingPunct="1">
        <a:spcBef>
          <a:spcPct val="20000"/>
        </a:spcBef>
        <a:buClr>
          <a:schemeClr val="accent5"/>
        </a:buClr>
        <a:buSzPct val="75000"/>
        <a:buFont typeface="Wingdings"/>
        <a:buChar char="u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latinLnBrk="1" hangingPunct="1">
        <a:spcBef>
          <a:spcPct val="20000"/>
        </a:spcBef>
        <a:buClr>
          <a:schemeClr val="accent6"/>
        </a:buClr>
        <a:buSzPct val="70000"/>
        <a:buFont typeface="Wingdings"/>
        <a:buChar char="u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rtl="0" eaLnBrk="1" latinLnBrk="1" hangingPunct="1">
        <a:spcBef>
          <a:spcPct val="20000"/>
        </a:spcBef>
        <a:buClr>
          <a:schemeClr val="tx2"/>
        </a:buClr>
        <a:buSzPct val="60000"/>
        <a:buFont typeface="Wingdings"/>
        <a:buChar char="u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rtl="0" eaLnBrk="1" latinLnBrk="1" hangingPunct="1">
        <a:spcBef>
          <a:spcPct val="20000"/>
        </a:spcBef>
        <a:buClr>
          <a:schemeClr val="accent1"/>
        </a:buClr>
        <a:buSzPct val="60000"/>
        <a:buFont typeface="Wingdings"/>
        <a:buChar char="u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rtl="0" eaLnBrk="1" latinLnBrk="1" hangingPunct="1">
        <a:spcBef>
          <a:spcPct val="20000"/>
        </a:spcBef>
        <a:buClr>
          <a:schemeClr val="accent2"/>
        </a:buClr>
        <a:buSzPct val="55000"/>
        <a:buFont typeface="Wingdings"/>
        <a:buChar char="u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rtl="0" eaLnBrk="1" latinLnBrk="1" hangingPunct="1">
        <a:spcBef>
          <a:spcPct val="20000"/>
        </a:spcBef>
        <a:buClr>
          <a:schemeClr val="accent3"/>
        </a:buClr>
        <a:buSzPct val="50000"/>
        <a:buFont typeface="Wingdings"/>
        <a:buChar char="u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" Target="slide11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hyperlink" Target="http://terms.naver.com/entry.nhn?docId=729490" TargetMode="External"/><Relationship Id="rId2" Type="http://schemas.openxmlformats.org/officeDocument/2006/relationships/hyperlink" Target="http://terms.naver.com/entry.nhn?docId=726562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terms.naver.com/entry.nhn?docId=726086" TargetMode="Externa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" Target="slide10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714348" y="2643182"/>
            <a:ext cx="7772400" cy="1470025"/>
          </a:xfrm>
        </p:spPr>
        <p:txBody>
          <a:bodyPr>
            <a:normAutofit/>
          </a:bodyPr>
          <a:lstStyle/>
          <a:p>
            <a:r>
              <a:rPr lang="ko-KR" altLang="en-US" sz="7200" dirty="0" smtClean="0">
                <a:latin typeface="HY궁서" pitchFamily="18" charset="-127"/>
                <a:ea typeface="HY궁서" pitchFamily="18" charset="-127"/>
              </a:rPr>
              <a:t>일본의 </a:t>
            </a:r>
            <a:r>
              <a:rPr lang="ko-KR" altLang="en-US" sz="7200" dirty="0" err="1" smtClean="0">
                <a:latin typeface="HY궁서" pitchFamily="18" charset="-127"/>
                <a:ea typeface="HY궁서" pitchFamily="18" charset="-127"/>
              </a:rPr>
              <a:t>천황제</a:t>
            </a:r>
            <a:endParaRPr lang="ko-KR" altLang="en-US" sz="7200">
              <a:latin typeface="HY궁서" pitchFamily="18" charset="-127"/>
              <a:ea typeface="HY궁서" pitchFamily="18" charset="-127"/>
            </a:endParaRPr>
          </a:p>
        </p:txBody>
      </p:sp>
    </p:spTree>
  </p:cSld>
  <p:clrMapOvr>
    <a:masterClrMapping/>
  </p:clrMapOvr>
  <p:transition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고대시대  천황제</a:t>
            </a:r>
            <a:endParaRPr lang="ko-KR" altLang="en-US"/>
          </a:p>
        </p:txBody>
      </p:sp>
      <p:grpSp>
        <p:nvGrpSpPr>
          <p:cNvPr id="9" name="그룹 8"/>
          <p:cNvGrpSpPr/>
          <p:nvPr/>
        </p:nvGrpSpPr>
        <p:grpSpPr>
          <a:xfrm>
            <a:off x="857224" y="1643050"/>
            <a:ext cx="8063094" cy="4000528"/>
            <a:chOff x="1571604" y="1928802"/>
            <a:chExt cx="8754216" cy="2786082"/>
          </a:xfrm>
        </p:grpSpPr>
        <p:sp>
          <p:nvSpPr>
            <p:cNvPr id="4" name="순서도: 대체 처리 3"/>
            <p:cNvSpPr/>
            <p:nvPr/>
          </p:nvSpPr>
          <p:spPr>
            <a:xfrm>
              <a:off x="1571604" y="2786058"/>
              <a:ext cx="1928826" cy="928694"/>
            </a:xfrm>
            <a:prstGeom prst="flowChartAlternateProcess">
              <a:avLst/>
            </a:prstGeom>
            <a:gradFill flip="none" rotWithShape="1">
              <a:gsLst>
                <a:gs pos="0">
                  <a:schemeClr val="tx2">
                    <a:lumMod val="90000"/>
                  </a:schemeClr>
                </a:gs>
                <a:gs pos="50000">
                  <a:schemeClr val="accent1">
                    <a:lumMod val="40000"/>
                    <a:lumOff val="60000"/>
                  </a:schemeClr>
                </a:gs>
                <a:gs pos="100000">
                  <a:schemeClr val="accent1">
                    <a:lumMod val="60000"/>
                    <a:lumOff val="40000"/>
                  </a:schemeClr>
                </a:gs>
              </a:gsLst>
              <a:lin ang="2700000" scaled="1"/>
              <a:tileRect/>
            </a:gradFill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  <a:scene3d>
              <a:camera prst="orthographicFront"/>
              <a:lightRig rig="threePt" dir="t"/>
            </a:scene3d>
            <a:sp3d>
              <a:bevelT/>
              <a:bevelB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ko-KR" altLang="en-US" sz="3600" smtClean="0">
                  <a:solidFill>
                    <a:schemeClr val="accent1">
                      <a:lumMod val="75000"/>
                    </a:schemeClr>
                  </a:solidFill>
                  <a:latin typeface="HY궁서" pitchFamily="18" charset="-127"/>
                  <a:ea typeface="HY궁서" pitchFamily="18" charset="-127"/>
                </a:rPr>
                <a:t>집정관</a:t>
              </a:r>
              <a:endParaRPr lang="ko-KR" altLang="en-US" sz="3600">
                <a:solidFill>
                  <a:schemeClr val="accent1">
                    <a:lumMod val="75000"/>
                  </a:schemeClr>
                </a:solidFill>
                <a:latin typeface="HY궁서" pitchFamily="18" charset="-127"/>
                <a:ea typeface="HY궁서" pitchFamily="18" charset="-127"/>
              </a:endParaRPr>
            </a:p>
          </p:txBody>
        </p:sp>
        <p:sp>
          <p:nvSpPr>
            <p:cNvPr id="5" name="오른쪽 화살표 4"/>
            <p:cNvSpPr/>
            <p:nvPr/>
          </p:nvSpPr>
          <p:spPr>
            <a:xfrm rot="20202922">
              <a:off x="3571524" y="2465008"/>
              <a:ext cx="1322966" cy="270846"/>
            </a:xfrm>
            <a:prstGeom prst="rightArrow">
              <a:avLst/>
            </a:prstGeom>
            <a:gradFill flip="none" rotWithShape="1">
              <a:gsLst>
                <a:gs pos="0">
                  <a:schemeClr val="tx2">
                    <a:lumMod val="90000"/>
                  </a:schemeClr>
                </a:gs>
                <a:gs pos="50000">
                  <a:schemeClr val="accent1">
                    <a:lumMod val="40000"/>
                    <a:lumOff val="60000"/>
                  </a:schemeClr>
                </a:gs>
                <a:gs pos="100000">
                  <a:schemeClr val="accent1">
                    <a:lumMod val="60000"/>
                    <a:lumOff val="40000"/>
                  </a:schemeClr>
                </a:gs>
              </a:gsLst>
              <a:lin ang="2700000" scaled="1"/>
              <a:tileRect/>
            </a:gradFill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  <a:scene3d>
              <a:camera prst="orthographicFront"/>
              <a:lightRig rig="threePt" dir="t"/>
            </a:scene3d>
            <a:sp3d>
              <a:bevelT/>
              <a:bevelB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" name="오른쪽 화살표 5"/>
            <p:cNvSpPr/>
            <p:nvPr/>
          </p:nvSpPr>
          <p:spPr>
            <a:xfrm rot="1257919">
              <a:off x="3647967" y="3799591"/>
              <a:ext cx="1322966" cy="270846"/>
            </a:xfrm>
            <a:prstGeom prst="rightArrow">
              <a:avLst/>
            </a:prstGeom>
            <a:gradFill flip="none" rotWithShape="1">
              <a:gsLst>
                <a:gs pos="0">
                  <a:schemeClr val="tx2">
                    <a:lumMod val="90000"/>
                  </a:schemeClr>
                </a:gs>
                <a:gs pos="50000">
                  <a:schemeClr val="accent1">
                    <a:lumMod val="40000"/>
                    <a:lumOff val="60000"/>
                  </a:schemeClr>
                </a:gs>
                <a:gs pos="100000">
                  <a:schemeClr val="accent1">
                    <a:lumMod val="60000"/>
                    <a:lumOff val="40000"/>
                  </a:schemeClr>
                </a:gs>
              </a:gsLst>
              <a:lin ang="2700000" scaled="1"/>
              <a:tileRect/>
            </a:gradFill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  <a:scene3d>
              <a:camera prst="orthographicFront"/>
              <a:lightRig rig="threePt" dir="t"/>
            </a:scene3d>
            <a:sp3d>
              <a:bevelT/>
              <a:bevelB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" name="순서도: 대체 처리 6"/>
            <p:cNvSpPr/>
            <p:nvPr/>
          </p:nvSpPr>
          <p:spPr>
            <a:xfrm>
              <a:off x="5061860" y="1928802"/>
              <a:ext cx="1928826" cy="928694"/>
            </a:xfrm>
            <a:prstGeom prst="flowChartAlternateProcess">
              <a:avLst/>
            </a:prstGeom>
            <a:gradFill flip="none" rotWithShape="1">
              <a:gsLst>
                <a:gs pos="0">
                  <a:schemeClr val="tx2">
                    <a:lumMod val="90000"/>
                  </a:schemeClr>
                </a:gs>
                <a:gs pos="50000">
                  <a:schemeClr val="accent1">
                    <a:lumMod val="40000"/>
                    <a:lumOff val="60000"/>
                  </a:schemeClr>
                </a:gs>
                <a:gs pos="100000">
                  <a:schemeClr val="accent1">
                    <a:lumMod val="60000"/>
                    <a:lumOff val="40000"/>
                  </a:schemeClr>
                </a:gs>
              </a:gsLst>
              <a:lin ang="2700000" scaled="1"/>
              <a:tileRect/>
            </a:gradFill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  <a:scene3d>
              <a:camera prst="orthographicFront"/>
              <a:lightRig rig="threePt" dir="t"/>
            </a:scene3d>
            <a:sp3d>
              <a:bevelT/>
              <a:bevelB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ko-KR" altLang="en-US" sz="3600" smtClean="0">
                  <a:solidFill>
                    <a:schemeClr val="accent1">
                      <a:lumMod val="75000"/>
                    </a:schemeClr>
                  </a:solidFill>
                  <a:latin typeface="HY궁서" pitchFamily="18" charset="-127"/>
                  <a:ea typeface="HY궁서" pitchFamily="18" charset="-127"/>
                </a:rPr>
                <a:t>셋</a:t>
              </a:r>
              <a:r>
                <a:rPr lang="ko-KR" altLang="en-US" sz="3600">
                  <a:solidFill>
                    <a:schemeClr val="accent1">
                      <a:lumMod val="75000"/>
                    </a:schemeClr>
                  </a:solidFill>
                  <a:latin typeface="HY궁서" pitchFamily="18" charset="-127"/>
                  <a:ea typeface="HY궁서" pitchFamily="18" charset="-127"/>
                </a:rPr>
                <a:t>쇼</a:t>
              </a:r>
            </a:p>
          </p:txBody>
        </p:sp>
        <p:sp>
          <p:nvSpPr>
            <p:cNvPr id="8" name="순서도: 대체 처리 7"/>
            <p:cNvSpPr/>
            <p:nvPr/>
          </p:nvSpPr>
          <p:spPr>
            <a:xfrm>
              <a:off x="5072066" y="3786190"/>
              <a:ext cx="1928826" cy="928694"/>
            </a:xfrm>
            <a:prstGeom prst="flowChartAlternateProcess">
              <a:avLst/>
            </a:prstGeom>
            <a:gradFill flip="none" rotWithShape="1">
              <a:gsLst>
                <a:gs pos="0">
                  <a:schemeClr val="tx2">
                    <a:lumMod val="90000"/>
                  </a:schemeClr>
                </a:gs>
                <a:gs pos="50000">
                  <a:schemeClr val="accent1">
                    <a:lumMod val="40000"/>
                    <a:lumOff val="60000"/>
                  </a:schemeClr>
                </a:gs>
                <a:gs pos="100000">
                  <a:schemeClr val="accent1">
                    <a:lumMod val="60000"/>
                    <a:lumOff val="40000"/>
                  </a:schemeClr>
                </a:gs>
              </a:gsLst>
              <a:lin ang="2700000" scaled="1"/>
              <a:tileRect/>
            </a:gradFill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  <a:scene3d>
              <a:camera prst="orthographicFront"/>
              <a:lightRig rig="threePt" dir="t"/>
            </a:scene3d>
            <a:sp3d>
              <a:bevelT/>
              <a:bevelB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ko-KR" altLang="en-US" sz="3600" smtClean="0">
                  <a:solidFill>
                    <a:schemeClr val="accent1">
                      <a:lumMod val="75000"/>
                    </a:schemeClr>
                  </a:solidFill>
                  <a:latin typeface="HY궁서" pitchFamily="18" charset="-127"/>
                  <a:ea typeface="HY궁서" pitchFamily="18" charset="-127"/>
                </a:rPr>
                <a:t>칸바</a:t>
              </a:r>
              <a:r>
                <a:rPr lang="ko-KR" altLang="en-US" sz="3600">
                  <a:solidFill>
                    <a:schemeClr val="accent1">
                      <a:lumMod val="75000"/>
                    </a:schemeClr>
                  </a:solidFill>
                  <a:latin typeface="HY궁서" pitchFamily="18" charset="-127"/>
                  <a:ea typeface="HY궁서" pitchFamily="18" charset="-127"/>
                </a:rPr>
                <a:t>쿠</a:t>
              </a:r>
            </a:p>
          </p:txBody>
        </p:sp>
        <p:sp>
          <p:nvSpPr>
            <p:cNvPr id="12" name="순서도: 대체 처리 11"/>
            <p:cNvSpPr/>
            <p:nvPr/>
          </p:nvSpPr>
          <p:spPr>
            <a:xfrm>
              <a:off x="8396994" y="2824328"/>
              <a:ext cx="1928826" cy="1076441"/>
            </a:xfrm>
            <a:prstGeom prst="flowChartAlternateProcess">
              <a:avLst/>
            </a:prstGeom>
            <a:gradFill flip="none" rotWithShape="1">
              <a:gsLst>
                <a:gs pos="0">
                  <a:schemeClr val="tx2">
                    <a:lumMod val="90000"/>
                  </a:schemeClr>
                </a:gs>
                <a:gs pos="50000">
                  <a:schemeClr val="accent1">
                    <a:lumMod val="40000"/>
                    <a:lumOff val="60000"/>
                  </a:schemeClr>
                </a:gs>
                <a:gs pos="100000">
                  <a:schemeClr val="accent1">
                    <a:lumMod val="60000"/>
                    <a:lumOff val="40000"/>
                  </a:schemeClr>
                </a:gs>
              </a:gsLst>
              <a:lin ang="2700000" scaled="1"/>
              <a:tileRect/>
            </a:gradFill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  <a:scene3d>
              <a:camera prst="orthographicFront"/>
              <a:lightRig rig="threePt" dir="t"/>
            </a:scene3d>
            <a:sp3d>
              <a:bevelT/>
              <a:bevelB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ko-KR" altLang="en-US" sz="3600" smtClean="0">
                  <a:solidFill>
                    <a:schemeClr val="accent1">
                      <a:lumMod val="75000"/>
                    </a:schemeClr>
                  </a:solidFill>
                  <a:latin typeface="HY궁서" pitchFamily="18" charset="-127"/>
                  <a:ea typeface="HY궁서" pitchFamily="18" charset="-127"/>
                  <a:hlinkClick r:id="rId2" action="ppaction://hlinksldjump"/>
                </a:rPr>
                <a:t>셋칸 정치</a:t>
              </a:r>
              <a:endParaRPr lang="ko-KR" altLang="en-US" sz="3600">
                <a:solidFill>
                  <a:schemeClr val="accent1">
                    <a:lumMod val="75000"/>
                  </a:schemeClr>
                </a:solidFill>
                <a:latin typeface="HY궁서" pitchFamily="18" charset="-127"/>
                <a:ea typeface="HY궁서" pitchFamily="18" charset="-127"/>
              </a:endParaRPr>
            </a:p>
          </p:txBody>
        </p:sp>
      </p:grpSp>
      <p:sp>
        <p:nvSpPr>
          <p:cNvPr id="10" name="왼쪽으로 구부러진 화살표 9"/>
          <p:cNvSpPr/>
          <p:nvPr/>
        </p:nvSpPr>
        <p:spPr>
          <a:xfrm>
            <a:off x="6072198" y="2571744"/>
            <a:ext cx="857256" cy="2071702"/>
          </a:xfrm>
          <a:prstGeom prst="curvedLeftArrow">
            <a:avLst/>
          </a:prstGeom>
          <a:gradFill flip="none" rotWithShape="1">
            <a:gsLst>
              <a:gs pos="0">
                <a:schemeClr val="tx2">
                  <a:lumMod val="90000"/>
                </a:schemeClr>
              </a:gs>
              <a:gs pos="50000">
                <a:schemeClr val="accent1">
                  <a:lumMod val="40000"/>
                  <a:lumOff val="60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2700000" scaled="1"/>
            <a:tileRect/>
          </a:gra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>
            <a:off x="500034" y="1857364"/>
            <a:ext cx="8258204" cy="3429024"/>
          </a:xfrm>
        </p:spPr>
        <p:txBody>
          <a:bodyPr>
            <a:normAutofit fontScale="85000" lnSpcReduction="10000"/>
          </a:bodyPr>
          <a:lstStyle/>
          <a:p>
            <a:pPr>
              <a:buFont typeface="Wingdings" pitchFamily="2" charset="2"/>
              <a:buChar char="ü"/>
            </a:pPr>
            <a:r>
              <a:rPr lang="ko-KR" altLang="en-US" smtClean="0"/>
              <a:t>셋쇼란</a:t>
            </a:r>
            <a:r>
              <a:rPr lang="en-US" altLang="ko-KR" smtClean="0"/>
              <a:t>?</a:t>
            </a:r>
          </a:p>
          <a:p>
            <a:pPr>
              <a:buNone/>
            </a:pPr>
            <a:r>
              <a:rPr lang="en-US" altLang="ko-KR" smtClean="0"/>
              <a:t>   - </a:t>
            </a:r>
            <a:r>
              <a:rPr lang="ko-KR" altLang="en-US" smtClean="0"/>
              <a:t>어린 천황을 대신 해서 정치를 행하는 지위</a:t>
            </a:r>
            <a:r>
              <a:rPr lang="en-US" altLang="ko-KR" smtClean="0"/>
              <a:t> </a:t>
            </a:r>
          </a:p>
          <a:p>
            <a:pPr>
              <a:buFont typeface="Wingdings" pitchFamily="2" charset="2"/>
              <a:buChar char="ü"/>
            </a:pPr>
            <a:r>
              <a:rPr lang="en-US" altLang="ko-KR" smtClean="0"/>
              <a:t> </a:t>
            </a:r>
            <a:r>
              <a:rPr lang="ko-KR" altLang="en-US" smtClean="0"/>
              <a:t>칸바쿠란</a:t>
            </a:r>
            <a:r>
              <a:rPr lang="en-US" altLang="ko-KR" smtClean="0"/>
              <a:t>?</a:t>
            </a:r>
          </a:p>
          <a:p>
            <a:pPr>
              <a:buNone/>
            </a:pPr>
            <a:r>
              <a:rPr lang="en-US" altLang="ko-KR" smtClean="0"/>
              <a:t>    - </a:t>
            </a:r>
            <a:r>
              <a:rPr lang="ko-KR" altLang="en-US" smtClean="0"/>
              <a:t>천황 밑에서 백관</a:t>
            </a:r>
            <a:r>
              <a:rPr lang="en-US" altLang="ko-KR" smtClean="0"/>
              <a:t>(</a:t>
            </a:r>
            <a:r>
              <a:rPr lang="ko-KR" altLang="en-US" smtClean="0"/>
              <a:t>百官</a:t>
            </a:r>
            <a:r>
              <a:rPr lang="en-US" altLang="ko-KR" smtClean="0"/>
              <a:t>)</a:t>
            </a:r>
            <a:r>
              <a:rPr lang="ko-KR" altLang="en-US" smtClean="0"/>
              <a:t>을 총괄하는 지위 </a:t>
            </a:r>
            <a:endParaRPr lang="en-US" altLang="ko-KR" smtClean="0"/>
          </a:p>
          <a:p>
            <a:pPr>
              <a:buNone/>
            </a:pPr>
            <a:r>
              <a:rPr lang="ko-KR" altLang="en-US" smtClean="0"/>
              <a:t>    </a:t>
            </a:r>
            <a:r>
              <a:rPr lang="en-US" altLang="ko-KR" smtClean="0"/>
              <a:t>- </a:t>
            </a:r>
            <a:r>
              <a:rPr lang="ko-KR" altLang="en-US" smtClean="0"/>
              <a:t>천황과의 일체성을 강화시키기 위해 천황가와        </a:t>
            </a:r>
            <a:endParaRPr lang="en-US" altLang="ko-KR" smtClean="0"/>
          </a:p>
          <a:p>
            <a:pPr>
              <a:buNone/>
            </a:pPr>
            <a:r>
              <a:rPr lang="en-US" altLang="ko-KR" smtClean="0"/>
              <a:t>      </a:t>
            </a:r>
            <a:r>
              <a:rPr lang="ko-KR" altLang="en-US" smtClean="0"/>
              <a:t>혼인관계를 맺음</a:t>
            </a:r>
            <a:endParaRPr lang="en-US" altLang="ko-KR" smtClean="0"/>
          </a:p>
          <a:p>
            <a:pPr>
              <a:buFont typeface="Wingdings" pitchFamily="2" charset="2"/>
              <a:buChar char="ü"/>
            </a:pPr>
            <a:r>
              <a:rPr lang="ko-KR" altLang="en-US" smtClean="0"/>
              <a:t> 후에 셋쇼가 칸바쿠로 이어지는 것이 상례가 됨</a:t>
            </a:r>
            <a:endParaRPr lang="en-US" altLang="ko-KR" smtClean="0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고대시대  천황제</a:t>
            </a:r>
            <a:endParaRPr lang="ko-KR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>
            <a:off x="357158" y="1428736"/>
            <a:ext cx="8258204" cy="3900499"/>
          </a:xfrm>
        </p:spPr>
        <p:txBody>
          <a:bodyPr>
            <a:normAutofit/>
          </a:bodyPr>
          <a:lstStyle/>
          <a:p>
            <a:r>
              <a:rPr lang="ko-KR" altLang="en-US" sz="2400" smtClean="0"/>
              <a:t>천황의 정치적 지위는 </a:t>
            </a:r>
            <a:r>
              <a:rPr lang="en-US" altLang="ko-KR" sz="2400" smtClean="0"/>
              <a:t>12</a:t>
            </a:r>
            <a:r>
              <a:rPr lang="ko-KR" altLang="en-US" sz="2400" smtClean="0"/>
              <a:t>세기 말 카마쿠라 막부시대에 들어서 더욱 약화되어 천황권은 일본의 긴키</a:t>
            </a:r>
            <a:r>
              <a:rPr lang="en-US" altLang="ko-KR" sz="2400" smtClean="0"/>
              <a:t>(</a:t>
            </a:r>
            <a:r>
              <a:rPr lang="ko-KR" altLang="en-US" sz="2400" smtClean="0"/>
              <a:t>近畿</a:t>
            </a:r>
            <a:r>
              <a:rPr lang="en-US" altLang="ko-KR" sz="2400" smtClean="0"/>
              <a:t>, </a:t>
            </a:r>
            <a:r>
              <a:rPr lang="ko-KR" altLang="en-US" sz="2400" smtClean="0"/>
              <a:t>きんき</a:t>
            </a:r>
            <a:r>
              <a:rPr lang="en-US" altLang="ko-KR" sz="2400" smtClean="0"/>
              <a:t>) </a:t>
            </a:r>
            <a:r>
              <a:rPr lang="ko-KR" altLang="en-US" sz="2400" smtClean="0"/>
              <a:t>지역을 포함한 서일본</a:t>
            </a:r>
            <a:r>
              <a:rPr lang="en-US" altLang="ko-KR" sz="2400" smtClean="0"/>
              <a:t>(</a:t>
            </a:r>
            <a:r>
              <a:rPr lang="ko-KR" altLang="en-US" sz="2400" smtClean="0"/>
              <a:t>西日本</a:t>
            </a:r>
            <a:r>
              <a:rPr lang="en-US" altLang="ko-KR" sz="2400" smtClean="0"/>
              <a:t>) </a:t>
            </a:r>
            <a:r>
              <a:rPr lang="ko-KR" altLang="en-US" sz="2400" smtClean="0"/>
              <a:t>지역에만 영향력을 행사했고</a:t>
            </a:r>
            <a:r>
              <a:rPr lang="en-US" altLang="ko-KR" sz="2400" smtClean="0"/>
              <a:t>, </a:t>
            </a:r>
            <a:r>
              <a:rPr lang="ko-KR" altLang="en-US" sz="2400" smtClean="0"/>
              <a:t>동일본</a:t>
            </a:r>
            <a:r>
              <a:rPr lang="en-US" altLang="ko-KR" sz="2400" smtClean="0"/>
              <a:t>(</a:t>
            </a:r>
            <a:r>
              <a:rPr lang="ko-KR" altLang="en-US" sz="2400" smtClean="0"/>
              <a:t>東日本</a:t>
            </a:r>
            <a:r>
              <a:rPr lang="en-US" altLang="ko-KR" sz="2400" smtClean="0"/>
              <a:t>) </a:t>
            </a:r>
            <a:r>
              <a:rPr lang="ko-KR" altLang="en-US" sz="2400" smtClean="0"/>
              <a:t>지역은 가마쿠라 막부가 지배권을 행사했다</a:t>
            </a:r>
            <a:r>
              <a:rPr lang="en-US" altLang="ko-KR" sz="2400" smtClean="0"/>
              <a:t>. </a:t>
            </a:r>
            <a:r>
              <a:rPr lang="ko-KR" altLang="en-US" sz="2400" smtClean="0"/>
              <a:t>장군</a:t>
            </a:r>
            <a:r>
              <a:rPr lang="en-US" altLang="ko-KR" sz="2400" smtClean="0"/>
              <a:t>(</a:t>
            </a:r>
            <a:r>
              <a:rPr lang="ko-KR" altLang="en-US" sz="2400" smtClean="0"/>
              <a:t>将軍</a:t>
            </a:r>
            <a:r>
              <a:rPr lang="en-US" altLang="ko-KR" sz="2400" smtClean="0"/>
              <a:t>, </a:t>
            </a:r>
            <a:r>
              <a:rPr lang="ko-KR" altLang="en-US" sz="2400" smtClean="0"/>
              <a:t>しょうぐん</a:t>
            </a:r>
            <a:r>
              <a:rPr lang="en-US" altLang="ko-KR" sz="2400" smtClean="0"/>
              <a:t>)</a:t>
            </a:r>
            <a:r>
              <a:rPr lang="ko-KR" altLang="en-US" sz="2400" smtClean="0"/>
              <a:t>은 천황으로부터 정이대장군</a:t>
            </a:r>
            <a:r>
              <a:rPr lang="en-US" altLang="ko-KR" sz="2400" smtClean="0"/>
              <a:t>(</a:t>
            </a:r>
            <a:r>
              <a:rPr lang="ko-KR" altLang="en-US" sz="2400" smtClean="0"/>
              <a:t>征夷大将軍</a:t>
            </a:r>
            <a:r>
              <a:rPr lang="en-US" altLang="ko-KR" sz="2400" smtClean="0"/>
              <a:t>, </a:t>
            </a:r>
            <a:r>
              <a:rPr lang="ko-KR" altLang="en-US" sz="2400" smtClean="0"/>
              <a:t>せいいたいしょうぐん</a:t>
            </a:r>
            <a:r>
              <a:rPr lang="en-US" altLang="ko-KR" sz="2400" smtClean="0"/>
              <a:t>)</a:t>
            </a:r>
            <a:r>
              <a:rPr lang="ko-KR" altLang="en-US" sz="2400" smtClean="0"/>
              <a:t>이란 호칭을 부여받았다</a:t>
            </a:r>
            <a:r>
              <a:rPr lang="en-US" altLang="ko-KR" sz="2400" smtClean="0"/>
              <a:t>.</a:t>
            </a:r>
            <a:r>
              <a:rPr lang="ko-KR" altLang="en-US" sz="2400" smtClean="0"/>
              <a:t>무로마치시대에 막강했던 장군의 지배력이 약화되고 전국의 군웅들이 할거한 전국시대</a:t>
            </a:r>
            <a:r>
              <a:rPr lang="en-US" altLang="ko-KR" sz="2400" smtClean="0"/>
              <a:t>(</a:t>
            </a:r>
            <a:r>
              <a:rPr lang="ko-KR" altLang="en-US" sz="2400" smtClean="0"/>
              <a:t>戦国時代</a:t>
            </a:r>
            <a:r>
              <a:rPr lang="en-US" altLang="ko-KR" sz="2400" smtClean="0"/>
              <a:t>, </a:t>
            </a:r>
            <a:r>
              <a:rPr lang="ko-KR" altLang="en-US" sz="2400" smtClean="0"/>
              <a:t>せんごくじだい</a:t>
            </a:r>
            <a:r>
              <a:rPr lang="en-US" altLang="ko-KR" sz="2400" smtClean="0"/>
              <a:t>)</a:t>
            </a:r>
            <a:r>
              <a:rPr lang="ko-KR" altLang="en-US" sz="2400" smtClean="0"/>
              <a:t>에는 천황의 권위는 더욱 상실되었다</a:t>
            </a:r>
            <a:r>
              <a:rPr lang="en-US" altLang="ko-KR" sz="2400" smtClean="0"/>
              <a:t>. </a:t>
            </a:r>
            <a:endParaRPr lang="ko-KR" altLang="en-US" sz="2400" smtClean="0"/>
          </a:p>
          <a:p>
            <a:endParaRPr lang="ko-KR" altLang="en-US" sz="2400" dirty="0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중세시대  </a:t>
            </a:r>
            <a:r>
              <a:rPr lang="ko-KR" altLang="en-US" dirty="0" err="1" smtClean="0"/>
              <a:t>천황제</a:t>
            </a:r>
            <a:endParaRPr lang="ko-KR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>
            <a:off x="571472" y="1714488"/>
            <a:ext cx="8258204" cy="3143272"/>
          </a:xfrm>
        </p:spPr>
        <p:txBody>
          <a:bodyPr/>
          <a:lstStyle/>
          <a:p>
            <a:r>
              <a:rPr lang="en-US" altLang="ko-KR" smtClean="0"/>
              <a:t> </a:t>
            </a:r>
            <a:r>
              <a:rPr lang="ko-KR" altLang="en-US" smtClean="0"/>
              <a:t>카마쿠라 막부시대</a:t>
            </a:r>
            <a:endParaRPr lang="en-US" altLang="ko-KR" smtClean="0"/>
          </a:p>
          <a:p>
            <a:r>
              <a:rPr lang="en-US" altLang="ko-KR" smtClean="0"/>
              <a:t> </a:t>
            </a:r>
            <a:r>
              <a:rPr lang="ko-KR" altLang="en-US" smtClean="0"/>
              <a:t>축소된 천황의 군주권</a:t>
            </a:r>
            <a:endParaRPr lang="en-US" altLang="ko-KR" smtClean="0"/>
          </a:p>
          <a:p>
            <a:r>
              <a:rPr lang="en-US" altLang="ko-KR" smtClean="0"/>
              <a:t> </a:t>
            </a:r>
            <a:r>
              <a:rPr lang="ko-KR" altLang="en-US" smtClean="0"/>
              <a:t>고다이고 천황</a:t>
            </a:r>
            <a:endParaRPr lang="en-US" altLang="ko-KR" smtClean="0"/>
          </a:p>
          <a:p>
            <a:r>
              <a:rPr lang="en-US" altLang="ko-KR" smtClean="0"/>
              <a:t> </a:t>
            </a:r>
            <a:r>
              <a:rPr lang="ko-KR" altLang="en-US" smtClean="0"/>
              <a:t>쇼군 </a:t>
            </a:r>
            <a:r>
              <a:rPr lang="en-US" altLang="ko-KR" smtClean="0"/>
              <a:t>– </a:t>
            </a:r>
            <a:r>
              <a:rPr lang="ko-KR" altLang="en-US" smtClean="0"/>
              <a:t>천황의 결합왕권</a:t>
            </a:r>
            <a:endParaRPr lang="ko-KR" altLang="en-US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중세시대  천황제</a:t>
            </a:r>
            <a:endParaRPr lang="ko-KR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smtClean="0"/>
              <a:t> </a:t>
            </a:r>
            <a:r>
              <a:rPr lang="ko-KR" altLang="en-US" smtClean="0"/>
              <a:t>카마쿠라 막부 </a:t>
            </a:r>
            <a:endParaRPr lang="en-US" altLang="ko-KR" smtClean="0"/>
          </a:p>
          <a:p>
            <a:pPr>
              <a:buNone/>
            </a:pPr>
            <a:r>
              <a:rPr lang="en-US" altLang="ko-KR" smtClean="0"/>
              <a:t>   1185</a:t>
            </a:r>
            <a:r>
              <a:rPr lang="ko-KR" altLang="en-US" smtClean="0"/>
              <a:t>년 미나모토노 요리토모가 카마쿠라에 막부를 염</a:t>
            </a:r>
            <a:endParaRPr lang="en-US" altLang="ko-KR" smtClean="0"/>
          </a:p>
          <a:p>
            <a:pPr>
              <a:buNone/>
            </a:pPr>
            <a:r>
              <a:rPr lang="en-US" altLang="ko-KR" smtClean="0"/>
              <a:t>   - </a:t>
            </a:r>
            <a:r>
              <a:rPr lang="ko-KR" altLang="en-US" smtClean="0"/>
              <a:t>조정의 고시라카와 상황에게 정이대군으로 임명해줄 것을 요청하다 거절당함</a:t>
            </a:r>
            <a:endParaRPr lang="en-US" altLang="ko-KR" smtClean="0"/>
          </a:p>
          <a:p>
            <a:pPr>
              <a:buNone/>
            </a:pPr>
            <a:r>
              <a:rPr lang="en-US" altLang="ko-KR" smtClean="0"/>
              <a:t>   - </a:t>
            </a:r>
            <a:r>
              <a:rPr lang="ko-KR" altLang="en-US" smtClean="0"/>
              <a:t>고시라카와 상황이 죽고 난 후 쇼군에게 정이대군으로 임명되어 카마쿠라 막부를 염</a:t>
            </a:r>
            <a:endParaRPr lang="ko-KR" altLang="en-US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중세시대  천황제</a:t>
            </a:r>
            <a:endParaRPr lang="ko-KR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smtClean="0"/>
              <a:t> </a:t>
            </a:r>
            <a:r>
              <a:rPr lang="ko-KR" altLang="en-US" smtClean="0"/>
              <a:t>축소된 천황의 군주권</a:t>
            </a:r>
            <a:endParaRPr lang="en-US" altLang="ko-KR" smtClean="0"/>
          </a:p>
          <a:p>
            <a:pPr>
              <a:buFont typeface="Wingdings" pitchFamily="2" charset="2"/>
              <a:buChar char="ü"/>
            </a:pPr>
            <a:r>
              <a:rPr lang="ko-KR" altLang="en-US" smtClean="0"/>
              <a:t> 정치적 사회적 세력집단 </a:t>
            </a:r>
            <a:r>
              <a:rPr lang="en-US" altLang="ko-KR" smtClean="0"/>
              <a:t>– </a:t>
            </a:r>
            <a:r>
              <a:rPr lang="ko-KR" altLang="en-US" smtClean="0"/>
              <a:t>천황가문 셋칸   가문 막부 지샤</a:t>
            </a:r>
            <a:endParaRPr lang="en-US" altLang="ko-KR" smtClean="0"/>
          </a:p>
          <a:p>
            <a:pPr>
              <a:buFont typeface="Wingdings" pitchFamily="2" charset="2"/>
              <a:buChar char="ü"/>
            </a:pPr>
            <a:r>
              <a:rPr lang="en-US" altLang="ko-KR" smtClean="0"/>
              <a:t> </a:t>
            </a:r>
            <a:r>
              <a:rPr lang="ko-KR" altLang="en-US" smtClean="0"/>
              <a:t>조정이 이들 세력을 조정</a:t>
            </a:r>
            <a:r>
              <a:rPr lang="en-US" altLang="ko-KR" smtClean="0"/>
              <a:t>, </a:t>
            </a:r>
            <a:r>
              <a:rPr lang="ko-KR" altLang="en-US" smtClean="0"/>
              <a:t>의례를 담당</a:t>
            </a:r>
            <a:endParaRPr lang="en-US" altLang="ko-KR" smtClean="0"/>
          </a:p>
          <a:p>
            <a:pPr>
              <a:buFont typeface="Wingdings" pitchFamily="2" charset="2"/>
              <a:buChar char="ü"/>
            </a:pPr>
            <a:r>
              <a:rPr lang="en-US" altLang="ko-KR" smtClean="0"/>
              <a:t> </a:t>
            </a:r>
            <a:r>
              <a:rPr lang="ko-KR" altLang="en-US" smtClean="0"/>
              <a:t>천황은 이들 세력집단의 일원으로서 천황가의 정점에 선 국왕으로서의 역할을 수행</a:t>
            </a:r>
            <a:endParaRPr lang="en-US" altLang="ko-KR" smtClean="0"/>
          </a:p>
          <a:p>
            <a:pPr>
              <a:buFont typeface="Wingdings" pitchFamily="2" charset="2"/>
              <a:buChar char="ü"/>
            </a:pPr>
            <a:r>
              <a:rPr lang="en-US" altLang="ko-KR" smtClean="0"/>
              <a:t> </a:t>
            </a:r>
            <a:r>
              <a:rPr lang="ko-KR" altLang="en-US" smtClean="0"/>
              <a:t>전 시대에 비해 군주권이 현저히 축소</a:t>
            </a:r>
            <a:endParaRPr lang="en-US" altLang="ko-KR" smtClean="0"/>
          </a:p>
          <a:p>
            <a:pPr>
              <a:buNone/>
            </a:pPr>
            <a:r>
              <a:rPr lang="en-US" altLang="ko-KR" smtClean="0"/>
              <a:t>  </a:t>
            </a:r>
            <a:endParaRPr lang="ko-KR" altLang="en-US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중세시대  천황제</a:t>
            </a:r>
            <a:endParaRPr lang="ko-KR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smtClean="0"/>
              <a:t> 고다이고 천황</a:t>
            </a:r>
            <a:endParaRPr lang="en-US" altLang="ko-KR" smtClean="0"/>
          </a:p>
          <a:p>
            <a:r>
              <a:rPr lang="en-US" altLang="ko-KR" smtClean="0"/>
              <a:t> 1274</a:t>
            </a:r>
            <a:r>
              <a:rPr lang="ko-KR" altLang="en-US" smtClean="0"/>
              <a:t>년</a:t>
            </a:r>
            <a:r>
              <a:rPr lang="en-US" altLang="ko-KR" smtClean="0"/>
              <a:t>, 1281</a:t>
            </a:r>
            <a:r>
              <a:rPr lang="ko-KR" altLang="en-US" smtClean="0"/>
              <a:t>년 두 차례 몽고침입으로 카마쿠라 막부가 쇠퇴한 틈을 타서 막부를 타도 </a:t>
            </a:r>
            <a:r>
              <a:rPr lang="en-US" altLang="ko-KR" smtClean="0"/>
              <a:t>– </a:t>
            </a:r>
            <a:r>
              <a:rPr lang="ko-KR" altLang="en-US" smtClean="0"/>
              <a:t>공가 무가의 통일정권을 수립</a:t>
            </a:r>
            <a:endParaRPr lang="en-US" altLang="ko-KR" smtClean="0"/>
          </a:p>
          <a:p>
            <a:r>
              <a:rPr lang="en-US" altLang="ko-KR" smtClean="0"/>
              <a:t> </a:t>
            </a:r>
            <a:r>
              <a:rPr lang="ko-KR" altLang="en-US" smtClean="0"/>
              <a:t>그러나 막부부흥을 목표로 일어난 아시카  가 타카우지의 거병으로 통일체제가 붕괴됨</a:t>
            </a:r>
            <a:endParaRPr lang="ko-KR" altLang="en-US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중세시대  천황제</a:t>
            </a:r>
            <a:endParaRPr lang="ko-KR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ko-KR" sz="2000" smtClean="0"/>
              <a:t> </a:t>
            </a:r>
            <a:r>
              <a:rPr lang="ko-KR" altLang="en-US" sz="2000" smtClean="0"/>
              <a:t>쇼군</a:t>
            </a:r>
            <a:r>
              <a:rPr lang="en-US" altLang="ko-KR" sz="2000" smtClean="0"/>
              <a:t> – </a:t>
            </a:r>
            <a:r>
              <a:rPr lang="ko-KR" altLang="en-US" sz="2000" smtClean="0"/>
              <a:t>천황의 결합왕권</a:t>
            </a:r>
            <a:endParaRPr lang="en-US" altLang="ko-KR" sz="2000" smtClean="0"/>
          </a:p>
          <a:p>
            <a:pPr>
              <a:buNone/>
            </a:pPr>
            <a:r>
              <a:rPr lang="en-US" altLang="ko-KR" sz="2000" smtClean="0"/>
              <a:t>   </a:t>
            </a:r>
            <a:r>
              <a:rPr lang="ko-KR" altLang="en-US" sz="2000" smtClean="0"/>
              <a:t>실질적으로 내정과 외교 제기능을 막부에 집중시킴</a:t>
            </a:r>
            <a:endParaRPr lang="en-US" altLang="ko-KR" sz="2000" smtClean="0"/>
          </a:p>
          <a:p>
            <a:pPr>
              <a:buNone/>
            </a:pPr>
            <a:r>
              <a:rPr lang="en-US" altLang="ko-KR" sz="2000" smtClean="0"/>
              <a:t>   </a:t>
            </a:r>
            <a:r>
              <a:rPr lang="ko-KR" altLang="en-US" sz="2000" smtClean="0"/>
              <a:t>그러나 재지세력의 장원이나 국가의례인 종교행사까지는 완전히 장악하지 못함</a:t>
            </a:r>
            <a:endParaRPr lang="en-US" altLang="ko-KR" sz="2000" smtClean="0"/>
          </a:p>
          <a:p>
            <a:pPr>
              <a:buNone/>
            </a:pPr>
            <a:r>
              <a:rPr lang="en-US" altLang="ko-KR" sz="2000" smtClean="0"/>
              <a:t>  </a:t>
            </a:r>
            <a:r>
              <a:rPr lang="ko-KR" altLang="en-US" sz="2000" smtClean="0"/>
              <a:t>이런 불완전한 부분을 보완하기 위해 요시미치가 천황에게 접근함으로서  막부와 천황은 점차 일체화되어 감 </a:t>
            </a:r>
            <a:endParaRPr lang="en-US" altLang="ko-KR" sz="2000" smtClean="0"/>
          </a:p>
          <a:p>
            <a:pPr>
              <a:buNone/>
            </a:pPr>
            <a:r>
              <a:rPr lang="en-US" altLang="ko-KR" sz="2000" smtClean="0"/>
              <a:t>   </a:t>
            </a:r>
            <a:r>
              <a:rPr lang="ko-KR" altLang="en-US" sz="2000" smtClean="0"/>
              <a:t>쇼군 </a:t>
            </a:r>
            <a:r>
              <a:rPr lang="en-US" altLang="ko-KR" sz="2000" smtClean="0"/>
              <a:t>– </a:t>
            </a:r>
            <a:r>
              <a:rPr lang="ko-KR" altLang="en-US" sz="2000" smtClean="0"/>
              <a:t>국가권력의 기본적인 부분을 장악</a:t>
            </a:r>
            <a:endParaRPr lang="en-US" altLang="ko-KR" sz="2000" smtClean="0"/>
          </a:p>
          <a:p>
            <a:pPr>
              <a:buNone/>
            </a:pPr>
            <a:r>
              <a:rPr lang="ko-KR" altLang="en-US" sz="2000" smtClean="0"/>
              <a:t>   천황 </a:t>
            </a:r>
            <a:r>
              <a:rPr lang="en-US" altLang="ko-KR" sz="2000" smtClean="0"/>
              <a:t>– </a:t>
            </a:r>
            <a:r>
              <a:rPr lang="ko-KR" altLang="en-US" sz="2000" smtClean="0"/>
              <a:t>국가의 의례적인 부분을 담당</a:t>
            </a:r>
            <a:endParaRPr lang="en-US" altLang="ko-KR" sz="2000" smtClean="0"/>
          </a:p>
          <a:p>
            <a:pPr>
              <a:buNone/>
            </a:pPr>
            <a:r>
              <a:rPr lang="en-US" altLang="ko-KR" sz="2000" smtClean="0"/>
              <a:t>   </a:t>
            </a:r>
            <a:r>
              <a:rPr lang="ko-KR" altLang="en-US" sz="2000" smtClean="0"/>
              <a:t>쇼군 </a:t>
            </a:r>
            <a:r>
              <a:rPr lang="en-US" altLang="ko-KR" sz="2000" smtClean="0"/>
              <a:t>– </a:t>
            </a:r>
            <a:r>
              <a:rPr lang="ko-KR" altLang="en-US" sz="2000" smtClean="0"/>
              <a:t>천황의 결합왕권이 성립됨</a:t>
            </a:r>
            <a:endParaRPr lang="en-US" altLang="ko-KR" sz="2000" smtClean="0"/>
          </a:p>
          <a:p>
            <a:pPr>
              <a:buNone/>
            </a:pPr>
            <a:r>
              <a:rPr lang="en-US" altLang="ko-KR" sz="2000" smtClean="0"/>
              <a:t>    </a:t>
            </a:r>
          </a:p>
          <a:p>
            <a:pPr>
              <a:buNone/>
            </a:pPr>
            <a:endParaRPr lang="en-US" altLang="ko-KR" sz="2000" smtClean="0"/>
          </a:p>
          <a:p>
            <a:pPr>
              <a:buNone/>
            </a:pPr>
            <a:endParaRPr lang="en-US" altLang="ko-KR" sz="2000" smtClean="0"/>
          </a:p>
          <a:p>
            <a:pPr>
              <a:buNone/>
            </a:pPr>
            <a:endParaRPr lang="en-US" altLang="ko-KR" sz="2000" smtClean="0"/>
          </a:p>
          <a:p>
            <a:pPr>
              <a:buNone/>
            </a:pPr>
            <a:endParaRPr lang="ko-KR" altLang="en-US" sz="2000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중세시대  천황제</a:t>
            </a:r>
            <a:endParaRPr lang="ko-KR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>
            <a:off x="428596" y="1600203"/>
            <a:ext cx="8258204" cy="3829061"/>
          </a:xfrm>
        </p:spPr>
        <p:txBody>
          <a:bodyPr>
            <a:normAutofit fontScale="92500" lnSpcReduction="10000"/>
          </a:bodyPr>
          <a:lstStyle/>
          <a:p>
            <a:r>
              <a:rPr lang="en-US" altLang="ko-KR" sz="2000" smtClean="0"/>
              <a:t>1853</a:t>
            </a:r>
            <a:r>
              <a:rPr lang="ko-KR" altLang="en-US" sz="2000" smtClean="0"/>
              <a:t>년 페리의 쿠로후네黒船 출현</a:t>
            </a:r>
          </a:p>
          <a:p>
            <a:r>
              <a:rPr lang="ko-KR" altLang="en-US" sz="2000" smtClean="0"/>
              <a:t>에도 앞바다에 군함을 이끌고 미국인 페리 제독이 군력으로 개항을 요구</a:t>
            </a:r>
            <a:r>
              <a:rPr lang="en-US" altLang="ko-KR" sz="2000" smtClean="0"/>
              <a:t>.</a:t>
            </a:r>
            <a:endParaRPr lang="ko-KR" altLang="en-US" sz="2000" smtClean="0"/>
          </a:p>
          <a:p>
            <a:r>
              <a:rPr lang="en-US" altLang="ko-KR" sz="2000" smtClean="0"/>
              <a:t>1854</a:t>
            </a:r>
            <a:r>
              <a:rPr lang="ko-KR" altLang="en-US" sz="2000" smtClean="0"/>
              <a:t>년 일미화친조약을 맺어 개국으로</a:t>
            </a:r>
            <a:r>
              <a:rPr lang="en-US" altLang="ko-KR" sz="2000" smtClean="0"/>
              <a:t>.</a:t>
            </a:r>
            <a:endParaRPr lang="ko-KR" altLang="en-US" sz="2000" smtClean="0"/>
          </a:p>
          <a:p>
            <a:r>
              <a:rPr lang="ko-KR" altLang="en-US" sz="2000" smtClean="0"/>
              <a:t>막부를 타도하고 천황 친정체제로 돌아가야 한다는 존왕양이尊王攘夷 세력 강화 </a:t>
            </a:r>
            <a:r>
              <a:rPr lang="en-US" altLang="ko-KR" sz="2000" smtClean="0"/>
              <a:t>– </a:t>
            </a:r>
            <a:r>
              <a:rPr lang="ko-KR" altLang="en-US" sz="2000" smtClean="0"/>
              <a:t>막부의 정치형태로는 서양의 식민지로 전락할 것에 대한 우려</a:t>
            </a:r>
          </a:p>
          <a:p>
            <a:r>
              <a:rPr lang="ko-KR" altLang="en-US" sz="2000" smtClean="0"/>
              <a:t>유력 번의 하급 무사들을 중심으로 하는 토막파討幕派가 보신전쟁에서 승리</a:t>
            </a:r>
            <a:r>
              <a:rPr lang="en-US" altLang="ko-KR" sz="2000" smtClean="0"/>
              <a:t>, </a:t>
            </a:r>
            <a:r>
              <a:rPr lang="ko-KR" altLang="en-US" sz="2000" smtClean="0"/>
              <a:t>메이지 정부 수립</a:t>
            </a:r>
            <a:r>
              <a:rPr lang="en-US" altLang="ko-KR" sz="2000" smtClean="0"/>
              <a:t>. </a:t>
            </a:r>
          </a:p>
          <a:p>
            <a:r>
              <a:rPr lang="ko-KR" altLang="en-US" sz="2000" smtClean="0"/>
              <a:t>메이지 정부의 수립 </a:t>
            </a:r>
            <a:r>
              <a:rPr lang="en-US" altLang="ko-KR" sz="2000" smtClean="0"/>
              <a:t>= </a:t>
            </a:r>
            <a:r>
              <a:rPr lang="ko-KR" altLang="en-US" sz="2000" smtClean="0"/>
              <a:t>국체国体의 회복</a:t>
            </a:r>
            <a:r>
              <a:rPr lang="en-US" altLang="ko-KR" sz="2000" smtClean="0"/>
              <a:t>. </a:t>
            </a:r>
            <a:r>
              <a:rPr lang="ko-KR" altLang="en-US" sz="2000" smtClean="0"/>
              <a:t>왜곡된 천황제의 복원으로서 지향됨</a:t>
            </a:r>
            <a:endParaRPr lang="en-US" altLang="ko-KR" sz="2000" smtClean="0"/>
          </a:p>
          <a:p>
            <a:r>
              <a:rPr lang="en-US" altLang="ko-KR" sz="2000" smtClean="0"/>
              <a:t>1889</a:t>
            </a:r>
            <a:r>
              <a:rPr lang="ko-KR" altLang="en-US" sz="2000" smtClean="0"/>
              <a:t>년에 메이지헌법</a:t>
            </a:r>
            <a:r>
              <a:rPr lang="en-US" altLang="ko-KR" sz="2000" smtClean="0"/>
              <a:t>(</a:t>
            </a:r>
            <a:r>
              <a:rPr lang="ko-KR" altLang="en-US" sz="2000" smtClean="0"/>
              <a:t>대일본제국헌법</a:t>
            </a:r>
            <a:r>
              <a:rPr lang="en-US" altLang="ko-KR" sz="2000" smtClean="0"/>
              <a:t>)</a:t>
            </a:r>
            <a:r>
              <a:rPr lang="ko-KR" altLang="en-US" sz="2000" smtClean="0"/>
              <a:t>이 선포되면서 천황 주권과 천황의 절대 권력이 제도화 됨</a:t>
            </a:r>
            <a:endParaRPr lang="en-US" altLang="ko-KR" sz="2000" smtClean="0"/>
          </a:p>
          <a:p>
            <a:endParaRPr lang="ko-KR" altLang="en-US" sz="2000" smtClean="0"/>
          </a:p>
          <a:p>
            <a:endParaRPr lang="ko-KR" altLang="en-US" sz="2000" smtClean="0"/>
          </a:p>
          <a:p>
            <a:endParaRPr lang="ko-KR" altLang="en-US" sz="2000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근대  천황제</a:t>
            </a:r>
            <a:endParaRPr lang="ko-KR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>
            <a:off x="357158" y="1357298"/>
            <a:ext cx="8501122" cy="4429156"/>
          </a:xfrm>
        </p:spPr>
        <p:txBody>
          <a:bodyPr>
            <a:noAutofit/>
          </a:bodyPr>
          <a:lstStyle/>
          <a:p>
            <a:r>
              <a:rPr lang="ko-KR" altLang="en-US" sz="2000" smtClean="0"/>
              <a:t>대일본제국헌법 제정</a:t>
            </a:r>
            <a:r>
              <a:rPr lang="en-US" altLang="ko-KR" sz="2000" smtClean="0"/>
              <a:t>(1889</a:t>
            </a:r>
            <a:r>
              <a:rPr lang="ko-KR" altLang="en-US" sz="2000" smtClean="0"/>
              <a:t>년</a:t>
            </a:r>
            <a:r>
              <a:rPr lang="en-US" altLang="ko-KR" sz="2000" smtClean="0"/>
              <a:t>)</a:t>
            </a:r>
            <a:endParaRPr lang="ko-KR" altLang="en-US" sz="2000" smtClean="0"/>
          </a:p>
          <a:p>
            <a:r>
              <a:rPr lang="ko-KR" altLang="en-US" sz="2000" smtClean="0"/>
              <a:t>이토 히로부미伊藤博文의 헌법제정</a:t>
            </a:r>
            <a:r>
              <a:rPr lang="en-US" altLang="ko-KR" sz="2000" smtClean="0"/>
              <a:t>: </a:t>
            </a:r>
            <a:r>
              <a:rPr lang="ko-KR" altLang="en-US" sz="2000" smtClean="0"/>
              <a:t>欽定헌법</a:t>
            </a:r>
            <a:r>
              <a:rPr lang="en-US" altLang="ko-KR" sz="2000" smtClean="0"/>
              <a:t>. </a:t>
            </a:r>
            <a:r>
              <a:rPr lang="ko-KR" altLang="en-US" sz="2000" smtClean="0"/>
              <a:t>군주인 천황과 행정부의 권한이 막강한 형식</a:t>
            </a:r>
            <a:r>
              <a:rPr lang="en-US" altLang="ko-KR" sz="2000" smtClean="0"/>
              <a:t>.</a:t>
            </a:r>
            <a:endParaRPr lang="ko-KR" altLang="en-US" sz="2000" smtClean="0"/>
          </a:p>
          <a:p>
            <a:r>
              <a:rPr lang="ko-KR" altLang="en-US" sz="2000" smtClean="0"/>
              <a:t>헌법 공포와 동시에 ‘황실전범’皇室典範 제정</a:t>
            </a:r>
            <a:endParaRPr lang="en-US" altLang="ko-KR" sz="2000" smtClean="0"/>
          </a:p>
          <a:p>
            <a:r>
              <a:rPr lang="ko-KR" altLang="en-US" sz="2000" smtClean="0"/>
              <a:t>제국주의의 길</a:t>
            </a:r>
          </a:p>
          <a:p>
            <a:r>
              <a:rPr lang="ko-KR" altLang="en-US" sz="2000" smtClean="0"/>
              <a:t>헌법시행 후의 일본의 과제</a:t>
            </a:r>
            <a:r>
              <a:rPr lang="en-US" altLang="ko-KR" sz="2000" smtClean="0"/>
              <a:t>: </a:t>
            </a:r>
            <a:r>
              <a:rPr lang="ko-KR" altLang="en-US" sz="2000" smtClean="0"/>
              <a:t>국제사회에서의 지위 확립</a:t>
            </a:r>
            <a:r>
              <a:rPr lang="en-US" altLang="ko-KR" sz="2000" smtClean="0"/>
              <a:t>. </a:t>
            </a:r>
            <a:r>
              <a:rPr lang="ko-KR" altLang="en-US" sz="2000" smtClean="0"/>
              <a:t>일본 영토를 끊임없이 확대</a:t>
            </a:r>
            <a:r>
              <a:rPr lang="en-US" altLang="ko-KR" sz="2000" smtClean="0"/>
              <a:t>=</a:t>
            </a:r>
            <a:r>
              <a:rPr lang="ko-KR" altLang="en-US" sz="2000" smtClean="0"/>
              <a:t>제국주의</a:t>
            </a:r>
            <a:endParaRPr lang="en-US" altLang="ko-KR" sz="2000" smtClean="0"/>
          </a:p>
          <a:p>
            <a:r>
              <a:rPr lang="ko-KR" altLang="en-US" sz="2000" smtClean="0"/>
              <a:t>헌법에서 규정된 범위 안에서만 천황권이 행사됨</a:t>
            </a:r>
            <a:endParaRPr lang="en-US" altLang="ko-KR" sz="2000" smtClean="0"/>
          </a:p>
          <a:p>
            <a:r>
              <a:rPr lang="ko-KR" altLang="en-US" sz="2000" smtClean="0"/>
              <a:t>메이지 헌법에서 규정된 천황의 정치적인 실제권한이라는 것은 천황의 절대적이고 독단적인 것이 아니라</a:t>
            </a:r>
            <a:r>
              <a:rPr lang="en-US" altLang="ko-KR" sz="2000" smtClean="0"/>
              <a:t>, </a:t>
            </a:r>
            <a:r>
              <a:rPr lang="ko-KR" altLang="en-US" sz="2000" smtClean="0"/>
              <a:t>관련 법률 규정에 따라야만 하고</a:t>
            </a:r>
            <a:r>
              <a:rPr lang="en-US" altLang="ko-KR" sz="2000" smtClean="0"/>
              <a:t>, </a:t>
            </a:r>
            <a:r>
              <a:rPr lang="ko-KR" altLang="en-US" sz="2000" smtClean="0"/>
              <a:t>반드시 관련 국가 기관의 협력이 전제되어야만 하는 입헌 군주제하의 권한이었음</a:t>
            </a:r>
            <a:endParaRPr lang="en-US" altLang="ko-KR" sz="2000" smtClean="0"/>
          </a:p>
          <a:p>
            <a:endParaRPr lang="en-US" altLang="ko-KR" sz="2000" smtClean="0"/>
          </a:p>
          <a:p>
            <a:endParaRPr lang="ko-KR" altLang="en-US" sz="2000" smtClean="0"/>
          </a:p>
          <a:p>
            <a:endParaRPr lang="ko-KR" altLang="en-US" sz="2000" smtClean="0"/>
          </a:p>
          <a:p>
            <a:endParaRPr lang="ko-KR" altLang="en-US" sz="2000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근대  천황제</a:t>
            </a:r>
            <a:endParaRPr lang="ko-KR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altLang="ko-KR" smtClean="0">
              <a:latin typeface="+mj-ea"/>
              <a:ea typeface="+mj-ea"/>
            </a:endParaRPr>
          </a:p>
          <a:p>
            <a:endParaRPr lang="en-US" altLang="ko-KR" smtClean="0">
              <a:latin typeface="+mj-ea"/>
              <a:ea typeface="+mj-ea"/>
            </a:endParaRPr>
          </a:p>
          <a:p>
            <a:pPr algn="ctr">
              <a:buNone/>
            </a:pPr>
            <a:r>
              <a:rPr lang="ko-KR" altLang="en-US" smtClean="0">
                <a:latin typeface="+mj-ea"/>
                <a:ea typeface="+mj-ea"/>
              </a:rPr>
              <a:t>현재 일본사회 속에 </a:t>
            </a:r>
            <a:endParaRPr lang="en-US" altLang="ko-KR" smtClean="0">
              <a:latin typeface="+mj-ea"/>
              <a:ea typeface="+mj-ea"/>
            </a:endParaRPr>
          </a:p>
          <a:p>
            <a:pPr algn="ctr">
              <a:buNone/>
            </a:pPr>
            <a:r>
              <a:rPr lang="ko-KR" altLang="en-US" smtClean="0">
                <a:latin typeface="+mj-ea"/>
                <a:ea typeface="+mj-ea"/>
              </a:rPr>
              <a:t>제도화되어 있는 천황제도</a:t>
            </a:r>
            <a:endParaRPr lang="ko-KR" altLang="en-US">
              <a:latin typeface="+mj-ea"/>
              <a:ea typeface="+mj-ea"/>
            </a:endParaRP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>
                <a:latin typeface="+mj-ea"/>
              </a:rPr>
              <a:t>천황제란</a:t>
            </a:r>
            <a:r>
              <a:rPr lang="en-US" altLang="ko-KR" smtClean="0">
                <a:latin typeface="+mj-ea"/>
              </a:rPr>
              <a:t>?</a:t>
            </a:r>
            <a:endParaRPr lang="ko-KR" altLang="en-US">
              <a:latin typeface="+mj-ea"/>
            </a:endParaRPr>
          </a:p>
        </p:txBody>
      </p:sp>
    </p:spTree>
  </p:cSld>
  <p:clrMapOvr>
    <a:masterClrMapping/>
  </p:clrMapOvr>
  <p:transition>
    <p:sndAc>
      <p:stSnd>
        <p:snd r:embed="rId2" name="laser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allAtOnce"/>
      <p:bldP spid="3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>
            <a:off x="500034" y="1285860"/>
            <a:ext cx="8258204" cy="4411677"/>
          </a:xfrm>
        </p:spPr>
        <p:txBody>
          <a:bodyPr>
            <a:normAutofit/>
          </a:bodyPr>
          <a:lstStyle/>
          <a:p>
            <a:endParaRPr lang="en-US" altLang="ko-KR" sz="2000" smtClean="0"/>
          </a:p>
          <a:p>
            <a:r>
              <a:rPr lang="ko-KR" altLang="en-US" sz="2000" smtClean="0"/>
              <a:t>다이쇼 천황</a:t>
            </a:r>
            <a:endParaRPr lang="en-US" altLang="ko-KR" sz="2000" smtClean="0"/>
          </a:p>
          <a:p>
            <a:r>
              <a:rPr lang="en-US" altLang="ko-KR" sz="2000" smtClean="0"/>
              <a:t>1879~1926</a:t>
            </a:r>
            <a:r>
              <a:rPr lang="ko-KR" altLang="en-US" sz="2000" smtClean="0"/>
              <a:t>년</a:t>
            </a:r>
            <a:r>
              <a:rPr lang="en-US" altLang="ko-KR" sz="2000" smtClean="0"/>
              <a:t>. 123</a:t>
            </a:r>
            <a:r>
              <a:rPr lang="ko-KR" altLang="en-US" sz="2000" smtClean="0"/>
              <a:t>대 천황</a:t>
            </a:r>
            <a:r>
              <a:rPr lang="en-US" altLang="ko-KR" sz="2000" smtClean="0"/>
              <a:t>. </a:t>
            </a:r>
          </a:p>
          <a:p>
            <a:r>
              <a:rPr lang="en-US" altLang="ko-KR" sz="2000" smtClean="0"/>
              <a:t>1912</a:t>
            </a:r>
            <a:r>
              <a:rPr lang="ko-KR" altLang="en-US" sz="2000" smtClean="0"/>
              <a:t>년에 메이지천황의 뒤를 이어 천황이 되었으나</a:t>
            </a:r>
            <a:r>
              <a:rPr lang="en-US" altLang="ko-KR" sz="2000" smtClean="0"/>
              <a:t>, </a:t>
            </a:r>
            <a:r>
              <a:rPr lang="ko-KR" altLang="en-US" sz="2000" smtClean="0"/>
              <a:t>병약했기 때문에 </a:t>
            </a:r>
            <a:r>
              <a:rPr lang="en-US" altLang="ko-KR" sz="2000" smtClean="0"/>
              <a:t>1921</a:t>
            </a:r>
            <a:r>
              <a:rPr lang="ko-KR" altLang="en-US" sz="2000" smtClean="0"/>
              <a:t>년 쇼와천황 </a:t>
            </a:r>
            <a:r>
              <a:rPr lang="en-US" altLang="ko-KR" sz="2000" smtClean="0"/>
              <a:t>= </a:t>
            </a:r>
            <a:r>
              <a:rPr lang="ko-KR" altLang="en-US" sz="2000" smtClean="0"/>
              <a:t>히로히토를 섭정으로 삼음</a:t>
            </a:r>
            <a:endParaRPr lang="en-US" altLang="ko-KR" sz="2000" smtClean="0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근대  천황제</a:t>
            </a:r>
            <a:endParaRPr lang="ko-KR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ko-KR" altLang="en-US" sz="2000" smtClean="0"/>
              <a:t>청일전쟁</a:t>
            </a:r>
            <a:r>
              <a:rPr lang="en-US" altLang="ko-KR" sz="2000" smtClean="0"/>
              <a:t>(</a:t>
            </a:r>
            <a:r>
              <a:rPr lang="ko-KR" altLang="en-US" sz="2000" smtClean="0"/>
              <a:t>日清戰爭</a:t>
            </a:r>
            <a:r>
              <a:rPr lang="en-US" altLang="ko-KR" sz="2000" smtClean="0"/>
              <a:t>, </a:t>
            </a:r>
            <a:r>
              <a:rPr lang="ko-KR" altLang="en-US" sz="2000" smtClean="0"/>
              <a:t>にっしんせんそう</a:t>
            </a:r>
            <a:r>
              <a:rPr lang="en-US" altLang="ko-KR" sz="2000" smtClean="0"/>
              <a:t>)</a:t>
            </a:r>
            <a:r>
              <a:rPr lang="ko-KR" altLang="en-US" sz="2000" smtClean="0"/>
              <a:t>과 러일전쟁</a:t>
            </a:r>
            <a:r>
              <a:rPr lang="en-US" altLang="ko-KR" sz="2000" smtClean="0"/>
              <a:t>(</a:t>
            </a:r>
            <a:r>
              <a:rPr lang="ko-KR" altLang="en-US" sz="2000" smtClean="0"/>
              <a:t>日露戰爭</a:t>
            </a:r>
            <a:r>
              <a:rPr lang="en-US" altLang="ko-KR" sz="2000" smtClean="0"/>
              <a:t>, </a:t>
            </a:r>
            <a:r>
              <a:rPr lang="ko-KR" altLang="en-US" sz="2000" smtClean="0"/>
              <a:t>にちろせんそう</a:t>
            </a:r>
            <a:r>
              <a:rPr lang="en-US" altLang="ko-KR" sz="2000" smtClean="0"/>
              <a:t>)</a:t>
            </a:r>
            <a:r>
              <a:rPr lang="ko-KR" altLang="en-US" sz="2000" smtClean="0"/>
              <a:t>의 승리</a:t>
            </a:r>
            <a:r>
              <a:rPr lang="en-US" altLang="ko-KR" sz="2000" smtClean="0"/>
              <a:t> - </a:t>
            </a:r>
            <a:r>
              <a:rPr lang="ko-KR" altLang="en-US" sz="2000" smtClean="0"/>
              <a:t>메이지 정부는 이러한 전쟁의 성과를 태양신의 자손인 천황이 있고 일본이 신국</a:t>
            </a:r>
            <a:r>
              <a:rPr lang="en-US" altLang="ko-KR" sz="2000" smtClean="0"/>
              <a:t>(</a:t>
            </a:r>
            <a:r>
              <a:rPr lang="ko-KR" altLang="en-US" sz="2000" smtClean="0"/>
              <a:t>神國</a:t>
            </a:r>
            <a:r>
              <a:rPr lang="en-US" altLang="ko-KR" sz="2000" smtClean="0"/>
              <a:t>)</a:t>
            </a:r>
            <a:r>
              <a:rPr lang="ko-KR" altLang="en-US" sz="2000" smtClean="0"/>
              <a:t>이기 때문에 승리한 것이라고 전파함 </a:t>
            </a:r>
            <a:r>
              <a:rPr lang="en-US" altLang="ko-KR" sz="2000" smtClean="0"/>
              <a:t>– </a:t>
            </a:r>
            <a:r>
              <a:rPr lang="ko-KR" altLang="en-US" sz="2000" smtClean="0"/>
              <a:t>신으로서의 천황이 침투하게 됨</a:t>
            </a:r>
          </a:p>
          <a:p>
            <a:endParaRPr lang="ko-KR" altLang="en-US" sz="2000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근대  천황제</a:t>
            </a:r>
            <a:endParaRPr lang="ko-KR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>
            <a:off x="357158" y="1357298"/>
            <a:ext cx="8258204" cy="4900632"/>
          </a:xfrm>
        </p:spPr>
        <p:txBody>
          <a:bodyPr>
            <a:noAutofit/>
          </a:bodyPr>
          <a:lstStyle/>
          <a:p>
            <a:r>
              <a:rPr lang="en-US" altLang="ko-KR" sz="1800" smtClean="0"/>
              <a:t>1. </a:t>
            </a:r>
            <a:r>
              <a:rPr lang="ko-KR" altLang="en-US" sz="1800" smtClean="0"/>
              <a:t>상징 천황제의 성립</a:t>
            </a:r>
            <a:r>
              <a:rPr lang="en-US" altLang="ko-KR" sz="1800" smtClean="0"/>
              <a:t>-----‘</a:t>
            </a:r>
            <a:r>
              <a:rPr lang="ko-KR" altLang="en-US" sz="1800" smtClean="0"/>
              <a:t>신’에서 ‘인간’으로</a:t>
            </a:r>
          </a:p>
          <a:p>
            <a:pPr>
              <a:buNone/>
            </a:pPr>
            <a:r>
              <a:rPr lang="en-US" altLang="ko-KR" sz="1800" smtClean="0"/>
              <a:t>      - 1946</a:t>
            </a:r>
            <a:r>
              <a:rPr lang="ko-KR" altLang="en-US" sz="1800" smtClean="0"/>
              <a:t>년 </a:t>
            </a:r>
            <a:r>
              <a:rPr lang="en-US" altLang="ko-KR" sz="1800" smtClean="0"/>
              <a:t>1</a:t>
            </a:r>
            <a:r>
              <a:rPr lang="ko-KR" altLang="en-US" sz="1800" smtClean="0"/>
              <a:t>월</a:t>
            </a:r>
            <a:r>
              <a:rPr lang="en-US" altLang="ko-KR" sz="1800" smtClean="0"/>
              <a:t>1</a:t>
            </a:r>
            <a:r>
              <a:rPr lang="ko-KR" altLang="en-US" sz="1800" smtClean="0"/>
              <a:t>일 맥아더와의 회견에서 ‘인간선언’ 발표</a:t>
            </a:r>
            <a:r>
              <a:rPr lang="en-US" altLang="ko-KR" sz="1800" smtClean="0"/>
              <a:t>.</a:t>
            </a:r>
            <a:endParaRPr lang="ko-KR" altLang="en-US" sz="1800" smtClean="0"/>
          </a:p>
          <a:p>
            <a:r>
              <a:rPr lang="ko-KR" altLang="en-US" sz="1800" smtClean="0"/>
              <a:t>「신일본 건설에 관한 조서詔書」를 통해서 천황 스스로가 천황의 신격을 부정</a:t>
            </a:r>
            <a:r>
              <a:rPr lang="en-US" altLang="ko-KR" sz="1800" smtClean="0"/>
              <a:t>. </a:t>
            </a:r>
          </a:p>
          <a:p>
            <a:pPr>
              <a:buNone/>
            </a:pPr>
            <a:r>
              <a:rPr lang="en-US" altLang="ko-KR" sz="1800" smtClean="0"/>
              <a:t>    </a:t>
            </a:r>
            <a:r>
              <a:rPr lang="ko-KR" altLang="en-US" sz="1800" smtClean="0"/>
              <a:t>* </a:t>
            </a:r>
            <a:r>
              <a:rPr lang="en-US" altLang="ko-KR" sz="1800" smtClean="0"/>
              <a:t>1945</a:t>
            </a:r>
            <a:r>
              <a:rPr lang="ko-KR" altLang="en-US" sz="1800" smtClean="0"/>
              <a:t>년 </a:t>
            </a:r>
            <a:r>
              <a:rPr lang="en-US" altLang="ko-KR" sz="1800" smtClean="0"/>
              <a:t>GHQ </a:t>
            </a:r>
            <a:r>
              <a:rPr lang="ko-KR" altLang="en-US" sz="1800" smtClean="0"/>
              <a:t>맥아더를 방문한 히로히토</a:t>
            </a:r>
            <a:r>
              <a:rPr lang="en-US" altLang="ko-KR" sz="1800" smtClean="0"/>
              <a:t>. </a:t>
            </a:r>
            <a:r>
              <a:rPr lang="ko-KR" altLang="en-US" sz="1800" smtClean="0"/>
              <a:t>일본과 미국의 권력관계를 상징</a:t>
            </a:r>
            <a:r>
              <a:rPr lang="en-US" altLang="ko-KR" sz="1800" smtClean="0"/>
              <a:t>.</a:t>
            </a:r>
            <a:endParaRPr lang="ko-KR" altLang="en-US" sz="1800" smtClean="0"/>
          </a:p>
          <a:p>
            <a:pPr>
              <a:buNone/>
            </a:pPr>
            <a:r>
              <a:rPr lang="en-US" altLang="ko-KR" sz="1800" smtClean="0"/>
              <a:t>   - </a:t>
            </a:r>
            <a:r>
              <a:rPr lang="ko-KR" altLang="en-US" sz="1800" smtClean="0"/>
              <a:t>정치적 타협의 산물로서의 ‘상징 천황제’</a:t>
            </a:r>
          </a:p>
          <a:p>
            <a:r>
              <a:rPr lang="ko-KR" altLang="en-US" sz="1800" smtClean="0"/>
              <a:t>‘인간선언’은 천황을 이용하고자 한 맥아더와 국체를 옹호하려고 하는 일본지배층의 합작</a:t>
            </a:r>
            <a:r>
              <a:rPr lang="en-US" altLang="ko-KR" sz="1800" smtClean="0"/>
              <a:t>. </a:t>
            </a:r>
            <a:endParaRPr lang="ko-KR" altLang="en-US" sz="1800" smtClean="0"/>
          </a:p>
          <a:p>
            <a:r>
              <a:rPr lang="ko-KR" altLang="en-US" sz="1800" smtClean="0"/>
              <a:t>맥아더가 미 정부에 보낸 문서 </a:t>
            </a:r>
          </a:p>
          <a:p>
            <a:r>
              <a:rPr lang="ko-KR" altLang="en-US" sz="1800" smtClean="0"/>
              <a:t>“천황을 고발하면 일본국민속에서 반란이 일어나 </a:t>
            </a:r>
            <a:r>
              <a:rPr lang="en-US" altLang="ko-KR" sz="1800" smtClean="0"/>
              <a:t>100</a:t>
            </a:r>
            <a:r>
              <a:rPr lang="ko-KR" altLang="en-US" sz="1800" smtClean="0"/>
              <a:t>만의 군대를 필 요로 할 것이며 무기한으로 이를 유지하여야 할 것이다” </a:t>
            </a:r>
            <a:r>
              <a:rPr lang="en-US" altLang="ko-KR" sz="1800" smtClean="0"/>
              <a:t>--</a:t>
            </a:r>
            <a:r>
              <a:rPr lang="ko-KR" altLang="en-US" sz="1800" smtClean="0"/>
              <a:t>천황제와 민주주의는 양립가능하다고 판단</a:t>
            </a:r>
            <a:r>
              <a:rPr lang="en-US" altLang="ko-KR" sz="1800" smtClean="0"/>
              <a:t>.</a:t>
            </a:r>
            <a:endParaRPr lang="ko-KR" altLang="en-US" sz="1800" smtClean="0"/>
          </a:p>
          <a:p>
            <a:r>
              <a:rPr lang="en-US" altLang="ko-KR" sz="1800" smtClean="0"/>
              <a:t>- 1946</a:t>
            </a:r>
            <a:r>
              <a:rPr lang="ko-KR" altLang="en-US" sz="1800" smtClean="0"/>
              <a:t>년 </a:t>
            </a:r>
            <a:r>
              <a:rPr lang="en-US" altLang="ko-KR" sz="1800" smtClean="0"/>
              <a:t>2</a:t>
            </a:r>
            <a:r>
              <a:rPr lang="ko-KR" altLang="en-US" sz="1800" smtClean="0"/>
              <a:t>월부터 </a:t>
            </a:r>
            <a:r>
              <a:rPr lang="en-US" altLang="ko-KR" sz="1800" smtClean="0"/>
              <a:t>9</a:t>
            </a:r>
            <a:r>
              <a:rPr lang="ko-KR" altLang="en-US" sz="1800" smtClean="0"/>
              <a:t>년에 걸쳐 일본전국을 순행</a:t>
            </a:r>
            <a:r>
              <a:rPr lang="en-US" altLang="ko-KR" sz="1800" smtClean="0"/>
              <a:t>, </a:t>
            </a:r>
            <a:r>
              <a:rPr lang="ko-KR" altLang="en-US" sz="1800" smtClean="0"/>
              <a:t>각지에서 열열한 환영</a:t>
            </a:r>
            <a:r>
              <a:rPr lang="en-US" altLang="ko-KR" sz="1800" smtClean="0"/>
              <a:t>. </a:t>
            </a:r>
            <a:endParaRPr lang="ko-KR" altLang="en-US" sz="1800" smtClean="0"/>
          </a:p>
          <a:p>
            <a:r>
              <a:rPr lang="ko-KR" altLang="en-US" sz="1800" smtClean="0"/>
              <a:t>모든 것이 파괴된 일본사회에서 천황이 유일한“안정점”이라는 것을 확실히 발견</a:t>
            </a:r>
            <a:r>
              <a:rPr lang="en-US" altLang="ko-KR" sz="1800" smtClean="0"/>
              <a:t>.</a:t>
            </a:r>
            <a:endParaRPr lang="ko-KR" altLang="en-US" sz="1800" smtClean="0"/>
          </a:p>
          <a:p>
            <a:endParaRPr lang="ko-KR" altLang="en-US" sz="1800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현대  천황제</a:t>
            </a:r>
            <a:endParaRPr lang="ko-KR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altLang="ko-KR" sz="2000" smtClean="0"/>
              <a:t>   2. </a:t>
            </a:r>
            <a:r>
              <a:rPr lang="ko-KR" altLang="en-US" sz="2000" smtClean="0"/>
              <a:t>쇼와천황의 전쟁책임 면책 과정</a:t>
            </a:r>
            <a:endParaRPr lang="en-US" altLang="ko-KR" sz="2000" smtClean="0"/>
          </a:p>
          <a:p>
            <a:pPr>
              <a:buNone/>
            </a:pPr>
            <a:r>
              <a:rPr lang="en-US" altLang="ko-KR" sz="2000" smtClean="0"/>
              <a:t>   - </a:t>
            </a:r>
            <a:r>
              <a:rPr lang="ko-KR" altLang="en-US" sz="2000" smtClean="0"/>
              <a:t>천황을 둘러싼 신화</a:t>
            </a:r>
            <a:r>
              <a:rPr lang="en-US" altLang="ko-KR" sz="2000" smtClean="0"/>
              <a:t>: “</a:t>
            </a:r>
            <a:r>
              <a:rPr lang="ko-KR" altLang="en-US" sz="2000" smtClean="0"/>
              <a:t>세계평화와 국민의 행복을 기원하시며 의도 아니게 발발한 대전에서 고통을 받는 국민들의 모습을 참아 보지못해 전쟁종결의 영단을 내리셨다” </a:t>
            </a:r>
          </a:p>
          <a:p>
            <a:pPr>
              <a:buNone/>
            </a:pPr>
            <a:r>
              <a:rPr lang="ko-KR" altLang="en-US" sz="2000" smtClean="0"/>
              <a:t>  * 항복선언</a:t>
            </a:r>
            <a:r>
              <a:rPr lang="en-US" altLang="ko-KR" sz="2000" smtClean="0"/>
              <a:t>: </a:t>
            </a:r>
            <a:r>
              <a:rPr lang="ko-KR" altLang="en-US" sz="2000" smtClean="0"/>
              <a:t>항복</a:t>
            </a:r>
            <a:r>
              <a:rPr lang="en-US" altLang="ko-KR" sz="2000" smtClean="0"/>
              <a:t>, </a:t>
            </a:r>
            <a:r>
              <a:rPr lang="ko-KR" altLang="en-US" sz="2000" smtClean="0"/>
              <a:t>패전이란 말 대신 “동아의 해방”을 위해 싸웠으나 원자폭탄에서 인류 파멸을 구하기 위한 “성단”으로 표출</a:t>
            </a:r>
            <a:r>
              <a:rPr lang="en-US" altLang="ko-KR" sz="2000" smtClean="0"/>
              <a:t>.</a:t>
            </a:r>
            <a:endParaRPr lang="ko-KR" altLang="en-US" sz="2000" smtClean="0"/>
          </a:p>
          <a:p>
            <a:pPr>
              <a:buNone/>
            </a:pPr>
            <a:r>
              <a:rPr lang="en-US" altLang="ko-KR" sz="2000" smtClean="0"/>
              <a:t>   - </a:t>
            </a:r>
            <a:r>
              <a:rPr lang="ko-KR" altLang="en-US" sz="2000" smtClean="0"/>
              <a:t>패전후 연합국도 처형</a:t>
            </a:r>
            <a:r>
              <a:rPr lang="en-US" altLang="ko-KR" sz="2000" smtClean="0"/>
              <a:t>, </a:t>
            </a:r>
            <a:r>
              <a:rPr lang="ko-KR" altLang="en-US" sz="2000" smtClean="0"/>
              <a:t>혹은 처벌을 주장</a:t>
            </a:r>
            <a:r>
              <a:rPr lang="en-US" altLang="ko-KR" sz="2000" smtClean="0"/>
              <a:t>. </a:t>
            </a:r>
            <a:r>
              <a:rPr lang="ko-KR" altLang="en-US" sz="2000" smtClean="0"/>
              <a:t>소련</a:t>
            </a:r>
            <a:r>
              <a:rPr lang="en-US" altLang="ko-KR" sz="2000" smtClean="0"/>
              <a:t>, </a:t>
            </a:r>
            <a:r>
              <a:rPr lang="ko-KR" altLang="en-US" sz="2000" smtClean="0"/>
              <a:t>중국뿐만 아니라</a:t>
            </a:r>
            <a:r>
              <a:rPr lang="en-US" altLang="ko-KR" sz="2000" smtClean="0"/>
              <a:t>, </a:t>
            </a:r>
            <a:r>
              <a:rPr lang="ko-KR" altLang="en-US" sz="2000" smtClean="0"/>
              <a:t>오스트리아</a:t>
            </a:r>
            <a:r>
              <a:rPr lang="en-US" altLang="ko-KR" sz="2000" smtClean="0"/>
              <a:t>, </a:t>
            </a:r>
            <a:r>
              <a:rPr lang="ko-KR" altLang="en-US" sz="2000" smtClean="0"/>
              <a:t>뉴지랜드 네델랜드 등도 천황의 전쟁책임을 추궁</a:t>
            </a:r>
            <a:r>
              <a:rPr lang="en-US" altLang="ko-KR" sz="2000" smtClean="0"/>
              <a:t>. </a:t>
            </a:r>
            <a:r>
              <a:rPr lang="ko-KR" altLang="en-US" sz="2000" smtClean="0"/>
              <a:t>세계사적으로는 반공주의 군사동맹을 맺은 히틀러</a:t>
            </a:r>
            <a:r>
              <a:rPr lang="en-US" altLang="ko-KR" sz="2000" smtClean="0"/>
              <a:t>, </a:t>
            </a:r>
            <a:r>
              <a:rPr lang="ko-KR" altLang="en-US" sz="2000" smtClean="0"/>
              <a:t>무솔리니와 같은 독재자의 평가</a:t>
            </a:r>
            <a:r>
              <a:rPr lang="en-US" altLang="ko-KR" sz="2000" smtClean="0"/>
              <a:t>. </a:t>
            </a:r>
            <a:endParaRPr lang="ko-KR" altLang="en-US" sz="2000" smtClean="0"/>
          </a:p>
          <a:p>
            <a:endParaRPr lang="ko-KR" altLang="en-US" sz="2000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현대  천황제</a:t>
            </a:r>
            <a:endParaRPr lang="ko-KR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buNone/>
            </a:pPr>
            <a:r>
              <a:rPr lang="en-US" altLang="ko-KR" sz="1800" smtClean="0"/>
              <a:t>   - </a:t>
            </a:r>
            <a:r>
              <a:rPr lang="ko-KR" altLang="en-US" sz="1800" smtClean="0"/>
              <a:t>연합국의 초기 점령의 목적</a:t>
            </a:r>
            <a:r>
              <a:rPr lang="en-US" altLang="ko-KR" sz="1800" smtClean="0"/>
              <a:t>: </a:t>
            </a:r>
            <a:endParaRPr lang="ko-KR" altLang="en-US" sz="1800" smtClean="0"/>
          </a:p>
          <a:p>
            <a:pPr>
              <a:buNone/>
            </a:pPr>
            <a:r>
              <a:rPr lang="ko-KR" altLang="en-US" sz="1800" smtClean="0"/>
              <a:t>    ① 전범의 처벌</a:t>
            </a:r>
          </a:p>
          <a:p>
            <a:pPr>
              <a:buNone/>
            </a:pPr>
            <a:r>
              <a:rPr lang="ko-KR" altLang="en-US" sz="1800" smtClean="0"/>
              <a:t>    ② 민주화 </a:t>
            </a:r>
          </a:p>
          <a:p>
            <a:pPr>
              <a:buNone/>
            </a:pPr>
            <a:r>
              <a:rPr lang="ko-KR" altLang="en-US" sz="1800" smtClean="0"/>
              <a:t>    ③ 비군사화</a:t>
            </a:r>
          </a:p>
          <a:p>
            <a:pPr>
              <a:buNone/>
            </a:pPr>
            <a:r>
              <a:rPr lang="ko-KR" altLang="en-US" sz="1800" smtClean="0"/>
              <a:t>   * 맥아더의 정치적 판단</a:t>
            </a:r>
            <a:r>
              <a:rPr lang="en-US" altLang="ko-KR" sz="1800" smtClean="0"/>
              <a:t>: </a:t>
            </a:r>
            <a:r>
              <a:rPr lang="ko-KR" altLang="en-US" sz="1800" smtClean="0"/>
              <a:t>천황의 책임을 추궁하면 사형은 확실한데 철처한 천황신격화 교육을 받은 일본국민의 반발을 생각하면 천황을 이용하여 원활한 점령정책을 실시하는 것</a:t>
            </a:r>
            <a:r>
              <a:rPr lang="en-US" altLang="ko-KR" sz="1800" smtClean="0"/>
              <a:t>. </a:t>
            </a:r>
            <a:r>
              <a:rPr lang="ko-KR" altLang="en-US" sz="1800" smtClean="0"/>
              <a:t>천황제를 존속시키더라도 일본이 세계평화를 위협하는 일이 없으리라는 보장을 하는 것이 중요했다</a:t>
            </a:r>
            <a:r>
              <a:rPr lang="en-US" altLang="ko-KR" sz="1800" smtClean="0"/>
              <a:t>. -----</a:t>
            </a:r>
            <a:r>
              <a:rPr lang="ko-KR" altLang="en-US" sz="1800" smtClean="0"/>
              <a:t>헌법</a:t>
            </a:r>
            <a:r>
              <a:rPr lang="en-US" altLang="ko-KR" sz="1800" smtClean="0"/>
              <a:t>9</a:t>
            </a:r>
            <a:r>
              <a:rPr lang="ko-KR" altLang="en-US" sz="1800" smtClean="0"/>
              <a:t>조에서 군사력 포기를 명기</a:t>
            </a:r>
            <a:r>
              <a:rPr lang="en-US" altLang="ko-KR" sz="1800" smtClean="0"/>
              <a:t>.</a:t>
            </a:r>
            <a:endParaRPr lang="ko-KR" altLang="en-US" sz="1800" smtClean="0"/>
          </a:p>
          <a:p>
            <a:pPr>
              <a:buNone/>
            </a:pPr>
            <a:r>
              <a:rPr lang="en-US" altLang="ko-KR" sz="1800" smtClean="0"/>
              <a:t>    - 1946</a:t>
            </a:r>
            <a:r>
              <a:rPr lang="ko-KR" altLang="en-US" sz="1800" smtClean="0"/>
              <a:t>년 </a:t>
            </a:r>
            <a:r>
              <a:rPr lang="en-US" altLang="ko-KR" sz="1800" smtClean="0"/>
              <a:t>11</a:t>
            </a:r>
            <a:r>
              <a:rPr lang="ko-KR" altLang="en-US" sz="1800" smtClean="0"/>
              <a:t>월</a:t>
            </a:r>
            <a:r>
              <a:rPr lang="en-US" altLang="ko-KR" sz="1800" smtClean="0"/>
              <a:t>3</a:t>
            </a:r>
            <a:r>
              <a:rPr lang="ko-KR" altLang="en-US" sz="1800" smtClean="0"/>
              <a:t>일에 신헌법 제정</a:t>
            </a:r>
            <a:r>
              <a:rPr lang="en-US" altLang="ko-KR" sz="1800" smtClean="0"/>
              <a:t>, 1947</a:t>
            </a:r>
            <a:r>
              <a:rPr lang="ko-KR" altLang="en-US" sz="1800" smtClean="0"/>
              <a:t>년 </a:t>
            </a:r>
            <a:r>
              <a:rPr lang="en-US" altLang="ko-KR" sz="1800" smtClean="0"/>
              <a:t>5</a:t>
            </a:r>
            <a:r>
              <a:rPr lang="ko-KR" altLang="en-US" sz="1800" smtClean="0"/>
              <a:t>월</a:t>
            </a:r>
            <a:r>
              <a:rPr lang="en-US" altLang="ko-KR" sz="1800" smtClean="0"/>
              <a:t>3</a:t>
            </a:r>
            <a:r>
              <a:rPr lang="ko-KR" altLang="en-US" sz="1800" smtClean="0"/>
              <a:t>일 시행</a:t>
            </a:r>
            <a:r>
              <a:rPr lang="en-US" altLang="ko-KR" sz="1800" smtClean="0"/>
              <a:t>. </a:t>
            </a:r>
            <a:r>
              <a:rPr lang="ko-KR" altLang="en-US" sz="1800" smtClean="0"/>
              <a:t>국민주권</a:t>
            </a:r>
            <a:r>
              <a:rPr lang="en-US" altLang="ko-KR" sz="1800" smtClean="0"/>
              <a:t>, </a:t>
            </a:r>
            <a:r>
              <a:rPr lang="ko-KR" altLang="en-US" sz="1800" smtClean="0"/>
              <a:t>상징 천황제</a:t>
            </a:r>
            <a:r>
              <a:rPr lang="en-US" altLang="ko-KR" sz="1800" smtClean="0"/>
              <a:t>, </a:t>
            </a:r>
            <a:r>
              <a:rPr lang="ko-KR" altLang="en-US" sz="1800" smtClean="0"/>
              <a:t>평화주의</a:t>
            </a:r>
            <a:r>
              <a:rPr lang="en-US" altLang="ko-KR" sz="1800" smtClean="0"/>
              <a:t>.</a:t>
            </a:r>
          </a:p>
          <a:p>
            <a:pPr>
              <a:buNone/>
            </a:pPr>
            <a:r>
              <a:rPr lang="en-US" altLang="ko-KR" sz="1800" smtClean="0"/>
              <a:t>    - </a:t>
            </a:r>
            <a:r>
              <a:rPr lang="ko-KR" altLang="en-US" sz="1800" smtClean="0"/>
              <a:t>극동국제군사재판 시작</a:t>
            </a:r>
            <a:r>
              <a:rPr lang="en-US" altLang="ko-KR" sz="1800" smtClean="0"/>
              <a:t>(1946.5~): </a:t>
            </a:r>
            <a:r>
              <a:rPr lang="ko-KR" altLang="en-US" sz="1800" smtClean="0"/>
              <a:t>맥아더의 의향을 들을 수석검사 키난은 점령정책의 원활한 수행이란 고도한 정치적 배려 때문에 천황을 면책할 것을 결정</a:t>
            </a:r>
            <a:r>
              <a:rPr lang="en-US" altLang="ko-KR" sz="1800" smtClean="0"/>
              <a:t>. </a:t>
            </a:r>
            <a:endParaRPr lang="ko-KR" altLang="en-US" sz="1800" smtClean="0"/>
          </a:p>
          <a:p>
            <a:endParaRPr lang="ko-KR" altLang="en-US" sz="1800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현대  천황제</a:t>
            </a:r>
            <a:endParaRPr lang="ko-KR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altLang="ko-KR" sz="2000" smtClean="0"/>
              <a:t>  3. </a:t>
            </a:r>
            <a:r>
              <a:rPr lang="ko-KR" altLang="en-US" sz="2000" smtClean="0"/>
              <a:t>천황과 일본국민</a:t>
            </a:r>
          </a:p>
          <a:p>
            <a:pPr>
              <a:buNone/>
            </a:pPr>
            <a:r>
              <a:rPr lang="en-US" altLang="ko-KR" sz="2000" smtClean="0"/>
              <a:t>    - 1989</a:t>
            </a:r>
            <a:r>
              <a:rPr lang="ko-KR" altLang="en-US" sz="2000" smtClean="0"/>
              <a:t>년 히로히토 사망</a:t>
            </a:r>
            <a:r>
              <a:rPr lang="en-US" altLang="ko-KR" sz="2000" smtClean="0"/>
              <a:t>, </a:t>
            </a:r>
            <a:r>
              <a:rPr lang="ko-KR" altLang="en-US" sz="2000" smtClean="0"/>
              <a:t>아키히토 황위계승</a:t>
            </a:r>
          </a:p>
          <a:p>
            <a:pPr>
              <a:buNone/>
            </a:pPr>
            <a:r>
              <a:rPr lang="en-US" altLang="ko-KR" sz="2000" smtClean="0"/>
              <a:t>      1988</a:t>
            </a:r>
            <a:r>
              <a:rPr lang="ko-KR" altLang="en-US" sz="2000" smtClean="0"/>
              <a:t>년 건강문제가 보도되자 기장소가 설치되어 </a:t>
            </a:r>
            <a:r>
              <a:rPr lang="en-US" altLang="ko-KR" sz="2000" smtClean="0"/>
              <a:t>900</a:t>
            </a:r>
            <a:r>
              <a:rPr lang="ko-KR" altLang="en-US" sz="2000" smtClean="0"/>
              <a:t>만명에 달하는 사람들이 기장</a:t>
            </a:r>
            <a:r>
              <a:rPr lang="en-US" altLang="ko-KR" sz="2000" smtClean="0"/>
              <a:t>. </a:t>
            </a:r>
            <a:endParaRPr lang="ko-KR" altLang="en-US" sz="2000" smtClean="0"/>
          </a:p>
          <a:p>
            <a:pPr>
              <a:buNone/>
            </a:pPr>
            <a:r>
              <a:rPr lang="en-US" altLang="ko-KR" sz="2000" smtClean="0"/>
              <a:t>   - </a:t>
            </a:r>
            <a:r>
              <a:rPr lang="ko-KR" altLang="en-US" sz="2000" smtClean="0"/>
              <a:t>천황과 천황제에 대한 인식 변화</a:t>
            </a:r>
          </a:p>
          <a:p>
            <a:pPr>
              <a:buNone/>
            </a:pPr>
            <a:r>
              <a:rPr lang="ko-KR" altLang="en-US" sz="2000" smtClean="0"/>
              <a:t>    ① 쇼와 천황의 죽음과 함께 전쟁책임 문제의 초점이 애매해짐</a:t>
            </a:r>
            <a:r>
              <a:rPr lang="en-US" altLang="ko-KR" sz="2000" smtClean="0"/>
              <a:t>. </a:t>
            </a:r>
            <a:endParaRPr lang="ko-KR" altLang="en-US" sz="2000" smtClean="0"/>
          </a:p>
          <a:p>
            <a:pPr>
              <a:buNone/>
            </a:pPr>
            <a:r>
              <a:rPr lang="ko-KR" altLang="en-US" sz="2000" smtClean="0"/>
              <a:t>    ② 천황제의 무해화無害化</a:t>
            </a:r>
            <a:r>
              <a:rPr lang="en-US" altLang="ko-KR" sz="2000" smtClean="0"/>
              <a:t>---</a:t>
            </a:r>
            <a:r>
              <a:rPr lang="ko-KR" altLang="en-US" sz="2000" smtClean="0"/>
              <a:t>무관심 속의 묵인</a:t>
            </a:r>
            <a:r>
              <a:rPr lang="en-US" altLang="ko-KR" sz="2000" smtClean="0"/>
              <a:t>. </a:t>
            </a:r>
            <a:r>
              <a:rPr lang="ko-KR" altLang="en-US" sz="2000" smtClean="0"/>
              <a:t>가장 안정적인 시스템으로 자리매김</a:t>
            </a:r>
          </a:p>
          <a:p>
            <a:endParaRPr lang="ko-KR" altLang="en-US" sz="2000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현대  천황제</a:t>
            </a:r>
            <a:endParaRPr lang="ko-KR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부제목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" name="제목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ko-KR" altLang="en-US" dirty="0" smtClean="0"/>
              <a:t>일본 관료주의</a:t>
            </a:r>
            <a:endParaRPr lang="ko-KR" altLang="en-US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dirty="0" smtClean="0"/>
              <a:t>일반적의미로는 특권의 관료가 </a:t>
            </a:r>
            <a:r>
              <a:rPr lang="ko-KR" altLang="en-US" dirty="0" smtClean="0">
                <a:hlinkClick r:id="rId2" action="ppaction://hlinkfile"/>
              </a:rPr>
              <a:t>권력</a:t>
            </a:r>
            <a:r>
              <a:rPr lang="ko-KR" altLang="en-US" dirty="0" smtClean="0"/>
              <a:t>을 잡고 있는 지배구조를 말한다</a:t>
            </a:r>
            <a:r>
              <a:rPr lang="en-US" altLang="ko-KR" dirty="0" smtClean="0"/>
              <a:t>. </a:t>
            </a:r>
            <a:r>
              <a:rPr lang="ko-KR" altLang="en-US" dirty="0" smtClean="0"/>
              <a:t>통치가 비교적 단순한 것만으로 한정되어 있다면 예를 들어 </a:t>
            </a:r>
            <a:r>
              <a:rPr lang="ko-KR" altLang="en-US" dirty="0" smtClean="0">
                <a:hlinkClick r:id="rId3" action="ppaction://hlinkfile"/>
              </a:rPr>
              <a:t>종교</a:t>
            </a:r>
            <a:r>
              <a:rPr lang="ko-KR" altLang="en-US" dirty="0" smtClean="0"/>
              <a:t>적인 의식만을 담당하는 경우에는 왕과 같은 </a:t>
            </a:r>
            <a:r>
              <a:rPr lang="ko-KR" altLang="en-US" dirty="0" smtClean="0">
                <a:hlinkClick r:id="rId4" action="ppaction://hlinkfile"/>
              </a:rPr>
              <a:t>개인</a:t>
            </a:r>
            <a:r>
              <a:rPr lang="ko-KR" altLang="en-US" dirty="0" smtClean="0"/>
              <a:t>이 주변의 몇 사람만을 거느리고 있어도 통치가 이루어졌다</a:t>
            </a:r>
            <a:endParaRPr lang="ko-KR" altLang="en-US" dirty="0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관료제란</a:t>
            </a:r>
            <a:r>
              <a:rPr lang="en-US" altLang="ko-KR" dirty="0" smtClean="0"/>
              <a:t>?</a:t>
            </a:r>
            <a:endParaRPr lang="ko-KR" altLang="en-US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ko-KR" altLang="en-US" b="1" dirty="0" smtClean="0"/>
              <a:t>행정지도 </a:t>
            </a:r>
            <a:r>
              <a:rPr lang="en-US" altLang="ko-KR" b="1" dirty="0" smtClean="0"/>
              <a:t>:</a:t>
            </a:r>
            <a:r>
              <a:rPr lang="ko-KR" altLang="en-US" dirty="0" smtClean="0"/>
              <a:t> 행정지도란 행정기관이 어떤 행정사항을 수행하는 데 있어서 법령에 근거하여 개인이나 법인</a:t>
            </a:r>
            <a:r>
              <a:rPr lang="en-US" altLang="ko-KR" dirty="0" smtClean="0"/>
              <a:t>·</a:t>
            </a:r>
            <a:r>
              <a:rPr lang="ko-KR" altLang="en-US" dirty="0" smtClean="0"/>
              <a:t>단체 등에 강권적으로 명령</a:t>
            </a:r>
            <a:r>
              <a:rPr lang="en-US" altLang="ko-KR" dirty="0" smtClean="0"/>
              <a:t>·</a:t>
            </a:r>
            <a:r>
              <a:rPr lang="ko-KR" altLang="en-US" dirty="0" smtClean="0"/>
              <a:t>지도</a:t>
            </a:r>
            <a:r>
              <a:rPr lang="en-US" altLang="ko-KR" dirty="0" smtClean="0"/>
              <a:t>·</a:t>
            </a:r>
            <a:r>
              <a:rPr lang="ko-KR" altLang="en-US" dirty="0" smtClean="0"/>
              <a:t>권고하는 것이 아니고</a:t>
            </a:r>
            <a:r>
              <a:rPr lang="en-US" altLang="ko-KR" dirty="0" smtClean="0"/>
              <a:t>, </a:t>
            </a:r>
            <a:r>
              <a:rPr lang="ko-KR" altLang="en-US" dirty="0" smtClean="0"/>
              <a:t>법령에는 근거가 없지만 행정기관이 희망하는 쪽으로 상대방이 자발적으로 행동해주도록 지도하는 것을 말한다</a:t>
            </a:r>
            <a:r>
              <a:rPr lang="en-US" altLang="ko-KR" dirty="0" smtClean="0"/>
              <a:t>.</a:t>
            </a:r>
            <a:br>
              <a:rPr lang="en-US" altLang="ko-KR" dirty="0" smtClean="0"/>
            </a:br>
            <a:r>
              <a:rPr lang="en-US" altLang="ko-KR" dirty="0" smtClean="0"/>
              <a:t/>
            </a:r>
            <a:br>
              <a:rPr lang="en-US" altLang="ko-KR" dirty="0" smtClean="0"/>
            </a:br>
            <a:r>
              <a:rPr lang="ko-KR" altLang="en-US" b="1" dirty="0" err="1" smtClean="0"/>
              <a:t>품의제</a:t>
            </a:r>
            <a:r>
              <a:rPr lang="ko-KR" altLang="en-US" b="1" dirty="0" smtClean="0"/>
              <a:t> </a:t>
            </a:r>
            <a:r>
              <a:rPr lang="en-US" altLang="ko-KR" b="1" dirty="0" smtClean="0"/>
              <a:t>:</a:t>
            </a:r>
            <a:r>
              <a:rPr lang="ko-KR" altLang="en-US" dirty="0" smtClean="0"/>
              <a:t> </a:t>
            </a:r>
            <a:r>
              <a:rPr lang="ko-KR" altLang="en-US" dirty="0" err="1" smtClean="0"/>
              <a:t>품의제</a:t>
            </a:r>
            <a:r>
              <a:rPr lang="en-US" altLang="ko-KR" dirty="0" smtClean="0"/>
              <a:t>(</a:t>
            </a:r>
            <a:r>
              <a:rPr lang="ko-KR" altLang="en-US" dirty="0" err="1" smtClean="0"/>
              <a:t>稟儀制</a:t>
            </a:r>
            <a:r>
              <a:rPr lang="en-US" altLang="ko-KR" dirty="0" smtClean="0"/>
              <a:t>)</a:t>
            </a:r>
            <a:r>
              <a:rPr lang="ko-KR" altLang="en-US" dirty="0" smtClean="0"/>
              <a:t>란 관료제의 말단 사무관에 의해 기안된 품의서</a:t>
            </a:r>
            <a:r>
              <a:rPr lang="en-US" altLang="ko-KR" dirty="0" smtClean="0"/>
              <a:t>(</a:t>
            </a:r>
            <a:r>
              <a:rPr lang="ko-KR" altLang="en-US" dirty="0" smtClean="0"/>
              <a:t>결재서류</a:t>
            </a:r>
            <a:r>
              <a:rPr lang="en-US" altLang="ko-KR" dirty="0" smtClean="0"/>
              <a:t>)</a:t>
            </a:r>
            <a:r>
              <a:rPr lang="ko-KR" altLang="en-US" dirty="0" smtClean="0"/>
              <a:t>가 밑에서부터 계통적 조직구조를 따라 순차적으로 상급자에게 회람되어 최종결재권자에게 도달하는 의사결정 방식이다</a:t>
            </a:r>
            <a:r>
              <a:rPr lang="en-US" altLang="ko-KR" dirty="0" smtClean="0"/>
              <a:t>. </a:t>
            </a:r>
            <a:r>
              <a:rPr lang="ko-KR" altLang="en-US" dirty="0" smtClean="0"/>
              <a:t>즉 기안된 결재서류가 계원</a:t>
            </a:r>
            <a:r>
              <a:rPr lang="en-US" altLang="ko-KR" dirty="0" smtClean="0"/>
              <a:t>, </a:t>
            </a:r>
            <a:r>
              <a:rPr lang="ko-KR" altLang="en-US" dirty="0" smtClean="0"/>
              <a:t>계장</a:t>
            </a:r>
            <a:r>
              <a:rPr lang="en-US" altLang="ko-KR" dirty="0" smtClean="0"/>
              <a:t>, </a:t>
            </a:r>
            <a:r>
              <a:rPr lang="ko-KR" altLang="en-US" dirty="0" smtClean="0"/>
              <a:t>과장보좌</a:t>
            </a:r>
            <a:r>
              <a:rPr lang="en-US" altLang="ko-KR" dirty="0" smtClean="0"/>
              <a:t>, </a:t>
            </a:r>
            <a:r>
              <a:rPr lang="ko-KR" altLang="en-US" dirty="0" smtClean="0"/>
              <a:t>과장</a:t>
            </a:r>
            <a:r>
              <a:rPr lang="en-US" altLang="ko-KR" dirty="0" smtClean="0"/>
              <a:t>, </a:t>
            </a:r>
            <a:r>
              <a:rPr lang="ko-KR" altLang="en-US" dirty="0" smtClean="0"/>
              <a:t>부장</a:t>
            </a:r>
            <a:r>
              <a:rPr lang="en-US" altLang="ko-KR" dirty="0" smtClean="0"/>
              <a:t>, </a:t>
            </a:r>
            <a:r>
              <a:rPr lang="ko-KR" altLang="en-US" dirty="0" smtClean="0"/>
              <a:t>국장</a:t>
            </a:r>
            <a:r>
              <a:rPr lang="en-US" altLang="ko-KR" dirty="0" smtClean="0"/>
              <a:t>, </a:t>
            </a:r>
            <a:r>
              <a:rPr lang="ko-KR" altLang="en-US" dirty="0" smtClean="0"/>
              <a:t>사무차관</a:t>
            </a:r>
            <a:r>
              <a:rPr lang="en-US" altLang="ko-KR" dirty="0" smtClean="0"/>
              <a:t>, </a:t>
            </a:r>
            <a:r>
              <a:rPr lang="ko-KR" altLang="en-US" dirty="0" smtClean="0"/>
              <a:t>정무차관</a:t>
            </a:r>
            <a:r>
              <a:rPr lang="en-US" altLang="ko-KR" dirty="0" smtClean="0"/>
              <a:t>, </a:t>
            </a:r>
            <a:r>
              <a:rPr lang="ko-KR" altLang="en-US" dirty="0" smtClean="0"/>
              <a:t>대신으로 이어지는 내부결재 계통을 따라 회람되면서 최종정책으로 결정되는 정책결정 방식을 말한다</a:t>
            </a:r>
            <a:r>
              <a:rPr lang="en-US" altLang="ko-KR" dirty="0" smtClean="0"/>
              <a:t>.</a:t>
            </a:r>
          </a:p>
          <a:p>
            <a:endParaRPr lang="ko-KR" altLang="en-US" dirty="0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err="1" smtClean="0"/>
              <a:t>특</a:t>
            </a:r>
            <a:r>
              <a:rPr lang="ko-KR" altLang="en-US" dirty="0" smtClean="0"/>
              <a:t> 징</a:t>
            </a:r>
            <a:endParaRPr lang="ko-KR" altLang="en-US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err="1" smtClean="0"/>
              <a:t>린기세이</a:t>
            </a:r>
            <a:endParaRPr lang="ko-KR" alt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>
            <a:off x="0" y="1285860"/>
            <a:ext cx="9144000" cy="5000660"/>
          </a:xfrm>
          <a:ln>
            <a:noFill/>
          </a:ln>
        </p:spPr>
        <p:txBody>
          <a:bodyPr>
            <a:normAutofit/>
          </a:bodyPr>
          <a:lstStyle/>
          <a:p>
            <a:endParaRPr lang="en-US" altLang="ko-KR" smtClean="0">
              <a:latin typeface="+mj-ea"/>
              <a:ea typeface="+mj-ea"/>
            </a:endParaRPr>
          </a:p>
          <a:p>
            <a:r>
              <a:rPr lang="ko-KR" altLang="en-US" smtClean="0">
                <a:latin typeface="+mj-ea"/>
                <a:ea typeface="+mj-ea"/>
              </a:rPr>
              <a:t>역사</a:t>
            </a:r>
            <a:r>
              <a:rPr lang="en-US" altLang="ko-KR" smtClean="0">
                <a:latin typeface="+mj-ea"/>
                <a:ea typeface="+mj-ea"/>
              </a:rPr>
              <a:t>, </a:t>
            </a:r>
            <a:r>
              <a:rPr lang="ko-KR" altLang="en-US" smtClean="0">
                <a:latin typeface="+mj-ea"/>
                <a:ea typeface="+mj-ea"/>
              </a:rPr>
              <a:t>사회</a:t>
            </a:r>
            <a:r>
              <a:rPr lang="en-US" altLang="ko-KR" smtClean="0">
                <a:latin typeface="+mj-ea"/>
                <a:ea typeface="+mj-ea"/>
              </a:rPr>
              <a:t>, </a:t>
            </a:r>
            <a:r>
              <a:rPr lang="ko-KR" altLang="en-US" smtClean="0">
                <a:latin typeface="+mj-ea"/>
                <a:ea typeface="+mj-ea"/>
              </a:rPr>
              <a:t>문화 등 일본 전체를 총괄적으로 이해하는 데 있어 매우 중요한 의미를 갖는다</a:t>
            </a:r>
            <a:r>
              <a:rPr lang="en-US" altLang="ko-KR" smtClean="0">
                <a:latin typeface="+mj-ea"/>
                <a:ea typeface="+mj-ea"/>
              </a:rPr>
              <a:t>. </a:t>
            </a:r>
            <a:r>
              <a:rPr lang="ko-KR" altLang="en-US" smtClean="0">
                <a:latin typeface="+mj-ea"/>
                <a:ea typeface="+mj-ea"/>
              </a:rPr>
              <a:t>많은 일본인들은 </a:t>
            </a:r>
            <a:r>
              <a:rPr lang="ko-KR" altLang="en-US" u="sng" smtClean="0">
                <a:latin typeface="+mj-ea"/>
                <a:ea typeface="+mj-ea"/>
              </a:rPr>
              <a:t>천황제가 일본의 역사와 문화이며 일본 그 자체</a:t>
            </a:r>
            <a:r>
              <a:rPr lang="ko-KR" altLang="en-US" smtClean="0">
                <a:latin typeface="+mj-ea"/>
                <a:ea typeface="+mj-ea"/>
              </a:rPr>
              <a:t>라고 말한다</a:t>
            </a:r>
            <a:r>
              <a:rPr lang="en-US" altLang="ko-KR" smtClean="0">
                <a:latin typeface="+mj-ea"/>
                <a:ea typeface="+mj-ea"/>
              </a:rPr>
              <a:t>. </a:t>
            </a:r>
            <a:r>
              <a:rPr lang="ko-KR" altLang="en-US" smtClean="0">
                <a:latin typeface="+mj-ea"/>
                <a:ea typeface="+mj-ea"/>
              </a:rPr>
              <a:t>일본의 </a:t>
            </a:r>
            <a:r>
              <a:rPr lang="ko-KR" altLang="en-US" err="1" smtClean="0">
                <a:latin typeface="+mj-ea"/>
                <a:ea typeface="+mj-ea"/>
              </a:rPr>
              <a:t>천황가</a:t>
            </a:r>
            <a:r>
              <a:rPr lang="en-US" altLang="ko-KR" smtClean="0">
                <a:latin typeface="+mj-ea"/>
                <a:ea typeface="+mj-ea"/>
              </a:rPr>
              <a:t>(</a:t>
            </a:r>
            <a:r>
              <a:rPr lang="ko-KR" altLang="en-US" err="1" smtClean="0">
                <a:latin typeface="+mj-ea"/>
                <a:ea typeface="+mj-ea"/>
              </a:rPr>
              <a:t>天皇家</a:t>
            </a:r>
            <a:r>
              <a:rPr lang="en-US" altLang="ko-KR" smtClean="0">
                <a:latin typeface="+mj-ea"/>
                <a:ea typeface="+mj-ea"/>
              </a:rPr>
              <a:t>)</a:t>
            </a:r>
            <a:r>
              <a:rPr lang="ko-KR" altLang="en-US" smtClean="0">
                <a:latin typeface="+mj-ea"/>
                <a:ea typeface="+mj-ea"/>
              </a:rPr>
              <a:t>는 일본 역사의 중심에 있었고</a:t>
            </a:r>
            <a:r>
              <a:rPr lang="en-US" altLang="ko-KR" smtClean="0">
                <a:latin typeface="+mj-ea"/>
                <a:ea typeface="+mj-ea"/>
              </a:rPr>
              <a:t>, </a:t>
            </a:r>
            <a:r>
              <a:rPr lang="ko-KR" altLang="en-US" smtClean="0">
                <a:latin typeface="+mj-ea"/>
                <a:ea typeface="+mj-ea"/>
              </a:rPr>
              <a:t>일본 사회의 정체성을 대표하고 상징하는 존재라는 것이다</a:t>
            </a:r>
            <a:r>
              <a:rPr lang="en-US" altLang="ko-KR" smtClean="0">
                <a:latin typeface="+mj-ea"/>
                <a:ea typeface="+mj-ea"/>
              </a:rPr>
              <a:t>.</a:t>
            </a:r>
            <a:br>
              <a:rPr lang="en-US" altLang="ko-KR" smtClean="0">
                <a:latin typeface="+mj-ea"/>
                <a:ea typeface="+mj-ea"/>
              </a:rPr>
            </a:br>
            <a:endParaRPr lang="ko-KR" altLang="en-US">
              <a:latin typeface="+mj-ea"/>
              <a:ea typeface="+mj-ea"/>
            </a:endParaRP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>
                <a:latin typeface="+mj-ea"/>
              </a:rPr>
              <a:t>일본의 천황제란</a:t>
            </a:r>
            <a:r>
              <a:rPr lang="en-US" altLang="ko-KR" smtClean="0">
                <a:latin typeface="+mj-ea"/>
              </a:rPr>
              <a:t>?</a:t>
            </a:r>
            <a:endParaRPr lang="ko-KR" altLang="en-US">
              <a:latin typeface="+mj-ea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네마와시</a:t>
            </a:r>
            <a:endParaRPr lang="ko-KR" alt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>
                <a:latin typeface="HY궁서" pitchFamily="18" charset="-127"/>
                <a:ea typeface="HY궁서" pitchFamily="18" charset="-127"/>
              </a:rPr>
              <a:t>시대에 따른 천황제의  변화</a:t>
            </a:r>
            <a:endParaRPr lang="ko-KR" altLang="en-US">
              <a:latin typeface="HY궁서" pitchFamily="18" charset="-127"/>
              <a:ea typeface="HY궁서" pitchFamily="18" charset="-127"/>
            </a:endParaRPr>
          </a:p>
        </p:txBody>
      </p:sp>
      <p:graphicFrame>
        <p:nvGraphicFramePr>
          <p:cNvPr id="23" name="표 22"/>
          <p:cNvGraphicFramePr>
            <a:graphicFrameLocks noGrp="1"/>
          </p:cNvGraphicFramePr>
          <p:nvPr/>
        </p:nvGraphicFramePr>
        <p:xfrm>
          <a:off x="928660" y="1714488"/>
          <a:ext cx="7429555" cy="313544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85911"/>
                <a:gridCol w="1485911"/>
                <a:gridCol w="1485911"/>
                <a:gridCol w="1485911"/>
                <a:gridCol w="1485911"/>
              </a:tblGrid>
              <a:tr h="785818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4000" smtClean="0">
                          <a:solidFill>
                            <a:schemeClr val="accent2">
                              <a:lumMod val="60000"/>
                              <a:lumOff val="40000"/>
                            </a:schemeClr>
                          </a:solidFill>
                          <a:latin typeface="HY궁서" pitchFamily="18" charset="-127"/>
                          <a:ea typeface="HY궁서" pitchFamily="18" charset="-127"/>
                        </a:rPr>
                        <a:t>고대</a:t>
                      </a:r>
                      <a:endParaRPr lang="ko-KR" altLang="en-US" sz="4000">
                        <a:solidFill>
                          <a:schemeClr val="accent2">
                            <a:lumMod val="60000"/>
                            <a:lumOff val="40000"/>
                          </a:schemeClr>
                        </a:solidFill>
                        <a:latin typeface="HY궁서" pitchFamily="18" charset="-127"/>
                        <a:ea typeface="HY궁서" pitchFamily="18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4000" smtClean="0">
                          <a:solidFill>
                            <a:schemeClr val="accent2">
                              <a:lumMod val="60000"/>
                              <a:lumOff val="40000"/>
                            </a:schemeClr>
                          </a:solidFill>
                          <a:latin typeface="HY궁서" pitchFamily="18" charset="-127"/>
                          <a:ea typeface="HY궁서" pitchFamily="18" charset="-127"/>
                        </a:rPr>
                        <a:t>중세</a:t>
                      </a:r>
                      <a:endParaRPr lang="ko-KR" altLang="en-US" sz="4000">
                        <a:solidFill>
                          <a:schemeClr val="accent2">
                            <a:lumMod val="60000"/>
                            <a:lumOff val="40000"/>
                          </a:schemeClr>
                        </a:solidFill>
                        <a:latin typeface="HY궁서" pitchFamily="18" charset="-127"/>
                        <a:ea typeface="HY궁서" pitchFamily="18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4000" smtClean="0">
                          <a:solidFill>
                            <a:schemeClr val="accent2">
                              <a:lumMod val="60000"/>
                              <a:lumOff val="40000"/>
                            </a:schemeClr>
                          </a:solidFill>
                          <a:latin typeface="HY궁서" pitchFamily="18" charset="-127"/>
                          <a:ea typeface="HY궁서" pitchFamily="18" charset="-127"/>
                        </a:rPr>
                        <a:t>근세</a:t>
                      </a:r>
                      <a:endParaRPr lang="ko-KR" altLang="en-US" sz="4000">
                        <a:solidFill>
                          <a:schemeClr val="accent2">
                            <a:lumMod val="60000"/>
                            <a:lumOff val="40000"/>
                          </a:schemeClr>
                        </a:solidFill>
                        <a:latin typeface="HY궁서" pitchFamily="18" charset="-127"/>
                        <a:ea typeface="HY궁서" pitchFamily="18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4000" smtClean="0">
                          <a:solidFill>
                            <a:schemeClr val="accent2">
                              <a:lumMod val="60000"/>
                              <a:lumOff val="40000"/>
                            </a:schemeClr>
                          </a:solidFill>
                          <a:latin typeface="HY궁서" pitchFamily="18" charset="-127"/>
                          <a:ea typeface="HY궁서" pitchFamily="18" charset="-127"/>
                        </a:rPr>
                        <a:t>근대</a:t>
                      </a:r>
                      <a:endParaRPr lang="ko-KR" altLang="en-US" sz="4000">
                        <a:solidFill>
                          <a:schemeClr val="accent2">
                            <a:lumMod val="60000"/>
                            <a:lumOff val="40000"/>
                          </a:schemeClr>
                        </a:solidFill>
                        <a:latin typeface="HY궁서" pitchFamily="18" charset="-127"/>
                        <a:ea typeface="HY궁서" pitchFamily="18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4000" smtClean="0">
                          <a:solidFill>
                            <a:schemeClr val="accent2">
                              <a:lumMod val="60000"/>
                              <a:lumOff val="40000"/>
                            </a:schemeClr>
                          </a:solidFill>
                          <a:latin typeface="HY궁서" pitchFamily="18" charset="-127"/>
                          <a:ea typeface="HY궁서" pitchFamily="18" charset="-127"/>
                        </a:rPr>
                        <a:t>현대</a:t>
                      </a:r>
                      <a:endParaRPr lang="ko-KR" altLang="en-US" sz="4000">
                        <a:solidFill>
                          <a:schemeClr val="accent2">
                            <a:lumMod val="60000"/>
                            <a:lumOff val="40000"/>
                          </a:schemeClr>
                        </a:solidFill>
                        <a:latin typeface="HY궁서" pitchFamily="18" charset="-127"/>
                        <a:ea typeface="HY궁서" pitchFamily="18" charset="-127"/>
                      </a:endParaRPr>
                    </a:p>
                  </a:txBody>
                  <a:tcPr/>
                </a:tc>
              </a:tr>
              <a:tr h="2349625">
                <a:tc>
                  <a:txBody>
                    <a:bodyPr/>
                    <a:lstStyle/>
                    <a:p>
                      <a:pPr algn="l" latinLnBrk="1"/>
                      <a:r>
                        <a:rPr lang="en-US" altLang="ko-KR" smtClean="0">
                          <a:latin typeface="HY궁서" pitchFamily="18" charset="-127"/>
                          <a:ea typeface="HY궁서" pitchFamily="18" charset="-127"/>
                        </a:rPr>
                        <a:t>7</a:t>
                      </a:r>
                      <a:r>
                        <a:rPr lang="ko-KR" altLang="en-US" smtClean="0">
                          <a:latin typeface="HY궁서" pitchFamily="18" charset="-127"/>
                          <a:ea typeface="HY궁서" pitchFamily="18" charset="-127"/>
                        </a:rPr>
                        <a:t>세기 중엽 다이카 개신을 통해 고대 천황제가 확립됨</a:t>
                      </a:r>
                      <a:endParaRPr lang="ko-KR" altLang="en-US">
                        <a:latin typeface="HY궁서" pitchFamily="18" charset="-127"/>
                        <a:ea typeface="HY궁서" pitchFamily="18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mtClean="0">
                          <a:latin typeface="HY궁서" pitchFamily="18" charset="-127"/>
                          <a:ea typeface="HY궁서" pitchFamily="18" charset="-127"/>
                        </a:rPr>
                        <a:t>카마쿠라 막부시대 </a:t>
                      </a:r>
                      <a:r>
                        <a:rPr lang="en-US" altLang="ko-KR" smtClean="0">
                          <a:latin typeface="HY궁서" pitchFamily="18" charset="-127"/>
                          <a:ea typeface="HY궁서" pitchFamily="18" charset="-127"/>
                        </a:rPr>
                        <a:t>–</a:t>
                      </a:r>
                      <a:r>
                        <a:rPr lang="en-US" altLang="ko-KR" baseline="0" smtClean="0">
                          <a:latin typeface="HY궁서" pitchFamily="18" charset="-127"/>
                          <a:ea typeface="HY궁서" pitchFamily="18" charset="-127"/>
                        </a:rPr>
                        <a:t> </a:t>
                      </a:r>
                      <a:r>
                        <a:rPr lang="ko-KR" altLang="en-US" baseline="0" smtClean="0">
                          <a:latin typeface="HY궁서" pitchFamily="18" charset="-127"/>
                          <a:ea typeface="HY궁서" pitchFamily="18" charset="-127"/>
                        </a:rPr>
                        <a:t>천황의 정치적 지위가 약화됨</a:t>
                      </a:r>
                      <a:endParaRPr lang="ko-KR" altLang="en-US">
                        <a:latin typeface="HY궁서" pitchFamily="18" charset="-127"/>
                        <a:ea typeface="HY궁서" pitchFamily="18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mtClean="0">
                          <a:latin typeface="HY궁서" pitchFamily="18" charset="-127"/>
                          <a:ea typeface="HY궁서" pitchFamily="18" charset="-127"/>
                        </a:rPr>
                        <a:t>천황의 정치적 권위가 인정되지 않음 아무런 정치적인 구속이 없는 관례에 불과함</a:t>
                      </a:r>
                      <a:endParaRPr lang="ko-KR" altLang="en-US">
                        <a:latin typeface="HY궁서" pitchFamily="18" charset="-127"/>
                        <a:ea typeface="HY궁서" pitchFamily="18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mtClean="0">
                          <a:latin typeface="HY궁서" pitchFamily="18" charset="-127"/>
                          <a:ea typeface="HY궁서" pitchFamily="18" charset="-127"/>
                        </a:rPr>
                        <a:t>메이지 시대 </a:t>
                      </a:r>
                      <a:r>
                        <a:rPr lang="en-US" altLang="ko-KR" smtClean="0">
                          <a:latin typeface="HY궁서" pitchFamily="18" charset="-127"/>
                          <a:ea typeface="HY궁서" pitchFamily="18" charset="-127"/>
                        </a:rPr>
                        <a:t>- </a:t>
                      </a:r>
                      <a:r>
                        <a:rPr lang="ko-KR" altLang="en-US" smtClean="0">
                          <a:latin typeface="HY궁서" pitchFamily="18" charset="-127"/>
                          <a:ea typeface="HY궁서" pitchFamily="18" charset="-127"/>
                        </a:rPr>
                        <a:t>천황 주권과 천황의 절대 권력이 제도화 됨</a:t>
                      </a:r>
                      <a:endParaRPr lang="ko-KR" altLang="en-US">
                        <a:latin typeface="HY궁서" pitchFamily="18" charset="-127"/>
                        <a:ea typeface="HY궁서" pitchFamily="18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mtClean="0">
                          <a:latin typeface="HY궁서" pitchFamily="18" charset="-127"/>
                          <a:ea typeface="HY궁서" pitchFamily="18" charset="-127"/>
                        </a:rPr>
                        <a:t>상징 천황제의 성립</a:t>
                      </a:r>
                      <a:endParaRPr lang="ko-KR" altLang="en-US">
                        <a:latin typeface="HY궁서" pitchFamily="18" charset="-127"/>
                        <a:ea typeface="HY궁서" pitchFamily="18" charset="-127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>
            <a:off x="1000100" y="1643050"/>
            <a:ext cx="7072362" cy="3857652"/>
          </a:xfrm>
        </p:spPr>
        <p:txBody>
          <a:bodyPr>
            <a:noAutofit/>
          </a:bodyPr>
          <a:lstStyle/>
          <a:p>
            <a:pPr marL="514350" indent="-514350">
              <a:buClr>
                <a:schemeClr val="tx1"/>
              </a:buClr>
              <a:buFont typeface="Wingdings" pitchFamily="2" charset="2"/>
              <a:buChar char="v"/>
            </a:pPr>
            <a:r>
              <a:rPr lang="ko-KR" altLang="en-US" sz="2800" smtClean="0">
                <a:latin typeface="HY궁서" pitchFamily="18" charset="-127"/>
                <a:ea typeface="HY궁서" pitchFamily="18" charset="-127"/>
              </a:rPr>
              <a:t>일본 천황제의 등장 </a:t>
            </a:r>
            <a:r>
              <a:rPr lang="en-US" altLang="ko-KR" sz="2800" smtClean="0">
                <a:latin typeface="HY궁서" pitchFamily="18" charset="-127"/>
                <a:ea typeface="HY궁서" pitchFamily="18" charset="-127"/>
              </a:rPr>
              <a:t> </a:t>
            </a:r>
          </a:p>
          <a:p>
            <a:pPr>
              <a:buNone/>
            </a:pPr>
            <a:r>
              <a:rPr lang="ko-KR" altLang="en-US" sz="2800" smtClean="0">
                <a:latin typeface="HY궁서" pitchFamily="18" charset="-127"/>
                <a:ea typeface="HY궁서" pitchFamily="18" charset="-127"/>
              </a:rPr>
              <a:t>   일본의 천황은 처음에 </a:t>
            </a:r>
            <a:r>
              <a:rPr lang="en-US" altLang="ko-KR" sz="2800" smtClean="0">
                <a:latin typeface="HY궁서" pitchFamily="18" charset="-127"/>
                <a:ea typeface="HY궁서" pitchFamily="18" charset="-127"/>
              </a:rPr>
              <a:t>4</a:t>
            </a:r>
            <a:r>
              <a:rPr lang="ko-KR" altLang="en-US" sz="2800" smtClean="0">
                <a:latin typeface="HY궁서" pitchFamily="18" charset="-127"/>
                <a:ea typeface="HY궁서" pitchFamily="18" charset="-127"/>
              </a:rPr>
              <a:t>세기 지방 부족연맹의 장 </a:t>
            </a:r>
            <a:r>
              <a:rPr lang="en-US" altLang="ko-KR" sz="2800" smtClean="0">
                <a:latin typeface="HY궁서" pitchFamily="18" charset="-127"/>
                <a:ea typeface="HY궁서" pitchFamily="18" charset="-127"/>
              </a:rPr>
              <a:t>- </a:t>
            </a:r>
            <a:r>
              <a:rPr lang="ko-KR" altLang="en-US" sz="2800" smtClean="0">
                <a:latin typeface="HY궁서" pitchFamily="18" charset="-127"/>
                <a:ea typeface="HY궁서" pitchFamily="18" charset="-127"/>
              </a:rPr>
              <a:t>오키미</a:t>
            </a:r>
            <a:r>
              <a:rPr lang="en-US" altLang="ko-KR" sz="2800" smtClean="0">
                <a:latin typeface="HY궁서" pitchFamily="18" charset="-127"/>
                <a:ea typeface="HY궁서" pitchFamily="18" charset="-127"/>
              </a:rPr>
              <a:t>(</a:t>
            </a:r>
            <a:r>
              <a:rPr lang="ko-KR" altLang="en-US" sz="2800" smtClean="0"/>
              <a:t>大王</a:t>
            </a:r>
            <a:r>
              <a:rPr lang="en-US" altLang="ko-KR" sz="2800" smtClean="0"/>
              <a:t>, </a:t>
            </a:r>
            <a:r>
              <a:rPr lang="ja-JP" altLang="en-US" sz="2800" smtClean="0"/>
              <a:t>おおきみ</a:t>
            </a:r>
            <a:r>
              <a:rPr lang="en-US" altLang="ja-JP" sz="2800" smtClean="0"/>
              <a:t>)</a:t>
            </a:r>
            <a:r>
              <a:rPr lang="ja-JP" altLang="en-US" sz="2800" smtClean="0"/>
              <a:t> </a:t>
            </a:r>
            <a:r>
              <a:rPr lang="ko-KR" altLang="en-US" sz="2800" smtClean="0">
                <a:latin typeface="HY궁서" pitchFamily="18" charset="-127"/>
                <a:ea typeface="HY궁서" pitchFamily="18" charset="-127"/>
              </a:rPr>
              <a:t>으로서 출발했으나</a:t>
            </a:r>
            <a:r>
              <a:rPr lang="en-US" altLang="ko-KR" sz="2800" smtClean="0">
                <a:latin typeface="HY궁서" pitchFamily="18" charset="-127"/>
                <a:ea typeface="HY궁서" pitchFamily="18" charset="-127"/>
              </a:rPr>
              <a:t>, 7</a:t>
            </a:r>
            <a:r>
              <a:rPr lang="ko-KR" altLang="en-US" sz="2800" smtClean="0">
                <a:latin typeface="HY궁서" pitchFamily="18" charset="-127"/>
                <a:ea typeface="HY궁서" pitchFamily="18" charset="-127"/>
              </a:rPr>
              <a:t>세기 중엽 다이카 개신을 통해 고대 천황제가 확립되면서 현인신</a:t>
            </a:r>
            <a:r>
              <a:rPr lang="en-US" altLang="ko-KR" sz="2800" smtClean="0">
                <a:latin typeface="HY궁서" pitchFamily="18" charset="-127"/>
                <a:ea typeface="HY궁서" pitchFamily="18" charset="-127"/>
              </a:rPr>
              <a:t>, </a:t>
            </a:r>
            <a:r>
              <a:rPr lang="ko-KR" altLang="en-US" sz="2800" smtClean="0">
                <a:latin typeface="HY궁서" pitchFamily="18" charset="-127"/>
                <a:ea typeface="HY궁서" pitchFamily="18" charset="-127"/>
              </a:rPr>
              <a:t>즉 살아있는 신이라 추앙받으며 일본에서 최고 유일의 지위를 확보하였다</a:t>
            </a:r>
          </a:p>
          <a:p>
            <a:endParaRPr lang="ko-KR" altLang="en-US" sz="2800">
              <a:latin typeface="HY궁서" pitchFamily="18" charset="-127"/>
              <a:ea typeface="HY궁서" pitchFamily="18" charset="-127"/>
            </a:endParaRP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>
                <a:latin typeface="HY궁서" pitchFamily="18" charset="-127"/>
                <a:ea typeface="HY궁서" pitchFamily="18" charset="-127"/>
              </a:rPr>
              <a:t>고대시대  천황제</a:t>
            </a:r>
            <a:endParaRPr lang="ko-KR" altLang="en-US">
              <a:latin typeface="HY궁서" pitchFamily="18" charset="-127"/>
              <a:ea typeface="HY궁서" pitchFamily="18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>
            <a:off x="428596" y="1600202"/>
            <a:ext cx="8258204" cy="3829062"/>
          </a:xfrm>
        </p:spPr>
        <p:txBody>
          <a:bodyPr>
            <a:normAutofit/>
          </a:bodyPr>
          <a:lstStyle/>
          <a:p>
            <a:r>
              <a:rPr lang="ko-KR" altLang="en-US" sz="1900" smtClean="0">
                <a:latin typeface="HY궁서" pitchFamily="18" charset="-127"/>
                <a:ea typeface="HY궁서" pitchFamily="18" charset="-127"/>
              </a:rPr>
              <a:t> 일본 천황제의 등장</a:t>
            </a:r>
            <a:endParaRPr lang="en-US" altLang="ko-KR" sz="1900" smtClean="0">
              <a:latin typeface="HY궁서" pitchFamily="18" charset="-127"/>
              <a:ea typeface="HY궁서" pitchFamily="18" charset="-127"/>
            </a:endParaRPr>
          </a:p>
          <a:p>
            <a:r>
              <a:rPr lang="en-US" altLang="ko-KR" sz="1900" smtClean="0">
                <a:latin typeface="HY궁서" pitchFamily="18" charset="-127"/>
                <a:ea typeface="HY궁서" pitchFamily="18" charset="-127"/>
              </a:rPr>
              <a:t>『</a:t>
            </a:r>
            <a:r>
              <a:rPr lang="ko-KR" altLang="en-US" sz="1900" smtClean="0">
                <a:latin typeface="HY궁서" pitchFamily="18" charset="-127"/>
                <a:ea typeface="HY궁서" pitchFamily="18" charset="-127"/>
              </a:rPr>
              <a:t>일본서기</a:t>
            </a:r>
            <a:r>
              <a:rPr lang="en-US" altLang="ko-KR" sz="1900" smtClean="0">
                <a:latin typeface="HY궁서" pitchFamily="18" charset="-127"/>
                <a:ea typeface="HY궁서" pitchFamily="18" charset="-127"/>
              </a:rPr>
              <a:t>(</a:t>
            </a:r>
            <a:r>
              <a:rPr lang="ko-KR" altLang="en-US" sz="1900" smtClean="0">
                <a:latin typeface="HY궁서" pitchFamily="18" charset="-127"/>
                <a:ea typeface="HY궁서" pitchFamily="18" charset="-127"/>
              </a:rPr>
              <a:t>日本書紀</a:t>
            </a:r>
            <a:r>
              <a:rPr lang="en-US" altLang="ko-KR" sz="1900" smtClean="0">
                <a:latin typeface="HY궁서" pitchFamily="18" charset="-127"/>
                <a:ea typeface="HY궁서" pitchFamily="18" charset="-127"/>
              </a:rPr>
              <a:t>, </a:t>
            </a:r>
            <a:r>
              <a:rPr lang="ko-KR" altLang="en-US" sz="1900" smtClean="0">
                <a:latin typeface="HY궁서" pitchFamily="18" charset="-127"/>
                <a:ea typeface="HY궁서" pitchFamily="18" charset="-127"/>
              </a:rPr>
              <a:t>にほんしょき</a:t>
            </a:r>
            <a:r>
              <a:rPr lang="en-US" altLang="ko-KR" sz="1900" smtClean="0">
                <a:latin typeface="HY궁서" pitchFamily="18" charset="-127"/>
                <a:ea typeface="HY궁서" pitchFamily="18" charset="-127"/>
              </a:rPr>
              <a:t>)』</a:t>
            </a:r>
            <a:r>
              <a:rPr lang="ko-KR" altLang="en-US" sz="1900" smtClean="0">
                <a:latin typeface="HY궁서" pitchFamily="18" charset="-127"/>
                <a:ea typeface="HY궁서" pitchFamily="18" charset="-127"/>
              </a:rPr>
              <a:t>와 </a:t>
            </a:r>
            <a:r>
              <a:rPr lang="en-US" altLang="ko-KR" sz="1900" smtClean="0">
                <a:latin typeface="HY궁서" pitchFamily="18" charset="-127"/>
                <a:ea typeface="HY궁서" pitchFamily="18" charset="-127"/>
              </a:rPr>
              <a:t>『</a:t>
            </a:r>
            <a:r>
              <a:rPr lang="ko-KR" altLang="en-US" sz="1900" smtClean="0">
                <a:latin typeface="HY궁서" pitchFamily="18" charset="-127"/>
                <a:ea typeface="HY궁서" pitchFamily="18" charset="-127"/>
              </a:rPr>
              <a:t>고지키</a:t>
            </a:r>
            <a:r>
              <a:rPr lang="en-US" altLang="ko-KR" sz="1900" smtClean="0">
                <a:latin typeface="HY궁서" pitchFamily="18" charset="-127"/>
                <a:ea typeface="HY궁서" pitchFamily="18" charset="-127"/>
              </a:rPr>
              <a:t>(</a:t>
            </a:r>
            <a:r>
              <a:rPr lang="ko-KR" altLang="en-US" sz="1900" smtClean="0">
                <a:latin typeface="HY궁서" pitchFamily="18" charset="-127"/>
                <a:ea typeface="HY궁서" pitchFamily="18" charset="-127"/>
              </a:rPr>
              <a:t>古事記</a:t>
            </a:r>
            <a:r>
              <a:rPr lang="en-US" altLang="ko-KR" sz="1900" smtClean="0">
                <a:latin typeface="HY궁서" pitchFamily="18" charset="-127"/>
                <a:ea typeface="HY궁서" pitchFamily="18" charset="-127"/>
              </a:rPr>
              <a:t>, </a:t>
            </a:r>
            <a:r>
              <a:rPr lang="ko-KR" altLang="en-US" sz="1900" smtClean="0">
                <a:latin typeface="HY궁서" pitchFamily="18" charset="-127"/>
                <a:ea typeface="HY궁서" pitchFamily="18" charset="-127"/>
              </a:rPr>
              <a:t>こじき</a:t>
            </a:r>
            <a:r>
              <a:rPr lang="en-US" altLang="ko-KR" sz="1900" smtClean="0">
                <a:latin typeface="HY궁서" pitchFamily="18" charset="-127"/>
                <a:ea typeface="HY궁서" pitchFamily="18" charset="-127"/>
              </a:rPr>
              <a:t>)』</a:t>
            </a:r>
            <a:r>
              <a:rPr lang="ko-KR" altLang="en-US" sz="1900" smtClean="0">
                <a:latin typeface="HY궁서" pitchFamily="18" charset="-127"/>
                <a:ea typeface="HY궁서" pitchFamily="18" charset="-127"/>
              </a:rPr>
              <a:t>에는 기원전 </a:t>
            </a:r>
            <a:r>
              <a:rPr lang="en-US" altLang="ko-KR" sz="1900" smtClean="0">
                <a:latin typeface="HY궁서" pitchFamily="18" charset="-127"/>
                <a:ea typeface="HY궁서" pitchFamily="18" charset="-127"/>
              </a:rPr>
              <a:t>660</a:t>
            </a:r>
            <a:r>
              <a:rPr lang="ko-KR" altLang="en-US" sz="1900" smtClean="0">
                <a:latin typeface="HY궁서" pitchFamily="18" charset="-127"/>
                <a:ea typeface="HY궁서" pitchFamily="18" charset="-127"/>
              </a:rPr>
              <a:t>년 진무천황</a:t>
            </a:r>
            <a:r>
              <a:rPr lang="en-US" altLang="ko-KR" sz="1900" smtClean="0">
                <a:latin typeface="HY궁서" pitchFamily="18" charset="-127"/>
                <a:ea typeface="HY궁서" pitchFamily="18" charset="-127"/>
              </a:rPr>
              <a:t>(</a:t>
            </a:r>
            <a:r>
              <a:rPr lang="ko-KR" altLang="en-US" sz="1900" smtClean="0">
                <a:latin typeface="HY궁서" pitchFamily="18" charset="-127"/>
                <a:ea typeface="HY궁서" pitchFamily="18" charset="-127"/>
              </a:rPr>
              <a:t>神武天皇</a:t>
            </a:r>
            <a:r>
              <a:rPr lang="en-US" altLang="ko-KR" sz="1900" smtClean="0">
                <a:latin typeface="HY궁서" pitchFamily="18" charset="-127"/>
                <a:ea typeface="HY궁서" pitchFamily="18" charset="-127"/>
              </a:rPr>
              <a:t>, </a:t>
            </a:r>
            <a:r>
              <a:rPr lang="ko-KR" altLang="en-US" sz="1900" smtClean="0">
                <a:latin typeface="HY궁서" pitchFamily="18" charset="-127"/>
                <a:ea typeface="HY궁서" pitchFamily="18" charset="-127"/>
              </a:rPr>
              <a:t>じんむてんのう</a:t>
            </a:r>
            <a:r>
              <a:rPr lang="en-US" altLang="ko-KR" sz="1900" smtClean="0">
                <a:latin typeface="HY궁서" pitchFamily="18" charset="-127"/>
                <a:ea typeface="HY궁서" pitchFamily="18" charset="-127"/>
              </a:rPr>
              <a:t>) </a:t>
            </a:r>
            <a:r>
              <a:rPr lang="ko-KR" altLang="en-US" sz="1900" smtClean="0">
                <a:latin typeface="HY궁서" pitchFamily="18" charset="-127"/>
                <a:ea typeface="HY궁서" pitchFamily="18" charset="-127"/>
              </a:rPr>
              <a:t>때부터 일본의 천황제가 시작된 것으로 기록되어 있다</a:t>
            </a:r>
            <a:r>
              <a:rPr lang="en-US" altLang="ko-KR" sz="1900" smtClean="0">
                <a:latin typeface="HY궁서" pitchFamily="18" charset="-127"/>
                <a:ea typeface="HY궁서" pitchFamily="18" charset="-127"/>
              </a:rPr>
              <a:t>. </a:t>
            </a:r>
            <a:r>
              <a:rPr lang="ko-KR" altLang="en-US" sz="1900" smtClean="0">
                <a:latin typeface="HY궁서" pitchFamily="18" charset="-127"/>
                <a:ea typeface="HY궁서" pitchFamily="18" charset="-127"/>
              </a:rPr>
              <a:t>그러나 기록에 등장하는 천황의 계보에서 최초의 실존 천황은 스이코천황</a:t>
            </a:r>
            <a:r>
              <a:rPr lang="en-US" altLang="ko-KR" sz="1900" smtClean="0">
                <a:latin typeface="HY궁서" pitchFamily="18" charset="-127"/>
                <a:ea typeface="HY궁서" pitchFamily="18" charset="-127"/>
              </a:rPr>
              <a:t>(</a:t>
            </a:r>
            <a:r>
              <a:rPr lang="ko-KR" altLang="en-US" sz="1900" smtClean="0">
                <a:latin typeface="HY궁서" pitchFamily="18" charset="-127"/>
                <a:ea typeface="HY궁서" pitchFamily="18" charset="-127"/>
              </a:rPr>
              <a:t>推古天皇</a:t>
            </a:r>
            <a:r>
              <a:rPr lang="en-US" altLang="ko-KR" sz="1900" smtClean="0">
                <a:latin typeface="HY궁서" pitchFamily="18" charset="-127"/>
                <a:ea typeface="HY궁서" pitchFamily="18" charset="-127"/>
              </a:rPr>
              <a:t>, </a:t>
            </a:r>
            <a:r>
              <a:rPr lang="ko-KR" altLang="en-US" sz="1900" smtClean="0">
                <a:latin typeface="HY궁서" pitchFamily="18" charset="-127"/>
                <a:ea typeface="HY궁서" pitchFamily="18" charset="-127"/>
              </a:rPr>
              <a:t>すいこてんのう </a:t>
            </a:r>
            <a:r>
              <a:rPr lang="en-US" altLang="ko-KR" sz="1900" smtClean="0">
                <a:latin typeface="HY궁서" pitchFamily="18" charset="-127"/>
                <a:ea typeface="HY궁서" pitchFamily="18" charset="-127"/>
              </a:rPr>
              <a:t>: </a:t>
            </a:r>
            <a:r>
              <a:rPr lang="ko-KR" altLang="en-US" sz="1900" smtClean="0">
                <a:latin typeface="HY궁서" pitchFamily="18" charset="-127"/>
                <a:ea typeface="HY궁서" pitchFamily="18" charset="-127"/>
              </a:rPr>
              <a:t>재위</a:t>
            </a:r>
            <a:r>
              <a:rPr lang="en-US" altLang="ko-KR" sz="1900" smtClean="0">
                <a:latin typeface="HY궁서" pitchFamily="18" charset="-127"/>
                <a:ea typeface="HY궁서" pitchFamily="18" charset="-127"/>
              </a:rPr>
              <a:t>592~628</a:t>
            </a:r>
            <a:r>
              <a:rPr lang="ko-KR" altLang="en-US" sz="1900" smtClean="0">
                <a:latin typeface="HY궁서" pitchFamily="18" charset="-127"/>
                <a:ea typeface="HY궁서" pitchFamily="18" charset="-127"/>
              </a:rPr>
              <a:t>년</a:t>
            </a:r>
            <a:r>
              <a:rPr lang="en-US" altLang="ko-KR" sz="1900" smtClean="0">
                <a:latin typeface="HY궁서" pitchFamily="18" charset="-127"/>
                <a:ea typeface="HY궁서" pitchFamily="18" charset="-127"/>
              </a:rPr>
              <a:t>)</a:t>
            </a:r>
            <a:r>
              <a:rPr lang="ko-KR" altLang="en-US" sz="1900" smtClean="0">
                <a:latin typeface="HY궁서" pitchFamily="18" charset="-127"/>
                <a:ea typeface="HY궁서" pitchFamily="18" charset="-127"/>
              </a:rPr>
              <a:t>이다</a:t>
            </a:r>
            <a:r>
              <a:rPr lang="en-US" altLang="ko-KR" sz="1900" smtClean="0">
                <a:latin typeface="HY궁서" pitchFamily="18" charset="-127"/>
                <a:ea typeface="HY궁서" pitchFamily="18" charset="-127"/>
              </a:rPr>
              <a:t>.</a:t>
            </a:r>
          </a:p>
          <a:p>
            <a:endParaRPr lang="en-US" altLang="ko-KR" sz="1900" smtClean="0"/>
          </a:p>
          <a:p>
            <a:r>
              <a:rPr lang="ko-KR" altLang="en-US" sz="1900" smtClean="0">
                <a:latin typeface="HY궁서" pitchFamily="18" charset="-127"/>
                <a:ea typeface="HY궁서" pitchFamily="18" charset="-127"/>
              </a:rPr>
              <a:t>그러나 이 천황도 </a:t>
            </a:r>
            <a:r>
              <a:rPr lang="en-US" altLang="ko-KR" sz="1900" smtClean="0">
                <a:latin typeface="HY궁서" pitchFamily="18" charset="-127"/>
                <a:ea typeface="HY궁서" pitchFamily="18" charset="-127"/>
              </a:rPr>
              <a:t>7</a:t>
            </a:r>
            <a:r>
              <a:rPr lang="ko-KR" altLang="en-US" sz="1900" smtClean="0">
                <a:latin typeface="HY궁서" pitchFamily="18" charset="-127"/>
                <a:ea typeface="HY궁서" pitchFamily="18" charset="-127"/>
              </a:rPr>
              <a:t>세기 말부터 시작된 역사 편찬 과정에서 천황의 호칭이 소급되어 사용되었을 뿐이며 실제 재위 기간 동안 천황으로 호칭된 최초의 천황은 텐무천황</a:t>
            </a:r>
            <a:r>
              <a:rPr lang="en-US" altLang="ko-KR" sz="1900" smtClean="0">
                <a:latin typeface="HY궁서" pitchFamily="18" charset="-127"/>
                <a:ea typeface="HY궁서" pitchFamily="18" charset="-127"/>
              </a:rPr>
              <a:t>(</a:t>
            </a:r>
            <a:r>
              <a:rPr lang="ko-KR" altLang="en-US" sz="1900" smtClean="0">
                <a:latin typeface="HY궁서" pitchFamily="18" charset="-127"/>
                <a:ea typeface="HY궁서" pitchFamily="18" charset="-127"/>
              </a:rPr>
              <a:t>天武天皇</a:t>
            </a:r>
            <a:r>
              <a:rPr lang="en-US" altLang="ko-KR" sz="1900" smtClean="0">
                <a:latin typeface="HY궁서" pitchFamily="18" charset="-127"/>
                <a:ea typeface="HY궁서" pitchFamily="18" charset="-127"/>
              </a:rPr>
              <a:t>, </a:t>
            </a:r>
            <a:r>
              <a:rPr lang="ko-KR" altLang="en-US" sz="1900" smtClean="0">
                <a:latin typeface="HY궁서" pitchFamily="18" charset="-127"/>
                <a:ea typeface="HY궁서" pitchFamily="18" charset="-127"/>
              </a:rPr>
              <a:t>てんむてんのう </a:t>
            </a:r>
            <a:r>
              <a:rPr lang="en-US" altLang="ko-KR" sz="1900" smtClean="0">
                <a:latin typeface="HY궁서" pitchFamily="18" charset="-127"/>
                <a:ea typeface="HY궁서" pitchFamily="18" charset="-127"/>
              </a:rPr>
              <a:t>: </a:t>
            </a:r>
            <a:r>
              <a:rPr lang="ko-KR" altLang="en-US" sz="1900" smtClean="0">
                <a:latin typeface="HY궁서" pitchFamily="18" charset="-127"/>
                <a:ea typeface="HY궁서" pitchFamily="18" charset="-127"/>
              </a:rPr>
              <a:t>재위 </a:t>
            </a:r>
            <a:r>
              <a:rPr lang="en-US" altLang="ko-KR" sz="1900" smtClean="0">
                <a:latin typeface="HY궁서" pitchFamily="18" charset="-127"/>
                <a:ea typeface="HY궁서" pitchFamily="18" charset="-127"/>
              </a:rPr>
              <a:t>673~86</a:t>
            </a:r>
            <a:r>
              <a:rPr lang="ko-KR" altLang="en-US" sz="1900" smtClean="0">
                <a:latin typeface="HY궁서" pitchFamily="18" charset="-127"/>
                <a:ea typeface="HY궁서" pitchFamily="18" charset="-127"/>
              </a:rPr>
              <a:t>년</a:t>
            </a:r>
            <a:r>
              <a:rPr lang="en-US" altLang="ko-KR" sz="1900" smtClean="0">
                <a:latin typeface="HY궁서" pitchFamily="18" charset="-127"/>
                <a:ea typeface="HY궁서" pitchFamily="18" charset="-127"/>
              </a:rPr>
              <a:t>)</a:t>
            </a:r>
            <a:r>
              <a:rPr lang="ko-KR" altLang="en-US" sz="1900" smtClean="0">
                <a:latin typeface="HY궁서" pitchFamily="18" charset="-127"/>
                <a:ea typeface="HY궁서" pitchFamily="18" charset="-127"/>
              </a:rPr>
              <a:t>이다</a:t>
            </a:r>
            <a:r>
              <a:rPr lang="en-US" altLang="ko-KR" sz="1900" smtClean="0">
                <a:latin typeface="HY궁서" pitchFamily="18" charset="-127"/>
                <a:ea typeface="HY궁서" pitchFamily="18" charset="-127"/>
              </a:rPr>
              <a:t>. </a:t>
            </a:r>
            <a:endParaRPr lang="ko-KR" altLang="en-US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>
                <a:latin typeface="HY궁서" pitchFamily="18" charset="-127"/>
                <a:ea typeface="HY궁서" pitchFamily="18" charset="-127"/>
              </a:rPr>
              <a:t>고대시대  천황제</a:t>
            </a:r>
            <a:endParaRPr lang="ko-KR" altLang="en-US">
              <a:latin typeface="HY궁서" pitchFamily="18" charset="-127"/>
              <a:ea typeface="HY궁서" pitchFamily="18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>
            <a:off x="428596" y="1285860"/>
            <a:ext cx="8258204" cy="4525963"/>
          </a:xfrm>
        </p:spPr>
        <p:txBody>
          <a:bodyPr>
            <a:normAutofit fontScale="55000" lnSpcReduction="20000"/>
          </a:bodyPr>
          <a:lstStyle/>
          <a:p>
            <a:r>
              <a:rPr lang="ko-KR" altLang="en-US" smtClean="0">
                <a:latin typeface="HY궁서" pitchFamily="18" charset="-127"/>
                <a:ea typeface="HY궁서" pitchFamily="18" charset="-127"/>
              </a:rPr>
              <a:t> 텐무천황은 한반도로부터 백제와 고구려의 수많은 사람이 유입되어 사회적으로 혼란한 시기에 천황 및 귀족 세력간의 지배권 다툼을 제압한 천황이다</a:t>
            </a:r>
            <a:r>
              <a:rPr lang="en-US" altLang="ko-KR" smtClean="0">
                <a:latin typeface="HY궁서" pitchFamily="18" charset="-127"/>
                <a:ea typeface="HY궁서" pitchFamily="18" charset="-127"/>
              </a:rPr>
              <a:t>. </a:t>
            </a:r>
            <a:r>
              <a:rPr lang="ko-KR" altLang="en-US" smtClean="0">
                <a:latin typeface="HY궁서" pitchFamily="18" charset="-127"/>
                <a:ea typeface="HY궁서" pitchFamily="18" charset="-127"/>
              </a:rPr>
              <a:t>그는 전국적으로 통합된 율령 국가체제를 완성하였다</a:t>
            </a:r>
            <a:r>
              <a:rPr lang="en-US" altLang="ko-KR" smtClean="0">
                <a:latin typeface="HY궁서" pitchFamily="18" charset="-127"/>
                <a:ea typeface="HY궁서" pitchFamily="18" charset="-127"/>
              </a:rPr>
              <a:t>.</a:t>
            </a:r>
            <a:r>
              <a:rPr lang="ko-KR" altLang="en-US" smtClean="0">
                <a:latin typeface="HY궁서" pitchFamily="18" charset="-127"/>
                <a:ea typeface="HY궁서" pitchFamily="18" charset="-127"/>
              </a:rPr>
              <a:t> </a:t>
            </a:r>
            <a:endParaRPr lang="en-US" altLang="ko-KR" smtClean="0">
              <a:latin typeface="HY궁서" pitchFamily="18" charset="-127"/>
              <a:ea typeface="HY궁서" pitchFamily="18" charset="-127"/>
            </a:endParaRPr>
          </a:p>
          <a:p>
            <a:r>
              <a:rPr lang="ko-KR" altLang="en-US" smtClean="0">
                <a:latin typeface="HY궁서" pitchFamily="18" charset="-127"/>
                <a:ea typeface="HY궁서" pitchFamily="18" charset="-127"/>
              </a:rPr>
              <a:t>스스로를 아키쓰미카미</a:t>
            </a:r>
            <a:r>
              <a:rPr lang="en-US" altLang="ko-KR" smtClean="0">
                <a:latin typeface="HY궁서" pitchFamily="18" charset="-127"/>
                <a:ea typeface="HY궁서" pitchFamily="18" charset="-127"/>
              </a:rPr>
              <a:t>(</a:t>
            </a:r>
            <a:r>
              <a:rPr lang="ko-KR" altLang="en-US" smtClean="0">
                <a:latin typeface="HY궁서" pitchFamily="18" charset="-127"/>
                <a:ea typeface="HY궁서" pitchFamily="18" charset="-127"/>
              </a:rPr>
              <a:t>現御神</a:t>
            </a:r>
            <a:r>
              <a:rPr lang="en-US" altLang="ko-KR" smtClean="0">
                <a:latin typeface="HY궁서" pitchFamily="18" charset="-127"/>
                <a:ea typeface="HY궁서" pitchFamily="18" charset="-127"/>
              </a:rPr>
              <a:t>, </a:t>
            </a:r>
            <a:r>
              <a:rPr lang="ko-KR" altLang="en-US" smtClean="0">
                <a:latin typeface="HY궁서" pitchFamily="18" charset="-127"/>
                <a:ea typeface="HY궁서" pitchFamily="18" charset="-127"/>
              </a:rPr>
              <a:t>あきつみかみ</a:t>
            </a:r>
            <a:r>
              <a:rPr lang="en-US" altLang="ko-KR" smtClean="0">
                <a:latin typeface="HY궁서" pitchFamily="18" charset="-127"/>
                <a:ea typeface="HY궁서" pitchFamily="18" charset="-127"/>
              </a:rPr>
              <a:t>) </a:t>
            </a:r>
            <a:r>
              <a:rPr lang="ko-KR" altLang="en-US" smtClean="0">
                <a:latin typeface="HY궁서" pitchFamily="18" charset="-127"/>
                <a:ea typeface="HY궁서" pitchFamily="18" charset="-127"/>
              </a:rPr>
              <a:t>즉</a:t>
            </a:r>
            <a:r>
              <a:rPr lang="en-US" altLang="ko-KR" smtClean="0">
                <a:latin typeface="HY궁서" pitchFamily="18" charset="-127"/>
                <a:ea typeface="HY궁서" pitchFamily="18" charset="-127"/>
              </a:rPr>
              <a:t>, </a:t>
            </a:r>
            <a:r>
              <a:rPr lang="ko-KR" altLang="en-US" smtClean="0">
                <a:latin typeface="HY궁서" pitchFamily="18" charset="-127"/>
                <a:ea typeface="HY궁서" pitchFamily="18" charset="-127"/>
              </a:rPr>
              <a:t>신과 같은 존재로 신격화시켰다</a:t>
            </a:r>
            <a:r>
              <a:rPr lang="en-US" altLang="ko-KR" smtClean="0">
                <a:latin typeface="HY궁서" pitchFamily="18" charset="-127"/>
                <a:ea typeface="HY궁서" pitchFamily="18" charset="-127"/>
              </a:rPr>
              <a:t>. </a:t>
            </a:r>
            <a:r>
              <a:rPr lang="ko-KR" altLang="en-US" smtClean="0">
                <a:latin typeface="HY궁서" pitchFamily="18" charset="-127"/>
                <a:ea typeface="HY궁서" pitchFamily="18" charset="-127"/>
              </a:rPr>
              <a:t>또한 이세신궁</a:t>
            </a:r>
            <a:r>
              <a:rPr lang="en-US" altLang="ko-KR" smtClean="0">
                <a:latin typeface="HY궁서" pitchFamily="18" charset="-127"/>
                <a:ea typeface="HY궁서" pitchFamily="18" charset="-127"/>
              </a:rPr>
              <a:t>(</a:t>
            </a:r>
            <a:r>
              <a:rPr lang="ko-KR" altLang="en-US" smtClean="0">
                <a:latin typeface="HY궁서" pitchFamily="18" charset="-127"/>
                <a:ea typeface="HY궁서" pitchFamily="18" charset="-127"/>
              </a:rPr>
              <a:t>伊勢神宮</a:t>
            </a:r>
            <a:r>
              <a:rPr lang="en-US" altLang="ko-KR" smtClean="0">
                <a:latin typeface="HY궁서" pitchFamily="18" charset="-127"/>
                <a:ea typeface="HY궁서" pitchFamily="18" charset="-127"/>
              </a:rPr>
              <a:t>, </a:t>
            </a:r>
            <a:r>
              <a:rPr lang="ko-KR" altLang="en-US" smtClean="0">
                <a:latin typeface="HY궁서" pitchFamily="18" charset="-127"/>
                <a:ea typeface="HY궁서" pitchFamily="18" charset="-127"/>
              </a:rPr>
              <a:t>いせじんぐう</a:t>
            </a:r>
            <a:r>
              <a:rPr lang="en-US" altLang="ko-KR" smtClean="0">
                <a:latin typeface="HY궁서" pitchFamily="18" charset="-127"/>
                <a:ea typeface="HY궁서" pitchFamily="18" charset="-127"/>
              </a:rPr>
              <a:t>)</a:t>
            </a:r>
            <a:r>
              <a:rPr lang="ko-KR" altLang="en-US" smtClean="0">
                <a:latin typeface="HY궁서" pitchFamily="18" charset="-127"/>
                <a:ea typeface="HY궁서" pitchFamily="18" charset="-127"/>
              </a:rPr>
              <a:t>을 받들게 해</a:t>
            </a:r>
            <a:r>
              <a:rPr lang="en-US" altLang="ko-KR" smtClean="0">
                <a:latin typeface="HY궁서" pitchFamily="18" charset="-127"/>
                <a:ea typeface="HY궁서" pitchFamily="18" charset="-127"/>
              </a:rPr>
              <a:t>, </a:t>
            </a:r>
            <a:r>
              <a:rPr lang="ko-KR" altLang="en-US" smtClean="0">
                <a:latin typeface="HY궁서" pitchFamily="18" charset="-127"/>
                <a:ea typeface="HY궁서" pitchFamily="18" charset="-127"/>
              </a:rPr>
              <a:t>이후 이세신궁은 천황가의 가문 신 즉</a:t>
            </a:r>
            <a:r>
              <a:rPr lang="en-US" altLang="ko-KR" smtClean="0">
                <a:latin typeface="HY궁서" pitchFamily="18" charset="-127"/>
                <a:ea typeface="HY궁서" pitchFamily="18" charset="-127"/>
              </a:rPr>
              <a:t>, </a:t>
            </a:r>
            <a:r>
              <a:rPr lang="ko-KR" altLang="en-US" smtClean="0">
                <a:latin typeface="HY궁서" pitchFamily="18" charset="-127"/>
                <a:ea typeface="HY궁서" pitchFamily="18" charset="-127"/>
              </a:rPr>
              <a:t>우지가미</a:t>
            </a:r>
            <a:r>
              <a:rPr lang="en-US" altLang="ko-KR" smtClean="0">
                <a:latin typeface="HY궁서" pitchFamily="18" charset="-127"/>
                <a:ea typeface="HY궁서" pitchFamily="18" charset="-127"/>
              </a:rPr>
              <a:t>(</a:t>
            </a:r>
            <a:r>
              <a:rPr lang="ko-KR" altLang="en-US" smtClean="0">
                <a:latin typeface="HY궁서" pitchFamily="18" charset="-127"/>
                <a:ea typeface="HY궁서" pitchFamily="18" charset="-127"/>
              </a:rPr>
              <a:t>氏神</a:t>
            </a:r>
            <a:r>
              <a:rPr lang="en-US" altLang="ko-KR" smtClean="0">
                <a:latin typeface="HY궁서" pitchFamily="18" charset="-127"/>
                <a:ea typeface="HY궁서" pitchFamily="18" charset="-127"/>
              </a:rPr>
              <a:t>, </a:t>
            </a:r>
            <a:r>
              <a:rPr lang="ko-KR" altLang="en-US" smtClean="0">
                <a:latin typeface="HY궁서" pitchFamily="18" charset="-127"/>
                <a:ea typeface="HY궁서" pitchFamily="18" charset="-127"/>
              </a:rPr>
              <a:t>うじかみ</a:t>
            </a:r>
            <a:r>
              <a:rPr lang="en-US" altLang="ko-KR" smtClean="0">
                <a:latin typeface="HY궁서" pitchFamily="18" charset="-127"/>
                <a:ea typeface="HY궁서" pitchFamily="18" charset="-127"/>
              </a:rPr>
              <a:t>)</a:t>
            </a:r>
            <a:r>
              <a:rPr lang="ko-KR" altLang="en-US" smtClean="0">
                <a:latin typeface="HY궁서" pitchFamily="18" charset="-127"/>
                <a:ea typeface="HY궁서" pitchFamily="18" charset="-127"/>
              </a:rPr>
              <a:t>인 아마테라스오미카미</a:t>
            </a:r>
            <a:r>
              <a:rPr lang="en-US" altLang="ko-KR" smtClean="0">
                <a:latin typeface="HY궁서" pitchFamily="18" charset="-127"/>
                <a:ea typeface="HY궁서" pitchFamily="18" charset="-127"/>
              </a:rPr>
              <a:t>(</a:t>
            </a:r>
            <a:r>
              <a:rPr lang="ko-KR" altLang="en-US" smtClean="0">
                <a:latin typeface="HY궁서" pitchFamily="18" charset="-127"/>
                <a:ea typeface="HY궁서" pitchFamily="18" charset="-127"/>
              </a:rPr>
              <a:t>天照大御神</a:t>
            </a:r>
            <a:r>
              <a:rPr lang="en-US" altLang="ko-KR" smtClean="0">
                <a:latin typeface="HY궁서" pitchFamily="18" charset="-127"/>
                <a:ea typeface="HY궁서" pitchFamily="18" charset="-127"/>
              </a:rPr>
              <a:t>, </a:t>
            </a:r>
            <a:r>
              <a:rPr lang="ko-KR" altLang="en-US" smtClean="0">
                <a:latin typeface="HY궁서" pitchFamily="18" charset="-127"/>
                <a:ea typeface="HY궁서" pitchFamily="18" charset="-127"/>
              </a:rPr>
              <a:t>あまてらすおおみかみ</a:t>
            </a:r>
            <a:r>
              <a:rPr lang="en-US" altLang="ko-KR" smtClean="0">
                <a:latin typeface="HY궁서" pitchFamily="18" charset="-127"/>
                <a:ea typeface="HY궁서" pitchFamily="18" charset="-127"/>
              </a:rPr>
              <a:t>)</a:t>
            </a:r>
            <a:r>
              <a:rPr lang="ko-KR" altLang="en-US" smtClean="0">
                <a:latin typeface="HY궁서" pitchFamily="18" charset="-127"/>
                <a:ea typeface="HY궁서" pitchFamily="18" charset="-127"/>
              </a:rPr>
              <a:t>를 섬기는 신사</a:t>
            </a:r>
            <a:r>
              <a:rPr lang="en-US" altLang="ko-KR" smtClean="0">
                <a:latin typeface="HY궁서" pitchFamily="18" charset="-127"/>
                <a:ea typeface="HY궁서" pitchFamily="18" charset="-127"/>
              </a:rPr>
              <a:t>(</a:t>
            </a:r>
            <a:r>
              <a:rPr lang="ko-KR" altLang="en-US" smtClean="0">
                <a:latin typeface="HY궁서" pitchFamily="18" charset="-127"/>
                <a:ea typeface="HY궁서" pitchFamily="18" charset="-127"/>
              </a:rPr>
              <a:t>神社</a:t>
            </a:r>
            <a:r>
              <a:rPr lang="en-US" altLang="ko-KR" smtClean="0">
                <a:latin typeface="HY궁서" pitchFamily="18" charset="-127"/>
                <a:ea typeface="HY궁서" pitchFamily="18" charset="-127"/>
              </a:rPr>
              <a:t>, </a:t>
            </a:r>
            <a:r>
              <a:rPr lang="ko-KR" altLang="en-US" smtClean="0">
                <a:latin typeface="HY궁서" pitchFamily="18" charset="-127"/>
                <a:ea typeface="HY궁서" pitchFamily="18" charset="-127"/>
              </a:rPr>
              <a:t>じんじゃ</a:t>
            </a:r>
            <a:r>
              <a:rPr lang="en-US" altLang="ko-KR" smtClean="0">
                <a:latin typeface="HY궁서" pitchFamily="18" charset="-127"/>
                <a:ea typeface="HY궁서" pitchFamily="18" charset="-127"/>
              </a:rPr>
              <a:t>)</a:t>
            </a:r>
            <a:r>
              <a:rPr lang="ko-KR" altLang="en-US" smtClean="0">
                <a:latin typeface="HY궁서" pitchFamily="18" charset="-127"/>
                <a:ea typeface="HY궁서" pitchFamily="18" charset="-127"/>
              </a:rPr>
              <a:t>가 되었다</a:t>
            </a:r>
            <a:r>
              <a:rPr lang="en-US" altLang="ko-KR" smtClean="0">
                <a:latin typeface="HY궁서" pitchFamily="18" charset="-127"/>
                <a:ea typeface="HY궁서" pitchFamily="18" charset="-127"/>
              </a:rPr>
              <a:t>. </a:t>
            </a:r>
            <a:r>
              <a:rPr lang="ko-KR" altLang="en-US" smtClean="0">
                <a:latin typeface="HY궁서" pitchFamily="18" charset="-127"/>
                <a:ea typeface="HY궁서" pitchFamily="18" charset="-127"/>
              </a:rPr>
              <a:t>여기에 율령체제에서 스스로를 천황이라 규정했고</a:t>
            </a:r>
            <a:r>
              <a:rPr lang="en-US" altLang="ko-KR" smtClean="0">
                <a:latin typeface="HY궁서" pitchFamily="18" charset="-127"/>
                <a:ea typeface="HY궁서" pitchFamily="18" charset="-127"/>
              </a:rPr>
              <a:t>, </a:t>
            </a:r>
            <a:r>
              <a:rPr lang="ko-KR" altLang="en-US" smtClean="0">
                <a:latin typeface="HY궁서" pitchFamily="18" charset="-127"/>
                <a:ea typeface="HY궁서" pitchFamily="18" charset="-127"/>
              </a:rPr>
              <a:t>황후와 황태자도 확립하여 제도화했다</a:t>
            </a:r>
            <a:r>
              <a:rPr lang="en-US" altLang="ko-KR" smtClean="0">
                <a:latin typeface="HY궁서" pitchFamily="18" charset="-127"/>
                <a:ea typeface="HY궁서" pitchFamily="18" charset="-127"/>
              </a:rPr>
              <a:t>.672</a:t>
            </a:r>
            <a:r>
              <a:rPr lang="ko-KR" altLang="en-US" smtClean="0">
                <a:latin typeface="HY궁서" pitchFamily="18" charset="-127"/>
                <a:ea typeface="HY궁서" pitchFamily="18" charset="-127"/>
              </a:rPr>
              <a:t>년 진신</a:t>
            </a:r>
            <a:r>
              <a:rPr lang="en-US" altLang="ko-KR" smtClean="0">
                <a:latin typeface="HY궁서" pitchFamily="18" charset="-127"/>
                <a:ea typeface="HY궁서" pitchFamily="18" charset="-127"/>
              </a:rPr>
              <a:t>(</a:t>
            </a:r>
            <a:r>
              <a:rPr lang="ko-KR" altLang="en-US" smtClean="0">
                <a:latin typeface="HY궁서" pitchFamily="18" charset="-127"/>
                <a:ea typeface="HY궁서" pitchFamily="18" charset="-127"/>
              </a:rPr>
              <a:t>壬申</a:t>
            </a:r>
            <a:r>
              <a:rPr lang="en-US" altLang="ko-KR" smtClean="0">
                <a:latin typeface="HY궁서" pitchFamily="18" charset="-127"/>
                <a:ea typeface="HY궁서" pitchFamily="18" charset="-127"/>
              </a:rPr>
              <a:t>)</a:t>
            </a:r>
            <a:r>
              <a:rPr lang="ko-KR" altLang="en-US" smtClean="0">
                <a:latin typeface="HY궁서" pitchFamily="18" charset="-127"/>
                <a:ea typeface="HY궁서" pitchFamily="18" charset="-127"/>
              </a:rPr>
              <a:t>의 난을 평정하고 절대 지배자가 된 덴무천황은 중앙집권화된 강력한 율령체제 국가를 건설했다</a:t>
            </a:r>
            <a:r>
              <a:rPr lang="en-US" altLang="ko-KR" smtClean="0">
                <a:latin typeface="HY궁서" pitchFamily="18" charset="-127"/>
                <a:ea typeface="HY궁서" pitchFamily="18" charset="-127"/>
              </a:rPr>
              <a:t>. </a:t>
            </a:r>
            <a:r>
              <a:rPr lang="ko-KR" altLang="en-US" smtClean="0">
                <a:latin typeface="HY궁서" pitchFamily="18" charset="-127"/>
                <a:ea typeface="HY궁서" pitchFamily="18" charset="-127"/>
              </a:rPr>
              <a:t>덴무천황은 일본이 과거의 왜국과는 구별되는 별도의 독립국임을 과시하기 위해 당나라의 천자</a:t>
            </a:r>
            <a:r>
              <a:rPr lang="en-US" altLang="ko-KR" smtClean="0">
                <a:latin typeface="HY궁서" pitchFamily="18" charset="-127"/>
                <a:ea typeface="HY궁서" pitchFamily="18" charset="-127"/>
              </a:rPr>
              <a:t>(</a:t>
            </a:r>
            <a:r>
              <a:rPr lang="ko-KR" altLang="en-US" smtClean="0">
                <a:latin typeface="HY궁서" pitchFamily="18" charset="-127"/>
                <a:ea typeface="HY궁서" pitchFamily="18" charset="-127"/>
              </a:rPr>
              <a:t>天子</a:t>
            </a:r>
            <a:r>
              <a:rPr lang="en-US" altLang="ko-KR" smtClean="0">
                <a:latin typeface="HY궁서" pitchFamily="18" charset="-127"/>
                <a:ea typeface="HY궁서" pitchFamily="18" charset="-127"/>
              </a:rPr>
              <a:t>)</a:t>
            </a:r>
            <a:r>
              <a:rPr lang="ko-KR" altLang="en-US" smtClean="0">
                <a:latin typeface="HY궁서" pitchFamily="18" charset="-127"/>
                <a:ea typeface="HY궁서" pitchFamily="18" charset="-127"/>
              </a:rPr>
              <a:t>를 의식하여 </a:t>
            </a:r>
            <a:r>
              <a:rPr lang="en-US" altLang="ko-KR" smtClean="0">
                <a:latin typeface="HY궁서" pitchFamily="18" charset="-127"/>
                <a:ea typeface="HY궁서" pitchFamily="18" charset="-127"/>
              </a:rPr>
              <a:t>'</a:t>
            </a:r>
            <a:r>
              <a:rPr lang="ko-KR" altLang="en-US" smtClean="0">
                <a:latin typeface="HY궁서" pitchFamily="18" charset="-127"/>
                <a:ea typeface="HY궁서" pitchFamily="18" charset="-127"/>
              </a:rPr>
              <a:t>천황</a:t>
            </a:r>
            <a:r>
              <a:rPr lang="en-US" altLang="ko-KR" smtClean="0">
                <a:latin typeface="HY궁서" pitchFamily="18" charset="-127"/>
                <a:ea typeface="HY궁서" pitchFamily="18" charset="-127"/>
              </a:rPr>
              <a:t>(</a:t>
            </a:r>
            <a:r>
              <a:rPr lang="ko-KR" altLang="en-US" smtClean="0">
                <a:latin typeface="HY궁서" pitchFamily="18" charset="-127"/>
                <a:ea typeface="HY궁서" pitchFamily="18" charset="-127"/>
              </a:rPr>
              <a:t>天皇</a:t>
            </a:r>
            <a:r>
              <a:rPr lang="en-US" altLang="ko-KR" smtClean="0">
                <a:latin typeface="HY궁서" pitchFamily="18" charset="-127"/>
                <a:ea typeface="HY궁서" pitchFamily="18" charset="-127"/>
              </a:rPr>
              <a:t>, </a:t>
            </a:r>
            <a:r>
              <a:rPr lang="ko-KR" altLang="en-US" smtClean="0">
                <a:latin typeface="HY궁서" pitchFamily="18" charset="-127"/>
                <a:ea typeface="HY궁서" pitchFamily="18" charset="-127"/>
              </a:rPr>
              <a:t>てんのう</a:t>
            </a:r>
            <a:r>
              <a:rPr lang="en-US" altLang="ko-KR" smtClean="0">
                <a:latin typeface="HY궁서" pitchFamily="18" charset="-127"/>
                <a:ea typeface="HY궁서" pitchFamily="18" charset="-127"/>
              </a:rPr>
              <a:t>)'</a:t>
            </a:r>
            <a:r>
              <a:rPr lang="ko-KR" altLang="en-US" smtClean="0">
                <a:latin typeface="HY궁서" pitchFamily="18" charset="-127"/>
                <a:ea typeface="HY궁서" pitchFamily="18" charset="-127"/>
              </a:rPr>
              <a:t>라는 명칭을 사용한 것으로 분석된다</a:t>
            </a:r>
            <a:r>
              <a:rPr lang="en-US" altLang="ko-KR" smtClean="0">
                <a:latin typeface="HY궁서" pitchFamily="18" charset="-127"/>
                <a:ea typeface="HY궁서" pitchFamily="18" charset="-127"/>
              </a:rPr>
              <a:t>.</a:t>
            </a:r>
            <a:r>
              <a:rPr lang="ko-KR" altLang="en-US" smtClean="0">
                <a:latin typeface="HY궁서" pitchFamily="18" charset="-127"/>
                <a:ea typeface="HY궁서" pitchFamily="18" charset="-127"/>
              </a:rPr>
              <a:t>또한 텐무천황은 천황의 절대적 권한과 일본의 건국을 정당화하기 위해 국사 편찬을 지시했다</a:t>
            </a:r>
            <a:r>
              <a:rPr lang="en-US" altLang="ko-KR" smtClean="0">
                <a:latin typeface="HY궁서" pitchFamily="18" charset="-127"/>
                <a:ea typeface="HY궁서" pitchFamily="18" charset="-127"/>
              </a:rPr>
              <a:t>. </a:t>
            </a:r>
            <a:r>
              <a:rPr lang="ko-KR" altLang="en-US" smtClean="0">
                <a:latin typeface="HY궁서" pitchFamily="18" charset="-127"/>
                <a:ea typeface="HY궁서" pitchFamily="18" charset="-127"/>
              </a:rPr>
              <a:t>이로써 </a:t>
            </a:r>
            <a:r>
              <a:rPr lang="en-US" altLang="ko-KR" smtClean="0">
                <a:latin typeface="HY궁서" pitchFamily="18" charset="-127"/>
                <a:ea typeface="HY궁서" pitchFamily="18" charset="-127"/>
              </a:rPr>
              <a:t>712</a:t>
            </a:r>
            <a:r>
              <a:rPr lang="ko-KR" altLang="en-US" smtClean="0">
                <a:latin typeface="HY궁서" pitchFamily="18" charset="-127"/>
                <a:ea typeface="HY궁서" pitchFamily="18" charset="-127"/>
              </a:rPr>
              <a:t>년 천황가의 역사서인 </a:t>
            </a:r>
            <a:r>
              <a:rPr lang="en-US" altLang="ko-KR" smtClean="0">
                <a:latin typeface="HY궁서" pitchFamily="18" charset="-127"/>
                <a:ea typeface="HY궁서" pitchFamily="18" charset="-127"/>
              </a:rPr>
              <a:t>『</a:t>
            </a:r>
            <a:r>
              <a:rPr lang="ko-KR" altLang="en-US" smtClean="0">
                <a:latin typeface="HY궁서" pitchFamily="18" charset="-127"/>
                <a:ea typeface="HY궁서" pitchFamily="18" charset="-127"/>
              </a:rPr>
              <a:t>고지키</a:t>
            </a:r>
            <a:r>
              <a:rPr lang="en-US" altLang="ko-KR" smtClean="0">
                <a:latin typeface="HY궁서" pitchFamily="18" charset="-127"/>
                <a:ea typeface="HY궁서" pitchFamily="18" charset="-127"/>
              </a:rPr>
              <a:t>(</a:t>
            </a:r>
            <a:r>
              <a:rPr lang="ko-KR" altLang="en-US" smtClean="0">
                <a:latin typeface="HY궁서" pitchFamily="18" charset="-127"/>
                <a:ea typeface="HY궁서" pitchFamily="18" charset="-127"/>
              </a:rPr>
              <a:t>古事記</a:t>
            </a:r>
            <a:r>
              <a:rPr lang="en-US" altLang="ko-KR" smtClean="0">
                <a:latin typeface="HY궁서" pitchFamily="18" charset="-127"/>
                <a:ea typeface="HY궁서" pitchFamily="18" charset="-127"/>
              </a:rPr>
              <a:t>)』</a:t>
            </a:r>
            <a:r>
              <a:rPr lang="ko-KR" altLang="en-US" smtClean="0">
                <a:latin typeface="HY궁서" pitchFamily="18" charset="-127"/>
                <a:ea typeface="HY궁서" pitchFamily="18" charset="-127"/>
              </a:rPr>
              <a:t>가 완성되었고</a:t>
            </a:r>
            <a:r>
              <a:rPr lang="en-US" altLang="ko-KR" smtClean="0">
                <a:latin typeface="HY궁서" pitchFamily="18" charset="-127"/>
                <a:ea typeface="HY궁서" pitchFamily="18" charset="-127"/>
              </a:rPr>
              <a:t>, 720</a:t>
            </a:r>
            <a:r>
              <a:rPr lang="ko-KR" altLang="en-US" smtClean="0">
                <a:latin typeface="HY궁서" pitchFamily="18" charset="-127"/>
                <a:ea typeface="HY궁서" pitchFamily="18" charset="-127"/>
              </a:rPr>
              <a:t>년에는 중국 사서의 영향을 받아 일본 최초로 국가에 의한 정식 역사서인 </a:t>
            </a:r>
            <a:r>
              <a:rPr lang="en-US" altLang="ko-KR" smtClean="0">
                <a:latin typeface="HY궁서" pitchFamily="18" charset="-127"/>
                <a:ea typeface="HY궁서" pitchFamily="18" charset="-127"/>
              </a:rPr>
              <a:t>『</a:t>
            </a:r>
            <a:r>
              <a:rPr lang="ko-KR" altLang="en-US" smtClean="0">
                <a:latin typeface="HY궁서" pitchFamily="18" charset="-127"/>
                <a:ea typeface="HY궁서" pitchFamily="18" charset="-127"/>
              </a:rPr>
              <a:t>니혼쇼키</a:t>
            </a:r>
            <a:r>
              <a:rPr lang="en-US" altLang="ko-KR" smtClean="0">
                <a:latin typeface="HY궁서" pitchFamily="18" charset="-127"/>
                <a:ea typeface="HY궁서" pitchFamily="18" charset="-127"/>
              </a:rPr>
              <a:t>(</a:t>
            </a:r>
            <a:r>
              <a:rPr lang="ko-KR" altLang="en-US" smtClean="0">
                <a:latin typeface="HY궁서" pitchFamily="18" charset="-127"/>
                <a:ea typeface="HY궁서" pitchFamily="18" charset="-127"/>
              </a:rPr>
              <a:t>日本書紀</a:t>
            </a:r>
            <a:r>
              <a:rPr lang="en-US" altLang="ko-KR" smtClean="0">
                <a:latin typeface="HY궁서" pitchFamily="18" charset="-127"/>
                <a:ea typeface="HY궁서" pitchFamily="18" charset="-127"/>
              </a:rPr>
              <a:t>)』</a:t>
            </a:r>
            <a:r>
              <a:rPr lang="ko-KR" altLang="en-US" smtClean="0">
                <a:latin typeface="HY궁서" pitchFamily="18" charset="-127"/>
                <a:ea typeface="HY궁서" pitchFamily="18" charset="-127"/>
              </a:rPr>
              <a:t>가 완성되었다</a:t>
            </a:r>
            <a:r>
              <a:rPr lang="en-US" altLang="ko-KR" smtClean="0">
                <a:latin typeface="HY궁서" pitchFamily="18" charset="-127"/>
                <a:ea typeface="HY궁서" pitchFamily="18" charset="-127"/>
              </a:rPr>
              <a:t>. 『</a:t>
            </a:r>
            <a:r>
              <a:rPr lang="ko-KR" altLang="en-US" smtClean="0">
                <a:latin typeface="HY궁서" pitchFamily="18" charset="-127"/>
                <a:ea typeface="HY궁서" pitchFamily="18" charset="-127"/>
              </a:rPr>
              <a:t>고지키</a:t>
            </a:r>
            <a:r>
              <a:rPr lang="en-US" altLang="ko-KR" smtClean="0">
                <a:latin typeface="HY궁서" pitchFamily="18" charset="-127"/>
                <a:ea typeface="HY궁서" pitchFamily="18" charset="-127"/>
              </a:rPr>
              <a:t>』</a:t>
            </a:r>
            <a:r>
              <a:rPr lang="ko-KR" altLang="en-US" smtClean="0">
                <a:latin typeface="HY궁서" pitchFamily="18" charset="-127"/>
                <a:ea typeface="HY궁서" pitchFamily="18" charset="-127"/>
              </a:rPr>
              <a:t>와 </a:t>
            </a:r>
            <a:r>
              <a:rPr lang="en-US" altLang="ko-KR" smtClean="0">
                <a:latin typeface="HY궁서" pitchFamily="18" charset="-127"/>
                <a:ea typeface="HY궁서" pitchFamily="18" charset="-127"/>
              </a:rPr>
              <a:t>『</a:t>
            </a:r>
            <a:r>
              <a:rPr lang="ko-KR" altLang="en-US" smtClean="0">
                <a:latin typeface="HY궁서" pitchFamily="18" charset="-127"/>
                <a:ea typeface="HY궁서" pitchFamily="18" charset="-127"/>
              </a:rPr>
              <a:t>니혼쇼키</a:t>
            </a:r>
            <a:r>
              <a:rPr lang="en-US" altLang="ko-KR" smtClean="0">
                <a:latin typeface="HY궁서" pitchFamily="18" charset="-127"/>
                <a:ea typeface="HY궁서" pitchFamily="18" charset="-127"/>
              </a:rPr>
              <a:t>』</a:t>
            </a:r>
            <a:r>
              <a:rPr lang="ko-KR" altLang="en-US" smtClean="0">
                <a:latin typeface="HY궁서" pitchFamily="18" charset="-127"/>
                <a:ea typeface="HY궁서" pitchFamily="18" charset="-127"/>
              </a:rPr>
              <a:t>에서는 태양신</a:t>
            </a:r>
            <a:r>
              <a:rPr lang="en-US" altLang="ko-KR" smtClean="0">
                <a:latin typeface="HY궁서" pitchFamily="18" charset="-127"/>
                <a:ea typeface="HY궁서" pitchFamily="18" charset="-127"/>
              </a:rPr>
              <a:t>(</a:t>
            </a:r>
            <a:r>
              <a:rPr lang="ko-KR" altLang="en-US" smtClean="0">
                <a:latin typeface="HY궁서" pitchFamily="18" charset="-127"/>
                <a:ea typeface="HY궁서" pitchFamily="18" charset="-127"/>
              </a:rPr>
              <a:t>日神</a:t>
            </a:r>
            <a:r>
              <a:rPr lang="en-US" altLang="ko-KR" smtClean="0">
                <a:latin typeface="HY궁서" pitchFamily="18" charset="-127"/>
                <a:ea typeface="HY궁서" pitchFamily="18" charset="-127"/>
              </a:rPr>
              <a:t>, </a:t>
            </a:r>
            <a:r>
              <a:rPr lang="ko-KR" altLang="en-US" smtClean="0">
                <a:latin typeface="HY궁서" pitchFamily="18" charset="-127"/>
                <a:ea typeface="HY궁서" pitchFamily="18" charset="-127"/>
              </a:rPr>
              <a:t>ひのかみ</a:t>
            </a:r>
            <a:r>
              <a:rPr lang="en-US" altLang="ko-KR" smtClean="0">
                <a:latin typeface="HY궁서" pitchFamily="18" charset="-127"/>
                <a:ea typeface="HY궁서" pitchFamily="18" charset="-127"/>
              </a:rPr>
              <a:t>)</a:t>
            </a:r>
            <a:r>
              <a:rPr lang="ko-KR" altLang="en-US" smtClean="0">
                <a:latin typeface="HY궁서" pitchFamily="18" charset="-127"/>
                <a:ea typeface="HY궁서" pitchFamily="18" charset="-127"/>
              </a:rPr>
              <a:t>의 자손인 천황가가 대대로 일본을 통치해왔다고 기술하고있으며</a:t>
            </a:r>
            <a:r>
              <a:rPr lang="en-US" altLang="ko-KR" smtClean="0">
                <a:latin typeface="HY궁서" pitchFamily="18" charset="-127"/>
                <a:ea typeface="HY궁서" pitchFamily="18" charset="-127"/>
              </a:rPr>
              <a:t>, </a:t>
            </a:r>
            <a:r>
              <a:rPr lang="ko-KR" altLang="en-US" smtClean="0">
                <a:latin typeface="HY궁서" pitchFamily="18" charset="-127"/>
                <a:ea typeface="HY궁서" pitchFamily="18" charset="-127"/>
              </a:rPr>
              <a:t>태양신으로서 아마테라스오미카미를 명시하였다</a:t>
            </a:r>
            <a:r>
              <a:rPr lang="en-US" altLang="ko-KR" smtClean="0">
                <a:latin typeface="HY궁서" pitchFamily="18" charset="-127"/>
                <a:ea typeface="HY궁서" pitchFamily="18" charset="-127"/>
              </a:rPr>
              <a:t>.</a:t>
            </a:r>
            <a:endParaRPr lang="ko-KR" altLang="en-US" smtClean="0">
              <a:latin typeface="HY궁서" pitchFamily="18" charset="-127"/>
              <a:ea typeface="HY궁서" pitchFamily="18" charset="-127"/>
            </a:endParaRPr>
          </a:p>
          <a:p>
            <a:endParaRPr lang="ko-KR" altLang="en-US" smtClean="0">
              <a:latin typeface="HY궁서" pitchFamily="18" charset="-127"/>
              <a:ea typeface="HY궁서" pitchFamily="18" charset="-127"/>
            </a:endParaRPr>
          </a:p>
          <a:p>
            <a:endParaRPr lang="ko-KR" altLang="en-US" smtClean="0">
              <a:latin typeface="HY궁서" pitchFamily="18" charset="-127"/>
              <a:ea typeface="HY궁서" pitchFamily="18" charset="-127"/>
            </a:endParaRP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>
                <a:latin typeface="HY궁서" pitchFamily="18" charset="-127"/>
                <a:ea typeface="HY궁서" pitchFamily="18" charset="-127"/>
              </a:rPr>
              <a:t>고대시대  천황제</a:t>
            </a:r>
            <a:endParaRPr lang="ko-KR" altLang="en-US">
              <a:latin typeface="HY궁서" pitchFamily="18" charset="-127"/>
              <a:ea typeface="HY궁서" pitchFamily="18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>
            <a:off x="428596" y="1500174"/>
            <a:ext cx="8258204" cy="4543442"/>
          </a:xfrm>
        </p:spPr>
        <p:txBody>
          <a:bodyPr>
            <a:normAutofit lnSpcReduction="10000"/>
          </a:bodyPr>
          <a:lstStyle/>
          <a:p>
            <a:r>
              <a:rPr lang="ko-KR" altLang="en-US" smtClean="0">
                <a:latin typeface="HY궁서" pitchFamily="18" charset="-127"/>
                <a:ea typeface="HY궁서" pitchFamily="18" charset="-127"/>
              </a:rPr>
              <a:t>텐무천황의 뒤를 이은 지토천황</a:t>
            </a:r>
            <a:r>
              <a:rPr lang="en-US" altLang="ko-KR" smtClean="0">
                <a:latin typeface="HY궁서" pitchFamily="18" charset="-127"/>
                <a:ea typeface="HY궁서" pitchFamily="18" charset="-127"/>
              </a:rPr>
              <a:t>(</a:t>
            </a:r>
            <a:r>
              <a:rPr lang="ko-KR" altLang="en-US" smtClean="0">
                <a:latin typeface="HY궁서" pitchFamily="18" charset="-127"/>
                <a:ea typeface="HY궁서" pitchFamily="18" charset="-127"/>
              </a:rPr>
              <a:t>持統天皇</a:t>
            </a:r>
            <a:r>
              <a:rPr lang="en-US" altLang="ko-KR" smtClean="0">
                <a:latin typeface="HY궁서" pitchFamily="18" charset="-127"/>
                <a:ea typeface="HY궁서" pitchFamily="18" charset="-127"/>
              </a:rPr>
              <a:t>, </a:t>
            </a:r>
            <a:r>
              <a:rPr lang="ko-KR" altLang="en-US" smtClean="0">
                <a:latin typeface="HY궁서" pitchFamily="18" charset="-127"/>
                <a:ea typeface="HY궁서" pitchFamily="18" charset="-127"/>
              </a:rPr>
              <a:t>じとうてんのう </a:t>
            </a:r>
            <a:r>
              <a:rPr lang="en-US" altLang="ko-KR" smtClean="0">
                <a:latin typeface="HY궁서" pitchFamily="18" charset="-127"/>
                <a:ea typeface="HY궁서" pitchFamily="18" charset="-127"/>
              </a:rPr>
              <a:t>: </a:t>
            </a:r>
            <a:r>
              <a:rPr lang="ko-KR" altLang="en-US" smtClean="0">
                <a:latin typeface="HY궁서" pitchFamily="18" charset="-127"/>
                <a:ea typeface="HY궁서" pitchFamily="18" charset="-127"/>
              </a:rPr>
              <a:t>재위 </a:t>
            </a:r>
            <a:r>
              <a:rPr lang="en-US" altLang="ko-KR" smtClean="0">
                <a:latin typeface="HY궁서" pitchFamily="18" charset="-127"/>
                <a:ea typeface="HY궁서" pitchFamily="18" charset="-127"/>
              </a:rPr>
              <a:t>686~97</a:t>
            </a:r>
            <a:r>
              <a:rPr lang="ko-KR" altLang="en-US" smtClean="0">
                <a:latin typeface="HY궁서" pitchFamily="18" charset="-127"/>
                <a:ea typeface="HY궁서" pitchFamily="18" charset="-127"/>
              </a:rPr>
              <a:t>년</a:t>
            </a:r>
            <a:r>
              <a:rPr lang="en-US" altLang="ko-KR" smtClean="0">
                <a:latin typeface="HY궁서" pitchFamily="18" charset="-127"/>
                <a:ea typeface="HY궁서" pitchFamily="18" charset="-127"/>
              </a:rPr>
              <a:t>)</a:t>
            </a:r>
            <a:r>
              <a:rPr lang="ko-KR" altLang="en-US" smtClean="0">
                <a:latin typeface="HY궁서" pitchFamily="18" charset="-127"/>
                <a:ea typeface="HY궁서" pitchFamily="18" charset="-127"/>
              </a:rPr>
              <a:t>부터는 천황으로서 정식 즉위했다</a:t>
            </a:r>
            <a:r>
              <a:rPr lang="en-US" altLang="ko-KR" smtClean="0">
                <a:latin typeface="HY궁서" pitchFamily="18" charset="-127"/>
                <a:ea typeface="HY궁서" pitchFamily="18" charset="-127"/>
              </a:rPr>
              <a:t>. </a:t>
            </a:r>
            <a:r>
              <a:rPr lang="ko-KR" altLang="en-US" smtClean="0">
                <a:latin typeface="HY궁서" pitchFamily="18" charset="-127"/>
                <a:ea typeface="HY궁서" pitchFamily="18" charset="-127"/>
              </a:rPr>
              <a:t>이 때부터 천황이 국정에 관여했다</a:t>
            </a:r>
            <a:r>
              <a:rPr lang="en-US" altLang="ko-KR" smtClean="0">
                <a:latin typeface="HY궁서" pitchFamily="18" charset="-127"/>
                <a:ea typeface="HY궁서" pitchFamily="18" charset="-127"/>
              </a:rPr>
              <a:t>. </a:t>
            </a:r>
            <a:r>
              <a:rPr lang="ko-KR" altLang="en-US" smtClean="0">
                <a:latin typeface="HY궁서" pitchFamily="18" charset="-127"/>
                <a:ea typeface="HY궁서" pitchFamily="18" charset="-127"/>
              </a:rPr>
              <a:t>그러나 천황이라는 명칭이 그 이후 일관되게 사용된 것은 아니다</a:t>
            </a:r>
            <a:r>
              <a:rPr lang="en-US" altLang="ko-KR" smtClean="0">
                <a:latin typeface="HY궁서" pitchFamily="18" charset="-127"/>
                <a:ea typeface="HY궁서" pitchFamily="18" charset="-127"/>
              </a:rPr>
              <a:t>. </a:t>
            </a:r>
            <a:r>
              <a:rPr lang="ko-KR" altLang="en-US" smtClean="0">
                <a:latin typeface="HY궁서" pitchFamily="18" charset="-127"/>
                <a:ea typeface="HY궁서" pitchFamily="18" charset="-127"/>
              </a:rPr>
              <a:t>천황이라는 명칭 이외에 중국풍인 천자</a:t>
            </a:r>
            <a:r>
              <a:rPr lang="en-US" altLang="ko-KR" smtClean="0">
                <a:latin typeface="HY궁서" pitchFamily="18" charset="-127"/>
                <a:ea typeface="HY궁서" pitchFamily="18" charset="-127"/>
              </a:rPr>
              <a:t>(</a:t>
            </a:r>
            <a:r>
              <a:rPr lang="ko-KR" altLang="en-US" smtClean="0">
                <a:latin typeface="HY궁서" pitchFamily="18" charset="-127"/>
                <a:ea typeface="HY궁서" pitchFamily="18" charset="-127"/>
              </a:rPr>
              <a:t>天子</a:t>
            </a:r>
            <a:r>
              <a:rPr lang="en-US" altLang="ko-KR" smtClean="0">
                <a:latin typeface="HY궁서" pitchFamily="18" charset="-127"/>
                <a:ea typeface="HY궁서" pitchFamily="18" charset="-127"/>
              </a:rPr>
              <a:t>), </a:t>
            </a:r>
            <a:r>
              <a:rPr lang="ko-KR" altLang="en-US" smtClean="0">
                <a:latin typeface="HY궁서" pitchFamily="18" charset="-127"/>
                <a:ea typeface="HY궁서" pitchFamily="18" charset="-127"/>
              </a:rPr>
              <a:t>황제</a:t>
            </a:r>
            <a:r>
              <a:rPr lang="en-US" altLang="ko-KR" smtClean="0">
                <a:latin typeface="HY궁서" pitchFamily="18" charset="-127"/>
                <a:ea typeface="HY궁서" pitchFamily="18" charset="-127"/>
              </a:rPr>
              <a:t>(</a:t>
            </a:r>
            <a:r>
              <a:rPr lang="ko-KR" altLang="en-US" smtClean="0">
                <a:latin typeface="HY궁서" pitchFamily="18" charset="-127"/>
                <a:ea typeface="HY궁서" pitchFamily="18" charset="-127"/>
              </a:rPr>
              <a:t>皇帝</a:t>
            </a:r>
            <a:r>
              <a:rPr lang="en-US" altLang="ko-KR" smtClean="0">
                <a:latin typeface="HY궁서" pitchFamily="18" charset="-127"/>
                <a:ea typeface="HY궁서" pitchFamily="18" charset="-127"/>
              </a:rPr>
              <a:t>)</a:t>
            </a:r>
            <a:r>
              <a:rPr lang="ko-KR" altLang="en-US" smtClean="0">
                <a:latin typeface="HY궁서" pitchFamily="18" charset="-127"/>
                <a:ea typeface="HY궁서" pitchFamily="18" charset="-127"/>
              </a:rPr>
              <a:t>라는 명칭이 사용되기도 했다</a:t>
            </a:r>
            <a:r>
              <a:rPr lang="en-US" altLang="ko-KR" smtClean="0">
                <a:latin typeface="HY궁서" pitchFamily="18" charset="-127"/>
                <a:ea typeface="HY궁서" pitchFamily="18" charset="-127"/>
              </a:rPr>
              <a:t>.</a:t>
            </a:r>
            <a:r>
              <a:rPr lang="ko-KR" altLang="en-US" smtClean="0">
                <a:latin typeface="HY궁서" pitchFamily="18" charset="-127"/>
                <a:ea typeface="HY궁서" pitchFamily="18" charset="-127"/>
              </a:rPr>
              <a:t>천황의 명칭이 외교문서에까지 통일되어 쓰이기 시작한 시기는 </a:t>
            </a:r>
            <a:r>
              <a:rPr lang="en-US" altLang="ko-KR" smtClean="0">
                <a:latin typeface="HY궁서" pitchFamily="18" charset="-127"/>
                <a:ea typeface="HY궁서" pitchFamily="18" charset="-127"/>
              </a:rPr>
              <a:t>1936</a:t>
            </a:r>
            <a:r>
              <a:rPr lang="ko-KR" altLang="en-US" smtClean="0">
                <a:latin typeface="HY궁서" pitchFamily="18" charset="-127"/>
                <a:ea typeface="HY궁서" pitchFamily="18" charset="-127"/>
              </a:rPr>
              <a:t>년에 이르러서부터이다</a:t>
            </a:r>
            <a:r>
              <a:rPr lang="en-US" altLang="ko-KR" smtClean="0">
                <a:latin typeface="HY궁서" pitchFamily="18" charset="-127"/>
                <a:ea typeface="HY궁서" pitchFamily="18" charset="-127"/>
              </a:rPr>
              <a:t>. </a:t>
            </a:r>
            <a:endParaRPr lang="ko-KR" altLang="en-US" smtClean="0">
              <a:latin typeface="HY궁서" pitchFamily="18" charset="-127"/>
              <a:ea typeface="HY궁서" pitchFamily="18" charset="-127"/>
            </a:endParaRPr>
          </a:p>
          <a:p>
            <a:endParaRPr lang="ko-KR" altLang="en-US">
              <a:latin typeface="HY궁서" pitchFamily="18" charset="-127"/>
              <a:ea typeface="HY궁서" pitchFamily="18" charset="-127"/>
            </a:endParaRP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>
                <a:latin typeface="HY궁서" pitchFamily="18" charset="-127"/>
                <a:ea typeface="HY궁서" pitchFamily="18" charset="-127"/>
              </a:rPr>
              <a:t>고대시대  천황제</a:t>
            </a:r>
            <a:endParaRPr lang="ko-KR" altLang="en-US">
              <a:latin typeface="HY궁서" pitchFamily="18" charset="-127"/>
              <a:ea typeface="HY궁서" pitchFamily="18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ko-KR" altLang="en-US" smtClean="0">
                <a:latin typeface="HY궁서" pitchFamily="18" charset="-127"/>
                <a:ea typeface="HY궁서" pitchFamily="18" charset="-127"/>
              </a:rPr>
              <a:t>고대 천황제의 특징 </a:t>
            </a:r>
            <a:endParaRPr lang="en-US" altLang="ko-KR" smtClean="0">
              <a:latin typeface="HY궁서" pitchFamily="18" charset="-127"/>
              <a:ea typeface="HY궁서" pitchFamily="18" charset="-127"/>
            </a:endParaRPr>
          </a:p>
          <a:p>
            <a:r>
              <a:rPr lang="ko-KR" altLang="en-US" smtClean="0">
                <a:latin typeface="HY궁서" pitchFamily="18" charset="-127"/>
                <a:ea typeface="HY궁서" pitchFamily="18" charset="-127"/>
              </a:rPr>
              <a:t>법 위에 존재하는 초월적 존재</a:t>
            </a:r>
            <a:endParaRPr lang="en-US" altLang="ko-KR" smtClean="0">
              <a:latin typeface="HY궁서" pitchFamily="18" charset="-127"/>
              <a:ea typeface="HY궁서" pitchFamily="18" charset="-127"/>
            </a:endParaRPr>
          </a:p>
          <a:p>
            <a:r>
              <a:rPr lang="ko-KR" altLang="en-US" smtClean="0">
                <a:latin typeface="HY궁서" pitchFamily="18" charset="-127"/>
                <a:ea typeface="HY궁서" pitchFamily="18" charset="-127"/>
              </a:rPr>
              <a:t>특정 가계가 독점하여 세습</a:t>
            </a:r>
            <a:endParaRPr lang="en-US" altLang="ko-KR" smtClean="0">
              <a:latin typeface="HY궁서" pitchFamily="18" charset="-127"/>
              <a:ea typeface="HY궁서" pitchFamily="18" charset="-127"/>
            </a:endParaRPr>
          </a:p>
          <a:p>
            <a:r>
              <a:rPr lang="ko-KR" altLang="en-US" smtClean="0">
                <a:latin typeface="HY궁서" pitchFamily="18" charset="-127"/>
                <a:ea typeface="HY궁서" pitchFamily="18" charset="-127"/>
              </a:rPr>
              <a:t>대정을 총괄하는 권능을 가지고 있었음</a:t>
            </a:r>
            <a:endParaRPr lang="en-US" altLang="ko-KR" smtClean="0">
              <a:latin typeface="HY궁서" pitchFamily="18" charset="-127"/>
              <a:ea typeface="HY궁서" pitchFamily="18" charset="-127"/>
            </a:endParaRPr>
          </a:p>
          <a:p>
            <a:r>
              <a:rPr lang="ko-KR" altLang="en-US" smtClean="0">
                <a:latin typeface="HY궁서" pitchFamily="18" charset="-127"/>
                <a:ea typeface="HY궁서" pitchFamily="18" charset="-127"/>
                <a:hlinkClick r:id="rId2" action="ppaction://hlinksldjump"/>
              </a:rPr>
              <a:t>집정관</a:t>
            </a:r>
            <a:r>
              <a:rPr lang="ko-KR" altLang="en-US" smtClean="0">
                <a:latin typeface="HY궁서" pitchFamily="18" charset="-127"/>
                <a:ea typeface="HY궁서" pitchFamily="18" charset="-127"/>
              </a:rPr>
              <a:t>에게 대정을 위임하기도 함</a:t>
            </a:r>
            <a:endParaRPr lang="en-US" altLang="ko-KR" smtClean="0">
              <a:latin typeface="HY궁서" pitchFamily="18" charset="-127"/>
              <a:ea typeface="HY궁서" pitchFamily="18" charset="-127"/>
            </a:endParaRP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>
                <a:latin typeface="HY궁서" pitchFamily="18" charset="-127"/>
                <a:ea typeface="HY궁서" pitchFamily="18" charset="-127"/>
              </a:rPr>
              <a:t>고대시대  천황제</a:t>
            </a:r>
            <a:endParaRPr lang="ko-KR" altLang="en-US">
              <a:latin typeface="HY궁서" pitchFamily="18" charset="-127"/>
              <a:ea typeface="HY궁서" pitchFamily="18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고려청자">
  <a:themeElements>
    <a:clrScheme name="고려청자">
      <a:dk1>
        <a:sysClr val="windowText" lastClr="000000"/>
      </a:dk1>
      <a:lt1>
        <a:sysClr val="window" lastClr="FFFFFF"/>
      </a:lt1>
      <a:dk2>
        <a:srgbClr val="005466"/>
      </a:dk2>
      <a:lt2>
        <a:srgbClr val="D9F3F4"/>
      </a:lt2>
      <a:accent1>
        <a:srgbClr val="3F949A"/>
      </a:accent1>
      <a:accent2>
        <a:srgbClr val="4764B0"/>
      </a:accent2>
      <a:accent3>
        <a:srgbClr val="4FADD1"/>
      </a:accent3>
      <a:accent4>
        <a:srgbClr val="85B692"/>
      </a:accent4>
      <a:accent5>
        <a:srgbClr val="6B94E2"/>
      </a:accent5>
      <a:accent6>
        <a:srgbClr val="819BAB"/>
      </a:accent6>
      <a:hlink>
        <a:srgbClr val="7C0808"/>
      </a:hlink>
      <a:folHlink>
        <a:srgbClr val="0D356F"/>
      </a:folHlink>
    </a:clrScheme>
    <a:fontScheme name="고려청자">
      <a:majorFont>
        <a:latin typeface="Georgia"/>
        <a:ea typeface=""/>
        <a:cs typeface=""/>
        <a:font script="Grek" typeface="Arial"/>
        <a:font script="Cyrl" typeface="Arial"/>
        <a:font script="Jpan" typeface="HG明朝E"/>
        <a:font script="Hang" typeface="HY견명조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Verdana"/>
        <a:ea typeface=""/>
        <a:cs typeface=""/>
        <a:font script="Grek" typeface="Arial"/>
        <a:font script="Cyrl" typeface="Arial"/>
        <a:font script="Jpan" typeface="HGP明朝E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고려청자">
      <a:fillStyleLst>
        <a:solidFill>
          <a:schemeClr val="phClr">
            <a:tint val="100000"/>
            <a:shade val="100000"/>
            <a:hueMod val="100000"/>
            <a:satMod val="100000"/>
          </a:schemeClr>
        </a:solidFill>
        <a:gradFill rotWithShape="1">
          <a:gsLst>
            <a:gs pos="0">
              <a:schemeClr val="phClr">
                <a:tint val="30000"/>
                <a:shade val="100000"/>
                <a:hueMod val="100000"/>
                <a:satMod val="100000"/>
              </a:schemeClr>
            </a:gs>
            <a:gs pos="100000">
              <a:schemeClr val="phClr">
                <a:tint val="100000"/>
                <a:shade val="100000"/>
                <a:hueMod val="100000"/>
                <a:satMod val="100000"/>
              </a:schemeClr>
            </a:gs>
          </a:gsLst>
          <a:lin ang="2700000" scaled="1"/>
        </a:gradFill>
        <a:gradFill rotWithShape="1">
          <a:gsLst>
            <a:gs pos="0">
              <a:schemeClr val="phClr">
                <a:tint val="100000"/>
                <a:shade val="60000"/>
                <a:hueMod val="100000"/>
                <a:satMod val="100000"/>
              </a:schemeClr>
            </a:gs>
            <a:gs pos="100000">
              <a:schemeClr val="phClr">
                <a:tint val="100000"/>
                <a:shade val="100000"/>
                <a:hueMod val="100000"/>
                <a:satMod val="100000"/>
              </a:schemeClr>
            </a:gs>
          </a:gsLst>
          <a:lin ang="3780000" scaled="1"/>
        </a:gradFill>
      </a:fillStyleLst>
      <a:lnStyleLst>
        <a:ln w="31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8100" dir="2700000" algn="tl">
              <a:srgbClr val="000000">
                <a:alpha val="43137"/>
              </a:srgbClr>
            </a:outerShdw>
          </a:effectLst>
        </a:effectStyle>
        <a:effectStyle>
          <a:effectLst>
            <a:outerShdw blurRad="38100" dist="38100" dir="3000000" algn="tl">
              <a:srgbClr val="000000">
                <a:alpha val="45490"/>
              </a:srgbClr>
            </a:outerShdw>
          </a:effectLst>
          <a:scene3d>
            <a:camera prst="orthographicFront" fov="0">
              <a:rot lat="0" lon="0" rev="0"/>
            </a:camera>
            <a:lightRig rig="twoPt" dir="t">
              <a:rot lat="0" lon="0" rev="5100000"/>
            </a:lightRig>
          </a:scene3d>
          <a:sp3d contourW="12700" prstMaterial="plastic">
            <a:bevelT w="50800" h="63500"/>
            <a:contourClr>
              <a:srgbClr val="000000">
                <a:alpha val="35294"/>
              </a:srgbClr>
            </a:contourClr>
          </a:sp3d>
        </a:effectStyle>
        <a:effectStyle>
          <a:effectLst>
            <a:outerShdw blurRad="63500" dist="63500" dir="3000000" algn="tl">
              <a:srgbClr val="000000">
                <a:alpha val="50196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18600000"/>
            </a:lightRig>
          </a:scene3d>
          <a:sp3d prstMaterial="plastic">
            <a:bevelT w="101600" h="63500"/>
            <a:contourClr>
              <a:srgbClr val="000000">
                <a:alpha val="40784"/>
              </a:srgbClr>
            </a:contourClr>
          </a:sp3d>
        </a:effectStyle>
      </a:effectStyleLst>
      <a:bgFillStyleLst>
        <a:solidFill>
          <a:schemeClr val="phClr">
            <a:tint val="100000"/>
            <a:shade val="100000"/>
            <a:hueMod val="100000"/>
            <a:satMod val="100000"/>
          </a:schemeClr>
        </a:solidFill>
        <a:gradFill rotWithShape="1">
          <a:gsLst>
            <a:gs pos="0">
              <a:schemeClr val="phClr">
                <a:tint val="85000"/>
                <a:shade val="100000"/>
                <a:hueMod val="100000"/>
                <a:satMod val="100000"/>
              </a:schemeClr>
            </a:gs>
            <a:gs pos="20000">
              <a:schemeClr val="phClr">
                <a:tint val="100000"/>
                <a:shade val="75000"/>
                <a:hueMod val="100000"/>
                <a:satMod val="100000"/>
              </a:schemeClr>
            </a:gs>
            <a:gs pos="55000">
              <a:schemeClr val="phClr">
                <a:tint val="97000"/>
                <a:shade val="100000"/>
                <a:hueMod val="100000"/>
                <a:satMod val="100000"/>
              </a:schemeClr>
            </a:gs>
            <a:gs pos="85000">
              <a:schemeClr val="phClr">
                <a:tint val="100000"/>
                <a:shade val="65000"/>
                <a:hueMod val="100000"/>
                <a:satMod val="100000"/>
              </a:schemeClr>
            </a:gs>
          </a:gsLst>
          <a:lin ang="2700000" scaled="1"/>
        </a:gradFill>
        <a:blipFill>
          <a:blip xmlns:r="http://schemas.openxmlformats.org/officeDocument/2006/relationships" r:embed="rId1">
            <a:duotone>
              <a:schemeClr val="phClr">
                <a:tint val="0"/>
                <a:shade val="50000"/>
                <a:hueMod val="100000"/>
                <a:satMod val="100000"/>
              </a:schemeClr>
              <a:schemeClr val="phClr">
                <a:tint val="100000"/>
                <a:shade val="100000"/>
                <a:hueMod val="100000"/>
                <a:satMod val="10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Crane</Template>
  <TotalTime>382</TotalTime>
  <Words>1595</Words>
  <Application>Microsoft Office PowerPoint</Application>
  <PresentationFormat>화면 슬라이드 쇼(4:3)</PresentationFormat>
  <Paragraphs>150</Paragraphs>
  <Slides>30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30</vt:i4>
      </vt:variant>
    </vt:vector>
  </HeadingPairs>
  <TitlesOfParts>
    <vt:vector size="31" baseType="lpstr">
      <vt:lpstr>고려청자</vt:lpstr>
      <vt:lpstr>일본의 천황제</vt:lpstr>
      <vt:lpstr>천황제란?</vt:lpstr>
      <vt:lpstr>일본의 천황제란?</vt:lpstr>
      <vt:lpstr>시대에 따른 천황제의  변화</vt:lpstr>
      <vt:lpstr>고대시대  천황제</vt:lpstr>
      <vt:lpstr>고대시대  천황제</vt:lpstr>
      <vt:lpstr>고대시대  천황제</vt:lpstr>
      <vt:lpstr>고대시대  천황제</vt:lpstr>
      <vt:lpstr>고대시대  천황제</vt:lpstr>
      <vt:lpstr>고대시대  천황제</vt:lpstr>
      <vt:lpstr>고대시대  천황제</vt:lpstr>
      <vt:lpstr>중세시대  천황제</vt:lpstr>
      <vt:lpstr>중세시대  천황제</vt:lpstr>
      <vt:lpstr>중세시대  천황제</vt:lpstr>
      <vt:lpstr>중세시대  천황제</vt:lpstr>
      <vt:lpstr>중세시대  천황제</vt:lpstr>
      <vt:lpstr>중세시대  천황제</vt:lpstr>
      <vt:lpstr>근대  천황제</vt:lpstr>
      <vt:lpstr>근대  천황제</vt:lpstr>
      <vt:lpstr>근대  천황제</vt:lpstr>
      <vt:lpstr>근대  천황제</vt:lpstr>
      <vt:lpstr>현대  천황제</vt:lpstr>
      <vt:lpstr>현대  천황제</vt:lpstr>
      <vt:lpstr>현대  천황제</vt:lpstr>
      <vt:lpstr>현대  천황제</vt:lpstr>
      <vt:lpstr>일본 관료주의</vt:lpstr>
      <vt:lpstr>관료제란?</vt:lpstr>
      <vt:lpstr>특 징</vt:lpstr>
      <vt:lpstr>린기세이</vt:lpstr>
      <vt:lpstr>네마와시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일본의 천황제</dc:title>
  <dc:creator>LGPC</dc:creator>
  <cp:lastModifiedBy>user</cp:lastModifiedBy>
  <cp:revision>62</cp:revision>
  <dcterms:created xsi:type="dcterms:W3CDTF">2013-03-23T23:20:36Z</dcterms:created>
  <dcterms:modified xsi:type="dcterms:W3CDTF">2013-05-28T05:51:02Z</dcterms:modified>
</cp:coreProperties>
</file>