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7" r:id="rId2"/>
    <p:sldId id="258" r:id="rId3"/>
    <p:sldId id="264" r:id="rId4"/>
    <p:sldId id="334" r:id="rId5"/>
    <p:sldId id="335" r:id="rId6"/>
    <p:sldId id="336" r:id="rId7"/>
    <p:sldId id="270" r:id="rId8"/>
    <p:sldId id="357" r:id="rId9"/>
    <p:sldId id="358" r:id="rId10"/>
    <p:sldId id="298" r:id="rId11"/>
    <p:sldId id="342" r:id="rId12"/>
    <p:sldId id="343" r:id="rId13"/>
    <p:sldId id="323" r:id="rId14"/>
    <p:sldId id="344" r:id="rId15"/>
    <p:sldId id="345" r:id="rId16"/>
    <p:sldId id="346" r:id="rId17"/>
    <p:sldId id="347" r:id="rId18"/>
    <p:sldId id="348" r:id="rId19"/>
    <p:sldId id="299" r:id="rId20"/>
    <p:sldId id="356" r:id="rId21"/>
    <p:sldId id="330" r:id="rId22"/>
    <p:sldId id="331" r:id="rId23"/>
    <p:sldId id="329" r:id="rId24"/>
    <p:sldId id="332" r:id="rId25"/>
    <p:sldId id="300" r:id="rId26"/>
    <p:sldId id="353" r:id="rId27"/>
    <p:sldId id="351" r:id="rId28"/>
    <p:sldId id="352" r:id="rId29"/>
    <p:sldId id="359" r:id="rId30"/>
    <p:sldId id="360" r:id="rId31"/>
    <p:sldId id="361" r:id="rId3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43" autoAdjust="0"/>
    <p:restoredTop sz="94643" autoAdjust="0"/>
  </p:normalViewPr>
  <p:slideViewPr>
    <p:cSldViewPr>
      <p:cViewPr varScale="1">
        <p:scale>
          <a:sx n="68" d="100"/>
          <a:sy n="68" d="100"/>
        </p:scale>
        <p:origin x="-87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8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20AF08-2D55-4710-9B68-15875F49F2D5}" type="datetimeFigureOut">
              <a:rPr lang="ko-KR" altLang="en-US" smtClean="0"/>
              <a:pPr/>
              <a:t>2013-10-02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1D7D4E-6842-40F4-9E05-8697CD40B64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25938-147E-4713-95A0-4E62E1C76984}" type="datetimeFigureOut">
              <a:rPr lang="ko-KR" altLang="en-US" smtClean="0"/>
              <a:pPr/>
              <a:t>2013-10-02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631A2-93EF-4B4D-9D1A-989EDCF9965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25938-147E-4713-95A0-4E62E1C76984}" type="datetimeFigureOut">
              <a:rPr lang="ko-KR" altLang="en-US" smtClean="0"/>
              <a:pPr/>
              <a:t>2013-10-02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631A2-93EF-4B4D-9D1A-989EDCF9965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25938-147E-4713-95A0-4E62E1C76984}" type="datetimeFigureOut">
              <a:rPr lang="ko-KR" altLang="en-US" smtClean="0"/>
              <a:pPr/>
              <a:t>2013-10-02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631A2-93EF-4B4D-9D1A-989EDCF9965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25938-147E-4713-95A0-4E62E1C76984}" type="datetimeFigureOut">
              <a:rPr lang="ko-KR" altLang="en-US" smtClean="0"/>
              <a:pPr/>
              <a:t>2013-10-02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631A2-93EF-4B4D-9D1A-989EDCF9965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25938-147E-4713-95A0-4E62E1C76984}" type="datetimeFigureOut">
              <a:rPr lang="ko-KR" altLang="en-US" smtClean="0"/>
              <a:pPr/>
              <a:t>2013-10-02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631A2-93EF-4B4D-9D1A-989EDCF9965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25938-147E-4713-95A0-4E62E1C76984}" type="datetimeFigureOut">
              <a:rPr lang="ko-KR" altLang="en-US" smtClean="0"/>
              <a:pPr/>
              <a:t>2013-10-02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631A2-93EF-4B4D-9D1A-989EDCF9965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25938-147E-4713-95A0-4E62E1C76984}" type="datetimeFigureOut">
              <a:rPr lang="ko-KR" altLang="en-US" smtClean="0"/>
              <a:pPr/>
              <a:t>2013-10-02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631A2-93EF-4B4D-9D1A-989EDCF9965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25938-147E-4713-95A0-4E62E1C76984}" type="datetimeFigureOut">
              <a:rPr lang="ko-KR" altLang="en-US" smtClean="0"/>
              <a:pPr/>
              <a:t>2013-10-02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631A2-93EF-4B4D-9D1A-989EDCF9965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25938-147E-4713-95A0-4E62E1C76984}" type="datetimeFigureOut">
              <a:rPr lang="ko-KR" altLang="en-US" smtClean="0"/>
              <a:pPr/>
              <a:t>2013-10-02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631A2-93EF-4B4D-9D1A-989EDCF9965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25938-147E-4713-95A0-4E62E1C76984}" type="datetimeFigureOut">
              <a:rPr lang="ko-KR" altLang="en-US" smtClean="0"/>
              <a:pPr/>
              <a:t>2013-10-02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631A2-93EF-4B4D-9D1A-989EDCF9965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25938-147E-4713-95A0-4E62E1C76984}" type="datetimeFigureOut">
              <a:rPr lang="ko-KR" altLang="en-US" smtClean="0"/>
              <a:pPr/>
              <a:t>2013-10-02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631A2-93EF-4B4D-9D1A-989EDCF9965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225938-147E-4713-95A0-4E62E1C76984}" type="datetimeFigureOut">
              <a:rPr lang="ko-KR" altLang="en-US" smtClean="0"/>
              <a:pPr/>
              <a:t>2013-10-02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A631A2-93EF-4B4D-9D1A-989EDCF9965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모서리가 둥근 직사각형 10"/>
          <p:cNvSpPr/>
          <p:nvPr/>
        </p:nvSpPr>
        <p:spPr>
          <a:xfrm>
            <a:off x="612378" y="2061666"/>
            <a:ext cx="431800" cy="43180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12" name="모서리가 둥근 직사각형 11"/>
          <p:cNvSpPr/>
          <p:nvPr/>
        </p:nvSpPr>
        <p:spPr>
          <a:xfrm>
            <a:off x="612378" y="2564904"/>
            <a:ext cx="431800" cy="43180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13" name="모서리가 둥근 직사각형 12"/>
          <p:cNvSpPr/>
          <p:nvPr/>
        </p:nvSpPr>
        <p:spPr>
          <a:xfrm>
            <a:off x="1115616" y="2061666"/>
            <a:ext cx="433387" cy="4318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14" name="모서리가 둥근 직사각형 13"/>
          <p:cNvSpPr/>
          <p:nvPr/>
        </p:nvSpPr>
        <p:spPr>
          <a:xfrm>
            <a:off x="1115616" y="2564904"/>
            <a:ext cx="433387" cy="43180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67544" y="1196752"/>
            <a:ext cx="7489825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200" spc="100" dirty="0" smtClean="0">
                <a:latin typeface="HY견고딕" pitchFamily="18" charset="-127"/>
                <a:ea typeface="HY견고딕" pitchFamily="18" charset="-127"/>
                <a:cs typeface="조선일보명조" pitchFamily="18" charset="-127"/>
              </a:rPr>
              <a:t>일본사회와 역사</a:t>
            </a:r>
            <a:endParaRPr kumimoji="0" lang="ko-KR" altLang="en-US" sz="3200" spc="100" dirty="0">
              <a:latin typeface="HY견고딕" pitchFamily="18" charset="-127"/>
              <a:ea typeface="HY견고딕" pitchFamily="18" charset="-127"/>
              <a:cs typeface="조선일보명조" pitchFamily="18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63713" y="1916832"/>
            <a:ext cx="738028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6000" b="1" dirty="0">
                <a:latin typeface="+mj-ea"/>
              </a:rPr>
              <a:t>일본 민족의 </a:t>
            </a:r>
            <a:r>
              <a:rPr lang="ko-KR" altLang="en-US" sz="6000" b="1" dirty="0">
                <a:solidFill>
                  <a:srgbClr val="FF0000"/>
                </a:solidFill>
                <a:latin typeface="+mj-ea"/>
              </a:rPr>
              <a:t>형성</a:t>
            </a:r>
            <a:r>
              <a:rPr lang="ko-KR" altLang="en-US" sz="6000" b="1" dirty="0">
                <a:latin typeface="+mj-ea"/>
              </a:rPr>
              <a:t>과 </a:t>
            </a:r>
            <a:endParaRPr lang="en-US" altLang="ko-KR" sz="6000" b="1" dirty="0" smtClean="0">
              <a:latin typeface="+mj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6000" b="1" dirty="0" smtClean="0">
                <a:latin typeface="+mj-ea"/>
              </a:rPr>
              <a:t>국가의 </a:t>
            </a:r>
            <a:r>
              <a:rPr lang="ko-KR" altLang="en-US" sz="6000" b="1" dirty="0">
                <a:solidFill>
                  <a:srgbClr val="FF0000"/>
                </a:solidFill>
                <a:latin typeface="+mj-ea"/>
              </a:rPr>
              <a:t>성립</a:t>
            </a:r>
            <a:r>
              <a:rPr lang="ko-KR" altLang="en-US" sz="6000" b="1" dirty="0">
                <a:latin typeface="+mj-ea"/>
              </a:rPr>
              <a:t> </a:t>
            </a:r>
            <a:r>
              <a:rPr lang="en-US" altLang="ko-KR" sz="6000" b="1" dirty="0">
                <a:latin typeface="+mj-ea"/>
              </a:rPr>
              <a:t>(</a:t>
            </a:r>
            <a:r>
              <a:rPr lang="ko-KR" altLang="en-US" sz="6000" b="1" dirty="0">
                <a:latin typeface="+mj-ea"/>
              </a:rPr>
              <a:t>고대</a:t>
            </a:r>
            <a:r>
              <a:rPr lang="en-US" altLang="ko-KR" sz="6000" b="1" dirty="0">
                <a:latin typeface="+mj-ea"/>
              </a:rPr>
              <a:t>)</a:t>
            </a:r>
            <a:endParaRPr kumimoji="0" lang="ko-KR" altLang="en-US" sz="60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8" name="TextBox 12"/>
          <p:cNvSpPr txBox="1">
            <a:spLocks noChangeArrowheads="1"/>
          </p:cNvSpPr>
          <p:nvPr/>
        </p:nvSpPr>
        <p:spPr bwMode="auto">
          <a:xfrm>
            <a:off x="1619672" y="4437112"/>
            <a:ext cx="668813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ko-KR" altLang="en-US" sz="2000" b="1" dirty="0" smtClean="0">
                <a:solidFill>
                  <a:schemeClr val="tx1"/>
                </a:solidFill>
                <a:latin typeface="+mn-ea"/>
              </a:rPr>
              <a:t>일본어일본학과 </a:t>
            </a:r>
            <a:r>
              <a:rPr lang="en-US" altLang="ko-KR" sz="2000" b="1" dirty="0" smtClean="0">
                <a:solidFill>
                  <a:schemeClr val="tx1"/>
                </a:solidFill>
                <a:latin typeface="+mn-ea"/>
              </a:rPr>
              <a:t> 09</a:t>
            </a:r>
            <a:r>
              <a:rPr lang="ko-KR" altLang="en-US" sz="2000" b="1" dirty="0" smtClean="0">
                <a:solidFill>
                  <a:schemeClr val="tx1"/>
                </a:solidFill>
                <a:latin typeface="+mn-ea"/>
              </a:rPr>
              <a:t>학번 이은비 </a:t>
            </a:r>
            <a:endParaRPr lang="en-US" altLang="ko-KR" sz="2000" b="1" dirty="0" smtClean="0">
              <a:solidFill>
                <a:schemeClr val="tx1"/>
              </a:solidFill>
              <a:latin typeface="+mn-ea"/>
            </a:endParaRPr>
          </a:p>
          <a:p>
            <a:pPr algn="r"/>
            <a:r>
              <a:rPr lang="en-US" altLang="ko-KR" sz="2000" b="1" dirty="0" smtClean="0">
                <a:solidFill>
                  <a:schemeClr val="tx1"/>
                </a:solidFill>
                <a:latin typeface="+mn-ea"/>
              </a:rPr>
              <a:t>10</a:t>
            </a:r>
            <a:r>
              <a:rPr lang="ko-KR" altLang="en-US" sz="2000" b="1" dirty="0" smtClean="0">
                <a:solidFill>
                  <a:schemeClr val="tx1"/>
                </a:solidFill>
                <a:latin typeface="+mn-ea"/>
              </a:rPr>
              <a:t>학번 김동기</a:t>
            </a:r>
            <a:endParaRPr lang="en-US" altLang="ko-KR" sz="2000" b="1" dirty="0" smtClean="0">
              <a:solidFill>
                <a:schemeClr val="tx1"/>
              </a:solidFill>
              <a:latin typeface="+mn-ea"/>
            </a:endParaRPr>
          </a:p>
          <a:p>
            <a:pPr algn="r"/>
            <a:r>
              <a:rPr lang="en-US" altLang="ko-KR" sz="2000" b="1" dirty="0" smtClean="0">
                <a:solidFill>
                  <a:schemeClr val="tx1"/>
                </a:solidFill>
                <a:latin typeface="+mn-ea"/>
              </a:rPr>
              <a:t>10</a:t>
            </a:r>
            <a:r>
              <a:rPr lang="ko-KR" altLang="en-US" sz="2000" b="1" dirty="0" smtClean="0">
                <a:solidFill>
                  <a:schemeClr val="tx1"/>
                </a:solidFill>
                <a:latin typeface="+mn-ea"/>
              </a:rPr>
              <a:t>학번 </a:t>
            </a:r>
            <a:r>
              <a:rPr lang="ko-KR" altLang="en-US" sz="2000" b="1" dirty="0" smtClean="0">
                <a:latin typeface="+mn-ea"/>
              </a:rPr>
              <a:t>정용기</a:t>
            </a:r>
            <a:endParaRPr lang="en-US" altLang="ko-KR" sz="2000" b="1" dirty="0" smtClean="0">
              <a:solidFill>
                <a:schemeClr val="tx1"/>
              </a:solidFill>
              <a:latin typeface="+mn-ea"/>
            </a:endParaRPr>
          </a:p>
          <a:p>
            <a:pPr algn="r"/>
            <a:r>
              <a:rPr lang="en-US" altLang="ko-KR" sz="2000" b="1" dirty="0" smtClean="0">
                <a:solidFill>
                  <a:schemeClr val="tx1"/>
                </a:solidFill>
                <a:latin typeface="+mn-ea"/>
              </a:rPr>
              <a:t>10</a:t>
            </a:r>
            <a:r>
              <a:rPr lang="ko-KR" altLang="en-US" sz="2000" b="1" smtClean="0">
                <a:solidFill>
                  <a:schemeClr val="tx1"/>
                </a:solidFill>
                <a:latin typeface="+mn-ea"/>
              </a:rPr>
              <a:t>학번 </a:t>
            </a:r>
            <a:r>
              <a:rPr lang="ko-KR" altLang="en-US" sz="2000" b="1" smtClean="0">
                <a:latin typeface="+mn-ea"/>
              </a:rPr>
              <a:t>조용훈</a:t>
            </a:r>
            <a:endParaRPr lang="ko-KR" altLang="en-US" sz="2000" b="1" dirty="0">
              <a:solidFill>
                <a:schemeClr val="tx1"/>
              </a:solidFill>
              <a:latin typeface="+mn-ea"/>
            </a:endParaRPr>
          </a:p>
        </p:txBody>
      </p:sp>
      <p:cxnSp>
        <p:nvCxnSpPr>
          <p:cNvPr id="25" name="직선 연결선 24"/>
          <p:cNvCxnSpPr/>
          <p:nvPr/>
        </p:nvCxnSpPr>
        <p:spPr>
          <a:xfrm>
            <a:off x="4499992" y="4509120"/>
            <a:ext cx="0" cy="122413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400"/>
                            </p:stCondLst>
                            <p:childTnLst>
                              <p:par>
                                <p:cTn id="2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600"/>
                            </p:stCondLst>
                            <p:childTnLst>
                              <p:par>
                                <p:cTn id="3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100"/>
                            </p:stCondLst>
                            <p:childTnLst>
                              <p:par>
                                <p:cTn id="3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6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600"/>
                            </p:stCondLst>
                            <p:childTnLst>
                              <p:par>
                                <p:cTn id="4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L 0.42517 -0.00509 " pathEditMode="relative" rAng="0" ptsTypes="AA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6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8" grpId="0" uiExpan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1"/>
          <p:cNvSpPr txBox="1">
            <a:spLocks/>
          </p:cNvSpPr>
          <p:nvPr/>
        </p:nvSpPr>
        <p:spPr>
          <a:xfrm>
            <a:off x="0" y="2492896"/>
            <a:ext cx="6228184" cy="11475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ko-KR" altLang="en-US" sz="8800" b="1" dirty="0">
                <a:solidFill>
                  <a:srgbClr val="FF0000"/>
                </a:solidFill>
                <a:latin typeface="+mj-ea"/>
                <a:ea typeface="+mj-ea"/>
                <a:cs typeface="+mj-cs"/>
              </a:rPr>
              <a:t>일</a:t>
            </a:r>
            <a:r>
              <a:rPr lang="ko-KR" altLang="en-US" sz="8800" b="1" dirty="0">
                <a:latin typeface="+mj-ea"/>
                <a:ea typeface="+mj-ea"/>
                <a:cs typeface="+mj-cs"/>
              </a:rPr>
              <a:t>본의 신화</a:t>
            </a:r>
            <a:endParaRPr kumimoji="0" lang="ko-KR" altLang="en-US" sz="8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ea"/>
              <a:ea typeface="+mj-ea"/>
              <a:cs typeface="+mj-cs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0" y="3717032"/>
            <a:ext cx="7272808" cy="129614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5673824" cy="1143000"/>
          </a:xfrm>
        </p:spPr>
        <p:txBody>
          <a:bodyPr/>
          <a:lstStyle/>
          <a:p>
            <a:pPr algn="l"/>
            <a:r>
              <a:rPr lang="ko-KR" altLang="en-US" dirty="0" smtClean="0"/>
              <a:t>일본의 신화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7606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ko-KR" altLang="en-US" sz="2000" b="1" dirty="0" smtClean="0"/>
              <a:t>신화</a:t>
            </a:r>
            <a:endParaRPr lang="ko-KR" altLang="en-US" sz="2000" b="1" dirty="0"/>
          </a:p>
        </p:txBody>
      </p:sp>
      <p:sp>
        <p:nvSpPr>
          <p:cNvPr id="4" name="직사각형 3"/>
          <p:cNvSpPr/>
          <p:nvPr/>
        </p:nvSpPr>
        <p:spPr>
          <a:xfrm>
            <a:off x="395536" y="1196752"/>
            <a:ext cx="7272808" cy="720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539552" y="548680"/>
            <a:ext cx="215233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539552" y="836712"/>
            <a:ext cx="215233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7" name="모서리가 둥근 직사각형 6"/>
          <p:cNvSpPr/>
          <p:nvPr/>
        </p:nvSpPr>
        <p:spPr>
          <a:xfrm>
            <a:off x="827584" y="548680"/>
            <a:ext cx="216024" cy="215233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8" name="모서리가 둥근 직사각형 7"/>
          <p:cNvSpPr/>
          <p:nvPr/>
        </p:nvSpPr>
        <p:spPr>
          <a:xfrm>
            <a:off x="827584" y="836712"/>
            <a:ext cx="216024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pic>
        <p:nvPicPr>
          <p:cNvPr id="9" name="그림 8" descr="이자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1857364"/>
            <a:ext cx="3323749" cy="3071834"/>
          </a:xfrm>
          <a:prstGeom prst="rect">
            <a:avLst/>
          </a:prstGeom>
        </p:spPr>
      </p:pic>
      <p:pic>
        <p:nvPicPr>
          <p:cNvPr id="10" name="그림 9" descr="아마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9058" y="1857364"/>
            <a:ext cx="4643470" cy="307183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42976" y="5072074"/>
            <a:ext cx="228601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700" b="1" dirty="0" err="1" smtClean="0"/>
              <a:t>이자나기와</a:t>
            </a:r>
            <a:r>
              <a:rPr lang="ko-KR" altLang="en-US" sz="1700" b="1" dirty="0" smtClean="0"/>
              <a:t> </a:t>
            </a:r>
            <a:r>
              <a:rPr lang="ko-KR" altLang="en-US" sz="1700" b="1" dirty="0" err="1" smtClean="0"/>
              <a:t>이자나미</a:t>
            </a:r>
            <a:endParaRPr lang="ko-KR" altLang="en-US" sz="17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929190" y="5072074"/>
            <a:ext cx="264320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700" b="1" dirty="0" smtClean="0"/>
              <a:t>아마테라스와 그 외 신들</a:t>
            </a:r>
            <a:endParaRPr lang="ko-KR" altLang="en-US" sz="17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1" grpId="0" build="allAtOnce"/>
      <p:bldP spid="12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5673824" cy="1143000"/>
          </a:xfrm>
        </p:spPr>
        <p:txBody>
          <a:bodyPr/>
          <a:lstStyle/>
          <a:p>
            <a:pPr algn="l"/>
            <a:r>
              <a:rPr lang="ko-KR" altLang="en-US" dirty="0" smtClean="0"/>
              <a:t>일본의 신화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7606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ko-KR" altLang="en-US" sz="2000" b="1" dirty="0" smtClean="0"/>
              <a:t>신기</a:t>
            </a:r>
            <a:endParaRPr lang="ko-KR" altLang="en-US" sz="2000" b="1" dirty="0"/>
          </a:p>
        </p:txBody>
      </p:sp>
      <p:sp>
        <p:nvSpPr>
          <p:cNvPr id="4" name="직사각형 3"/>
          <p:cNvSpPr/>
          <p:nvPr/>
        </p:nvSpPr>
        <p:spPr>
          <a:xfrm>
            <a:off x="395536" y="1196752"/>
            <a:ext cx="7272808" cy="720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539552" y="548680"/>
            <a:ext cx="215233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539552" y="836712"/>
            <a:ext cx="215233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7" name="모서리가 둥근 직사각형 6"/>
          <p:cNvSpPr/>
          <p:nvPr/>
        </p:nvSpPr>
        <p:spPr>
          <a:xfrm>
            <a:off x="827584" y="548680"/>
            <a:ext cx="216024" cy="215233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8" name="모서리가 둥근 직사각형 7"/>
          <p:cNvSpPr/>
          <p:nvPr/>
        </p:nvSpPr>
        <p:spPr>
          <a:xfrm>
            <a:off x="827584" y="836712"/>
            <a:ext cx="216024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pic>
        <p:nvPicPr>
          <p:cNvPr id="9" name="그림 8" descr="신기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2143116"/>
            <a:ext cx="4071966" cy="3786214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4857752" y="2857496"/>
            <a:ext cx="392909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b="1" dirty="0" smtClean="0"/>
              <a:t>천왕의 상징 삼종신기</a:t>
            </a:r>
            <a:endParaRPr lang="en-US" altLang="ko-KR" b="1" dirty="0" smtClean="0"/>
          </a:p>
          <a:p>
            <a:pPr fontAlgn="base"/>
            <a:endParaRPr lang="en-US" altLang="ko-KR" dirty="0" smtClean="0"/>
          </a:p>
          <a:p>
            <a:pPr fontAlgn="base"/>
            <a:r>
              <a:rPr lang="ko-KR" altLang="en-US" b="1" dirty="0" err="1" smtClean="0"/>
              <a:t>야타노카가미</a:t>
            </a:r>
            <a:r>
              <a:rPr lang="ko-KR" altLang="en-US" dirty="0" smtClean="0"/>
              <a:t> 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八咫鏡</a:t>
            </a:r>
            <a:r>
              <a:rPr lang="en-US" altLang="ko-KR" dirty="0" smtClean="0"/>
              <a:t>) </a:t>
            </a:r>
            <a:r>
              <a:rPr lang="ko-KR" altLang="en-US" b="1" dirty="0" smtClean="0"/>
              <a:t>거울</a:t>
            </a:r>
            <a:endParaRPr lang="en-US" altLang="ko-KR" b="1" dirty="0" smtClean="0"/>
          </a:p>
          <a:p>
            <a:pPr fontAlgn="base"/>
            <a:r>
              <a:rPr lang="ko-KR" altLang="en-US" b="1" dirty="0" err="1" smtClean="0"/>
              <a:t>쿠사나기노츠루기</a:t>
            </a:r>
            <a:r>
              <a:rPr lang="en-US" altLang="ko-KR" dirty="0" smtClean="0"/>
              <a:t> (</a:t>
            </a:r>
            <a:r>
              <a:rPr lang="ko-KR" altLang="en-US" dirty="0" err="1" smtClean="0"/>
              <a:t>草薙劍</a:t>
            </a:r>
            <a:r>
              <a:rPr lang="en-US" altLang="ko-KR" dirty="0" smtClean="0"/>
              <a:t>) </a:t>
            </a:r>
            <a:r>
              <a:rPr lang="ko-KR" altLang="en-US" b="1" dirty="0" smtClean="0"/>
              <a:t>검</a:t>
            </a:r>
            <a:endParaRPr lang="en-US" altLang="ko-KR" b="1" dirty="0" smtClean="0"/>
          </a:p>
          <a:p>
            <a:pPr fontAlgn="base"/>
            <a:r>
              <a:rPr lang="ko-KR" altLang="en-US" b="1" dirty="0" err="1" smtClean="0"/>
              <a:t>야사카니마가타마</a:t>
            </a:r>
            <a:r>
              <a:rPr lang="ko-KR" altLang="en-US" dirty="0" smtClean="0"/>
              <a:t> 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八尺瓊曲玉</a:t>
            </a:r>
            <a:r>
              <a:rPr lang="en-US" altLang="ko-KR" dirty="0" smtClean="0"/>
              <a:t>) </a:t>
            </a:r>
            <a:r>
              <a:rPr lang="ko-KR" altLang="en-US" b="1" dirty="0" smtClean="0"/>
              <a:t>곡옥</a:t>
            </a:r>
            <a:endParaRPr lang="ko-KR" altLang="en-US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1"/>
          <p:cNvSpPr txBox="1">
            <a:spLocks/>
          </p:cNvSpPr>
          <p:nvPr/>
        </p:nvSpPr>
        <p:spPr>
          <a:xfrm>
            <a:off x="0" y="2492896"/>
            <a:ext cx="6228184" cy="11475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ko-KR" altLang="en-US" sz="8800" b="1" noProof="0" dirty="0" err="1" smtClean="0">
                <a:solidFill>
                  <a:srgbClr val="FF0000"/>
                </a:solidFill>
                <a:latin typeface="+mj-ea"/>
                <a:ea typeface="+mj-ea"/>
                <a:cs typeface="+mj-cs"/>
              </a:rPr>
              <a:t>야</a:t>
            </a:r>
            <a:r>
              <a:rPr lang="ko-KR" altLang="en-US" sz="8800" b="1" noProof="0" dirty="0" err="1" smtClean="0">
                <a:latin typeface="+mj-ea"/>
                <a:ea typeface="+mj-ea"/>
                <a:cs typeface="+mj-cs"/>
              </a:rPr>
              <a:t>마토</a:t>
            </a:r>
            <a:r>
              <a:rPr lang="ko-KR" altLang="en-US" sz="8800" b="1" noProof="0" dirty="0" smtClean="0">
                <a:latin typeface="+mj-ea"/>
                <a:ea typeface="+mj-ea"/>
                <a:cs typeface="+mj-cs"/>
              </a:rPr>
              <a:t> 정권</a:t>
            </a:r>
            <a:endParaRPr kumimoji="0" lang="ko-KR" altLang="en-US" sz="8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ea"/>
              <a:ea typeface="+mj-ea"/>
              <a:cs typeface="+mj-cs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0" y="3717032"/>
            <a:ext cx="7272808" cy="129614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6408712" cy="1143000"/>
          </a:xfrm>
        </p:spPr>
        <p:txBody>
          <a:bodyPr>
            <a:normAutofit/>
          </a:bodyPr>
          <a:lstStyle/>
          <a:p>
            <a:pPr algn="l"/>
            <a:r>
              <a:rPr lang="ko-KR" altLang="en-US" dirty="0" err="1" smtClean="0"/>
              <a:t>야마토</a:t>
            </a:r>
            <a:r>
              <a:rPr lang="ko-KR" altLang="en-US" dirty="0" smtClean="0"/>
              <a:t> 정권 </a:t>
            </a:r>
            <a:r>
              <a:rPr lang="en-US" altLang="ko-KR" dirty="0" smtClean="0"/>
              <a:t>[</a:t>
            </a:r>
            <a:r>
              <a:rPr lang="ko-KR" altLang="en-US" dirty="0" smtClean="0"/>
              <a:t>大和政權</a:t>
            </a:r>
            <a:r>
              <a:rPr lang="en-US" altLang="ko-KR" dirty="0" smtClean="0"/>
              <a:t>]</a:t>
            </a:r>
            <a:endParaRPr lang="ko-KR" altLang="en-US" dirty="0"/>
          </a:p>
        </p:txBody>
      </p:sp>
      <p:pic>
        <p:nvPicPr>
          <p:cNvPr id="9" name="내용 개체 틀 8" descr="야마토지도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2060848"/>
            <a:ext cx="3960440" cy="3744416"/>
          </a:xfrm>
        </p:spPr>
      </p:pic>
      <p:sp>
        <p:nvSpPr>
          <p:cNvPr id="4" name="직사각형 3"/>
          <p:cNvSpPr/>
          <p:nvPr/>
        </p:nvSpPr>
        <p:spPr>
          <a:xfrm>
            <a:off x="395536" y="1196752"/>
            <a:ext cx="7272808" cy="720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539552" y="548680"/>
            <a:ext cx="215233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539552" y="836712"/>
            <a:ext cx="215233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7" name="모서리가 둥근 직사각형 6"/>
          <p:cNvSpPr/>
          <p:nvPr/>
        </p:nvSpPr>
        <p:spPr>
          <a:xfrm>
            <a:off x="827584" y="548680"/>
            <a:ext cx="216024" cy="215233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8" name="모서리가 둥근 직사각형 7"/>
          <p:cNvSpPr/>
          <p:nvPr/>
        </p:nvSpPr>
        <p:spPr>
          <a:xfrm>
            <a:off x="827584" y="836712"/>
            <a:ext cx="216024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4788024" y="1916832"/>
            <a:ext cx="421196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en-US" altLang="ko-KR" dirty="0" smtClean="0"/>
          </a:p>
          <a:p>
            <a:pPr fontAlgn="base"/>
            <a:endParaRPr lang="en-US" altLang="ko-KR" dirty="0" smtClean="0"/>
          </a:p>
          <a:p>
            <a:pPr fontAlgn="base"/>
            <a:endParaRPr lang="en-US" altLang="ko-KR" b="1" dirty="0" smtClean="0"/>
          </a:p>
          <a:p>
            <a:pPr fontAlgn="base"/>
            <a:r>
              <a:rPr lang="en-US" altLang="ko-KR" b="1" dirty="0" smtClean="0"/>
              <a:t>4</a:t>
            </a:r>
            <a:r>
              <a:rPr lang="ko-KR" altLang="en-US" b="1" dirty="0" err="1" smtClean="0"/>
              <a:t>세기초</a:t>
            </a:r>
            <a:r>
              <a:rPr lang="ko-KR" altLang="en-US" b="1" dirty="0" smtClean="0"/>
              <a:t> </a:t>
            </a:r>
            <a:r>
              <a:rPr lang="ko-KR" altLang="en-US" b="1" dirty="0" err="1" smtClean="0"/>
              <a:t>긴키내</a:t>
            </a:r>
            <a:r>
              <a:rPr lang="ko-KR" altLang="en-US" b="1" dirty="0" smtClean="0"/>
              <a:t> </a:t>
            </a:r>
            <a:r>
              <a:rPr lang="ko-KR" altLang="en-US" b="1" dirty="0" err="1" smtClean="0"/>
              <a:t>야마토를</a:t>
            </a:r>
            <a:r>
              <a:rPr lang="ko-KR" altLang="en-US" b="1" dirty="0" smtClean="0"/>
              <a:t> 중심으로</a:t>
            </a:r>
            <a:endParaRPr lang="en-US" altLang="ko-KR" b="1" dirty="0" smtClean="0"/>
          </a:p>
          <a:p>
            <a:pPr fontAlgn="base"/>
            <a:r>
              <a:rPr lang="ko-KR" altLang="en-US" b="1" dirty="0" smtClean="0"/>
              <a:t>통일국가 형성</a:t>
            </a:r>
            <a:endParaRPr lang="en-US" altLang="ko-KR" b="1" dirty="0" smtClean="0"/>
          </a:p>
          <a:p>
            <a:pPr fontAlgn="base"/>
            <a:endParaRPr lang="en-US" altLang="ko-KR" b="1" dirty="0" smtClean="0"/>
          </a:p>
          <a:p>
            <a:pPr fontAlgn="base"/>
            <a:endParaRPr lang="en-US" altLang="ko-KR" b="1" dirty="0" smtClean="0"/>
          </a:p>
          <a:p>
            <a:pPr fontAlgn="base"/>
            <a:r>
              <a:rPr lang="ko-KR" altLang="en-US" b="1" dirty="0" smtClean="0"/>
              <a:t>이후 </a:t>
            </a:r>
            <a:r>
              <a:rPr lang="ko-KR" altLang="en-US" b="1" dirty="0" err="1" smtClean="0"/>
              <a:t>기타큐슈시를</a:t>
            </a:r>
            <a:r>
              <a:rPr lang="ko-KR" altLang="en-US" b="1" dirty="0" smtClean="0"/>
              <a:t> 포함 영토 확장</a:t>
            </a:r>
            <a:endParaRPr lang="en-US" altLang="ko-KR" b="1" dirty="0" smtClean="0"/>
          </a:p>
          <a:p>
            <a:pPr fontAlgn="base"/>
            <a:endParaRPr lang="en-US" altLang="ko-KR" dirty="0" smtClean="0"/>
          </a:p>
          <a:p>
            <a:pPr fontAlgn="base"/>
            <a:endParaRPr lang="en-US" altLang="ko-KR" dirty="0" smtClean="0"/>
          </a:p>
          <a:p>
            <a:pPr fontAlgn="base"/>
            <a:endParaRPr lang="ko-KR" altLang="en-US" dirty="0"/>
          </a:p>
        </p:txBody>
      </p:sp>
      <p:sp>
        <p:nvSpPr>
          <p:cNvPr id="12" name="내용 개체 틀 2"/>
          <p:cNvSpPr txBox="1">
            <a:spLocks/>
          </p:cNvSpPr>
          <p:nvPr/>
        </p:nvSpPr>
        <p:spPr>
          <a:xfrm>
            <a:off x="457200" y="1412776"/>
            <a:ext cx="8229600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ko-KR" alt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야마토</a:t>
            </a: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시대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6552728" cy="1143000"/>
          </a:xfrm>
        </p:spPr>
        <p:txBody>
          <a:bodyPr/>
          <a:lstStyle/>
          <a:p>
            <a:pPr algn="l"/>
            <a:r>
              <a:rPr lang="ko-KR" altLang="en-US" dirty="0" err="1" smtClean="0"/>
              <a:t>야마토</a:t>
            </a:r>
            <a:r>
              <a:rPr lang="ko-KR" altLang="en-US" dirty="0" smtClean="0"/>
              <a:t> 정권 </a:t>
            </a:r>
            <a:r>
              <a:rPr lang="en-US" altLang="ko-KR" dirty="0" smtClean="0"/>
              <a:t>[</a:t>
            </a:r>
            <a:r>
              <a:rPr lang="ko-KR" altLang="en-US" dirty="0" smtClean="0"/>
              <a:t>大和政權</a:t>
            </a:r>
            <a:r>
              <a:rPr lang="en-US" altLang="ko-KR" dirty="0" smtClean="0"/>
              <a:t>]</a:t>
            </a:r>
            <a:r>
              <a:rPr lang="ko-KR" altLang="en-US" dirty="0" smtClean="0"/>
              <a:t>  </a:t>
            </a:r>
            <a:endParaRPr lang="ko-KR" altLang="en-US" dirty="0"/>
          </a:p>
        </p:txBody>
      </p:sp>
      <p:pic>
        <p:nvPicPr>
          <p:cNvPr id="9" name="내용 개체 틀 8" descr="누카타노 요키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916832"/>
            <a:ext cx="2611438" cy="3672408"/>
          </a:xfrm>
        </p:spPr>
      </p:pic>
      <p:sp>
        <p:nvSpPr>
          <p:cNvPr id="4" name="직사각형 3"/>
          <p:cNvSpPr/>
          <p:nvPr/>
        </p:nvSpPr>
        <p:spPr>
          <a:xfrm>
            <a:off x="395536" y="1196752"/>
            <a:ext cx="7272808" cy="720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539552" y="548680"/>
            <a:ext cx="215233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539552" y="836712"/>
            <a:ext cx="215233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7" name="모서리가 둥근 직사각형 6"/>
          <p:cNvSpPr/>
          <p:nvPr/>
        </p:nvSpPr>
        <p:spPr>
          <a:xfrm>
            <a:off x="827584" y="548680"/>
            <a:ext cx="216024" cy="215233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8" name="모서리가 둥근 직사각형 7"/>
          <p:cNvSpPr/>
          <p:nvPr/>
        </p:nvSpPr>
        <p:spPr>
          <a:xfrm>
            <a:off x="827584" y="836712"/>
            <a:ext cx="216024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10" name="직사각형 9"/>
          <p:cNvSpPr/>
          <p:nvPr/>
        </p:nvSpPr>
        <p:spPr>
          <a:xfrm>
            <a:off x="899592" y="5733256"/>
            <a:ext cx="20699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b="1" dirty="0" err="1" smtClean="0"/>
              <a:t>누카타노</a:t>
            </a:r>
            <a:r>
              <a:rPr lang="ko-KR" altLang="en-US" sz="2000" b="1" dirty="0" smtClean="0"/>
              <a:t> </a:t>
            </a:r>
            <a:r>
              <a:rPr lang="ko-KR" altLang="en-US" sz="2000" b="1" dirty="0" err="1" smtClean="0"/>
              <a:t>요키미</a:t>
            </a:r>
            <a:endParaRPr lang="ko-KR" altLang="en-US" sz="2000" b="1" dirty="0"/>
          </a:p>
        </p:txBody>
      </p:sp>
      <p:sp>
        <p:nvSpPr>
          <p:cNvPr id="12" name="내용 개체 틀 2"/>
          <p:cNvSpPr txBox="1">
            <a:spLocks/>
          </p:cNvSpPr>
          <p:nvPr/>
        </p:nvSpPr>
        <p:spPr>
          <a:xfrm>
            <a:off x="457200" y="1412776"/>
            <a:ext cx="8229600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ko-KR" altLang="en-US" sz="2000" b="1" dirty="0" err="1" smtClean="0"/>
              <a:t>야마토의</a:t>
            </a:r>
            <a:r>
              <a:rPr lang="ko-KR" altLang="en-US" sz="2000" b="1" dirty="0" smtClean="0"/>
              <a:t> 발전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" name="그림 13" descr="소가씨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1916832"/>
            <a:ext cx="4608512" cy="362493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499992" y="5733256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err="1" smtClean="0"/>
              <a:t>소가씨와</a:t>
            </a:r>
            <a:r>
              <a:rPr lang="ko-KR" altLang="en-US" sz="2000" b="1" dirty="0" smtClean="0"/>
              <a:t> </a:t>
            </a:r>
            <a:r>
              <a:rPr lang="ko-KR" altLang="en-US" sz="2000" b="1" dirty="0" err="1" smtClean="0"/>
              <a:t>천황가</a:t>
            </a:r>
            <a:endParaRPr lang="ko-KR" altLang="en-US" sz="2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6696744" cy="1143000"/>
          </a:xfrm>
        </p:spPr>
        <p:txBody>
          <a:bodyPr/>
          <a:lstStyle/>
          <a:p>
            <a:pPr algn="l"/>
            <a:r>
              <a:rPr lang="ko-KR" altLang="en-US" dirty="0" err="1" smtClean="0"/>
              <a:t>야마토</a:t>
            </a:r>
            <a:r>
              <a:rPr lang="ko-KR" altLang="en-US" dirty="0" smtClean="0"/>
              <a:t> 정권 </a:t>
            </a:r>
            <a:r>
              <a:rPr lang="en-US" altLang="ko-KR" dirty="0" smtClean="0"/>
              <a:t>[</a:t>
            </a:r>
            <a:r>
              <a:rPr lang="ko-KR" altLang="en-US" dirty="0" smtClean="0"/>
              <a:t>大和政權</a:t>
            </a:r>
            <a:r>
              <a:rPr lang="en-US" altLang="ko-KR" dirty="0" smtClean="0"/>
              <a:t>]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7606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ko-KR" altLang="en-US" sz="2000" b="1" dirty="0" err="1" smtClean="0"/>
              <a:t>쇼토쿠</a:t>
            </a:r>
            <a:r>
              <a:rPr lang="ko-KR" altLang="en-US" sz="2000" b="1" dirty="0" smtClean="0"/>
              <a:t> 태자</a:t>
            </a:r>
            <a:endParaRPr lang="ko-KR" altLang="en-US" sz="2000" b="1" dirty="0"/>
          </a:p>
        </p:txBody>
      </p:sp>
      <p:sp>
        <p:nvSpPr>
          <p:cNvPr id="4" name="직사각형 3"/>
          <p:cNvSpPr/>
          <p:nvPr/>
        </p:nvSpPr>
        <p:spPr>
          <a:xfrm>
            <a:off x="395536" y="1196752"/>
            <a:ext cx="7272808" cy="720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539552" y="548680"/>
            <a:ext cx="215233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539552" y="836712"/>
            <a:ext cx="215233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7" name="모서리가 둥근 직사각형 6"/>
          <p:cNvSpPr/>
          <p:nvPr/>
        </p:nvSpPr>
        <p:spPr>
          <a:xfrm>
            <a:off x="827584" y="548680"/>
            <a:ext cx="216024" cy="215233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8" name="모서리가 둥근 직사각형 7"/>
          <p:cNvSpPr/>
          <p:nvPr/>
        </p:nvSpPr>
        <p:spPr>
          <a:xfrm>
            <a:off x="827584" y="836712"/>
            <a:ext cx="216024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pic>
        <p:nvPicPr>
          <p:cNvPr id="9" name="내용 개체 틀 3" descr="쇼토쿠 태자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39552" y="1844824"/>
            <a:ext cx="3168352" cy="381642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403648" y="580526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 smtClean="0"/>
              <a:t>쇼토쿠</a:t>
            </a:r>
            <a:r>
              <a:rPr lang="ko-KR" altLang="en-US" b="1" dirty="0" smtClean="0"/>
              <a:t> 태자</a:t>
            </a:r>
            <a:endParaRPr lang="ko-KR" alt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868144" y="5805264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err="1" smtClean="0"/>
              <a:t>시텐노지</a:t>
            </a:r>
            <a:endParaRPr lang="ko-KR" altLang="en-US" sz="2000" b="1" dirty="0"/>
          </a:p>
        </p:txBody>
      </p:sp>
      <p:pic>
        <p:nvPicPr>
          <p:cNvPr id="14" name="그림 13" descr="시텐노지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844824"/>
            <a:ext cx="5032375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6696744" cy="1143000"/>
          </a:xfrm>
        </p:spPr>
        <p:txBody>
          <a:bodyPr/>
          <a:lstStyle/>
          <a:p>
            <a:pPr algn="l"/>
            <a:r>
              <a:rPr lang="ko-KR" altLang="en-US" dirty="0" err="1" smtClean="0"/>
              <a:t>야마토</a:t>
            </a:r>
            <a:r>
              <a:rPr lang="ko-KR" altLang="en-US" dirty="0" smtClean="0"/>
              <a:t> 정권 </a:t>
            </a:r>
            <a:r>
              <a:rPr lang="en-US" altLang="ko-KR" dirty="0" smtClean="0"/>
              <a:t>[</a:t>
            </a:r>
            <a:r>
              <a:rPr lang="ko-KR" altLang="en-US" dirty="0" smtClean="0"/>
              <a:t>大和政權</a:t>
            </a:r>
            <a:r>
              <a:rPr lang="en-US" altLang="ko-KR" dirty="0" smtClean="0"/>
              <a:t>]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7606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ko-KR" altLang="en-US" sz="2000" b="1" dirty="0" err="1" smtClean="0"/>
              <a:t>아스카</a:t>
            </a:r>
            <a:r>
              <a:rPr lang="ko-KR" altLang="en-US" sz="2000" b="1" dirty="0" smtClean="0"/>
              <a:t> 문화</a:t>
            </a:r>
            <a:endParaRPr lang="ko-KR" altLang="en-US" sz="2000" b="1" dirty="0"/>
          </a:p>
        </p:txBody>
      </p:sp>
      <p:sp>
        <p:nvSpPr>
          <p:cNvPr id="4" name="직사각형 3"/>
          <p:cNvSpPr/>
          <p:nvPr/>
        </p:nvSpPr>
        <p:spPr>
          <a:xfrm>
            <a:off x="395536" y="1196752"/>
            <a:ext cx="7272808" cy="720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539552" y="548680"/>
            <a:ext cx="215233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539552" y="836712"/>
            <a:ext cx="215233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7" name="모서리가 둥근 직사각형 6"/>
          <p:cNvSpPr/>
          <p:nvPr/>
        </p:nvSpPr>
        <p:spPr>
          <a:xfrm>
            <a:off x="827584" y="548680"/>
            <a:ext cx="216024" cy="215233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8" name="모서리가 둥근 직사각형 7"/>
          <p:cNvSpPr/>
          <p:nvPr/>
        </p:nvSpPr>
        <p:spPr>
          <a:xfrm>
            <a:off x="827584" y="836712"/>
            <a:ext cx="216024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835696" y="5877272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err="1" smtClean="0"/>
              <a:t>호류지</a:t>
            </a:r>
            <a:endParaRPr lang="ko-KR" altLang="en-US" sz="2000" b="1" dirty="0"/>
          </a:p>
        </p:txBody>
      </p:sp>
      <p:pic>
        <p:nvPicPr>
          <p:cNvPr id="11" name="그림 10" descr="야마토 호류지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1916832"/>
            <a:ext cx="3960440" cy="3816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그림 11" descr="아스카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1916832"/>
            <a:ext cx="3816424" cy="381642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644008" y="5877272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 smtClean="0"/>
              <a:t>구세관음상</a:t>
            </a:r>
            <a:endParaRPr lang="ko-KR" altLang="en-US" sz="20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6336704" cy="1143000"/>
          </a:xfrm>
        </p:spPr>
        <p:txBody>
          <a:bodyPr/>
          <a:lstStyle/>
          <a:p>
            <a:pPr algn="l"/>
            <a:r>
              <a:rPr lang="ko-KR" altLang="en-US" dirty="0" err="1" smtClean="0"/>
              <a:t>야마토</a:t>
            </a:r>
            <a:r>
              <a:rPr lang="ko-KR" altLang="en-US" dirty="0" smtClean="0"/>
              <a:t> 정권 </a:t>
            </a:r>
            <a:r>
              <a:rPr lang="en-US" altLang="ko-KR" dirty="0" smtClean="0"/>
              <a:t>[</a:t>
            </a:r>
            <a:r>
              <a:rPr lang="ko-KR" altLang="en-US" dirty="0" smtClean="0"/>
              <a:t>大和政權</a:t>
            </a:r>
            <a:r>
              <a:rPr lang="en-US" altLang="ko-KR" dirty="0" smtClean="0"/>
              <a:t>]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7606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ko-KR" altLang="en-US" sz="2000" b="1" dirty="0" err="1" smtClean="0"/>
              <a:t>다이카</a:t>
            </a:r>
            <a:r>
              <a:rPr lang="ko-KR" altLang="en-US" sz="2000" b="1" dirty="0" smtClean="0"/>
              <a:t> 개신 </a:t>
            </a:r>
            <a:r>
              <a:rPr lang="en-US" altLang="ko-KR" sz="2000" b="1" dirty="0" smtClean="0"/>
              <a:t>(</a:t>
            </a:r>
            <a:r>
              <a:rPr lang="ko-KR" altLang="en-US" sz="2000" b="1" dirty="0" smtClean="0"/>
              <a:t>大化改新</a:t>
            </a:r>
            <a:r>
              <a:rPr lang="ko-KR" altLang="en-US" sz="2000" i="1" dirty="0" smtClean="0"/>
              <a:t> </a:t>
            </a:r>
            <a:r>
              <a:rPr lang="en-US" altLang="ko-KR" sz="2000" b="1" dirty="0" smtClean="0"/>
              <a:t>)</a:t>
            </a:r>
            <a:endParaRPr lang="ko-KR" altLang="en-US" sz="2000" b="1" dirty="0"/>
          </a:p>
        </p:txBody>
      </p:sp>
      <p:sp>
        <p:nvSpPr>
          <p:cNvPr id="4" name="직사각형 3"/>
          <p:cNvSpPr/>
          <p:nvPr/>
        </p:nvSpPr>
        <p:spPr>
          <a:xfrm>
            <a:off x="395536" y="1196752"/>
            <a:ext cx="7272808" cy="720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539552" y="548680"/>
            <a:ext cx="215233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539552" y="836712"/>
            <a:ext cx="215233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7" name="모서리가 둥근 직사각형 6"/>
          <p:cNvSpPr/>
          <p:nvPr/>
        </p:nvSpPr>
        <p:spPr>
          <a:xfrm>
            <a:off x="827584" y="548680"/>
            <a:ext cx="216024" cy="215233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8" name="모서리가 둥근 직사각형 7"/>
          <p:cNvSpPr/>
          <p:nvPr/>
        </p:nvSpPr>
        <p:spPr>
          <a:xfrm>
            <a:off x="827584" y="836712"/>
            <a:ext cx="216024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pic>
        <p:nvPicPr>
          <p:cNvPr id="9" name="그림 8" descr="다이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844824"/>
            <a:ext cx="3816424" cy="388843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11560" y="5877272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err="1" smtClean="0"/>
              <a:t>다이카</a:t>
            </a:r>
            <a:r>
              <a:rPr lang="ko-KR" altLang="en-US" sz="2000" b="1" dirty="0" smtClean="0"/>
              <a:t> 개신의 무대 </a:t>
            </a:r>
            <a:r>
              <a:rPr lang="ko-KR" altLang="en-US" sz="2000" b="1" dirty="0" err="1" smtClean="0"/>
              <a:t>아스카</a:t>
            </a:r>
            <a:endParaRPr lang="ko-KR" altLang="en-US" sz="2000" b="1" dirty="0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844824"/>
            <a:ext cx="3528392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724128" y="5877272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/>
              <a:t>덴지 천왕</a:t>
            </a:r>
            <a:endParaRPr lang="ko-KR" altLang="en-US" sz="20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1"/>
          <p:cNvSpPr txBox="1">
            <a:spLocks/>
          </p:cNvSpPr>
          <p:nvPr/>
        </p:nvSpPr>
        <p:spPr>
          <a:xfrm>
            <a:off x="0" y="2492896"/>
            <a:ext cx="6228184" cy="11475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ko-KR" altLang="en-US" sz="8800" b="1" dirty="0">
                <a:solidFill>
                  <a:srgbClr val="FF0000"/>
                </a:solidFill>
                <a:latin typeface="+mj-ea"/>
                <a:ea typeface="+mj-ea"/>
                <a:cs typeface="+mj-cs"/>
              </a:rPr>
              <a:t>나</a:t>
            </a:r>
            <a:r>
              <a:rPr lang="ko-KR" altLang="en-US" sz="8800" b="1" dirty="0">
                <a:latin typeface="+mj-ea"/>
                <a:ea typeface="+mj-ea"/>
                <a:cs typeface="+mj-cs"/>
              </a:rPr>
              <a:t>라 시대</a:t>
            </a:r>
            <a:endParaRPr kumimoji="0" lang="ko-KR" altLang="en-US" sz="8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ea"/>
              <a:ea typeface="+mj-ea"/>
              <a:cs typeface="+mj-cs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0" y="3717032"/>
            <a:ext cx="7272808" cy="129614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4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187624" y="764704"/>
            <a:ext cx="7488237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6600" b="1" spc="300" dirty="0">
                <a:solidFill>
                  <a:srgbClr val="FF0000"/>
                </a:solidFill>
                <a:latin typeface="HY울릉도M" pitchFamily="18" charset="-127"/>
                <a:ea typeface="HY울릉도M" pitchFamily="18" charset="-127"/>
              </a:rPr>
              <a:t>  </a:t>
            </a:r>
            <a:r>
              <a:rPr kumimoji="0" lang="ko-KR" altLang="en-US" sz="6600" b="1" spc="300" dirty="0" smtClean="0">
                <a:latin typeface="HY울릉도M" pitchFamily="18" charset="-127"/>
                <a:ea typeface="HY울릉도M" pitchFamily="18" charset="-127"/>
              </a:rPr>
              <a:t>목차</a:t>
            </a:r>
            <a:endParaRPr kumimoji="0" lang="ko-KR" altLang="en-US" sz="6600" spc="300" dirty="0"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4104" name="TextBox 8"/>
          <p:cNvSpPr txBox="1">
            <a:spLocks noChangeArrowheads="1"/>
          </p:cNvSpPr>
          <p:nvPr/>
        </p:nvSpPr>
        <p:spPr bwMode="auto">
          <a:xfrm>
            <a:off x="395288" y="3789363"/>
            <a:ext cx="80645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kumimoji="0"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828402" y="908720"/>
            <a:ext cx="431800" cy="43180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19" name="모서리가 둥근 직사각형 18"/>
          <p:cNvSpPr/>
          <p:nvPr/>
        </p:nvSpPr>
        <p:spPr>
          <a:xfrm>
            <a:off x="828402" y="1411958"/>
            <a:ext cx="431800" cy="43180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20" name="모서리가 둥근 직사각형 19"/>
          <p:cNvSpPr/>
          <p:nvPr/>
        </p:nvSpPr>
        <p:spPr>
          <a:xfrm>
            <a:off x="1331640" y="908720"/>
            <a:ext cx="433387" cy="4318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21" name="모서리가 둥근 직사각형 20"/>
          <p:cNvSpPr/>
          <p:nvPr/>
        </p:nvSpPr>
        <p:spPr>
          <a:xfrm>
            <a:off x="1331640" y="1411958"/>
            <a:ext cx="433387" cy="43180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99592" y="2060848"/>
            <a:ext cx="784887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74900" indent="-857250">
              <a:lnSpc>
                <a:spcPct val="150000"/>
              </a:lnSpc>
              <a:buFont typeface="+mj-ea"/>
              <a:buAutoNum type="ea1JpnKorPeriod"/>
            </a:pPr>
            <a:r>
              <a:rPr lang="ko-KR" altLang="en-US" sz="2800" b="1" dirty="0" err="1" smtClean="0"/>
              <a:t>죠몬</a:t>
            </a:r>
            <a:r>
              <a:rPr lang="ko-KR" altLang="en-US" sz="2800" b="1" dirty="0" smtClean="0"/>
              <a:t> 시대</a:t>
            </a:r>
            <a:endParaRPr lang="en-US" altLang="ko-KR" sz="2800" b="1" dirty="0" smtClean="0"/>
          </a:p>
          <a:p>
            <a:pPr marL="774900" indent="-857250">
              <a:lnSpc>
                <a:spcPct val="150000"/>
              </a:lnSpc>
              <a:buFont typeface="+mj-lt"/>
              <a:buAutoNum type="ea1JpnKorPeriod"/>
            </a:pPr>
            <a:r>
              <a:rPr lang="ko-KR" altLang="en-US" sz="2800" b="1" dirty="0" err="1" smtClean="0"/>
              <a:t>야요이</a:t>
            </a:r>
            <a:r>
              <a:rPr lang="ko-KR" altLang="en-US" sz="2800" b="1" dirty="0" smtClean="0"/>
              <a:t> 시대</a:t>
            </a:r>
            <a:endParaRPr lang="en-US" altLang="ko-KR" sz="2800" b="1" dirty="0" smtClean="0"/>
          </a:p>
          <a:p>
            <a:pPr marL="774900" indent="-857250">
              <a:lnSpc>
                <a:spcPct val="150000"/>
              </a:lnSpc>
              <a:buFont typeface="+mj-lt"/>
              <a:buAutoNum type="ea1JpnKorPeriod"/>
            </a:pPr>
            <a:r>
              <a:rPr lang="ko-KR" altLang="en-US" sz="2800" b="1" dirty="0" smtClean="0"/>
              <a:t>일본의 신화</a:t>
            </a:r>
            <a:endParaRPr lang="en-US" altLang="ko-KR" sz="2800" b="1" dirty="0" smtClean="0"/>
          </a:p>
          <a:p>
            <a:pPr marL="774900" indent="-857250">
              <a:lnSpc>
                <a:spcPct val="150000"/>
              </a:lnSpc>
              <a:buFont typeface="+mj-lt"/>
              <a:buAutoNum type="ea1JpnKorPeriod"/>
            </a:pPr>
            <a:r>
              <a:rPr lang="ko-KR" altLang="en-US" sz="2800" b="1" dirty="0" err="1" smtClean="0"/>
              <a:t>야마토</a:t>
            </a:r>
            <a:r>
              <a:rPr lang="ko-KR" altLang="en-US" sz="2800" b="1" dirty="0" smtClean="0"/>
              <a:t> 정권</a:t>
            </a:r>
            <a:endParaRPr lang="en-US" altLang="ko-KR" sz="2800" b="1" dirty="0" smtClean="0"/>
          </a:p>
          <a:p>
            <a:pPr marL="774900" indent="-857250">
              <a:lnSpc>
                <a:spcPct val="150000"/>
              </a:lnSpc>
              <a:buFont typeface="+mj-lt"/>
              <a:buAutoNum type="ea1JpnKorPeriod"/>
            </a:pPr>
            <a:r>
              <a:rPr lang="ko-KR" altLang="en-US" sz="2800" b="1" dirty="0" smtClean="0"/>
              <a:t>나라시대</a:t>
            </a:r>
            <a:endParaRPr lang="en-US" altLang="ko-KR" sz="2800" b="1" dirty="0" smtClean="0"/>
          </a:p>
          <a:p>
            <a:pPr marL="774900" indent="-857250">
              <a:lnSpc>
                <a:spcPct val="150000"/>
              </a:lnSpc>
              <a:buFont typeface="+mj-lt"/>
              <a:buAutoNum type="ea1JpnKorPeriod"/>
            </a:pPr>
            <a:r>
              <a:rPr lang="ko-KR" altLang="en-US" sz="2800" b="1" dirty="0" err="1" smtClean="0"/>
              <a:t>헤이안</a:t>
            </a:r>
            <a:r>
              <a:rPr lang="ko-KR" altLang="en-US" sz="2800" b="1" dirty="0" smtClean="0"/>
              <a:t> 시대</a:t>
            </a:r>
          </a:p>
          <a:p>
            <a:pPr marL="432000"/>
            <a:endParaRPr lang="ko-KR" altLang="en-US" sz="28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50"/>
                            </p:stCondLst>
                            <p:childTnLst>
                              <p:par>
                                <p:cTn id="3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50"/>
                            </p:stCondLst>
                            <p:childTnLst>
                              <p:par>
                                <p:cTn id="33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44496 3.7037E-6 L -4.16667E-6 3.7037E-6 " pathEditMode="relative" rAng="0" ptsTypes="AA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 animBg="1"/>
      <p:bldP spid="19" grpId="0" animBg="1"/>
      <p:bldP spid="20" grpId="0" animBg="1"/>
      <p:bldP spid="16" grpId="0"/>
      <p:bldP spid="16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5673824" cy="1143000"/>
          </a:xfrm>
        </p:spPr>
        <p:txBody>
          <a:bodyPr/>
          <a:lstStyle/>
          <a:p>
            <a:pPr algn="l"/>
            <a:r>
              <a:rPr lang="ko-KR" altLang="en-US" dirty="0" smtClean="0"/>
              <a:t>나라 시대</a:t>
            </a:r>
            <a:r>
              <a:rPr lang="en-US" altLang="ko-KR" sz="4800" dirty="0" smtClean="0"/>
              <a:t> [</a:t>
            </a:r>
            <a:r>
              <a:rPr lang="ko-KR" altLang="en-US" dirty="0" err="1" smtClean="0"/>
              <a:t>奈良時代</a:t>
            </a:r>
            <a:r>
              <a:rPr lang="en-US" altLang="ko-KR" dirty="0" smtClean="0"/>
              <a:t>]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395536" y="1196752"/>
            <a:ext cx="7272808" cy="720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539552" y="548680"/>
            <a:ext cx="215233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539552" y="836712"/>
            <a:ext cx="215233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7" name="모서리가 둥근 직사각형 6"/>
          <p:cNvSpPr/>
          <p:nvPr/>
        </p:nvSpPr>
        <p:spPr>
          <a:xfrm>
            <a:off x="827584" y="548680"/>
            <a:ext cx="216024" cy="215233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8" name="모서리가 둥근 직사각형 7"/>
          <p:cNvSpPr/>
          <p:nvPr/>
        </p:nvSpPr>
        <p:spPr>
          <a:xfrm>
            <a:off x="827584" y="836712"/>
            <a:ext cx="216024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pic>
        <p:nvPicPr>
          <p:cNvPr id="1027" name="Picture 3" descr="C:\Documents and Settings\User\바탕 화면\ea1_014_i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5" y="1500174"/>
            <a:ext cx="7311757" cy="4593122"/>
          </a:xfrm>
          <a:prstGeom prst="rect">
            <a:avLst/>
          </a:prstGeom>
          <a:noFill/>
        </p:spPr>
      </p:pic>
      <p:pic>
        <p:nvPicPr>
          <p:cNvPr id="1028" name="Picture 4" descr="C:\Users\pc\Desktop\캡처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700808"/>
            <a:ext cx="3384376" cy="4229281"/>
          </a:xfrm>
          <a:prstGeom prst="rect">
            <a:avLst/>
          </a:prstGeom>
          <a:noFill/>
        </p:spPr>
      </p:pic>
      <p:pic>
        <p:nvPicPr>
          <p:cNvPr id="1029" name="Picture 5" descr="C:\Users\pc\Desktop\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628800"/>
            <a:ext cx="3672408" cy="4320480"/>
          </a:xfrm>
          <a:prstGeom prst="rect">
            <a:avLst/>
          </a:prstGeom>
          <a:noFill/>
        </p:spPr>
      </p:pic>
      <p:pic>
        <p:nvPicPr>
          <p:cNvPr id="1030" name="Picture 6" descr="C:\Users\pc\Desktop\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2204864"/>
            <a:ext cx="5067300" cy="321945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5673824" cy="1143000"/>
          </a:xfrm>
        </p:spPr>
        <p:txBody>
          <a:bodyPr/>
          <a:lstStyle/>
          <a:p>
            <a:pPr algn="l"/>
            <a:r>
              <a:rPr lang="ko-KR" altLang="en-US" dirty="0" smtClean="0"/>
              <a:t>나라 시대</a:t>
            </a:r>
            <a:r>
              <a:rPr lang="en-US" altLang="ko-KR" sz="4800" dirty="0" smtClean="0"/>
              <a:t> [</a:t>
            </a:r>
            <a:r>
              <a:rPr lang="ko-KR" altLang="en-US" dirty="0" err="1" smtClean="0"/>
              <a:t>奈良時代</a:t>
            </a:r>
            <a:r>
              <a:rPr lang="en-US" altLang="ko-KR" dirty="0" smtClean="0"/>
              <a:t>]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7606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ko-KR" altLang="en-US" sz="2000" b="1" dirty="0" err="1" smtClean="0"/>
              <a:t>헤이죠쿄</a:t>
            </a:r>
            <a:r>
              <a:rPr lang="ko-KR" altLang="en-US" sz="2000" b="1" dirty="0" smtClean="0"/>
              <a:t> </a:t>
            </a:r>
            <a:r>
              <a:rPr lang="en-US" altLang="ko-KR" sz="2000" b="1" dirty="0" smtClean="0"/>
              <a:t>(</a:t>
            </a:r>
            <a:r>
              <a:rPr lang="ko-KR" altLang="en-US" sz="2000" b="1" dirty="0" err="1" smtClean="0"/>
              <a:t>평성경</a:t>
            </a:r>
            <a:r>
              <a:rPr lang="en-US" altLang="ko-KR" sz="2000" b="1" dirty="0" smtClean="0"/>
              <a:t>)</a:t>
            </a:r>
            <a:endParaRPr lang="ko-KR" altLang="en-US" sz="2000" b="1" dirty="0"/>
          </a:p>
        </p:txBody>
      </p:sp>
      <p:sp>
        <p:nvSpPr>
          <p:cNvPr id="4" name="직사각형 3"/>
          <p:cNvSpPr/>
          <p:nvPr/>
        </p:nvSpPr>
        <p:spPr>
          <a:xfrm>
            <a:off x="395536" y="1196752"/>
            <a:ext cx="7272808" cy="720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539552" y="548680"/>
            <a:ext cx="215233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539552" y="836712"/>
            <a:ext cx="215233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7" name="모서리가 둥근 직사각형 6"/>
          <p:cNvSpPr/>
          <p:nvPr/>
        </p:nvSpPr>
        <p:spPr>
          <a:xfrm>
            <a:off x="827584" y="548680"/>
            <a:ext cx="216024" cy="215233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8" name="모서리가 둥근 직사각형 7"/>
          <p:cNvSpPr/>
          <p:nvPr/>
        </p:nvSpPr>
        <p:spPr>
          <a:xfrm>
            <a:off x="827584" y="836712"/>
            <a:ext cx="216024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pic>
        <p:nvPicPr>
          <p:cNvPr id="9" name="Picture 2" descr="C:\Documents and Settings\User\바탕 화면\평성궁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929092"/>
            <a:ext cx="3255368" cy="1858040"/>
          </a:xfrm>
          <a:prstGeom prst="rect">
            <a:avLst/>
          </a:prstGeom>
          <a:noFill/>
        </p:spPr>
      </p:pic>
      <p:pic>
        <p:nvPicPr>
          <p:cNvPr id="11" name="Picture 4" descr="C:\Documents and Settings\User\바탕 화면\평성궁3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3857628"/>
            <a:ext cx="3255368" cy="1851126"/>
          </a:xfrm>
          <a:prstGeom prst="rect">
            <a:avLst/>
          </a:prstGeom>
          <a:noFill/>
        </p:spPr>
      </p:pic>
      <p:pic>
        <p:nvPicPr>
          <p:cNvPr id="16" name="Picture 3" descr="C:\Documents and Settings\User\바탕 화면\평성궁2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1928677"/>
            <a:ext cx="3255368" cy="1848154"/>
          </a:xfrm>
          <a:prstGeom prst="rect">
            <a:avLst/>
          </a:prstGeom>
          <a:noFill/>
        </p:spPr>
      </p:pic>
      <p:pic>
        <p:nvPicPr>
          <p:cNvPr id="18" name="Picture 5" descr="C:\Documents and Settings\User\바탕 화면\평성궁4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71934" y="3857628"/>
            <a:ext cx="3255368" cy="1851126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143240" y="5929330"/>
            <a:ext cx="1857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err="1" smtClean="0"/>
              <a:t>평성경</a:t>
            </a:r>
            <a:r>
              <a:rPr lang="ko-KR" altLang="en-US" sz="2000" b="1" dirty="0" smtClean="0"/>
              <a:t> </a:t>
            </a:r>
            <a:r>
              <a:rPr lang="ko-KR" altLang="en-US" sz="2000" b="1" dirty="0" err="1" smtClean="0"/>
              <a:t>유적터</a:t>
            </a:r>
            <a:endParaRPr lang="ko-KR" altLang="en-US" sz="20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5673824" cy="1143000"/>
          </a:xfrm>
        </p:spPr>
        <p:txBody>
          <a:bodyPr/>
          <a:lstStyle/>
          <a:p>
            <a:pPr algn="l"/>
            <a:r>
              <a:rPr lang="ko-KR" altLang="en-US" dirty="0" smtClean="0"/>
              <a:t>나라 시대 </a:t>
            </a:r>
            <a:r>
              <a:rPr lang="en-US" altLang="ko-KR" sz="4800" dirty="0" smtClean="0"/>
              <a:t>[</a:t>
            </a:r>
            <a:r>
              <a:rPr lang="ko-KR" altLang="en-US" dirty="0" err="1" smtClean="0"/>
              <a:t>奈良時代</a:t>
            </a:r>
            <a:r>
              <a:rPr lang="en-US" altLang="ko-KR" dirty="0" smtClean="0"/>
              <a:t>]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7606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ko-KR" altLang="en-US" sz="2000" b="1" dirty="0" err="1" smtClean="0"/>
              <a:t>견당사</a:t>
            </a:r>
            <a:r>
              <a:rPr lang="ko-KR" altLang="en-US" sz="2000" b="1" dirty="0" smtClean="0"/>
              <a:t> 파견</a:t>
            </a:r>
            <a:endParaRPr lang="ko-KR" altLang="en-US" sz="2000" b="1" dirty="0"/>
          </a:p>
        </p:txBody>
      </p:sp>
      <p:sp>
        <p:nvSpPr>
          <p:cNvPr id="4" name="직사각형 3"/>
          <p:cNvSpPr/>
          <p:nvPr/>
        </p:nvSpPr>
        <p:spPr>
          <a:xfrm>
            <a:off x="395536" y="1196752"/>
            <a:ext cx="7272808" cy="720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539552" y="548680"/>
            <a:ext cx="215233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539552" y="836712"/>
            <a:ext cx="215233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7" name="모서리가 둥근 직사각형 6"/>
          <p:cNvSpPr/>
          <p:nvPr/>
        </p:nvSpPr>
        <p:spPr>
          <a:xfrm>
            <a:off x="827584" y="548680"/>
            <a:ext cx="216024" cy="215233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8" name="모서리가 둥근 직사각형 7"/>
          <p:cNvSpPr/>
          <p:nvPr/>
        </p:nvSpPr>
        <p:spPr>
          <a:xfrm>
            <a:off x="827584" y="836712"/>
            <a:ext cx="216024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pic>
        <p:nvPicPr>
          <p:cNvPr id="20" name="Picture 5" descr="C:\Documents and Settings\User\바탕 화면\견당사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1928802"/>
            <a:ext cx="3960440" cy="3688338"/>
          </a:xfrm>
          <a:prstGeom prst="rect">
            <a:avLst/>
          </a:prstGeom>
          <a:noFill/>
        </p:spPr>
      </p:pic>
      <p:pic>
        <p:nvPicPr>
          <p:cNvPr id="21" name="그림 20" descr="遣唐使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1928802"/>
            <a:ext cx="3857652" cy="442915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429256" y="5715016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 smtClean="0"/>
              <a:t>견당사의</a:t>
            </a:r>
            <a:r>
              <a:rPr lang="ko-KR" altLang="en-US" b="1" dirty="0" smtClean="0"/>
              <a:t> 내왕로</a:t>
            </a:r>
            <a:endParaRPr lang="ko-KR" altLang="en-US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5673824" cy="1143000"/>
          </a:xfrm>
        </p:spPr>
        <p:txBody>
          <a:bodyPr/>
          <a:lstStyle/>
          <a:p>
            <a:pPr algn="l"/>
            <a:r>
              <a:rPr lang="ko-KR" altLang="en-US" dirty="0" smtClean="0"/>
              <a:t>나라 시대 </a:t>
            </a:r>
            <a:r>
              <a:rPr lang="en-US" altLang="ko-KR" sz="4800" dirty="0" smtClean="0"/>
              <a:t>[</a:t>
            </a:r>
            <a:r>
              <a:rPr lang="ko-KR" altLang="en-US" dirty="0" err="1" smtClean="0"/>
              <a:t>奈良時代</a:t>
            </a:r>
            <a:r>
              <a:rPr lang="en-US" altLang="ko-KR" dirty="0" smtClean="0"/>
              <a:t>]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7606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ko-KR" altLang="en-US" sz="2000" b="1" dirty="0" err="1" smtClean="0"/>
              <a:t>덴표</a:t>
            </a:r>
            <a:r>
              <a:rPr lang="ko-KR" altLang="en-US" sz="2000" b="1" dirty="0" smtClean="0"/>
              <a:t> 문화</a:t>
            </a:r>
            <a:endParaRPr lang="ko-KR" altLang="en-US" sz="2000" b="1" dirty="0"/>
          </a:p>
        </p:txBody>
      </p:sp>
      <p:sp>
        <p:nvSpPr>
          <p:cNvPr id="4" name="직사각형 3"/>
          <p:cNvSpPr/>
          <p:nvPr/>
        </p:nvSpPr>
        <p:spPr>
          <a:xfrm>
            <a:off x="395536" y="1196752"/>
            <a:ext cx="7272808" cy="720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539552" y="548680"/>
            <a:ext cx="215233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539552" y="836712"/>
            <a:ext cx="215233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7" name="모서리가 둥근 직사각형 6"/>
          <p:cNvSpPr/>
          <p:nvPr/>
        </p:nvSpPr>
        <p:spPr>
          <a:xfrm>
            <a:off x="827584" y="548680"/>
            <a:ext cx="216024" cy="215233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8" name="모서리가 둥근 직사각형 7"/>
          <p:cNvSpPr/>
          <p:nvPr/>
        </p:nvSpPr>
        <p:spPr>
          <a:xfrm>
            <a:off x="827584" y="836712"/>
            <a:ext cx="216024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pic>
        <p:nvPicPr>
          <p:cNvPr id="13" name="Picture 2" descr="C:\Documents and Settings\User\바탕 화면\동대사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928802"/>
            <a:ext cx="3857082" cy="3728456"/>
          </a:xfrm>
          <a:prstGeom prst="rect">
            <a:avLst/>
          </a:prstGeom>
          <a:noFill/>
        </p:spPr>
      </p:pic>
      <p:pic>
        <p:nvPicPr>
          <p:cNvPr id="14" name="Picture 3" descr="C:\Documents and Settings\User\바탕 화면\당초시사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928802"/>
            <a:ext cx="3919781" cy="372845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714480" y="5786454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 smtClean="0"/>
              <a:t>동대사</a:t>
            </a:r>
            <a:r>
              <a:rPr lang="ko-KR" altLang="en-US" b="1" dirty="0" smtClean="0"/>
              <a:t> </a:t>
            </a:r>
            <a:r>
              <a:rPr lang="en-US" altLang="ko-KR" b="1" dirty="0" smtClean="0"/>
              <a:t>(</a:t>
            </a:r>
            <a:r>
              <a:rPr lang="ko-KR" altLang="en-US" b="1" dirty="0" err="1" smtClean="0"/>
              <a:t>東大寺</a:t>
            </a:r>
            <a:r>
              <a:rPr lang="en-US" altLang="ko-KR" b="1" dirty="0" smtClean="0"/>
              <a:t>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57818" y="5786454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당초시사 </a:t>
            </a:r>
            <a:r>
              <a:rPr lang="en-US" altLang="ko-KR" b="1" dirty="0" smtClean="0"/>
              <a:t>(</a:t>
            </a:r>
            <a:r>
              <a:rPr lang="ko-KR" altLang="en-US" b="1" dirty="0" smtClean="0"/>
              <a:t>唐招提寺</a:t>
            </a:r>
            <a:r>
              <a:rPr lang="en-US" altLang="ko-KR" b="1" dirty="0" smtClean="0"/>
              <a:t>)</a:t>
            </a:r>
          </a:p>
        </p:txBody>
      </p:sp>
      <p:pic>
        <p:nvPicPr>
          <p:cNvPr id="2050" name="Picture 2" descr="C:\Users\pc\Desktop\q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1844824"/>
            <a:ext cx="3528392" cy="388843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5673824" cy="1143000"/>
          </a:xfrm>
        </p:spPr>
        <p:txBody>
          <a:bodyPr/>
          <a:lstStyle/>
          <a:p>
            <a:pPr algn="l"/>
            <a:r>
              <a:rPr lang="ko-KR" altLang="en-US" dirty="0" smtClean="0"/>
              <a:t>나라 시대 </a:t>
            </a:r>
            <a:r>
              <a:rPr lang="en-US" altLang="ko-KR" sz="4800" dirty="0" smtClean="0"/>
              <a:t>[</a:t>
            </a:r>
            <a:r>
              <a:rPr lang="ko-KR" altLang="en-US" dirty="0" err="1" smtClean="0"/>
              <a:t>奈良時代</a:t>
            </a:r>
            <a:r>
              <a:rPr lang="en-US" altLang="ko-KR" dirty="0" smtClean="0"/>
              <a:t>]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7606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ko-KR" altLang="en-US" sz="2000" b="1" dirty="0" smtClean="0"/>
              <a:t>고사기 </a:t>
            </a:r>
            <a:r>
              <a:rPr lang="en-US" altLang="ko-KR" sz="2000" b="1" dirty="0" smtClean="0"/>
              <a:t>· </a:t>
            </a:r>
            <a:r>
              <a:rPr lang="ko-KR" altLang="en-US" sz="2000" b="1" dirty="0" smtClean="0"/>
              <a:t>일본서기</a:t>
            </a:r>
            <a:endParaRPr lang="ko-KR" altLang="en-US" sz="2000" b="1" dirty="0"/>
          </a:p>
        </p:txBody>
      </p:sp>
      <p:sp>
        <p:nvSpPr>
          <p:cNvPr id="4" name="직사각형 3"/>
          <p:cNvSpPr/>
          <p:nvPr/>
        </p:nvSpPr>
        <p:spPr>
          <a:xfrm>
            <a:off x="395536" y="1196752"/>
            <a:ext cx="7272808" cy="720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539552" y="548680"/>
            <a:ext cx="215233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539552" y="836712"/>
            <a:ext cx="215233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7" name="모서리가 둥근 직사각형 6"/>
          <p:cNvSpPr/>
          <p:nvPr/>
        </p:nvSpPr>
        <p:spPr>
          <a:xfrm>
            <a:off x="827584" y="548680"/>
            <a:ext cx="216024" cy="215233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8" name="모서리가 둥근 직사각형 7"/>
          <p:cNvSpPr/>
          <p:nvPr/>
        </p:nvSpPr>
        <p:spPr>
          <a:xfrm>
            <a:off x="827584" y="836712"/>
            <a:ext cx="216024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pic>
        <p:nvPicPr>
          <p:cNvPr id="9" name="Picture 2" descr="C:\Documents and Settings\User\바탕 화면\고사기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060848"/>
            <a:ext cx="3744416" cy="3797044"/>
          </a:xfrm>
          <a:prstGeom prst="rect">
            <a:avLst/>
          </a:prstGeom>
          <a:noFill/>
        </p:spPr>
      </p:pic>
      <p:pic>
        <p:nvPicPr>
          <p:cNvPr id="10" name="Picture 5" descr="C:\Documents and Settings\User\바탕 화면\일본서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060848"/>
            <a:ext cx="3600400" cy="379704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785918" y="6000768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고사기 </a:t>
            </a:r>
            <a:r>
              <a:rPr lang="en-US" altLang="ko-KR" b="1" dirty="0" smtClean="0"/>
              <a:t>(</a:t>
            </a:r>
            <a:r>
              <a:rPr lang="ko-KR" altLang="en-US" b="1" dirty="0" smtClean="0"/>
              <a:t>古事記</a:t>
            </a:r>
            <a:r>
              <a:rPr lang="en-US" altLang="ko-KR" b="1" dirty="0" smtClean="0"/>
              <a:t>)</a:t>
            </a:r>
            <a:endParaRPr lang="ko-KR" alt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214942" y="6000768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일본서기 </a:t>
            </a:r>
            <a:r>
              <a:rPr lang="en-US" altLang="ko-KR" b="1" dirty="0" smtClean="0"/>
              <a:t>(</a:t>
            </a:r>
            <a:r>
              <a:rPr lang="ko-KR" altLang="en-US" b="1" dirty="0" smtClean="0"/>
              <a:t>日本書紀</a:t>
            </a:r>
            <a:r>
              <a:rPr lang="en-US" altLang="ko-KR" b="1" dirty="0" smtClean="0"/>
              <a:t>)</a:t>
            </a:r>
            <a:endParaRPr lang="en-US" b="1" dirty="0" smtClean="0"/>
          </a:p>
        </p:txBody>
      </p:sp>
      <p:pic>
        <p:nvPicPr>
          <p:cNvPr id="3074" name="Picture 2" descr="C:\Users\pc\Desktop\h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2420888"/>
            <a:ext cx="6011863" cy="279082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1"/>
          <p:cNvSpPr txBox="1">
            <a:spLocks/>
          </p:cNvSpPr>
          <p:nvPr/>
        </p:nvSpPr>
        <p:spPr>
          <a:xfrm>
            <a:off x="0" y="2492896"/>
            <a:ext cx="6228184" cy="11475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ko-KR" altLang="en-US" sz="8800" b="1" dirty="0" err="1" smtClean="0">
                <a:solidFill>
                  <a:srgbClr val="FF0000"/>
                </a:solidFill>
                <a:latin typeface="+mj-ea"/>
                <a:ea typeface="+mj-ea"/>
                <a:cs typeface="+mj-cs"/>
              </a:rPr>
              <a:t>헤</a:t>
            </a:r>
            <a:r>
              <a:rPr lang="ko-KR" altLang="en-US" sz="8800" b="1" dirty="0" err="1" smtClean="0">
                <a:latin typeface="+mj-ea"/>
                <a:ea typeface="+mj-ea"/>
                <a:cs typeface="+mj-cs"/>
              </a:rPr>
              <a:t>이안</a:t>
            </a:r>
            <a:r>
              <a:rPr lang="ko-KR" altLang="en-US" sz="8800" b="1" dirty="0" smtClean="0">
                <a:latin typeface="+mj-ea"/>
                <a:ea typeface="+mj-ea"/>
                <a:cs typeface="+mj-cs"/>
              </a:rPr>
              <a:t> </a:t>
            </a:r>
            <a:r>
              <a:rPr lang="ko-KR" altLang="en-US" sz="8800" b="1" dirty="0">
                <a:latin typeface="+mj-ea"/>
                <a:ea typeface="+mj-ea"/>
                <a:cs typeface="+mj-cs"/>
              </a:rPr>
              <a:t>시대</a:t>
            </a:r>
            <a:endParaRPr kumimoji="0" lang="ko-KR" altLang="en-US" sz="8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ea"/>
              <a:ea typeface="+mj-ea"/>
              <a:cs typeface="+mj-cs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0" y="3717032"/>
            <a:ext cx="7272808" cy="129614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6552728" cy="1143000"/>
          </a:xfrm>
        </p:spPr>
        <p:txBody>
          <a:bodyPr/>
          <a:lstStyle/>
          <a:p>
            <a:pPr algn="l"/>
            <a:r>
              <a:rPr lang="ko-KR" altLang="en-US" dirty="0" err="1" smtClean="0"/>
              <a:t>헤이안</a:t>
            </a:r>
            <a:r>
              <a:rPr lang="ko-KR" altLang="en-US" dirty="0" smtClean="0"/>
              <a:t> 시대 </a:t>
            </a:r>
            <a:r>
              <a:rPr lang="en-US" altLang="ko-KR" dirty="0" smtClean="0"/>
              <a:t>[</a:t>
            </a:r>
            <a:r>
              <a:rPr lang="ko-KR" altLang="en-US" dirty="0" smtClean="0"/>
              <a:t>平安時代</a:t>
            </a:r>
            <a:r>
              <a:rPr lang="en-US" altLang="ko-KR" dirty="0" smtClean="0"/>
              <a:t>]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7606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ko-KR" altLang="en-US" sz="2000" b="1" dirty="0" err="1" smtClean="0"/>
              <a:t>헤이안쿄</a:t>
            </a:r>
            <a:r>
              <a:rPr lang="ko-KR" altLang="en-US" sz="2000" b="1" dirty="0" smtClean="0"/>
              <a:t> 천도</a:t>
            </a:r>
            <a:endParaRPr lang="ko-KR" altLang="en-US" sz="2000" b="1" dirty="0"/>
          </a:p>
        </p:txBody>
      </p:sp>
      <p:sp>
        <p:nvSpPr>
          <p:cNvPr id="4" name="직사각형 3"/>
          <p:cNvSpPr/>
          <p:nvPr/>
        </p:nvSpPr>
        <p:spPr>
          <a:xfrm>
            <a:off x="395536" y="1196752"/>
            <a:ext cx="7272808" cy="720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539552" y="548680"/>
            <a:ext cx="215233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539552" y="836712"/>
            <a:ext cx="215233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7" name="모서리가 둥근 직사각형 6"/>
          <p:cNvSpPr/>
          <p:nvPr/>
        </p:nvSpPr>
        <p:spPr>
          <a:xfrm>
            <a:off x="827584" y="548680"/>
            <a:ext cx="216024" cy="215233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8" name="모서리가 둥근 직사각형 7"/>
          <p:cNvSpPr/>
          <p:nvPr/>
        </p:nvSpPr>
        <p:spPr>
          <a:xfrm>
            <a:off x="827584" y="836712"/>
            <a:ext cx="216024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pic>
        <p:nvPicPr>
          <p:cNvPr id="9" name="그림 8" descr="헤이안쿄의 전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844824"/>
            <a:ext cx="7848872" cy="372731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428992" y="5786454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 smtClean="0"/>
              <a:t>평안경</a:t>
            </a:r>
            <a:r>
              <a:rPr lang="en-US" altLang="ko-KR" b="1" dirty="0" smtClean="0"/>
              <a:t>(</a:t>
            </a:r>
            <a:r>
              <a:rPr lang="ko-KR" altLang="en-US" b="1" dirty="0" err="1" smtClean="0"/>
              <a:t>平安京</a:t>
            </a:r>
            <a:r>
              <a:rPr lang="en-US" altLang="ko-KR" b="1" dirty="0" smtClean="0"/>
              <a:t>)</a:t>
            </a:r>
            <a:endParaRPr lang="ko-KR" altLang="en-US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6624736" cy="1143000"/>
          </a:xfrm>
        </p:spPr>
        <p:txBody>
          <a:bodyPr/>
          <a:lstStyle/>
          <a:p>
            <a:pPr algn="l"/>
            <a:r>
              <a:rPr lang="ko-KR" altLang="en-US" dirty="0" err="1" smtClean="0"/>
              <a:t>헤이안</a:t>
            </a:r>
            <a:r>
              <a:rPr lang="ko-KR" altLang="en-US" dirty="0" smtClean="0"/>
              <a:t> 시대 </a:t>
            </a:r>
            <a:r>
              <a:rPr lang="en-US" altLang="ko-KR" dirty="0" smtClean="0"/>
              <a:t>[</a:t>
            </a:r>
            <a:r>
              <a:rPr lang="ko-KR" altLang="en-US" dirty="0" smtClean="0"/>
              <a:t>平安時代</a:t>
            </a:r>
            <a:r>
              <a:rPr lang="en-US" altLang="ko-KR" dirty="0" smtClean="0"/>
              <a:t>]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7606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ko-KR" altLang="en-US" sz="2000" b="1" dirty="0" smtClean="0"/>
              <a:t>율령체제의 재건 </a:t>
            </a:r>
            <a:r>
              <a:rPr lang="en-US" altLang="ko-KR" sz="2000" b="1" dirty="0" smtClean="0"/>
              <a:t>( </a:t>
            </a:r>
            <a:r>
              <a:rPr lang="ko-KR" altLang="en-US" sz="2000" b="1" dirty="0" smtClean="0"/>
              <a:t>고닌 </a:t>
            </a:r>
            <a:r>
              <a:rPr lang="en-US" altLang="ko-KR" sz="2000" b="1" dirty="0" smtClean="0"/>
              <a:t>· </a:t>
            </a:r>
            <a:r>
              <a:rPr lang="ko-KR" altLang="en-US" sz="2000" b="1" dirty="0" smtClean="0"/>
              <a:t>조간문화 </a:t>
            </a:r>
            <a:r>
              <a:rPr lang="en-US" altLang="ko-KR" sz="2000" b="1" dirty="0" smtClean="0"/>
              <a:t>)  </a:t>
            </a:r>
            <a:endParaRPr lang="ko-KR" altLang="en-US" sz="2000" b="1" dirty="0"/>
          </a:p>
        </p:txBody>
      </p:sp>
      <p:sp>
        <p:nvSpPr>
          <p:cNvPr id="4" name="직사각형 3"/>
          <p:cNvSpPr/>
          <p:nvPr/>
        </p:nvSpPr>
        <p:spPr>
          <a:xfrm>
            <a:off x="395536" y="1196752"/>
            <a:ext cx="7272808" cy="720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539552" y="548680"/>
            <a:ext cx="215233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539552" y="836712"/>
            <a:ext cx="215233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7" name="모서리가 둥근 직사각형 6"/>
          <p:cNvSpPr/>
          <p:nvPr/>
        </p:nvSpPr>
        <p:spPr>
          <a:xfrm>
            <a:off x="827584" y="548680"/>
            <a:ext cx="216024" cy="215233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8" name="모서리가 둥근 직사각형 7"/>
          <p:cNvSpPr/>
          <p:nvPr/>
        </p:nvSpPr>
        <p:spPr>
          <a:xfrm>
            <a:off x="827584" y="836712"/>
            <a:ext cx="216024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pic>
        <p:nvPicPr>
          <p:cNvPr id="9" name="그림 8" descr="홍법대사 구카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916832"/>
            <a:ext cx="3528392" cy="4618465"/>
          </a:xfrm>
          <a:prstGeom prst="rect">
            <a:avLst/>
          </a:prstGeom>
        </p:spPr>
      </p:pic>
      <p:pic>
        <p:nvPicPr>
          <p:cNvPr id="13" name="그림 12" descr="文華秀麗集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54860">
            <a:off x="5148064" y="1916832"/>
            <a:ext cx="2912506" cy="3455931"/>
          </a:xfrm>
          <a:prstGeom prst="rect">
            <a:avLst/>
          </a:prstGeom>
        </p:spPr>
      </p:pic>
      <p:pic>
        <p:nvPicPr>
          <p:cNvPr id="12" name="그림 11" descr="凌雲集 文華秀麗集 経国集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3573016"/>
            <a:ext cx="4104456" cy="309634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 descr="遣唐使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916832"/>
            <a:ext cx="7560840" cy="4612111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6264696" cy="1143000"/>
          </a:xfrm>
        </p:spPr>
        <p:txBody>
          <a:bodyPr/>
          <a:lstStyle/>
          <a:p>
            <a:pPr algn="l"/>
            <a:r>
              <a:rPr lang="ko-KR" altLang="en-US" dirty="0" err="1" smtClean="0"/>
              <a:t>헤이안</a:t>
            </a:r>
            <a:r>
              <a:rPr lang="ko-KR" altLang="en-US" dirty="0" smtClean="0"/>
              <a:t> 시대 </a:t>
            </a:r>
            <a:r>
              <a:rPr lang="en-US" altLang="ko-KR" dirty="0" smtClean="0"/>
              <a:t>[</a:t>
            </a:r>
            <a:r>
              <a:rPr lang="ko-KR" altLang="en-US" dirty="0" smtClean="0"/>
              <a:t>平安時代</a:t>
            </a:r>
            <a:r>
              <a:rPr lang="en-US" altLang="ko-KR" dirty="0" smtClean="0"/>
              <a:t>]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7606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ko-KR" altLang="en-US" sz="2000" b="1" dirty="0" err="1" smtClean="0"/>
              <a:t>견당사</a:t>
            </a:r>
            <a:r>
              <a:rPr lang="ko-KR" altLang="en-US" sz="2000" b="1" dirty="0" smtClean="0"/>
              <a:t> 폐지 </a:t>
            </a:r>
            <a:r>
              <a:rPr lang="en-US" altLang="ko-KR" sz="2000" b="1" dirty="0" smtClean="0"/>
              <a:t>·</a:t>
            </a:r>
            <a:r>
              <a:rPr lang="ko-KR" altLang="en-US" sz="2000" b="1" dirty="0" smtClean="0"/>
              <a:t> 국풍 문화의 형성 </a:t>
            </a:r>
            <a:endParaRPr lang="ko-KR" altLang="en-US" sz="2000" b="1" dirty="0"/>
          </a:p>
        </p:txBody>
      </p:sp>
      <p:sp>
        <p:nvSpPr>
          <p:cNvPr id="4" name="직사각형 3"/>
          <p:cNvSpPr/>
          <p:nvPr/>
        </p:nvSpPr>
        <p:spPr>
          <a:xfrm>
            <a:off x="395536" y="1196752"/>
            <a:ext cx="7272808" cy="720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539552" y="548680"/>
            <a:ext cx="215233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539552" y="836712"/>
            <a:ext cx="215233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7" name="모서리가 둥근 직사각형 6"/>
          <p:cNvSpPr/>
          <p:nvPr/>
        </p:nvSpPr>
        <p:spPr>
          <a:xfrm>
            <a:off x="827584" y="548680"/>
            <a:ext cx="216024" cy="215233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8" name="모서리가 둥근 직사각형 7"/>
          <p:cNvSpPr/>
          <p:nvPr/>
        </p:nvSpPr>
        <p:spPr>
          <a:xfrm>
            <a:off x="827584" y="836712"/>
            <a:ext cx="216024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pic>
        <p:nvPicPr>
          <p:cNvPr id="9" name="그림 8" descr="古今和歌集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1988840"/>
            <a:ext cx="6120680" cy="4608512"/>
          </a:xfrm>
          <a:prstGeom prst="rect">
            <a:avLst/>
          </a:prstGeom>
        </p:spPr>
      </p:pic>
      <p:pic>
        <p:nvPicPr>
          <p:cNvPr id="10" name="그림 9" descr="古今和歌集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14735">
            <a:off x="5652647" y="2164446"/>
            <a:ext cx="3119115" cy="415882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 descr="源氏物語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844824"/>
            <a:ext cx="7992888" cy="465186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6264696" cy="1143000"/>
          </a:xfrm>
        </p:spPr>
        <p:txBody>
          <a:bodyPr/>
          <a:lstStyle/>
          <a:p>
            <a:pPr algn="l"/>
            <a:r>
              <a:rPr lang="ko-KR" altLang="en-US" dirty="0" err="1" smtClean="0"/>
              <a:t>헤이안</a:t>
            </a:r>
            <a:r>
              <a:rPr lang="ko-KR" altLang="en-US" dirty="0" smtClean="0"/>
              <a:t> 시대 </a:t>
            </a:r>
            <a:r>
              <a:rPr lang="en-US" altLang="ko-KR" dirty="0" smtClean="0"/>
              <a:t>[</a:t>
            </a:r>
            <a:r>
              <a:rPr lang="ko-KR" altLang="en-US" dirty="0" smtClean="0"/>
              <a:t>平安時代</a:t>
            </a:r>
            <a:r>
              <a:rPr lang="en-US" altLang="ko-KR" dirty="0" smtClean="0"/>
              <a:t>]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7606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ko-KR" altLang="en-US" sz="2000" b="1" dirty="0" err="1" smtClean="0"/>
              <a:t>견당사</a:t>
            </a:r>
            <a:r>
              <a:rPr lang="ko-KR" altLang="en-US" sz="2000" b="1" dirty="0" smtClean="0"/>
              <a:t> 폐지 </a:t>
            </a:r>
            <a:r>
              <a:rPr lang="en-US" altLang="ko-KR" sz="2000" b="1" dirty="0" smtClean="0"/>
              <a:t>·</a:t>
            </a:r>
            <a:r>
              <a:rPr lang="ko-KR" altLang="en-US" sz="2000" b="1" dirty="0" smtClean="0"/>
              <a:t> 국풍 문화의 형성 </a:t>
            </a:r>
            <a:endParaRPr lang="ko-KR" altLang="en-US" sz="2000" b="1" dirty="0"/>
          </a:p>
        </p:txBody>
      </p:sp>
      <p:sp>
        <p:nvSpPr>
          <p:cNvPr id="4" name="직사각형 3"/>
          <p:cNvSpPr/>
          <p:nvPr/>
        </p:nvSpPr>
        <p:spPr>
          <a:xfrm>
            <a:off x="395536" y="1196752"/>
            <a:ext cx="7272808" cy="720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539552" y="548680"/>
            <a:ext cx="215233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539552" y="836712"/>
            <a:ext cx="215233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7" name="모서리가 둥근 직사각형 6"/>
          <p:cNvSpPr/>
          <p:nvPr/>
        </p:nvSpPr>
        <p:spPr>
          <a:xfrm>
            <a:off x="827584" y="548680"/>
            <a:ext cx="216024" cy="215233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8" name="모서리가 둥근 직사각형 7"/>
          <p:cNvSpPr/>
          <p:nvPr/>
        </p:nvSpPr>
        <p:spPr>
          <a:xfrm>
            <a:off x="827584" y="836712"/>
            <a:ext cx="216024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pic>
        <p:nvPicPr>
          <p:cNvPr id="12" name="그림 11" descr="源氏物語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191729">
            <a:off x="578131" y="1920948"/>
            <a:ext cx="5523675" cy="4626116"/>
          </a:xfrm>
          <a:prstGeom prst="rect">
            <a:avLst/>
          </a:prstGeom>
        </p:spPr>
      </p:pic>
      <p:pic>
        <p:nvPicPr>
          <p:cNvPr id="13" name="그림 12" descr="枕草子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7956">
            <a:off x="2461982" y="2188526"/>
            <a:ext cx="6552728" cy="447549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1"/>
          <p:cNvSpPr txBox="1">
            <a:spLocks/>
          </p:cNvSpPr>
          <p:nvPr/>
        </p:nvSpPr>
        <p:spPr>
          <a:xfrm>
            <a:off x="0" y="2492896"/>
            <a:ext cx="5436096" cy="11475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1371600" marR="0" lvl="0" indent="-137160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ko-KR" altLang="en-US" sz="8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ea"/>
                <a:ea typeface="+mj-ea"/>
                <a:cs typeface="+mj-cs"/>
              </a:rPr>
              <a:t>죠</a:t>
            </a:r>
            <a:r>
              <a:rPr kumimoji="0" lang="ko-KR" altLang="en-US" sz="8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j-cs"/>
              </a:rPr>
              <a:t>몬</a:t>
            </a:r>
            <a:r>
              <a:rPr kumimoji="0" lang="ko-KR" altLang="en-US" sz="8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j-cs"/>
              </a:rPr>
              <a:t> 시대</a:t>
            </a:r>
            <a:endParaRPr kumimoji="0" lang="ko-KR" altLang="en-US" sz="8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ea"/>
              <a:ea typeface="+mj-ea"/>
              <a:cs typeface="+mj-cs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0" y="3717032"/>
            <a:ext cx="7272808" cy="129614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6552728" cy="1143000"/>
          </a:xfrm>
        </p:spPr>
        <p:txBody>
          <a:bodyPr/>
          <a:lstStyle/>
          <a:p>
            <a:pPr algn="l"/>
            <a:r>
              <a:rPr lang="ko-KR" altLang="en-US" dirty="0" err="1" smtClean="0"/>
              <a:t>헤이안</a:t>
            </a:r>
            <a:r>
              <a:rPr lang="ko-KR" altLang="en-US" dirty="0" smtClean="0"/>
              <a:t> 시대 </a:t>
            </a:r>
            <a:r>
              <a:rPr lang="en-US" altLang="ko-KR" dirty="0" smtClean="0"/>
              <a:t>[</a:t>
            </a:r>
            <a:r>
              <a:rPr lang="ko-KR" altLang="en-US" dirty="0" smtClean="0"/>
              <a:t>平安時代</a:t>
            </a:r>
            <a:r>
              <a:rPr lang="en-US" altLang="ko-KR" dirty="0" smtClean="0"/>
              <a:t>]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7606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ko-KR" altLang="en-US" sz="2000" b="1" dirty="0" smtClean="0"/>
              <a:t>히라가나 </a:t>
            </a:r>
            <a:r>
              <a:rPr lang="en-US" altLang="ko-KR" sz="2000" b="1" dirty="0" smtClean="0"/>
              <a:t>·</a:t>
            </a:r>
            <a:r>
              <a:rPr lang="ko-KR" altLang="en-US" sz="2000" b="1" dirty="0" smtClean="0"/>
              <a:t> </a:t>
            </a:r>
            <a:r>
              <a:rPr lang="ko-KR" altLang="en-US" sz="2000" b="1" dirty="0" err="1" smtClean="0"/>
              <a:t>가타가나</a:t>
            </a:r>
            <a:endParaRPr lang="ko-KR" altLang="en-US" sz="2000" b="1" dirty="0"/>
          </a:p>
        </p:txBody>
      </p:sp>
      <p:sp>
        <p:nvSpPr>
          <p:cNvPr id="4" name="직사각형 3"/>
          <p:cNvSpPr/>
          <p:nvPr/>
        </p:nvSpPr>
        <p:spPr>
          <a:xfrm>
            <a:off x="395536" y="1196752"/>
            <a:ext cx="7272808" cy="720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539552" y="548680"/>
            <a:ext cx="215233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539552" y="836712"/>
            <a:ext cx="215233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7" name="모서리가 둥근 직사각형 6"/>
          <p:cNvSpPr/>
          <p:nvPr/>
        </p:nvSpPr>
        <p:spPr>
          <a:xfrm>
            <a:off x="827584" y="548680"/>
            <a:ext cx="216024" cy="215233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8" name="모서리가 둥근 직사각형 7"/>
          <p:cNvSpPr/>
          <p:nvPr/>
        </p:nvSpPr>
        <p:spPr>
          <a:xfrm>
            <a:off x="827584" y="836712"/>
            <a:ext cx="216024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pic>
        <p:nvPicPr>
          <p:cNvPr id="9" name="그림 8" descr="假名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988840"/>
            <a:ext cx="6984776" cy="439248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1"/>
          <p:cNvSpPr txBox="1">
            <a:spLocks/>
          </p:cNvSpPr>
          <p:nvPr/>
        </p:nvSpPr>
        <p:spPr>
          <a:xfrm>
            <a:off x="0" y="2636912"/>
            <a:ext cx="7812360" cy="11475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altLang="ko-KR" sz="8800" b="1" dirty="0" smtClean="0">
                <a:latin typeface="+mj-ea"/>
                <a:ea typeface="+mj-ea"/>
                <a:cs typeface="+mj-cs"/>
              </a:rPr>
              <a:t>Thank You :-)</a:t>
            </a:r>
            <a:endParaRPr kumimoji="0" lang="ko-KR" altLang="en-US" sz="8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ea"/>
              <a:ea typeface="+mj-ea"/>
              <a:cs typeface="+mj-cs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0" y="3861048"/>
            <a:ext cx="9144000" cy="129614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FF00"/>
              </a:solidFill>
            </a:endParaRPr>
          </a:p>
        </p:txBody>
      </p:sp>
      <p:pic>
        <p:nvPicPr>
          <p:cNvPr id="4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3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5673824" cy="1143000"/>
          </a:xfrm>
        </p:spPr>
        <p:txBody>
          <a:bodyPr/>
          <a:lstStyle/>
          <a:p>
            <a:pPr algn="l"/>
            <a:r>
              <a:rPr lang="ko-KR" altLang="en-US" dirty="0" err="1" smtClean="0"/>
              <a:t>죠몬</a:t>
            </a:r>
            <a:r>
              <a:rPr lang="ko-KR" altLang="en-US" dirty="0" smtClean="0"/>
              <a:t> 시대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7606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ko-KR" altLang="en-US" sz="2000" b="1" dirty="0" err="1" smtClean="0"/>
              <a:t>죠몬인의</a:t>
            </a:r>
            <a:r>
              <a:rPr lang="ko-KR" altLang="en-US" sz="2000" b="1" dirty="0" smtClean="0"/>
              <a:t> 생활</a:t>
            </a:r>
            <a:endParaRPr lang="ko-KR" altLang="en-US" sz="2000" b="1" dirty="0"/>
          </a:p>
        </p:txBody>
      </p:sp>
      <p:sp>
        <p:nvSpPr>
          <p:cNvPr id="4" name="직사각형 3"/>
          <p:cNvSpPr/>
          <p:nvPr/>
        </p:nvSpPr>
        <p:spPr>
          <a:xfrm>
            <a:off x="395536" y="1196752"/>
            <a:ext cx="7272808" cy="720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539552" y="548680"/>
            <a:ext cx="215233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539552" y="836712"/>
            <a:ext cx="215233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7" name="모서리가 둥근 직사각형 6"/>
          <p:cNvSpPr/>
          <p:nvPr/>
        </p:nvSpPr>
        <p:spPr>
          <a:xfrm>
            <a:off x="827584" y="548680"/>
            <a:ext cx="216024" cy="215233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8" name="모서리가 둥근 직사각형 7"/>
          <p:cNvSpPr/>
          <p:nvPr/>
        </p:nvSpPr>
        <p:spPr>
          <a:xfrm>
            <a:off x="827584" y="836712"/>
            <a:ext cx="216024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pic>
        <p:nvPicPr>
          <p:cNvPr id="9" name="그림 8" descr="죠몬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1928802"/>
            <a:ext cx="3857652" cy="3514750"/>
          </a:xfrm>
          <a:prstGeom prst="rect">
            <a:avLst/>
          </a:prstGeom>
        </p:spPr>
      </p:pic>
      <p:pic>
        <p:nvPicPr>
          <p:cNvPr id="10" name="그림 9" descr="죠몬1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686" y="1928802"/>
            <a:ext cx="3857652" cy="350046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131840" y="5589240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err="1" smtClean="0"/>
              <a:t>죠몬</a:t>
            </a:r>
            <a:r>
              <a:rPr lang="ko-KR" altLang="en-US" sz="2000" b="1" dirty="0" smtClean="0"/>
              <a:t> 시대의 </a:t>
            </a:r>
            <a:r>
              <a:rPr lang="ko-KR" altLang="en-US" sz="2000" b="1" dirty="0" err="1" smtClean="0"/>
              <a:t>생활터</a:t>
            </a:r>
            <a:endParaRPr lang="ko-KR" altLang="en-US" sz="20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1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5673824" cy="1143000"/>
          </a:xfrm>
        </p:spPr>
        <p:txBody>
          <a:bodyPr/>
          <a:lstStyle/>
          <a:p>
            <a:pPr algn="l"/>
            <a:r>
              <a:rPr lang="ko-KR" altLang="en-US" dirty="0" err="1" smtClean="0"/>
              <a:t>죠몬</a:t>
            </a:r>
            <a:r>
              <a:rPr lang="ko-KR" altLang="en-US" dirty="0" smtClean="0"/>
              <a:t> 시대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7606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ko-KR" altLang="en-US" sz="2000" b="1" dirty="0" smtClean="0"/>
              <a:t>토기</a:t>
            </a:r>
            <a:endParaRPr lang="ko-KR" altLang="en-US" sz="2000" b="1" dirty="0"/>
          </a:p>
        </p:txBody>
      </p:sp>
      <p:sp>
        <p:nvSpPr>
          <p:cNvPr id="4" name="직사각형 3"/>
          <p:cNvSpPr/>
          <p:nvPr/>
        </p:nvSpPr>
        <p:spPr>
          <a:xfrm>
            <a:off x="395536" y="1196752"/>
            <a:ext cx="7272808" cy="720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539552" y="548680"/>
            <a:ext cx="215233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539552" y="836712"/>
            <a:ext cx="215233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7" name="모서리가 둥근 직사각형 6"/>
          <p:cNvSpPr/>
          <p:nvPr/>
        </p:nvSpPr>
        <p:spPr>
          <a:xfrm>
            <a:off x="827584" y="548680"/>
            <a:ext cx="216024" cy="215233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8" name="모서리가 둥근 직사각형 7"/>
          <p:cNvSpPr/>
          <p:nvPr/>
        </p:nvSpPr>
        <p:spPr>
          <a:xfrm>
            <a:off x="827584" y="836712"/>
            <a:ext cx="216024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pic>
        <p:nvPicPr>
          <p:cNvPr id="9" name="그림 8" descr="토기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1785926"/>
            <a:ext cx="7226306" cy="400052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27784" y="5877272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err="1" smtClean="0"/>
              <a:t>죠몬</a:t>
            </a:r>
            <a:r>
              <a:rPr lang="ko-KR" altLang="en-US" sz="2000" b="1" dirty="0" smtClean="0"/>
              <a:t> 시대 토기 </a:t>
            </a:r>
            <a:r>
              <a:rPr lang="en-US" altLang="ko-KR" sz="2000" b="1" dirty="0" smtClean="0"/>
              <a:t>(</a:t>
            </a:r>
            <a:r>
              <a:rPr lang="ko-KR" altLang="en-US" sz="2000" b="1" dirty="0" smtClean="0"/>
              <a:t>시대 순서</a:t>
            </a:r>
            <a:r>
              <a:rPr lang="en-US" altLang="ko-KR" sz="2000" b="1" dirty="0" smtClean="0"/>
              <a:t>)</a:t>
            </a:r>
            <a:endParaRPr lang="ko-KR" altLang="en-US" sz="20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5673824" cy="1143000"/>
          </a:xfrm>
        </p:spPr>
        <p:txBody>
          <a:bodyPr/>
          <a:lstStyle/>
          <a:p>
            <a:pPr algn="l"/>
            <a:r>
              <a:rPr lang="ko-KR" altLang="en-US" dirty="0" err="1" smtClean="0"/>
              <a:t>죠몬</a:t>
            </a:r>
            <a:r>
              <a:rPr lang="ko-KR" altLang="en-US" dirty="0" smtClean="0"/>
              <a:t> 시대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7606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ko-KR" altLang="en-US" sz="2000" b="1" dirty="0" smtClean="0"/>
              <a:t>토우</a:t>
            </a:r>
            <a:endParaRPr lang="ko-KR" altLang="en-US" sz="2000" b="1" dirty="0"/>
          </a:p>
        </p:txBody>
      </p:sp>
      <p:sp>
        <p:nvSpPr>
          <p:cNvPr id="4" name="직사각형 3"/>
          <p:cNvSpPr/>
          <p:nvPr/>
        </p:nvSpPr>
        <p:spPr>
          <a:xfrm>
            <a:off x="395536" y="1196752"/>
            <a:ext cx="7272808" cy="720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539552" y="548680"/>
            <a:ext cx="215233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539552" y="836712"/>
            <a:ext cx="215233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7" name="모서리가 둥근 직사각형 6"/>
          <p:cNvSpPr/>
          <p:nvPr/>
        </p:nvSpPr>
        <p:spPr>
          <a:xfrm>
            <a:off x="827584" y="548680"/>
            <a:ext cx="216024" cy="215233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8" name="모서리가 둥근 직사각형 7"/>
          <p:cNvSpPr/>
          <p:nvPr/>
        </p:nvSpPr>
        <p:spPr>
          <a:xfrm>
            <a:off x="827584" y="836712"/>
            <a:ext cx="216024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pic>
        <p:nvPicPr>
          <p:cNvPr id="9" name="그림 8" descr="토우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2285992"/>
            <a:ext cx="3695015" cy="2786082"/>
          </a:xfrm>
          <a:prstGeom prst="rect">
            <a:avLst/>
          </a:prstGeom>
        </p:spPr>
      </p:pic>
      <p:pic>
        <p:nvPicPr>
          <p:cNvPr id="10" name="그림 9" descr="토우1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4810" y="2285992"/>
            <a:ext cx="4143404" cy="278608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1"/>
          <p:cNvSpPr txBox="1">
            <a:spLocks/>
          </p:cNvSpPr>
          <p:nvPr/>
        </p:nvSpPr>
        <p:spPr>
          <a:xfrm>
            <a:off x="0" y="2492896"/>
            <a:ext cx="6228184" cy="11475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8800" b="1" dirty="0" err="1" smtClean="0">
                <a:solidFill>
                  <a:srgbClr val="FF0000"/>
                </a:solidFill>
                <a:latin typeface="+mj-ea"/>
                <a:ea typeface="+mj-ea"/>
                <a:cs typeface="+mj-cs"/>
              </a:rPr>
              <a:t>야</a:t>
            </a:r>
            <a:r>
              <a:rPr lang="ko-KR" altLang="en-US" sz="8800" b="1" dirty="0" err="1" smtClean="0">
                <a:latin typeface="+mj-ea"/>
                <a:ea typeface="+mj-ea"/>
                <a:cs typeface="+mj-cs"/>
              </a:rPr>
              <a:t>요이</a:t>
            </a:r>
            <a:r>
              <a:rPr kumimoji="0" lang="ko-KR" altLang="en-US" sz="8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j-cs"/>
              </a:rPr>
              <a:t> 시대</a:t>
            </a:r>
            <a:endParaRPr kumimoji="0" lang="ko-KR" altLang="en-US" sz="8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ea"/>
              <a:ea typeface="+mj-ea"/>
              <a:cs typeface="+mj-cs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0" y="3717032"/>
            <a:ext cx="7272808" cy="129614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6192688" cy="1143000"/>
          </a:xfrm>
        </p:spPr>
        <p:txBody>
          <a:bodyPr>
            <a:noAutofit/>
          </a:bodyPr>
          <a:lstStyle/>
          <a:p>
            <a:pPr algn="l"/>
            <a:r>
              <a:rPr lang="ko-KR" altLang="en-US" dirty="0" err="1" smtClean="0"/>
              <a:t>야요이</a:t>
            </a:r>
            <a:r>
              <a:rPr lang="ko-KR" altLang="en-US" dirty="0" smtClean="0"/>
              <a:t> 시대</a:t>
            </a:r>
            <a:r>
              <a:rPr lang="en-US" altLang="ko-KR" dirty="0" smtClean="0"/>
              <a:t> [</a:t>
            </a:r>
            <a:r>
              <a:rPr lang="ko-KR" altLang="en-US" dirty="0" smtClean="0"/>
              <a:t>弥生時代</a:t>
            </a:r>
            <a:r>
              <a:rPr lang="en-US" altLang="ko-KR" dirty="0" smtClean="0"/>
              <a:t>]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7606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ko-KR" altLang="en-US" sz="2000" b="1" dirty="0" err="1" smtClean="0"/>
              <a:t>야요이인의</a:t>
            </a:r>
            <a:r>
              <a:rPr lang="ko-KR" altLang="en-US" sz="2000" b="1" dirty="0" smtClean="0"/>
              <a:t> 생활</a:t>
            </a:r>
            <a:endParaRPr lang="ko-KR" altLang="en-US" sz="2000" b="1" dirty="0"/>
          </a:p>
        </p:txBody>
      </p:sp>
      <p:sp>
        <p:nvSpPr>
          <p:cNvPr id="4" name="직사각형 3"/>
          <p:cNvSpPr/>
          <p:nvPr/>
        </p:nvSpPr>
        <p:spPr>
          <a:xfrm>
            <a:off x="395536" y="1196752"/>
            <a:ext cx="7272808" cy="720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539552" y="548680"/>
            <a:ext cx="215233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539552" y="836712"/>
            <a:ext cx="215233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7" name="모서리가 둥근 직사각형 6"/>
          <p:cNvSpPr/>
          <p:nvPr/>
        </p:nvSpPr>
        <p:spPr>
          <a:xfrm>
            <a:off x="827584" y="548680"/>
            <a:ext cx="216024" cy="215233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8" name="모서리가 둥근 직사각형 7"/>
          <p:cNvSpPr/>
          <p:nvPr/>
        </p:nvSpPr>
        <p:spPr>
          <a:xfrm>
            <a:off x="827584" y="836712"/>
            <a:ext cx="216024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785926"/>
            <a:ext cx="7715304" cy="2003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그림 9" descr="야요이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3786190"/>
            <a:ext cx="3857652" cy="2143140"/>
          </a:xfrm>
          <a:prstGeom prst="rect">
            <a:avLst/>
          </a:prstGeom>
        </p:spPr>
      </p:pic>
      <p:pic>
        <p:nvPicPr>
          <p:cNvPr id="11" name="그림 10" descr="야요이2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9124" y="3786190"/>
            <a:ext cx="3857652" cy="214314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6192688" cy="1143000"/>
          </a:xfrm>
        </p:spPr>
        <p:txBody>
          <a:bodyPr>
            <a:noAutofit/>
          </a:bodyPr>
          <a:lstStyle/>
          <a:p>
            <a:pPr algn="l"/>
            <a:r>
              <a:rPr lang="ko-KR" altLang="en-US" dirty="0" err="1" smtClean="0"/>
              <a:t>야요이</a:t>
            </a:r>
            <a:r>
              <a:rPr lang="ko-KR" altLang="en-US" dirty="0" smtClean="0"/>
              <a:t> 시대</a:t>
            </a:r>
            <a:r>
              <a:rPr lang="en-US" altLang="ko-KR" dirty="0" smtClean="0"/>
              <a:t> [</a:t>
            </a:r>
            <a:r>
              <a:rPr lang="ko-KR" altLang="en-US" dirty="0" smtClean="0"/>
              <a:t>弥生時代</a:t>
            </a:r>
            <a:r>
              <a:rPr lang="en-US" altLang="ko-KR" dirty="0" smtClean="0"/>
              <a:t>]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7606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ko-KR" altLang="en-US" sz="2000" b="1" dirty="0" err="1" smtClean="0"/>
              <a:t>야마타이</a:t>
            </a:r>
            <a:r>
              <a:rPr lang="ko-KR" altLang="en-US" sz="2000" b="1" dirty="0" smtClean="0"/>
              <a:t> 국</a:t>
            </a:r>
            <a:endParaRPr lang="ko-KR" altLang="en-US" sz="2000" b="1" dirty="0"/>
          </a:p>
        </p:txBody>
      </p:sp>
      <p:sp>
        <p:nvSpPr>
          <p:cNvPr id="4" name="직사각형 3"/>
          <p:cNvSpPr/>
          <p:nvPr/>
        </p:nvSpPr>
        <p:spPr>
          <a:xfrm>
            <a:off x="395536" y="1196752"/>
            <a:ext cx="7272808" cy="720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539552" y="548680"/>
            <a:ext cx="215233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539552" y="836712"/>
            <a:ext cx="215233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7" name="모서리가 둥근 직사각형 6"/>
          <p:cNvSpPr/>
          <p:nvPr/>
        </p:nvSpPr>
        <p:spPr>
          <a:xfrm>
            <a:off x="827584" y="548680"/>
            <a:ext cx="216024" cy="215233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8" name="모서리가 둥근 직사각형 7"/>
          <p:cNvSpPr/>
          <p:nvPr/>
        </p:nvSpPr>
        <p:spPr>
          <a:xfrm>
            <a:off x="827584" y="836712"/>
            <a:ext cx="216024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pic>
        <p:nvPicPr>
          <p:cNvPr id="9" name="그림 8" descr="야마타이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44824"/>
            <a:ext cx="5130569" cy="4104456"/>
          </a:xfrm>
          <a:prstGeom prst="rect">
            <a:avLst/>
          </a:prstGeom>
        </p:spPr>
      </p:pic>
      <p:pic>
        <p:nvPicPr>
          <p:cNvPr id="10" name="그림 9" descr="야마타이1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4030" y="1844824"/>
            <a:ext cx="3538450" cy="2167880"/>
          </a:xfrm>
          <a:prstGeom prst="rect">
            <a:avLst/>
          </a:prstGeom>
        </p:spPr>
      </p:pic>
      <p:pic>
        <p:nvPicPr>
          <p:cNvPr id="11" name="그림 10" descr="야마타이2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4088" y="4077072"/>
            <a:ext cx="3528392" cy="221784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</TotalTime>
  <Words>288</Words>
  <Application>Microsoft Office PowerPoint</Application>
  <PresentationFormat>화면 슬라이드 쇼(4:3)</PresentationFormat>
  <Paragraphs>97</Paragraphs>
  <Slides>31</Slides>
  <Notes>0</Notes>
  <HiddenSlides>0</HiddenSlides>
  <MMClips>1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31</vt:i4>
      </vt:variant>
    </vt:vector>
  </HeadingPairs>
  <TitlesOfParts>
    <vt:vector size="32" baseType="lpstr">
      <vt:lpstr>Office 테마</vt:lpstr>
      <vt:lpstr>슬라이드 1</vt:lpstr>
      <vt:lpstr>슬라이드 2</vt:lpstr>
      <vt:lpstr>슬라이드 3</vt:lpstr>
      <vt:lpstr>죠몬 시대</vt:lpstr>
      <vt:lpstr>죠몬 시대</vt:lpstr>
      <vt:lpstr>죠몬 시대</vt:lpstr>
      <vt:lpstr>슬라이드 7</vt:lpstr>
      <vt:lpstr>야요이 시대 [弥生時代]</vt:lpstr>
      <vt:lpstr>야요이 시대 [弥生時代]</vt:lpstr>
      <vt:lpstr>슬라이드 10</vt:lpstr>
      <vt:lpstr>일본의 신화</vt:lpstr>
      <vt:lpstr>일본의 신화</vt:lpstr>
      <vt:lpstr>슬라이드 13</vt:lpstr>
      <vt:lpstr>야마토 정권 [大和政權]</vt:lpstr>
      <vt:lpstr>야마토 정권 [大和政權]  </vt:lpstr>
      <vt:lpstr>야마토 정권 [大和政權]</vt:lpstr>
      <vt:lpstr>야마토 정권 [大和政權]</vt:lpstr>
      <vt:lpstr>야마토 정권 [大和政權]</vt:lpstr>
      <vt:lpstr>슬라이드 19</vt:lpstr>
      <vt:lpstr>나라 시대 [奈良時代]</vt:lpstr>
      <vt:lpstr>나라 시대 [奈良時代]</vt:lpstr>
      <vt:lpstr>나라 시대 [奈良時代]</vt:lpstr>
      <vt:lpstr>나라 시대 [奈良時代]</vt:lpstr>
      <vt:lpstr>나라 시대 [奈良時代]</vt:lpstr>
      <vt:lpstr>슬라이드 25</vt:lpstr>
      <vt:lpstr>헤이안 시대 [平安時代] </vt:lpstr>
      <vt:lpstr>헤이안 시대 [平安時代] </vt:lpstr>
      <vt:lpstr>헤이안 시대 [平安時代] </vt:lpstr>
      <vt:lpstr>헤이안 시대 [平安時代] </vt:lpstr>
      <vt:lpstr>헤이안 시대 [平安時代] </vt:lpstr>
      <vt:lpstr>슬라이드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내문서</dc:creator>
  <cp:lastModifiedBy>sec</cp:lastModifiedBy>
  <cp:revision>55</cp:revision>
  <dcterms:created xsi:type="dcterms:W3CDTF">2013-09-25T14:32:43Z</dcterms:created>
  <dcterms:modified xsi:type="dcterms:W3CDTF">2013-10-01T19:55:08Z</dcterms:modified>
</cp:coreProperties>
</file>