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media1.gif" ContentType="vide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8" r:id="rId4"/>
    <p:sldId id="270" r:id="rId5"/>
    <p:sldId id="266" r:id="rId6"/>
    <p:sldId id="280" r:id="rId7"/>
    <p:sldId id="267" r:id="rId8"/>
    <p:sldId id="269" r:id="rId9"/>
    <p:sldId id="275" r:id="rId10"/>
    <p:sldId id="274" r:id="rId11"/>
    <p:sldId id="276" r:id="rId12"/>
    <p:sldId id="273" r:id="rId13"/>
    <p:sldId id="261" r:id="rId14"/>
    <p:sldId id="277" r:id="rId15"/>
    <p:sldId id="279" r:id="rId16"/>
    <p:sldId id="278" r:id="rId17"/>
    <p:sldId id="294" r:id="rId18"/>
    <p:sldId id="290" r:id="rId19"/>
    <p:sldId id="291" r:id="rId20"/>
    <p:sldId id="292" r:id="rId21"/>
    <p:sldId id="284" r:id="rId22"/>
    <p:sldId id="285" r:id="rId23"/>
    <p:sldId id="286" r:id="rId24"/>
    <p:sldId id="287" r:id="rId25"/>
    <p:sldId id="288" r:id="rId26"/>
    <p:sldId id="289" r:id="rId27"/>
    <p:sldId id="293" r:id="rId28"/>
    <p:sldId id="295" r:id="rId29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31"/>
      <p:bold r:id="rId32"/>
    </p:embeddedFont>
    <p:embeddedFont>
      <p:font typeface="HY동녘M" panose="02030600000101010101" pitchFamily="18" charset="-127"/>
      <p:regular r:id="rId33"/>
    </p:embeddedFont>
    <p:embeddedFont>
      <p:font typeface="HY센스L" panose="02030600000101010101" pitchFamily="18" charset="-127"/>
      <p:regular r:id="rId34"/>
    </p:embeddedFont>
    <p:embeddedFont>
      <p:font typeface="HY바다L" panose="02030600000101010101" pitchFamily="18" charset="-127"/>
      <p:regular r:id="rId35"/>
    </p:embeddedFont>
    <p:embeddedFont>
      <p:font typeface="HY동녘B" panose="02030600000101010101" pitchFamily="18" charset="-127"/>
      <p:regular r:id="rId36"/>
    </p:embeddedFont>
    <p:embeddedFont>
      <p:font typeface="10X10 Bold" panose="020B0600000101010101" charset="-127"/>
      <p:regular r:id="rId37"/>
    </p:embeddedFont>
    <p:embeddedFont>
      <p:font typeface="HY울릉도B" panose="02030600000101010101" pitchFamily="18" charset="-127"/>
      <p:regular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70" d="100"/>
          <a:sy n="70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28FEB-A870-4833-8101-5D748470D673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D4798A2-9258-4ED5-8BA6-2DF3A39CB9BA}">
      <dgm:prSet phldrT="[텍스트]"/>
      <dgm:spPr/>
      <dgm:t>
        <a:bodyPr/>
        <a:lstStyle/>
        <a:p>
          <a:pPr latinLnBrk="1"/>
          <a:r>
            <a:rPr lang="ko-KR" altLang="en-US" dirty="0" smtClean="0"/>
            <a:t>중국</a:t>
          </a:r>
          <a:endParaRPr lang="ko-KR" altLang="en-US" dirty="0"/>
        </a:p>
      </dgm:t>
    </dgm:pt>
    <dgm:pt modelId="{AE93DA66-D658-4103-A74A-4A909F806B68}" type="parTrans" cxnId="{E8BDB0EF-4F76-4354-BAF3-E3F22EE6D4A5}">
      <dgm:prSet/>
      <dgm:spPr/>
      <dgm:t>
        <a:bodyPr/>
        <a:lstStyle/>
        <a:p>
          <a:pPr latinLnBrk="1"/>
          <a:endParaRPr lang="ko-KR" altLang="en-US"/>
        </a:p>
      </dgm:t>
    </dgm:pt>
    <dgm:pt modelId="{F9C042D2-7AAE-43C4-A398-5410616B5176}" type="sibTrans" cxnId="{E8BDB0EF-4F76-4354-BAF3-E3F22EE6D4A5}">
      <dgm:prSet/>
      <dgm:spPr/>
      <dgm:t>
        <a:bodyPr/>
        <a:lstStyle/>
        <a:p>
          <a:pPr latinLnBrk="1"/>
          <a:endParaRPr lang="ko-KR" altLang="en-US"/>
        </a:p>
      </dgm:t>
    </dgm:pt>
    <dgm:pt modelId="{A61390D6-92D4-4E41-BC2A-FE1F50A5B1FB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err="1" smtClean="0"/>
            <a:t>댜오위다오가</a:t>
          </a:r>
          <a:r>
            <a:rPr lang="ko-KR" altLang="en-US" dirty="0" smtClean="0"/>
            <a:t> 대만의 부속도서로서 </a:t>
          </a:r>
          <a:r>
            <a:rPr lang="en-US" altLang="ko-KR" dirty="0" smtClean="0"/>
            <a:t>1403</a:t>
          </a:r>
          <a:r>
            <a:rPr lang="ko-KR" altLang="en-US" dirty="0" smtClean="0"/>
            <a:t>년 명나라 </a:t>
          </a:r>
          <a:r>
            <a:rPr lang="ko-KR" altLang="en-US" dirty="0" err="1" smtClean="0"/>
            <a:t>영락제</a:t>
          </a:r>
          <a:r>
            <a:rPr lang="ko-KR" altLang="en-US" dirty="0" smtClean="0"/>
            <a:t> 시기의 문헌을 근거로 중국이 </a:t>
          </a:r>
          <a:r>
            <a:rPr lang="ko-KR" altLang="en-US" dirty="0" err="1" smtClean="0"/>
            <a:t>댜오위다오를</a:t>
          </a:r>
          <a:r>
            <a:rPr lang="ko-KR" altLang="en-US" dirty="0" smtClean="0"/>
            <a:t> 가장 먼저 발견했으며</a:t>
          </a:r>
          <a:r>
            <a:rPr lang="en-US" altLang="ko-KR" dirty="0" smtClean="0"/>
            <a:t>, </a:t>
          </a:r>
          <a:r>
            <a:rPr lang="ko-KR" altLang="en-US" dirty="0" err="1" smtClean="0"/>
            <a:t>댜오위다오라는</a:t>
          </a:r>
          <a:r>
            <a:rPr lang="ko-KR" altLang="en-US" dirty="0" smtClean="0"/>
            <a:t> 이름을 붙이고 섬을 이용해왔다고 주장한다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E1AE7DB8-60B3-4A76-BC9E-EF38AFD97A7A}" type="parTrans" cxnId="{525E66FB-1E38-4B6A-A23E-29F7A6331084}">
      <dgm:prSet/>
      <dgm:spPr/>
      <dgm:t>
        <a:bodyPr/>
        <a:lstStyle/>
        <a:p>
          <a:pPr latinLnBrk="1"/>
          <a:endParaRPr lang="ko-KR" altLang="en-US"/>
        </a:p>
      </dgm:t>
    </dgm:pt>
    <dgm:pt modelId="{0478B60D-81E1-4A29-82AD-8D36D257E817}" type="sibTrans" cxnId="{525E66FB-1E38-4B6A-A23E-29F7A6331084}">
      <dgm:prSet/>
      <dgm:spPr/>
      <dgm:t>
        <a:bodyPr/>
        <a:lstStyle/>
        <a:p>
          <a:pPr latinLnBrk="1"/>
          <a:endParaRPr lang="ko-KR" altLang="en-US"/>
        </a:p>
      </dgm:t>
    </dgm:pt>
    <dgm:pt modelId="{EED83861-98B1-4B3B-9A47-BFC3674212CD}">
      <dgm:prSet phldrT="[텍스트]"/>
      <dgm:spPr/>
      <dgm:t>
        <a:bodyPr/>
        <a:lstStyle/>
        <a:p>
          <a:pPr latinLnBrk="1"/>
          <a:r>
            <a:rPr lang="ko-KR" altLang="en-US" dirty="0" smtClean="0"/>
            <a:t>일본</a:t>
          </a:r>
          <a:endParaRPr lang="ko-KR" altLang="en-US" dirty="0"/>
        </a:p>
      </dgm:t>
    </dgm:pt>
    <dgm:pt modelId="{D836A8EE-31F8-47EE-BCA7-39467FE7C1CC}" type="parTrans" cxnId="{DCF8D651-9819-42F4-A015-89335FCE9EDD}">
      <dgm:prSet/>
      <dgm:spPr/>
      <dgm:t>
        <a:bodyPr/>
        <a:lstStyle/>
        <a:p>
          <a:pPr latinLnBrk="1"/>
          <a:endParaRPr lang="ko-KR" altLang="en-US"/>
        </a:p>
      </dgm:t>
    </dgm:pt>
    <dgm:pt modelId="{CCA768E4-B9D5-4064-B038-F97A00AF1440}" type="sibTrans" cxnId="{DCF8D651-9819-42F4-A015-89335FCE9EDD}">
      <dgm:prSet/>
      <dgm:spPr/>
      <dgm:t>
        <a:bodyPr/>
        <a:lstStyle/>
        <a:p>
          <a:pPr latinLnBrk="1"/>
          <a:endParaRPr lang="ko-KR" altLang="en-US"/>
        </a:p>
      </dgm:t>
    </dgm:pt>
    <dgm:pt modelId="{EBD4567F-69DB-45D1-8721-09771BFBE377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일본은 </a:t>
          </a:r>
          <a:r>
            <a:rPr lang="ko-KR" altLang="en-US" dirty="0" err="1" smtClean="0"/>
            <a:t>무주지선점인</a:t>
          </a:r>
          <a:r>
            <a:rPr lang="ko-KR" altLang="en-US" dirty="0" smtClean="0"/>
            <a:t> </a:t>
          </a:r>
          <a:r>
            <a:rPr lang="ko-KR" altLang="en-US" dirty="0" err="1" smtClean="0"/>
            <a:t>센카쿠열도를</a:t>
          </a:r>
          <a:r>
            <a:rPr lang="ko-KR" altLang="en-US" dirty="0" smtClean="0"/>
            <a:t> 일본이 편입시킨 것으로</a:t>
          </a:r>
          <a:r>
            <a:rPr lang="en-US" altLang="ko-KR" dirty="0" smtClean="0"/>
            <a:t>, </a:t>
          </a:r>
          <a:r>
            <a:rPr lang="ko-KR" altLang="en-US" dirty="0" smtClean="0"/>
            <a:t>포츠담선언과는 상관없다고 하고 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2EA1C001-58BA-4502-B424-D612115BE256}" type="parTrans" cxnId="{2009BADC-8A2C-4BEA-925B-75EE44378ED9}">
      <dgm:prSet/>
      <dgm:spPr/>
      <dgm:t>
        <a:bodyPr/>
        <a:lstStyle/>
        <a:p>
          <a:pPr latinLnBrk="1"/>
          <a:endParaRPr lang="ko-KR" altLang="en-US"/>
        </a:p>
      </dgm:t>
    </dgm:pt>
    <dgm:pt modelId="{7863C756-2012-4027-BC0A-DA745C9C29CA}" type="sibTrans" cxnId="{2009BADC-8A2C-4BEA-925B-75EE44378ED9}">
      <dgm:prSet/>
      <dgm:spPr/>
      <dgm:t>
        <a:bodyPr/>
        <a:lstStyle/>
        <a:p>
          <a:pPr latinLnBrk="1"/>
          <a:endParaRPr lang="ko-KR" altLang="en-US"/>
        </a:p>
      </dgm:t>
    </dgm:pt>
    <dgm:pt modelId="{0487EC46-7283-4BEF-A36E-3EC97DA847F6}" type="pres">
      <dgm:prSet presAssocID="{18928FEB-A870-4833-8101-5D748470D673}" presName="Name0" presStyleCnt="0">
        <dgm:presLayoutVars>
          <dgm:dir/>
          <dgm:animLvl val="lvl"/>
          <dgm:resizeHandles val="exact"/>
        </dgm:presLayoutVars>
      </dgm:prSet>
      <dgm:spPr/>
    </dgm:pt>
    <dgm:pt modelId="{EBC20B03-0E48-4970-A626-F8CD8F1477D3}" type="pres">
      <dgm:prSet presAssocID="{CD4798A2-9258-4ED5-8BA6-2DF3A39CB9BA}" presName="linNode" presStyleCnt="0"/>
      <dgm:spPr/>
    </dgm:pt>
    <dgm:pt modelId="{D77A2962-463A-45F1-A03F-E7DE2187AD20}" type="pres">
      <dgm:prSet presAssocID="{CD4798A2-9258-4ED5-8BA6-2DF3A39CB9BA}" presName="parTx" presStyleLbl="revTx" presStyleIdx="0" presStyleCnt="2">
        <dgm:presLayoutVars>
          <dgm:chMax val="1"/>
          <dgm:bulletEnabled val="1"/>
        </dgm:presLayoutVars>
      </dgm:prSet>
      <dgm:spPr/>
    </dgm:pt>
    <dgm:pt modelId="{53689CB7-527F-413E-A072-BA85F7F0DD7B}" type="pres">
      <dgm:prSet presAssocID="{CD4798A2-9258-4ED5-8BA6-2DF3A39CB9BA}" presName="bracket" presStyleLbl="parChTrans1D1" presStyleIdx="0" presStyleCnt="2"/>
      <dgm:spPr/>
    </dgm:pt>
    <dgm:pt modelId="{DC0E0A4C-9411-40E5-B38D-43464BD3ACA3}" type="pres">
      <dgm:prSet presAssocID="{CD4798A2-9258-4ED5-8BA6-2DF3A39CB9BA}" presName="spH" presStyleCnt="0"/>
      <dgm:spPr/>
    </dgm:pt>
    <dgm:pt modelId="{B689E560-CA23-4D13-93B8-23CAED90F288}" type="pres">
      <dgm:prSet presAssocID="{CD4798A2-9258-4ED5-8BA6-2DF3A39CB9BA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814D1A-D1F1-4900-8DDC-3DFCC7981D85}" type="pres">
      <dgm:prSet presAssocID="{F9C042D2-7AAE-43C4-A398-5410616B5176}" presName="spV" presStyleCnt="0"/>
      <dgm:spPr/>
    </dgm:pt>
    <dgm:pt modelId="{62A07C7D-807A-4DFD-B553-93F26915CCA6}" type="pres">
      <dgm:prSet presAssocID="{EED83861-98B1-4B3B-9A47-BFC3674212CD}" presName="linNode" presStyleCnt="0"/>
      <dgm:spPr/>
    </dgm:pt>
    <dgm:pt modelId="{B0E31A91-AD1B-4306-B328-F4F125D83B68}" type="pres">
      <dgm:prSet presAssocID="{EED83861-98B1-4B3B-9A47-BFC3674212CD}" presName="parTx" presStyleLbl="revTx" presStyleIdx="1" presStyleCnt="2">
        <dgm:presLayoutVars>
          <dgm:chMax val="1"/>
          <dgm:bulletEnabled val="1"/>
        </dgm:presLayoutVars>
      </dgm:prSet>
      <dgm:spPr/>
    </dgm:pt>
    <dgm:pt modelId="{AA26B99B-8445-462C-859B-CD5C1F27D073}" type="pres">
      <dgm:prSet presAssocID="{EED83861-98B1-4B3B-9A47-BFC3674212CD}" presName="bracket" presStyleLbl="parChTrans1D1" presStyleIdx="1" presStyleCnt="2"/>
      <dgm:spPr/>
    </dgm:pt>
    <dgm:pt modelId="{A710EFC6-49A9-4D17-B116-C55CE2620681}" type="pres">
      <dgm:prSet presAssocID="{EED83861-98B1-4B3B-9A47-BFC3674212CD}" presName="spH" presStyleCnt="0"/>
      <dgm:spPr/>
    </dgm:pt>
    <dgm:pt modelId="{3C2CB4E9-552C-424A-858B-F564F258D5C9}" type="pres">
      <dgm:prSet presAssocID="{EED83861-98B1-4B3B-9A47-BFC3674212C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F8D651-9819-42F4-A015-89335FCE9EDD}" srcId="{18928FEB-A870-4833-8101-5D748470D673}" destId="{EED83861-98B1-4B3B-9A47-BFC3674212CD}" srcOrd="1" destOrd="0" parTransId="{D836A8EE-31F8-47EE-BCA7-39467FE7C1CC}" sibTransId="{CCA768E4-B9D5-4064-B038-F97A00AF1440}"/>
    <dgm:cxn modelId="{A51C262B-A99E-4926-9980-FDED3E984227}" type="presOf" srcId="{18928FEB-A870-4833-8101-5D748470D673}" destId="{0487EC46-7283-4BEF-A36E-3EC97DA847F6}" srcOrd="0" destOrd="0" presId="urn:diagrams.loki3.com/BracketList+Icon"/>
    <dgm:cxn modelId="{B396B9E0-2C4F-4D2B-908B-B82D3099E96A}" type="presOf" srcId="{A61390D6-92D4-4E41-BC2A-FE1F50A5B1FB}" destId="{B689E560-CA23-4D13-93B8-23CAED90F288}" srcOrd="0" destOrd="0" presId="urn:diagrams.loki3.com/BracketList+Icon"/>
    <dgm:cxn modelId="{2009BADC-8A2C-4BEA-925B-75EE44378ED9}" srcId="{EED83861-98B1-4B3B-9A47-BFC3674212CD}" destId="{EBD4567F-69DB-45D1-8721-09771BFBE377}" srcOrd="0" destOrd="0" parTransId="{2EA1C001-58BA-4502-B424-D612115BE256}" sibTransId="{7863C756-2012-4027-BC0A-DA745C9C29CA}"/>
    <dgm:cxn modelId="{525E66FB-1E38-4B6A-A23E-29F7A6331084}" srcId="{CD4798A2-9258-4ED5-8BA6-2DF3A39CB9BA}" destId="{A61390D6-92D4-4E41-BC2A-FE1F50A5B1FB}" srcOrd="0" destOrd="0" parTransId="{E1AE7DB8-60B3-4A76-BC9E-EF38AFD97A7A}" sibTransId="{0478B60D-81E1-4A29-82AD-8D36D257E817}"/>
    <dgm:cxn modelId="{E8BDB0EF-4F76-4354-BAF3-E3F22EE6D4A5}" srcId="{18928FEB-A870-4833-8101-5D748470D673}" destId="{CD4798A2-9258-4ED5-8BA6-2DF3A39CB9BA}" srcOrd="0" destOrd="0" parTransId="{AE93DA66-D658-4103-A74A-4A909F806B68}" sibTransId="{F9C042D2-7AAE-43C4-A398-5410616B5176}"/>
    <dgm:cxn modelId="{EB89EC7A-B554-4945-A2DE-8D114D137869}" type="presOf" srcId="{EBD4567F-69DB-45D1-8721-09771BFBE377}" destId="{3C2CB4E9-552C-424A-858B-F564F258D5C9}" srcOrd="0" destOrd="0" presId="urn:diagrams.loki3.com/BracketList+Icon"/>
    <dgm:cxn modelId="{C3AC30E9-6752-43B0-B48F-5D681AE99819}" type="presOf" srcId="{EED83861-98B1-4B3B-9A47-BFC3674212CD}" destId="{B0E31A91-AD1B-4306-B328-F4F125D83B68}" srcOrd="0" destOrd="0" presId="urn:diagrams.loki3.com/BracketList+Icon"/>
    <dgm:cxn modelId="{36D7E343-12F3-44AD-92BB-EDE03ABDE548}" type="presOf" srcId="{CD4798A2-9258-4ED5-8BA6-2DF3A39CB9BA}" destId="{D77A2962-463A-45F1-A03F-E7DE2187AD20}" srcOrd="0" destOrd="0" presId="urn:diagrams.loki3.com/BracketList+Icon"/>
    <dgm:cxn modelId="{50DECC34-2EE2-4847-93CE-19395CFBAA90}" type="presParOf" srcId="{0487EC46-7283-4BEF-A36E-3EC97DA847F6}" destId="{EBC20B03-0E48-4970-A626-F8CD8F1477D3}" srcOrd="0" destOrd="0" presId="urn:diagrams.loki3.com/BracketList+Icon"/>
    <dgm:cxn modelId="{0F59E0CD-F229-4345-8D1B-24625DB25C58}" type="presParOf" srcId="{EBC20B03-0E48-4970-A626-F8CD8F1477D3}" destId="{D77A2962-463A-45F1-A03F-E7DE2187AD20}" srcOrd="0" destOrd="0" presId="urn:diagrams.loki3.com/BracketList+Icon"/>
    <dgm:cxn modelId="{52EA6908-80DA-4A25-83A9-6C5E4B96FAC0}" type="presParOf" srcId="{EBC20B03-0E48-4970-A626-F8CD8F1477D3}" destId="{53689CB7-527F-413E-A072-BA85F7F0DD7B}" srcOrd="1" destOrd="0" presId="urn:diagrams.loki3.com/BracketList+Icon"/>
    <dgm:cxn modelId="{E3AA78BA-3681-451A-963F-11A9B6BA0B1C}" type="presParOf" srcId="{EBC20B03-0E48-4970-A626-F8CD8F1477D3}" destId="{DC0E0A4C-9411-40E5-B38D-43464BD3ACA3}" srcOrd="2" destOrd="0" presId="urn:diagrams.loki3.com/BracketList+Icon"/>
    <dgm:cxn modelId="{D2CC01C9-F3FE-48B5-9525-00FA328FC676}" type="presParOf" srcId="{EBC20B03-0E48-4970-A626-F8CD8F1477D3}" destId="{B689E560-CA23-4D13-93B8-23CAED90F288}" srcOrd="3" destOrd="0" presId="urn:diagrams.loki3.com/BracketList+Icon"/>
    <dgm:cxn modelId="{A2EA7ADC-B6D4-41AE-96DC-C459DCC1DFAD}" type="presParOf" srcId="{0487EC46-7283-4BEF-A36E-3EC97DA847F6}" destId="{3F814D1A-D1F1-4900-8DDC-3DFCC7981D85}" srcOrd="1" destOrd="0" presId="urn:diagrams.loki3.com/BracketList+Icon"/>
    <dgm:cxn modelId="{F79C96B6-7D84-4406-90F4-ADA78A784BAE}" type="presParOf" srcId="{0487EC46-7283-4BEF-A36E-3EC97DA847F6}" destId="{62A07C7D-807A-4DFD-B553-93F26915CCA6}" srcOrd="2" destOrd="0" presId="urn:diagrams.loki3.com/BracketList+Icon"/>
    <dgm:cxn modelId="{A8A47B7B-3A7F-4C37-9B50-A1A04A34AE8F}" type="presParOf" srcId="{62A07C7D-807A-4DFD-B553-93F26915CCA6}" destId="{B0E31A91-AD1B-4306-B328-F4F125D83B68}" srcOrd="0" destOrd="0" presId="urn:diagrams.loki3.com/BracketList+Icon"/>
    <dgm:cxn modelId="{2AC0AFFB-B904-4593-B9A8-5BB4B9E1D92C}" type="presParOf" srcId="{62A07C7D-807A-4DFD-B553-93F26915CCA6}" destId="{AA26B99B-8445-462C-859B-CD5C1F27D073}" srcOrd="1" destOrd="0" presId="urn:diagrams.loki3.com/BracketList+Icon"/>
    <dgm:cxn modelId="{7609E533-C17E-40DF-AF25-1B1D68780AED}" type="presParOf" srcId="{62A07C7D-807A-4DFD-B553-93F26915CCA6}" destId="{A710EFC6-49A9-4D17-B116-C55CE2620681}" srcOrd="2" destOrd="0" presId="urn:diagrams.loki3.com/BracketList+Icon"/>
    <dgm:cxn modelId="{4AF41170-B7B7-4ECA-9EEC-1EBBCE23ED77}" type="presParOf" srcId="{62A07C7D-807A-4DFD-B553-93F26915CCA6}" destId="{3C2CB4E9-552C-424A-858B-F564F258D5C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0909D-C0B2-4F52-8277-BF88109D3B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BE6B13-7B62-45B3-909F-C14E1F35A1A4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1895</a:t>
          </a:r>
          <a:r>
            <a:rPr lang="ko-KR" altLang="en-US" dirty="0" smtClean="0">
              <a:solidFill>
                <a:schemeClr val="tx1"/>
              </a:solidFill>
            </a:rPr>
            <a:t>년 </a:t>
          </a:r>
          <a:r>
            <a:rPr lang="en-US" altLang="ko-KR" dirty="0" smtClean="0">
              <a:solidFill>
                <a:schemeClr val="tx1"/>
              </a:solidFill>
            </a:rPr>
            <a:t>-</a:t>
          </a:r>
          <a:r>
            <a:rPr lang="ko-KR" altLang="en-US" dirty="0" smtClean="0"/>
            <a:t> </a:t>
          </a:r>
          <a:r>
            <a:rPr lang="ko-KR" altLang="en-US" dirty="0" err="1" smtClean="0"/>
            <a:t>시모다</a:t>
          </a:r>
          <a:r>
            <a:rPr lang="ko-KR" altLang="en-US" dirty="0" smtClean="0"/>
            <a:t> 조약 체결로 </a:t>
          </a:r>
          <a:r>
            <a:rPr lang="ko-KR" altLang="en-US" dirty="0" err="1" smtClean="0"/>
            <a:t>센카쿠</a:t>
          </a:r>
          <a:r>
            <a:rPr lang="ko-KR" altLang="en-US" dirty="0" smtClean="0"/>
            <a:t> 열도는 일본 영토로 예속</a:t>
          </a:r>
          <a:r>
            <a:rPr lang="en-US" altLang="ko-KR" dirty="0" smtClean="0"/>
            <a:t>, </a:t>
          </a:r>
          <a:r>
            <a:rPr lang="ko-KR" altLang="en-US" dirty="0" smtClean="0"/>
            <a:t>청일 전쟁 승리의 대가로 타이완 섬 및 </a:t>
          </a:r>
          <a:r>
            <a:rPr lang="ko-KR" altLang="en-US" dirty="0" err="1" smtClean="0"/>
            <a:t>펑후</a:t>
          </a:r>
          <a:r>
            <a:rPr lang="ko-KR" altLang="en-US" dirty="0" smtClean="0"/>
            <a:t> 군도와 함께 강제 편입</a:t>
          </a:r>
          <a:endParaRPr lang="ko-KR" altLang="en-US" dirty="0"/>
        </a:p>
      </dgm:t>
    </dgm:pt>
    <dgm:pt modelId="{0D7A6D8B-26B1-4F7B-9BED-0849728459D8}" type="parTrans" cxnId="{84049024-471A-45D0-858E-F9CF0DE8A7F7}">
      <dgm:prSet/>
      <dgm:spPr/>
      <dgm:t>
        <a:bodyPr/>
        <a:lstStyle/>
        <a:p>
          <a:pPr latinLnBrk="1"/>
          <a:endParaRPr lang="ko-KR" altLang="en-US"/>
        </a:p>
      </dgm:t>
    </dgm:pt>
    <dgm:pt modelId="{24FA2F65-C218-420F-B393-77CAC89D2A41}" type="sibTrans" cxnId="{84049024-471A-45D0-858E-F9CF0DE8A7F7}">
      <dgm:prSet/>
      <dgm:spPr/>
      <dgm:t>
        <a:bodyPr/>
        <a:lstStyle/>
        <a:p>
          <a:pPr latinLnBrk="1"/>
          <a:endParaRPr lang="ko-KR" altLang="en-US"/>
        </a:p>
      </dgm:t>
    </dgm:pt>
    <dgm:pt modelId="{FEFBBA18-DAC1-4314-99EE-103DAD9BF849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1972</a:t>
          </a:r>
          <a:r>
            <a:rPr lang="ko-KR" altLang="en-US" dirty="0" smtClean="0">
              <a:solidFill>
                <a:schemeClr val="tx1"/>
              </a:solidFill>
            </a:rPr>
            <a:t>년 </a:t>
          </a:r>
          <a:r>
            <a:rPr lang="en-US" altLang="ko-KR" dirty="0" smtClean="0">
              <a:solidFill>
                <a:schemeClr val="tx1"/>
              </a:solidFill>
            </a:rPr>
            <a:t>-</a:t>
          </a:r>
          <a:r>
            <a:rPr lang="ko-KR" altLang="en-US" dirty="0" smtClean="0">
              <a:solidFill>
                <a:schemeClr val="tx1"/>
              </a:solidFill>
            </a:rPr>
            <a:t> </a:t>
          </a:r>
          <a:r>
            <a:rPr lang="ko-KR" altLang="en-US" dirty="0" smtClean="0"/>
            <a:t>미국의 오키나와 제도 일본 반환에 맞추어 </a:t>
          </a:r>
          <a:r>
            <a:rPr lang="ko-KR" altLang="en-US" dirty="0" err="1" smtClean="0"/>
            <a:t>센카쿠</a:t>
          </a:r>
          <a:r>
            <a:rPr lang="ko-KR" altLang="en-US" dirty="0" smtClean="0"/>
            <a:t> 열도도 함께 반환</a:t>
          </a:r>
          <a:endParaRPr lang="ko-KR" altLang="en-US" dirty="0"/>
        </a:p>
      </dgm:t>
    </dgm:pt>
    <dgm:pt modelId="{194936DB-66B0-4713-AF81-2400A65C4A43}" type="parTrans" cxnId="{343EB217-C4E4-45EC-87C9-3577C28193F7}">
      <dgm:prSet/>
      <dgm:spPr/>
      <dgm:t>
        <a:bodyPr/>
        <a:lstStyle/>
        <a:p>
          <a:pPr latinLnBrk="1"/>
          <a:endParaRPr lang="ko-KR" altLang="en-US"/>
        </a:p>
      </dgm:t>
    </dgm:pt>
    <dgm:pt modelId="{90F8D46B-92A6-4C36-9B87-5D66F3BE0CEE}" type="sibTrans" cxnId="{343EB217-C4E4-45EC-87C9-3577C28193F7}">
      <dgm:prSet/>
      <dgm:spPr/>
      <dgm:t>
        <a:bodyPr/>
        <a:lstStyle/>
        <a:p>
          <a:pPr latinLnBrk="1"/>
          <a:endParaRPr lang="ko-KR" altLang="en-US"/>
        </a:p>
      </dgm:t>
    </dgm:pt>
    <dgm:pt modelId="{616DFB57-005A-45A6-BD62-FFAEA357F27A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현재로는 일본 실효 지배하에 들어가고 있으며</a:t>
          </a:r>
          <a:r>
            <a:rPr lang="en-US" altLang="ko-KR" dirty="0" smtClean="0"/>
            <a:t>, </a:t>
          </a:r>
          <a:r>
            <a:rPr lang="ko-KR" altLang="en-US" dirty="0" smtClean="0"/>
            <a:t>최근 도쿄 도의 </a:t>
          </a:r>
          <a:r>
            <a:rPr lang="ko-KR" altLang="en-US" dirty="0" err="1" smtClean="0"/>
            <a:t>센카쿠</a:t>
          </a:r>
          <a:r>
            <a:rPr lang="ko-KR" altLang="en-US" dirty="0" smtClean="0"/>
            <a:t> 열도 매입을 희망하기로 하자</a:t>
          </a:r>
          <a:r>
            <a:rPr lang="en-US" altLang="ko-KR" dirty="0" smtClean="0"/>
            <a:t>, </a:t>
          </a:r>
          <a:r>
            <a:rPr lang="ko-KR" altLang="en-US" dirty="0" smtClean="0"/>
            <a:t>중국과 대만 등 </a:t>
          </a:r>
          <a:r>
            <a:rPr lang="ko-KR" altLang="en-US" dirty="0" err="1" smtClean="0"/>
            <a:t>중화권</a:t>
          </a:r>
          <a:r>
            <a:rPr lang="ko-KR" altLang="en-US" dirty="0" smtClean="0"/>
            <a:t> 양안 정부의 반대가 우려되기도 함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B4DCA3DF-15A8-488A-9CF1-5FF1F3C2EC70}" type="parTrans" cxnId="{C2635392-AB9E-42DF-BBE4-3555285FBF2A}">
      <dgm:prSet/>
      <dgm:spPr/>
      <dgm:t>
        <a:bodyPr/>
        <a:lstStyle/>
        <a:p>
          <a:pPr latinLnBrk="1"/>
          <a:endParaRPr lang="ko-KR" altLang="en-US"/>
        </a:p>
      </dgm:t>
    </dgm:pt>
    <dgm:pt modelId="{C6C3113B-C887-4BAD-902D-959337670C42}" type="sibTrans" cxnId="{C2635392-AB9E-42DF-BBE4-3555285FBF2A}">
      <dgm:prSet/>
      <dgm:spPr/>
      <dgm:t>
        <a:bodyPr/>
        <a:lstStyle/>
        <a:p>
          <a:pPr latinLnBrk="1"/>
          <a:endParaRPr lang="ko-KR" altLang="en-US"/>
        </a:p>
      </dgm:t>
    </dgm:pt>
    <dgm:pt modelId="{7391EF62-4FEE-449A-A5A2-F6D4F7705FEE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</a:rPr>
            <a:t>1945</a:t>
          </a:r>
          <a:r>
            <a:rPr lang="ko-KR" altLang="en-US" dirty="0" smtClean="0">
              <a:solidFill>
                <a:schemeClr val="tx1"/>
              </a:solidFill>
            </a:rPr>
            <a:t>년 </a:t>
          </a:r>
          <a:r>
            <a:rPr lang="en-US" altLang="ko-KR" dirty="0" smtClean="0">
              <a:solidFill>
                <a:schemeClr val="tx1"/>
              </a:solidFill>
            </a:rPr>
            <a:t>-</a:t>
          </a:r>
          <a:r>
            <a:rPr lang="ko-KR" altLang="en-US" dirty="0" smtClean="0">
              <a:solidFill>
                <a:schemeClr val="tx1"/>
              </a:solidFill>
            </a:rPr>
            <a:t> </a:t>
          </a:r>
          <a:r>
            <a:rPr lang="ko-KR" altLang="en-US" dirty="0" smtClean="0"/>
            <a:t>일본이 태평양 전쟁에서 패전국이 되었을 당시 일본의 연합국 점령을 인한 일시 혼란기에 들어가게 되며</a:t>
          </a:r>
          <a:r>
            <a:rPr lang="en-US" altLang="ko-KR" dirty="0" smtClean="0"/>
            <a:t>, </a:t>
          </a:r>
          <a:r>
            <a:rPr lang="ko-KR" altLang="en-US" dirty="0" smtClean="0"/>
            <a:t>오키나와 제도와 함께 미 신탁통치령으로 예속</a:t>
          </a:r>
          <a:endParaRPr lang="ko-KR" altLang="en-US" dirty="0"/>
        </a:p>
      </dgm:t>
    </dgm:pt>
    <dgm:pt modelId="{0F6399C3-23E9-4403-B1B1-DBCCE3A691F9}" type="parTrans" cxnId="{A2B266F4-E9E4-477E-8F21-2E219027D4C8}">
      <dgm:prSet/>
      <dgm:spPr/>
      <dgm:t>
        <a:bodyPr/>
        <a:lstStyle/>
        <a:p>
          <a:pPr latinLnBrk="1"/>
          <a:endParaRPr lang="ko-KR" altLang="en-US"/>
        </a:p>
      </dgm:t>
    </dgm:pt>
    <dgm:pt modelId="{6FFD462F-80C3-45AF-90C8-8FEBF6FB46C8}" type="sibTrans" cxnId="{A2B266F4-E9E4-477E-8F21-2E219027D4C8}">
      <dgm:prSet/>
      <dgm:spPr/>
      <dgm:t>
        <a:bodyPr/>
        <a:lstStyle/>
        <a:p>
          <a:pPr latinLnBrk="1"/>
          <a:endParaRPr lang="ko-KR" altLang="en-US"/>
        </a:p>
      </dgm:t>
    </dgm:pt>
    <dgm:pt modelId="{6C96FCF8-AE54-4DCC-B531-C4A116CE311B}" type="pres">
      <dgm:prSet presAssocID="{A380909D-C0B2-4F52-8277-BF88109D3BCE}" presName="Name0" presStyleCnt="0">
        <dgm:presLayoutVars>
          <dgm:dir/>
          <dgm:resizeHandles val="exact"/>
        </dgm:presLayoutVars>
      </dgm:prSet>
      <dgm:spPr/>
    </dgm:pt>
    <dgm:pt modelId="{080AD98C-CC89-434C-ADEB-06CE6498AF77}" type="pres">
      <dgm:prSet presAssocID="{44BE6B13-7B62-45B3-909F-C14E1F35A1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2C9183-C6EA-445F-941B-2E1965D9ADEF}" type="pres">
      <dgm:prSet presAssocID="{24FA2F65-C218-420F-B393-77CAC89D2A41}" presName="sibTrans" presStyleLbl="sibTrans1D1" presStyleIdx="0" presStyleCnt="3"/>
      <dgm:spPr/>
    </dgm:pt>
    <dgm:pt modelId="{3704D3B3-4814-4DD5-AD6B-5B390EB769EF}" type="pres">
      <dgm:prSet presAssocID="{24FA2F65-C218-420F-B393-77CAC89D2A41}" presName="connectorText" presStyleLbl="sibTrans1D1" presStyleIdx="0" presStyleCnt="3"/>
      <dgm:spPr/>
    </dgm:pt>
    <dgm:pt modelId="{A0741057-815C-4CE4-B506-AA695A430E11}" type="pres">
      <dgm:prSet presAssocID="{7391EF62-4FEE-449A-A5A2-F6D4F7705F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7C4375-C6AF-44F5-B373-6BB6E685F763}" type="pres">
      <dgm:prSet presAssocID="{6FFD462F-80C3-45AF-90C8-8FEBF6FB46C8}" presName="sibTrans" presStyleLbl="sibTrans1D1" presStyleIdx="1" presStyleCnt="3"/>
      <dgm:spPr/>
    </dgm:pt>
    <dgm:pt modelId="{5D93CC75-FFCB-45CC-9CAF-ECB0FC930615}" type="pres">
      <dgm:prSet presAssocID="{6FFD462F-80C3-45AF-90C8-8FEBF6FB46C8}" presName="connectorText" presStyleLbl="sibTrans1D1" presStyleIdx="1" presStyleCnt="3"/>
      <dgm:spPr/>
    </dgm:pt>
    <dgm:pt modelId="{722314DC-ED0B-4C4B-88D2-3857A625837B}" type="pres">
      <dgm:prSet presAssocID="{FEFBBA18-DAC1-4314-99EE-103DAD9BF8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53041C-F559-4DBD-BEDC-C764E73535B7}" type="pres">
      <dgm:prSet presAssocID="{90F8D46B-92A6-4C36-9B87-5D66F3BE0CEE}" presName="sibTrans" presStyleLbl="sibTrans1D1" presStyleIdx="2" presStyleCnt="3"/>
      <dgm:spPr/>
    </dgm:pt>
    <dgm:pt modelId="{715CB655-D0D8-4A7F-8C4A-68D36539A2B1}" type="pres">
      <dgm:prSet presAssocID="{90F8D46B-92A6-4C36-9B87-5D66F3BE0CEE}" presName="connectorText" presStyleLbl="sibTrans1D1" presStyleIdx="2" presStyleCnt="3"/>
      <dgm:spPr/>
    </dgm:pt>
    <dgm:pt modelId="{C61EEB3B-5F03-4806-B3E8-BFDB43F16F60}" type="pres">
      <dgm:prSet presAssocID="{616DFB57-005A-45A6-BD62-FFAEA357F2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9916653-04F2-4272-AA36-869715C6ABB9}" type="presOf" srcId="{7391EF62-4FEE-449A-A5A2-F6D4F7705FEE}" destId="{A0741057-815C-4CE4-B506-AA695A430E11}" srcOrd="0" destOrd="0" presId="urn:microsoft.com/office/officeart/2005/8/layout/bProcess3"/>
    <dgm:cxn modelId="{B70305E8-A687-44C0-BCCA-5D31C92E769B}" type="presOf" srcId="{24FA2F65-C218-420F-B393-77CAC89D2A41}" destId="{7E2C9183-C6EA-445F-941B-2E1965D9ADEF}" srcOrd="0" destOrd="0" presId="urn:microsoft.com/office/officeart/2005/8/layout/bProcess3"/>
    <dgm:cxn modelId="{2F2CF71E-B226-49AB-8A13-7757C9513291}" type="presOf" srcId="{6FFD462F-80C3-45AF-90C8-8FEBF6FB46C8}" destId="{4B7C4375-C6AF-44F5-B373-6BB6E685F763}" srcOrd="0" destOrd="0" presId="urn:microsoft.com/office/officeart/2005/8/layout/bProcess3"/>
    <dgm:cxn modelId="{F5D79693-5025-41E3-965E-4CEAC64D3BB8}" type="presOf" srcId="{FEFBBA18-DAC1-4314-99EE-103DAD9BF849}" destId="{722314DC-ED0B-4C4B-88D2-3857A625837B}" srcOrd="0" destOrd="0" presId="urn:microsoft.com/office/officeart/2005/8/layout/bProcess3"/>
    <dgm:cxn modelId="{3155ADEE-6180-46AB-A192-6E305539FF98}" type="presOf" srcId="{A380909D-C0B2-4F52-8277-BF88109D3BCE}" destId="{6C96FCF8-AE54-4DCC-B531-C4A116CE311B}" srcOrd="0" destOrd="0" presId="urn:microsoft.com/office/officeart/2005/8/layout/bProcess3"/>
    <dgm:cxn modelId="{343EB217-C4E4-45EC-87C9-3577C28193F7}" srcId="{A380909D-C0B2-4F52-8277-BF88109D3BCE}" destId="{FEFBBA18-DAC1-4314-99EE-103DAD9BF849}" srcOrd="2" destOrd="0" parTransId="{194936DB-66B0-4713-AF81-2400A65C4A43}" sibTransId="{90F8D46B-92A6-4C36-9B87-5D66F3BE0CEE}"/>
    <dgm:cxn modelId="{A2B266F4-E9E4-477E-8F21-2E219027D4C8}" srcId="{A380909D-C0B2-4F52-8277-BF88109D3BCE}" destId="{7391EF62-4FEE-449A-A5A2-F6D4F7705FEE}" srcOrd="1" destOrd="0" parTransId="{0F6399C3-23E9-4403-B1B1-DBCCE3A691F9}" sibTransId="{6FFD462F-80C3-45AF-90C8-8FEBF6FB46C8}"/>
    <dgm:cxn modelId="{B32744E1-FD60-41F4-9ED6-DE228F9EA37B}" type="presOf" srcId="{616DFB57-005A-45A6-BD62-FFAEA357F27A}" destId="{C61EEB3B-5F03-4806-B3E8-BFDB43F16F60}" srcOrd="0" destOrd="0" presId="urn:microsoft.com/office/officeart/2005/8/layout/bProcess3"/>
    <dgm:cxn modelId="{C2635392-AB9E-42DF-BBE4-3555285FBF2A}" srcId="{A380909D-C0B2-4F52-8277-BF88109D3BCE}" destId="{616DFB57-005A-45A6-BD62-FFAEA357F27A}" srcOrd="3" destOrd="0" parTransId="{B4DCA3DF-15A8-488A-9CF1-5FF1F3C2EC70}" sibTransId="{C6C3113B-C887-4BAD-902D-959337670C42}"/>
    <dgm:cxn modelId="{6F627AB4-3D3A-40EC-8DEF-1649BDECAFE6}" type="presOf" srcId="{6FFD462F-80C3-45AF-90C8-8FEBF6FB46C8}" destId="{5D93CC75-FFCB-45CC-9CAF-ECB0FC930615}" srcOrd="1" destOrd="0" presId="urn:microsoft.com/office/officeart/2005/8/layout/bProcess3"/>
    <dgm:cxn modelId="{64A7D333-47C3-4641-93A5-1FA3BFE8497C}" type="presOf" srcId="{24FA2F65-C218-420F-B393-77CAC89D2A41}" destId="{3704D3B3-4814-4DD5-AD6B-5B390EB769EF}" srcOrd="1" destOrd="0" presId="urn:microsoft.com/office/officeart/2005/8/layout/bProcess3"/>
    <dgm:cxn modelId="{10D6B9F2-4C8A-4BED-9BFB-07C906328BBC}" type="presOf" srcId="{90F8D46B-92A6-4C36-9B87-5D66F3BE0CEE}" destId="{5B53041C-F559-4DBD-BEDC-C764E73535B7}" srcOrd="0" destOrd="0" presId="urn:microsoft.com/office/officeart/2005/8/layout/bProcess3"/>
    <dgm:cxn modelId="{84049024-471A-45D0-858E-F9CF0DE8A7F7}" srcId="{A380909D-C0B2-4F52-8277-BF88109D3BCE}" destId="{44BE6B13-7B62-45B3-909F-C14E1F35A1A4}" srcOrd="0" destOrd="0" parTransId="{0D7A6D8B-26B1-4F7B-9BED-0849728459D8}" sibTransId="{24FA2F65-C218-420F-B393-77CAC89D2A41}"/>
    <dgm:cxn modelId="{D7972470-89FE-40C8-9FAD-B792D4BC95F8}" type="presOf" srcId="{44BE6B13-7B62-45B3-909F-C14E1F35A1A4}" destId="{080AD98C-CC89-434C-ADEB-06CE6498AF77}" srcOrd="0" destOrd="0" presId="urn:microsoft.com/office/officeart/2005/8/layout/bProcess3"/>
    <dgm:cxn modelId="{CBCDA5CF-95FD-4B13-90F6-68FC8F44019D}" type="presOf" srcId="{90F8D46B-92A6-4C36-9B87-5D66F3BE0CEE}" destId="{715CB655-D0D8-4A7F-8C4A-68D36539A2B1}" srcOrd="1" destOrd="0" presId="urn:microsoft.com/office/officeart/2005/8/layout/bProcess3"/>
    <dgm:cxn modelId="{9985BBA6-2E77-4CFC-A255-E85C7F72D1A9}" type="presParOf" srcId="{6C96FCF8-AE54-4DCC-B531-C4A116CE311B}" destId="{080AD98C-CC89-434C-ADEB-06CE6498AF77}" srcOrd="0" destOrd="0" presId="urn:microsoft.com/office/officeart/2005/8/layout/bProcess3"/>
    <dgm:cxn modelId="{EEF637B7-BCFF-4374-BDA8-39EB6EC2A12E}" type="presParOf" srcId="{6C96FCF8-AE54-4DCC-B531-C4A116CE311B}" destId="{7E2C9183-C6EA-445F-941B-2E1965D9ADEF}" srcOrd="1" destOrd="0" presId="urn:microsoft.com/office/officeart/2005/8/layout/bProcess3"/>
    <dgm:cxn modelId="{CF8FDBD2-9A3C-4F33-B938-0D8B41C018DB}" type="presParOf" srcId="{7E2C9183-C6EA-445F-941B-2E1965D9ADEF}" destId="{3704D3B3-4814-4DD5-AD6B-5B390EB769EF}" srcOrd="0" destOrd="0" presId="urn:microsoft.com/office/officeart/2005/8/layout/bProcess3"/>
    <dgm:cxn modelId="{104DBD23-5BA4-4E49-9F42-658BADF35D37}" type="presParOf" srcId="{6C96FCF8-AE54-4DCC-B531-C4A116CE311B}" destId="{A0741057-815C-4CE4-B506-AA695A430E11}" srcOrd="2" destOrd="0" presId="urn:microsoft.com/office/officeart/2005/8/layout/bProcess3"/>
    <dgm:cxn modelId="{CA636D5D-D50C-4024-B26A-F0D1EB3072B5}" type="presParOf" srcId="{6C96FCF8-AE54-4DCC-B531-C4A116CE311B}" destId="{4B7C4375-C6AF-44F5-B373-6BB6E685F763}" srcOrd="3" destOrd="0" presId="urn:microsoft.com/office/officeart/2005/8/layout/bProcess3"/>
    <dgm:cxn modelId="{D615A46E-92CC-4E24-B189-D92AFD255779}" type="presParOf" srcId="{4B7C4375-C6AF-44F5-B373-6BB6E685F763}" destId="{5D93CC75-FFCB-45CC-9CAF-ECB0FC930615}" srcOrd="0" destOrd="0" presId="urn:microsoft.com/office/officeart/2005/8/layout/bProcess3"/>
    <dgm:cxn modelId="{017CD27F-7BEC-403E-AEF8-6CB5112575C7}" type="presParOf" srcId="{6C96FCF8-AE54-4DCC-B531-C4A116CE311B}" destId="{722314DC-ED0B-4C4B-88D2-3857A625837B}" srcOrd="4" destOrd="0" presId="urn:microsoft.com/office/officeart/2005/8/layout/bProcess3"/>
    <dgm:cxn modelId="{650F7C06-F489-460B-A5BD-3F87EB29DA6D}" type="presParOf" srcId="{6C96FCF8-AE54-4DCC-B531-C4A116CE311B}" destId="{5B53041C-F559-4DBD-BEDC-C764E73535B7}" srcOrd="5" destOrd="0" presId="urn:microsoft.com/office/officeart/2005/8/layout/bProcess3"/>
    <dgm:cxn modelId="{F47FD07D-8020-4FC7-B75A-34E4E8329907}" type="presParOf" srcId="{5B53041C-F559-4DBD-BEDC-C764E73535B7}" destId="{715CB655-D0D8-4A7F-8C4A-68D36539A2B1}" srcOrd="0" destOrd="0" presId="urn:microsoft.com/office/officeart/2005/8/layout/bProcess3"/>
    <dgm:cxn modelId="{FF3776BD-4F26-44D4-820E-7D7A83B9EC91}" type="presParOf" srcId="{6C96FCF8-AE54-4DCC-B531-C4A116CE311B}" destId="{C61EEB3B-5F03-4806-B3E8-BFDB43F16F6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6318D-3308-468C-8FF8-C82972BBCC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9615FCD-04EB-4AA2-9DFF-68D2151993D8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1905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65F02BBA-0EB3-4CF3-8DE6-97DD9A4151BA}" type="parTrans" cxnId="{7F509385-2096-4186-86F7-889802FD139A}">
      <dgm:prSet/>
      <dgm:spPr/>
      <dgm:t>
        <a:bodyPr/>
        <a:lstStyle/>
        <a:p>
          <a:pPr latinLnBrk="1"/>
          <a:endParaRPr lang="ko-KR" altLang="en-US"/>
        </a:p>
      </dgm:t>
    </dgm:pt>
    <dgm:pt modelId="{F5DDB278-C155-4CF4-82E7-8FEB3219BEC2}" type="sibTrans" cxnId="{7F509385-2096-4186-86F7-889802FD139A}">
      <dgm:prSet/>
      <dgm:spPr/>
      <dgm:t>
        <a:bodyPr/>
        <a:lstStyle/>
        <a:p>
          <a:pPr latinLnBrk="1"/>
          <a:endParaRPr lang="ko-KR" altLang="en-US"/>
        </a:p>
      </dgm:t>
    </dgm:pt>
    <dgm:pt modelId="{DD6E84F8-AAF8-481F-920E-E92F4919613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러</a:t>
          </a:r>
          <a:r>
            <a:rPr lang="en-US" altLang="ko-KR" dirty="0" smtClean="0"/>
            <a:t>-</a:t>
          </a:r>
          <a:r>
            <a:rPr lang="ko-KR" altLang="en-US" dirty="0" smtClean="0"/>
            <a:t>일 전쟁서 승리한 일본차지</a:t>
          </a:r>
          <a:endParaRPr lang="ko-KR" altLang="en-US" dirty="0"/>
        </a:p>
      </dgm:t>
    </dgm:pt>
    <dgm:pt modelId="{01BE59D9-E352-4DFB-A3DA-D3FB71B27E31}" type="parTrans" cxnId="{A82AB078-3536-462C-A72C-EC632E518387}">
      <dgm:prSet/>
      <dgm:spPr/>
      <dgm:t>
        <a:bodyPr/>
        <a:lstStyle/>
        <a:p>
          <a:pPr latinLnBrk="1"/>
          <a:endParaRPr lang="ko-KR" altLang="en-US"/>
        </a:p>
      </dgm:t>
    </dgm:pt>
    <dgm:pt modelId="{80F25F05-A6C3-443A-B79E-6669DBD827CF}" type="sibTrans" cxnId="{A82AB078-3536-462C-A72C-EC632E518387}">
      <dgm:prSet/>
      <dgm:spPr/>
      <dgm:t>
        <a:bodyPr/>
        <a:lstStyle/>
        <a:p>
          <a:pPr latinLnBrk="1"/>
          <a:endParaRPr lang="ko-KR" altLang="en-US"/>
        </a:p>
      </dgm:t>
    </dgm:pt>
    <dgm:pt modelId="{4EDF6340-67FD-454B-9525-E6A10B6942F6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1951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622003F1-8A0E-47BA-B4EF-05DDCBDA1B5A}" type="parTrans" cxnId="{6272AD56-EED1-4AEE-B49E-6856AEA9DFA6}">
      <dgm:prSet/>
      <dgm:spPr/>
      <dgm:t>
        <a:bodyPr/>
        <a:lstStyle/>
        <a:p>
          <a:pPr latinLnBrk="1"/>
          <a:endParaRPr lang="ko-KR" altLang="en-US"/>
        </a:p>
      </dgm:t>
    </dgm:pt>
    <dgm:pt modelId="{1EAE0EAD-71DE-4C00-B04D-164E7B106691}" type="sibTrans" cxnId="{6272AD56-EED1-4AEE-B49E-6856AEA9DFA6}">
      <dgm:prSet/>
      <dgm:spPr/>
      <dgm:t>
        <a:bodyPr/>
        <a:lstStyle/>
        <a:p>
          <a:pPr latinLnBrk="1"/>
          <a:endParaRPr lang="ko-KR" altLang="en-US"/>
        </a:p>
      </dgm:t>
    </dgm:pt>
    <dgm:pt modelId="{4CC988E0-2A94-46B4-B274-ACEE64FEF1CA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1993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AFB4DD76-62E7-4BBD-BC2D-48D99CE5B22D}" type="parTrans" cxnId="{07F32831-4E43-4C74-840D-818D7A3E832D}">
      <dgm:prSet/>
      <dgm:spPr/>
      <dgm:t>
        <a:bodyPr/>
        <a:lstStyle/>
        <a:p>
          <a:pPr latinLnBrk="1"/>
          <a:endParaRPr lang="ko-KR" altLang="en-US"/>
        </a:p>
      </dgm:t>
    </dgm:pt>
    <dgm:pt modelId="{432D6B8D-E3A1-4B58-94ED-1E85CC9D4883}" type="sibTrans" cxnId="{07F32831-4E43-4C74-840D-818D7A3E832D}">
      <dgm:prSet/>
      <dgm:spPr/>
      <dgm:t>
        <a:bodyPr/>
        <a:lstStyle/>
        <a:p>
          <a:pPr latinLnBrk="1"/>
          <a:endParaRPr lang="ko-KR" altLang="en-US"/>
        </a:p>
      </dgm:t>
    </dgm:pt>
    <dgm:pt modelId="{6E3F4A1F-1134-40B1-A93A-DBA158BD0D9B}">
      <dgm:prSet phldrT="[텍스트]"/>
      <dgm:spPr/>
      <dgm:t>
        <a:bodyPr/>
        <a:lstStyle/>
        <a:p>
          <a:pPr latinLnBrk="1"/>
          <a:r>
            <a:rPr lang="ko-KR" altLang="en-US" dirty="0" smtClean="0"/>
            <a:t>도쿄선언</a:t>
          </a:r>
          <a:r>
            <a:rPr lang="en-US" altLang="ko-KR" dirty="0" smtClean="0"/>
            <a:t>, </a:t>
          </a:r>
          <a:r>
            <a:rPr lang="ko-KR" altLang="en-US" dirty="0" smtClean="0"/>
            <a:t>평화조약에 앞서 </a:t>
          </a:r>
          <a:r>
            <a:rPr lang="en-US" altLang="ko-KR" dirty="0" smtClean="0"/>
            <a:t>4</a:t>
          </a:r>
          <a:r>
            <a:rPr lang="ko-KR" altLang="en-US" dirty="0" err="1" smtClean="0"/>
            <a:t>개섬</a:t>
          </a:r>
          <a:r>
            <a:rPr lang="ko-KR" altLang="en-US" dirty="0" smtClean="0"/>
            <a:t> 귀속문제 해결</a:t>
          </a:r>
          <a:endParaRPr lang="ko-KR" altLang="en-US" dirty="0"/>
        </a:p>
      </dgm:t>
    </dgm:pt>
    <dgm:pt modelId="{04BB3495-3081-440B-87A3-3B6F8D0B9BC1}" type="parTrans" cxnId="{62E89081-5185-4BCD-86B7-9DB0D0104CB0}">
      <dgm:prSet/>
      <dgm:spPr/>
      <dgm:t>
        <a:bodyPr/>
        <a:lstStyle/>
        <a:p>
          <a:pPr latinLnBrk="1"/>
          <a:endParaRPr lang="ko-KR" altLang="en-US"/>
        </a:p>
      </dgm:t>
    </dgm:pt>
    <dgm:pt modelId="{0D71B32D-B6AF-41ED-93C2-0BD7B5E5A1BE}" type="sibTrans" cxnId="{62E89081-5185-4BCD-86B7-9DB0D0104CB0}">
      <dgm:prSet/>
      <dgm:spPr/>
      <dgm:t>
        <a:bodyPr/>
        <a:lstStyle/>
        <a:p>
          <a:pPr latinLnBrk="1"/>
          <a:endParaRPr lang="ko-KR" altLang="en-US"/>
        </a:p>
      </dgm:t>
    </dgm:pt>
    <dgm:pt modelId="{2F0A6814-A060-48D0-929F-F591A7186AC2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1956</a:t>
          </a:r>
          <a:r>
            <a:rPr lang="ko-KR" altLang="en-US" dirty="0" smtClean="0"/>
            <a:t>년</a:t>
          </a:r>
          <a:endParaRPr lang="ko-KR" altLang="en-US" dirty="0"/>
        </a:p>
      </dgm:t>
    </dgm:pt>
    <dgm:pt modelId="{9AF75651-E47F-44F8-8217-16F023D8DE72}" type="parTrans" cxnId="{A627E8F5-45C3-4117-8024-BE891EFD0C28}">
      <dgm:prSet/>
      <dgm:spPr/>
      <dgm:t>
        <a:bodyPr/>
        <a:lstStyle/>
        <a:p>
          <a:pPr latinLnBrk="1"/>
          <a:endParaRPr lang="ko-KR" altLang="en-US"/>
        </a:p>
      </dgm:t>
    </dgm:pt>
    <dgm:pt modelId="{F9284A5B-45B2-48D2-948C-A217513AE52B}" type="sibTrans" cxnId="{A627E8F5-45C3-4117-8024-BE891EFD0C28}">
      <dgm:prSet/>
      <dgm:spPr/>
      <dgm:t>
        <a:bodyPr/>
        <a:lstStyle/>
        <a:p>
          <a:pPr latinLnBrk="1"/>
          <a:endParaRPr lang="ko-KR" altLang="en-US"/>
        </a:p>
      </dgm:t>
    </dgm:pt>
    <dgm:pt modelId="{6DFF4A09-2050-46B7-A6C8-4DC0B36C6842}">
      <dgm:prSet/>
      <dgm:spPr/>
      <dgm:t>
        <a:bodyPr/>
        <a:lstStyle/>
        <a:p>
          <a:pPr latinLnBrk="1"/>
          <a:r>
            <a:rPr lang="ko-KR" altLang="en-US" dirty="0" smtClean="0"/>
            <a:t>샌프란시스코 조약으로 </a:t>
          </a:r>
          <a:r>
            <a:rPr lang="ko-KR" altLang="en-US" dirty="0" err="1" smtClean="0"/>
            <a:t>소련차지</a:t>
          </a:r>
          <a:endParaRPr lang="ko-KR" altLang="en-US" dirty="0"/>
        </a:p>
      </dgm:t>
    </dgm:pt>
    <dgm:pt modelId="{F98000DD-6881-4A54-9279-7EAA06B2D8A2}" type="parTrans" cxnId="{F7F8AD2B-83E4-4E1C-B4A9-CF38CEC835B2}">
      <dgm:prSet/>
      <dgm:spPr/>
      <dgm:t>
        <a:bodyPr/>
        <a:lstStyle/>
        <a:p>
          <a:pPr latinLnBrk="1"/>
          <a:endParaRPr lang="ko-KR" altLang="en-US"/>
        </a:p>
      </dgm:t>
    </dgm:pt>
    <dgm:pt modelId="{2B9D3296-F439-4410-BF77-F14E4CAA55AC}" type="sibTrans" cxnId="{F7F8AD2B-83E4-4E1C-B4A9-CF38CEC835B2}">
      <dgm:prSet/>
      <dgm:spPr/>
      <dgm:t>
        <a:bodyPr/>
        <a:lstStyle/>
        <a:p>
          <a:pPr latinLnBrk="1"/>
          <a:endParaRPr lang="ko-KR" altLang="en-US"/>
        </a:p>
      </dgm:t>
    </dgm:pt>
    <dgm:pt modelId="{0716A5D2-B0DA-4E10-92C0-A40AC1E69F01}">
      <dgm:prSet/>
      <dgm:spPr/>
      <dgm:t>
        <a:bodyPr/>
        <a:lstStyle/>
        <a:p>
          <a:pPr latinLnBrk="1"/>
          <a:r>
            <a:rPr lang="ko-KR" altLang="en-US" dirty="0" smtClean="0"/>
            <a:t>소</a:t>
          </a:r>
          <a:r>
            <a:rPr lang="en-US" altLang="ko-KR" dirty="0" smtClean="0"/>
            <a:t>-</a:t>
          </a:r>
          <a:r>
            <a:rPr lang="ko-KR" altLang="en-US" dirty="0" smtClean="0"/>
            <a:t>일 공동선언</a:t>
          </a:r>
          <a:r>
            <a:rPr lang="en-US" altLang="ko-KR" dirty="0" smtClean="0"/>
            <a:t>, </a:t>
          </a:r>
          <a:r>
            <a:rPr lang="ko-KR" altLang="en-US" dirty="0" smtClean="0"/>
            <a:t>평화조약 체결돼 일본에 </a:t>
          </a:r>
          <a:r>
            <a:rPr lang="en-US" altLang="ko-KR" dirty="0" smtClean="0"/>
            <a:t>2</a:t>
          </a:r>
          <a:r>
            <a:rPr lang="ko-KR" altLang="en-US" dirty="0" err="1" smtClean="0"/>
            <a:t>개섬</a:t>
          </a:r>
          <a:r>
            <a:rPr lang="ko-KR" altLang="en-US" dirty="0" smtClean="0"/>
            <a:t> 양도</a:t>
          </a:r>
          <a:endParaRPr lang="ko-KR" altLang="en-US" dirty="0"/>
        </a:p>
      </dgm:t>
    </dgm:pt>
    <dgm:pt modelId="{E8D5730B-6B98-40FC-829B-9B4A851D0113}" type="parTrans" cxnId="{3179ECBF-51B4-4B39-82AD-1E90B97DE8E1}">
      <dgm:prSet/>
      <dgm:spPr/>
      <dgm:t>
        <a:bodyPr/>
        <a:lstStyle/>
        <a:p>
          <a:pPr latinLnBrk="1"/>
          <a:endParaRPr lang="ko-KR" altLang="en-US"/>
        </a:p>
      </dgm:t>
    </dgm:pt>
    <dgm:pt modelId="{4F9BEF30-BE37-4A05-9D88-F5E88159EA2E}" type="sibTrans" cxnId="{3179ECBF-51B4-4B39-82AD-1E90B97DE8E1}">
      <dgm:prSet/>
      <dgm:spPr/>
      <dgm:t>
        <a:bodyPr/>
        <a:lstStyle/>
        <a:p>
          <a:pPr latinLnBrk="1"/>
          <a:endParaRPr lang="ko-KR" altLang="en-US"/>
        </a:p>
      </dgm:t>
    </dgm:pt>
    <dgm:pt modelId="{ADD91154-4879-4B43-9D77-964A0A309177}" type="pres">
      <dgm:prSet presAssocID="{5936318D-3308-468C-8FF8-C82972BBCC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833CAF-5CD0-498F-8839-E83588BBDF2D}" type="pres">
      <dgm:prSet presAssocID="{F9615FCD-04EB-4AA2-9DFF-68D2151993D8}" presName="composite" presStyleCnt="0"/>
      <dgm:spPr/>
    </dgm:pt>
    <dgm:pt modelId="{FA20150A-BA63-4F8A-A8AD-840F3C21FB78}" type="pres">
      <dgm:prSet presAssocID="{F9615FCD-04EB-4AA2-9DFF-68D2151993D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1BBCD9-7CAF-4B8D-AD99-45693AE7023D}" type="pres">
      <dgm:prSet presAssocID="{F9615FCD-04EB-4AA2-9DFF-68D2151993D8}" presName="descendantText" presStyleLbl="alignAcc1" presStyleIdx="0" presStyleCnt="4" custLinFactNeighborX="-241" custLinFactNeighborY="-3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F275A6-5612-4809-A56C-46E517BA6CB7}" type="pres">
      <dgm:prSet presAssocID="{F5DDB278-C155-4CF4-82E7-8FEB3219BEC2}" presName="sp" presStyleCnt="0"/>
      <dgm:spPr/>
    </dgm:pt>
    <dgm:pt modelId="{DA93E3DA-5F73-4D80-88B7-0889622219F7}" type="pres">
      <dgm:prSet presAssocID="{4EDF6340-67FD-454B-9525-E6A10B6942F6}" presName="composite" presStyleCnt="0"/>
      <dgm:spPr/>
    </dgm:pt>
    <dgm:pt modelId="{ED97AA6D-900E-45AF-9057-CCCF23407E40}" type="pres">
      <dgm:prSet presAssocID="{4EDF6340-67FD-454B-9525-E6A10B6942F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95DB4C-ADAF-4C30-9588-A76AFBFFC490}" type="pres">
      <dgm:prSet presAssocID="{4EDF6340-67FD-454B-9525-E6A10B6942F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3C93E5-6BE1-49E0-9DA0-4A87C7B29B54}" type="pres">
      <dgm:prSet presAssocID="{1EAE0EAD-71DE-4C00-B04D-164E7B106691}" presName="sp" presStyleCnt="0"/>
      <dgm:spPr/>
    </dgm:pt>
    <dgm:pt modelId="{6B57314E-EB26-49EA-9F93-9614CF7B8F1D}" type="pres">
      <dgm:prSet presAssocID="{2F0A6814-A060-48D0-929F-F591A7186AC2}" presName="composite" presStyleCnt="0"/>
      <dgm:spPr/>
    </dgm:pt>
    <dgm:pt modelId="{446098B0-8E0E-4296-AD5B-4FF5C7BA40AB}" type="pres">
      <dgm:prSet presAssocID="{2F0A6814-A060-48D0-929F-F591A7186AC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6E95B3-9211-4362-BC2B-A96EB9277CA5}" type="pres">
      <dgm:prSet presAssocID="{2F0A6814-A060-48D0-929F-F591A7186AC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9C853D-B07C-4063-9076-7331E37A8C57}" type="pres">
      <dgm:prSet presAssocID="{F9284A5B-45B2-48D2-948C-A217513AE52B}" presName="sp" presStyleCnt="0"/>
      <dgm:spPr/>
    </dgm:pt>
    <dgm:pt modelId="{8D232944-5F6C-4827-B309-4E9820FB0D19}" type="pres">
      <dgm:prSet presAssocID="{4CC988E0-2A94-46B4-B274-ACEE64FEF1CA}" presName="composite" presStyleCnt="0"/>
      <dgm:spPr/>
    </dgm:pt>
    <dgm:pt modelId="{67AAB1C8-0CEE-4349-991C-B2F7BB9B6B1C}" type="pres">
      <dgm:prSet presAssocID="{4CC988E0-2A94-46B4-B274-ACEE64FEF1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988E82-AD3B-410E-B84D-66A5002E0408}" type="pres">
      <dgm:prSet presAssocID="{4CC988E0-2A94-46B4-B274-ACEE64FEF1C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0D5E67D-EB48-41E6-923A-AE1CFCBDE9FA}" type="presOf" srcId="{4CC988E0-2A94-46B4-B274-ACEE64FEF1CA}" destId="{67AAB1C8-0CEE-4349-991C-B2F7BB9B6B1C}" srcOrd="0" destOrd="0" presId="urn:microsoft.com/office/officeart/2005/8/layout/chevron2"/>
    <dgm:cxn modelId="{F7F8AD2B-83E4-4E1C-B4A9-CF38CEC835B2}" srcId="{4EDF6340-67FD-454B-9525-E6A10B6942F6}" destId="{6DFF4A09-2050-46B7-A6C8-4DC0B36C6842}" srcOrd="0" destOrd="0" parTransId="{F98000DD-6881-4A54-9279-7EAA06B2D8A2}" sibTransId="{2B9D3296-F439-4410-BF77-F14E4CAA55AC}"/>
    <dgm:cxn modelId="{FD6593C0-C91E-43A8-983A-D4541032A289}" type="presOf" srcId="{6DFF4A09-2050-46B7-A6C8-4DC0B36C6842}" destId="{8095DB4C-ADAF-4C30-9588-A76AFBFFC490}" srcOrd="0" destOrd="0" presId="urn:microsoft.com/office/officeart/2005/8/layout/chevron2"/>
    <dgm:cxn modelId="{07F32831-4E43-4C74-840D-818D7A3E832D}" srcId="{5936318D-3308-468C-8FF8-C82972BBCC6D}" destId="{4CC988E0-2A94-46B4-B274-ACEE64FEF1CA}" srcOrd="3" destOrd="0" parTransId="{AFB4DD76-62E7-4BBD-BC2D-48D99CE5B22D}" sibTransId="{432D6B8D-E3A1-4B58-94ED-1E85CC9D4883}"/>
    <dgm:cxn modelId="{F71B49FD-78B8-4D68-B89E-BA3331D24530}" type="presOf" srcId="{5936318D-3308-468C-8FF8-C82972BBCC6D}" destId="{ADD91154-4879-4B43-9D77-964A0A309177}" srcOrd="0" destOrd="0" presId="urn:microsoft.com/office/officeart/2005/8/layout/chevron2"/>
    <dgm:cxn modelId="{4640EB74-AAFF-41F2-AB35-B34CBC1404CF}" type="presOf" srcId="{4EDF6340-67FD-454B-9525-E6A10B6942F6}" destId="{ED97AA6D-900E-45AF-9057-CCCF23407E40}" srcOrd="0" destOrd="0" presId="urn:microsoft.com/office/officeart/2005/8/layout/chevron2"/>
    <dgm:cxn modelId="{3179ECBF-51B4-4B39-82AD-1E90B97DE8E1}" srcId="{2F0A6814-A060-48D0-929F-F591A7186AC2}" destId="{0716A5D2-B0DA-4E10-92C0-A40AC1E69F01}" srcOrd="0" destOrd="0" parTransId="{E8D5730B-6B98-40FC-829B-9B4A851D0113}" sibTransId="{4F9BEF30-BE37-4A05-9D88-F5E88159EA2E}"/>
    <dgm:cxn modelId="{6272AD56-EED1-4AEE-B49E-6856AEA9DFA6}" srcId="{5936318D-3308-468C-8FF8-C82972BBCC6D}" destId="{4EDF6340-67FD-454B-9525-E6A10B6942F6}" srcOrd="1" destOrd="0" parTransId="{622003F1-8A0E-47BA-B4EF-05DDCBDA1B5A}" sibTransId="{1EAE0EAD-71DE-4C00-B04D-164E7B106691}"/>
    <dgm:cxn modelId="{FB10393F-C394-4E00-BF71-B547F09FC88B}" type="presOf" srcId="{0716A5D2-B0DA-4E10-92C0-A40AC1E69F01}" destId="{3A6E95B3-9211-4362-BC2B-A96EB9277CA5}" srcOrd="0" destOrd="0" presId="urn:microsoft.com/office/officeart/2005/8/layout/chevron2"/>
    <dgm:cxn modelId="{A627E8F5-45C3-4117-8024-BE891EFD0C28}" srcId="{5936318D-3308-468C-8FF8-C82972BBCC6D}" destId="{2F0A6814-A060-48D0-929F-F591A7186AC2}" srcOrd="2" destOrd="0" parTransId="{9AF75651-E47F-44F8-8217-16F023D8DE72}" sibTransId="{F9284A5B-45B2-48D2-948C-A217513AE52B}"/>
    <dgm:cxn modelId="{62E89081-5185-4BCD-86B7-9DB0D0104CB0}" srcId="{4CC988E0-2A94-46B4-B274-ACEE64FEF1CA}" destId="{6E3F4A1F-1134-40B1-A93A-DBA158BD0D9B}" srcOrd="0" destOrd="0" parTransId="{04BB3495-3081-440B-87A3-3B6F8D0B9BC1}" sibTransId="{0D71B32D-B6AF-41ED-93C2-0BD7B5E5A1BE}"/>
    <dgm:cxn modelId="{C3C03473-D138-407F-AD3F-47D71AB2D551}" type="presOf" srcId="{2F0A6814-A060-48D0-929F-F591A7186AC2}" destId="{446098B0-8E0E-4296-AD5B-4FF5C7BA40AB}" srcOrd="0" destOrd="0" presId="urn:microsoft.com/office/officeart/2005/8/layout/chevron2"/>
    <dgm:cxn modelId="{5E1A6498-1F58-4AC3-BEAC-9B4573FC59DC}" type="presOf" srcId="{F9615FCD-04EB-4AA2-9DFF-68D2151993D8}" destId="{FA20150A-BA63-4F8A-A8AD-840F3C21FB78}" srcOrd="0" destOrd="0" presId="urn:microsoft.com/office/officeart/2005/8/layout/chevron2"/>
    <dgm:cxn modelId="{A82AB078-3536-462C-A72C-EC632E518387}" srcId="{F9615FCD-04EB-4AA2-9DFF-68D2151993D8}" destId="{DD6E84F8-AAF8-481F-920E-E92F49196136}" srcOrd="0" destOrd="0" parTransId="{01BE59D9-E352-4DFB-A3DA-D3FB71B27E31}" sibTransId="{80F25F05-A6C3-443A-B79E-6669DBD827CF}"/>
    <dgm:cxn modelId="{0FE43314-69F7-41CA-9DF9-F0066DEA5F77}" type="presOf" srcId="{6E3F4A1F-1134-40B1-A93A-DBA158BD0D9B}" destId="{2C988E82-AD3B-410E-B84D-66A5002E0408}" srcOrd="0" destOrd="0" presId="urn:microsoft.com/office/officeart/2005/8/layout/chevron2"/>
    <dgm:cxn modelId="{E794B9B8-B58B-4863-89AF-D297905F11B7}" type="presOf" srcId="{DD6E84F8-AAF8-481F-920E-E92F49196136}" destId="{8F1BBCD9-7CAF-4B8D-AD99-45693AE7023D}" srcOrd="0" destOrd="0" presId="urn:microsoft.com/office/officeart/2005/8/layout/chevron2"/>
    <dgm:cxn modelId="{7F509385-2096-4186-86F7-889802FD139A}" srcId="{5936318D-3308-468C-8FF8-C82972BBCC6D}" destId="{F9615FCD-04EB-4AA2-9DFF-68D2151993D8}" srcOrd="0" destOrd="0" parTransId="{65F02BBA-0EB3-4CF3-8DE6-97DD9A4151BA}" sibTransId="{F5DDB278-C155-4CF4-82E7-8FEB3219BEC2}"/>
    <dgm:cxn modelId="{83A49F1F-63A0-4F70-8885-BA30D92E5D2F}" type="presParOf" srcId="{ADD91154-4879-4B43-9D77-964A0A309177}" destId="{16833CAF-5CD0-498F-8839-E83588BBDF2D}" srcOrd="0" destOrd="0" presId="urn:microsoft.com/office/officeart/2005/8/layout/chevron2"/>
    <dgm:cxn modelId="{95E92570-6C54-4E75-B0D4-9910C9D4310F}" type="presParOf" srcId="{16833CAF-5CD0-498F-8839-E83588BBDF2D}" destId="{FA20150A-BA63-4F8A-A8AD-840F3C21FB78}" srcOrd="0" destOrd="0" presId="urn:microsoft.com/office/officeart/2005/8/layout/chevron2"/>
    <dgm:cxn modelId="{13B37CFE-FE77-4569-BCCB-62268AF9A656}" type="presParOf" srcId="{16833CAF-5CD0-498F-8839-E83588BBDF2D}" destId="{8F1BBCD9-7CAF-4B8D-AD99-45693AE7023D}" srcOrd="1" destOrd="0" presId="urn:microsoft.com/office/officeart/2005/8/layout/chevron2"/>
    <dgm:cxn modelId="{7E36C027-CC99-48C5-B051-0F1A766A00EF}" type="presParOf" srcId="{ADD91154-4879-4B43-9D77-964A0A309177}" destId="{BDF275A6-5612-4809-A56C-46E517BA6CB7}" srcOrd="1" destOrd="0" presId="urn:microsoft.com/office/officeart/2005/8/layout/chevron2"/>
    <dgm:cxn modelId="{9E49B559-9A9E-4BD3-B56E-C2AA7488F32C}" type="presParOf" srcId="{ADD91154-4879-4B43-9D77-964A0A309177}" destId="{DA93E3DA-5F73-4D80-88B7-0889622219F7}" srcOrd="2" destOrd="0" presId="urn:microsoft.com/office/officeart/2005/8/layout/chevron2"/>
    <dgm:cxn modelId="{665AE2D2-C3C1-46D5-9563-AD1AD7E57483}" type="presParOf" srcId="{DA93E3DA-5F73-4D80-88B7-0889622219F7}" destId="{ED97AA6D-900E-45AF-9057-CCCF23407E40}" srcOrd="0" destOrd="0" presId="urn:microsoft.com/office/officeart/2005/8/layout/chevron2"/>
    <dgm:cxn modelId="{FDC36E4D-ABE1-4318-A3F5-717C8C4A556B}" type="presParOf" srcId="{DA93E3DA-5F73-4D80-88B7-0889622219F7}" destId="{8095DB4C-ADAF-4C30-9588-A76AFBFFC490}" srcOrd="1" destOrd="0" presId="urn:microsoft.com/office/officeart/2005/8/layout/chevron2"/>
    <dgm:cxn modelId="{2198B893-9DBE-44FE-B81F-CBCC70C7C340}" type="presParOf" srcId="{ADD91154-4879-4B43-9D77-964A0A309177}" destId="{633C93E5-6BE1-49E0-9DA0-4A87C7B29B54}" srcOrd="3" destOrd="0" presId="urn:microsoft.com/office/officeart/2005/8/layout/chevron2"/>
    <dgm:cxn modelId="{7B152BB2-2656-400D-8C5F-6AE1B191042A}" type="presParOf" srcId="{ADD91154-4879-4B43-9D77-964A0A309177}" destId="{6B57314E-EB26-49EA-9F93-9614CF7B8F1D}" srcOrd="4" destOrd="0" presId="urn:microsoft.com/office/officeart/2005/8/layout/chevron2"/>
    <dgm:cxn modelId="{C117730F-C677-4A1F-BA5F-20ECBFB19BEA}" type="presParOf" srcId="{6B57314E-EB26-49EA-9F93-9614CF7B8F1D}" destId="{446098B0-8E0E-4296-AD5B-4FF5C7BA40AB}" srcOrd="0" destOrd="0" presId="urn:microsoft.com/office/officeart/2005/8/layout/chevron2"/>
    <dgm:cxn modelId="{12C2D7FB-A0BF-4427-84E5-1FD15D053F16}" type="presParOf" srcId="{6B57314E-EB26-49EA-9F93-9614CF7B8F1D}" destId="{3A6E95B3-9211-4362-BC2B-A96EB9277CA5}" srcOrd="1" destOrd="0" presId="urn:microsoft.com/office/officeart/2005/8/layout/chevron2"/>
    <dgm:cxn modelId="{5880ABA6-4987-41DD-B03D-81403C949C37}" type="presParOf" srcId="{ADD91154-4879-4B43-9D77-964A0A309177}" destId="{EF9C853D-B07C-4063-9076-7331E37A8C57}" srcOrd="5" destOrd="0" presId="urn:microsoft.com/office/officeart/2005/8/layout/chevron2"/>
    <dgm:cxn modelId="{C2FFADEA-64CA-4005-B131-75C0CF9D3FD3}" type="presParOf" srcId="{ADD91154-4879-4B43-9D77-964A0A309177}" destId="{8D232944-5F6C-4827-B309-4E9820FB0D19}" srcOrd="6" destOrd="0" presId="urn:microsoft.com/office/officeart/2005/8/layout/chevron2"/>
    <dgm:cxn modelId="{235B4D01-3F71-4DA8-B555-44236B0041A8}" type="presParOf" srcId="{8D232944-5F6C-4827-B309-4E9820FB0D19}" destId="{67AAB1C8-0CEE-4349-991C-B2F7BB9B6B1C}" srcOrd="0" destOrd="0" presId="urn:microsoft.com/office/officeart/2005/8/layout/chevron2"/>
    <dgm:cxn modelId="{D8344BED-62D5-4478-B999-7CBBC9A82865}" type="presParOf" srcId="{8D232944-5F6C-4827-B309-4E9820FB0D19}" destId="{2C988E82-AD3B-410E-B84D-66A5002E04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A6CC9A-D978-4A24-8D7A-58102698F4D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6AC3EF2-68DA-4BB5-AB73-1E15ED4DB4B8}">
      <dgm:prSet phldrT="[텍스트]"/>
      <dgm:spPr>
        <a:solidFill>
          <a:schemeClr val="bg1">
            <a:lumMod val="50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광물    자원</a:t>
          </a:r>
          <a:endParaRPr lang="ko-KR" altLang="en-US" dirty="0"/>
        </a:p>
      </dgm:t>
    </dgm:pt>
    <dgm:pt modelId="{0FECEFB0-CF2F-4A57-AEAA-4D24385B139D}" type="parTrans" cxnId="{7DEF57DF-B8E7-4CFC-8978-51AECBADBC20}">
      <dgm:prSet/>
      <dgm:spPr/>
      <dgm:t>
        <a:bodyPr/>
        <a:lstStyle/>
        <a:p>
          <a:pPr latinLnBrk="1"/>
          <a:endParaRPr lang="ko-KR" altLang="en-US"/>
        </a:p>
      </dgm:t>
    </dgm:pt>
    <dgm:pt modelId="{55C7A5CC-196C-4DAE-BB2E-E3E0228657F0}" type="sibTrans" cxnId="{7DEF57DF-B8E7-4CFC-8978-51AECBADBC20}">
      <dgm:prSet/>
      <dgm:spPr/>
      <dgm:t>
        <a:bodyPr/>
        <a:lstStyle/>
        <a:p>
          <a:pPr latinLnBrk="1"/>
          <a:endParaRPr lang="ko-KR" altLang="en-US"/>
        </a:p>
      </dgm:t>
    </dgm:pt>
    <dgm:pt modelId="{8D37BD15-7BD5-4F8F-B586-D8480443CD12}">
      <dgm:prSet phldrT="[텍스트]"/>
      <dgm:spPr>
        <a:solidFill>
          <a:schemeClr val="accent1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수자원</a:t>
          </a:r>
          <a:endParaRPr lang="ko-KR" altLang="en-US" dirty="0"/>
        </a:p>
      </dgm:t>
    </dgm:pt>
    <dgm:pt modelId="{584E4C47-E2B1-4023-AD07-B7FD18FA55CE}" type="parTrans" cxnId="{78DAE3E8-5054-4ECD-83C7-5BDD19950312}">
      <dgm:prSet/>
      <dgm:spPr/>
      <dgm:t>
        <a:bodyPr/>
        <a:lstStyle/>
        <a:p>
          <a:pPr latinLnBrk="1"/>
          <a:endParaRPr lang="ko-KR" altLang="en-US"/>
        </a:p>
      </dgm:t>
    </dgm:pt>
    <dgm:pt modelId="{B0E2DE9C-4110-42D0-BA1B-49633FB5A86D}" type="sibTrans" cxnId="{78DAE3E8-5054-4ECD-83C7-5BDD19950312}">
      <dgm:prSet/>
      <dgm:spPr/>
      <dgm:t>
        <a:bodyPr/>
        <a:lstStyle/>
        <a:p>
          <a:pPr latinLnBrk="1"/>
          <a:endParaRPr lang="ko-KR" altLang="en-US"/>
        </a:p>
      </dgm:t>
    </dgm:pt>
    <dgm:pt modelId="{CC601CF1-498C-4EE8-80AF-43B0FC574101}">
      <dgm:prSet phldrT="[텍스트]"/>
      <dgm:spPr/>
      <dgm:t>
        <a:bodyPr/>
        <a:lstStyle/>
        <a:p>
          <a:pPr latinLnBrk="1"/>
          <a:r>
            <a:rPr lang="ko-KR" altLang="en-US" dirty="0" smtClean="0"/>
            <a:t>엄청난 경제적 가치</a:t>
          </a:r>
          <a:endParaRPr lang="ko-KR" altLang="en-US" dirty="0"/>
        </a:p>
      </dgm:t>
    </dgm:pt>
    <dgm:pt modelId="{3ED34A3D-4A8A-42BE-AACA-74836BA1F78B}" type="parTrans" cxnId="{7299F20D-2AE4-4CFF-95A6-E9B8EB1CF42A}">
      <dgm:prSet/>
      <dgm:spPr/>
      <dgm:t>
        <a:bodyPr/>
        <a:lstStyle/>
        <a:p>
          <a:pPr latinLnBrk="1"/>
          <a:endParaRPr lang="ko-KR" altLang="en-US"/>
        </a:p>
      </dgm:t>
    </dgm:pt>
    <dgm:pt modelId="{8BA68F78-FEB0-49F9-9DB8-653160155FF0}" type="sibTrans" cxnId="{7299F20D-2AE4-4CFF-95A6-E9B8EB1CF42A}">
      <dgm:prSet/>
      <dgm:spPr/>
      <dgm:t>
        <a:bodyPr/>
        <a:lstStyle/>
        <a:p>
          <a:pPr latinLnBrk="1"/>
          <a:endParaRPr lang="ko-KR" altLang="en-US"/>
        </a:p>
      </dgm:t>
    </dgm:pt>
    <dgm:pt modelId="{81DE950E-C355-4C9E-8B6B-6A6A0F1A768D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34BBBFED-74A1-4DAA-A052-4FB9FF9BA0F9}" type="parTrans" cxnId="{42686ABE-840C-4838-845F-06E0E985B9C5}">
      <dgm:prSet/>
      <dgm:spPr/>
      <dgm:t>
        <a:bodyPr/>
        <a:lstStyle/>
        <a:p>
          <a:pPr latinLnBrk="1"/>
          <a:endParaRPr lang="ko-KR" altLang="en-US"/>
        </a:p>
      </dgm:t>
    </dgm:pt>
    <dgm:pt modelId="{27DA5FCB-DE0D-4AE7-8BE7-C638B815F4A7}" type="sibTrans" cxnId="{42686ABE-840C-4838-845F-06E0E985B9C5}">
      <dgm:prSet/>
      <dgm:spPr/>
      <dgm:t>
        <a:bodyPr/>
        <a:lstStyle/>
        <a:p>
          <a:pPr latinLnBrk="1"/>
          <a:endParaRPr lang="ko-KR" altLang="en-US"/>
        </a:p>
      </dgm:t>
    </dgm:pt>
    <dgm:pt modelId="{2371AFE9-505F-401F-A2AF-A231496D30B8}">
      <dgm:prSet phldrT="[텍스트]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dirty="0" smtClean="0"/>
            <a:t>천혜의 자연환경</a:t>
          </a:r>
          <a:endParaRPr lang="ko-KR" altLang="en-US" dirty="0"/>
        </a:p>
      </dgm:t>
    </dgm:pt>
    <dgm:pt modelId="{7CCE5C84-AD35-491F-9F6F-3A9F2909B689}" type="parTrans" cxnId="{7A152983-2579-49D4-851E-5E6F6423CFD6}">
      <dgm:prSet/>
      <dgm:spPr/>
      <dgm:t>
        <a:bodyPr/>
        <a:lstStyle/>
        <a:p>
          <a:pPr latinLnBrk="1"/>
          <a:endParaRPr lang="ko-KR" altLang="en-US"/>
        </a:p>
      </dgm:t>
    </dgm:pt>
    <dgm:pt modelId="{8EC3BB1F-964A-4674-AEE5-8167A8F60EFA}" type="sibTrans" cxnId="{7A152983-2579-49D4-851E-5E6F6423CFD6}">
      <dgm:prSet/>
      <dgm:spPr/>
      <dgm:t>
        <a:bodyPr/>
        <a:lstStyle/>
        <a:p>
          <a:pPr latinLnBrk="1"/>
          <a:endParaRPr lang="ko-KR" altLang="en-US"/>
        </a:p>
      </dgm:t>
    </dgm:pt>
    <dgm:pt modelId="{954F9202-5875-42BD-9F34-C5D4650DDE10}" type="pres">
      <dgm:prSet presAssocID="{1DA6CC9A-D978-4A24-8D7A-58102698F4D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567FF6-79C7-4E88-80F3-3F257E9AD824}" type="pres">
      <dgm:prSet presAssocID="{1DA6CC9A-D978-4A24-8D7A-58102698F4D3}" presName="ellipse" presStyleLbl="trBgShp" presStyleIdx="0" presStyleCnt="1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7F8CC576-6FAE-404A-A32A-648CA38B465C}" type="pres">
      <dgm:prSet presAssocID="{1DA6CC9A-D978-4A24-8D7A-58102698F4D3}" presName="arrow1" presStyleLbl="fgShp" presStyleIdx="0" presStyleCnt="1"/>
      <dgm:spPr>
        <a:solidFill>
          <a:schemeClr val="accent4">
            <a:lumMod val="50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6F0DF2DA-5B9E-4977-B63D-0B6353D8B404}" type="pres">
      <dgm:prSet presAssocID="{1DA6CC9A-D978-4A24-8D7A-58102698F4D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1BB5E1-8767-4EE6-B2A7-36C0E856C245}" type="pres">
      <dgm:prSet presAssocID="{2371AFE9-505F-401F-A2AF-A231496D30B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A5AFA6-9C95-438D-9F68-A5444B779B4A}" type="pres">
      <dgm:prSet presAssocID="{8D37BD15-7BD5-4F8F-B586-D8480443CD1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E6BF64-7806-4CC9-8286-4162314F7705}" type="pres">
      <dgm:prSet presAssocID="{CC601CF1-498C-4EE8-80AF-43B0FC57410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0589F8-9118-4DF4-B121-2CCDDD86B531}" type="pres">
      <dgm:prSet presAssocID="{1DA6CC9A-D978-4A24-8D7A-58102698F4D3}" presName="funnel" presStyleLbl="trAlignAcc1" presStyleIdx="0" presStyleCnt="1"/>
      <dgm:spPr>
        <a:solidFill>
          <a:schemeClr val="accent5">
            <a:lumMod val="60000"/>
            <a:lumOff val="40000"/>
            <a:alpha val="40000"/>
          </a:schemeClr>
        </a:solid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8FDEA26B-F506-4F99-A833-3D3BEC3634D4}" type="presOf" srcId="{CC601CF1-498C-4EE8-80AF-43B0FC574101}" destId="{6F0DF2DA-5B9E-4977-B63D-0B6353D8B404}" srcOrd="0" destOrd="0" presId="urn:microsoft.com/office/officeart/2005/8/layout/funnel1"/>
    <dgm:cxn modelId="{7299F20D-2AE4-4CFF-95A6-E9B8EB1CF42A}" srcId="{1DA6CC9A-D978-4A24-8D7A-58102698F4D3}" destId="{CC601CF1-498C-4EE8-80AF-43B0FC574101}" srcOrd="3" destOrd="0" parTransId="{3ED34A3D-4A8A-42BE-AACA-74836BA1F78B}" sibTransId="{8BA68F78-FEB0-49F9-9DB8-653160155FF0}"/>
    <dgm:cxn modelId="{7DEF57DF-B8E7-4CFC-8978-51AECBADBC20}" srcId="{1DA6CC9A-D978-4A24-8D7A-58102698F4D3}" destId="{96AC3EF2-68DA-4BB5-AB73-1E15ED4DB4B8}" srcOrd="0" destOrd="0" parTransId="{0FECEFB0-CF2F-4A57-AEAA-4D24385B139D}" sibTransId="{55C7A5CC-196C-4DAE-BB2E-E3E0228657F0}"/>
    <dgm:cxn modelId="{170D85F2-E9D0-40B5-87FF-7434B912FECA}" type="presOf" srcId="{2371AFE9-505F-401F-A2AF-A231496D30B8}" destId="{24A5AFA6-9C95-438D-9F68-A5444B779B4A}" srcOrd="0" destOrd="0" presId="urn:microsoft.com/office/officeart/2005/8/layout/funnel1"/>
    <dgm:cxn modelId="{7A152983-2579-49D4-851E-5E6F6423CFD6}" srcId="{1DA6CC9A-D978-4A24-8D7A-58102698F4D3}" destId="{2371AFE9-505F-401F-A2AF-A231496D30B8}" srcOrd="1" destOrd="0" parTransId="{7CCE5C84-AD35-491F-9F6F-3A9F2909B689}" sibTransId="{8EC3BB1F-964A-4674-AEE5-8167A8F60EFA}"/>
    <dgm:cxn modelId="{8EF5B871-8588-4B37-9D3E-CAB078736B6D}" type="presOf" srcId="{8D37BD15-7BD5-4F8F-B586-D8480443CD12}" destId="{FC1BB5E1-8767-4EE6-B2A7-36C0E856C245}" srcOrd="0" destOrd="0" presId="urn:microsoft.com/office/officeart/2005/8/layout/funnel1"/>
    <dgm:cxn modelId="{921853EA-5FEE-4D5B-A674-9354F0370389}" type="presOf" srcId="{1DA6CC9A-D978-4A24-8D7A-58102698F4D3}" destId="{954F9202-5875-42BD-9F34-C5D4650DDE10}" srcOrd="0" destOrd="0" presId="urn:microsoft.com/office/officeart/2005/8/layout/funnel1"/>
    <dgm:cxn modelId="{78DAE3E8-5054-4ECD-83C7-5BDD19950312}" srcId="{1DA6CC9A-D978-4A24-8D7A-58102698F4D3}" destId="{8D37BD15-7BD5-4F8F-B586-D8480443CD12}" srcOrd="2" destOrd="0" parTransId="{584E4C47-E2B1-4023-AD07-B7FD18FA55CE}" sibTransId="{B0E2DE9C-4110-42D0-BA1B-49633FB5A86D}"/>
    <dgm:cxn modelId="{79FB6B56-F0BD-4ABF-9D3E-044A875F8C2A}" type="presOf" srcId="{96AC3EF2-68DA-4BB5-AB73-1E15ED4DB4B8}" destId="{BAE6BF64-7806-4CC9-8286-4162314F7705}" srcOrd="0" destOrd="0" presId="urn:microsoft.com/office/officeart/2005/8/layout/funnel1"/>
    <dgm:cxn modelId="{42686ABE-840C-4838-845F-06E0E985B9C5}" srcId="{1DA6CC9A-D978-4A24-8D7A-58102698F4D3}" destId="{81DE950E-C355-4C9E-8B6B-6A6A0F1A768D}" srcOrd="4" destOrd="0" parTransId="{34BBBFED-74A1-4DAA-A052-4FB9FF9BA0F9}" sibTransId="{27DA5FCB-DE0D-4AE7-8BE7-C638B815F4A7}"/>
    <dgm:cxn modelId="{7D5B1F22-B617-4783-B2CC-33E23DF23401}" type="presParOf" srcId="{954F9202-5875-42BD-9F34-C5D4650DDE10}" destId="{64567FF6-79C7-4E88-80F3-3F257E9AD824}" srcOrd="0" destOrd="0" presId="urn:microsoft.com/office/officeart/2005/8/layout/funnel1"/>
    <dgm:cxn modelId="{5B1F925E-AF13-4ED8-9C91-7AF2E37EF30B}" type="presParOf" srcId="{954F9202-5875-42BD-9F34-C5D4650DDE10}" destId="{7F8CC576-6FAE-404A-A32A-648CA38B465C}" srcOrd="1" destOrd="0" presId="urn:microsoft.com/office/officeart/2005/8/layout/funnel1"/>
    <dgm:cxn modelId="{E017D0B6-E02C-4B2F-82A8-17946031B033}" type="presParOf" srcId="{954F9202-5875-42BD-9F34-C5D4650DDE10}" destId="{6F0DF2DA-5B9E-4977-B63D-0B6353D8B404}" srcOrd="2" destOrd="0" presId="urn:microsoft.com/office/officeart/2005/8/layout/funnel1"/>
    <dgm:cxn modelId="{B4651717-3260-482D-881F-61B26EFD2954}" type="presParOf" srcId="{954F9202-5875-42BD-9F34-C5D4650DDE10}" destId="{FC1BB5E1-8767-4EE6-B2A7-36C0E856C245}" srcOrd="3" destOrd="0" presId="urn:microsoft.com/office/officeart/2005/8/layout/funnel1"/>
    <dgm:cxn modelId="{444A04F1-DE10-4B2D-8818-5C94F7DD64A7}" type="presParOf" srcId="{954F9202-5875-42BD-9F34-C5D4650DDE10}" destId="{24A5AFA6-9C95-438D-9F68-A5444B779B4A}" srcOrd="4" destOrd="0" presId="urn:microsoft.com/office/officeart/2005/8/layout/funnel1"/>
    <dgm:cxn modelId="{D89F50C3-169B-4B8B-B5A4-4C1A6E456B17}" type="presParOf" srcId="{954F9202-5875-42BD-9F34-C5D4650DDE10}" destId="{BAE6BF64-7806-4CC9-8286-4162314F7705}" srcOrd="5" destOrd="0" presId="urn:microsoft.com/office/officeart/2005/8/layout/funnel1"/>
    <dgm:cxn modelId="{89DC365B-6F01-4ACE-91DD-6CA4CDDCB133}" type="presParOf" srcId="{954F9202-5875-42BD-9F34-C5D4650DDE10}" destId="{3A0589F8-9118-4DF4-B121-2CCDDD86B53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FEA30A-E4EB-445E-B7B3-51463CE3A8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88BC0-0B94-47C5-BC36-9DA5A49CAC5E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 메이지 정부의 영토확장정책 진행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6F57A2F-F451-44E9-B426-ACF339FDDBB6}" type="parTrans" cxnId="{F2E98D50-7AC1-42D4-852F-83051FF32183}">
      <dgm:prSet/>
      <dgm:spPr/>
      <dgm:t>
        <a:bodyPr/>
        <a:lstStyle/>
        <a:p>
          <a:pPr latinLnBrk="1"/>
          <a:endParaRPr lang="ko-KR" altLang="en-US"/>
        </a:p>
      </dgm:t>
    </dgm:pt>
    <dgm:pt modelId="{BD28DEFD-C9ED-4C94-95C4-8202BA4EF46F}" type="sibTrans" cxnId="{F2E98D50-7AC1-42D4-852F-83051FF32183}">
      <dgm:prSet/>
      <dgm:spPr/>
      <dgm:t>
        <a:bodyPr/>
        <a:lstStyle/>
        <a:p>
          <a:pPr latinLnBrk="1"/>
          <a:endParaRPr lang="ko-KR" altLang="en-US"/>
        </a:p>
      </dgm:t>
    </dgm:pt>
    <dgm:pt modelId="{BAD3A6A8-6B75-4B38-9EB1-C50E4C5DE579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일본의 태평양 전쟁의 패전과 포츠담선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570D3D-C6BB-4AC5-873F-27D163C4DCFD}" type="parTrans" cxnId="{FD38B384-3013-437D-ADF0-6873DD006823}">
      <dgm:prSet/>
      <dgm:spPr/>
      <dgm:t>
        <a:bodyPr/>
        <a:lstStyle/>
        <a:p>
          <a:pPr latinLnBrk="1"/>
          <a:endParaRPr lang="ko-KR" altLang="en-US"/>
        </a:p>
      </dgm:t>
    </dgm:pt>
    <dgm:pt modelId="{9183A7BD-93A1-4BF4-8EED-5E6EE9EE006D}" type="sibTrans" cxnId="{FD38B384-3013-437D-ADF0-6873DD006823}">
      <dgm:prSet/>
      <dgm:spPr/>
      <dgm:t>
        <a:bodyPr/>
        <a:lstStyle/>
        <a:p>
          <a:pPr latinLnBrk="1"/>
          <a:endParaRPr lang="ko-KR" altLang="en-US"/>
        </a:p>
      </dgm:t>
    </dgm:pt>
    <dgm:pt modelId="{9AF77AAE-E355-4C8A-A72E-F7F52979D0B8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미소 냉전체제 시작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02483D6-C477-4EDC-ABB1-68650AC95B46}" type="parTrans" cxnId="{E2B772E7-D08F-4952-9F8B-50A646DAE1F2}">
      <dgm:prSet/>
      <dgm:spPr/>
      <dgm:t>
        <a:bodyPr/>
        <a:lstStyle/>
        <a:p>
          <a:pPr latinLnBrk="1"/>
          <a:endParaRPr lang="ko-KR" altLang="en-US"/>
        </a:p>
      </dgm:t>
    </dgm:pt>
    <dgm:pt modelId="{349DAB88-C37D-4FD6-8338-C6E259226FF3}" type="sibTrans" cxnId="{E2B772E7-D08F-4952-9F8B-50A646DAE1F2}">
      <dgm:prSet/>
      <dgm:spPr/>
      <dgm:t>
        <a:bodyPr/>
        <a:lstStyle/>
        <a:p>
          <a:pPr latinLnBrk="1"/>
          <a:endParaRPr lang="ko-KR" altLang="en-US"/>
        </a:p>
      </dgm:t>
    </dgm:pt>
    <dgm:pt modelId="{A43406B8-9564-41C6-94F8-C293FD076597}">
      <dgm:prSet phldrT="[텍스트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sz="1500" b="1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샌프란시스코조약</a:t>
          </a:r>
          <a:endParaRPr lang="ko-KR" altLang="en-US" sz="15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771438-5FE5-4F30-89DA-4C2FE8399A16}" type="parTrans" cxnId="{2063E80F-B568-455C-B398-98D85EFEDE63}">
      <dgm:prSet/>
      <dgm:spPr/>
      <dgm:t>
        <a:bodyPr/>
        <a:lstStyle/>
        <a:p>
          <a:pPr latinLnBrk="1"/>
          <a:endParaRPr lang="ko-KR" altLang="en-US"/>
        </a:p>
      </dgm:t>
    </dgm:pt>
    <dgm:pt modelId="{CDE330BC-E882-42DE-9DC8-330F1174599E}" type="sibTrans" cxnId="{2063E80F-B568-455C-B398-98D85EFEDE63}">
      <dgm:prSet/>
      <dgm:spPr/>
      <dgm:t>
        <a:bodyPr/>
        <a:lstStyle/>
        <a:p>
          <a:pPr latinLnBrk="1"/>
          <a:endParaRPr lang="ko-KR" altLang="en-US"/>
        </a:p>
      </dgm:t>
    </dgm:pt>
    <dgm:pt modelId="{D0F46C2E-539F-451B-A49F-78EF84EE0F6E}">
      <dgm:prSet phldrT="[텍스트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 prstMaterial="powder">
          <a:bevelT prst="relaxedInset"/>
        </a:sp3d>
      </dgm:spPr>
      <dgm:t>
        <a:bodyPr/>
        <a:lstStyle/>
        <a:p>
          <a:pPr latinLnBrk="1"/>
          <a:r>
            <a:rPr lang="ko-KR" altLang="en-US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패전 후의 일본은 연합국에 의해서 자신들이 확장한 영토를 박탈당했다는 의식이 강하게 남아있었고</a:t>
          </a:r>
          <a:r>
            <a:rPr lang="en-US" altLang="ko-KR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ko-KR" altLang="en-US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분쟁지역을 영토화하려는 정책의 진행이 영유권 분쟁을 야기하고 있는 것이다</a:t>
          </a:r>
          <a:r>
            <a:rPr lang="en-US" altLang="ko-KR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r>
            <a:rPr lang="ko-KR" altLang="en-US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그리고 이 영유권 분쟁 지역 중의 하나가 독도이다</a:t>
          </a:r>
          <a:r>
            <a:rPr lang="en-US" altLang="ko-KR" b="1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endParaRPr lang="ko-KR" altLang="en-US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C642FE-F6B5-4CB3-B252-0A0B4687F334}" type="parTrans" cxnId="{10AD07D0-6395-408B-9A28-672573E07A18}">
      <dgm:prSet/>
      <dgm:spPr/>
      <dgm:t>
        <a:bodyPr/>
        <a:lstStyle/>
        <a:p>
          <a:pPr latinLnBrk="1"/>
          <a:endParaRPr lang="ko-KR" altLang="en-US"/>
        </a:p>
      </dgm:t>
    </dgm:pt>
    <dgm:pt modelId="{1136124E-F5E1-42B0-84B9-A13F352D8331}" type="sibTrans" cxnId="{10AD07D0-6395-408B-9A28-672573E07A18}">
      <dgm:prSet/>
      <dgm:spPr/>
      <dgm:t>
        <a:bodyPr/>
        <a:lstStyle/>
        <a:p>
          <a:pPr latinLnBrk="1"/>
          <a:endParaRPr lang="ko-KR" altLang="en-US"/>
        </a:p>
      </dgm:t>
    </dgm:pt>
    <dgm:pt modelId="{E9C7E63D-A60F-4688-A08F-496C1C6997B7}">
      <dgm:prSet/>
      <dgm:spPr/>
      <dgm:t>
        <a:bodyPr/>
        <a:lstStyle/>
        <a:p>
          <a:pPr latinLnBrk="1"/>
          <a:endParaRPr lang="ko-KR" altLang="en-US" dirty="0"/>
        </a:p>
      </dgm:t>
    </dgm:pt>
    <dgm:pt modelId="{DD4186A6-30CE-44C4-8D15-3B9D8D9F4934}" type="parTrans" cxnId="{1143F643-D317-4CFD-9A1E-295563FC55AB}">
      <dgm:prSet/>
      <dgm:spPr/>
      <dgm:t>
        <a:bodyPr/>
        <a:lstStyle/>
        <a:p>
          <a:pPr latinLnBrk="1"/>
          <a:endParaRPr lang="ko-KR" altLang="en-US"/>
        </a:p>
      </dgm:t>
    </dgm:pt>
    <dgm:pt modelId="{B1002162-2F32-43AC-973F-8628D7EC87AA}" type="sibTrans" cxnId="{1143F643-D317-4CFD-9A1E-295563FC55AB}">
      <dgm:prSet/>
      <dgm:spPr/>
      <dgm:t>
        <a:bodyPr/>
        <a:lstStyle/>
        <a:p>
          <a:pPr latinLnBrk="1"/>
          <a:endParaRPr lang="ko-KR" altLang="en-US"/>
        </a:p>
      </dgm:t>
    </dgm:pt>
    <dgm:pt modelId="{EC695EA0-B5D6-4EB0-9085-738F255DA64D}" type="pres">
      <dgm:prSet presAssocID="{D5FEA30A-E4EB-445E-B7B3-51463CE3A8FE}" presName="outerComposite" presStyleCnt="0">
        <dgm:presLayoutVars>
          <dgm:chMax val="5"/>
          <dgm:dir/>
          <dgm:resizeHandles val="exact"/>
        </dgm:presLayoutVars>
      </dgm:prSet>
      <dgm:spPr/>
    </dgm:pt>
    <dgm:pt modelId="{26746138-E5A9-4F99-830F-3C1417C40B6C}" type="pres">
      <dgm:prSet presAssocID="{D5FEA30A-E4EB-445E-B7B3-51463CE3A8FE}" presName="dummyMaxCanvas" presStyleCnt="0">
        <dgm:presLayoutVars/>
      </dgm:prSet>
      <dgm:spPr/>
    </dgm:pt>
    <dgm:pt modelId="{E790D8A9-D865-41E3-90C9-7D41C7E168F9}" type="pres">
      <dgm:prSet presAssocID="{D5FEA30A-E4EB-445E-B7B3-51463CE3A8FE}" presName="FiveNodes_1" presStyleLbl="node1" presStyleIdx="0" presStyleCnt="5">
        <dgm:presLayoutVars>
          <dgm:bulletEnabled val="1"/>
        </dgm:presLayoutVars>
      </dgm:prSet>
      <dgm:spPr/>
    </dgm:pt>
    <dgm:pt modelId="{37F49830-0D58-47EF-9A4E-8F50EF52BF80}" type="pres">
      <dgm:prSet presAssocID="{D5FEA30A-E4EB-445E-B7B3-51463CE3A8FE}" presName="FiveNodes_2" presStyleLbl="node1" presStyleIdx="1" presStyleCnt="5">
        <dgm:presLayoutVars>
          <dgm:bulletEnabled val="1"/>
        </dgm:presLayoutVars>
      </dgm:prSet>
      <dgm:spPr/>
    </dgm:pt>
    <dgm:pt modelId="{4A0F3272-FE26-4C43-94BC-81B3E21B4BA8}" type="pres">
      <dgm:prSet presAssocID="{D5FEA30A-E4EB-445E-B7B3-51463CE3A8FE}" presName="FiveNodes_3" presStyleLbl="node1" presStyleIdx="2" presStyleCnt="5">
        <dgm:presLayoutVars>
          <dgm:bulletEnabled val="1"/>
        </dgm:presLayoutVars>
      </dgm:prSet>
      <dgm:spPr/>
    </dgm:pt>
    <dgm:pt modelId="{1039E4DB-8B8E-454A-902F-BDEE846B2FCF}" type="pres">
      <dgm:prSet presAssocID="{D5FEA30A-E4EB-445E-B7B3-51463CE3A8FE}" presName="FiveNodes_4" presStyleLbl="node1" presStyleIdx="3" presStyleCnt="5">
        <dgm:presLayoutVars>
          <dgm:bulletEnabled val="1"/>
        </dgm:presLayoutVars>
      </dgm:prSet>
      <dgm:spPr/>
    </dgm:pt>
    <dgm:pt modelId="{912F9384-494E-4DE7-A270-A9D92717A72D}" type="pres">
      <dgm:prSet presAssocID="{D5FEA30A-E4EB-445E-B7B3-51463CE3A8F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09BC6A-4F7A-45DC-81CF-40BEB178F861}" type="pres">
      <dgm:prSet presAssocID="{D5FEA30A-E4EB-445E-B7B3-51463CE3A8FE}" presName="FiveConn_1-2" presStyleLbl="fgAccFollowNode1" presStyleIdx="0" presStyleCnt="4">
        <dgm:presLayoutVars>
          <dgm:bulletEnabled val="1"/>
        </dgm:presLayoutVars>
      </dgm:prSet>
      <dgm:spPr/>
    </dgm:pt>
    <dgm:pt modelId="{1C91753A-0EB5-4253-BDDE-23FE1D1A60B4}" type="pres">
      <dgm:prSet presAssocID="{D5FEA30A-E4EB-445E-B7B3-51463CE3A8FE}" presName="FiveConn_2-3" presStyleLbl="fgAccFollowNode1" presStyleIdx="1" presStyleCnt="4">
        <dgm:presLayoutVars>
          <dgm:bulletEnabled val="1"/>
        </dgm:presLayoutVars>
      </dgm:prSet>
      <dgm:spPr/>
    </dgm:pt>
    <dgm:pt modelId="{A1D80072-2FF4-4765-A929-11E9FA55104A}" type="pres">
      <dgm:prSet presAssocID="{D5FEA30A-E4EB-445E-B7B3-51463CE3A8FE}" presName="FiveConn_3-4" presStyleLbl="fgAccFollowNode1" presStyleIdx="2" presStyleCnt="4">
        <dgm:presLayoutVars>
          <dgm:bulletEnabled val="1"/>
        </dgm:presLayoutVars>
      </dgm:prSet>
      <dgm:spPr/>
    </dgm:pt>
    <dgm:pt modelId="{8786F71F-BA57-441B-B486-CF3B2191BD70}" type="pres">
      <dgm:prSet presAssocID="{D5FEA30A-E4EB-445E-B7B3-51463CE3A8FE}" presName="FiveConn_4-5" presStyleLbl="fgAccFollowNode1" presStyleIdx="3" presStyleCnt="4">
        <dgm:presLayoutVars>
          <dgm:bulletEnabled val="1"/>
        </dgm:presLayoutVars>
      </dgm:prSet>
      <dgm:spPr/>
    </dgm:pt>
    <dgm:pt modelId="{6884FFDF-4ED5-4C0B-A349-07E693C09B3E}" type="pres">
      <dgm:prSet presAssocID="{D5FEA30A-E4EB-445E-B7B3-51463CE3A8FE}" presName="FiveNodes_1_text" presStyleLbl="node1" presStyleIdx="4" presStyleCnt="5">
        <dgm:presLayoutVars>
          <dgm:bulletEnabled val="1"/>
        </dgm:presLayoutVars>
      </dgm:prSet>
      <dgm:spPr/>
    </dgm:pt>
    <dgm:pt modelId="{88CDE1BA-C9BB-4930-BCD3-888E61AA1BC5}" type="pres">
      <dgm:prSet presAssocID="{D5FEA30A-E4EB-445E-B7B3-51463CE3A8FE}" presName="FiveNodes_2_text" presStyleLbl="node1" presStyleIdx="4" presStyleCnt="5">
        <dgm:presLayoutVars>
          <dgm:bulletEnabled val="1"/>
        </dgm:presLayoutVars>
      </dgm:prSet>
      <dgm:spPr/>
    </dgm:pt>
    <dgm:pt modelId="{32A092D5-0A41-4D99-A59A-1830F769D9BF}" type="pres">
      <dgm:prSet presAssocID="{D5FEA30A-E4EB-445E-B7B3-51463CE3A8FE}" presName="FiveNodes_3_text" presStyleLbl="node1" presStyleIdx="4" presStyleCnt="5">
        <dgm:presLayoutVars>
          <dgm:bulletEnabled val="1"/>
        </dgm:presLayoutVars>
      </dgm:prSet>
      <dgm:spPr/>
    </dgm:pt>
    <dgm:pt modelId="{233880B4-36A7-40E9-A3A1-11E479ED0D4F}" type="pres">
      <dgm:prSet presAssocID="{D5FEA30A-E4EB-445E-B7B3-51463CE3A8FE}" presName="FiveNodes_4_text" presStyleLbl="node1" presStyleIdx="4" presStyleCnt="5">
        <dgm:presLayoutVars>
          <dgm:bulletEnabled val="1"/>
        </dgm:presLayoutVars>
      </dgm:prSet>
      <dgm:spPr/>
    </dgm:pt>
    <dgm:pt modelId="{910B76A2-B429-4297-8395-969649780564}" type="pres">
      <dgm:prSet presAssocID="{D5FEA30A-E4EB-445E-B7B3-51463CE3A8F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AD07D0-6395-408B-9A28-672573E07A18}" srcId="{D5FEA30A-E4EB-445E-B7B3-51463CE3A8FE}" destId="{D0F46C2E-539F-451B-A49F-78EF84EE0F6E}" srcOrd="4" destOrd="0" parTransId="{D7C642FE-F6B5-4CB3-B252-0A0B4687F334}" sibTransId="{1136124E-F5E1-42B0-84B9-A13F352D8331}"/>
    <dgm:cxn modelId="{49EA074A-3F04-4191-BAF5-FAC12D30D897}" type="presOf" srcId="{D5FEA30A-E4EB-445E-B7B3-51463CE3A8FE}" destId="{EC695EA0-B5D6-4EB0-9085-738F255DA64D}" srcOrd="0" destOrd="0" presId="urn:microsoft.com/office/officeart/2005/8/layout/vProcess5"/>
    <dgm:cxn modelId="{26E26BAA-5DC4-41DD-8649-56D66E27885A}" type="presOf" srcId="{9183A7BD-93A1-4BF4-8EED-5E6EE9EE006D}" destId="{1C91753A-0EB5-4253-BDDE-23FE1D1A60B4}" srcOrd="0" destOrd="0" presId="urn:microsoft.com/office/officeart/2005/8/layout/vProcess5"/>
    <dgm:cxn modelId="{9C2CA23D-AD08-4368-B9C1-61D73C5B5AB1}" type="presOf" srcId="{BAD3A6A8-6B75-4B38-9EB1-C50E4C5DE579}" destId="{88CDE1BA-C9BB-4930-BCD3-888E61AA1BC5}" srcOrd="1" destOrd="0" presId="urn:microsoft.com/office/officeart/2005/8/layout/vProcess5"/>
    <dgm:cxn modelId="{BBC17EB8-6B0F-44CD-8ECC-4615AE64E4D1}" type="presOf" srcId="{DB788BC0-0B94-47C5-BC36-9DA5A49CAC5E}" destId="{6884FFDF-4ED5-4C0B-A349-07E693C09B3E}" srcOrd="1" destOrd="0" presId="urn:microsoft.com/office/officeart/2005/8/layout/vProcess5"/>
    <dgm:cxn modelId="{64993083-A0AC-454C-B06D-2944C8F20783}" type="presOf" srcId="{D0F46C2E-539F-451B-A49F-78EF84EE0F6E}" destId="{912F9384-494E-4DE7-A270-A9D92717A72D}" srcOrd="0" destOrd="0" presId="urn:microsoft.com/office/officeart/2005/8/layout/vProcess5"/>
    <dgm:cxn modelId="{7484AFEB-5263-4DDC-B294-7DAB0F7F2CBA}" type="presOf" srcId="{DB788BC0-0B94-47C5-BC36-9DA5A49CAC5E}" destId="{E790D8A9-D865-41E3-90C9-7D41C7E168F9}" srcOrd="0" destOrd="0" presId="urn:microsoft.com/office/officeart/2005/8/layout/vProcess5"/>
    <dgm:cxn modelId="{FD38B384-3013-437D-ADF0-6873DD006823}" srcId="{D5FEA30A-E4EB-445E-B7B3-51463CE3A8FE}" destId="{BAD3A6A8-6B75-4B38-9EB1-C50E4C5DE579}" srcOrd="1" destOrd="0" parTransId="{72570D3D-C6BB-4AC5-873F-27D163C4DCFD}" sibTransId="{9183A7BD-93A1-4BF4-8EED-5E6EE9EE006D}"/>
    <dgm:cxn modelId="{EA52A419-4141-44BA-8ACF-8D96248947F2}" type="presOf" srcId="{A43406B8-9564-41C6-94F8-C293FD076597}" destId="{1039E4DB-8B8E-454A-902F-BDEE846B2FCF}" srcOrd="0" destOrd="0" presId="urn:microsoft.com/office/officeart/2005/8/layout/vProcess5"/>
    <dgm:cxn modelId="{2063E80F-B568-455C-B398-98D85EFEDE63}" srcId="{D5FEA30A-E4EB-445E-B7B3-51463CE3A8FE}" destId="{A43406B8-9564-41C6-94F8-C293FD076597}" srcOrd="3" destOrd="0" parTransId="{CC771438-5FE5-4F30-89DA-4C2FE8399A16}" sibTransId="{CDE330BC-E882-42DE-9DC8-330F1174599E}"/>
    <dgm:cxn modelId="{ED482A62-AC76-4F93-8CC0-022E0AA8C091}" type="presOf" srcId="{CDE330BC-E882-42DE-9DC8-330F1174599E}" destId="{8786F71F-BA57-441B-B486-CF3B2191BD70}" srcOrd="0" destOrd="0" presId="urn:microsoft.com/office/officeart/2005/8/layout/vProcess5"/>
    <dgm:cxn modelId="{F2E98D50-7AC1-42D4-852F-83051FF32183}" srcId="{D5FEA30A-E4EB-445E-B7B3-51463CE3A8FE}" destId="{DB788BC0-0B94-47C5-BC36-9DA5A49CAC5E}" srcOrd="0" destOrd="0" parTransId="{76F57A2F-F451-44E9-B426-ACF339FDDBB6}" sibTransId="{BD28DEFD-C9ED-4C94-95C4-8202BA4EF46F}"/>
    <dgm:cxn modelId="{F1C1A2D4-88DA-4E53-A8EC-E4C301D61E39}" type="presOf" srcId="{9AF77AAE-E355-4C8A-A72E-F7F52979D0B8}" destId="{32A092D5-0A41-4D99-A59A-1830F769D9BF}" srcOrd="1" destOrd="0" presId="urn:microsoft.com/office/officeart/2005/8/layout/vProcess5"/>
    <dgm:cxn modelId="{2A3EE76F-EAE1-4943-8C0A-2AFA1FB2CC3A}" type="presOf" srcId="{D0F46C2E-539F-451B-A49F-78EF84EE0F6E}" destId="{910B76A2-B429-4297-8395-969649780564}" srcOrd="1" destOrd="0" presId="urn:microsoft.com/office/officeart/2005/8/layout/vProcess5"/>
    <dgm:cxn modelId="{ADF12FB5-2E77-4320-9F68-0FF3281170ED}" type="presOf" srcId="{9AF77AAE-E355-4C8A-A72E-F7F52979D0B8}" destId="{4A0F3272-FE26-4C43-94BC-81B3E21B4BA8}" srcOrd="0" destOrd="0" presId="urn:microsoft.com/office/officeart/2005/8/layout/vProcess5"/>
    <dgm:cxn modelId="{AC4CC908-35ED-432D-A196-65F9DA6DE39D}" type="presOf" srcId="{BD28DEFD-C9ED-4C94-95C4-8202BA4EF46F}" destId="{9209BC6A-4F7A-45DC-81CF-40BEB178F861}" srcOrd="0" destOrd="0" presId="urn:microsoft.com/office/officeart/2005/8/layout/vProcess5"/>
    <dgm:cxn modelId="{1143F643-D317-4CFD-9A1E-295563FC55AB}" srcId="{D5FEA30A-E4EB-445E-B7B3-51463CE3A8FE}" destId="{E9C7E63D-A60F-4688-A08F-496C1C6997B7}" srcOrd="5" destOrd="0" parTransId="{DD4186A6-30CE-44C4-8D15-3B9D8D9F4934}" sibTransId="{B1002162-2F32-43AC-973F-8628D7EC87AA}"/>
    <dgm:cxn modelId="{E2B772E7-D08F-4952-9F8B-50A646DAE1F2}" srcId="{D5FEA30A-E4EB-445E-B7B3-51463CE3A8FE}" destId="{9AF77AAE-E355-4C8A-A72E-F7F52979D0B8}" srcOrd="2" destOrd="0" parTransId="{B02483D6-C477-4EDC-ABB1-68650AC95B46}" sibTransId="{349DAB88-C37D-4FD6-8338-C6E259226FF3}"/>
    <dgm:cxn modelId="{32836255-D1EB-4D7A-8CCD-291119335C98}" type="presOf" srcId="{349DAB88-C37D-4FD6-8338-C6E259226FF3}" destId="{A1D80072-2FF4-4765-A929-11E9FA55104A}" srcOrd="0" destOrd="0" presId="urn:microsoft.com/office/officeart/2005/8/layout/vProcess5"/>
    <dgm:cxn modelId="{66858BE8-1EC0-4AB7-A179-E13FEC535BD8}" type="presOf" srcId="{BAD3A6A8-6B75-4B38-9EB1-C50E4C5DE579}" destId="{37F49830-0D58-47EF-9A4E-8F50EF52BF80}" srcOrd="0" destOrd="0" presId="urn:microsoft.com/office/officeart/2005/8/layout/vProcess5"/>
    <dgm:cxn modelId="{FB036268-C2F2-4F17-94AE-D858C34EF5AC}" type="presOf" srcId="{A43406B8-9564-41C6-94F8-C293FD076597}" destId="{233880B4-36A7-40E9-A3A1-11E479ED0D4F}" srcOrd="1" destOrd="0" presId="urn:microsoft.com/office/officeart/2005/8/layout/vProcess5"/>
    <dgm:cxn modelId="{8C10882B-0244-4058-A982-1DABC4245CB9}" type="presParOf" srcId="{EC695EA0-B5D6-4EB0-9085-738F255DA64D}" destId="{26746138-E5A9-4F99-830F-3C1417C40B6C}" srcOrd="0" destOrd="0" presId="urn:microsoft.com/office/officeart/2005/8/layout/vProcess5"/>
    <dgm:cxn modelId="{C37D1744-A967-4907-9967-2172EEBE3122}" type="presParOf" srcId="{EC695EA0-B5D6-4EB0-9085-738F255DA64D}" destId="{E790D8A9-D865-41E3-90C9-7D41C7E168F9}" srcOrd="1" destOrd="0" presId="urn:microsoft.com/office/officeart/2005/8/layout/vProcess5"/>
    <dgm:cxn modelId="{66C9F0BF-4E33-4837-84BF-C58E470CFF30}" type="presParOf" srcId="{EC695EA0-B5D6-4EB0-9085-738F255DA64D}" destId="{37F49830-0D58-47EF-9A4E-8F50EF52BF80}" srcOrd="2" destOrd="0" presId="urn:microsoft.com/office/officeart/2005/8/layout/vProcess5"/>
    <dgm:cxn modelId="{8D25C32A-45FF-4C2F-BDE9-D9B60E16D6AB}" type="presParOf" srcId="{EC695EA0-B5D6-4EB0-9085-738F255DA64D}" destId="{4A0F3272-FE26-4C43-94BC-81B3E21B4BA8}" srcOrd="3" destOrd="0" presId="urn:microsoft.com/office/officeart/2005/8/layout/vProcess5"/>
    <dgm:cxn modelId="{D8458152-E0F0-4AEA-8D12-4B70C15A5625}" type="presParOf" srcId="{EC695EA0-B5D6-4EB0-9085-738F255DA64D}" destId="{1039E4DB-8B8E-454A-902F-BDEE846B2FCF}" srcOrd="4" destOrd="0" presId="urn:microsoft.com/office/officeart/2005/8/layout/vProcess5"/>
    <dgm:cxn modelId="{BB53BB78-3BF8-4950-8CE3-AFA7FB2682A8}" type="presParOf" srcId="{EC695EA0-B5D6-4EB0-9085-738F255DA64D}" destId="{912F9384-494E-4DE7-A270-A9D92717A72D}" srcOrd="5" destOrd="0" presId="urn:microsoft.com/office/officeart/2005/8/layout/vProcess5"/>
    <dgm:cxn modelId="{11A68728-A95F-4A56-BEF0-F70C67ECB789}" type="presParOf" srcId="{EC695EA0-B5D6-4EB0-9085-738F255DA64D}" destId="{9209BC6A-4F7A-45DC-81CF-40BEB178F861}" srcOrd="6" destOrd="0" presId="urn:microsoft.com/office/officeart/2005/8/layout/vProcess5"/>
    <dgm:cxn modelId="{2A24B650-CBD6-44C4-BCE6-E5D161BD2416}" type="presParOf" srcId="{EC695EA0-B5D6-4EB0-9085-738F255DA64D}" destId="{1C91753A-0EB5-4253-BDDE-23FE1D1A60B4}" srcOrd="7" destOrd="0" presId="urn:microsoft.com/office/officeart/2005/8/layout/vProcess5"/>
    <dgm:cxn modelId="{CCF1E950-4ED4-4207-A64A-FAA5431C55B1}" type="presParOf" srcId="{EC695EA0-B5D6-4EB0-9085-738F255DA64D}" destId="{A1D80072-2FF4-4765-A929-11E9FA55104A}" srcOrd="8" destOrd="0" presId="urn:microsoft.com/office/officeart/2005/8/layout/vProcess5"/>
    <dgm:cxn modelId="{7FD80EA8-192E-4D3B-967A-AFA523498FC9}" type="presParOf" srcId="{EC695EA0-B5D6-4EB0-9085-738F255DA64D}" destId="{8786F71F-BA57-441B-B486-CF3B2191BD70}" srcOrd="9" destOrd="0" presId="urn:microsoft.com/office/officeart/2005/8/layout/vProcess5"/>
    <dgm:cxn modelId="{EC887864-B47E-4117-9C8C-3F61AEA6008D}" type="presParOf" srcId="{EC695EA0-B5D6-4EB0-9085-738F255DA64D}" destId="{6884FFDF-4ED5-4C0B-A349-07E693C09B3E}" srcOrd="10" destOrd="0" presId="urn:microsoft.com/office/officeart/2005/8/layout/vProcess5"/>
    <dgm:cxn modelId="{E73D9CCD-64F6-4A10-B5DF-274CEACDB389}" type="presParOf" srcId="{EC695EA0-B5D6-4EB0-9085-738F255DA64D}" destId="{88CDE1BA-C9BB-4930-BCD3-888E61AA1BC5}" srcOrd="11" destOrd="0" presId="urn:microsoft.com/office/officeart/2005/8/layout/vProcess5"/>
    <dgm:cxn modelId="{AD459686-9EE9-4457-BF9D-D2D42F0BBD8B}" type="presParOf" srcId="{EC695EA0-B5D6-4EB0-9085-738F255DA64D}" destId="{32A092D5-0A41-4D99-A59A-1830F769D9BF}" srcOrd="12" destOrd="0" presId="urn:microsoft.com/office/officeart/2005/8/layout/vProcess5"/>
    <dgm:cxn modelId="{F0B21775-777A-4ED9-A453-EA31271A3414}" type="presParOf" srcId="{EC695EA0-B5D6-4EB0-9085-738F255DA64D}" destId="{233880B4-36A7-40E9-A3A1-11E479ED0D4F}" srcOrd="13" destOrd="0" presId="urn:microsoft.com/office/officeart/2005/8/layout/vProcess5"/>
    <dgm:cxn modelId="{5B4970BD-5233-40D7-AF90-978404F26A66}" type="presParOf" srcId="{EC695EA0-B5D6-4EB0-9085-738F255DA64D}" destId="{910B76A2-B429-4297-8395-9696497805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A2962-463A-45F1-A03F-E7DE2187AD20}">
      <dsp:nvSpPr>
        <dsp:cNvPr id="0" name=""/>
        <dsp:cNvSpPr/>
      </dsp:nvSpPr>
      <dsp:spPr>
        <a:xfrm>
          <a:off x="2777" y="1236608"/>
          <a:ext cx="1420769" cy="48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중국</a:t>
          </a:r>
          <a:endParaRPr lang="ko-KR" altLang="en-US" sz="1900" kern="1200" dirty="0"/>
        </a:p>
      </dsp:txBody>
      <dsp:txXfrm>
        <a:off x="2777" y="1236608"/>
        <a:ext cx="1420769" cy="482006"/>
      </dsp:txXfrm>
    </dsp:sp>
    <dsp:sp modelId="{53689CB7-527F-413E-A072-BA85F7F0DD7B}">
      <dsp:nvSpPr>
        <dsp:cNvPr id="0" name=""/>
        <dsp:cNvSpPr/>
      </dsp:nvSpPr>
      <dsp:spPr>
        <a:xfrm>
          <a:off x="1423546" y="272596"/>
          <a:ext cx="284153" cy="24100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9E560-CA23-4D13-93B8-23CAED90F288}">
      <dsp:nvSpPr>
        <dsp:cNvPr id="0" name=""/>
        <dsp:cNvSpPr/>
      </dsp:nvSpPr>
      <dsp:spPr>
        <a:xfrm>
          <a:off x="1821362" y="272596"/>
          <a:ext cx="3864492" cy="241003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err="1" smtClean="0"/>
            <a:t>댜오위다오가</a:t>
          </a:r>
          <a:r>
            <a:rPr lang="ko-KR" altLang="en-US" sz="1900" kern="1200" dirty="0" smtClean="0"/>
            <a:t> 대만의 부속도서로서 </a:t>
          </a:r>
          <a:r>
            <a:rPr lang="en-US" altLang="ko-KR" sz="1900" kern="1200" dirty="0" smtClean="0"/>
            <a:t>1403</a:t>
          </a:r>
          <a:r>
            <a:rPr lang="ko-KR" altLang="en-US" sz="1900" kern="1200" dirty="0" smtClean="0"/>
            <a:t>년 명나라 </a:t>
          </a:r>
          <a:r>
            <a:rPr lang="ko-KR" altLang="en-US" sz="1900" kern="1200" dirty="0" err="1" smtClean="0"/>
            <a:t>영락제</a:t>
          </a:r>
          <a:r>
            <a:rPr lang="ko-KR" altLang="en-US" sz="1900" kern="1200" dirty="0" smtClean="0"/>
            <a:t> 시기의 문헌을 근거로 중국이 </a:t>
          </a:r>
          <a:r>
            <a:rPr lang="ko-KR" altLang="en-US" sz="1900" kern="1200" dirty="0" err="1" smtClean="0"/>
            <a:t>댜오위다오를</a:t>
          </a:r>
          <a:r>
            <a:rPr lang="ko-KR" altLang="en-US" sz="1900" kern="1200" dirty="0" smtClean="0"/>
            <a:t> 가장 먼저 발견했으며</a:t>
          </a:r>
          <a:r>
            <a:rPr lang="en-US" altLang="ko-KR" sz="1900" kern="1200" dirty="0" smtClean="0"/>
            <a:t>, </a:t>
          </a:r>
          <a:r>
            <a:rPr lang="ko-KR" altLang="en-US" sz="1900" kern="1200" dirty="0" err="1" smtClean="0"/>
            <a:t>댜오위다오라는</a:t>
          </a:r>
          <a:r>
            <a:rPr lang="ko-KR" altLang="en-US" sz="1900" kern="1200" dirty="0" smtClean="0"/>
            <a:t> 이름을 붙이고 섬을 이용해왔다고 주장한다</a:t>
          </a:r>
          <a:r>
            <a:rPr lang="en-US" altLang="ko-KR" sz="1900" kern="1200" dirty="0" smtClean="0"/>
            <a:t>.</a:t>
          </a:r>
          <a:endParaRPr lang="ko-KR" altLang="en-US" sz="1900" kern="1200" dirty="0"/>
        </a:p>
      </dsp:txBody>
      <dsp:txXfrm>
        <a:off x="1821362" y="272596"/>
        <a:ext cx="3864492" cy="2410031"/>
      </dsp:txXfrm>
    </dsp:sp>
    <dsp:sp modelId="{B0E31A91-AD1B-4306-B328-F4F125D83B68}">
      <dsp:nvSpPr>
        <dsp:cNvPr id="0" name=""/>
        <dsp:cNvSpPr/>
      </dsp:nvSpPr>
      <dsp:spPr>
        <a:xfrm>
          <a:off x="2777" y="3338472"/>
          <a:ext cx="1420769" cy="48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smtClean="0"/>
            <a:t>일본</a:t>
          </a:r>
          <a:endParaRPr lang="ko-KR" altLang="en-US" sz="1900" kern="1200" dirty="0"/>
        </a:p>
      </dsp:txBody>
      <dsp:txXfrm>
        <a:off x="2777" y="3338472"/>
        <a:ext cx="1420769" cy="482006"/>
      </dsp:txXfrm>
    </dsp:sp>
    <dsp:sp modelId="{AA26B99B-8445-462C-859B-CD5C1F27D073}">
      <dsp:nvSpPr>
        <dsp:cNvPr id="0" name=""/>
        <dsp:cNvSpPr/>
      </dsp:nvSpPr>
      <dsp:spPr>
        <a:xfrm>
          <a:off x="1423546" y="2751027"/>
          <a:ext cx="284153" cy="165689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CB4E9-552C-424A-858B-F564F258D5C9}">
      <dsp:nvSpPr>
        <dsp:cNvPr id="0" name=""/>
        <dsp:cNvSpPr/>
      </dsp:nvSpPr>
      <dsp:spPr>
        <a:xfrm>
          <a:off x="1821362" y="2751027"/>
          <a:ext cx="3864492" cy="16568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일본은 </a:t>
          </a:r>
          <a:r>
            <a:rPr lang="ko-KR" altLang="en-US" sz="1900" kern="1200" dirty="0" err="1" smtClean="0"/>
            <a:t>무주지선점인</a:t>
          </a:r>
          <a:r>
            <a:rPr lang="ko-KR" altLang="en-US" sz="1900" kern="1200" dirty="0" smtClean="0"/>
            <a:t> </a:t>
          </a:r>
          <a:r>
            <a:rPr lang="ko-KR" altLang="en-US" sz="1900" kern="1200" dirty="0" err="1" smtClean="0"/>
            <a:t>센카쿠열도를</a:t>
          </a:r>
          <a:r>
            <a:rPr lang="ko-KR" altLang="en-US" sz="1900" kern="1200" dirty="0" smtClean="0"/>
            <a:t> 일본이 편입시킨 것으로</a:t>
          </a:r>
          <a:r>
            <a:rPr lang="en-US" altLang="ko-KR" sz="1900" kern="1200" dirty="0" smtClean="0"/>
            <a:t>, </a:t>
          </a:r>
          <a:r>
            <a:rPr lang="ko-KR" altLang="en-US" sz="1900" kern="1200" dirty="0" smtClean="0"/>
            <a:t>포츠담선언과는 상관없다고 하고 있다</a:t>
          </a:r>
          <a:r>
            <a:rPr lang="en-US" altLang="ko-KR" sz="1900" kern="1200" dirty="0" smtClean="0"/>
            <a:t>.</a:t>
          </a:r>
          <a:endParaRPr lang="ko-KR" altLang="en-US" sz="1900" kern="1200" dirty="0"/>
        </a:p>
      </dsp:txBody>
      <dsp:txXfrm>
        <a:off x="1821362" y="2751027"/>
        <a:ext cx="3864492" cy="1656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9183-C6EA-445F-941B-2E1965D9ADEF}">
      <dsp:nvSpPr>
        <dsp:cNvPr id="0" name=""/>
        <dsp:cNvSpPr/>
      </dsp:nvSpPr>
      <dsp:spPr>
        <a:xfrm>
          <a:off x="5079653" y="922222"/>
          <a:ext cx="71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2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416256" y="964238"/>
        <a:ext cx="37042" cy="7408"/>
      </dsp:txXfrm>
    </dsp:sp>
    <dsp:sp modelId="{080AD98C-CC89-434C-ADEB-06CE6498AF77}">
      <dsp:nvSpPr>
        <dsp:cNvPr id="0" name=""/>
        <dsp:cNvSpPr/>
      </dsp:nvSpPr>
      <dsp:spPr>
        <a:xfrm>
          <a:off x="1860373" y="1618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1895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/>
            <a:t> </a:t>
          </a:r>
          <a:r>
            <a:rPr lang="ko-KR" altLang="en-US" sz="1600" kern="1200" dirty="0" err="1" smtClean="0"/>
            <a:t>시모다</a:t>
          </a:r>
          <a:r>
            <a:rPr lang="ko-KR" altLang="en-US" sz="1600" kern="1200" dirty="0" smtClean="0"/>
            <a:t> 조약 체결로 </a:t>
          </a:r>
          <a:r>
            <a:rPr lang="ko-KR" altLang="en-US" sz="1600" kern="1200" dirty="0" err="1" smtClean="0"/>
            <a:t>센카쿠</a:t>
          </a:r>
          <a:r>
            <a:rPr lang="ko-KR" altLang="en-US" sz="1600" kern="1200" dirty="0" smtClean="0"/>
            <a:t> 열도는 일본 영토로 예속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청일 전쟁 승리의 대가로 타이완 섬 및 </a:t>
          </a:r>
          <a:r>
            <a:rPr lang="ko-KR" altLang="en-US" sz="1600" kern="1200" dirty="0" err="1" smtClean="0"/>
            <a:t>펑후</a:t>
          </a:r>
          <a:r>
            <a:rPr lang="ko-KR" altLang="en-US" sz="1600" kern="1200" dirty="0" smtClean="0"/>
            <a:t> 군도와 함께 강제 편입</a:t>
          </a:r>
          <a:endParaRPr lang="ko-KR" altLang="en-US" sz="1600" kern="1200" dirty="0"/>
        </a:p>
      </dsp:txBody>
      <dsp:txXfrm>
        <a:off x="1860373" y="1618"/>
        <a:ext cx="3221079" cy="1932647"/>
      </dsp:txXfrm>
    </dsp:sp>
    <dsp:sp modelId="{4B7C4375-C6AF-44F5-B373-6BB6E685F763}">
      <dsp:nvSpPr>
        <dsp:cNvPr id="0" name=""/>
        <dsp:cNvSpPr/>
      </dsp:nvSpPr>
      <dsp:spPr>
        <a:xfrm>
          <a:off x="3470913" y="1932466"/>
          <a:ext cx="3961928" cy="710248"/>
        </a:xfrm>
        <a:custGeom>
          <a:avLst/>
          <a:gdLst/>
          <a:ahLst/>
          <a:cxnLst/>
          <a:rect l="0" t="0" r="0" b="0"/>
          <a:pathLst>
            <a:path>
              <a:moveTo>
                <a:pt x="3961928" y="0"/>
              </a:moveTo>
              <a:lnTo>
                <a:pt x="3961928" y="372224"/>
              </a:lnTo>
              <a:lnTo>
                <a:pt x="0" y="372224"/>
              </a:lnTo>
              <a:lnTo>
                <a:pt x="0" y="71024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351112" y="2283886"/>
        <a:ext cx="201529" cy="7408"/>
      </dsp:txXfrm>
    </dsp:sp>
    <dsp:sp modelId="{A0741057-815C-4CE4-B506-AA695A430E11}">
      <dsp:nvSpPr>
        <dsp:cNvPr id="0" name=""/>
        <dsp:cNvSpPr/>
      </dsp:nvSpPr>
      <dsp:spPr>
        <a:xfrm>
          <a:off x="5822301" y="1618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1945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>
              <a:solidFill>
                <a:schemeClr val="tx1"/>
              </a:solidFill>
            </a:rPr>
            <a:t> </a:t>
          </a:r>
          <a:r>
            <a:rPr lang="ko-KR" altLang="en-US" sz="1600" kern="1200" dirty="0" smtClean="0"/>
            <a:t>일본이 태평양 전쟁에서 패전국이 되었을 당시 일본의 연합국 점령을 인한 일시 혼란기에 들어가게 되며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오키나와 제도와 함께 미 신탁통치령으로 예속</a:t>
          </a:r>
          <a:endParaRPr lang="ko-KR" altLang="en-US" sz="1600" kern="1200" dirty="0"/>
        </a:p>
      </dsp:txBody>
      <dsp:txXfrm>
        <a:off x="5822301" y="1618"/>
        <a:ext cx="3221079" cy="1932647"/>
      </dsp:txXfrm>
    </dsp:sp>
    <dsp:sp modelId="{5B53041C-F559-4DBD-BEDC-C764E73535B7}">
      <dsp:nvSpPr>
        <dsp:cNvPr id="0" name=""/>
        <dsp:cNvSpPr/>
      </dsp:nvSpPr>
      <dsp:spPr>
        <a:xfrm>
          <a:off x="5079653" y="3595719"/>
          <a:ext cx="71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2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416256" y="3637734"/>
        <a:ext cx="37042" cy="7408"/>
      </dsp:txXfrm>
    </dsp:sp>
    <dsp:sp modelId="{722314DC-ED0B-4C4B-88D2-3857A625837B}">
      <dsp:nvSpPr>
        <dsp:cNvPr id="0" name=""/>
        <dsp:cNvSpPr/>
      </dsp:nvSpPr>
      <dsp:spPr>
        <a:xfrm>
          <a:off x="1860373" y="2675115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/>
              </a:solidFill>
            </a:rPr>
            <a:t>1972</a:t>
          </a:r>
          <a:r>
            <a:rPr lang="ko-KR" altLang="en-US" sz="1600" kern="1200" dirty="0" smtClean="0">
              <a:solidFill>
                <a:schemeClr val="tx1"/>
              </a:solidFill>
            </a:rPr>
            <a:t>년 </a:t>
          </a:r>
          <a:r>
            <a:rPr lang="en-US" altLang="ko-KR" sz="1600" kern="1200" dirty="0" smtClean="0">
              <a:solidFill>
                <a:schemeClr val="tx1"/>
              </a:solidFill>
            </a:rPr>
            <a:t>-</a:t>
          </a:r>
          <a:r>
            <a:rPr lang="ko-KR" altLang="en-US" sz="1600" kern="1200" dirty="0" smtClean="0">
              <a:solidFill>
                <a:schemeClr val="tx1"/>
              </a:solidFill>
            </a:rPr>
            <a:t> </a:t>
          </a:r>
          <a:r>
            <a:rPr lang="ko-KR" altLang="en-US" sz="1600" kern="1200" dirty="0" smtClean="0"/>
            <a:t>미국의 오키나와 제도 일본 반환에 맞추어 </a:t>
          </a:r>
          <a:r>
            <a:rPr lang="ko-KR" altLang="en-US" sz="1600" kern="1200" dirty="0" err="1" smtClean="0"/>
            <a:t>센카쿠</a:t>
          </a:r>
          <a:r>
            <a:rPr lang="ko-KR" altLang="en-US" sz="1600" kern="1200" dirty="0" smtClean="0"/>
            <a:t> 열도도 함께 반환</a:t>
          </a:r>
          <a:endParaRPr lang="ko-KR" altLang="en-US" sz="1600" kern="1200" dirty="0"/>
        </a:p>
      </dsp:txBody>
      <dsp:txXfrm>
        <a:off x="1860373" y="2675115"/>
        <a:ext cx="3221079" cy="1932647"/>
      </dsp:txXfrm>
    </dsp:sp>
    <dsp:sp modelId="{C61EEB3B-5F03-4806-B3E8-BFDB43F16F60}">
      <dsp:nvSpPr>
        <dsp:cNvPr id="0" name=""/>
        <dsp:cNvSpPr/>
      </dsp:nvSpPr>
      <dsp:spPr>
        <a:xfrm>
          <a:off x="5822301" y="2675115"/>
          <a:ext cx="3221079" cy="193264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현재로는 일본 실효 지배하에 들어가고 있으며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최근 도쿄 도의 </a:t>
          </a:r>
          <a:r>
            <a:rPr lang="ko-KR" altLang="en-US" sz="1600" kern="1200" dirty="0" err="1" smtClean="0"/>
            <a:t>센카쿠</a:t>
          </a:r>
          <a:r>
            <a:rPr lang="ko-KR" altLang="en-US" sz="1600" kern="1200" dirty="0" smtClean="0"/>
            <a:t> 열도 매입을 희망하기로 하자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중국과 대만 등 </a:t>
          </a:r>
          <a:r>
            <a:rPr lang="ko-KR" altLang="en-US" sz="1600" kern="1200" dirty="0" err="1" smtClean="0"/>
            <a:t>중화권</a:t>
          </a:r>
          <a:r>
            <a:rPr lang="ko-KR" altLang="en-US" sz="1600" kern="1200" dirty="0" smtClean="0"/>
            <a:t> 양안 정부의 반대가 우려되기도 함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5822301" y="2675115"/>
        <a:ext cx="3221079" cy="1932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150A-BA63-4F8A-A8AD-840F3C21FB78}">
      <dsp:nvSpPr>
        <dsp:cNvPr id="0" name=""/>
        <dsp:cNvSpPr/>
      </dsp:nvSpPr>
      <dsp:spPr>
        <a:xfrm rot="5400000">
          <a:off x="-124528" y="126357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1905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292395"/>
        <a:ext cx="581131" cy="249056"/>
      </dsp:txXfrm>
    </dsp:sp>
    <dsp:sp modelId="{8F1BBCD9-7CAF-4B8D-AD99-45693AE7023D}">
      <dsp:nvSpPr>
        <dsp:cNvPr id="0" name=""/>
        <dsp:cNvSpPr/>
      </dsp:nvSpPr>
      <dsp:spPr>
        <a:xfrm rot="5400000">
          <a:off x="2297152" y="-1725612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/>
            <a:t>러</a:t>
          </a:r>
          <a:r>
            <a:rPr lang="en-US" altLang="ko-KR" sz="1200" kern="1200" dirty="0" smtClean="0"/>
            <a:t>-</a:t>
          </a:r>
          <a:r>
            <a:rPr lang="ko-KR" altLang="en-US" sz="1200" kern="1200" dirty="0" smtClean="0"/>
            <a:t>일 전쟁서 승리한 일본차지</a:t>
          </a:r>
          <a:endParaRPr lang="ko-KR" altLang="en-US" sz="1200" kern="1200" dirty="0"/>
        </a:p>
      </dsp:txBody>
      <dsp:txXfrm rot="-5400000">
        <a:off x="571513" y="26369"/>
        <a:ext cx="3964558" cy="486938"/>
      </dsp:txXfrm>
    </dsp:sp>
    <dsp:sp modelId="{ED97AA6D-900E-45AF-9057-CCCF23407E40}">
      <dsp:nvSpPr>
        <dsp:cNvPr id="0" name=""/>
        <dsp:cNvSpPr/>
      </dsp:nvSpPr>
      <dsp:spPr>
        <a:xfrm rot="5400000">
          <a:off x="-124528" y="800915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1951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966953"/>
        <a:ext cx="581131" cy="249056"/>
      </dsp:txXfrm>
    </dsp:sp>
    <dsp:sp modelId="{8095DB4C-ADAF-4C30-9588-A76AFBFFC490}">
      <dsp:nvSpPr>
        <dsp:cNvPr id="0" name=""/>
        <dsp:cNvSpPr/>
      </dsp:nvSpPr>
      <dsp:spPr>
        <a:xfrm rot="5400000">
          <a:off x="2306770" y="-1049252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샌프란시스코 조약으로 </a:t>
          </a:r>
          <a:r>
            <a:rPr lang="ko-KR" altLang="en-US" sz="1200" kern="1200" dirty="0" err="1" smtClean="0"/>
            <a:t>소련차지</a:t>
          </a:r>
          <a:endParaRPr lang="ko-KR" altLang="en-US" sz="1200" kern="1200" dirty="0"/>
        </a:p>
      </dsp:txBody>
      <dsp:txXfrm rot="-5400000">
        <a:off x="581131" y="702729"/>
        <a:ext cx="3964558" cy="486938"/>
      </dsp:txXfrm>
    </dsp:sp>
    <dsp:sp modelId="{446098B0-8E0E-4296-AD5B-4FF5C7BA40AB}">
      <dsp:nvSpPr>
        <dsp:cNvPr id="0" name=""/>
        <dsp:cNvSpPr/>
      </dsp:nvSpPr>
      <dsp:spPr>
        <a:xfrm rot="5400000">
          <a:off x="-124528" y="1475473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1956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1641511"/>
        <a:ext cx="581131" cy="249056"/>
      </dsp:txXfrm>
    </dsp:sp>
    <dsp:sp modelId="{3A6E95B3-9211-4362-BC2B-A96EB9277CA5}">
      <dsp:nvSpPr>
        <dsp:cNvPr id="0" name=""/>
        <dsp:cNvSpPr/>
      </dsp:nvSpPr>
      <dsp:spPr>
        <a:xfrm rot="5400000">
          <a:off x="2306770" y="-374694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소</a:t>
          </a:r>
          <a:r>
            <a:rPr lang="en-US" altLang="ko-KR" sz="1200" kern="1200" dirty="0" smtClean="0"/>
            <a:t>-</a:t>
          </a:r>
          <a:r>
            <a:rPr lang="ko-KR" altLang="en-US" sz="1200" kern="1200" dirty="0" smtClean="0"/>
            <a:t>일 공동선언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평화조약 체결돼 일본에 </a:t>
          </a:r>
          <a:r>
            <a:rPr lang="en-US" altLang="ko-KR" sz="1200" kern="1200" dirty="0" smtClean="0"/>
            <a:t>2</a:t>
          </a:r>
          <a:r>
            <a:rPr lang="ko-KR" altLang="en-US" sz="1200" kern="1200" dirty="0" err="1" smtClean="0"/>
            <a:t>개섬</a:t>
          </a:r>
          <a:r>
            <a:rPr lang="ko-KR" altLang="en-US" sz="1200" kern="1200" dirty="0" smtClean="0"/>
            <a:t> 양도</a:t>
          </a:r>
          <a:endParaRPr lang="ko-KR" altLang="en-US" sz="1200" kern="1200" dirty="0"/>
        </a:p>
      </dsp:txBody>
      <dsp:txXfrm rot="-5400000">
        <a:off x="581131" y="1377287"/>
        <a:ext cx="3964558" cy="486938"/>
      </dsp:txXfrm>
    </dsp:sp>
    <dsp:sp modelId="{67AAB1C8-0CEE-4349-991C-B2F7BB9B6B1C}">
      <dsp:nvSpPr>
        <dsp:cNvPr id="0" name=""/>
        <dsp:cNvSpPr/>
      </dsp:nvSpPr>
      <dsp:spPr>
        <a:xfrm rot="5400000">
          <a:off x="-124528" y="2150031"/>
          <a:ext cx="830187" cy="58113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1993</a:t>
          </a:r>
          <a:r>
            <a:rPr lang="ko-KR" altLang="en-US" sz="1100" kern="1200" dirty="0" smtClean="0"/>
            <a:t>년</a:t>
          </a:r>
          <a:endParaRPr lang="ko-KR" altLang="en-US" sz="1100" kern="1200" dirty="0"/>
        </a:p>
      </dsp:txBody>
      <dsp:txXfrm rot="-5400000">
        <a:off x="1" y="2316069"/>
        <a:ext cx="581131" cy="249056"/>
      </dsp:txXfrm>
    </dsp:sp>
    <dsp:sp modelId="{2C988E82-AD3B-410E-B84D-66A5002E0408}">
      <dsp:nvSpPr>
        <dsp:cNvPr id="0" name=""/>
        <dsp:cNvSpPr/>
      </dsp:nvSpPr>
      <dsp:spPr>
        <a:xfrm rot="5400000">
          <a:off x="2306770" y="299863"/>
          <a:ext cx="539622" cy="3990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도쿄선언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평화조약에 앞서 </a:t>
          </a:r>
          <a:r>
            <a:rPr lang="en-US" altLang="ko-KR" sz="1200" kern="1200" dirty="0" smtClean="0"/>
            <a:t>4</a:t>
          </a:r>
          <a:r>
            <a:rPr lang="ko-KR" altLang="en-US" sz="1200" kern="1200" dirty="0" err="1" smtClean="0"/>
            <a:t>개섬</a:t>
          </a:r>
          <a:r>
            <a:rPr lang="ko-KR" altLang="en-US" sz="1200" kern="1200" dirty="0" smtClean="0"/>
            <a:t> 귀속문제 해결</a:t>
          </a:r>
          <a:endParaRPr lang="ko-KR" altLang="en-US" sz="1200" kern="1200" dirty="0"/>
        </a:p>
      </dsp:txBody>
      <dsp:txXfrm rot="-5400000">
        <a:off x="581131" y="2051844"/>
        <a:ext cx="3964558" cy="486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67FF6-79C7-4E88-80F3-3F257E9AD824}">
      <dsp:nvSpPr>
        <dsp:cNvPr id="0" name=""/>
        <dsp:cNvSpPr/>
      </dsp:nvSpPr>
      <dsp:spPr>
        <a:xfrm>
          <a:off x="1325919" y="195734"/>
          <a:ext cx="3884578" cy="1349062"/>
        </a:xfrm>
        <a:prstGeom prst="ellipse">
          <a:avLst/>
        </a:prstGeom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C576-6FAE-404A-A32A-648CA38B465C}">
      <dsp:nvSpPr>
        <dsp:cNvPr id="0" name=""/>
        <dsp:cNvSpPr/>
      </dsp:nvSpPr>
      <dsp:spPr>
        <a:xfrm>
          <a:off x="2897818" y="3499132"/>
          <a:ext cx="752825" cy="481808"/>
        </a:xfrm>
        <a:prstGeom prst="downArrow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DF2DA-5B9E-4977-B63D-0B6353D8B404}">
      <dsp:nvSpPr>
        <dsp:cNvPr id="0" name=""/>
        <dsp:cNvSpPr/>
      </dsp:nvSpPr>
      <dsp:spPr>
        <a:xfrm>
          <a:off x="1467450" y="3884578"/>
          <a:ext cx="3613561" cy="90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엄청난 경제적 가치</a:t>
          </a:r>
          <a:endParaRPr lang="ko-KR" altLang="en-US" sz="2600" kern="1200" dirty="0"/>
        </a:p>
      </dsp:txBody>
      <dsp:txXfrm>
        <a:off x="1467450" y="3884578"/>
        <a:ext cx="3613561" cy="903390"/>
      </dsp:txXfrm>
    </dsp:sp>
    <dsp:sp modelId="{FC1BB5E1-8767-4EE6-B2A7-36C0E856C245}">
      <dsp:nvSpPr>
        <dsp:cNvPr id="0" name=""/>
        <dsp:cNvSpPr/>
      </dsp:nvSpPr>
      <dsp:spPr>
        <a:xfrm>
          <a:off x="2738219" y="1648988"/>
          <a:ext cx="1355085" cy="135508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수자원</a:t>
          </a:r>
          <a:endParaRPr lang="ko-KR" altLang="en-US" sz="1700" kern="1200" dirty="0"/>
        </a:p>
      </dsp:txBody>
      <dsp:txXfrm>
        <a:off x="2936667" y="1847436"/>
        <a:ext cx="958189" cy="958189"/>
      </dsp:txXfrm>
    </dsp:sp>
    <dsp:sp modelId="{24A5AFA6-9C95-438D-9F68-A5444B779B4A}">
      <dsp:nvSpPr>
        <dsp:cNvPr id="0" name=""/>
        <dsp:cNvSpPr/>
      </dsp:nvSpPr>
      <dsp:spPr>
        <a:xfrm>
          <a:off x="1768580" y="632373"/>
          <a:ext cx="1355085" cy="135508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천혜의 자연환경</a:t>
          </a:r>
          <a:endParaRPr lang="ko-KR" altLang="en-US" sz="1700" kern="1200" dirty="0"/>
        </a:p>
      </dsp:txBody>
      <dsp:txXfrm>
        <a:off x="1967028" y="830821"/>
        <a:ext cx="958189" cy="958189"/>
      </dsp:txXfrm>
    </dsp:sp>
    <dsp:sp modelId="{BAE6BF64-7806-4CC9-8286-4162314F7705}">
      <dsp:nvSpPr>
        <dsp:cNvPr id="0" name=""/>
        <dsp:cNvSpPr/>
      </dsp:nvSpPr>
      <dsp:spPr>
        <a:xfrm>
          <a:off x="3153778" y="304743"/>
          <a:ext cx="1355085" cy="1355085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광물    자원</a:t>
          </a:r>
          <a:endParaRPr lang="ko-KR" altLang="en-US" sz="1700" kern="1200" dirty="0"/>
        </a:p>
      </dsp:txBody>
      <dsp:txXfrm>
        <a:off x="3352226" y="503191"/>
        <a:ext cx="958189" cy="958189"/>
      </dsp:txXfrm>
    </dsp:sp>
    <dsp:sp modelId="{3A0589F8-9118-4DF4-B121-2CCDDD86B531}">
      <dsp:nvSpPr>
        <dsp:cNvPr id="0" name=""/>
        <dsp:cNvSpPr/>
      </dsp:nvSpPr>
      <dsp:spPr>
        <a:xfrm>
          <a:off x="1166320" y="30113"/>
          <a:ext cx="4215821" cy="3372657"/>
        </a:xfrm>
        <a:prstGeom prst="funnel">
          <a:avLst/>
        </a:prstGeom>
        <a:solidFill>
          <a:schemeClr val="accent5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D8A9-D865-41E3-90C9-7D41C7E168F9}">
      <dsp:nvSpPr>
        <dsp:cNvPr id="0" name=""/>
        <dsp:cNvSpPr/>
      </dsp:nvSpPr>
      <dsp:spPr>
        <a:xfrm>
          <a:off x="0" y="0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 메이지 정부의 영토확장정책 진행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3917" y="23917"/>
        <a:ext cx="5611522" cy="768736"/>
      </dsp:txXfrm>
    </dsp:sp>
    <dsp:sp modelId="{37F49830-0D58-47EF-9A4E-8F50EF52BF80}">
      <dsp:nvSpPr>
        <dsp:cNvPr id="0" name=""/>
        <dsp:cNvSpPr/>
      </dsp:nvSpPr>
      <dsp:spPr>
        <a:xfrm>
          <a:off x="491976" y="929983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일본의 태평양 전쟁의 패전과 포츠담선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5893" y="953900"/>
        <a:ext cx="5517624" cy="768736"/>
      </dsp:txXfrm>
    </dsp:sp>
    <dsp:sp modelId="{4A0F3272-FE26-4C43-94BC-81B3E21B4BA8}">
      <dsp:nvSpPr>
        <dsp:cNvPr id="0" name=""/>
        <dsp:cNvSpPr/>
      </dsp:nvSpPr>
      <dsp:spPr>
        <a:xfrm>
          <a:off x="983952" y="1859966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미소 냉전체제 시작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07869" y="1883883"/>
        <a:ext cx="5517624" cy="768736"/>
      </dsp:txXfrm>
    </dsp:sp>
    <dsp:sp modelId="{1039E4DB-8B8E-454A-902F-BDEE846B2FCF}">
      <dsp:nvSpPr>
        <dsp:cNvPr id="0" name=""/>
        <dsp:cNvSpPr/>
      </dsp:nvSpPr>
      <dsp:spPr>
        <a:xfrm>
          <a:off x="1475929" y="2789949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b="1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샌프란시스코조약</a:t>
          </a:r>
          <a:endParaRPr lang="ko-KR" altLang="en-US" sz="15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99846" y="2813866"/>
        <a:ext cx="5517624" cy="768736"/>
      </dsp:txXfrm>
    </dsp:sp>
    <dsp:sp modelId="{912F9384-494E-4DE7-A270-A9D92717A72D}">
      <dsp:nvSpPr>
        <dsp:cNvPr id="0" name=""/>
        <dsp:cNvSpPr/>
      </dsp:nvSpPr>
      <dsp:spPr>
        <a:xfrm>
          <a:off x="1967905" y="3719933"/>
          <a:ext cx="6588205" cy="81657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패전 후의 일본은 연합국에 의해서 자신들이 확장한 영토를 박탈당했다는 의식이 강하게 남아있었고</a:t>
          </a:r>
          <a:r>
            <a:rPr lang="en-US" altLang="ko-KR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ko-KR" altLang="en-US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분쟁지역을 영토화하려는 정책의 진행이 영유권 분쟁을 야기하고 있는 것이다</a:t>
          </a:r>
          <a:r>
            <a:rPr lang="en-US" altLang="ko-KR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r>
            <a:rPr lang="ko-KR" altLang="en-US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그리고 이 영유권 분쟁 지역 중의 하나가 독도이다</a:t>
          </a:r>
          <a:r>
            <a:rPr lang="en-US" altLang="ko-KR" sz="1100" b="1" kern="1200" baseline="0" smtClean="0">
              <a:solidFill>
                <a:schemeClr val="tx1">
                  <a:lumMod val="75000"/>
                  <a:lumOff val="25000"/>
                </a:schemeClr>
              </a:solidFill>
            </a:rPr>
            <a:t>. </a:t>
          </a:r>
          <a:endParaRPr lang="ko-KR" altLang="en-US" sz="1100" kern="1200" baseline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91822" y="3743850"/>
        <a:ext cx="5517624" cy="768736"/>
      </dsp:txXfrm>
    </dsp:sp>
    <dsp:sp modelId="{9209BC6A-4F7A-45DC-81CF-40BEB178F861}">
      <dsp:nvSpPr>
        <dsp:cNvPr id="0" name=""/>
        <dsp:cNvSpPr/>
      </dsp:nvSpPr>
      <dsp:spPr>
        <a:xfrm>
          <a:off x="6057434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6176857" y="596550"/>
        <a:ext cx="291924" cy="399404"/>
      </dsp:txXfrm>
    </dsp:sp>
    <dsp:sp modelId="{1C91753A-0EB5-4253-BDDE-23FE1D1A60B4}">
      <dsp:nvSpPr>
        <dsp:cNvPr id="0" name=""/>
        <dsp:cNvSpPr/>
      </dsp:nvSpPr>
      <dsp:spPr>
        <a:xfrm>
          <a:off x="6549410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6668833" y="1526533"/>
        <a:ext cx="291924" cy="399404"/>
      </dsp:txXfrm>
    </dsp:sp>
    <dsp:sp modelId="{A1D80072-2FF4-4765-A929-11E9FA55104A}">
      <dsp:nvSpPr>
        <dsp:cNvPr id="0" name=""/>
        <dsp:cNvSpPr/>
      </dsp:nvSpPr>
      <dsp:spPr>
        <a:xfrm>
          <a:off x="7041387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7160810" y="2442907"/>
        <a:ext cx="291924" cy="399404"/>
      </dsp:txXfrm>
    </dsp:sp>
    <dsp:sp modelId="{8786F71F-BA57-441B-B486-CF3B2191BD70}">
      <dsp:nvSpPr>
        <dsp:cNvPr id="0" name=""/>
        <dsp:cNvSpPr/>
      </dsp:nvSpPr>
      <dsp:spPr>
        <a:xfrm>
          <a:off x="7533363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7652786" y="3381963"/>
        <a:ext cx="291924" cy="39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괄호 목록 다이어그램"/>
  <dgm:desc val="그룹화된 정보 블록을 표시합니다.수준 2 텍스트의 양이 많은 경우 적합합니다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A55A-A5AD-48E9-A351-A60F9D09A54B}" type="datetimeFigureOut">
              <a:rPr lang="ko-KR" altLang="en-US" smtClean="0"/>
              <a:t>2014-03-30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3F668-888C-4D0B-B267-4F00A9F7D7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36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59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9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3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F71E-F41F-427A-9453-291EEF8FB89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2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68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1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5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6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3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4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5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16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42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AEF51-EED4-4FB3-8F75-E361112E2A44}" type="datetimeFigureOut">
              <a:rPr lang="ko-KR" altLang="en-US" smtClean="0"/>
              <a:pPr/>
              <a:t>2014-03-30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9713B4-9107-4491-BAE6-C886FF422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28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0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51312;&#48324;\&#45432;&#47924;&#54788;&#45824;&#53685;&#47161;%20&#50672;&#49444;%20&#51088;&#47480;&#48512;&#48516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형 설명선 1"/>
          <p:cNvSpPr/>
          <p:nvPr/>
        </p:nvSpPr>
        <p:spPr>
          <a:xfrm>
            <a:off x="3057274" y="526569"/>
            <a:ext cx="5976664" cy="281792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 rot="879855">
            <a:off x="-705447" y="1307228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rot="1488282">
            <a:off x="-1206066" y="1483120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-14990" y="897289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84168" y="4293096"/>
            <a:ext cx="2834430" cy="16312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경제학과 김동민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경제학과 도기현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경제학과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조도경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일본어일본학과 이경임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  <a:p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일본어일본학과 </a:t>
            </a:r>
            <a:r>
              <a:rPr lang="ko-KR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Y센스L" pitchFamily="18" charset="-127"/>
                <a:ea typeface="HY센스L" pitchFamily="18" charset="-127"/>
              </a:rPr>
              <a:t>임나애</a:t>
            </a:r>
            <a:endParaRPr lang="en-US" altLang="ko-K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Y센스L" pitchFamily="18" charset="-127"/>
              <a:ea typeface="HY센스L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3068960"/>
            <a:ext cx="25010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독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도매니저와 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   </a:t>
            </a:r>
            <a:r>
              <a:rPr lang="ko-KR" altLang="en-US" sz="3200" dirty="0" err="1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네송이들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31396" y="1119922"/>
            <a:ext cx="552587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일본 영토분쟁과</a:t>
            </a:r>
            <a:endParaRPr lang="en-US" altLang="ko-KR" sz="5000" dirty="0" smtClean="0">
              <a:solidFill>
                <a:schemeClr val="accent4">
                  <a:lumMod val="40000"/>
                  <a:lumOff val="60000"/>
                </a:schemeClr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5000" dirty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5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5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Y동녘B" pitchFamily="18" charset="-127"/>
                <a:ea typeface="HY동녘B" pitchFamily="18" charset="-127"/>
              </a:rPr>
              <a:t>독도 영유권 문제</a:t>
            </a:r>
            <a:endParaRPr lang="en-US" altLang="ko-KR" sz="5000" dirty="0" smtClean="0">
              <a:solidFill>
                <a:schemeClr val="accent4">
                  <a:lumMod val="40000"/>
                  <a:lumOff val="6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 descr="별에서온그대 도민준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54" y="3715208"/>
            <a:ext cx="24003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17571256" descr="EMB00000dfc2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5560481" cy="5110191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6429388" y="5143512"/>
            <a:ext cx="157163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786578" y="4643446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072066" y="4000504"/>
            <a:ext cx="2928958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572132" y="2786058"/>
            <a:ext cx="2500330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9671" y="457200"/>
            <a:ext cx="2362111" cy="86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</a:t>
            </a:r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       각국 입장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32A1B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3" animBg="1"/>
      <p:bldP spid="9" grpId="4" animBg="1"/>
      <p:bldP spid="9" grpId="5" animBg="1"/>
      <p:bldP spid="10" grpId="0" animBg="1"/>
      <p:bldP spid="10" grpId="1" animBg="1"/>
      <p:bldP spid="10" grpId="3" animBg="1"/>
      <p:bldP spid="10" grpId="4" animBg="1"/>
      <p:bldP spid="10" grpId="5" animBg="1"/>
      <p:bldP spid="11" grpId="0" animBg="1"/>
      <p:bldP spid="11" grpId="2" animBg="1"/>
      <p:bldP spid="11" grpId="3" animBg="1"/>
      <p:bldP spid="12" grpId="0" animBg="1"/>
      <p:bldP spid="12" grpId="2" animBg="1"/>
      <p:bldP spid="1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 10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4258" y="607446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분쟁일지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9" name="_x117571256" descr="EMB00000dfc2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4714908" cy="3873522"/>
          </a:xfrm>
          <a:prstGeom prst="rect">
            <a:avLst/>
          </a:prstGeom>
          <a:noFill/>
        </p:spPr>
      </p:pic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2935808812"/>
              </p:ext>
            </p:extLst>
          </p:nvPr>
        </p:nvGraphicFramePr>
        <p:xfrm>
          <a:off x="4429124" y="714356"/>
          <a:ext cx="457203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20150A-BA63-4F8A-A8AD-840F3C21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FA20150A-BA63-4F8A-A8AD-840F3C21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FA20150A-BA63-4F8A-A8AD-840F3C21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1BBCD9-7CAF-4B8D-AD99-45693AE7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8F1BBCD9-7CAF-4B8D-AD99-45693AE7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8F1BBCD9-7CAF-4B8D-AD99-45693AE7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97AA6D-900E-45AF-9057-CCCF234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ED97AA6D-900E-45AF-9057-CCCF234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ED97AA6D-900E-45AF-9057-CCCF23407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95DB4C-ADAF-4C30-9588-A76AFBFF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dgm id="{8095DB4C-ADAF-4C30-9588-A76AFBFF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dgm id="{8095DB4C-ADAF-4C30-9588-A76AFBFF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6098B0-8E0E-4296-AD5B-4FF5C7BA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446098B0-8E0E-4296-AD5B-4FF5C7BA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446098B0-8E0E-4296-AD5B-4FF5C7BA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6E95B3-9211-4362-BC2B-A96EB927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3A6E95B3-9211-4362-BC2B-A96EB927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3A6E95B3-9211-4362-BC2B-A96EB927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AAB1C8-0CEE-4349-991C-B2F7BB9B6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7AAB1C8-0CEE-4349-991C-B2F7BB9B6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7AAB1C8-0CEE-4349-991C-B2F7BB9B6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988E82-AD3B-410E-B84D-66A5002E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2C988E82-AD3B-410E-B84D-66A5002E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2C988E82-AD3B-410E-B84D-66A5002E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38147" y="607446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쿠릴열도의</a:t>
            </a:r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2550317799"/>
              </p:ext>
            </p:extLst>
          </p:nvPr>
        </p:nvGraphicFramePr>
        <p:xfrm>
          <a:off x="2000232" y="1357298"/>
          <a:ext cx="654846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6BF64-7806-4CC9-8286-4162314F7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AE6BF64-7806-4CC9-8286-4162314F7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AE6BF64-7806-4CC9-8286-4162314F7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A5AFA6-9C95-438D-9F68-A5444B779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4A5AFA6-9C95-438D-9F68-A5444B779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4A5AFA6-9C95-438D-9F68-A5444B779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1BB5E1-8767-4EE6-B2A7-36C0E856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FC1BB5E1-8767-4EE6-B2A7-36C0E856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FC1BB5E1-8767-4EE6-B2A7-36C0E856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CC576-6FAE-404A-A32A-648CA38B4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F8CC576-6FAE-404A-A32A-648CA38B4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0DF2DA-5B9E-4977-B63D-0B6353D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F0DF2DA-5B9E-4977-B63D-0B6353D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6F0DF2DA-5B9E-4977-B63D-0B6353D8B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286" y="641297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독도의 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7326" y="1344047"/>
            <a:ext cx="182546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0" y="998"/>
            <a:ext cx="1259990" cy="125999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3885951" y="188640"/>
            <a:ext cx="3970889" cy="779959"/>
          </a:xfrm>
          <a:prstGeom prst="wedgeRoundRectCallout">
            <a:avLst>
              <a:gd name="adj1" fmla="val 58217"/>
              <a:gd name="adj2" fmla="val -267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 우기는 이유가 뭐야</a:t>
            </a:r>
            <a:r>
              <a:rPr lang="en-US" altLang="ko-KR" sz="2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???</a:t>
            </a:r>
            <a:endParaRPr lang="ko-KR" altLang="en-US" sz="2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645" y="1344047"/>
            <a:ext cx="5227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일본이 가지고 싶어하는 독도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!!!</a:t>
            </a:r>
          </a:p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독도는 무엇을 가지고 있는 걸까</a:t>
            </a: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???</a:t>
            </a:r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ko-KR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63" y="3153480"/>
            <a:ext cx="4791733" cy="264687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166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361" y="2191718"/>
            <a:ext cx="4791733" cy="264687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16600" b="1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6041" y="2989495"/>
            <a:ext cx="4791733" cy="264687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6600" b="1" dirty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16600" b="1" dirty="0" smtClean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" y="2442949"/>
            <a:ext cx="3393581" cy="42363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3858"/>
            <a:ext cx="3632421" cy="24105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90" y="5085183"/>
            <a:ext cx="3796634" cy="1723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0107" y="-321806"/>
            <a:ext cx="4791733" cy="14465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88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8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869967" y="944801"/>
            <a:ext cx="182546" cy="830997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6712" y="985573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독도의 황금어장</a:t>
            </a:r>
            <a:endParaRPr lang="ko-KR" alt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4" name="자유형 13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6981" y="641297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경제적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57" y="3586523"/>
            <a:ext cx="1968600" cy="31462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" y="3586523"/>
            <a:ext cx="2012703" cy="3146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31" y="2132856"/>
            <a:ext cx="4616773" cy="24588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91700"/>
            <a:ext cx="2310988" cy="21537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86" y="4591700"/>
            <a:ext cx="2309430" cy="2153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3388" y="-299863"/>
            <a:ext cx="4012124" cy="14465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8800" b="1" dirty="0" smtClean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3800" b="1" dirty="0">
              <a:ln w="22225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8140" y="2708920"/>
            <a:ext cx="191598" cy="523221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14321" y="1260987"/>
            <a:ext cx="157680" cy="470475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708920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군사적 가치</a:t>
            </a:r>
            <a:endParaRPr lang="ko-KR" altLang="en-US" sz="2800" dirty="0">
              <a:solidFill>
                <a:schemeClr val="accent3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146687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accent3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지질학적 가치</a:t>
            </a:r>
            <a:endParaRPr lang="ko-KR" altLang="en-US" sz="3200" dirty="0">
              <a:solidFill>
                <a:schemeClr val="accent3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5" name="자유형 14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3590" y="577618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군사적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가치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지질학적 가치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" y="2524415"/>
            <a:ext cx="8929633" cy="4205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9769" y="-299863"/>
            <a:ext cx="2645901" cy="144655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ko-KR" sz="8800" b="1" dirty="0" smtClean="0">
                <a:ln w="22225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endParaRPr lang="ko-KR" altLang="en-US" sz="16600" b="1" dirty="0">
              <a:ln w="22225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08104" y="1279690"/>
            <a:ext cx="182546" cy="830997"/>
          </a:xfrm>
          <a:prstGeom prst="rect">
            <a:avLst/>
          </a:prstGeom>
          <a:solidFill>
            <a:schemeClr val="tx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2135" y="1260987"/>
            <a:ext cx="377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핵심 가치</a:t>
            </a:r>
            <a:endParaRPr lang="en-US" altLang="ko-KR" sz="2400" dirty="0" smtClean="0">
              <a:solidFill>
                <a:schemeClr val="tx2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지하자원 </a:t>
            </a:r>
            <a:r>
              <a:rPr lang="ko-KR" altLang="en-US" sz="2400" dirty="0" err="1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하이드레이트</a:t>
            </a: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!!!</a:t>
            </a:r>
          </a:p>
        </p:txBody>
      </p:sp>
      <p:sp>
        <p:nvSpPr>
          <p:cNvPr id="11" name="자유형 10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8475" y="56522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PART4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9108" y="6547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지하자원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 rot="871365">
            <a:off x="-965320" y="-615349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10" name="그림 9" descr="untitled.bmp"/>
          <p:cNvPicPr>
            <a:picLocks noChangeAspect="1"/>
          </p:cNvPicPr>
          <p:nvPr/>
        </p:nvPicPr>
        <p:blipFill>
          <a:blip r:embed="rId3">
            <a:lum bright="53000" contrast="-47000"/>
          </a:blip>
          <a:stretch>
            <a:fillRect/>
          </a:stretch>
        </p:blipFill>
        <p:spPr>
          <a:xfrm>
            <a:off x="1785918" y="2357430"/>
            <a:ext cx="57864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직사각형 10"/>
          <p:cNvSpPr/>
          <p:nvPr/>
        </p:nvSpPr>
        <p:spPr>
          <a:xfrm>
            <a:off x="-46635" y="766941"/>
            <a:ext cx="183255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 영유권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-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시점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-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9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918"/>
            <a:ext cx="3196175" cy="18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6743710"/>
              </p:ext>
            </p:extLst>
          </p:nvPr>
        </p:nvGraphicFramePr>
        <p:xfrm>
          <a:off x="115279" y="2060848"/>
          <a:ext cx="85561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자유형 8"/>
          <p:cNvSpPr/>
          <p:nvPr/>
        </p:nvSpPr>
        <p:spPr>
          <a:xfrm rot="871365">
            <a:off x="-965320" y="-615350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9291" y="752642"/>
            <a:ext cx="185178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일본의 독도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영유권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주장 경위</a:t>
            </a:r>
            <a:endParaRPr lang="ko-KR" altLang="en-US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790D8A9-D865-41E3-90C9-7D41C7E16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9209BC6A-4F7A-45DC-81CF-40BEB178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37F49830-0D58-47EF-9A4E-8F50EF52B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C91753A-0EB5-4253-BDDE-23FE1D1A6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A0F3272-FE26-4C43-94BC-81B3E21B4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A1D80072-2FF4-4765-A929-11E9FA55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1039E4DB-8B8E-454A-902F-BDEE846B2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8786F71F-BA57-441B-B486-CF3B219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12F9384-494E-4DE7-A270-A9D92717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242065" y="4187571"/>
          <a:ext cx="5867781" cy="2670429"/>
        </p:xfrm>
        <a:graphic>
          <a:graphicData uri="http://schemas.openxmlformats.org/drawingml/2006/table">
            <a:tbl>
              <a:tblPr/>
              <a:tblGrid>
                <a:gridCol w="2971927"/>
                <a:gridCol w="2895854"/>
              </a:tblGrid>
              <a:tr h="245110">
                <a:tc>
                  <a:txBody>
                    <a:bodyPr/>
                    <a:lstStyle/>
                    <a:p>
                      <a:pPr marL="720090" marR="0" indent="-720090" algn="ctr" fontAlgn="base" latinLnBrk="0">
                        <a:lnSpc>
                          <a:spcPct val="12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한국의 고지도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20090" marR="0" indent="-720090" algn="ctr" fontAlgn="base" latinLnBrk="0">
                        <a:lnSpc>
                          <a:spcPct val="12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개정일본여지노정전도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5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_x180815728" descr="EMB0000161017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34" y="4454524"/>
            <a:ext cx="243205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180816528" descr="EMB000016101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55" y="4501467"/>
            <a:ext cx="26352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38300" y="252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순서도: 종속 처리 7"/>
          <p:cNvSpPr/>
          <p:nvPr/>
        </p:nvSpPr>
        <p:spPr>
          <a:xfrm>
            <a:off x="1815717" y="293864"/>
            <a:ext cx="7134559" cy="90407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」는 역사성을 가진 일본 고유영토이다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순서도: 종속 처리 10"/>
          <p:cNvSpPr/>
          <p:nvPr/>
        </p:nvSpPr>
        <p:spPr>
          <a:xfrm>
            <a:off x="1291378" y="1742490"/>
            <a:ext cx="7134559" cy="90407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한국이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옛날부터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를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인식하고 있었다는 근거가 없지만 일본은 옛날부터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」의 존재를 인식하고 있었다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2" name="순서도: 종속 처리 11"/>
          <p:cNvSpPr/>
          <p:nvPr/>
        </p:nvSpPr>
        <p:spPr>
          <a:xfrm>
            <a:off x="1784025" y="2969531"/>
            <a:ext cx="7134559" cy="904075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「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타케시마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」는 </a:t>
            </a:r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무주지선점으로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편입된 일본의 영토이다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자유형 12"/>
          <p:cNvSpPr/>
          <p:nvPr/>
        </p:nvSpPr>
        <p:spPr>
          <a:xfrm rot="871365">
            <a:off x="-965320" y="-615350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56870" y="752859"/>
            <a:ext cx="194155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일본의 독도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영유권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</a:p>
          <a:p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주장의 논리</a:t>
            </a:r>
            <a:endParaRPr lang="ko-KR" altLang="en-US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24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 rot="879855">
            <a:off x="-705447" y="1307228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 rot="1488282">
            <a:off x="-1206066" y="1483120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-14990" y="897289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852472" y="936811"/>
            <a:ext cx="30155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r>
              <a:rPr lang="ko-KR" altLang="en-US" sz="50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목  차</a:t>
            </a:r>
            <a:r>
              <a:rPr lang="en-US" altLang="ko-KR" sz="5000" dirty="0" smtClean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-</a:t>
            </a:r>
            <a:endParaRPr lang="en-US" altLang="ko-KR" sz="5000" dirty="0" smtClean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3018" y="2187578"/>
            <a:ext cx="6234399" cy="34778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3200">
                <a:solidFill>
                  <a:schemeClr val="bg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1.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일본영토확장배경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~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샌프란시스코 조약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2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.</a:t>
            </a:r>
            <a:r>
              <a:rPr lang="ko-KR" altLang="en-US" sz="2000" dirty="0" err="1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센카쿠열도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/</a:t>
            </a:r>
            <a:r>
              <a:rPr lang="ko-KR" altLang="en-US" sz="2000" dirty="0" err="1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댜오위다오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일본과 중국의 영토분쟁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)</a:t>
            </a: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3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쿠릴열도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일본과 러시아의 영토분쟁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)</a:t>
            </a: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   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4.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독도의 가치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      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5.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독도 영유권 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- 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일본의 시점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              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6.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독도 영유권 분쟁</a:t>
            </a:r>
            <a:r>
              <a:rPr lang="en-US" altLang="ko-KR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- </a:t>
            </a:r>
            <a:r>
              <a:rPr lang="ko-KR" altLang="en-US" sz="2000" dirty="0" smtClean="0">
                <a:solidFill>
                  <a:srgbClr val="0070C0"/>
                </a:solidFill>
                <a:latin typeface="HY동녘M" pitchFamily="18" charset="-127"/>
                <a:ea typeface="HY동녘M" pitchFamily="18" charset="-127"/>
              </a:rPr>
              <a:t>한국의 시점</a:t>
            </a:r>
            <a:endParaRPr lang="en-US" altLang="ko-KR" sz="2000" dirty="0" smtClean="0">
              <a:solidFill>
                <a:srgbClr val="0070C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7504" y="3068960"/>
            <a:ext cx="25010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독</a:t>
            </a:r>
            <a:r>
              <a:rPr lang="ko-KR" altLang="en-US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도매니저와 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sz="3200" dirty="0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    </a:t>
            </a:r>
            <a:r>
              <a:rPr lang="ko-KR" altLang="en-US" sz="3200" dirty="0" err="1" smtClean="0">
                <a:solidFill>
                  <a:schemeClr val="bg1">
                    <a:lumMod val="95000"/>
                  </a:schemeClr>
                </a:solidFill>
                <a:latin typeface="HY바다L" pitchFamily="18" charset="-127"/>
                <a:ea typeface="HY바다L" pitchFamily="18" charset="-127"/>
              </a:rPr>
              <a:t>네송이들</a:t>
            </a:r>
            <a:endParaRPr lang="en-US" altLang="ko-KR" sz="3200" dirty="0" smtClean="0">
              <a:solidFill>
                <a:schemeClr val="bg1">
                  <a:lumMod val="9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73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%BEƺ%A3-%C1%D7%C0δ%D9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3892641"/>
            <a:ext cx="7164288" cy="2941082"/>
          </a:xfrm>
          <a:prstGeom prst="rect">
            <a:avLst/>
          </a:prstGeom>
        </p:spPr>
      </p:pic>
      <p:sp>
        <p:nvSpPr>
          <p:cNvPr id="7" name="순서도: 천공 테이프 6"/>
          <p:cNvSpPr/>
          <p:nvPr/>
        </p:nvSpPr>
        <p:spPr>
          <a:xfrm>
            <a:off x="1174893" y="723502"/>
            <a:ext cx="7704856" cy="1048091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센카쿠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열도와 북방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계도에 대한 영향력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유지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순서도: 천공 테이프 8"/>
          <p:cNvSpPr/>
          <p:nvPr/>
        </p:nvSpPr>
        <p:spPr>
          <a:xfrm>
            <a:off x="1174893" y="2291069"/>
            <a:ext cx="7704856" cy="1048091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제국주의적 침략의 역사의 어두운 면을 부정하려는 움직임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자유형 9"/>
          <p:cNvSpPr/>
          <p:nvPr/>
        </p:nvSpPr>
        <p:spPr>
          <a:xfrm rot="871365">
            <a:off x="-965320" y="-615350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6873" y="182166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PART5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0319" y="742312"/>
            <a:ext cx="183255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일본의 독도</a:t>
            </a:r>
            <a:endParaRPr lang="en-US" altLang="ko-KR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영유권</a:t>
            </a:r>
            <a:endParaRPr lang="en-US" altLang="ko-KR" sz="2400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주장의 의도</a:t>
            </a:r>
            <a:endParaRPr lang="ko-KR" altLang="en-US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91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1439" y="38579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564320"/>
            <a:ext cx="2496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 영유권 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</a:t>
            </a:r>
            <a:endParaRPr lang="en-US" altLang="ko-KR" sz="24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-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70C0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한국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시점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-</a:t>
            </a:r>
            <a:endParaRPr lang="ko-KR" altLang="en-US" sz="2400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10" name="그림 9" descr="untitled.bmp"/>
          <p:cNvPicPr>
            <a:picLocks noChangeAspect="1"/>
          </p:cNvPicPr>
          <p:nvPr/>
        </p:nvPicPr>
        <p:blipFill>
          <a:blip r:embed="rId4">
            <a:lum bright="53000" contrast="-47000"/>
          </a:blip>
          <a:stretch>
            <a:fillRect/>
          </a:stretch>
        </p:blipFill>
        <p:spPr>
          <a:xfrm>
            <a:off x="1785918" y="2357430"/>
            <a:ext cx="57864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노무현대통령 연설 자른부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40005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4701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20593" y="631786"/>
            <a:ext cx="3199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고문서에서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알 수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있는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조선의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영토 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85786" y="535782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&lt;</a:t>
            </a:r>
            <a:r>
              <a:rPr lang="ko-KR" altLang="en-US" b="1" dirty="0" smtClean="0"/>
              <a:t>세종실록</a:t>
            </a:r>
            <a:r>
              <a:rPr lang="en-US" altLang="ko-KR" b="1" dirty="0" smtClean="0"/>
              <a:t>&gt;</a:t>
            </a:r>
          </a:p>
          <a:p>
            <a:pPr fontAlgn="base"/>
            <a:r>
              <a:rPr lang="ko-KR" altLang="en-US" b="1" dirty="0" smtClean="0"/>
              <a:t>독도가 우산국의 영토였음을 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명료하게 기록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pPr fontAlgn="base"/>
            <a:endParaRPr lang="ko-KR" altLang="en-US" dirty="0"/>
          </a:p>
        </p:txBody>
      </p:sp>
      <p:pic>
        <p:nvPicPr>
          <p:cNvPr id="16" name="그림 15" descr="%BD%C5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86" y="2000240"/>
            <a:ext cx="2849362" cy="332287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929190" y="5357826"/>
            <a:ext cx="3500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/>
              <a:t>&lt;</a:t>
            </a:r>
            <a:r>
              <a:rPr lang="ko-KR" altLang="en-US" b="1" dirty="0" err="1" smtClean="0"/>
              <a:t>신증동국여지승람</a:t>
            </a:r>
            <a:r>
              <a:rPr lang="en-US" altLang="ko-KR" b="1" dirty="0" smtClean="0"/>
              <a:t>&gt;</a:t>
            </a:r>
            <a:endParaRPr lang="ko-KR" altLang="en-US" dirty="0" smtClean="0"/>
          </a:p>
          <a:p>
            <a:pPr fontAlgn="base"/>
            <a:r>
              <a:rPr lang="ko-KR" altLang="en-US" b="1" dirty="0" smtClean="0"/>
              <a:t>당시의 영토를 명확하게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규정하고 해설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fontAlgn="base"/>
            <a:endParaRPr lang="ko-KR" altLang="en-US" dirty="0"/>
          </a:p>
        </p:txBody>
      </p:sp>
      <p:pic>
        <p:nvPicPr>
          <p:cNvPr id="12" name="그림 11" descr="세종실록 지리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5" y="2000240"/>
            <a:ext cx="2849330" cy="33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50003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23683" y="634778"/>
            <a:ext cx="28103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18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세기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서양의</a:t>
            </a:r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한국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독도영유권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인지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85786" y="5357826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1737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당빌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D'anvile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의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조선왕국전도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929190" y="5357826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1752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보웬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E.Bowen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)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의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조선왕국도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pic>
        <p:nvPicPr>
          <p:cNvPr id="10" name="그림 9" descr="조선왕국전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00240"/>
            <a:ext cx="2857520" cy="3357538"/>
          </a:xfrm>
          <a:prstGeom prst="rect">
            <a:avLst/>
          </a:prstGeom>
        </p:spPr>
      </p:pic>
      <p:pic>
        <p:nvPicPr>
          <p:cNvPr id="14" name="그림 13" descr="보웬 조선왕국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2824869" cy="33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 15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2828" y="10792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857356" y="1857364"/>
            <a:ext cx="5357850" cy="4500594"/>
            <a:chOff x="1857356" y="1857364"/>
            <a:chExt cx="5357850" cy="4500594"/>
          </a:xfrm>
        </p:grpSpPr>
        <p:sp>
          <p:nvSpPr>
            <p:cNvPr id="5" name="포인트가 24개인 별 4"/>
            <p:cNvSpPr/>
            <p:nvPr/>
          </p:nvSpPr>
          <p:spPr>
            <a:xfrm>
              <a:off x="1857356" y="1857364"/>
              <a:ext cx="5357850" cy="4500594"/>
            </a:xfrm>
            <a:prstGeom prst="star24">
              <a:avLst>
                <a:gd name="adj" fmla="val 1413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786182" y="3429000"/>
              <a:ext cx="1500198" cy="13573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865784" y="3492274"/>
              <a:ext cx="1357322" cy="1214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929057" y="3543300"/>
              <a:ext cx="1238935" cy="110014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571868" y="3571876"/>
              <a:ext cx="2208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안용복의 </a:t>
              </a:r>
              <a:r>
                <a:rPr lang="en-US" altLang="ko-KR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1</a:t>
              </a:r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차도일</a:t>
              </a:r>
              <a:endParaRPr lang="ko-KR" alt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1868" y="4131238"/>
              <a:ext cx="2015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안용복의 </a:t>
              </a:r>
              <a:r>
                <a:rPr lang="en-US" altLang="ko-KR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2</a:t>
              </a:r>
              <a:r>
                <a:rPr lang="ko-KR" altLang="en-US" b="1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차도일</a:t>
              </a:r>
              <a:endParaRPr lang="ko-KR" alt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357686" y="3857628"/>
              <a:ext cx="373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chemeClr val="bg1"/>
                  </a:solidFill>
                </a:rPr>
                <a:t>&amp;</a:t>
              </a:r>
              <a:endParaRPr lang="ko-KR" alt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9" name="그림 18" descr="독도도해면허 사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00174"/>
            <a:ext cx="3000396" cy="1857388"/>
          </a:xfrm>
          <a:prstGeom prst="rect">
            <a:avLst/>
          </a:prstGeom>
        </p:spPr>
      </p:pic>
      <p:pic>
        <p:nvPicPr>
          <p:cNvPr id="21" name="그림 20" descr="안용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857777"/>
            <a:ext cx="3000396" cy="1857371"/>
          </a:xfrm>
          <a:prstGeom prst="rect">
            <a:avLst/>
          </a:prstGeom>
        </p:spPr>
      </p:pic>
      <p:pic>
        <p:nvPicPr>
          <p:cNvPr id="23" name="그림 22" descr="안용복 충혼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1" y="4860495"/>
            <a:ext cx="3000399" cy="1854653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-140692" y="681319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독도를 지킨 안용복</a:t>
            </a:r>
          </a:p>
        </p:txBody>
      </p:sp>
    </p:spTree>
    <p:extLst>
      <p:ext uri="{BB962C8B-B14F-4D97-AF65-F5344CB8AC3E}">
        <p14:creationId xmlns:p14="http://schemas.microsoft.com/office/powerpoint/2010/main" val="12318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5" name="그림 14" descr="ww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58" y="2012487"/>
            <a:ext cx="2812591" cy="33351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67544" y="40985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952" y="625760"/>
            <a:ext cx="321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18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세기 서양의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한국   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독도영유권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인지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785786" y="5357826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1875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하야시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시헤이의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삼국접양지도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929190" y="5357826"/>
            <a:ext cx="3500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1873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소메자키의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〈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조선국세견전도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〉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pic>
        <p:nvPicPr>
          <p:cNvPr id="12" name="그림 11" descr="삼국접양지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348" y="2016568"/>
            <a:ext cx="2851402" cy="33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 rot="18721446">
            <a:off x="-1206301" y="-144830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5" name="그림 14" descr="ww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012487"/>
            <a:ext cx="2812591" cy="333512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59789" y="628911"/>
            <a:ext cx="28103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18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세기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서양의</a:t>
            </a:r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한국</a:t>
            </a:r>
            <a:endParaRPr lang="en-US" altLang="ko-KR" sz="2400" b="1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독도영유권 </a:t>
            </a:r>
            <a:r>
              <a:rPr lang="ko-KR" altLang="en-US" sz="24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인지</a:t>
            </a:r>
            <a:endParaRPr lang="ko-KR" altLang="en-US" sz="2400" dirty="0" smtClean="0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628" y="5786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0" y="535782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   1943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카이로선언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14678" y="535782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1946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년 연합국 제작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한일양국의 행정관할지도</a:t>
            </a:r>
            <a:endParaRPr lang="ko-KR" altLang="en-US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pPr fontAlgn="base"/>
            <a:endParaRPr lang="ko-KR" altLang="en-US" dirty="0"/>
          </a:p>
        </p:txBody>
      </p:sp>
      <p:pic>
        <p:nvPicPr>
          <p:cNvPr id="10" name="그림 9" descr="e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000240"/>
            <a:ext cx="2890183" cy="3316751"/>
          </a:xfrm>
          <a:prstGeom prst="rect">
            <a:avLst/>
          </a:prstGeom>
        </p:spPr>
      </p:pic>
      <p:pic>
        <p:nvPicPr>
          <p:cNvPr id="14" name="그림 13" descr="s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2000240"/>
            <a:ext cx="2898333" cy="3324915"/>
          </a:xfrm>
          <a:prstGeom prst="rect">
            <a:avLst/>
          </a:prstGeom>
        </p:spPr>
      </p:pic>
      <p:pic>
        <p:nvPicPr>
          <p:cNvPr id="16" name="그림 15" descr="샌프란시스코조약 서명 요시다총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2000239"/>
            <a:ext cx="2814626" cy="334736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426412" y="5357826"/>
            <a:ext cx="257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샌프란시스코조약 서명</a:t>
            </a:r>
            <a:endParaRPr lang="en-US" altLang="ko-KR" b="1" dirty="0" smtClean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bg1"/>
                </a:solidFill>
              </a:rPr>
              <a:t>요시다총리</a:t>
            </a:r>
            <a:endParaRPr lang="ko-KR" altLang="en-US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7544" y="40985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PART6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도민준앓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84" y="-402522"/>
            <a:ext cx="24003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타원형 설명선 17"/>
          <p:cNvSpPr/>
          <p:nvPr/>
        </p:nvSpPr>
        <p:spPr>
          <a:xfrm>
            <a:off x="250805" y="-396784"/>
            <a:ext cx="5231344" cy="2304256"/>
          </a:xfrm>
          <a:prstGeom prst="wedgeEllipseCallout">
            <a:avLst>
              <a:gd name="adj1" fmla="val 63645"/>
              <a:gd name="adj2" fmla="val -857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95" y="3504544"/>
            <a:ext cx="4139952" cy="3200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499" y="216735"/>
            <a:ext cx="4201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10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월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25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일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독도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의 날</a:t>
            </a: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독도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는 우리땅 입니다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150719" cy="44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6200000">
            <a:off x="2905526" y="761164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 rot="20179919">
            <a:off x="2522451" y="683822"/>
            <a:ext cx="3867462" cy="4886793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 rot="18721446">
            <a:off x="2342172" y="1099141"/>
            <a:ext cx="3867462" cy="4053839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05907" y="2763026"/>
            <a:ext cx="151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THANK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6172" y="3126062"/>
            <a:ext cx="9332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754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6124"/>
            <a:ext cx="7187152" cy="476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712" y="644367"/>
            <a:ext cx="345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메이지정부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시대 일본의                               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       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영토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PART1</a:t>
            </a:r>
          </a:p>
        </p:txBody>
      </p:sp>
      <p:pic>
        <p:nvPicPr>
          <p:cNvPr id="2050" name="Picture 2" descr="http://blogfiles.naver.net/20120814_50/shakumaru_1344951124806Jp9FP_JPEG/potsd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907202" cy="4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stfiles14.naver.net/20120814_285/shakumaru_1344951125578r1God_JPEG/potsdam2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37" y="1916832"/>
            <a:ext cx="2909652" cy="4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ostfiles16.naver.net/20120814_47/shakumaru_1344951126207anIfL_JPEG/potsdam3.jpg?type=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898261" cy="46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833" y="642906"/>
            <a:ext cx="26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포츠담선언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69" y="1484784"/>
            <a:ext cx="5680390" cy="4679752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PART1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80" y="1268760"/>
            <a:ext cx="5095875" cy="5419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7166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샌프란시스코조약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PART2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203" y="550951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센카쿠열도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/ </a:t>
            </a:r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댜오위다오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 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분쟁이란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0564" y="1275410"/>
            <a:ext cx="456191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500" b="1" dirty="0" err="1">
                <a:solidFill>
                  <a:schemeClr val="accent4">
                    <a:lumMod val="75000"/>
                  </a:schemeClr>
                </a:solidFill>
              </a:rPr>
              <a:t>센카쿠열도</a:t>
            </a:r>
            <a:r>
              <a:rPr lang="ko-KR" altLang="en-US" sz="2500" b="1" dirty="0">
                <a:solidFill>
                  <a:schemeClr val="accent4">
                    <a:lumMod val="75000"/>
                  </a:schemeClr>
                </a:solidFill>
              </a:rPr>
              <a:t> 분쟁</a:t>
            </a:r>
            <a:endParaRPr lang="ko-KR" altLang="en-US" sz="2500" dirty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err="1" smtClean="0"/>
              <a:t>센카쿠열도</a:t>
            </a:r>
            <a:r>
              <a:rPr lang="en-US" altLang="ko-KR" dirty="0"/>
              <a:t>/</a:t>
            </a:r>
            <a:r>
              <a:rPr lang="ko-KR" altLang="en-US" dirty="0" err="1"/>
              <a:t>댜오위다오와</a:t>
            </a:r>
            <a:r>
              <a:rPr lang="ko-KR" altLang="en-US" dirty="0"/>
              <a:t> 인근 해역은 </a:t>
            </a:r>
            <a:r>
              <a:rPr lang="en-US" altLang="ko-KR" dirty="0"/>
              <a:t>1895</a:t>
            </a:r>
            <a:r>
              <a:rPr lang="ko-KR" altLang="en-US" dirty="0"/>
              <a:t>년 청일전쟁 이후 일본의 영토로 귀속됐다가 </a:t>
            </a:r>
            <a:r>
              <a:rPr lang="en-US" altLang="ko-KR" dirty="0"/>
              <a:t>1951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미일강화조약 체결 시 일본에서 미국으로 이양되었다</a:t>
            </a:r>
            <a:r>
              <a:rPr lang="en-US" altLang="ko-KR" dirty="0"/>
              <a:t>. </a:t>
            </a:r>
            <a:r>
              <a:rPr lang="ko-KR" altLang="en-US" dirty="0"/>
              <a:t>당시까지만 해도 동 도서에 대한 영유권 주장은 제기되지 않았으나</a:t>
            </a:r>
            <a:r>
              <a:rPr lang="en-US" altLang="ko-KR" dirty="0"/>
              <a:t>, 1968</a:t>
            </a:r>
            <a:r>
              <a:rPr lang="ko-KR" altLang="en-US" dirty="0"/>
              <a:t>∼</a:t>
            </a:r>
            <a:r>
              <a:rPr lang="en-US" altLang="ko-KR" dirty="0"/>
              <a:t>1969</a:t>
            </a:r>
            <a:r>
              <a:rPr lang="ko-KR" altLang="en-US" dirty="0"/>
              <a:t>년 유엔 아시아극동경제위원회</a:t>
            </a:r>
            <a:r>
              <a:rPr lang="en-US" altLang="ko-KR" dirty="0"/>
              <a:t>(ECAFE)</a:t>
            </a:r>
            <a:r>
              <a:rPr lang="ko-KR" altLang="en-US" dirty="0"/>
              <a:t>의 아시아 연안지역 광물자원 공동개발조정위원회</a:t>
            </a:r>
            <a:r>
              <a:rPr lang="en-US" altLang="ko-KR" dirty="0"/>
              <a:t>(CCOP)</a:t>
            </a:r>
            <a:r>
              <a:rPr lang="ko-KR" altLang="en-US" dirty="0"/>
              <a:t>가 </a:t>
            </a:r>
            <a:r>
              <a:rPr lang="ko-KR" altLang="en-US" dirty="0" err="1"/>
              <a:t>동중국해</a:t>
            </a:r>
            <a:r>
              <a:rPr lang="ko-KR" altLang="en-US" dirty="0"/>
              <a:t> 일대의 해저조사를 실시하여 석유매장 가능성을 확인한 시점부터 중국</a:t>
            </a:r>
            <a:r>
              <a:rPr lang="en-US" altLang="ko-KR" dirty="0"/>
              <a:t>-</a:t>
            </a:r>
            <a:r>
              <a:rPr lang="ko-KR" altLang="en-US" dirty="0"/>
              <a:t>대만의 영유권 논쟁이 활발해졌다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516460" y="-12439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34859520" descr="EMB00007ad02c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3789"/>
            <a:ext cx="3537040" cy="40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259126" y="1275410"/>
            <a:ext cx="71438" cy="428628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PART2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946403381"/>
              </p:ext>
            </p:extLst>
          </p:nvPr>
        </p:nvGraphicFramePr>
        <p:xfrm>
          <a:off x="3131840" y="1473903"/>
          <a:ext cx="56886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/>
          <p:cNvSpPr/>
          <p:nvPr/>
        </p:nvSpPr>
        <p:spPr>
          <a:xfrm>
            <a:off x="275196" y="502003"/>
            <a:ext cx="3467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센카쿠열도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/</a:t>
            </a:r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댜오위다오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분쟁 양국 </a:t>
            </a:r>
            <a:r>
              <a:rPr lang="ko-KR" altLang="en-US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간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입장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pic>
        <p:nvPicPr>
          <p:cNvPr id="7" name="_x134859520" descr="EMB00007ad02ca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2755"/>
            <a:ext cx="3537040" cy="40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689CB7-527F-413E-A072-BA85F7F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3689CB7-527F-413E-A072-BA85F7F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3689CB7-527F-413E-A072-BA85F7F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A2962-463A-45F1-A03F-E7DE2187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D77A2962-463A-45F1-A03F-E7DE2187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D77A2962-463A-45F1-A03F-E7DE2187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9E560-CA23-4D13-93B8-23CAED90F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689E560-CA23-4D13-93B8-23CAED90F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B689E560-CA23-4D13-93B8-23CAED90F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26B99B-8445-462C-859B-CD5C1F27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AA26B99B-8445-462C-859B-CD5C1F27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AA26B99B-8445-462C-859B-CD5C1F27D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31A91-AD1B-4306-B328-F4F125D8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0E31A91-AD1B-4306-B328-F4F125D8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0E31A91-AD1B-4306-B328-F4F125D8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2CB4E9-552C-424A-858B-F564F258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3C2CB4E9-552C-424A-858B-F564F258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3C2CB4E9-552C-424A-858B-F564F258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55576" y="5813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PART2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뫼비우스 Regular" pitchFamily="2" charset="-127"/>
                <a:ea typeface="뫼비우스 Regular" pitchFamily="2" charset="-127"/>
              </a:rPr>
              <a:t>분쟁</a:t>
            </a:r>
            <a:endParaRPr lang="en-US" altLang="ko-KR" dirty="0">
              <a:solidFill>
                <a:schemeClr val="bg1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뫼비우스 Regular" pitchFamily="2" charset="-127"/>
                <a:ea typeface="뫼비우스 Regular" pitchFamily="2" charset="-127"/>
              </a:rPr>
              <a:t>양국 간 입장</a:t>
            </a:r>
            <a:endParaRPr lang="en-US" altLang="ko-KR" dirty="0">
              <a:solidFill>
                <a:schemeClr val="bg1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2362" y="496661"/>
            <a:ext cx="3493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센카쿠열도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/</a:t>
            </a:r>
            <a:r>
              <a:rPr lang="ko-KR" altLang="en-US" sz="2400" dirty="0" err="1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댜오위다오</a:t>
            </a:r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분쟁일지</a:t>
            </a:r>
            <a:endParaRPr lang="en-US" altLang="ko-KR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991260957"/>
              </p:ext>
            </p:extLst>
          </p:nvPr>
        </p:nvGraphicFramePr>
        <p:xfrm>
          <a:off x="-643124" y="1843954"/>
          <a:ext cx="10903755" cy="460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080AD98C-CC89-434C-ADEB-06CE6498A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7E2C9183-C6EA-445F-941B-2E1965D9A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A0741057-815C-4CE4-B506-AA695A430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4B7C4375-C6AF-44F5-B373-6BB6E685F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722314DC-ED0B-4C4B-88D2-3857A6258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5B53041C-F559-4DBD-BEDC-C764E7353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C61EEB3B-5F03-4806-B3E8-BFDB43F16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0090002345647_0.jpg"/>
          <p:cNvPicPr>
            <a:picLocks noChangeAspect="1"/>
          </p:cNvPicPr>
          <p:nvPr/>
        </p:nvPicPr>
        <p:blipFill>
          <a:blip r:embed="rId2"/>
          <a:srcRect t="12209"/>
          <a:stretch>
            <a:fillRect/>
          </a:stretch>
        </p:blipFill>
        <p:spPr>
          <a:xfrm>
            <a:off x="168274" y="1722251"/>
            <a:ext cx="6385743" cy="4726664"/>
          </a:xfrm>
          <a:prstGeom prst="rect">
            <a:avLst/>
          </a:prstGeom>
        </p:spPr>
      </p:pic>
      <p:sp>
        <p:nvSpPr>
          <p:cNvPr id="14" name="자유형 13"/>
          <p:cNvSpPr/>
          <p:nvPr/>
        </p:nvSpPr>
        <p:spPr>
          <a:xfrm rot="17595583">
            <a:off x="270345" y="-1510701"/>
            <a:ext cx="3177298" cy="4014725"/>
          </a:xfrm>
          <a:custGeom>
            <a:avLst/>
            <a:gdLst>
              <a:gd name="connsiteX0" fmla="*/ 0 w 3867462"/>
              <a:gd name="connsiteY0" fmla="*/ 0 h 4886793"/>
              <a:gd name="connsiteX1" fmla="*/ 2203554 w 3867462"/>
              <a:gd name="connsiteY1" fmla="*/ 959370 h 4886793"/>
              <a:gd name="connsiteX2" fmla="*/ 3867462 w 3867462"/>
              <a:gd name="connsiteY2" fmla="*/ 4886793 h 4886793"/>
              <a:gd name="connsiteX3" fmla="*/ 1214203 w 3867462"/>
              <a:gd name="connsiteY3" fmla="*/ 4407108 h 4886793"/>
              <a:gd name="connsiteX4" fmla="*/ 0 w 3867462"/>
              <a:gd name="connsiteY4" fmla="*/ 0 h 488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462" h="4886793">
                <a:moveTo>
                  <a:pt x="0" y="0"/>
                </a:moveTo>
                <a:lnTo>
                  <a:pt x="2203554" y="959370"/>
                </a:lnTo>
                <a:lnTo>
                  <a:pt x="3867462" y="4886793"/>
                </a:lnTo>
                <a:lnTo>
                  <a:pt x="1214203" y="44071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68594" y="22671"/>
            <a:ext cx="1468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PART3</a:t>
            </a:r>
            <a:endParaRPr lang="en-US" altLang="ko-KR" sz="3200" dirty="0" smtClean="0">
              <a:solidFill>
                <a:schemeClr val="bg1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4834" y="478244"/>
            <a:ext cx="167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쿠릴열도</a:t>
            </a:r>
            <a:endParaRPr lang="en-US" altLang="ko-KR" sz="2400" dirty="0" smtClean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분쟁이란</a:t>
            </a:r>
            <a:r>
              <a:rPr lang="en-US" altLang="ko-KR" sz="2400" dirty="0" smtClean="0">
                <a:solidFill>
                  <a:schemeClr val="bg1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30788"/>
            <a:ext cx="49320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쿠릴열도 분쟁</a:t>
            </a:r>
            <a:endParaRPr lang="en-US" altLang="ko-KR" sz="2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ko-KR" altLang="en-US" sz="2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ko-KR" altLang="en-US" b="1" dirty="0" smtClean="0"/>
              <a:t> 쿠릴열도최남단의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개 섬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이투루프</a:t>
            </a:r>
            <a:r>
              <a:rPr lang="ko-KR" altLang="en-US" b="1" dirty="0" smtClean="0"/>
              <a:t> 섬과 </a:t>
            </a:r>
            <a:r>
              <a:rPr lang="ko-KR" altLang="en-US" b="1" dirty="0" err="1" smtClean="0"/>
              <a:t>쿠나시르</a:t>
            </a:r>
            <a:r>
              <a:rPr lang="ko-KR" altLang="en-US" b="1" dirty="0" smtClean="0"/>
              <a:t> 섬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과 홋카이도북동쪽의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개 섬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시코탄</a:t>
            </a:r>
            <a:r>
              <a:rPr lang="ko-KR" altLang="en-US" b="1" dirty="0" smtClean="0"/>
              <a:t> 섬과 </a:t>
            </a:r>
            <a:r>
              <a:rPr lang="ko-KR" altLang="en-US" b="1" dirty="0" err="1" smtClean="0"/>
              <a:t>하보마이</a:t>
            </a:r>
            <a:r>
              <a:rPr lang="ko-KR" altLang="en-US" b="1" dirty="0" smtClean="0"/>
              <a:t> 군도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에 대한 러시아와 일본사이의 영토 분쟁이다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일본은 이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개 </a:t>
            </a:r>
            <a:r>
              <a:rPr lang="ko-KR" altLang="en-US" b="1" dirty="0" err="1" smtClean="0"/>
              <a:t>도서군을</a:t>
            </a:r>
            <a:r>
              <a:rPr lang="ko-KR" altLang="en-US" b="1" dirty="0" smtClean="0"/>
              <a:t> 소위 북방 영토라고 지칭한다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이들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개 섬은 제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차 세계 대전 이후 소비에트 연방의 영토가 되었고 소비에트 연방의 붕괴 이후 러시아의 영토가 되었지만 일본이 반환을 요구하고 있습니다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8194" name="AutoShape 2" descr="첨부 파일 이미지 미리보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96" name="AutoShape 4" descr="첨부 파일 이미지 미리보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198" name="AutoShape 6" descr="첨부 파일 이미지 미리보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 flipH="1">
            <a:off x="4150668" y="531217"/>
            <a:ext cx="64445" cy="428628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 b="1" dirty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752</Words>
  <Application>Microsoft Office PowerPoint</Application>
  <PresentationFormat>화면 슬라이드 쇼(4:3)</PresentationFormat>
  <Paragraphs>173</Paragraphs>
  <Slides>28</Slides>
  <Notes>4</Notes>
  <HiddenSlides>0</HiddenSlides>
  <MMClips>2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맑은 고딕</vt:lpstr>
      <vt:lpstr>HY동녘M</vt:lpstr>
      <vt:lpstr>뫼비우스 Regular</vt:lpstr>
      <vt:lpstr>Arial</vt:lpstr>
      <vt:lpstr>HY센스L</vt:lpstr>
      <vt:lpstr>HY바다L</vt:lpstr>
      <vt:lpstr>HY동녘B</vt:lpstr>
      <vt:lpstr>10X10 Bold</vt:lpstr>
      <vt:lpstr>HY울릉도B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김동민</cp:lastModifiedBy>
  <cp:revision>86</cp:revision>
  <dcterms:created xsi:type="dcterms:W3CDTF">2013-01-14T13:07:12Z</dcterms:created>
  <dcterms:modified xsi:type="dcterms:W3CDTF">2014-03-30T11:11:22Z</dcterms:modified>
</cp:coreProperties>
</file>