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272" r:id="rId20"/>
    <p:sldId id="273" r:id="rId21"/>
    <p:sldId id="274" r:id="rId22"/>
    <p:sldId id="275" r:id="rId23"/>
    <p:sldId id="276" r:id="rId24"/>
    <p:sldId id="277" r:id="rId25"/>
    <p:sldId id="306" r:id="rId26"/>
    <p:sldId id="278" r:id="rId27"/>
    <p:sldId id="301" r:id="rId28"/>
    <p:sldId id="307" r:id="rId29"/>
    <p:sldId id="281" r:id="rId30"/>
    <p:sldId id="282" r:id="rId31"/>
    <p:sldId id="283" r:id="rId32"/>
    <p:sldId id="308" r:id="rId33"/>
    <p:sldId id="284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 autoAdjust="0"/>
    <p:restoredTop sz="94662" autoAdjust="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9FAB8-DEBE-4895-86FC-C771D1C863CB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527BD93-6B73-46A5-8E43-4D2F23A66F74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유럽</a:t>
          </a:r>
          <a:endParaRPr lang="ko-KR" altLang="en-US" sz="1400" b="1" dirty="0"/>
        </a:p>
      </dgm:t>
    </dgm:pt>
    <dgm:pt modelId="{B47B3D22-B9C4-4DFB-B318-C98F9DD065E7}" type="parTrans" cxnId="{F12521CB-DFD7-4307-8215-305B13C5252B}">
      <dgm:prSet/>
      <dgm:spPr/>
      <dgm:t>
        <a:bodyPr/>
        <a:lstStyle/>
        <a:p>
          <a:pPr latinLnBrk="1"/>
          <a:endParaRPr lang="ko-KR" altLang="en-US"/>
        </a:p>
      </dgm:t>
    </dgm:pt>
    <dgm:pt modelId="{C0413619-A5EF-4FD7-B035-3D5AF631F1D3}" type="sibTrans" cxnId="{F12521CB-DFD7-4307-8215-305B13C5252B}">
      <dgm:prSet/>
      <dgm:spPr/>
      <dgm:t>
        <a:bodyPr/>
        <a:lstStyle/>
        <a:p>
          <a:pPr latinLnBrk="1"/>
          <a:endParaRPr lang="ko-KR" altLang="en-US"/>
        </a:p>
      </dgm:t>
    </dgm:pt>
    <dgm:pt modelId="{D36D1A7A-EE04-4708-B25E-C3A879474324}">
      <dgm:prSet phldrT="[텍스트]"/>
      <dgm:spPr/>
      <dgm:t>
        <a:bodyPr/>
        <a:lstStyle/>
        <a:p>
          <a:pPr latinLnBrk="1"/>
          <a:r>
            <a:rPr lang="ko-KR" altLang="en-US" dirty="0" smtClean="0"/>
            <a:t>파괴된 산업 인프라로 인해 </a:t>
          </a:r>
          <a:r>
            <a:rPr lang="en-US" altLang="ko-KR" dirty="0" smtClean="0"/>
            <a:t>70% </a:t>
          </a:r>
          <a:r>
            <a:rPr lang="ko-KR" altLang="en-US" dirty="0" smtClean="0"/>
            <a:t>감소</a:t>
          </a:r>
          <a:endParaRPr lang="ko-KR" altLang="en-US" dirty="0"/>
        </a:p>
      </dgm:t>
    </dgm:pt>
    <dgm:pt modelId="{9324DEBD-121A-4933-B7DC-A9E0159A9104}" type="parTrans" cxnId="{F6344E26-EDCE-403F-89A8-4646C0014128}">
      <dgm:prSet/>
      <dgm:spPr/>
      <dgm:t>
        <a:bodyPr/>
        <a:lstStyle/>
        <a:p>
          <a:pPr latinLnBrk="1"/>
          <a:endParaRPr lang="ko-KR" altLang="en-US"/>
        </a:p>
      </dgm:t>
    </dgm:pt>
    <dgm:pt modelId="{F8C9A6C5-714C-45EA-8A97-9E5C8B8D99FA}" type="sibTrans" cxnId="{F6344E26-EDCE-403F-89A8-4646C0014128}">
      <dgm:prSet/>
      <dgm:spPr/>
      <dgm:t>
        <a:bodyPr/>
        <a:lstStyle/>
        <a:p>
          <a:pPr latinLnBrk="1"/>
          <a:endParaRPr lang="ko-KR" altLang="en-US"/>
        </a:p>
      </dgm:t>
    </dgm:pt>
    <dgm:pt modelId="{3AB1D532-577B-4357-BA00-195B5997194A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소련</a:t>
          </a:r>
          <a:endParaRPr lang="ko-KR" altLang="en-US" sz="1400" dirty="0"/>
        </a:p>
      </dgm:t>
    </dgm:pt>
    <dgm:pt modelId="{94911AC8-902E-43E0-ADE6-2E106E81DC1C}" type="parTrans" cxnId="{2780E822-0400-4695-B0CB-A6BF882F32D6}">
      <dgm:prSet/>
      <dgm:spPr/>
      <dgm:t>
        <a:bodyPr/>
        <a:lstStyle/>
        <a:p>
          <a:pPr latinLnBrk="1"/>
          <a:endParaRPr lang="ko-KR" altLang="en-US"/>
        </a:p>
      </dgm:t>
    </dgm:pt>
    <dgm:pt modelId="{6E84B032-BC9B-4DB1-8D7B-F04253CC6A1B}" type="sibTrans" cxnId="{2780E822-0400-4695-B0CB-A6BF882F32D6}">
      <dgm:prSet/>
      <dgm:spPr/>
      <dgm:t>
        <a:bodyPr/>
        <a:lstStyle/>
        <a:p>
          <a:pPr latinLnBrk="1"/>
          <a:endParaRPr lang="ko-KR" altLang="en-US"/>
        </a:p>
      </dgm:t>
    </dgm:pt>
    <dgm:pt modelId="{18024687-B7F8-4878-9610-750DDAE7B41E}">
      <dgm:prSet phldrT="[텍스트]"/>
      <dgm:spPr/>
      <dgm:t>
        <a:bodyPr/>
        <a:lstStyle/>
        <a:p>
          <a:pPr latinLnBrk="1"/>
          <a:r>
            <a:rPr lang="en-US" altLang="ko-KR" dirty="0" smtClean="0"/>
            <a:t>1,710</a:t>
          </a:r>
          <a:r>
            <a:rPr lang="ko-KR" altLang="en-US" dirty="0" smtClean="0"/>
            <a:t>개의 도시</a:t>
          </a:r>
          <a:r>
            <a:rPr lang="en-US" altLang="ko-KR" dirty="0" smtClean="0"/>
            <a:t>, 70,000</a:t>
          </a:r>
          <a:r>
            <a:rPr lang="ko-KR" altLang="en-US" dirty="0" smtClean="0"/>
            <a:t>개의 마을</a:t>
          </a:r>
          <a:r>
            <a:rPr lang="en-US" altLang="ko-KR" dirty="0" smtClean="0"/>
            <a:t>, 31,850</a:t>
          </a:r>
          <a:r>
            <a:rPr lang="ko-KR" altLang="en-US" dirty="0" smtClean="0"/>
            <a:t>개의 산업 시설이 </a:t>
          </a:r>
          <a:r>
            <a:rPr lang="ko-KR" altLang="en-US" dirty="0" err="1" smtClean="0"/>
            <a:t>완파</a:t>
          </a:r>
          <a:r>
            <a:rPr lang="ko-KR" altLang="en-US" dirty="0" smtClean="0"/>
            <a:t> 또는 반파됨</a:t>
          </a:r>
          <a:endParaRPr lang="ko-KR" altLang="en-US" dirty="0"/>
        </a:p>
      </dgm:t>
    </dgm:pt>
    <dgm:pt modelId="{E71E15DD-B586-4114-99F6-14D4A0A360E7}" type="parTrans" cxnId="{172B45A9-45BD-4837-812B-4E50215C8FC2}">
      <dgm:prSet/>
      <dgm:spPr/>
      <dgm:t>
        <a:bodyPr/>
        <a:lstStyle/>
        <a:p>
          <a:pPr latinLnBrk="1"/>
          <a:endParaRPr lang="ko-KR" altLang="en-US"/>
        </a:p>
      </dgm:t>
    </dgm:pt>
    <dgm:pt modelId="{2BBE2765-D669-418E-AEA2-1C188CBFC8F4}" type="sibTrans" cxnId="{172B45A9-45BD-4837-812B-4E50215C8FC2}">
      <dgm:prSet/>
      <dgm:spPr/>
      <dgm:t>
        <a:bodyPr/>
        <a:lstStyle/>
        <a:p>
          <a:pPr latinLnBrk="1"/>
          <a:endParaRPr lang="ko-KR" altLang="en-US"/>
        </a:p>
      </dgm:t>
    </dgm:pt>
    <dgm:pt modelId="{3909B10C-D159-4C73-98E7-6D8438CC3C6F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서독</a:t>
          </a:r>
          <a:endParaRPr lang="en-US" altLang="ko-KR" sz="1400" b="1" dirty="0" smtClean="0"/>
        </a:p>
      </dgm:t>
    </dgm:pt>
    <dgm:pt modelId="{D3B1E3A7-A939-43E3-AD9F-3378B0D83B5D}" type="parTrans" cxnId="{85BE3967-BD26-4834-9E4C-ADB3C82373C7}">
      <dgm:prSet/>
      <dgm:spPr/>
      <dgm:t>
        <a:bodyPr/>
        <a:lstStyle/>
        <a:p>
          <a:pPr latinLnBrk="1"/>
          <a:endParaRPr lang="ko-KR" altLang="en-US"/>
        </a:p>
      </dgm:t>
    </dgm:pt>
    <dgm:pt modelId="{E32C741A-A197-4D2A-9FFF-497AE77D4E00}" type="sibTrans" cxnId="{85BE3967-BD26-4834-9E4C-ADB3C82373C7}">
      <dgm:prSet/>
      <dgm:spPr/>
      <dgm:t>
        <a:bodyPr/>
        <a:lstStyle/>
        <a:p>
          <a:pPr latinLnBrk="1"/>
          <a:endParaRPr lang="ko-KR" altLang="en-US"/>
        </a:p>
      </dgm:t>
    </dgm:pt>
    <dgm:pt modelId="{047B87F4-6A31-4452-85BE-23F04DDBDF04}">
      <dgm:prSet phldrT="[텍스트]"/>
      <dgm:spPr/>
      <dgm:t>
        <a:bodyPr/>
        <a:lstStyle/>
        <a:p>
          <a:pPr latinLnBrk="1"/>
          <a:r>
            <a:rPr lang="ko-KR" altLang="en-US" dirty="0" smtClean="0"/>
            <a:t>연합군 점령 첫 해 동안 경제가 침체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</a:t>
          </a:r>
          <a:r>
            <a:rPr lang="en-US" altLang="ko-KR" dirty="0" smtClean="0"/>
            <a:t>But </a:t>
          </a:r>
          <a:r>
            <a:rPr lang="ko-KR" altLang="en-US" dirty="0" smtClean="0"/>
            <a:t>라인 강의 기적</a:t>
          </a:r>
          <a:r>
            <a:rPr lang="en-US" altLang="ko-KR" dirty="0" smtClean="0"/>
            <a:t>,</a:t>
          </a:r>
          <a:r>
            <a:rPr lang="ko-KR" altLang="en-US" dirty="0" smtClean="0"/>
            <a:t> 전후 급속한 생산력 증가</a:t>
          </a:r>
          <a:endParaRPr lang="ko-KR" altLang="en-US" dirty="0"/>
        </a:p>
      </dgm:t>
    </dgm:pt>
    <dgm:pt modelId="{C1DCB4CE-0698-4ED2-AAB4-ADF86A1E107B}" type="parTrans" cxnId="{F5CDD426-DC66-465D-A7A3-2001BBC2059F}">
      <dgm:prSet/>
      <dgm:spPr/>
      <dgm:t>
        <a:bodyPr/>
        <a:lstStyle/>
        <a:p>
          <a:pPr latinLnBrk="1"/>
          <a:endParaRPr lang="ko-KR" altLang="en-US"/>
        </a:p>
      </dgm:t>
    </dgm:pt>
    <dgm:pt modelId="{04981099-F261-46A6-8CE5-42B9CD1423D1}" type="sibTrans" cxnId="{F5CDD426-DC66-465D-A7A3-2001BBC2059F}">
      <dgm:prSet/>
      <dgm:spPr/>
      <dgm:t>
        <a:bodyPr/>
        <a:lstStyle/>
        <a:p>
          <a:pPr latinLnBrk="1"/>
          <a:endParaRPr lang="ko-KR" altLang="en-US"/>
        </a:p>
      </dgm:t>
    </dgm:pt>
    <dgm:pt modelId="{FADC2F27-C6E5-4485-9C1E-CE2A1F0C7A35}">
      <dgm:prSet custT="1"/>
      <dgm:spPr/>
      <dgm:t>
        <a:bodyPr/>
        <a:lstStyle/>
        <a:p>
          <a:pPr latinLnBrk="1"/>
          <a:r>
            <a:rPr lang="ko-KR" altLang="en-US" sz="1400" b="1" dirty="0" smtClean="0"/>
            <a:t>이탈리아</a:t>
          </a:r>
          <a:endParaRPr lang="ko-KR" altLang="en-US" sz="1400" dirty="0"/>
        </a:p>
      </dgm:t>
    </dgm:pt>
    <dgm:pt modelId="{8784FADF-236C-44B0-838D-989246FC8BE1}" type="parTrans" cxnId="{D192173B-5EB0-49EE-AF2C-EC1179257FB5}">
      <dgm:prSet/>
      <dgm:spPr/>
      <dgm:t>
        <a:bodyPr/>
        <a:lstStyle/>
        <a:p>
          <a:pPr latinLnBrk="1"/>
          <a:endParaRPr lang="ko-KR" altLang="en-US"/>
        </a:p>
      </dgm:t>
    </dgm:pt>
    <dgm:pt modelId="{5C3A371F-F1F6-40C2-9C7A-9641D03530F1}" type="sibTrans" cxnId="{D192173B-5EB0-49EE-AF2C-EC1179257FB5}">
      <dgm:prSet/>
      <dgm:spPr/>
      <dgm:t>
        <a:bodyPr/>
        <a:lstStyle/>
        <a:p>
          <a:pPr latinLnBrk="1"/>
          <a:endParaRPr lang="ko-KR" altLang="en-US"/>
        </a:p>
      </dgm:t>
    </dgm:pt>
    <dgm:pt modelId="{BF162FA1-BCAF-4503-9797-65DBCA4BC916}">
      <dgm:prSet/>
      <dgm:spPr/>
      <dgm:t>
        <a:bodyPr/>
        <a:lstStyle/>
        <a:p>
          <a:pPr latinLnBrk="1"/>
          <a:r>
            <a:rPr lang="ko-KR" altLang="en-US" dirty="0" smtClean="0"/>
            <a:t>전쟁 후 매우 경제가 극빈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</a:t>
          </a:r>
          <a:r>
            <a:rPr lang="en-US" altLang="ko-KR" dirty="0" smtClean="0"/>
            <a:t>But 1950</a:t>
          </a:r>
          <a:r>
            <a:rPr lang="ko-KR" altLang="en-US" dirty="0" smtClean="0"/>
            <a:t>년대 이탈리아의 경제 성장은 고도화</a:t>
          </a:r>
          <a:endParaRPr lang="ko-KR" altLang="en-US" dirty="0"/>
        </a:p>
      </dgm:t>
    </dgm:pt>
    <dgm:pt modelId="{CB25A6A5-3F61-4BB3-86C4-AE4FAECAD7AC}" type="parTrans" cxnId="{00872EB9-1E0F-4017-A9B2-E32599580A9A}">
      <dgm:prSet/>
      <dgm:spPr/>
      <dgm:t>
        <a:bodyPr/>
        <a:lstStyle/>
        <a:p>
          <a:pPr latinLnBrk="1"/>
          <a:endParaRPr lang="ko-KR" altLang="en-US"/>
        </a:p>
      </dgm:t>
    </dgm:pt>
    <dgm:pt modelId="{8F2E47B1-B59E-440E-90EC-33DFA9918069}" type="sibTrans" cxnId="{00872EB9-1E0F-4017-A9B2-E32599580A9A}">
      <dgm:prSet/>
      <dgm:spPr/>
      <dgm:t>
        <a:bodyPr/>
        <a:lstStyle/>
        <a:p>
          <a:pPr latinLnBrk="1"/>
          <a:endParaRPr lang="ko-KR" altLang="en-US"/>
        </a:p>
      </dgm:t>
    </dgm:pt>
    <dgm:pt modelId="{CD1FBF4F-3EAB-403E-BBA5-5FBA8B84FF9B}" type="pres">
      <dgm:prSet presAssocID="{34A9FAB8-DEBE-4895-86FC-C771D1C863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4662DF-B86A-45AF-9287-836BA415348F}" type="pres">
      <dgm:prSet presAssocID="{9527BD93-6B73-46A5-8E43-4D2F23A66F74}" presName="composite" presStyleCnt="0"/>
      <dgm:spPr/>
    </dgm:pt>
    <dgm:pt modelId="{63EBB86E-3D49-4FD4-86B5-91E5728DB8FD}" type="pres">
      <dgm:prSet presAssocID="{9527BD93-6B73-46A5-8E43-4D2F23A66F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56E41-52A5-49C0-9774-62BFCB473DED}" type="pres">
      <dgm:prSet presAssocID="{9527BD93-6B73-46A5-8E43-4D2F23A66F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101EFD-F667-4789-90CC-DBE6A094191E}" type="pres">
      <dgm:prSet presAssocID="{C0413619-A5EF-4FD7-B035-3D5AF631F1D3}" presName="sp" presStyleCnt="0"/>
      <dgm:spPr/>
    </dgm:pt>
    <dgm:pt modelId="{033A81BC-1691-418C-B438-8F87990F2B24}" type="pres">
      <dgm:prSet presAssocID="{3AB1D532-577B-4357-BA00-195B5997194A}" presName="composite" presStyleCnt="0"/>
      <dgm:spPr/>
    </dgm:pt>
    <dgm:pt modelId="{0F913544-7132-454A-AD8E-582DAD9FF4A1}" type="pres">
      <dgm:prSet presAssocID="{3AB1D532-577B-4357-BA00-195B599719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CF6FC2-EADC-4DFC-BB38-0919B14EEA8E}" type="pres">
      <dgm:prSet presAssocID="{3AB1D532-577B-4357-BA00-195B5997194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491AF4-7C0D-414B-98AB-6C6BB3462A9B}" type="pres">
      <dgm:prSet presAssocID="{6E84B032-BC9B-4DB1-8D7B-F04253CC6A1B}" presName="sp" presStyleCnt="0"/>
      <dgm:spPr/>
    </dgm:pt>
    <dgm:pt modelId="{0F691FE0-35F3-4FC1-A68A-F3C931189E0A}" type="pres">
      <dgm:prSet presAssocID="{3909B10C-D159-4C73-98E7-6D8438CC3C6F}" presName="composite" presStyleCnt="0"/>
      <dgm:spPr/>
    </dgm:pt>
    <dgm:pt modelId="{BECFD3E8-FCA9-4B0C-93F6-D3207EAB837B}" type="pres">
      <dgm:prSet presAssocID="{3909B10C-D159-4C73-98E7-6D8438CC3C6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B673E9-7A4C-4F1D-8A76-086540413F2B}" type="pres">
      <dgm:prSet presAssocID="{3909B10C-D159-4C73-98E7-6D8438CC3C6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442626-45FD-4551-B450-2CC1117674EE}" type="pres">
      <dgm:prSet presAssocID="{E32C741A-A197-4D2A-9FFF-497AE77D4E00}" presName="sp" presStyleCnt="0"/>
      <dgm:spPr/>
    </dgm:pt>
    <dgm:pt modelId="{4B04F87A-46B1-409C-914E-9AB2AA833F25}" type="pres">
      <dgm:prSet presAssocID="{FADC2F27-C6E5-4485-9C1E-CE2A1F0C7A35}" presName="composite" presStyleCnt="0"/>
      <dgm:spPr/>
    </dgm:pt>
    <dgm:pt modelId="{B94D2E93-4B8F-44D3-AD29-BE6AFB5036A6}" type="pres">
      <dgm:prSet presAssocID="{FADC2F27-C6E5-4485-9C1E-CE2A1F0C7A3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434A7F-3A5D-44F9-A0FF-E2B67EA3369E}" type="pres">
      <dgm:prSet presAssocID="{FADC2F27-C6E5-4485-9C1E-CE2A1F0C7A3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0872EB9-1E0F-4017-A9B2-E32599580A9A}" srcId="{FADC2F27-C6E5-4485-9C1E-CE2A1F0C7A35}" destId="{BF162FA1-BCAF-4503-9797-65DBCA4BC916}" srcOrd="0" destOrd="0" parTransId="{CB25A6A5-3F61-4BB3-86C4-AE4FAECAD7AC}" sibTransId="{8F2E47B1-B59E-440E-90EC-33DFA9918069}"/>
    <dgm:cxn modelId="{FB579CC7-878E-4456-B936-AEA20BE2C3B6}" type="presOf" srcId="{FADC2F27-C6E5-4485-9C1E-CE2A1F0C7A35}" destId="{B94D2E93-4B8F-44D3-AD29-BE6AFB5036A6}" srcOrd="0" destOrd="0" presId="urn:microsoft.com/office/officeart/2005/8/layout/chevron2"/>
    <dgm:cxn modelId="{F5CDD426-DC66-465D-A7A3-2001BBC2059F}" srcId="{3909B10C-D159-4C73-98E7-6D8438CC3C6F}" destId="{047B87F4-6A31-4452-85BE-23F04DDBDF04}" srcOrd="0" destOrd="0" parTransId="{C1DCB4CE-0698-4ED2-AAB4-ADF86A1E107B}" sibTransId="{04981099-F261-46A6-8CE5-42B9CD1423D1}"/>
    <dgm:cxn modelId="{4ACA0DE4-CF3D-4475-AB18-193070D936BF}" type="presOf" srcId="{18024687-B7F8-4878-9610-750DDAE7B41E}" destId="{49CF6FC2-EADC-4DFC-BB38-0919B14EEA8E}" srcOrd="0" destOrd="0" presId="urn:microsoft.com/office/officeart/2005/8/layout/chevron2"/>
    <dgm:cxn modelId="{F12521CB-DFD7-4307-8215-305B13C5252B}" srcId="{34A9FAB8-DEBE-4895-86FC-C771D1C863CB}" destId="{9527BD93-6B73-46A5-8E43-4D2F23A66F74}" srcOrd="0" destOrd="0" parTransId="{B47B3D22-B9C4-4DFB-B318-C98F9DD065E7}" sibTransId="{C0413619-A5EF-4FD7-B035-3D5AF631F1D3}"/>
    <dgm:cxn modelId="{23D9F2DC-6AD1-4C72-B68F-35DE57361C49}" type="presOf" srcId="{9527BD93-6B73-46A5-8E43-4D2F23A66F74}" destId="{63EBB86E-3D49-4FD4-86B5-91E5728DB8FD}" srcOrd="0" destOrd="0" presId="urn:microsoft.com/office/officeart/2005/8/layout/chevron2"/>
    <dgm:cxn modelId="{FE9E9729-C250-445D-9637-C317467A0A74}" type="presOf" srcId="{BF162FA1-BCAF-4503-9797-65DBCA4BC916}" destId="{9B434A7F-3A5D-44F9-A0FF-E2B67EA3369E}" srcOrd="0" destOrd="0" presId="urn:microsoft.com/office/officeart/2005/8/layout/chevron2"/>
    <dgm:cxn modelId="{B956504E-8AEB-4D66-9F31-C52BA0475642}" type="presOf" srcId="{3AB1D532-577B-4357-BA00-195B5997194A}" destId="{0F913544-7132-454A-AD8E-582DAD9FF4A1}" srcOrd="0" destOrd="0" presId="urn:microsoft.com/office/officeart/2005/8/layout/chevron2"/>
    <dgm:cxn modelId="{5DC9D3B6-A05A-4508-BD40-5339F1F5995E}" type="presOf" srcId="{047B87F4-6A31-4452-85BE-23F04DDBDF04}" destId="{6AB673E9-7A4C-4F1D-8A76-086540413F2B}" srcOrd="0" destOrd="0" presId="urn:microsoft.com/office/officeart/2005/8/layout/chevron2"/>
    <dgm:cxn modelId="{68391A1A-070E-49CD-95AE-614CED59F73E}" type="presOf" srcId="{D36D1A7A-EE04-4708-B25E-C3A879474324}" destId="{9DB56E41-52A5-49C0-9774-62BFCB473DED}" srcOrd="0" destOrd="0" presId="urn:microsoft.com/office/officeart/2005/8/layout/chevron2"/>
    <dgm:cxn modelId="{D192173B-5EB0-49EE-AF2C-EC1179257FB5}" srcId="{34A9FAB8-DEBE-4895-86FC-C771D1C863CB}" destId="{FADC2F27-C6E5-4485-9C1E-CE2A1F0C7A35}" srcOrd="3" destOrd="0" parTransId="{8784FADF-236C-44B0-838D-989246FC8BE1}" sibTransId="{5C3A371F-F1F6-40C2-9C7A-9641D03530F1}"/>
    <dgm:cxn modelId="{B2C0FDAE-9D7E-4871-8CDC-0036FD07E2F8}" type="presOf" srcId="{34A9FAB8-DEBE-4895-86FC-C771D1C863CB}" destId="{CD1FBF4F-3EAB-403E-BBA5-5FBA8B84FF9B}" srcOrd="0" destOrd="0" presId="urn:microsoft.com/office/officeart/2005/8/layout/chevron2"/>
    <dgm:cxn modelId="{85BE3967-BD26-4834-9E4C-ADB3C82373C7}" srcId="{34A9FAB8-DEBE-4895-86FC-C771D1C863CB}" destId="{3909B10C-D159-4C73-98E7-6D8438CC3C6F}" srcOrd="2" destOrd="0" parTransId="{D3B1E3A7-A939-43E3-AD9F-3378B0D83B5D}" sibTransId="{E32C741A-A197-4D2A-9FFF-497AE77D4E00}"/>
    <dgm:cxn modelId="{F6344E26-EDCE-403F-89A8-4646C0014128}" srcId="{9527BD93-6B73-46A5-8E43-4D2F23A66F74}" destId="{D36D1A7A-EE04-4708-B25E-C3A879474324}" srcOrd="0" destOrd="0" parTransId="{9324DEBD-121A-4933-B7DC-A9E0159A9104}" sibTransId="{F8C9A6C5-714C-45EA-8A97-9E5C8B8D99FA}"/>
    <dgm:cxn modelId="{172B45A9-45BD-4837-812B-4E50215C8FC2}" srcId="{3AB1D532-577B-4357-BA00-195B5997194A}" destId="{18024687-B7F8-4878-9610-750DDAE7B41E}" srcOrd="0" destOrd="0" parTransId="{E71E15DD-B586-4114-99F6-14D4A0A360E7}" sibTransId="{2BBE2765-D669-418E-AEA2-1C188CBFC8F4}"/>
    <dgm:cxn modelId="{2780E822-0400-4695-B0CB-A6BF882F32D6}" srcId="{34A9FAB8-DEBE-4895-86FC-C771D1C863CB}" destId="{3AB1D532-577B-4357-BA00-195B5997194A}" srcOrd="1" destOrd="0" parTransId="{94911AC8-902E-43E0-ADE6-2E106E81DC1C}" sibTransId="{6E84B032-BC9B-4DB1-8D7B-F04253CC6A1B}"/>
    <dgm:cxn modelId="{B347D699-6A1C-4AB0-87E9-F44D046472B3}" type="presOf" srcId="{3909B10C-D159-4C73-98E7-6D8438CC3C6F}" destId="{BECFD3E8-FCA9-4B0C-93F6-D3207EAB837B}" srcOrd="0" destOrd="0" presId="urn:microsoft.com/office/officeart/2005/8/layout/chevron2"/>
    <dgm:cxn modelId="{1BB4406A-21DE-4B55-96D5-A44760550065}" type="presParOf" srcId="{CD1FBF4F-3EAB-403E-BBA5-5FBA8B84FF9B}" destId="{0A4662DF-B86A-45AF-9287-836BA415348F}" srcOrd="0" destOrd="0" presId="urn:microsoft.com/office/officeart/2005/8/layout/chevron2"/>
    <dgm:cxn modelId="{E1A74685-438B-45BF-ADD3-09EAB8A34746}" type="presParOf" srcId="{0A4662DF-B86A-45AF-9287-836BA415348F}" destId="{63EBB86E-3D49-4FD4-86B5-91E5728DB8FD}" srcOrd="0" destOrd="0" presId="urn:microsoft.com/office/officeart/2005/8/layout/chevron2"/>
    <dgm:cxn modelId="{657CC9B9-9EAD-4D61-925B-DE39F480E7BB}" type="presParOf" srcId="{0A4662DF-B86A-45AF-9287-836BA415348F}" destId="{9DB56E41-52A5-49C0-9774-62BFCB473DED}" srcOrd="1" destOrd="0" presId="urn:microsoft.com/office/officeart/2005/8/layout/chevron2"/>
    <dgm:cxn modelId="{6F7CF1B3-7D72-4AC9-AB00-6C8231903D3B}" type="presParOf" srcId="{CD1FBF4F-3EAB-403E-BBA5-5FBA8B84FF9B}" destId="{73101EFD-F667-4789-90CC-DBE6A094191E}" srcOrd="1" destOrd="0" presId="urn:microsoft.com/office/officeart/2005/8/layout/chevron2"/>
    <dgm:cxn modelId="{00075E18-1E7F-4D12-A63A-90905DD9C34F}" type="presParOf" srcId="{CD1FBF4F-3EAB-403E-BBA5-5FBA8B84FF9B}" destId="{033A81BC-1691-418C-B438-8F87990F2B24}" srcOrd="2" destOrd="0" presId="urn:microsoft.com/office/officeart/2005/8/layout/chevron2"/>
    <dgm:cxn modelId="{91C52E94-753E-4E24-B439-39C7D49F5518}" type="presParOf" srcId="{033A81BC-1691-418C-B438-8F87990F2B24}" destId="{0F913544-7132-454A-AD8E-582DAD9FF4A1}" srcOrd="0" destOrd="0" presId="urn:microsoft.com/office/officeart/2005/8/layout/chevron2"/>
    <dgm:cxn modelId="{81AAFC00-3A44-4858-943C-82A30A989FAB}" type="presParOf" srcId="{033A81BC-1691-418C-B438-8F87990F2B24}" destId="{49CF6FC2-EADC-4DFC-BB38-0919B14EEA8E}" srcOrd="1" destOrd="0" presId="urn:microsoft.com/office/officeart/2005/8/layout/chevron2"/>
    <dgm:cxn modelId="{5C09A106-CDA4-4DDC-A4F3-E9126BBC48A4}" type="presParOf" srcId="{CD1FBF4F-3EAB-403E-BBA5-5FBA8B84FF9B}" destId="{12491AF4-7C0D-414B-98AB-6C6BB3462A9B}" srcOrd="3" destOrd="0" presId="urn:microsoft.com/office/officeart/2005/8/layout/chevron2"/>
    <dgm:cxn modelId="{FCED7389-22E5-44C3-8F3F-6FC193C326B2}" type="presParOf" srcId="{CD1FBF4F-3EAB-403E-BBA5-5FBA8B84FF9B}" destId="{0F691FE0-35F3-4FC1-A68A-F3C931189E0A}" srcOrd="4" destOrd="0" presId="urn:microsoft.com/office/officeart/2005/8/layout/chevron2"/>
    <dgm:cxn modelId="{4D79B7A6-9B08-4061-93FB-29D42DF6D214}" type="presParOf" srcId="{0F691FE0-35F3-4FC1-A68A-F3C931189E0A}" destId="{BECFD3E8-FCA9-4B0C-93F6-D3207EAB837B}" srcOrd="0" destOrd="0" presId="urn:microsoft.com/office/officeart/2005/8/layout/chevron2"/>
    <dgm:cxn modelId="{878D17BA-EFB1-4234-A9D1-EE68949E647E}" type="presParOf" srcId="{0F691FE0-35F3-4FC1-A68A-F3C931189E0A}" destId="{6AB673E9-7A4C-4F1D-8A76-086540413F2B}" srcOrd="1" destOrd="0" presId="urn:microsoft.com/office/officeart/2005/8/layout/chevron2"/>
    <dgm:cxn modelId="{D77B1B00-C9C0-449F-8606-5F03609C216F}" type="presParOf" srcId="{CD1FBF4F-3EAB-403E-BBA5-5FBA8B84FF9B}" destId="{28442626-45FD-4551-B450-2CC1117674EE}" srcOrd="5" destOrd="0" presId="urn:microsoft.com/office/officeart/2005/8/layout/chevron2"/>
    <dgm:cxn modelId="{CD60F262-E5B1-460E-92C3-DFF1263C2AE9}" type="presParOf" srcId="{CD1FBF4F-3EAB-403E-BBA5-5FBA8B84FF9B}" destId="{4B04F87A-46B1-409C-914E-9AB2AA833F25}" srcOrd="6" destOrd="0" presId="urn:microsoft.com/office/officeart/2005/8/layout/chevron2"/>
    <dgm:cxn modelId="{C3B0EA04-5443-4093-B73C-6119FA443058}" type="presParOf" srcId="{4B04F87A-46B1-409C-914E-9AB2AA833F25}" destId="{B94D2E93-4B8F-44D3-AD29-BE6AFB5036A6}" srcOrd="0" destOrd="0" presId="urn:microsoft.com/office/officeart/2005/8/layout/chevron2"/>
    <dgm:cxn modelId="{C485F5E8-916E-4AAC-9382-3EBDDA381FA4}" type="presParOf" srcId="{4B04F87A-46B1-409C-914E-9AB2AA833F25}" destId="{9B434A7F-3A5D-44F9-A0FF-E2B67EA336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CAA5A5-B3A8-4BEE-88B4-901E5824FAE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4B4E1546-5DCB-45D5-B2A9-415E87771A1A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rPr>
            <a:t>최악의 경기 침체</a:t>
          </a:r>
          <a:endParaRPr lang="ko-KR" altLang="en-US" sz="2000" dirty="0">
            <a:solidFill>
              <a:srgbClr val="FF0000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D2EBDC79-401F-412D-BFF2-2D4578832275}" type="parTrans" cxnId="{AD096E9D-7A54-4651-839D-8B57B97D0113}">
      <dgm:prSet/>
      <dgm:spPr/>
      <dgm:t>
        <a:bodyPr/>
        <a:lstStyle/>
        <a:p>
          <a:pPr latinLnBrk="1"/>
          <a:endParaRPr lang="ko-KR" altLang="en-US"/>
        </a:p>
      </dgm:t>
    </dgm:pt>
    <dgm:pt modelId="{56CC27A9-057E-43F6-81E2-AFE8FE87F187}" type="sibTrans" cxnId="{AD096E9D-7A54-4651-839D-8B57B97D0113}">
      <dgm:prSet/>
      <dgm:spPr/>
      <dgm:t>
        <a:bodyPr/>
        <a:lstStyle/>
        <a:p>
          <a:pPr latinLnBrk="1"/>
          <a:endParaRPr lang="ko-KR" altLang="en-US"/>
        </a:p>
      </dgm:t>
    </dgm:pt>
    <dgm:pt modelId="{A94B186C-3C2A-4A8B-B968-85A4A26666A1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최악의 경제 상황</a:t>
          </a:r>
          <a:endParaRPr lang="ko-KR" altLang="en-US" sz="18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5B0E1172-5D85-4C3E-B245-9A202D1F60AB}" type="parTrans" cxnId="{92942F0A-4614-4FD0-8DC2-1A4CB84760D9}">
      <dgm:prSet/>
      <dgm:spPr/>
      <dgm:t>
        <a:bodyPr/>
        <a:lstStyle/>
        <a:p>
          <a:pPr latinLnBrk="1"/>
          <a:endParaRPr lang="ko-KR" altLang="en-US"/>
        </a:p>
      </dgm:t>
    </dgm:pt>
    <dgm:pt modelId="{86B91803-CA9D-402B-A44A-9530FCFBFCEA}" type="sibTrans" cxnId="{92942F0A-4614-4FD0-8DC2-1A4CB84760D9}">
      <dgm:prSet/>
      <dgm:spPr/>
      <dgm:t>
        <a:bodyPr/>
        <a:lstStyle/>
        <a:p>
          <a:pPr latinLnBrk="1"/>
          <a:endParaRPr lang="ko-KR" altLang="en-US"/>
        </a:p>
      </dgm:t>
    </dgm:pt>
    <dgm:pt modelId="{14C7C9C5-0401-4661-A130-9FB246449899}">
      <dgm:prSet phldrT="[텍스트]" custT="1"/>
      <dgm:spPr/>
      <dgm:t>
        <a:bodyPr/>
        <a:lstStyle/>
        <a:p>
          <a:pPr latinLnBrk="1"/>
          <a:r>
            <a:rPr lang="ko-KR" altLang="en-US" sz="1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패전의 아픔</a:t>
          </a:r>
          <a:endParaRPr lang="ko-KR" altLang="en-US" sz="1800" b="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6E5C0BB8-A9E3-4B1D-AA2E-6395A4CD5FF9}" type="parTrans" cxnId="{344A26D4-54D3-47A1-9E5D-71B540759BBF}">
      <dgm:prSet/>
      <dgm:spPr/>
      <dgm:t>
        <a:bodyPr/>
        <a:lstStyle/>
        <a:p>
          <a:pPr latinLnBrk="1"/>
          <a:endParaRPr lang="ko-KR" altLang="en-US"/>
        </a:p>
      </dgm:t>
    </dgm:pt>
    <dgm:pt modelId="{E0BAF4A6-2088-446C-92CB-CAAD57A353BD}" type="sibTrans" cxnId="{344A26D4-54D3-47A1-9E5D-71B540759BBF}">
      <dgm:prSet/>
      <dgm:spPr/>
      <dgm:t>
        <a:bodyPr/>
        <a:lstStyle/>
        <a:p>
          <a:pPr latinLnBrk="1"/>
          <a:endParaRPr lang="ko-KR" altLang="en-US"/>
        </a:p>
      </dgm:t>
    </dgm:pt>
    <dgm:pt modelId="{EC333A8F-B52F-4AE6-8613-29CAFF65A20F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경사생산방식도입 긴축 재정 시도</a:t>
          </a:r>
          <a:endParaRPr lang="ko-KR" altLang="en-US" sz="18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977C965E-BA9B-465C-B679-AA10668AB0DA}" type="parTrans" cxnId="{CCA5F7DF-10D5-4294-AC35-1D7CC1A75DDC}">
      <dgm:prSet/>
      <dgm:spPr/>
      <dgm:t>
        <a:bodyPr/>
        <a:lstStyle/>
        <a:p>
          <a:pPr latinLnBrk="1"/>
          <a:endParaRPr lang="ko-KR" altLang="en-US"/>
        </a:p>
      </dgm:t>
    </dgm:pt>
    <dgm:pt modelId="{B14971AC-E847-4693-925D-1BDECBA892D0}" type="sibTrans" cxnId="{CCA5F7DF-10D5-4294-AC35-1D7CC1A75DDC}">
      <dgm:prSet/>
      <dgm:spPr/>
      <dgm:t>
        <a:bodyPr/>
        <a:lstStyle/>
        <a:p>
          <a:pPr latinLnBrk="1"/>
          <a:endParaRPr lang="ko-KR" altLang="en-US"/>
        </a:p>
      </dgm:t>
    </dgm:pt>
    <dgm:pt modelId="{ED08073A-65CA-40A3-8198-44C882BBE9F2}" type="pres">
      <dgm:prSet presAssocID="{23CAA5A5-B3A8-4BEE-88B4-901E5824FA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EFA218-8D17-4810-A925-908434BF463F}" type="pres">
      <dgm:prSet presAssocID="{4B4E1546-5DCB-45D5-B2A9-415E87771A1A}" presName="centerShape" presStyleLbl="node0" presStyleIdx="0" presStyleCnt="1" custScaleX="195377" custScaleY="58549"/>
      <dgm:spPr/>
      <dgm:t>
        <a:bodyPr/>
        <a:lstStyle/>
        <a:p>
          <a:pPr latinLnBrk="1"/>
          <a:endParaRPr lang="ko-KR" altLang="en-US"/>
        </a:p>
      </dgm:t>
    </dgm:pt>
    <dgm:pt modelId="{390822B7-F064-4B44-A056-8A0B2A93228F}" type="pres">
      <dgm:prSet presAssocID="{5B0E1172-5D85-4C3E-B245-9A202D1F60AB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DA64A34-B4CA-440F-9323-B3AE00E54BC1}" type="pres">
      <dgm:prSet presAssocID="{A94B186C-3C2A-4A8B-B968-85A4A26666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F83595-FE71-4DF4-AD2C-5B68C60E16B1}" type="pres">
      <dgm:prSet presAssocID="{6E5C0BB8-A9E3-4B1D-AA2E-6395A4CD5FF9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BBDF9B9-6F89-4368-A899-509FAEF4D46C}" type="pres">
      <dgm:prSet presAssocID="{14C7C9C5-0401-4661-A130-9FB2464498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2B8854-5BCE-4A29-92E0-4FA4CB32077C}" type="pres">
      <dgm:prSet presAssocID="{977C965E-BA9B-465C-B679-AA10668AB0DA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15F7BAD-E41B-4B79-81E9-585E4C68F098}" type="pres">
      <dgm:prSet presAssocID="{EC333A8F-B52F-4AE6-8613-29CAFF65A2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7850CA8-5A8E-45E6-AD6F-D2285863D104}" type="presOf" srcId="{5B0E1172-5D85-4C3E-B245-9A202D1F60AB}" destId="{390822B7-F064-4B44-A056-8A0B2A93228F}" srcOrd="0" destOrd="0" presId="urn:microsoft.com/office/officeart/2005/8/layout/radial4"/>
    <dgm:cxn modelId="{5B546C63-B914-47DA-89A3-3A836FECB633}" type="presOf" srcId="{977C965E-BA9B-465C-B679-AA10668AB0DA}" destId="{A72B8854-5BCE-4A29-92E0-4FA4CB32077C}" srcOrd="0" destOrd="0" presId="urn:microsoft.com/office/officeart/2005/8/layout/radial4"/>
    <dgm:cxn modelId="{0CAC3797-D257-4408-8F97-105522B8A858}" type="presOf" srcId="{23CAA5A5-B3A8-4BEE-88B4-901E5824FAE9}" destId="{ED08073A-65CA-40A3-8198-44C882BBE9F2}" srcOrd="0" destOrd="0" presId="urn:microsoft.com/office/officeart/2005/8/layout/radial4"/>
    <dgm:cxn modelId="{344A26D4-54D3-47A1-9E5D-71B540759BBF}" srcId="{4B4E1546-5DCB-45D5-B2A9-415E87771A1A}" destId="{14C7C9C5-0401-4661-A130-9FB246449899}" srcOrd="1" destOrd="0" parTransId="{6E5C0BB8-A9E3-4B1D-AA2E-6395A4CD5FF9}" sibTransId="{E0BAF4A6-2088-446C-92CB-CAAD57A353BD}"/>
    <dgm:cxn modelId="{89DA5BBF-38C5-4BEF-BBA3-8CAEC2326EEE}" type="presOf" srcId="{6E5C0BB8-A9E3-4B1D-AA2E-6395A4CD5FF9}" destId="{6EF83595-FE71-4DF4-AD2C-5B68C60E16B1}" srcOrd="0" destOrd="0" presId="urn:microsoft.com/office/officeart/2005/8/layout/radial4"/>
    <dgm:cxn modelId="{F50AB0D3-407B-47E9-BF03-32003E758757}" type="presOf" srcId="{14C7C9C5-0401-4661-A130-9FB246449899}" destId="{9BBDF9B9-6F89-4368-A899-509FAEF4D46C}" srcOrd="0" destOrd="0" presId="urn:microsoft.com/office/officeart/2005/8/layout/radial4"/>
    <dgm:cxn modelId="{099990DB-315A-4044-8B04-6CFEA6EB9EF3}" type="presOf" srcId="{4B4E1546-5DCB-45D5-B2A9-415E87771A1A}" destId="{AEEFA218-8D17-4810-A925-908434BF463F}" srcOrd="0" destOrd="0" presId="urn:microsoft.com/office/officeart/2005/8/layout/radial4"/>
    <dgm:cxn modelId="{B583EE5B-D247-4294-B0BB-3B8A2848F397}" type="presOf" srcId="{A94B186C-3C2A-4A8B-B968-85A4A26666A1}" destId="{2DA64A34-B4CA-440F-9323-B3AE00E54BC1}" srcOrd="0" destOrd="0" presId="urn:microsoft.com/office/officeart/2005/8/layout/radial4"/>
    <dgm:cxn modelId="{AD096E9D-7A54-4651-839D-8B57B97D0113}" srcId="{23CAA5A5-B3A8-4BEE-88B4-901E5824FAE9}" destId="{4B4E1546-5DCB-45D5-B2A9-415E87771A1A}" srcOrd="0" destOrd="0" parTransId="{D2EBDC79-401F-412D-BFF2-2D4578832275}" sibTransId="{56CC27A9-057E-43F6-81E2-AFE8FE87F187}"/>
    <dgm:cxn modelId="{92942F0A-4614-4FD0-8DC2-1A4CB84760D9}" srcId="{4B4E1546-5DCB-45D5-B2A9-415E87771A1A}" destId="{A94B186C-3C2A-4A8B-B968-85A4A26666A1}" srcOrd="0" destOrd="0" parTransId="{5B0E1172-5D85-4C3E-B245-9A202D1F60AB}" sibTransId="{86B91803-CA9D-402B-A44A-9530FCFBFCEA}"/>
    <dgm:cxn modelId="{1A3B3D63-AD9B-42A2-AA5F-B491F9659989}" type="presOf" srcId="{EC333A8F-B52F-4AE6-8613-29CAFF65A20F}" destId="{815F7BAD-E41B-4B79-81E9-585E4C68F098}" srcOrd="0" destOrd="0" presId="urn:microsoft.com/office/officeart/2005/8/layout/radial4"/>
    <dgm:cxn modelId="{CCA5F7DF-10D5-4294-AC35-1D7CC1A75DDC}" srcId="{4B4E1546-5DCB-45D5-B2A9-415E87771A1A}" destId="{EC333A8F-B52F-4AE6-8613-29CAFF65A20F}" srcOrd="2" destOrd="0" parTransId="{977C965E-BA9B-465C-B679-AA10668AB0DA}" sibTransId="{B14971AC-E847-4693-925D-1BDECBA892D0}"/>
    <dgm:cxn modelId="{DB313539-7E63-4E78-B4B1-A9495A7869F9}" type="presParOf" srcId="{ED08073A-65CA-40A3-8198-44C882BBE9F2}" destId="{AEEFA218-8D17-4810-A925-908434BF463F}" srcOrd="0" destOrd="0" presId="urn:microsoft.com/office/officeart/2005/8/layout/radial4"/>
    <dgm:cxn modelId="{B0B3746C-E109-425E-8719-604FD916B879}" type="presParOf" srcId="{ED08073A-65CA-40A3-8198-44C882BBE9F2}" destId="{390822B7-F064-4B44-A056-8A0B2A93228F}" srcOrd="1" destOrd="0" presId="urn:microsoft.com/office/officeart/2005/8/layout/radial4"/>
    <dgm:cxn modelId="{43497183-26A1-4EC1-ADDC-8D9143108570}" type="presParOf" srcId="{ED08073A-65CA-40A3-8198-44C882BBE9F2}" destId="{2DA64A34-B4CA-440F-9323-B3AE00E54BC1}" srcOrd="2" destOrd="0" presId="urn:microsoft.com/office/officeart/2005/8/layout/radial4"/>
    <dgm:cxn modelId="{AF779912-DBB5-416D-9263-3736B15AF521}" type="presParOf" srcId="{ED08073A-65CA-40A3-8198-44C882BBE9F2}" destId="{6EF83595-FE71-4DF4-AD2C-5B68C60E16B1}" srcOrd="3" destOrd="0" presId="urn:microsoft.com/office/officeart/2005/8/layout/radial4"/>
    <dgm:cxn modelId="{E09A8113-0E68-4C1C-8DFC-4C8F3EFF7B6C}" type="presParOf" srcId="{ED08073A-65CA-40A3-8198-44C882BBE9F2}" destId="{9BBDF9B9-6F89-4368-A899-509FAEF4D46C}" srcOrd="4" destOrd="0" presId="urn:microsoft.com/office/officeart/2005/8/layout/radial4"/>
    <dgm:cxn modelId="{54858F68-1599-4448-BF72-D806147BA44B}" type="presParOf" srcId="{ED08073A-65CA-40A3-8198-44C882BBE9F2}" destId="{A72B8854-5BCE-4A29-92E0-4FA4CB32077C}" srcOrd="5" destOrd="0" presId="urn:microsoft.com/office/officeart/2005/8/layout/radial4"/>
    <dgm:cxn modelId="{BB10721E-3554-4D29-8DD1-D93E66FCFCEB}" type="presParOf" srcId="{ED08073A-65CA-40A3-8198-44C882BBE9F2}" destId="{815F7BAD-E41B-4B79-81E9-585E4C68F09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E339FC-4C65-4952-96A8-09C3983C2C09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D9A3DA42-D025-4B22-8A0B-44A35CEFD545}">
      <dgm:prSet phldrT="[텍스트]" custT="1"/>
      <dgm:spPr/>
      <dgm:t>
        <a:bodyPr/>
        <a:lstStyle/>
        <a:p>
          <a:pPr latinLnBrk="1"/>
          <a:endParaRPr lang="en-US" altLang="ko-KR" sz="1400" b="1" dirty="0" smtClean="0">
            <a:latin typeface="휴먼엑스포" pitchFamily="18" charset="-127"/>
            <a:ea typeface="휴먼엑스포" pitchFamily="18" charset="-127"/>
          </a:endParaRPr>
        </a:p>
      </dgm:t>
    </dgm:pt>
    <dgm:pt modelId="{B48AF3A2-7A5B-4C4C-AF62-075B8D94197E}" type="parTrans" cxnId="{14BEF38D-90BC-49F8-8E80-33AB94AAF531}">
      <dgm:prSet/>
      <dgm:spPr/>
      <dgm:t>
        <a:bodyPr/>
        <a:lstStyle/>
        <a:p>
          <a:pPr latinLnBrk="1"/>
          <a:endParaRPr lang="ko-KR" altLang="en-US"/>
        </a:p>
      </dgm:t>
    </dgm:pt>
    <dgm:pt modelId="{319C0415-1A9A-4076-BF44-3CCE71154127}" type="sibTrans" cxnId="{14BEF38D-90BC-49F8-8E80-33AB94AAF531}">
      <dgm:prSet/>
      <dgm:spPr/>
      <dgm:t>
        <a:bodyPr/>
        <a:lstStyle/>
        <a:p>
          <a:pPr latinLnBrk="1"/>
          <a:endParaRPr lang="ko-KR" altLang="en-US"/>
        </a:p>
      </dgm:t>
    </dgm:pt>
    <dgm:pt modelId="{8097F3E7-39AD-4011-8D8E-3448B25C9873}">
      <dgm:prSet phldrT="[텍스트]"/>
      <dgm:spPr/>
      <dgm:t>
        <a:bodyPr/>
        <a:lstStyle/>
        <a:p>
          <a:pPr latinLnBrk="1"/>
          <a:r>
            <a:rPr lang="en-US" altLang="ko-KR" dirty="0" smtClean="0"/>
            <a:t>7</a:t>
          </a:r>
          <a:r>
            <a:rPr lang="ko-KR" altLang="en-US" dirty="0" smtClean="0"/>
            <a:t>만 </a:t>
          </a:r>
          <a:r>
            <a:rPr lang="en-US" altLang="ko-KR" dirty="0" smtClean="0"/>
            <a:t>5</a:t>
          </a:r>
          <a:r>
            <a:rPr lang="ko-KR" altLang="en-US" dirty="0" smtClean="0"/>
            <a:t>천명 경찰 예비대 창설</a:t>
          </a:r>
          <a:endParaRPr lang="ko-KR" altLang="en-US" dirty="0"/>
        </a:p>
      </dgm:t>
    </dgm:pt>
    <dgm:pt modelId="{92BCF2AD-5E40-4343-85C0-BDDF7BF8A192}" type="parTrans" cxnId="{886F4661-4DC4-457C-9AE8-B20ED86D5BB3}">
      <dgm:prSet/>
      <dgm:spPr/>
      <dgm:t>
        <a:bodyPr/>
        <a:lstStyle/>
        <a:p>
          <a:pPr latinLnBrk="1"/>
          <a:endParaRPr lang="ko-KR" altLang="en-US"/>
        </a:p>
      </dgm:t>
    </dgm:pt>
    <dgm:pt modelId="{433237A5-5DB5-46C1-BE13-1B9ABE9E2D3E}" type="sibTrans" cxnId="{886F4661-4DC4-457C-9AE8-B20ED86D5BB3}">
      <dgm:prSet/>
      <dgm:spPr/>
      <dgm:t>
        <a:bodyPr/>
        <a:lstStyle/>
        <a:p>
          <a:pPr latinLnBrk="1"/>
          <a:endParaRPr lang="ko-KR" altLang="en-US"/>
        </a:p>
      </dgm:t>
    </dgm:pt>
    <dgm:pt modelId="{D69602CB-3A84-49A5-A521-FA227CCB8B89}">
      <dgm:prSet phldrT="[텍스트]"/>
      <dgm:spPr/>
      <dgm:t>
        <a:bodyPr/>
        <a:lstStyle/>
        <a:p>
          <a:pPr latinLnBrk="1"/>
          <a:endParaRPr lang="ko-KR" altLang="en-US" b="1" dirty="0">
            <a:latin typeface="휴먼엑스포" pitchFamily="18" charset="-127"/>
            <a:ea typeface="휴먼엑스포" pitchFamily="18" charset="-127"/>
          </a:endParaRPr>
        </a:p>
      </dgm:t>
    </dgm:pt>
    <dgm:pt modelId="{31C21090-C984-471F-9FA4-63AFE90FE037}" type="parTrans" cxnId="{E83745EF-E032-4499-8322-95506ADF37FE}">
      <dgm:prSet/>
      <dgm:spPr/>
      <dgm:t>
        <a:bodyPr/>
        <a:lstStyle/>
        <a:p>
          <a:pPr latinLnBrk="1"/>
          <a:endParaRPr lang="ko-KR" altLang="en-US"/>
        </a:p>
      </dgm:t>
    </dgm:pt>
    <dgm:pt modelId="{EFD0A23B-2D03-42B5-ACB3-25FD97ACFA71}" type="sibTrans" cxnId="{E83745EF-E032-4499-8322-95506ADF37FE}">
      <dgm:prSet/>
      <dgm:spPr/>
      <dgm:t>
        <a:bodyPr/>
        <a:lstStyle/>
        <a:p>
          <a:pPr latinLnBrk="1"/>
          <a:endParaRPr lang="ko-KR" altLang="en-US"/>
        </a:p>
      </dgm:t>
    </dgm:pt>
    <dgm:pt modelId="{3C9D0CA8-3EAD-4781-A14D-3191C7284C32}">
      <dgm:prSet phldrT="[텍스트]"/>
      <dgm:spPr/>
      <dgm:t>
        <a:bodyPr/>
        <a:lstStyle/>
        <a:p>
          <a:pPr latinLnBrk="1"/>
          <a:r>
            <a:rPr lang="en-US" altLang="ko-KR" dirty="0" smtClean="0"/>
            <a:t>1952</a:t>
          </a:r>
          <a:r>
            <a:rPr lang="ko-KR" altLang="en-US" dirty="0" smtClean="0"/>
            <a:t>년 보안대→</a:t>
          </a:r>
          <a:r>
            <a:rPr lang="en-US" altLang="ko-KR" dirty="0" smtClean="0"/>
            <a:t>1954</a:t>
          </a:r>
          <a:r>
            <a:rPr lang="ko-KR" altLang="en-US" dirty="0" smtClean="0"/>
            <a:t>년 자위대로 변경</a:t>
          </a:r>
          <a:endParaRPr lang="ko-KR" altLang="en-US" dirty="0"/>
        </a:p>
      </dgm:t>
    </dgm:pt>
    <dgm:pt modelId="{D9223C1C-D11A-4C06-AAC8-69FEDE851919}" type="parTrans" cxnId="{B838F216-3973-4B2A-822B-B7ACC124F33B}">
      <dgm:prSet/>
      <dgm:spPr/>
      <dgm:t>
        <a:bodyPr/>
        <a:lstStyle/>
        <a:p>
          <a:pPr latinLnBrk="1"/>
          <a:endParaRPr lang="ko-KR" altLang="en-US"/>
        </a:p>
      </dgm:t>
    </dgm:pt>
    <dgm:pt modelId="{0AFBEEF8-66C2-4598-8F4B-7843448B2C91}" type="sibTrans" cxnId="{B838F216-3973-4B2A-822B-B7ACC124F33B}">
      <dgm:prSet/>
      <dgm:spPr/>
      <dgm:t>
        <a:bodyPr/>
        <a:lstStyle/>
        <a:p>
          <a:pPr latinLnBrk="1"/>
          <a:endParaRPr lang="ko-KR" altLang="en-US"/>
        </a:p>
      </dgm:t>
    </dgm:pt>
    <dgm:pt modelId="{472A080F-3512-41A9-A1AA-9262F70F1E67}" type="pres">
      <dgm:prSet presAssocID="{55E339FC-4C65-4952-96A8-09C3983C2C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228DF6-4D9A-42D7-B247-4E5A67DADA07}" type="pres">
      <dgm:prSet presAssocID="{D9A3DA42-D025-4B22-8A0B-44A35CEFD545}" presName="composite" presStyleCnt="0"/>
      <dgm:spPr/>
    </dgm:pt>
    <dgm:pt modelId="{929AF6EF-C6D7-4F8D-96ED-5C3ECDB881ED}" type="pres">
      <dgm:prSet presAssocID="{D9A3DA42-D025-4B22-8A0B-44A35CEFD5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E9F77F-680C-43FD-8384-5A745A5BEDD2}" type="pres">
      <dgm:prSet presAssocID="{D9A3DA42-D025-4B22-8A0B-44A35CEFD545}" presName="descendantText" presStyleLbl="alignAcc1" presStyleIdx="0" presStyleCnt="2" custLinFactNeighborY="-2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C288DB-678A-4346-A931-38C0E13C41DD}" type="pres">
      <dgm:prSet presAssocID="{319C0415-1A9A-4076-BF44-3CCE71154127}" presName="sp" presStyleCnt="0"/>
      <dgm:spPr/>
    </dgm:pt>
    <dgm:pt modelId="{080B844F-8CAF-4CA6-86EB-FD20D462395E}" type="pres">
      <dgm:prSet presAssocID="{D69602CB-3A84-49A5-A521-FA227CCB8B89}" presName="composite" presStyleCnt="0"/>
      <dgm:spPr/>
    </dgm:pt>
    <dgm:pt modelId="{D9CD1DCB-2F21-4662-92B2-4EE9685A3CEB}" type="pres">
      <dgm:prSet presAssocID="{D69602CB-3A84-49A5-A521-FA227CCB8B8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531E64-2313-41A0-9616-DE39B3CAE6E4}" type="pres">
      <dgm:prSet presAssocID="{D69602CB-3A84-49A5-A521-FA227CCB8B8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9537F5F-E769-4A46-BC8F-CFAABCF7C488}" type="presOf" srcId="{3C9D0CA8-3EAD-4781-A14D-3191C7284C32}" destId="{18531E64-2313-41A0-9616-DE39B3CAE6E4}" srcOrd="0" destOrd="0" presId="urn:microsoft.com/office/officeart/2005/8/layout/chevron2"/>
    <dgm:cxn modelId="{E83745EF-E032-4499-8322-95506ADF37FE}" srcId="{55E339FC-4C65-4952-96A8-09C3983C2C09}" destId="{D69602CB-3A84-49A5-A521-FA227CCB8B89}" srcOrd="1" destOrd="0" parTransId="{31C21090-C984-471F-9FA4-63AFE90FE037}" sibTransId="{EFD0A23B-2D03-42B5-ACB3-25FD97ACFA71}"/>
    <dgm:cxn modelId="{CE4F9A95-1FB0-4178-8A05-2C342AD0A449}" type="presOf" srcId="{D69602CB-3A84-49A5-A521-FA227CCB8B89}" destId="{D9CD1DCB-2F21-4662-92B2-4EE9685A3CEB}" srcOrd="0" destOrd="0" presId="urn:microsoft.com/office/officeart/2005/8/layout/chevron2"/>
    <dgm:cxn modelId="{04387497-134F-4364-9A22-F69C6663AC41}" type="presOf" srcId="{D9A3DA42-D025-4B22-8A0B-44A35CEFD545}" destId="{929AF6EF-C6D7-4F8D-96ED-5C3ECDB881ED}" srcOrd="0" destOrd="0" presId="urn:microsoft.com/office/officeart/2005/8/layout/chevron2"/>
    <dgm:cxn modelId="{886F4661-4DC4-457C-9AE8-B20ED86D5BB3}" srcId="{D9A3DA42-D025-4B22-8A0B-44A35CEFD545}" destId="{8097F3E7-39AD-4011-8D8E-3448B25C9873}" srcOrd="0" destOrd="0" parTransId="{92BCF2AD-5E40-4343-85C0-BDDF7BF8A192}" sibTransId="{433237A5-5DB5-46C1-BE13-1B9ABE9E2D3E}"/>
    <dgm:cxn modelId="{B838F216-3973-4B2A-822B-B7ACC124F33B}" srcId="{D69602CB-3A84-49A5-A521-FA227CCB8B89}" destId="{3C9D0CA8-3EAD-4781-A14D-3191C7284C32}" srcOrd="0" destOrd="0" parTransId="{D9223C1C-D11A-4C06-AAC8-69FEDE851919}" sibTransId="{0AFBEEF8-66C2-4598-8F4B-7843448B2C91}"/>
    <dgm:cxn modelId="{14BEF38D-90BC-49F8-8E80-33AB94AAF531}" srcId="{55E339FC-4C65-4952-96A8-09C3983C2C09}" destId="{D9A3DA42-D025-4B22-8A0B-44A35CEFD545}" srcOrd="0" destOrd="0" parTransId="{B48AF3A2-7A5B-4C4C-AF62-075B8D94197E}" sibTransId="{319C0415-1A9A-4076-BF44-3CCE71154127}"/>
    <dgm:cxn modelId="{3ADC4BE0-FA64-4EB9-B0F9-279613E5B0BD}" type="presOf" srcId="{55E339FC-4C65-4952-96A8-09C3983C2C09}" destId="{472A080F-3512-41A9-A1AA-9262F70F1E67}" srcOrd="0" destOrd="0" presId="urn:microsoft.com/office/officeart/2005/8/layout/chevron2"/>
    <dgm:cxn modelId="{DC044B1F-53D9-4987-A2A3-6D26A1108E37}" type="presOf" srcId="{8097F3E7-39AD-4011-8D8E-3448B25C9873}" destId="{ABE9F77F-680C-43FD-8384-5A745A5BEDD2}" srcOrd="0" destOrd="0" presId="urn:microsoft.com/office/officeart/2005/8/layout/chevron2"/>
    <dgm:cxn modelId="{12D5360D-F2AF-4390-A9BD-46E4C6D03B43}" type="presParOf" srcId="{472A080F-3512-41A9-A1AA-9262F70F1E67}" destId="{24228DF6-4D9A-42D7-B247-4E5A67DADA07}" srcOrd="0" destOrd="0" presId="urn:microsoft.com/office/officeart/2005/8/layout/chevron2"/>
    <dgm:cxn modelId="{CFFB3BC5-6211-43EC-B242-FC2B2576A89E}" type="presParOf" srcId="{24228DF6-4D9A-42D7-B247-4E5A67DADA07}" destId="{929AF6EF-C6D7-4F8D-96ED-5C3ECDB881ED}" srcOrd="0" destOrd="0" presId="urn:microsoft.com/office/officeart/2005/8/layout/chevron2"/>
    <dgm:cxn modelId="{491C2480-8501-42C9-B721-B6EE9DD5CB39}" type="presParOf" srcId="{24228DF6-4D9A-42D7-B247-4E5A67DADA07}" destId="{ABE9F77F-680C-43FD-8384-5A745A5BEDD2}" srcOrd="1" destOrd="0" presId="urn:microsoft.com/office/officeart/2005/8/layout/chevron2"/>
    <dgm:cxn modelId="{0828DF04-04DC-431D-AAE1-CB23898FEC16}" type="presParOf" srcId="{472A080F-3512-41A9-A1AA-9262F70F1E67}" destId="{50C288DB-678A-4346-A931-38C0E13C41DD}" srcOrd="1" destOrd="0" presId="urn:microsoft.com/office/officeart/2005/8/layout/chevron2"/>
    <dgm:cxn modelId="{ECCF9AE9-477E-4FDF-8836-8A8BE5A6F83C}" type="presParOf" srcId="{472A080F-3512-41A9-A1AA-9262F70F1E67}" destId="{080B844F-8CAF-4CA6-86EB-FD20D462395E}" srcOrd="2" destOrd="0" presId="urn:microsoft.com/office/officeart/2005/8/layout/chevron2"/>
    <dgm:cxn modelId="{A414C20A-1C94-4C08-A11F-2386A8025DF5}" type="presParOf" srcId="{080B844F-8CAF-4CA6-86EB-FD20D462395E}" destId="{D9CD1DCB-2F21-4662-92B2-4EE9685A3CEB}" srcOrd="0" destOrd="0" presId="urn:microsoft.com/office/officeart/2005/8/layout/chevron2"/>
    <dgm:cxn modelId="{7355559A-38F1-4177-9F30-079CCC0079EA}" type="presParOf" srcId="{080B844F-8CAF-4CA6-86EB-FD20D462395E}" destId="{18531E64-2313-41A0-9616-DE39B3CAE6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C1D02D-F4A9-4CF1-90C5-7A202FD88094}" type="doc">
      <dgm:prSet loTypeId="urn:microsoft.com/office/officeart/2005/8/layout/process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A2C3666E-EFF8-40B3-9C48-4FBBDA399148}">
      <dgm:prSet phldrT="[텍스트]"/>
      <dgm:spPr/>
      <dgm:t>
        <a:bodyPr/>
        <a:lstStyle/>
        <a:p>
          <a:pPr latinLnBrk="1"/>
          <a:r>
            <a:rPr lang="ko-KR" altLang="en-US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원자재 부족</a:t>
          </a:r>
          <a:r>
            <a:rPr lang="en-US" altLang="ko-KR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, </a:t>
          </a:r>
          <a:r>
            <a:rPr lang="ko-KR" altLang="en-US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전력난</a:t>
          </a:r>
          <a:r>
            <a:rPr lang="en-US" altLang="ko-KR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, </a:t>
          </a:r>
          <a:r>
            <a:rPr lang="ko-KR" altLang="en-US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영업부진 등 각종 악재로 노사 간의 대립 갈등 심화</a:t>
          </a:r>
          <a:endParaRPr lang="ko-KR" altLang="en-US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3E6E22C7-E62B-4E3B-B0A2-3F86963B0F17}" type="parTrans" cxnId="{73C754C9-0E21-441C-A9D6-274245D5DF17}">
      <dgm:prSet/>
      <dgm:spPr/>
      <dgm:t>
        <a:bodyPr/>
        <a:lstStyle/>
        <a:p>
          <a:pPr latinLnBrk="1"/>
          <a:endParaRPr lang="ko-KR" altLang="en-US"/>
        </a:p>
      </dgm:t>
    </dgm:pt>
    <dgm:pt modelId="{E7C240B5-73EF-49C7-A2EE-86F48F66162A}" type="sibTrans" cxnId="{73C754C9-0E21-441C-A9D6-274245D5DF17}">
      <dgm:prSet/>
      <dgm:spPr/>
      <dgm:t>
        <a:bodyPr/>
        <a:lstStyle/>
        <a:p>
          <a:pPr latinLnBrk="1"/>
          <a:endParaRPr lang="ko-KR" altLang="en-US"/>
        </a:p>
      </dgm:t>
    </dgm:pt>
    <dgm:pt modelId="{97001BBE-95D2-4367-85B7-C31E787C6D22}">
      <dgm:prSet phldrT="[텍스트]"/>
      <dgm:spPr/>
      <dgm:t>
        <a:bodyPr/>
        <a:lstStyle/>
        <a:p>
          <a:pPr latinLnBrk="1"/>
          <a:r>
            <a:rPr lang="ko-KR" altLang="en-US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토요타는 각종 군수차량 및 부품 생산으로  엄청난 생산판매</a:t>
          </a:r>
          <a:endParaRPr lang="ko-KR" altLang="en-US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D60D5314-9FA9-4AEC-A8BA-88E2FE9697C6}" type="parTrans" cxnId="{E5229678-7410-4589-93BC-B237687368FA}">
      <dgm:prSet/>
      <dgm:spPr/>
      <dgm:t>
        <a:bodyPr/>
        <a:lstStyle/>
        <a:p>
          <a:pPr latinLnBrk="1"/>
          <a:endParaRPr lang="ko-KR" altLang="en-US"/>
        </a:p>
      </dgm:t>
    </dgm:pt>
    <dgm:pt modelId="{6DA3B850-0818-4A55-B6D7-AD66FB704533}" type="sibTrans" cxnId="{E5229678-7410-4589-93BC-B237687368FA}">
      <dgm:prSet/>
      <dgm:spPr/>
      <dgm:t>
        <a:bodyPr/>
        <a:lstStyle/>
        <a:p>
          <a:pPr latinLnBrk="1"/>
          <a:endParaRPr lang="ko-KR" altLang="en-US"/>
        </a:p>
      </dgm:t>
    </dgm:pt>
    <dgm:pt modelId="{89B981D1-3874-4D99-A851-FBF97EB37062}">
      <dgm:prSet phldrT="[텍스트]"/>
      <dgm:spPr/>
      <dgm:t>
        <a:bodyPr/>
        <a:lstStyle/>
        <a:p>
          <a:pPr latinLnBrk="1"/>
          <a:r>
            <a:rPr lang="en-US" altLang="ko-KR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“</a:t>
          </a:r>
          <a:r>
            <a:rPr lang="ko-KR" altLang="en-US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한국 전쟁은 천우 즉 하늘의 도우심</a:t>
          </a:r>
          <a:r>
            <a:rPr lang="en-US" altLang="ko-KR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"</a:t>
          </a:r>
          <a:endParaRPr lang="ko-KR" altLang="en-US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38637700-FCCC-4268-85CD-CCDB762878FD}" type="parTrans" cxnId="{B5A1E4C1-205D-41D0-9966-67C3CB7C7423}">
      <dgm:prSet/>
      <dgm:spPr/>
      <dgm:t>
        <a:bodyPr/>
        <a:lstStyle/>
        <a:p>
          <a:pPr latinLnBrk="1"/>
          <a:endParaRPr lang="ko-KR" altLang="en-US"/>
        </a:p>
      </dgm:t>
    </dgm:pt>
    <dgm:pt modelId="{FC33C32D-0AAA-4355-B389-F21199505B3D}" type="sibTrans" cxnId="{B5A1E4C1-205D-41D0-9966-67C3CB7C7423}">
      <dgm:prSet/>
      <dgm:spPr/>
      <dgm:t>
        <a:bodyPr/>
        <a:lstStyle/>
        <a:p>
          <a:pPr latinLnBrk="1"/>
          <a:endParaRPr lang="ko-KR" altLang="en-US"/>
        </a:p>
      </dgm:t>
    </dgm:pt>
    <dgm:pt modelId="{62811C55-1EAE-42EA-A002-A27389A99113}" type="pres">
      <dgm:prSet presAssocID="{86C1D02D-F4A9-4CF1-90C5-7A202FD880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5F9B1C-32C4-41D7-BA3F-A5222BDA5C3F}" type="pres">
      <dgm:prSet presAssocID="{89B981D1-3874-4D99-A851-FBF97EB37062}" presName="boxAndChildren" presStyleCnt="0"/>
      <dgm:spPr/>
    </dgm:pt>
    <dgm:pt modelId="{DF5AA78F-4EBE-43D7-B9D3-68337BD69C60}" type="pres">
      <dgm:prSet presAssocID="{89B981D1-3874-4D99-A851-FBF97EB37062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A38CA08-9B63-4497-9A9E-4570EB576F5C}" type="pres">
      <dgm:prSet presAssocID="{6DA3B850-0818-4A55-B6D7-AD66FB704533}" presName="sp" presStyleCnt="0"/>
      <dgm:spPr/>
    </dgm:pt>
    <dgm:pt modelId="{1F88F0A8-B05E-4EA3-A7A2-E45F909C7114}" type="pres">
      <dgm:prSet presAssocID="{97001BBE-95D2-4367-85B7-C31E787C6D22}" presName="arrowAndChildren" presStyleCnt="0"/>
      <dgm:spPr/>
    </dgm:pt>
    <dgm:pt modelId="{13F881A9-AAA3-43D8-B8E3-1B56E7B7C16C}" type="pres">
      <dgm:prSet presAssocID="{97001BBE-95D2-4367-85B7-C31E787C6D22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EBE0131-E212-4C85-8DEA-0A220F8B1AEC}" type="pres">
      <dgm:prSet presAssocID="{E7C240B5-73EF-49C7-A2EE-86F48F66162A}" presName="sp" presStyleCnt="0"/>
      <dgm:spPr/>
    </dgm:pt>
    <dgm:pt modelId="{BE0CD769-FBEB-4698-B92E-5CA94BBC3874}" type="pres">
      <dgm:prSet presAssocID="{A2C3666E-EFF8-40B3-9C48-4FBBDA399148}" presName="arrowAndChildren" presStyleCnt="0"/>
      <dgm:spPr/>
    </dgm:pt>
    <dgm:pt modelId="{5810C8EB-2587-4022-8E0C-B5FC99F87864}" type="pres">
      <dgm:prSet presAssocID="{A2C3666E-EFF8-40B3-9C48-4FBBDA399148}" presName="parentTextArrow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B18AAEF3-BE9E-4122-8A34-233B504D0DDB}" type="presOf" srcId="{89B981D1-3874-4D99-A851-FBF97EB37062}" destId="{DF5AA78F-4EBE-43D7-B9D3-68337BD69C60}" srcOrd="0" destOrd="0" presId="urn:microsoft.com/office/officeart/2005/8/layout/process4"/>
    <dgm:cxn modelId="{73C754C9-0E21-441C-A9D6-274245D5DF17}" srcId="{86C1D02D-F4A9-4CF1-90C5-7A202FD88094}" destId="{A2C3666E-EFF8-40B3-9C48-4FBBDA399148}" srcOrd="0" destOrd="0" parTransId="{3E6E22C7-E62B-4E3B-B0A2-3F86963B0F17}" sibTransId="{E7C240B5-73EF-49C7-A2EE-86F48F66162A}"/>
    <dgm:cxn modelId="{B5A1E4C1-205D-41D0-9966-67C3CB7C7423}" srcId="{86C1D02D-F4A9-4CF1-90C5-7A202FD88094}" destId="{89B981D1-3874-4D99-A851-FBF97EB37062}" srcOrd="2" destOrd="0" parTransId="{38637700-FCCC-4268-85CD-CCDB762878FD}" sibTransId="{FC33C32D-0AAA-4355-B389-F21199505B3D}"/>
    <dgm:cxn modelId="{F4872861-FCE6-458E-A484-8A4FDF8E3E20}" type="presOf" srcId="{A2C3666E-EFF8-40B3-9C48-4FBBDA399148}" destId="{5810C8EB-2587-4022-8E0C-B5FC99F87864}" srcOrd="0" destOrd="0" presId="urn:microsoft.com/office/officeart/2005/8/layout/process4"/>
    <dgm:cxn modelId="{52AA16B9-9B7F-4ABD-AE68-B8E9DEBBB39A}" type="presOf" srcId="{86C1D02D-F4A9-4CF1-90C5-7A202FD88094}" destId="{62811C55-1EAE-42EA-A002-A27389A99113}" srcOrd="0" destOrd="0" presId="urn:microsoft.com/office/officeart/2005/8/layout/process4"/>
    <dgm:cxn modelId="{856D77DB-9A59-43AF-9577-DAF0C182C8F4}" type="presOf" srcId="{97001BBE-95D2-4367-85B7-C31E787C6D22}" destId="{13F881A9-AAA3-43D8-B8E3-1B56E7B7C16C}" srcOrd="0" destOrd="0" presId="urn:microsoft.com/office/officeart/2005/8/layout/process4"/>
    <dgm:cxn modelId="{E5229678-7410-4589-93BC-B237687368FA}" srcId="{86C1D02D-F4A9-4CF1-90C5-7A202FD88094}" destId="{97001BBE-95D2-4367-85B7-C31E787C6D22}" srcOrd="1" destOrd="0" parTransId="{D60D5314-9FA9-4AEC-A8BA-88E2FE9697C6}" sibTransId="{6DA3B850-0818-4A55-B6D7-AD66FB704533}"/>
    <dgm:cxn modelId="{DD4FFD1A-87B8-4FA0-9EB2-3F3F225B6B57}" type="presParOf" srcId="{62811C55-1EAE-42EA-A002-A27389A99113}" destId="{4C5F9B1C-32C4-41D7-BA3F-A5222BDA5C3F}" srcOrd="0" destOrd="0" presId="urn:microsoft.com/office/officeart/2005/8/layout/process4"/>
    <dgm:cxn modelId="{E6DB1943-CDDD-46B2-A4FC-D2DF8EA41469}" type="presParOf" srcId="{4C5F9B1C-32C4-41D7-BA3F-A5222BDA5C3F}" destId="{DF5AA78F-4EBE-43D7-B9D3-68337BD69C60}" srcOrd="0" destOrd="0" presId="urn:microsoft.com/office/officeart/2005/8/layout/process4"/>
    <dgm:cxn modelId="{04797745-0647-4FA0-883A-85BA828575D3}" type="presParOf" srcId="{62811C55-1EAE-42EA-A002-A27389A99113}" destId="{6A38CA08-9B63-4497-9A9E-4570EB576F5C}" srcOrd="1" destOrd="0" presId="urn:microsoft.com/office/officeart/2005/8/layout/process4"/>
    <dgm:cxn modelId="{0F26A8D0-1BD6-44A8-8E26-6CD8FCE61B6D}" type="presParOf" srcId="{62811C55-1EAE-42EA-A002-A27389A99113}" destId="{1F88F0A8-B05E-4EA3-A7A2-E45F909C7114}" srcOrd="2" destOrd="0" presId="urn:microsoft.com/office/officeart/2005/8/layout/process4"/>
    <dgm:cxn modelId="{158A041D-45E0-4878-BD4B-370BA7407B0D}" type="presParOf" srcId="{1F88F0A8-B05E-4EA3-A7A2-E45F909C7114}" destId="{13F881A9-AAA3-43D8-B8E3-1B56E7B7C16C}" srcOrd="0" destOrd="0" presId="urn:microsoft.com/office/officeart/2005/8/layout/process4"/>
    <dgm:cxn modelId="{15F09888-2442-4C66-982B-1F5DDF5AE6D9}" type="presParOf" srcId="{62811C55-1EAE-42EA-A002-A27389A99113}" destId="{2EBE0131-E212-4C85-8DEA-0A220F8B1AEC}" srcOrd="3" destOrd="0" presId="urn:microsoft.com/office/officeart/2005/8/layout/process4"/>
    <dgm:cxn modelId="{6B90F959-03DC-4202-8231-264EFFAB319C}" type="presParOf" srcId="{62811C55-1EAE-42EA-A002-A27389A99113}" destId="{BE0CD769-FBEB-4698-B92E-5CA94BBC3874}" srcOrd="4" destOrd="0" presId="urn:microsoft.com/office/officeart/2005/8/layout/process4"/>
    <dgm:cxn modelId="{04078E05-F586-4E89-BC52-41E3CEFF16FA}" type="presParOf" srcId="{BE0CD769-FBEB-4698-B92E-5CA94BBC3874}" destId="{5810C8EB-2587-4022-8E0C-B5FC99F878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ECF35C-62D7-4584-9369-D9BD847A6F42}" type="doc">
      <dgm:prSet loTypeId="urn:microsoft.com/office/officeart/2005/8/layout/arrow2" loCatId="process" qsTypeId="urn:microsoft.com/office/officeart/2005/8/quickstyle/simple1" qsCatId="simple" csTypeId="urn:microsoft.com/office/officeart/2005/8/colors/colorful1#2" csCatId="colorful" phldr="1"/>
      <dgm:spPr/>
    </dgm:pt>
    <dgm:pt modelId="{9366AF6B-1DBF-4D83-A06D-CEC17EFD2799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휴먼엑스포" pitchFamily="18" charset="-127"/>
              <a:ea typeface="휴먼엑스포" pitchFamily="18" charset="-127"/>
            </a:rPr>
            <a:t>1960</a:t>
          </a:r>
          <a:r>
            <a:rPr lang="ko-KR" altLang="en-US" sz="2000" dirty="0" smtClean="0">
              <a:latin typeface="휴먼엑스포" pitchFamily="18" charset="-127"/>
              <a:ea typeface="휴먼엑스포" pitchFamily="18" charset="-127"/>
            </a:rPr>
            <a:t>년대 도쿄 올림픽과 베트남 전쟁</a:t>
          </a:r>
          <a:endParaRPr lang="ko-KR" altLang="en-US" sz="2000" dirty="0">
            <a:latin typeface="휴먼엑스포" pitchFamily="18" charset="-127"/>
            <a:ea typeface="휴먼엑스포" pitchFamily="18" charset="-127"/>
          </a:endParaRPr>
        </a:p>
      </dgm:t>
    </dgm:pt>
    <dgm:pt modelId="{3B910717-7CA7-42AF-A2EF-978A85332A44}" type="parTrans" cxnId="{EA11C21E-0A39-4140-9374-D9F1D4FD38D7}">
      <dgm:prSet/>
      <dgm:spPr/>
      <dgm:t>
        <a:bodyPr/>
        <a:lstStyle/>
        <a:p>
          <a:pPr latinLnBrk="1"/>
          <a:endParaRPr lang="ko-KR" altLang="en-US"/>
        </a:p>
      </dgm:t>
    </dgm:pt>
    <dgm:pt modelId="{1C4B8722-0933-463B-B4E3-BCA66AC7F13D}" type="sibTrans" cxnId="{EA11C21E-0A39-4140-9374-D9F1D4FD38D7}">
      <dgm:prSet/>
      <dgm:spPr/>
      <dgm:t>
        <a:bodyPr/>
        <a:lstStyle/>
        <a:p>
          <a:pPr latinLnBrk="1"/>
          <a:endParaRPr lang="ko-KR" altLang="en-US"/>
        </a:p>
      </dgm:t>
    </dgm:pt>
    <dgm:pt modelId="{93D899A2-2D1C-4AB4-935C-397A811BC5BA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휴먼엑스포" pitchFamily="18" charset="-127"/>
              <a:ea typeface="휴먼엑스포" pitchFamily="18" charset="-127"/>
            </a:rPr>
            <a:t>1970</a:t>
          </a:r>
          <a:r>
            <a:rPr lang="ko-KR" altLang="en-US" sz="2000" dirty="0" smtClean="0">
              <a:latin typeface="휴먼엑스포" pitchFamily="18" charset="-127"/>
              <a:ea typeface="휴먼엑스포" pitchFamily="18" charset="-127"/>
            </a:rPr>
            <a:t>년대 오사카 엑스포</a:t>
          </a:r>
          <a:endParaRPr lang="ko-KR" altLang="en-US" sz="2000" dirty="0">
            <a:latin typeface="휴먼엑스포" pitchFamily="18" charset="-127"/>
            <a:ea typeface="휴먼엑스포" pitchFamily="18" charset="-127"/>
          </a:endParaRPr>
        </a:p>
      </dgm:t>
    </dgm:pt>
    <dgm:pt modelId="{3601D94B-2737-45CC-AC30-365E69780E4E}" type="parTrans" cxnId="{B2030098-E194-4596-869F-0B393B90D5CD}">
      <dgm:prSet/>
      <dgm:spPr/>
      <dgm:t>
        <a:bodyPr/>
        <a:lstStyle/>
        <a:p>
          <a:pPr latinLnBrk="1"/>
          <a:endParaRPr lang="ko-KR" altLang="en-US"/>
        </a:p>
      </dgm:t>
    </dgm:pt>
    <dgm:pt modelId="{F57EE0A8-CA40-41C0-BF6F-F12923413508}" type="sibTrans" cxnId="{B2030098-E194-4596-869F-0B393B90D5CD}">
      <dgm:prSet/>
      <dgm:spPr/>
      <dgm:t>
        <a:bodyPr/>
        <a:lstStyle/>
        <a:p>
          <a:pPr latinLnBrk="1"/>
          <a:endParaRPr lang="ko-KR" altLang="en-US"/>
        </a:p>
      </dgm:t>
    </dgm:pt>
    <dgm:pt modelId="{DB21CCCC-A055-4C34-9F00-A616A073D43A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휴먼엑스포" pitchFamily="18" charset="-127"/>
              <a:ea typeface="휴먼엑스포" pitchFamily="18" charset="-127"/>
            </a:rPr>
            <a:t>GNP 2</a:t>
          </a:r>
          <a:r>
            <a:rPr lang="ko-KR" altLang="en-US" sz="2000" dirty="0" smtClean="0">
              <a:latin typeface="휴먼엑스포" pitchFamily="18" charset="-127"/>
              <a:ea typeface="휴먼엑스포" pitchFamily="18" charset="-127"/>
            </a:rPr>
            <a:t>위</a:t>
          </a:r>
          <a:endParaRPr lang="ko-KR" altLang="en-US" sz="2000" dirty="0">
            <a:latin typeface="휴먼엑스포" pitchFamily="18" charset="-127"/>
            <a:ea typeface="휴먼엑스포" pitchFamily="18" charset="-127"/>
          </a:endParaRPr>
        </a:p>
      </dgm:t>
    </dgm:pt>
    <dgm:pt modelId="{A42B87DB-2657-4C36-908D-DED4F453AA4C}" type="parTrans" cxnId="{24B2F742-AF6C-4712-BF61-74E5ACD4E933}">
      <dgm:prSet/>
      <dgm:spPr/>
      <dgm:t>
        <a:bodyPr/>
        <a:lstStyle/>
        <a:p>
          <a:pPr latinLnBrk="1"/>
          <a:endParaRPr lang="ko-KR" altLang="en-US"/>
        </a:p>
      </dgm:t>
    </dgm:pt>
    <dgm:pt modelId="{4709288F-9EDD-4B8A-86DB-43448C24706C}" type="sibTrans" cxnId="{24B2F742-AF6C-4712-BF61-74E5ACD4E933}">
      <dgm:prSet/>
      <dgm:spPr/>
      <dgm:t>
        <a:bodyPr/>
        <a:lstStyle/>
        <a:p>
          <a:pPr latinLnBrk="1"/>
          <a:endParaRPr lang="ko-KR" altLang="en-US"/>
        </a:p>
      </dgm:t>
    </dgm:pt>
    <dgm:pt modelId="{7B797F32-19E5-4105-9650-4A20C8A59458}" type="pres">
      <dgm:prSet presAssocID="{ACECF35C-62D7-4584-9369-D9BD847A6F42}" presName="arrowDiagram" presStyleCnt="0">
        <dgm:presLayoutVars>
          <dgm:chMax val="5"/>
          <dgm:dir/>
          <dgm:resizeHandles val="exact"/>
        </dgm:presLayoutVars>
      </dgm:prSet>
      <dgm:spPr/>
    </dgm:pt>
    <dgm:pt modelId="{B96D2542-CB7A-48A3-BBCD-23592EC82034}" type="pres">
      <dgm:prSet presAssocID="{ACECF35C-62D7-4584-9369-D9BD847A6F42}" presName="arrow" presStyleLbl="bgShp" presStyleIdx="0" presStyleCnt="1" custScaleY="129376"/>
      <dgm:spPr/>
    </dgm:pt>
    <dgm:pt modelId="{864FE9EF-9159-44B9-9520-80E4CC4965F9}" type="pres">
      <dgm:prSet presAssocID="{ACECF35C-62D7-4584-9369-D9BD847A6F42}" presName="arrowDiagram3" presStyleCnt="0"/>
      <dgm:spPr/>
    </dgm:pt>
    <dgm:pt modelId="{004F2384-23C9-4B5A-986A-575E6A372764}" type="pres">
      <dgm:prSet presAssocID="{9366AF6B-1DBF-4D83-A06D-CEC17EFD2799}" presName="bullet3a" presStyleLbl="node1" presStyleIdx="0" presStyleCnt="3"/>
      <dgm:spPr/>
    </dgm:pt>
    <dgm:pt modelId="{F994DB4F-C9ED-486C-806D-C99005FF878F}" type="pres">
      <dgm:prSet presAssocID="{9366AF6B-1DBF-4D83-A06D-CEC17EFD279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ED1DD4-6616-478B-AE19-487F7AE2E841}" type="pres">
      <dgm:prSet presAssocID="{93D899A2-2D1C-4AB4-935C-397A811BC5BA}" presName="bullet3b" presStyleLbl="node1" presStyleIdx="1" presStyleCnt="3"/>
      <dgm:spPr/>
    </dgm:pt>
    <dgm:pt modelId="{AA6E8A15-9217-4CA2-A694-F0E21ABD6F86}" type="pres">
      <dgm:prSet presAssocID="{93D899A2-2D1C-4AB4-935C-397A811BC5B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4785CD-9D62-4862-809E-BEA3AADAB4E3}" type="pres">
      <dgm:prSet presAssocID="{DB21CCCC-A055-4C34-9F00-A616A073D43A}" presName="bullet3c" presStyleLbl="node1" presStyleIdx="2" presStyleCnt="3"/>
      <dgm:spPr/>
    </dgm:pt>
    <dgm:pt modelId="{10A70BDB-2BDF-41A8-866F-653D7A9491C2}" type="pres">
      <dgm:prSet presAssocID="{DB21CCCC-A055-4C34-9F00-A616A073D43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4B2F742-AF6C-4712-BF61-74E5ACD4E933}" srcId="{ACECF35C-62D7-4584-9369-D9BD847A6F42}" destId="{DB21CCCC-A055-4C34-9F00-A616A073D43A}" srcOrd="2" destOrd="0" parTransId="{A42B87DB-2657-4C36-908D-DED4F453AA4C}" sibTransId="{4709288F-9EDD-4B8A-86DB-43448C24706C}"/>
    <dgm:cxn modelId="{EDF06BEC-AA9A-45E3-A2AA-47B9D3F34ED2}" type="presOf" srcId="{ACECF35C-62D7-4584-9369-D9BD847A6F42}" destId="{7B797F32-19E5-4105-9650-4A20C8A59458}" srcOrd="0" destOrd="0" presId="urn:microsoft.com/office/officeart/2005/8/layout/arrow2"/>
    <dgm:cxn modelId="{C901A118-43F0-459A-BF37-CF9911F2AF56}" type="presOf" srcId="{DB21CCCC-A055-4C34-9F00-A616A073D43A}" destId="{10A70BDB-2BDF-41A8-866F-653D7A9491C2}" srcOrd="0" destOrd="0" presId="urn:microsoft.com/office/officeart/2005/8/layout/arrow2"/>
    <dgm:cxn modelId="{B2030098-E194-4596-869F-0B393B90D5CD}" srcId="{ACECF35C-62D7-4584-9369-D9BD847A6F42}" destId="{93D899A2-2D1C-4AB4-935C-397A811BC5BA}" srcOrd="1" destOrd="0" parTransId="{3601D94B-2737-45CC-AC30-365E69780E4E}" sibTransId="{F57EE0A8-CA40-41C0-BF6F-F12923413508}"/>
    <dgm:cxn modelId="{AD17D2D6-EAA7-4551-A9A9-6A0334672293}" type="presOf" srcId="{93D899A2-2D1C-4AB4-935C-397A811BC5BA}" destId="{AA6E8A15-9217-4CA2-A694-F0E21ABD6F86}" srcOrd="0" destOrd="0" presId="urn:microsoft.com/office/officeart/2005/8/layout/arrow2"/>
    <dgm:cxn modelId="{8DB82EBF-B7BA-48E2-8CC0-A92A87348CCF}" type="presOf" srcId="{9366AF6B-1DBF-4D83-A06D-CEC17EFD2799}" destId="{F994DB4F-C9ED-486C-806D-C99005FF878F}" srcOrd="0" destOrd="0" presId="urn:microsoft.com/office/officeart/2005/8/layout/arrow2"/>
    <dgm:cxn modelId="{EA11C21E-0A39-4140-9374-D9F1D4FD38D7}" srcId="{ACECF35C-62D7-4584-9369-D9BD847A6F42}" destId="{9366AF6B-1DBF-4D83-A06D-CEC17EFD2799}" srcOrd="0" destOrd="0" parTransId="{3B910717-7CA7-42AF-A2EF-978A85332A44}" sibTransId="{1C4B8722-0933-463B-B4E3-BCA66AC7F13D}"/>
    <dgm:cxn modelId="{A3214818-49DA-4FBE-AB17-40360A2AA004}" type="presParOf" srcId="{7B797F32-19E5-4105-9650-4A20C8A59458}" destId="{B96D2542-CB7A-48A3-BBCD-23592EC82034}" srcOrd="0" destOrd="0" presId="urn:microsoft.com/office/officeart/2005/8/layout/arrow2"/>
    <dgm:cxn modelId="{88184A3C-90D7-4481-8E3F-316F83AC4E0C}" type="presParOf" srcId="{7B797F32-19E5-4105-9650-4A20C8A59458}" destId="{864FE9EF-9159-44B9-9520-80E4CC4965F9}" srcOrd="1" destOrd="0" presId="urn:microsoft.com/office/officeart/2005/8/layout/arrow2"/>
    <dgm:cxn modelId="{55804586-0652-4B21-BB93-166275576A5A}" type="presParOf" srcId="{864FE9EF-9159-44B9-9520-80E4CC4965F9}" destId="{004F2384-23C9-4B5A-986A-575E6A372764}" srcOrd="0" destOrd="0" presId="urn:microsoft.com/office/officeart/2005/8/layout/arrow2"/>
    <dgm:cxn modelId="{D2D0F5B7-9854-4EED-93B9-EC7FF0420E29}" type="presParOf" srcId="{864FE9EF-9159-44B9-9520-80E4CC4965F9}" destId="{F994DB4F-C9ED-486C-806D-C99005FF878F}" srcOrd="1" destOrd="0" presId="urn:microsoft.com/office/officeart/2005/8/layout/arrow2"/>
    <dgm:cxn modelId="{CABAD603-60AA-4E6B-9E5B-0B25D7CCEBAE}" type="presParOf" srcId="{864FE9EF-9159-44B9-9520-80E4CC4965F9}" destId="{4FED1DD4-6616-478B-AE19-487F7AE2E841}" srcOrd="2" destOrd="0" presId="urn:microsoft.com/office/officeart/2005/8/layout/arrow2"/>
    <dgm:cxn modelId="{BD49939D-355F-424D-92F7-97A518BE19BF}" type="presParOf" srcId="{864FE9EF-9159-44B9-9520-80E4CC4965F9}" destId="{AA6E8A15-9217-4CA2-A694-F0E21ABD6F86}" srcOrd="3" destOrd="0" presId="urn:microsoft.com/office/officeart/2005/8/layout/arrow2"/>
    <dgm:cxn modelId="{75BD7B5E-2CC5-4D10-AC54-48B655F5F0E2}" type="presParOf" srcId="{864FE9EF-9159-44B9-9520-80E4CC4965F9}" destId="{724785CD-9D62-4862-809E-BEA3AADAB4E3}" srcOrd="4" destOrd="0" presId="urn:microsoft.com/office/officeart/2005/8/layout/arrow2"/>
    <dgm:cxn modelId="{1FC52C6F-D44E-4123-8241-8FD78E865437}" type="presParOf" srcId="{864FE9EF-9159-44B9-9520-80E4CC4965F9}" destId="{10A70BDB-2BDF-41A8-866F-653D7A9491C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6D09B-7DB9-4F86-A042-588F95444BD3}" type="doc">
      <dgm:prSet loTypeId="urn:microsoft.com/office/officeart/2005/8/layout/chevron2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pPr latinLnBrk="1"/>
          <a:endParaRPr lang="ko-KR" altLang="en-US"/>
        </a:p>
      </dgm:t>
    </dgm:pt>
    <dgm:pt modelId="{E00AF8E2-8F0D-446C-B33A-41476679C077}">
      <dgm:prSet phldrT="[텍스트]"/>
      <dgm:spPr/>
      <dgm:t>
        <a:bodyPr/>
        <a:lstStyle/>
        <a:p>
          <a:pPr latinLnBrk="1"/>
          <a:r>
            <a:rPr lang="ko-KR" altLang="en-US" b="1" dirty="0" smtClean="0"/>
            <a:t>프랑스</a:t>
          </a:r>
          <a:endParaRPr lang="ko-KR" altLang="en-US" dirty="0"/>
        </a:p>
      </dgm:t>
    </dgm:pt>
    <dgm:pt modelId="{A1DF996A-9EDF-4A49-95BA-6F9E66D6B9C6}" type="parTrans" cxnId="{CA7D2511-E7AC-4505-AC99-4E8924CA2072}">
      <dgm:prSet/>
      <dgm:spPr/>
      <dgm:t>
        <a:bodyPr/>
        <a:lstStyle/>
        <a:p>
          <a:pPr latinLnBrk="1"/>
          <a:endParaRPr lang="ko-KR" altLang="en-US"/>
        </a:p>
      </dgm:t>
    </dgm:pt>
    <dgm:pt modelId="{2EBB92B9-6693-403F-A83E-BE346CEC9A65}" type="sibTrans" cxnId="{CA7D2511-E7AC-4505-AC99-4E8924CA2072}">
      <dgm:prSet/>
      <dgm:spPr/>
      <dgm:t>
        <a:bodyPr/>
        <a:lstStyle/>
        <a:p>
          <a:pPr latinLnBrk="1"/>
          <a:endParaRPr lang="ko-KR" altLang="en-US"/>
        </a:p>
      </dgm:t>
    </dgm:pt>
    <dgm:pt modelId="{3D932319-FEA3-4DB8-9184-19B9A0E644EE}">
      <dgm:prSet phldrT="[텍스트]"/>
      <dgm:spPr/>
      <dgm:t>
        <a:bodyPr/>
        <a:lstStyle/>
        <a:p>
          <a:pPr latinLnBrk="1"/>
          <a:r>
            <a:rPr lang="ko-KR" altLang="en-US" dirty="0" smtClean="0"/>
            <a:t>모네 계획 아래 빠른 성장</a:t>
          </a:r>
          <a:endParaRPr lang="ko-KR" altLang="en-US" dirty="0"/>
        </a:p>
      </dgm:t>
    </dgm:pt>
    <dgm:pt modelId="{CD54C026-21EF-4B5D-AD82-F5A5A2741913}" type="parTrans" cxnId="{1E02674A-BB67-4619-AF30-CF59AADB8D5F}">
      <dgm:prSet/>
      <dgm:spPr/>
      <dgm:t>
        <a:bodyPr/>
        <a:lstStyle/>
        <a:p>
          <a:pPr latinLnBrk="1"/>
          <a:endParaRPr lang="ko-KR" altLang="en-US"/>
        </a:p>
      </dgm:t>
    </dgm:pt>
    <dgm:pt modelId="{B8F56FAA-0904-45FC-A4CD-08136648807B}" type="sibTrans" cxnId="{1E02674A-BB67-4619-AF30-CF59AADB8D5F}">
      <dgm:prSet/>
      <dgm:spPr/>
      <dgm:t>
        <a:bodyPr/>
        <a:lstStyle/>
        <a:p>
          <a:pPr latinLnBrk="1"/>
          <a:endParaRPr lang="ko-KR" altLang="en-US"/>
        </a:p>
      </dgm:t>
    </dgm:pt>
    <dgm:pt modelId="{9C2336FF-9881-4ABC-AA37-84C5B4E74F5D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영국</a:t>
          </a:r>
          <a:endParaRPr lang="ko-KR" altLang="en-US" dirty="0"/>
        </a:p>
      </dgm:t>
    </dgm:pt>
    <dgm:pt modelId="{1B3BD297-A533-4805-9FFE-8C8EC3A0CC77}" type="parTrans" cxnId="{ED02CF1E-33EF-48CE-8AB4-3DEB4A9BF37F}">
      <dgm:prSet/>
      <dgm:spPr/>
      <dgm:t>
        <a:bodyPr/>
        <a:lstStyle/>
        <a:p>
          <a:pPr latinLnBrk="1"/>
          <a:endParaRPr lang="ko-KR" altLang="en-US"/>
        </a:p>
      </dgm:t>
    </dgm:pt>
    <dgm:pt modelId="{F0D70D9E-6019-46EF-B07C-A3A52A5C9AAA}" type="sibTrans" cxnId="{ED02CF1E-33EF-48CE-8AB4-3DEB4A9BF37F}">
      <dgm:prSet/>
      <dgm:spPr/>
      <dgm:t>
        <a:bodyPr/>
        <a:lstStyle/>
        <a:p>
          <a:pPr latinLnBrk="1"/>
          <a:endParaRPr lang="ko-KR" altLang="en-US"/>
        </a:p>
      </dgm:t>
    </dgm:pt>
    <dgm:pt modelId="{245FB23A-A9E0-457B-994A-403A12FA8524}">
      <dgm:prSet phldrT="[텍스트]"/>
      <dgm:spPr/>
      <dgm:t>
        <a:bodyPr/>
        <a:lstStyle/>
        <a:p>
          <a:pPr latinLnBrk="1"/>
          <a:r>
            <a:rPr lang="ko-KR" altLang="en-US" dirty="0" smtClean="0"/>
            <a:t>전쟁 후 경제가 파멸적인 상태에 있었으며 수십 년 동안 경제 하락</a:t>
          </a:r>
          <a:endParaRPr lang="ko-KR" altLang="en-US" dirty="0"/>
        </a:p>
      </dgm:t>
    </dgm:pt>
    <dgm:pt modelId="{E0C75197-D9D8-41F4-9792-74582AD7961D}" type="parTrans" cxnId="{250AB875-59C2-483D-B204-FE9F4F5B66B3}">
      <dgm:prSet/>
      <dgm:spPr/>
      <dgm:t>
        <a:bodyPr/>
        <a:lstStyle/>
        <a:p>
          <a:pPr latinLnBrk="1"/>
          <a:endParaRPr lang="ko-KR" altLang="en-US"/>
        </a:p>
      </dgm:t>
    </dgm:pt>
    <dgm:pt modelId="{B389A47D-1D57-4252-B5EA-AAE061AD7C75}" type="sibTrans" cxnId="{250AB875-59C2-483D-B204-FE9F4F5B66B3}">
      <dgm:prSet/>
      <dgm:spPr/>
      <dgm:t>
        <a:bodyPr/>
        <a:lstStyle/>
        <a:p>
          <a:pPr latinLnBrk="1"/>
          <a:endParaRPr lang="ko-KR" altLang="en-US"/>
        </a:p>
      </dgm:t>
    </dgm:pt>
    <dgm:pt modelId="{D92E6196-3E96-4E61-B82D-61CE029F0769}">
      <dgm:prSet phldrT="[텍스트]"/>
      <dgm:spPr/>
      <dgm:t>
        <a:bodyPr/>
        <a:lstStyle/>
        <a:p>
          <a:pPr latinLnBrk="1"/>
          <a:r>
            <a:rPr lang="ko-KR" altLang="en-US" b="1" dirty="0" smtClean="0"/>
            <a:t>일본</a:t>
          </a:r>
          <a:endParaRPr lang="ko-KR" altLang="en-US" dirty="0"/>
        </a:p>
      </dgm:t>
    </dgm:pt>
    <dgm:pt modelId="{08EBD206-0F21-40E0-8BCE-E2E43E692F07}" type="parTrans" cxnId="{0FC2AFEA-E498-4B9F-ACC3-B4DE843054F3}">
      <dgm:prSet/>
      <dgm:spPr/>
      <dgm:t>
        <a:bodyPr/>
        <a:lstStyle/>
        <a:p>
          <a:pPr latinLnBrk="1"/>
          <a:endParaRPr lang="ko-KR" altLang="en-US"/>
        </a:p>
      </dgm:t>
    </dgm:pt>
    <dgm:pt modelId="{7E31572A-346A-4CF9-BB40-758A273FD1BA}" type="sibTrans" cxnId="{0FC2AFEA-E498-4B9F-ACC3-B4DE843054F3}">
      <dgm:prSet/>
      <dgm:spPr/>
      <dgm:t>
        <a:bodyPr/>
        <a:lstStyle/>
        <a:p>
          <a:pPr latinLnBrk="1"/>
          <a:endParaRPr lang="ko-KR" altLang="en-US"/>
        </a:p>
      </dgm:t>
    </dgm:pt>
    <dgm:pt modelId="{6AF4ED79-3AD1-4349-B1B5-1E0DD1E5D759}">
      <dgm:prSet phldrT="[텍스트]"/>
      <dgm:spPr/>
      <dgm:t>
        <a:bodyPr/>
        <a:lstStyle/>
        <a:p>
          <a:pPr latinLnBrk="1"/>
          <a:r>
            <a:rPr lang="ko-KR" altLang="en-US" dirty="0" smtClean="0"/>
            <a:t>고도경제성장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</a:t>
          </a:r>
          <a:r>
            <a:rPr lang="en-US" altLang="ko-KR" dirty="0" smtClean="0"/>
            <a:t>1980</a:t>
          </a:r>
          <a:r>
            <a:rPr lang="ko-KR" altLang="en-US" dirty="0" smtClean="0"/>
            <a:t>년대에는 세계에서 가장 경제가 좋은 나라 중 하나</a:t>
          </a:r>
          <a:endParaRPr lang="ko-KR" altLang="en-US" dirty="0"/>
        </a:p>
      </dgm:t>
    </dgm:pt>
    <dgm:pt modelId="{7670626D-A3EE-489B-8BDB-8637421675AF}" type="parTrans" cxnId="{8C25AC60-3258-49D2-9024-9E98BF66B8F5}">
      <dgm:prSet/>
      <dgm:spPr/>
      <dgm:t>
        <a:bodyPr/>
        <a:lstStyle/>
        <a:p>
          <a:pPr latinLnBrk="1"/>
          <a:endParaRPr lang="ko-KR" altLang="en-US"/>
        </a:p>
      </dgm:t>
    </dgm:pt>
    <dgm:pt modelId="{60706A31-839C-4AAC-9871-F6999FEBEEAD}" type="sibTrans" cxnId="{8C25AC60-3258-49D2-9024-9E98BF66B8F5}">
      <dgm:prSet/>
      <dgm:spPr/>
      <dgm:t>
        <a:bodyPr/>
        <a:lstStyle/>
        <a:p>
          <a:pPr latinLnBrk="1"/>
          <a:endParaRPr lang="ko-KR" altLang="en-US"/>
        </a:p>
      </dgm:t>
    </dgm:pt>
    <dgm:pt modelId="{2BCD397A-55D4-4F02-97BF-36402DA0CC9F}">
      <dgm:prSet phldrT="[텍스트]"/>
      <dgm:spPr/>
      <dgm:t>
        <a:bodyPr/>
        <a:lstStyle/>
        <a:p>
          <a:pPr latinLnBrk="1"/>
          <a:r>
            <a:rPr lang="ko-KR" altLang="en-US" b="1" dirty="0" smtClean="0"/>
            <a:t>중국</a:t>
          </a:r>
          <a:endParaRPr lang="ko-KR" altLang="en-US" b="1" dirty="0"/>
        </a:p>
      </dgm:t>
    </dgm:pt>
    <dgm:pt modelId="{CFCF1B4C-EF33-4079-B8C9-5A980E658314}" type="parTrans" cxnId="{2B592E0E-EE87-44CC-8436-9C84D9A1DF8E}">
      <dgm:prSet/>
      <dgm:spPr/>
    </dgm:pt>
    <dgm:pt modelId="{B6907145-4BD0-40D8-AA67-DF9DE6C1BBED}" type="sibTrans" cxnId="{2B592E0E-EE87-44CC-8436-9C84D9A1DF8E}">
      <dgm:prSet/>
      <dgm:spPr/>
    </dgm:pt>
    <dgm:pt modelId="{75242F67-7F31-477F-8303-CA2E17F8C7C4}">
      <dgm:prSet/>
      <dgm:spPr/>
      <dgm:t>
        <a:bodyPr/>
        <a:lstStyle/>
        <a:p>
          <a:pPr latinLnBrk="1"/>
          <a:r>
            <a:rPr lang="ko-KR" altLang="en-US" b="1" dirty="0" smtClean="0"/>
            <a:t>미국</a:t>
          </a:r>
          <a:endParaRPr lang="ko-KR" altLang="en-US" dirty="0"/>
        </a:p>
      </dgm:t>
    </dgm:pt>
    <dgm:pt modelId="{76D66FAC-C47E-4FDA-AEC0-6058255826D9}" type="parTrans" cxnId="{DC026460-1087-45B1-B37E-ECD108002DA8}">
      <dgm:prSet/>
      <dgm:spPr/>
      <dgm:t>
        <a:bodyPr/>
        <a:lstStyle/>
        <a:p>
          <a:pPr latinLnBrk="1"/>
          <a:endParaRPr lang="ko-KR" altLang="en-US"/>
        </a:p>
      </dgm:t>
    </dgm:pt>
    <dgm:pt modelId="{E32981F7-E4E7-445A-8719-55C7C6FD2E2E}" type="sibTrans" cxnId="{DC026460-1087-45B1-B37E-ECD108002DA8}">
      <dgm:prSet/>
      <dgm:spPr/>
      <dgm:t>
        <a:bodyPr/>
        <a:lstStyle/>
        <a:p>
          <a:pPr latinLnBrk="1"/>
          <a:endParaRPr lang="ko-KR" altLang="en-US"/>
        </a:p>
      </dgm:t>
    </dgm:pt>
    <dgm:pt modelId="{B2614506-29E1-45E5-8EB8-343DA8613732}">
      <dgm:prSet/>
      <dgm:spPr/>
      <dgm:t>
        <a:bodyPr/>
        <a:lstStyle/>
        <a:p>
          <a:pPr latinLnBrk="1"/>
          <a:r>
            <a:rPr lang="ko-KR" altLang="en-US" dirty="0" smtClean="0"/>
            <a:t>내전의 결과물로 파산</a:t>
          </a:r>
          <a:endParaRPr lang="ko-KR" altLang="en-US" dirty="0"/>
        </a:p>
      </dgm:t>
    </dgm:pt>
    <dgm:pt modelId="{5A6DF051-E33E-4495-A997-B2490EF442E5}" type="parTrans" cxnId="{BF7E0CF0-F4AF-48FD-9120-70AEEA22AD5E}">
      <dgm:prSet/>
      <dgm:spPr/>
    </dgm:pt>
    <dgm:pt modelId="{FF93FB63-EBF4-408F-AA21-BA367663DA95}" type="sibTrans" cxnId="{BF7E0CF0-F4AF-48FD-9120-70AEEA22AD5E}">
      <dgm:prSet/>
      <dgm:spPr/>
    </dgm:pt>
    <dgm:pt modelId="{E31BD170-A3C9-4665-9143-B68CDDB1554B}">
      <dgm:prSet/>
      <dgm:spPr/>
      <dgm:t>
        <a:bodyPr/>
        <a:lstStyle/>
        <a:p>
          <a:pPr latinLnBrk="1"/>
          <a:r>
            <a:rPr lang="en-US" altLang="ko-KR" dirty="0" smtClean="0"/>
            <a:t>1953</a:t>
          </a:r>
          <a:r>
            <a:rPr lang="ko-KR" altLang="en-US" dirty="0" smtClean="0"/>
            <a:t>년</a:t>
          </a:r>
          <a:r>
            <a:rPr lang="en-US" altLang="ko-KR" dirty="0" smtClean="0"/>
            <a:t>-</a:t>
          </a:r>
          <a:r>
            <a:rPr lang="ko-KR" altLang="en-US" dirty="0" smtClean="0"/>
            <a:t> 전쟁 전 수준으로 </a:t>
          </a:r>
          <a:r>
            <a:rPr lang="ko-KR" altLang="en-US" dirty="0" err="1" smtClean="0"/>
            <a:t>생산률이</a:t>
          </a:r>
          <a:r>
            <a:rPr lang="ko-KR" altLang="en-US" dirty="0" smtClean="0"/>
            <a:t> </a:t>
          </a:r>
          <a:r>
            <a:rPr lang="ko-KR" altLang="en-US" dirty="0" err="1" smtClean="0"/>
            <a:t>높아짐으로서</a:t>
          </a:r>
          <a:r>
            <a:rPr lang="ko-KR" altLang="en-US" dirty="0" smtClean="0"/>
            <a:t> 상당히 성공적</a:t>
          </a:r>
          <a:endParaRPr lang="ko-KR" altLang="en-US" dirty="0"/>
        </a:p>
      </dgm:t>
    </dgm:pt>
    <dgm:pt modelId="{4120997F-74C2-4C00-B3A5-B96555B1572D}" type="parTrans" cxnId="{B3DA51B6-BE88-46E7-9E91-872050212431}">
      <dgm:prSet/>
      <dgm:spPr/>
    </dgm:pt>
    <dgm:pt modelId="{023114EF-C0B7-4B60-AC0B-84B0B6DE6A9B}" type="sibTrans" cxnId="{B3DA51B6-BE88-46E7-9E91-872050212431}">
      <dgm:prSet/>
      <dgm:spPr/>
    </dgm:pt>
    <dgm:pt modelId="{07147FEE-FA4E-480F-8417-C9ACD8570E69}">
      <dgm:prSet/>
      <dgm:spPr/>
      <dgm:t>
        <a:bodyPr/>
        <a:lstStyle/>
        <a:p>
          <a:pPr latinLnBrk="1"/>
          <a:r>
            <a:rPr lang="ko-KR" altLang="en-US" dirty="0" smtClean="0"/>
            <a:t>세계 산업 생산력의 절반을 차지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→이 생산력은 </a:t>
          </a:r>
          <a:r>
            <a:rPr lang="en-US" altLang="ko-KR" dirty="0" smtClean="0"/>
            <a:t>1970</a:t>
          </a:r>
          <a:r>
            <a:rPr lang="ko-KR" altLang="en-US" dirty="0" smtClean="0"/>
            <a:t>년대 초 크게 감소</a:t>
          </a:r>
          <a:endParaRPr lang="ko-KR" altLang="en-US" dirty="0"/>
        </a:p>
      </dgm:t>
    </dgm:pt>
    <dgm:pt modelId="{92671018-5CDB-413E-B626-525BE470FFD6}" type="parTrans" cxnId="{94E00A28-35EB-49BE-B90C-F1BD6F25F191}">
      <dgm:prSet/>
      <dgm:spPr/>
    </dgm:pt>
    <dgm:pt modelId="{74B8D75A-3269-4459-ADDD-6B4F4F5AFCE2}" type="sibTrans" cxnId="{94E00A28-35EB-49BE-B90C-F1BD6F25F191}">
      <dgm:prSet/>
      <dgm:spPr/>
    </dgm:pt>
    <dgm:pt modelId="{D5D5C1A9-54AF-4D66-85C9-07389D2F3C1E}" type="pres">
      <dgm:prSet presAssocID="{4B96D09B-7DB9-4F86-A042-588F95444B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3645E1-B82C-45AB-B381-14876F85CB1E}" type="pres">
      <dgm:prSet presAssocID="{E00AF8E2-8F0D-446C-B33A-41476679C077}" presName="composite" presStyleCnt="0"/>
      <dgm:spPr/>
    </dgm:pt>
    <dgm:pt modelId="{AD38E844-B4C2-4D52-9669-B250B97E3FD3}" type="pres">
      <dgm:prSet presAssocID="{E00AF8E2-8F0D-446C-B33A-41476679C07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6FFA42-8A8F-4C0B-BC1D-AAD5F0E76295}" type="pres">
      <dgm:prSet presAssocID="{E00AF8E2-8F0D-446C-B33A-41476679C07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ADEE8E-0BFB-4EBD-865E-0A86C647F6D2}" type="pres">
      <dgm:prSet presAssocID="{2EBB92B9-6693-403F-A83E-BE346CEC9A65}" presName="sp" presStyleCnt="0"/>
      <dgm:spPr/>
    </dgm:pt>
    <dgm:pt modelId="{E6CE373D-1553-4A2F-9ECD-C8B7A70F8FED}" type="pres">
      <dgm:prSet presAssocID="{9C2336FF-9881-4ABC-AA37-84C5B4E74F5D}" presName="composite" presStyleCnt="0"/>
      <dgm:spPr/>
    </dgm:pt>
    <dgm:pt modelId="{C775195D-119C-4952-8060-C6B194FFD0D4}" type="pres">
      <dgm:prSet presAssocID="{9C2336FF-9881-4ABC-AA37-84C5B4E74F5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D6F569-582A-4288-A675-5F905C0020A0}" type="pres">
      <dgm:prSet presAssocID="{9C2336FF-9881-4ABC-AA37-84C5B4E74F5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66D20A-CF72-444E-80AF-27AD07AE79CD}" type="pres">
      <dgm:prSet presAssocID="{F0D70D9E-6019-46EF-B07C-A3A52A5C9AAA}" presName="sp" presStyleCnt="0"/>
      <dgm:spPr/>
    </dgm:pt>
    <dgm:pt modelId="{98BF9244-EF41-463D-9AC7-7AC385EC01B8}" type="pres">
      <dgm:prSet presAssocID="{D92E6196-3E96-4E61-B82D-61CE029F0769}" presName="composite" presStyleCnt="0"/>
      <dgm:spPr/>
    </dgm:pt>
    <dgm:pt modelId="{50FDDC9A-5E80-49E2-97F2-D4D255238F3F}" type="pres">
      <dgm:prSet presAssocID="{D92E6196-3E96-4E61-B82D-61CE029F076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6358A3-AE79-4504-878B-8690E5D886B6}" type="pres">
      <dgm:prSet presAssocID="{D92E6196-3E96-4E61-B82D-61CE029F076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2FBD1F-DEF4-492F-999D-39B5E59E74C2}" type="pres">
      <dgm:prSet presAssocID="{7E31572A-346A-4CF9-BB40-758A273FD1BA}" presName="sp" presStyleCnt="0"/>
      <dgm:spPr/>
    </dgm:pt>
    <dgm:pt modelId="{22D7EE4D-061C-4438-9012-006EB530A4B4}" type="pres">
      <dgm:prSet presAssocID="{2BCD397A-55D4-4F02-97BF-36402DA0CC9F}" presName="composite" presStyleCnt="0"/>
      <dgm:spPr/>
    </dgm:pt>
    <dgm:pt modelId="{C1F061D2-6909-413A-84C9-B83585A16A50}" type="pres">
      <dgm:prSet presAssocID="{2BCD397A-55D4-4F02-97BF-36402DA0CC9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76BD93-E900-4938-919A-7B68A240E4FA}" type="pres">
      <dgm:prSet presAssocID="{2BCD397A-55D4-4F02-97BF-36402DA0CC9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D7F562-7E83-4136-8C35-D0F1BEBA7BBB}" type="pres">
      <dgm:prSet presAssocID="{B6907145-4BD0-40D8-AA67-DF9DE6C1BBED}" presName="sp" presStyleCnt="0"/>
      <dgm:spPr/>
    </dgm:pt>
    <dgm:pt modelId="{98EE0C65-CF5A-4599-8653-E3F958A9B204}" type="pres">
      <dgm:prSet presAssocID="{75242F67-7F31-477F-8303-CA2E17F8C7C4}" presName="composite" presStyleCnt="0"/>
      <dgm:spPr/>
    </dgm:pt>
    <dgm:pt modelId="{FE408311-B7EA-417C-92B7-F7F663F00CD8}" type="pres">
      <dgm:prSet presAssocID="{75242F67-7F31-477F-8303-CA2E17F8C7C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6077F5-C17A-438A-932A-AC49D3F0CB50}" type="pres">
      <dgm:prSet presAssocID="{75242F67-7F31-477F-8303-CA2E17F8C7C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DB60FED-F996-4A42-BA46-C33A5EE3BC53}" type="presOf" srcId="{2BCD397A-55D4-4F02-97BF-36402DA0CC9F}" destId="{C1F061D2-6909-413A-84C9-B83585A16A50}" srcOrd="0" destOrd="0" presId="urn:microsoft.com/office/officeart/2005/8/layout/chevron2"/>
    <dgm:cxn modelId="{8F3A5E50-083E-4CC2-971A-EC3F9A541103}" type="presOf" srcId="{245FB23A-A9E0-457B-994A-403A12FA8524}" destId="{41D6F569-582A-4288-A675-5F905C0020A0}" srcOrd="0" destOrd="0" presId="urn:microsoft.com/office/officeart/2005/8/layout/chevron2"/>
    <dgm:cxn modelId="{CA7D2511-E7AC-4505-AC99-4E8924CA2072}" srcId="{4B96D09B-7DB9-4F86-A042-588F95444BD3}" destId="{E00AF8E2-8F0D-446C-B33A-41476679C077}" srcOrd="0" destOrd="0" parTransId="{A1DF996A-9EDF-4A49-95BA-6F9E66D6B9C6}" sibTransId="{2EBB92B9-6693-403F-A83E-BE346CEC9A65}"/>
    <dgm:cxn modelId="{8C25AC60-3258-49D2-9024-9E98BF66B8F5}" srcId="{D92E6196-3E96-4E61-B82D-61CE029F0769}" destId="{6AF4ED79-3AD1-4349-B1B5-1E0DD1E5D759}" srcOrd="0" destOrd="0" parTransId="{7670626D-A3EE-489B-8BDB-8637421675AF}" sibTransId="{60706A31-839C-4AAC-9871-F6999FEBEEAD}"/>
    <dgm:cxn modelId="{4218ADC0-1A70-4495-A9AE-1E48CA7E4FFB}" type="presOf" srcId="{3D932319-FEA3-4DB8-9184-19B9A0E644EE}" destId="{126FFA42-8A8F-4C0B-BC1D-AAD5F0E76295}" srcOrd="0" destOrd="0" presId="urn:microsoft.com/office/officeart/2005/8/layout/chevron2"/>
    <dgm:cxn modelId="{3F19C8C7-B7D8-4584-8965-4210CCEB74B3}" type="presOf" srcId="{9C2336FF-9881-4ABC-AA37-84C5B4E74F5D}" destId="{C775195D-119C-4952-8060-C6B194FFD0D4}" srcOrd="0" destOrd="0" presId="urn:microsoft.com/office/officeart/2005/8/layout/chevron2"/>
    <dgm:cxn modelId="{1A49A572-D350-46AF-A67B-B357C9B414B8}" type="presOf" srcId="{07147FEE-FA4E-480F-8417-C9ACD8570E69}" destId="{4F6077F5-C17A-438A-932A-AC49D3F0CB50}" srcOrd="0" destOrd="0" presId="urn:microsoft.com/office/officeart/2005/8/layout/chevron2"/>
    <dgm:cxn modelId="{34C29D3D-2D29-4575-9368-38B79FEDACEE}" type="presOf" srcId="{D92E6196-3E96-4E61-B82D-61CE029F0769}" destId="{50FDDC9A-5E80-49E2-97F2-D4D255238F3F}" srcOrd="0" destOrd="0" presId="urn:microsoft.com/office/officeart/2005/8/layout/chevron2"/>
    <dgm:cxn modelId="{3E12AA98-1A51-4F8C-A6CD-CC2D41DF416B}" type="presOf" srcId="{6AF4ED79-3AD1-4349-B1B5-1E0DD1E5D759}" destId="{F96358A3-AE79-4504-878B-8690E5D886B6}" srcOrd="0" destOrd="0" presId="urn:microsoft.com/office/officeart/2005/8/layout/chevron2"/>
    <dgm:cxn modelId="{FCD91D43-AC85-4FB0-AA3C-DE834AE645F4}" type="presOf" srcId="{4B96D09B-7DB9-4F86-A042-588F95444BD3}" destId="{D5D5C1A9-54AF-4D66-85C9-07389D2F3C1E}" srcOrd="0" destOrd="0" presId="urn:microsoft.com/office/officeart/2005/8/layout/chevron2"/>
    <dgm:cxn modelId="{0FC2AFEA-E498-4B9F-ACC3-B4DE843054F3}" srcId="{4B96D09B-7DB9-4F86-A042-588F95444BD3}" destId="{D92E6196-3E96-4E61-B82D-61CE029F0769}" srcOrd="2" destOrd="0" parTransId="{08EBD206-0F21-40E0-8BCE-E2E43E692F07}" sibTransId="{7E31572A-346A-4CF9-BB40-758A273FD1BA}"/>
    <dgm:cxn modelId="{2B592E0E-EE87-44CC-8436-9C84D9A1DF8E}" srcId="{4B96D09B-7DB9-4F86-A042-588F95444BD3}" destId="{2BCD397A-55D4-4F02-97BF-36402DA0CC9F}" srcOrd="3" destOrd="0" parTransId="{CFCF1B4C-EF33-4079-B8C9-5A980E658314}" sibTransId="{B6907145-4BD0-40D8-AA67-DF9DE6C1BBED}"/>
    <dgm:cxn modelId="{DC026460-1087-45B1-B37E-ECD108002DA8}" srcId="{4B96D09B-7DB9-4F86-A042-588F95444BD3}" destId="{75242F67-7F31-477F-8303-CA2E17F8C7C4}" srcOrd="4" destOrd="0" parTransId="{76D66FAC-C47E-4FDA-AEC0-6058255826D9}" sibTransId="{E32981F7-E4E7-445A-8719-55C7C6FD2E2E}"/>
    <dgm:cxn modelId="{94E00A28-35EB-49BE-B90C-F1BD6F25F191}" srcId="{75242F67-7F31-477F-8303-CA2E17F8C7C4}" destId="{07147FEE-FA4E-480F-8417-C9ACD8570E69}" srcOrd="0" destOrd="0" parTransId="{92671018-5CDB-413E-B626-525BE470FFD6}" sibTransId="{74B8D75A-3269-4459-ADDD-6B4F4F5AFCE2}"/>
    <dgm:cxn modelId="{1E02674A-BB67-4619-AF30-CF59AADB8D5F}" srcId="{E00AF8E2-8F0D-446C-B33A-41476679C077}" destId="{3D932319-FEA3-4DB8-9184-19B9A0E644EE}" srcOrd="0" destOrd="0" parTransId="{CD54C026-21EF-4B5D-AD82-F5A5A2741913}" sibTransId="{B8F56FAA-0904-45FC-A4CD-08136648807B}"/>
    <dgm:cxn modelId="{250AB875-59C2-483D-B204-FE9F4F5B66B3}" srcId="{9C2336FF-9881-4ABC-AA37-84C5B4E74F5D}" destId="{245FB23A-A9E0-457B-994A-403A12FA8524}" srcOrd="0" destOrd="0" parTransId="{E0C75197-D9D8-41F4-9792-74582AD7961D}" sibTransId="{B389A47D-1D57-4252-B5EA-AAE061AD7C75}"/>
    <dgm:cxn modelId="{ED02CF1E-33EF-48CE-8AB4-3DEB4A9BF37F}" srcId="{4B96D09B-7DB9-4F86-A042-588F95444BD3}" destId="{9C2336FF-9881-4ABC-AA37-84C5B4E74F5D}" srcOrd="1" destOrd="0" parTransId="{1B3BD297-A533-4805-9FFE-8C8EC3A0CC77}" sibTransId="{F0D70D9E-6019-46EF-B07C-A3A52A5C9AAA}"/>
    <dgm:cxn modelId="{BF7E0CF0-F4AF-48FD-9120-70AEEA22AD5E}" srcId="{2BCD397A-55D4-4F02-97BF-36402DA0CC9F}" destId="{B2614506-29E1-45E5-8EB8-343DA8613732}" srcOrd="0" destOrd="0" parTransId="{5A6DF051-E33E-4495-A997-B2490EF442E5}" sibTransId="{FF93FB63-EBF4-408F-AA21-BA367663DA95}"/>
    <dgm:cxn modelId="{A4182F46-2429-43ED-ADA7-04B6E649528F}" type="presOf" srcId="{B2614506-29E1-45E5-8EB8-343DA8613732}" destId="{C676BD93-E900-4938-919A-7B68A240E4FA}" srcOrd="0" destOrd="0" presId="urn:microsoft.com/office/officeart/2005/8/layout/chevron2"/>
    <dgm:cxn modelId="{7932BA82-8FFA-400E-A5C0-B8D7656CF361}" type="presOf" srcId="{E00AF8E2-8F0D-446C-B33A-41476679C077}" destId="{AD38E844-B4C2-4D52-9669-B250B97E3FD3}" srcOrd="0" destOrd="0" presId="urn:microsoft.com/office/officeart/2005/8/layout/chevron2"/>
    <dgm:cxn modelId="{B3DA51B6-BE88-46E7-9E91-872050212431}" srcId="{2BCD397A-55D4-4F02-97BF-36402DA0CC9F}" destId="{E31BD170-A3C9-4665-9143-B68CDDB1554B}" srcOrd="1" destOrd="0" parTransId="{4120997F-74C2-4C00-B3A5-B96555B1572D}" sibTransId="{023114EF-C0B7-4B60-AC0B-84B0B6DE6A9B}"/>
    <dgm:cxn modelId="{6D7CC9C7-70B6-4350-B0A4-6D1A1D949F4E}" type="presOf" srcId="{75242F67-7F31-477F-8303-CA2E17F8C7C4}" destId="{FE408311-B7EA-417C-92B7-F7F663F00CD8}" srcOrd="0" destOrd="0" presId="urn:microsoft.com/office/officeart/2005/8/layout/chevron2"/>
    <dgm:cxn modelId="{75DBC4D9-E50D-4E55-99C2-7F43AFEF36D7}" type="presOf" srcId="{E31BD170-A3C9-4665-9143-B68CDDB1554B}" destId="{C676BD93-E900-4938-919A-7B68A240E4FA}" srcOrd="0" destOrd="1" presId="urn:microsoft.com/office/officeart/2005/8/layout/chevron2"/>
    <dgm:cxn modelId="{3C27642E-A953-4D4A-8660-EB5732B97F6E}" type="presParOf" srcId="{D5D5C1A9-54AF-4D66-85C9-07389D2F3C1E}" destId="{073645E1-B82C-45AB-B381-14876F85CB1E}" srcOrd="0" destOrd="0" presId="urn:microsoft.com/office/officeart/2005/8/layout/chevron2"/>
    <dgm:cxn modelId="{954173C2-8D46-4650-B382-A70A6E467B3D}" type="presParOf" srcId="{073645E1-B82C-45AB-B381-14876F85CB1E}" destId="{AD38E844-B4C2-4D52-9669-B250B97E3FD3}" srcOrd="0" destOrd="0" presId="urn:microsoft.com/office/officeart/2005/8/layout/chevron2"/>
    <dgm:cxn modelId="{C83CFE93-F84C-45E9-A722-85A4BD35FD1D}" type="presParOf" srcId="{073645E1-B82C-45AB-B381-14876F85CB1E}" destId="{126FFA42-8A8F-4C0B-BC1D-AAD5F0E76295}" srcOrd="1" destOrd="0" presId="urn:microsoft.com/office/officeart/2005/8/layout/chevron2"/>
    <dgm:cxn modelId="{2EFC480D-D1B6-4DA2-9E3F-ED7F37001EE0}" type="presParOf" srcId="{D5D5C1A9-54AF-4D66-85C9-07389D2F3C1E}" destId="{BCADEE8E-0BFB-4EBD-865E-0A86C647F6D2}" srcOrd="1" destOrd="0" presId="urn:microsoft.com/office/officeart/2005/8/layout/chevron2"/>
    <dgm:cxn modelId="{7CE594B0-0228-4875-BBF6-54EFEACB4227}" type="presParOf" srcId="{D5D5C1A9-54AF-4D66-85C9-07389D2F3C1E}" destId="{E6CE373D-1553-4A2F-9ECD-C8B7A70F8FED}" srcOrd="2" destOrd="0" presId="urn:microsoft.com/office/officeart/2005/8/layout/chevron2"/>
    <dgm:cxn modelId="{4FE53DA9-6DC1-4BAB-9412-BB23C0717986}" type="presParOf" srcId="{E6CE373D-1553-4A2F-9ECD-C8B7A70F8FED}" destId="{C775195D-119C-4952-8060-C6B194FFD0D4}" srcOrd="0" destOrd="0" presId="urn:microsoft.com/office/officeart/2005/8/layout/chevron2"/>
    <dgm:cxn modelId="{E209193E-7A9C-4927-AB48-CB35E991B531}" type="presParOf" srcId="{E6CE373D-1553-4A2F-9ECD-C8B7A70F8FED}" destId="{41D6F569-582A-4288-A675-5F905C0020A0}" srcOrd="1" destOrd="0" presId="urn:microsoft.com/office/officeart/2005/8/layout/chevron2"/>
    <dgm:cxn modelId="{8907B888-78AC-45F0-B320-BBDBE65D0A43}" type="presParOf" srcId="{D5D5C1A9-54AF-4D66-85C9-07389D2F3C1E}" destId="{0166D20A-CF72-444E-80AF-27AD07AE79CD}" srcOrd="3" destOrd="0" presId="urn:microsoft.com/office/officeart/2005/8/layout/chevron2"/>
    <dgm:cxn modelId="{ADAD29C4-FBD3-45B9-99E8-5E78BDA75BA5}" type="presParOf" srcId="{D5D5C1A9-54AF-4D66-85C9-07389D2F3C1E}" destId="{98BF9244-EF41-463D-9AC7-7AC385EC01B8}" srcOrd="4" destOrd="0" presId="urn:microsoft.com/office/officeart/2005/8/layout/chevron2"/>
    <dgm:cxn modelId="{44AA04D2-6FEB-46DD-AE8D-B49CBE7FA2C1}" type="presParOf" srcId="{98BF9244-EF41-463D-9AC7-7AC385EC01B8}" destId="{50FDDC9A-5E80-49E2-97F2-D4D255238F3F}" srcOrd="0" destOrd="0" presId="urn:microsoft.com/office/officeart/2005/8/layout/chevron2"/>
    <dgm:cxn modelId="{BEB74682-74A1-454E-935F-AC777EB36569}" type="presParOf" srcId="{98BF9244-EF41-463D-9AC7-7AC385EC01B8}" destId="{F96358A3-AE79-4504-878B-8690E5D886B6}" srcOrd="1" destOrd="0" presId="urn:microsoft.com/office/officeart/2005/8/layout/chevron2"/>
    <dgm:cxn modelId="{5A6AAD2F-8C3E-4837-AC1F-A257700B5DFC}" type="presParOf" srcId="{D5D5C1A9-54AF-4D66-85C9-07389D2F3C1E}" destId="{E42FBD1F-DEF4-492F-999D-39B5E59E74C2}" srcOrd="5" destOrd="0" presId="urn:microsoft.com/office/officeart/2005/8/layout/chevron2"/>
    <dgm:cxn modelId="{1D62B25E-206A-4254-9658-F470449D9E02}" type="presParOf" srcId="{D5D5C1A9-54AF-4D66-85C9-07389D2F3C1E}" destId="{22D7EE4D-061C-4438-9012-006EB530A4B4}" srcOrd="6" destOrd="0" presId="urn:microsoft.com/office/officeart/2005/8/layout/chevron2"/>
    <dgm:cxn modelId="{FF1A002F-1845-499E-8B04-9983E84FC67D}" type="presParOf" srcId="{22D7EE4D-061C-4438-9012-006EB530A4B4}" destId="{C1F061D2-6909-413A-84C9-B83585A16A50}" srcOrd="0" destOrd="0" presId="urn:microsoft.com/office/officeart/2005/8/layout/chevron2"/>
    <dgm:cxn modelId="{23A19639-5B6D-435A-A515-EA735938D7A4}" type="presParOf" srcId="{22D7EE4D-061C-4438-9012-006EB530A4B4}" destId="{C676BD93-E900-4938-919A-7B68A240E4FA}" srcOrd="1" destOrd="0" presId="urn:microsoft.com/office/officeart/2005/8/layout/chevron2"/>
    <dgm:cxn modelId="{DACC8840-E077-48FC-A2DE-35C048C29077}" type="presParOf" srcId="{D5D5C1A9-54AF-4D66-85C9-07389D2F3C1E}" destId="{E4D7F562-7E83-4136-8C35-D0F1BEBA7BBB}" srcOrd="7" destOrd="0" presId="urn:microsoft.com/office/officeart/2005/8/layout/chevron2"/>
    <dgm:cxn modelId="{35E215FF-9A9C-45F1-8BC2-AE374B6BA2F5}" type="presParOf" srcId="{D5D5C1A9-54AF-4D66-85C9-07389D2F3C1E}" destId="{98EE0C65-CF5A-4599-8653-E3F958A9B204}" srcOrd="8" destOrd="0" presId="urn:microsoft.com/office/officeart/2005/8/layout/chevron2"/>
    <dgm:cxn modelId="{9FEB6EB2-C9D4-4E26-AD10-5256CE0E0260}" type="presParOf" srcId="{98EE0C65-CF5A-4599-8653-E3F958A9B204}" destId="{FE408311-B7EA-417C-92B7-F7F663F00CD8}" srcOrd="0" destOrd="0" presId="urn:microsoft.com/office/officeart/2005/8/layout/chevron2"/>
    <dgm:cxn modelId="{9B9E44B6-9C5C-4337-9F38-522387B8C72B}" type="presParOf" srcId="{98EE0C65-CF5A-4599-8653-E3F958A9B204}" destId="{4F6077F5-C17A-438A-932A-AC49D3F0CB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6912E0-D32D-48AA-962F-DEC65014C27F}" type="doc">
      <dgm:prSet loTypeId="urn:microsoft.com/office/officeart/2005/8/layout/vList2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pPr latinLnBrk="1"/>
          <a:endParaRPr lang="ko-KR" altLang="en-US"/>
        </a:p>
      </dgm:t>
    </dgm:pt>
    <dgm:pt modelId="{1C08861A-0519-4749-B228-7FBC5C267D5D}">
      <dgm:prSet phldrT="[텍스트]" custT="1"/>
      <dgm:spPr/>
      <dgm:t>
        <a:bodyPr/>
        <a:lstStyle/>
        <a:p>
          <a:pPr latinLnBrk="1"/>
          <a:r>
            <a:rPr lang="ko-KR" altLang="en-US" sz="2000" u="none" dirty="0" smtClean="0">
              <a:uFillTx/>
            </a:rPr>
            <a:t>세계에서 수천만에 이르는 인명 피해</a:t>
          </a:r>
          <a:endParaRPr lang="ko-KR" altLang="en-US" sz="2000" u="none" dirty="0"/>
        </a:p>
      </dgm:t>
    </dgm:pt>
    <dgm:pt modelId="{B901B189-0439-47D4-8636-4B22AE07A81B}" type="parTrans" cxnId="{FBDEF2AE-9CD6-4658-8FFF-0751766E14F7}">
      <dgm:prSet/>
      <dgm:spPr/>
      <dgm:t>
        <a:bodyPr/>
        <a:lstStyle/>
        <a:p>
          <a:pPr latinLnBrk="1"/>
          <a:endParaRPr lang="ko-KR" altLang="en-US" u="none"/>
        </a:p>
      </dgm:t>
    </dgm:pt>
    <dgm:pt modelId="{51EC38F9-811D-49F8-9E4D-21CA24A12D0D}" type="sibTrans" cxnId="{FBDEF2AE-9CD6-4658-8FFF-0751766E14F7}">
      <dgm:prSet/>
      <dgm:spPr/>
      <dgm:t>
        <a:bodyPr/>
        <a:lstStyle/>
        <a:p>
          <a:pPr latinLnBrk="1"/>
          <a:endParaRPr lang="ko-KR" altLang="en-US" u="none"/>
        </a:p>
      </dgm:t>
    </dgm:pt>
    <dgm:pt modelId="{EF79A077-D7C9-44DF-B2FF-DB3E5BC95759}">
      <dgm:prSet phldrT="[텍스트]" custT="1"/>
      <dgm:spPr/>
      <dgm:t>
        <a:bodyPr/>
        <a:lstStyle/>
        <a:p>
          <a:pPr latinLnBrk="1"/>
          <a:r>
            <a:rPr lang="ko-KR" altLang="en-US" sz="2000" u="none" dirty="0" smtClean="0">
              <a:uFillTx/>
            </a:rPr>
            <a:t>세계의 정치</a:t>
          </a:r>
          <a:r>
            <a:rPr lang="en-US" altLang="ko-KR" sz="2000" u="none" dirty="0" smtClean="0">
              <a:uFillTx/>
            </a:rPr>
            <a:t>, </a:t>
          </a:r>
          <a:r>
            <a:rPr lang="ko-KR" altLang="en-US" sz="2000" u="none" dirty="0" smtClean="0">
              <a:uFillTx/>
            </a:rPr>
            <a:t>경제</a:t>
          </a:r>
          <a:r>
            <a:rPr lang="en-US" altLang="ko-KR" sz="2000" u="none" dirty="0" smtClean="0">
              <a:uFillTx/>
            </a:rPr>
            <a:t>, </a:t>
          </a:r>
          <a:r>
            <a:rPr lang="ko-KR" altLang="en-US" sz="2000" u="none" dirty="0" smtClean="0">
              <a:uFillTx/>
            </a:rPr>
            <a:t>사회</a:t>
          </a:r>
          <a:r>
            <a:rPr lang="en-US" altLang="ko-KR" sz="2000" u="none" dirty="0" smtClean="0">
              <a:uFillTx/>
            </a:rPr>
            <a:t>, </a:t>
          </a:r>
          <a:r>
            <a:rPr lang="ko-KR" altLang="en-US" sz="2000" u="none" dirty="0" smtClean="0">
              <a:uFillTx/>
            </a:rPr>
            <a:t>문화 등 모든 영역에도 커다란 변동</a:t>
          </a:r>
          <a:endParaRPr lang="ko-KR" altLang="en-US" sz="2000" u="none" dirty="0"/>
        </a:p>
      </dgm:t>
    </dgm:pt>
    <dgm:pt modelId="{CE65D0AC-2603-4009-BCFC-7443124A9EAB}" type="parTrans" cxnId="{B7437798-2EBF-4194-9CAB-8374F6811704}">
      <dgm:prSet/>
      <dgm:spPr/>
      <dgm:t>
        <a:bodyPr/>
        <a:lstStyle/>
        <a:p>
          <a:pPr latinLnBrk="1"/>
          <a:endParaRPr lang="ko-KR" altLang="en-US" u="none"/>
        </a:p>
      </dgm:t>
    </dgm:pt>
    <dgm:pt modelId="{030528F5-316F-4E06-B813-9FBC863B9A17}" type="sibTrans" cxnId="{B7437798-2EBF-4194-9CAB-8374F6811704}">
      <dgm:prSet/>
      <dgm:spPr/>
      <dgm:t>
        <a:bodyPr/>
        <a:lstStyle/>
        <a:p>
          <a:pPr latinLnBrk="1"/>
          <a:endParaRPr lang="ko-KR" altLang="en-US" u="none"/>
        </a:p>
      </dgm:t>
    </dgm:pt>
    <dgm:pt modelId="{8BFF77D7-3393-4832-AC3E-7DFD1B231830}">
      <dgm:prSet phldrT="[텍스트]" custT="1"/>
      <dgm:spPr/>
      <dgm:t>
        <a:bodyPr/>
        <a:lstStyle/>
        <a:p>
          <a:pPr latinLnBrk="1"/>
          <a:r>
            <a:rPr lang="ko-KR" altLang="en-US" sz="1600" b="0" u="sng" dirty="0" smtClean="0">
              <a:solidFill>
                <a:schemeClr val="tx1"/>
              </a:solidFill>
            </a:rPr>
            <a:t>전승국</a:t>
          </a:r>
          <a:r>
            <a:rPr lang="en-US" altLang="ko-KR" sz="1600" b="0" dirty="0" smtClean="0">
              <a:solidFill>
                <a:schemeClr val="tx1"/>
              </a:solidFill>
            </a:rPr>
            <a:t>(</a:t>
          </a:r>
          <a:r>
            <a:rPr lang="ko-KR" altLang="en-US" sz="1600" dirty="0" smtClean="0">
              <a:solidFill>
                <a:schemeClr val="tx1"/>
              </a:solidFill>
            </a:rPr>
            <a:t>미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smtClean="0">
              <a:solidFill>
                <a:schemeClr val="tx1"/>
              </a:solidFill>
            </a:rPr>
            <a:t>영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err="1" smtClean="0">
              <a:solidFill>
                <a:schemeClr val="tx1"/>
              </a:solidFill>
            </a:rPr>
            <a:t>프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smtClean="0">
              <a:solidFill>
                <a:schemeClr val="tx1"/>
              </a:solidFill>
            </a:rPr>
            <a:t>소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smtClean="0">
              <a:solidFill>
                <a:schemeClr val="tx1"/>
              </a:solidFill>
            </a:rPr>
            <a:t>중</a:t>
          </a:r>
          <a:r>
            <a:rPr lang="en-US" altLang="ko-KR" sz="1600" dirty="0" smtClean="0">
              <a:solidFill>
                <a:schemeClr val="tx1"/>
              </a:solidFill>
            </a:rPr>
            <a:t>)</a:t>
          </a:r>
          <a:r>
            <a:rPr lang="ko-KR" altLang="en-US" sz="1600" dirty="0" smtClean="0">
              <a:solidFill>
                <a:schemeClr val="tx1"/>
              </a:solidFill>
            </a:rPr>
            <a:t> 중심</a:t>
          </a:r>
          <a:r>
            <a:rPr lang="en-US" altLang="ko-KR" sz="1600" dirty="0" smtClean="0">
              <a:solidFill>
                <a:schemeClr val="tx1"/>
              </a:solidFill>
            </a:rPr>
            <a:t>-</a:t>
          </a:r>
          <a:br>
            <a:rPr lang="en-US" altLang="ko-KR" sz="1600" dirty="0" smtClean="0">
              <a:solidFill>
                <a:schemeClr val="tx1"/>
              </a:solidFill>
            </a:rPr>
          </a:br>
          <a:r>
            <a:rPr lang="en-US" altLang="ko-KR" sz="1600" dirty="0" smtClean="0">
              <a:solidFill>
                <a:schemeClr val="tx1"/>
              </a:solidFill>
            </a:rPr>
            <a:t> 1945</a:t>
          </a:r>
          <a:r>
            <a:rPr lang="ko-KR" altLang="en-US" sz="1600" dirty="0" smtClean="0">
              <a:solidFill>
                <a:schemeClr val="tx1"/>
              </a:solidFill>
            </a:rPr>
            <a:t>년 </a:t>
          </a:r>
          <a:r>
            <a:rPr lang="en-US" altLang="ko-KR" sz="1600" dirty="0" smtClean="0">
              <a:solidFill>
                <a:schemeClr val="tx1"/>
              </a:solidFill>
            </a:rPr>
            <a:t>10</a:t>
          </a:r>
          <a:r>
            <a:rPr lang="ko-KR" altLang="en-US" sz="1600" dirty="0" smtClean="0">
              <a:solidFill>
                <a:schemeClr val="tx1"/>
              </a:solidFill>
            </a:rPr>
            <a:t>월 </a:t>
          </a:r>
          <a:r>
            <a:rPr lang="en-US" altLang="ko-KR" sz="1600" dirty="0" smtClean="0">
              <a:solidFill>
                <a:schemeClr val="tx1"/>
              </a:solidFill>
            </a:rPr>
            <a:t>24</a:t>
          </a:r>
          <a:r>
            <a:rPr lang="ko-KR" altLang="en-US" sz="1600" dirty="0" smtClean="0">
              <a:solidFill>
                <a:schemeClr val="tx1"/>
              </a:solidFill>
            </a:rPr>
            <a:t>일 </a:t>
          </a:r>
          <a:r>
            <a:rPr lang="ko-KR" altLang="en-US" sz="1600" b="1" dirty="0" smtClean="0">
              <a:solidFill>
                <a:schemeClr val="tx1"/>
              </a:solidFill>
            </a:rPr>
            <a:t>국제연</a:t>
          </a:r>
          <a:r>
            <a:rPr lang="ko-KR" altLang="en-US" sz="1600" dirty="0" smtClean="0">
              <a:solidFill>
                <a:schemeClr val="tx1"/>
              </a:solidFill>
            </a:rPr>
            <a:t>합이 창설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183797D5-B01C-44A6-8106-20849D8CC7CE}" type="parTrans" cxnId="{760DD982-666E-4872-A0CC-8C347A5D238F}">
      <dgm:prSet/>
      <dgm:spPr/>
      <dgm:t>
        <a:bodyPr/>
        <a:lstStyle/>
        <a:p>
          <a:pPr latinLnBrk="1"/>
          <a:endParaRPr lang="ko-KR" altLang="en-US" u="none"/>
        </a:p>
      </dgm:t>
    </dgm:pt>
    <dgm:pt modelId="{F2EF0555-ED51-4BF6-950A-0A0CC320375D}" type="sibTrans" cxnId="{760DD982-666E-4872-A0CC-8C347A5D238F}">
      <dgm:prSet/>
      <dgm:spPr/>
      <dgm:t>
        <a:bodyPr/>
        <a:lstStyle/>
        <a:p>
          <a:pPr latinLnBrk="1"/>
          <a:endParaRPr lang="ko-KR" altLang="en-US" u="none"/>
        </a:p>
      </dgm:t>
    </dgm:pt>
    <dgm:pt modelId="{7B87A6C9-D1AA-4F36-B822-6D7F9D93B7AB}">
      <dgm:prSet phldrT="[텍스트]" custT="1"/>
      <dgm:spPr/>
      <dgm:t>
        <a:bodyPr/>
        <a:lstStyle/>
        <a:p>
          <a:pPr latinLnBrk="1"/>
          <a:r>
            <a:rPr lang="ko-KR" altLang="en-US" sz="1600" u="sng" dirty="0" smtClean="0"/>
            <a:t>식민지</a:t>
          </a:r>
          <a:r>
            <a:rPr lang="ko-KR" altLang="en-US" sz="1600" dirty="0" smtClean="0"/>
            <a:t> 상태에 있던 나라들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>
              <a:solidFill>
                <a:schemeClr val="tx1"/>
              </a:solidFill>
            </a:rPr>
            <a:t>→대부분</a:t>
          </a:r>
          <a:r>
            <a:rPr lang="ko-KR" altLang="en-US" sz="1600" dirty="0" smtClean="0"/>
            <a:t> </a:t>
          </a:r>
          <a:r>
            <a:rPr lang="ko-KR" altLang="en-US" sz="1600" b="1" dirty="0" smtClean="0"/>
            <a:t>주권국가</a:t>
          </a:r>
          <a:r>
            <a:rPr lang="ko-KR" altLang="en-US" sz="1600" dirty="0" smtClean="0"/>
            <a:t>로 독립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7FB7368A-8093-4506-83F4-612EF721B4F4}" type="parTrans" cxnId="{03F801D6-5F78-40A7-90E8-8DBF7E277AF2}">
      <dgm:prSet/>
      <dgm:spPr/>
      <dgm:t>
        <a:bodyPr/>
        <a:lstStyle/>
        <a:p>
          <a:pPr latinLnBrk="1"/>
          <a:endParaRPr lang="ko-KR" altLang="en-US"/>
        </a:p>
      </dgm:t>
    </dgm:pt>
    <dgm:pt modelId="{EFED4A9A-4BEA-4E2F-AED0-0FD813003914}" type="sibTrans" cxnId="{03F801D6-5F78-40A7-90E8-8DBF7E277AF2}">
      <dgm:prSet/>
      <dgm:spPr/>
      <dgm:t>
        <a:bodyPr/>
        <a:lstStyle/>
        <a:p>
          <a:pPr latinLnBrk="1"/>
          <a:endParaRPr lang="ko-KR" altLang="en-US"/>
        </a:p>
      </dgm:t>
    </dgm:pt>
    <dgm:pt modelId="{7ED9E139-BA47-46A4-A169-B190EB642EA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chemeClr val="tx1"/>
              </a:solidFill>
            </a:rPr>
            <a:t>전후 </a:t>
          </a:r>
          <a:r>
            <a:rPr lang="ko-KR" altLang="en-US" sz="1600" u="sng" dirty="0" smtClean="0">
              <a:solidFill>
                <a:schemeClr val="tx1"/>
              </a:solidFill>
            </a:rPr>
            <a:t>경제 질서의 회복을 위해 </a:t>
          </a:r>
          <a:r>
            <a:rPr lang="en-US" altLang="ko-KR" sz="1600" dirty="0" smtClean="0">
              <a:solidFill>
                <a:schemeClr val="tx1"/>
              </a:solidFill>
            </a:rPr>
            <a:t>1944</a:t>
          </a:r>
          <a:r>
            <a:rPr lang="ko-KR" altLang="en-US" sz="1600" dirty="0" smtClean="0">
              <a:solidFill>
                <a:schemeClr val="tx1"/>
              </a:solidFill>
            </a:rPr>
            <a:t>년 체결된 ‘</a:t>
          </a:r>
          <a:r>
            <a:rPr lang="ko-KR" altLang="en-US" sz="1600" b="1" dirty="0" err="1" smtClean="0">
              <a:solidFill>
                <a:schemeClr val="tx1"/>
              </a:solidFill>
            </a:rPr>
            <a:t>브레튼우즈</a:t>
          </a:r>
          <a:r>
            <a:rPr lang="ko-KR" altLang="en-US" sz="1600" b="1" dirty="0" smtClean="0">
              <a:solidFill>
                <a:schemeClr val="tx1"/>
              </a:solidFill>
            </a:rPr>
            <a:t> 협정</a:t>
          </a:r>
          <a:r>
            <a:rPr lang="ko-KR" altLang="en-US" sz="1600" dirty="0" smtClean="0">
              <a:solidFill>
                <a:schemeClr val="tx1"/>
              </a:solidFill>
            </a:rPr>
            <a:t>’</a:t>
          </a:r>
          <a:r>
            <a:rPr lang="en-US" altLang="ko-KR" sz="1600" dirty="0" smtClean="0">
              <a:solidFill>
                <a:schemeClr val="tx1"/>
              </a:solidFill>
            </a:rPr>
            <a:t/>
          </a:r>
          <a:br>
            <a:rPr lang="en-US" altLang="ko-KR" sz="1600" dirty="0" smtClean="0">
              <a:solidFill>
                <a:schemeClr val="tx1"/>
              </a:solidFill>
            </a:rPr>
          </a:br>
          <a:r>
            <a:rPr lang="ko-KR" altLang="en-US" sz="1600" dirty="0" smtClean="0">
              <a:solidFill>
                <a:schemeClr val="tx1"/>
              </a:solidFill>
            </a:rPr>
            <a:t>→달러</a:t>
          </a:r>
          <a:r>
            <a:rPr lang="en-US" altLang="ko-KR" sz="1600" dirty="0" smtClean="0">
              <a:solidFill>
                <a:schemeClr val="tx1"/>
              </a:solidFill>
            </a:rPr>
            <a:t>-</a:t>
          </a:r>
          <a:r>
            <a:rPr lang="ko-KR" altLang="en-US" sz="1600" dirty="0" smtClean="0">
              <a:solidFill>
                <a:schemeClr val="tx1"/>
              </a:solidFill>
            </a:rPr>
            <a:t>세계의 기축 통화로 자리를 잡음</a:t>
          </a:r>
          <a:r>
            <a:rPr lang="en-US" altLang="ko-KR" sz="1600" dirty="0" smtClean="0">
              <a:solidFill>
                <a:schemeClr val="tx1"/>
              </a:solidFill>
            </a:rPr>
            <a:t/>
          </a:r>
          <a:br>
            <a:rPr lang="en-US" altLang="ko-KR" sz="1600" dirty="0" smtClean="0">
              <a:solidFill>
                <a:schemeClr val="tx1"/>
              </a:solidFill>
            </a:rPr>
          </a:br>
          <a:r>
            <a:rPr lang="ko-KR" altLang="en-US" sz="1600" dirty="0" smtClean="0">
              <a:solidFill>
                <a:schemeClr val="tx1"/>
              </a:solidFill>
            </a:rPr>
            <a:t>→미국 중심의 경제 체제가 성립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9082DAF3-9AAB-4981-AF7D-F57F5DE55C66}" type="parTrans" cxnId="{D751004B-689A-45F0-AC0C-4AA4C5A96A6E}">
      <dgm:prSet/>
      <dgm:spPr/>
      <dgm:t>
        <a:bodyPr/>
        <a:lstStyle/>
        <a:p>
          <a:pPr latinLnBrk="1"/>
          <a:endParaRPr lang="ko-KR" altLang="en-US"/>
        </a:p>
      </dgm:t>
    </dgm:pt>
    <dgm:pt modelId="{69D717D3-783C-4CC5-A386-9E5F73245514}" type="sibTrans" cxnId="{D751004B-689A-45F0-AC0C-4AA4C5A96A6E}">
      <dgm:prSet/>
      <dgm:spPr/>
      <dgm:t>
        <a:bodyPr/>
        <a:lstStyle/>
        <a:p>
          <a:pPr latinLnBrk="1"/>
          <a:endParaRPr lang="ko-KR" altLang="en-US"/>
        </a:p>
      </dgm:t>
    </dgm:pt>
    <dgm:pt modelId="{BE451A45-1103-45B7-9481-D42D0C70EE4E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소련군대 주도</a:t>
          </a:r>
          <a:r>
            <a:rPr lang="en-US" altLang="ko-KR" sz="1600" dirty="0" smtClean="0"/>
            <a:t>- </a:t>
          </a:r>
          <a:r>
            <a:rPr lang="ko-KR" altLang="en-US" sz="1600" dirty="0" smtClean="0"/>
            <a:t>동유럽</a:t>
          </a:r>
          <a:r>
            <a:rPr lang="en-US" altLang="ko-KR" sz="1600" dirty="0" smtClean="0"/>
            <a:t>, </a:t>
          </a:r>
          <a:r>
            <a:rPr lang="ko-KR" altLang="en-US" sz="1600" dirty="0" err="1" smtClean="0"/>
            <a:t>외몽고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북한 등에 공산주의정권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24B6302A-E656-43AE-AED3-3FBEC98CB11A}" type="parTrans" cxnId="{BFADAEDB-DEAC-4D21-A4D7-E4CB737C0E65}">
      <dgm:prSet/>
      <dgm:spPr/>
      <dgm:t>
        <a:bodyPr/>
        <a:lstStyle/>
        <a:p>
          <a:pPr latinLnBrk="1"/>
          <a:endParaRPr lang="ko-KR" altLang="en-US"/>
        </a:p>
      </dgm:t>
    </dgm:pt>
    <dgm:pt modelId="{40183DA5-3FFF-40CF-8109-CEC9DFA6C815}" type="sibTrans" cxnId="{BFADAEDB-DEAC-4D21-A4D7-E4CB737C0E65}">
      <dgm:prSet/>
      <dgm:spPr/>
      <dgm:t>
        <a:bodyPr/>
        <a:lstStyle/>
        <a:p>
          <a:pPr latinLnBrk="1"/>
          <a:endParaRPr lang="ko-KR" altLang="en-US"/>
        </a:p>
      </dgm:t>
    </dgm:pt>
    <dgm:pt modelId="{C52E5BFD-4677-49E5-8759-1BBD6F14B092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중국에서도 중국공산당이 내전에서 승리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>
              <a:solidFill>
                <a:schemeClr val="tx1"/>
              </a:solidFill>
            </a:rPr>
            <a:t>→</a:t>
          </a:r>
          <a:r>
            <a:rPr lang="ko-KR" altLang="en-US" sz="1600" b="1" u="none" dirty="0" smtClean="0">
              <a:uFillTx/>
            </a:rPr>
            <a:t>자본</a:t>
          </a:r>
          <a:r>
            <a:rPr lang="ko-KR" altLang="en-US" sz="1600" u="none" dirty="0" smtClean="0">
              <a:uFillTx/>
            </a:rPr>
            <a:t>주의 진영</a:t>
          </a:r>
          <a:r>
            <a:rPr lang="en-US" altLang="ko-KR" sz="1600" u="none" dirty="0" smtClean="0">
              <a:uFillTx/>
            </a:rPr>
            <a:t>: </a:t>
          </a:r>
          <a:r>
            <a:rPr lang="ko-KR" altLang="en-US" sz="1600" u="none" dirty="0" smtClean="0">
              <a:uFillTx/>
            </a:rPr>
            <a:t>미국과 서유럽 중심</a:t>
          </a:r>
          <a:r>
            <a:rPr lang="en-US" altLang="ko-KR" sz="1600" u="none" dirty="0" smtClean="0">
              <a:uFillTx/>
            </a:rPr>
            <a:t/>
          </a:r>
          <a:br>
            <a:rPr lang="en-US" altLang="ko-KR" sz="1600" u="none" dirty="0" smtClean="0">
              <a:uFillTx/>
            </a:rPr>
          </a:br>
          <a:r>
            <a:rPr lang="en-US" altLang="ko-KR" sz="1600" u="none" dirty="0" smtClean="0">
              <a:uFillTx/>
            </a:rPr>
            <a:t>   </a:t>
          </a:r>
          <a:r>
            <a:rPr lang="ko-KR" altLang="en-US" sz="1600" b="1" u="none" dirty="0" smtClean="0">
              <a:uFillTx/>
            </a:rPr>
            <a:t>공산</a:t>
          </a:r>
          <a:r>
            <a:rPr lang="ko-KR" altLang="en-US" sz="1600" u="none" dirty="0" smtClean="0">
              <a:uFillTx/>
            </a:rPr>
            <a:t>주의 진영</a:t>
          </a:r>
          <a:r>
            <a:rPr lang="en-US" altLang="ko-KR" sz="1600" u="none" dirty="0" smtClean="0">
              <a:uFillTx/>
            </a:rPr>
            <a:t>: </a:t>
          </a:r>
          <a:r>
            <a:rPr lang="ko-KR" altLang="en-US" sz="1600" u="none" dirty="0" smtClean="0">
              <a:uFillTx/>
            </a:rPr>
            <a:t>소련</a:t>
          </a:r>
          <a:r>
            <a:rPr lang="en-US" altLang="ko-KR" sz="1600" u="none" dirty="0" smtClean="0">
              <a:uFillTx/>
            </a:rPr>
            <a:t>, </a:t>
          </a:r>
          <a:r>
            <a:rPr lang="ko-KR" altLang="en-US" sz="1600" u="none" dirty="0" smtClean="0">
              <a:uFillTx/>
            </a:rPr>
            <a:t>동유럽</a:t>
          </a:r>
          <a:r>
            <a:rPr lang="en-US" altLang="ko-KR" sz="1600" u="none" dirty="0" smtClean="0">
              <a:uFillTx/>
            </a:rPr>
            <a:t>, </a:t>
          </a:r>
          <a:r>
            <a:rPr lang="ko-KR" altLang="en-US" sz="1600" u="none" dirty="0" smtClean="0">
              <a:uFillTx/>
            </a:rPr>
            <a:t>중국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A2EBEEDE-4387-465F-BE13-FF1651EFF5C2}" type="parTrans" cxnId="{EC136A53-9BBE-41E0-87CE-8C230AB2CB6A}">
      <dgm:prSet/>
      <dgm:spPr/>
      <dgm:t>
        <a:bodyPr/>
        <a:lstStyle/>
        <a:p>
          <a:pPr latinLnBrk="1"/>
          <a:endParaRPr lang="ko-KR" altLang="en-US"/>
        </a:p>
      </dgm:t>
    </dgm:pt>
    <dgm:pt modelId="{C5657757-98F2-4C82-82E6-30783056AA94}" type="sibTrans" cxnId="{EC136A53-9BBE-41E0-87CE-8C230AB2CB6A}">
      <dgm:prSet/>
      <dgm:spPr/>
      <dgm:t>
        <a:bodyPr/>
        <a:lstStyle/>
        <a:p>
          <a:pPr latinLnBrk="1"/>
          <a:endParaRPr lang="ko-KR" altLang="en-US"/>
        </a:p>
      </dgm:t>
    </dgm:pt>
    <dgm:pt modelId="{70D0701D-C989-42A0-97A0-2A67123EB33F}" type="pres">
      <dgm:prSet presAssocID="{7B6912E0-D32D-48AA-962F-DEC65014C2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F1F77E-9691-42B6-95BE-6A50C500EBF7}" type="pres">
      <dgm:prSet presAssocID="{1C08861A-0519-4749-B228-7FBC5C267D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918715-DAF2-41AC-9F9B-05E6A8A7594F}" type="pres">
      <dgm:prSet presAssocID="{51EC38F9-811D-49F8-9E4D-21CA24A12D0D}" presName="spacer" presStyleCnt="0"/>
      <dgm:spPr/>
    </dgm:pt>
    <dgm:pt modelId="{660DDDF1-FD81-461D-B1A8-118C42CAF2D7}" type="pres">
      <dgm:prSet presAssocID="{EF79A077-D7C9-44DF-B2FF-DB3E5BC957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4A2D79-2F8A-421D-B664-7E6B408A2B70}" type="pres">
      <dgm:prSet presAssocID="{EF79A077-D7C9-44DF-B2FF-DB3E5BC95759}" presName="childText" presStyleLbl="revTx" presStyleIdx="0" presStyleCnt="1" custScaleY="816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3F801D6-5F78-40A7-90E8-8DBF7E277AF2}" srcId="{EF79A077-D7C9-44DF-B2FF-DB3E5BC95759}" destId="{7B87A6C9-D1AA-4F36-B822-6D7F9D93B7AB}" srcOrd="4" destOrd="0" parTransId="{7FB7368A-8093-4506-83F4-612EF721B4F4}" sibTransId="{EFED4A9A-4BEA-4E2F-AED0-0FD813003914}"/>
    <dgm:cxn modelId="{BFADAEDB-DEAC-4D21-A4D7-E4CB737C0E65}" srcId="{EF79A077-D7C9-44DF-B2FF-DB3E5BC95759}" destId="{BE451A45-1103-45B7-9481-D42D0C70EE4E}" srcOrd="2" destOrd="0" parTransId="{24B6302A-E656-43AE-AED3-3FBEC98CB11A}" sibTransId="{40183DA5-3FFF-40CF-8109-CEC9DFA6C815}"/>
    <dgm:cxn modelId="{B7437798-2EBF-4194-9CAB-8374F6811704}" srcId="{7B6912E0-D32D-48AA-962F-DEC65014C27F}" destId="{EF79A077-D7C9-44DF-B2FF-DB3E5BC95759}" srcOrd="1" destOrd="0" parTransId="{CE65D0AC-2603-4009-BCFC-7443124A9EAB}" sibTransId="{030528F5-316F-4E06-B813-9FBC863B9A17}"/>
    <dgm:cxn modelId="{53EE1DFB-9274-48E1-9231-2D3A27FE396B}" type="presOf" srcId="{1C08861A-0519-4749-B228-7FBC5C267D5D}" destId="{29F1F77E-9691-42B6-95BE-6A50C500EBF7}" srcOrd="0" destOrd="0" presId="urn:microsoft.com/office/officeart/2005/8/layout/vList2"/>
    <dgm:cxn modelId="{8683D8DC-6B11-42F3-B6FF-5F647E236DAB}" type="presOf" srcId="{8BFF77D7-3393-4832-AC3E-7DFD1B231830}" destId="{F24A2D79-2F8A-421D-B664-7E6B408A2B70}" srcOrd="0" destOrd="0" presId="urn:microsoft.com/office/officeart/2005/8/layout/vList2"/>
    <dgm:cxn modelId="{8BA44EB3-EB37-4A7B-AD77-6C6172C9F7B6}" type="presOf" srcId="{BE451A45-1103-45B7-9481-D42D0C70EE4E}" destId="{F24A2D79-2F8A-421D-B664-7E6B408A2B70}" srcOrd="0" destOrd="2" presId="urn:microsoft.com/office/officeart/2005/8/layout/vList2"/>
    <dgm:cxn modelId="{D751004B-689A-45F0-AC0C-4AA4C5A96A6E}" srcId="{EF79A077-D7C9-44DF-B2FF-DB3E5BC95759}" destId="{7ED9E139-BA47-46A4-A169-B190EB642EA7}" srcOrd="1" destOrd="0" parTransId="{9082DAF3-9AAB-4981-AF7D-F57F5DE55C66}" sibTransId="{69D717D3-783C-4CC5-A386-9E5F73245514}"/>
    <dgm:cxn modelId="{8FED9B80-CBB3-4633-9F87-1B763B076C11}" type="presOf" srcId="{C52E5BFD-4677-49E5-8759-1BBD6F14B092}" destId="{F24A2D79-2F8A-421D-B664-7E6B408A2B70}" srcOrd="0" destOrd="3" presId="urn:microsoft.com/office/officeart/2005/8/layout/vList2"/>
    <dgm:cxn modelId="{CE20C57B-4D3B-4CE6-8963-8BD2162B6068}" type="presOf" srcId="{7B6912E0-D32D-48AA-962F-DEC65014C27F}" destId="{70D0701D-C989-42A0-97A0-2A67123EB33F}" srcOrd="0" destOrd="0" presId="urn:microsoft.com/office/officeart/2005/8/layout/vList2"/>
    <dgm:cxn modelId="{760DD982-666E-4872-A0CC-8C347A5D238F}" srcId="{EF79A077-D7C9-44DF-B2FF-DB3E5BC95759}" destId="{8BFF77D7-3393-4832-AC3E-7DFD1B231830}" srcOrd="0" destOrd="0" parTransId="{183797D5-B01C-44A6-8106-20849D8CC7CE}" sibTransId="{F2EF0555-ED51-4BF6-950A-0A0CC320375D}"/>
    <dgm:cxn modelId="{34ED79E8-41AB-4149-8161-3619F84A197E}" type="presOf" srcId="{EF79A077-D7C9-44DF-B2FF-DB3E5BC95759}" destId="{660DDDF1-FD81-461D-B1A8-118C42CAF2D7}" srcOrd="0" destOrd="0" presId="urn:microsoft.com/office/officeart/2005/8/layout/vList2"/>
    <dgm:cxn modelId="{FBDEF2AE-9CD6-4658-8FFF-0751766E14F7}" srcId="{7B6912E0-D32D-48AA-962F-DEC65014C27F}" destId="{1C08861A-0519-4749-B228-7FBC5C267D5D}" srcOrd="0" destOrd="0" parTransId="{B901B189-0439-47D4-8636-4B22AE07A81B}" sibTransId="{51EC38F9-811D-49F8-9E4D-21CA24A12D0D}"/>
    <dgm:cxn modelId="{8CD8AE1D-A052-45F8-BEA5-98BB809337D3}" type="presOf" srcId="{7ED9E139-BA47-46A4-A169-B190EB642EA7}" destId="{F24A2D79-2F8A-421D-B664-7E6B408A2B70}" srcOrd="0" destOrd="1" presId="urn:microsoft.com/office/officeart/2005/8/layout/vList2"/>
    <dgm:cxn modelId="{EC136A53-9BBE-41E0-87CE-8C230AB2CB6A}" srcId="{EF79A077-D7C9-44DF-B2FF-DB3E5BC95759}" destId="{C52E5BFD-4677-49E5-8759-1BBD6F14B092}" srcOrd="3" destOrd="0" parTransId="{A2EBEEDE-4387-465F-BE13-FF1651EFF5C2}" sibTransId="{C5657757-98F2-4C82-82E6-30783056AA94}"/>
    <dgm:cxn modelId="{03584B61-F114-48A5-BA25-8C31FEEA79C5}" type="presOf" srcId="{7B87A6C9-D1AA-4F36-B822-6D7F9D93B7AB}" destId="{F24A2D79-2F8A-421D-B664-7E6B408A2B70}" srcOrd="0" destOrd="4" presId="urn:microsoft.com/office/officeart/2005/8/layout/vList2"/>
    <dgm:cxn modelId="{F7B1625B-2C30-4D4D-9203-8D2A122D6B9D}" type="presParOf" srcId="{70D0701D-C989-42A0-97A0-2A67123EB33F}" destId="{29F1F77E-9691-42B6-95BE-6A50C500EBF7}" srcOrd="0" destOrd="0" presId="urn:microsoft.com/office/officeart/2005/8/layout/vList2"/>
    <dgm:cxn modelId="{D7A44A1F-FDFF-4EC9-9A02-204DD4677095}" type="presParOf" srcId="{70D0701D-C989-42A0-97A0-2A67123EB33F}" destId="{F9918715-DAF2-41AC-9F9B-05E6A8A7594F}" srcOrd="1" destOrd="0" presId="urn:microsoft.com/office/officeart/2005/8/layout/vList2"/>
    <dgm:cxn modelId="{CA0CC067-D634-44DA-8F7A-C330981D2DC9}" type="presParOf" srcId="{70D0701D-C989-42A0-97A0-2A67123EB33F}" destId="{660DDDF1-FD81-461D-B1A8-118C42CAF2D7}" srcOrd="2" destOrd="0" presId="urn:microsoft.com/office/officeart/2005/8/layout/vList2"/>
    <dgm:cxn modelId="{C0910689-763F-4DE4-BAB5-56B15C87F626}" type="presParOf" srcId="{70D0701D-C989-42A0-97A0-2A67123EB33F}" destId="{F24A2D79-2F8A-421D-B664-7E6B408A2B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63FC4-16BF-46DA-A347-3DE3AB886F9B}" type="doc">
      <dgm:prSet loTypeId="urn:microsoft.com/office/officeart/2005/8/layout/hList3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pPr latinLnBrk="1"/>
          <a:endParaRPr lang="ko-KR" altLang="en-US"/>
        </a:p>
      </dgm:t>
    </dgm:pt>
    <dgm:pt modelId="{1E22B4CB-1F7B-4619-98F1-C39B20C101C7}">
      <dgm:prSet phldrT="[텍스트]"/>
      <dgm:spPr/>
      <dgm:t>
        <a:bodyPr/>
        <a:lstStyle/>
        <a:p>
          <a:pPr latinLnBrk="1"/>
          <a:r>
            <a:rPr lang="ko-KR" altLang="en-US" dirty="0" smtClean="0"/>
            <a:t>다음 </a:t>
          </a:r>
          <a:r>
            <a:rPr lang="en-US" altLang="ko-KR" dirty="0" smtClean="0"/>
            <a:t>3</a:t>
          </a:r>
          <a:r>
            <a:rPr lang="ko-KR" altLang="en-US" dirty="0" smtClean="0"/>
            <a:t>가지 중 하나에 해당하고</a:t>
          </a:r>
          <a:endParaRPr lang="en-US" altLang="ko-KR" dirty="0" smtClean="0"/>
        </a:p>
        <a:p>
          <a:pPr latinLnBrk="1"/>
          <a:r>
            <a:rPr lang="ko-KR" altLang="en-US" dirty="0" smtClean="0"/>
            <a:t>피폭자 건강수첩</a:t>
          </a:r>
          <a:r>
            <a:rPr lang="en-US" altLang="ko-KR" dirty="0" smtClean="0"/>
            <a:t>(</a:t>
          </a:r>
          <a:r>
            <a:rPr lang="ko-KR" altLang="en-US" dirty="0" smtClean="0"/>
            <a:t>일본</a:t>
          </a:r>
          <a:r>
            <a:rPr lang="en-US" altLang="ko-KR" dirty="0" smtClean="0"/>
            <a:t>) </a:t>
          </a:r>
          <a:r>
            <a:rPr lang="ko-KR" altLang="en-US" dirty="0" smtClean="0"/>
            <a:t>또는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원폭피해자 등록증</a:t>
          </a:r>
          <a:r>
            <a:rPr lang="en-US" altLang="ko-KR" dirty="0" smtClean="0"/>
            <a:t>(</a:t>
          </a:r>
          <a:r>
            <a:rPr lang="ko-KR" altLang="en-US" dirty="0" smtClean="0"/>
            <a:t>한국</a:t>
          </a:r>
          <a:r>
            <a:rPr lang="en-US" altLang="ko-KR" dirty="0" smtClean="0"/>
            <a:t>)</a:t>
          </a:r>
          <a:r>
            <a:rPr lang="ko-KR" altLang="en-US" dirty="0" smtClean="0"/>
            <a:t>을 소지한 사람</a:t>
          </a:r>
          <a:endParaRPr lang="en-US" altLang="ko-KR" dirty="0" smtClean="0"/>
        </a:p>
      </dgm:t>
    </dgm:pt>
    <dgm:pt modelId="{88EC8033-5578-4049-9147-E0B2929D5F4D}" type="parTrans" cxnId="{F521882B-139D-405E-AF24-DC37AB4F2895}">
      <dgm:prSet/>
      <dgm:spPr/>
      <dgm:t>
        <a:bodyPr/>
        <a:lstStyle/>
        <a:p>
          <a:pPr latinLnBrk="1"/>
          <a:endParaRPr lang="ko-KR" altLang="en-US"/>
        </a:p>
      </dgm:t>
    </dgm:pt>
    <dgm:pt modelId="{01F51CF0-E6BE-46A4-87A5-3877B2855766}" type="sibTrans" cxnId="{F521882B-139D-405E-AF24-DC37AB4F2895}">
      <dgm:prSet/>
      <dgm:spPr/>
      <dgm:t>
        <a:bodyPr/>
        <a:lstStyle/>
        <a:p>
          <a:pPr latinLnBrk="1"/>
          <a:endParaRPr lang="ko-KR" altLang="en-US"/>
        </a:p>
      </dgm:t>
    </dgm:pt>
    <dgm:pt modelId="{39913633-3434-4CFD-B71A-3039A177E190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직접피폭자</a:t>
          </a:r>
          <a:endParaRPr lang="en-US" altLang="ko-KR" sz="1800" b="1" dirty="0" smtClean="0"/>
        </a:p>
        <a:p>
          <a:pPr latinLnBrk="1"/>
          <a:r>
            <a:rPr lang="ko-KR" altLang="en-US" sz="1600" dirty="0" smtClean="0"/>
            <a:t>히로시마시나 </a:t>
          </a:r>
          <a:r>
            <a:rPr lang="ko-KR" altLang="en-US" sz="1600" dirty="0" err="1" smtClean="0"/>
            <a:t>나가사키시에서</a:t>
          </a:r>
          <a:r>
            <a:rPr lang="ko-KR" altLang="en-US" sz="1600" dirty="0" smtClean="0"/>
            <a:t> 피폭한 사람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이 지역의 인근 구역에서 피폭한 사람</a:t>
          </a:r>
          <a:endParaRPr lang="ko-KR" altLang="en-US" sz="1600" dirty="0"/>
        </a:p>
      </dgm:t>
    </dgm:pt>
    <dgm:pt modelId="{EB67B27E-941A-4C9A-AC6B-B5D712273E23}" type="parTrans" cxnId="{51D93C03-B3B9-46BB-9238-E923680ECEC0}">
      <dgm:prSet/>
      <dgm:spPr/>
      <dgm:t>
        <a:bodyPr/>
        <a:lstStyle/>
        <a:p>
          <a:pPr latinLnBrk="1"/>
          <a:endParaRPr lang="ko-KR" altLang="en-US"/>
        </a:p>
      </dgm:t>
    </dgm:pt>
    <dgm:pt modelId="{21B71178-3820-4556-AB45-2410F89CE752}" type="sibTrans" cxnId="{51D93C03-B3B9-46BB-9238-E923680ECEC0}">
      <dgm:prSet/>
      <dgm:spPr/>
      <dgm:t>
        <a:bodyPr/>
        <a:lstStyle/>
        <a:p>
          <a:pPr latinLnBrk="1"/>
          <a:endParaRPr lang="ko-KR" altLang="en-US"/>
        </a:p>
      </dgm:t>
    </dgm:pt>
    <dgm:pt modelId="{DE3906D9-4D33-4D27-8A2B-78A712D3740E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입시자</a:t>
          </a:r>
          <a:endParaRPr lang="en-US" altLang="ko-KR" sz="1800" b="1" dirty="0" smtClean="0"/>
        </a:p>
        <a:p>
          <a:pPr latinLnBrk="1"/>
          <a:r>
            <a:rPr lang="en-US" altLang="ko-KR" sz="1600" dirty="0" smtClean="0"/>
            <a:t>2</a:t>
          </a:r>
          <a:r>
            <a:rPr lang="ko-KR" altLang="en-US" sz="1600" dirty="0" smtClean="0"/>
            <a:t>주 이내에 일본 정령에서 규정한 지역에 들어갔던 사람</a:t>
          </a:r>
          <a:endParaRPr lang="ko-KR" altLang="en-US" sz="1600" dirty="0"/>
        </a:p>
      </dgm:t>
    </dgm:pt>
    <dgm:pt modelId="{8EFD4BBB-6304-49FB-9D45-C8F82380A65B}" type="parTrans" cxnId="{DC736400-85B3-425B-BCE7-E54B045BEBA6}">
      <dgm:prSet/>
      <dgm:spPr/>
      <dgm:t>
        <a:bodyPr/>
        <a:lstStyle/>
        <a:p>
          <a:pPr latinLnBrk="1"/>
          <a:endParaRPr lang="ko-KR" altLang="en-US"/>
        </a:p>
      </dgm:t>
    </dgm:pt>
    <dgm:pt modelId="{2BF82F8F-D502-4057-96B3-BCB75F039542}" type="sibTrans" cxnId="{DC736400-85B3-425B-BCE7-E54B045BEBA6}">
      <dgm:prSet/>
      <dgm:spPr/>
      <dgm:t>
        <a:bodyPr/>
        <a:lstStyle/>
        <a:p>
          <a:pPr latinLnBrk="1"/>
          <a:endParaRPr lang="ko-KR" altLang="en-US"/>
        </a:p>
      </dgm:t>
    </dgm:pt>
    <dgm:pt modelId="{733CE786-D6C7-4616-AC98-750D77F18F0B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구호활동 </a:t>
          </a:r>
          <a:r>
            <a:rPr lang="en-US" altLang="ko-KR" sz="1800" b="1" dirty="0" smtClean="0"/>
            <a:t/>
          </a:r>
          <a:br>
            <a:rPr lang="en-US" altLang="ko-KR" sz="1800" b="1" dirty="0" smtClean="0"/>
          </a:br>
          <a:r>
            <a:rPr lang="ko-KR" altLang="en-US" sz="1800" b="1" dirty="0" smtClean="0"/>
            <a:t>및 그 종사자</a:t>
          </a:r>
          <a:endParaRPr lang="en-US" altLang="ko-KR" sz="1800" b="1" dirty="0" smtClean="0"/>
        </a:p>
        <a:p>
          <a:pPr latinLnBrk="1"/>
          <a:r>
            <a:rPr lang="ko-KR" altLang="en-US" sz="1600" dirty="0" smtClean="0"/>
            <a:t>신체에 원폭방사능의 영향을 받은 사람</a:t>
          </a:r>
          <a:endParaRPr lang="ko-KR" altLang="en-US" sz="1600" dirty="0"/>
        </a:p>
      </dgm:t>
    </dgm:pt>
    <dgm:pt modelId="{BC4D64AE-9DCA-47FC-AB46-B1D2EEA1EEBB}" type="parTrans" cxnId="{69F5B959-015D-4434-B2D5-9282603C039B}">
      <dgm:prSet/>
      <dgm:spPr/>
      <dgm:t>
        <a:bodyPr/>
        <a:lstStyle/>
        <a:p>
          <a:pPr latinLnBrk="1"/>
          <a:endParaRPr lang="ko-KR" altLang="en-US"/>
        </a:p>
      </dgm:t>
    </dgm:pt>
    <dgm:pt modelId="{10B32AD6-B6E9-405F-8504-06B9DE1E13C7}" type="sibTrans" cxnId="{69F5B959-015D-4434-B2D5-9282603C039B}">
      <dgm:prSet/>
      <dgm:spPr/>
      <dgm:t>
        <a:bodyPr/>
        <a:lstStyle/>
        <a:p>
          <a:pPr latinLnBrk="1"/>
          <a:endParaRPr lang="ko-KR" altLang="en-US"/>
        </a:p>
      </dgm:t>
    </dgm:pt>
    <dgm:pt modelId="{DE747F6B-8249-46EB-9AC8-A5B6F22E9D59}" type="pres">
      <dgm:prSet presAssocID="{E3B63FC4-16BF-46DA-A347-3DE3AB886F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9DF92F-A9D0-45BE-9A2A-94657603BA3C}" type="pres">
      <dgm:prSet presAssocID="{1E22B4CB-1F7B-4619-98F1-C39B20C101C7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069EAB1-F498-47A2-B989-33AB5964D516}" type="pres">
      <dgm:prSet presAssocID="{1E22B4CB-1F7B-4619-98F1-C39B20C101C7}" presName="pillars" presStyleCnt="0"/>
      <dgm:spPr/>
    </dgm:pt>
    <dgm:pt modelId="{F2FEC41D-0D98-45B0-948E-0AE432CCE1A0}" type="pres">
      <dgm:prSet presAssocID="{1E22B4CB-1F7B-4619-98F1-C39B20C101C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D2B9BA-BA0D-45EA-BF41-F90A41C85A39}" type="pres">
      <dgm:prSet presAssocID="{DE3906D9-4D33-4D27-8A2B-78A712D3740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9B69DB-8683-4AE3-BBD8-EC0E75178A35}" type="pres">
      <dgm:prSet presAssocID="{733CE786-D6C7-4616-AC98-750D77F18F0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95DC17-4020-49E8-A153-945CE62AB259}" type="pres">
      <dgm:prSet presAssocID="{1E22B4CB-1F7B-4619-98F1-C39B20C101C7}" presName="base" presStyleLbl="dkBgShp" presStyleIdx="1" presStyleCnt="2"/>
      <dgm:spPr/>
    </dgm:pt>
  </dgm:ptLst>
  <dgm:cxnLst>
    <dgm:cxn modelId="{6841CA31-AB63-440E-BB67-09D4DF3FC92C}" type="presOf" srcId="{E3B63FC4-16BF-46DA-A347-3DE3AB886F9B}" destId="{DE747F6B-8249-46EB-9AC8-A5B6F22E9D59}" srcOrd="0" destOrd="0" presId="urn:microsoft.com/office/officeart/2005/8/layout/hList3"/>
    <dgm:cxn modelId="{4C16769D-B45F-446F-AF74-2983D030E49C}" type="presOf" srcId="{1E22B4CB-1F7B-4619-98F1-C39B20C101C7}" destId="{C69DF92F-A9D0-45BE-9A2A-94657603BA3C}" srcOrd="0" destOrd="0" presId="urn:microsoft.com/office/officeart/2005/8/layout/hList3"/>
    <dgm:cxn modelId="{D0E67246-E51D-4776-8405-99D94A795B1F}" type="presOf" srcId="{733CE786-D6C7-4616-AC98-750D77F18F0B}" destId="{BD9B69DB-8683-4AE3-BBD8-EC0E75178A35}" srcOrd="0" destOrd="0" presId="urn:microsoft.com/office/officeart/2005/8/layout/hList3"/>
    <dgm:cxn modelId="{F521882B-139D-405E-AF24-DC37AB4F2895}" srcId="{E3B63FC4-16BF-46DA-A347-3DE3AB886F9B}" destId="{1E22B4CB-1F7B-4619-98F1-C39B20C101C7}" srcOrd="0" destOrd="0" parTransId="{88EC8033-5578-4049-9147-E0B2929D5F4D}" sibTransId="{01F51CF0-E6BE-46A4-87A5-3877B2855766}"/>
    <dgm:cxn modelId="{69F5B959-015D-4434-B2D5-9282603C039B}" srcId="{1E22B4CB-1F7B-4619-98F1-C39B20C101C7}" destId="{733CE786-D6C7-4616-AC98-750D77F18F0B}" srcOrd="2" destOrd="0" parTransId="{BC4D64AE-9DCA-47FC-AB46-B1D2EEA1EEBB}" sibTransId="{10B32AD6-B6E9-405F-8504-06B9DE1E13C7}"/>
    <dgm:cxn modelId="{DC736400-85B3-425B-BCE7-E54B045BEBA6}" srcId="{1E22B4CB-1F7B-4619-98F1-C39B20C101C7}" destId="{DE3906D9-4D33-4D27-8A2B-78A712D3740E}" srcOrd="1" destOrd="0" parTransId="{8EFD4BBB-6304-49FB-9D45-C8F82380A65B}" sibTransId="{2BF82F8F-D502-4057-96B3-BCB75F039542}"/>
    <dgm:cxn modelId="{DC6EB12E-A0CE-4355-8369-9863A98ECC4E}" type="presOf" srcId="{39913633-3434-4CFD-B71A-3039A177E190}" destId="{F2FEC41D-0D98-45B0-948E-0AE432CCE1A0}" srcOrd="0" destOrd="0" presId="urn:microsoft.com/office/officeart/2005/8/layout/hList3"/>
    <dgm:cxn modelId="{C25B6EF8-701C-4332-AD43-C835F6EC4FE3}" type="presOf" srcId="{DE3906D9-4D33-4D27-8A2B-78A712D3740E}" destId="{2AD2B9BA-BA0D-45EA-BF41-F90A41C85A39}" srcOrd="0" destOrd="0" presId="urn:microsoft.com/office/officeart/2005/8/layout/hList3"/>
    <dgm:cxn modelId="{51D93C03-B3B9-46BB-9238-E923680ECEC0}" srcId="{1E22B4CB-1F7B-4619-98F1-C39B20C101C7}" destId="{39913633-3434-4CFD-B71A-3039A177E190}" srcOrd="0" destOrd="0" parTransId="{EB67B27E-941A-4C9A-AC6B-B5D712273E23}" sibTransId="{21B71178-3820-4556-AB45-2410F89CE752}"/>
    <dgm:cxn modelId="{FA650760-FA1E-44A6-A65B-22C9716E0144}" type="presParOf" srcId="{DE747F6B-8249-46EB-9AC8-A5B6F22E9D59}" destId="{C69DF92F-A9D0-45BE-9A2A-94657603BA3C}" srcOrd="0" destOrd="0" presId="urn:microsoft.com/office/officeart/2005/8/layout/hList3"/>
    <dgm:cxn modelId="{D98B250C-5162-4D9E-863B-2740F15FF65D}" type="presParOf" srcId="{DE747F6B-8249-46EB-9AC8-A5B6F22E9D59}" destId="{8069EAB1-F498-47A2-B989-33AB5964D516}" srcOrd="1" destOrd="0" presId="urn:microsoft.com/office/officeart/2005/8/layout/hList3"/>
    <dgm:cxn modelId="{5A4E7726-81A4-49A8-A05E-494B3B8D9211}" type="presParOf" srcId="{8069EAB1-F498-47A2-B989-33AB5964D516}" destId="{F2FEC41D-0D98-45B0-948E-0AE432CCE1A0}" srcOrd="0" destOrd="0" presId="urn:microsoft.com/office/officeart/2005/8/layout/hList3"/>
    <dgm:cxn modelId="{ADF78F55-948D-4A19-B81C-8C68950B5473}" type="presParOf" srcId="{8069EAB1-F498-47A2-B989-33AB5964D516}" destId="{2AD2B9BA-BA0D-45EA-BF41-F90A41C85A39}" srcOrd="1" destOrd="0" presId="urn:microsoft.com/office/officeart/2005/8/layout/hList3"/>
    <dgm:cxn modelId="{CD38A3F7-50A2-4FF5-AB81-7C53E4B2CAAE}" type="presParOf" srcId="{8069EAB1-F498-47A2-B989-33AB5964D516}" destId="{BD9B69DB-8683-4AE3-BBD8-EC0E75178A35}" srcOrd="2" destOrd="0" presId="urn:microsoft.com/office/officeart/2005/8/layout/hList3"/>
    <dgm:cxn modelId="{5CE68552-D859-4858-ADE4-4EF1954FAD61}" type="presParOf" srcId="{DE747F6B-8249-46EB-9AC8-A5B6F22E9D59}" destId="{2095DC17-4020-49E8-A153-945CE62AB2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C633F-52EC-4AB9-853E-FC4A85F70E44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pPr latinLnBrk="1"/>
          <a:endParaRPr lang="ko-KR" altLang="en-US"/>
        </a:p>
      </dgm:t>
    </dgm:pt>
    <dgm:pt modelId="{D6259192-55E2-449E-8003-35537AA45624}">
      <dgm:prSet phldrT="[텍스트]"/>
      <dgm:spPr/>
      <dgm:t>
        <a:bodyPr/>
        <a:lstStyle/>
        <a:p>
          <a:pPr latinLnBrk="1"/>
          <a:r>
            <a:rPr lang="ko-KR" altLang="en-US" dirty="0" smtClean="0"/>
            <a:t>피폭자피해</a:t>
          </a:r>
          <a:endParaRPr lang="ko-KR" altLang="en-US" dirty="0"/>
        </a:p>
      </dgm:t>
    </dgm:pt>
    <dgm:pt modelId="{569A0506-6D07-4E37-BC4E-A5B655D5C45B}" type="parTrans" cxnId="{FA8E063E-7DB8-4DAD-94CD-EAF54889A53B}">
      <dgm:prSet/>
      <dgm:spPr/>
      <dgm:t>
        <a:bodyPr/>
        <a:lstStyle/>
        <a:p>
          <a:pPr latinLnBrk="1"/>
          <a:endParaRPr lang="ko-KR" altLang="en-US"/>
        </a:p>
      </dgm:t>
    </dgm:pt>
    <dgm:pt modelId="{72BB9173-DE42-4980-BA11-1A1E34F40A82}" type="sibTrans" cxnId="{FA8E063E-7DB8-4DAD-94CD-EAF54889A53B}">
      <dgm:prSet/>
      <dgm:spPr/>
      <dgm:t>
        <a:bodyPr/>
        <a:lstStyle/>
        <a:p>
          <a:pPr latinLnBrk="1"/>
          <a:endParaRPr lang="ko-KR" altLang="en-US"/>
        </a:p>
      </dgm:t>
    </dgm:pt>
    <dgm:pt modelId="{E42DCA3D-D675-4E03-9FBF-EB02A3A05467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신체 </a:t>
          </a:r>
          <a:endParaRPr lang="ko-KR" altLang="en-US" sz="1600" dirty="0"/>
        </a:p>
      </dgm:t>
    </dgm:pt>
    <dgm:pt modelId="{88C3C2F4-7B52-40C9-A888-04D1733DAD61}" type="parTrans" cxnId="{17DDE169-6CA1-408D-8E9E-43997AC1D6CF}">
      <dgm:prSet/>
      <dgm:spPr/>
      <dgm:t>
        <a:bodyPr/>
        <a:lstStyle/>
        <a:p>
          <a:pPr latinLnBrk="1"/>
          <a:endParaRPr lang="ko-KR" altLang="en-US"/>
        </a:p>
      </dgm:t>
    </dgm:pt>
    <dgm:pt modelId="{6C62B008-8D2E-4A31-800C-9B5C8AA1865D}" type="sibTrans" cxnId="{17DDE169-6CA1-408D-8E9E-43997AC1D6CF}">
      <dgm:prSet/>
      <dgm:spPr/>
      <dgm:t>
        <a:bodyPr/>
        <a:lstStyle/>
        <a:p>
          <a:pPr latinLnBrk="1"/>
          <a:endParaRPr lang="ko-KR" altLang="en-US"/>
        </a:p>
      </dgm:t>
    </dgm:pt>
    <dgm:pt modelId="{B62457D9-1822-4013-A33D-A2D05B5D3D79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장애로 인한 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/>
            <a:t>노동력 상실</a:t>
          </a:r>
          <a:r>
            <a:rPr lang="en-US" altLang="ko-KR" sz="1600" dirty="0" smtClean="0"/>
            <a:t> </a:t>
          </a:r>
          <a:endParaRPr lang="ko-KR" altLang="en-US" sz="1600" dirty="0"/>
        </a:p>
      </dgm:t>
    </dgm:pt>
    <dgm:pt modelId="{A099C791-6E16-4868-9B7B-0AB0D996A2AC}" type="parTrans" cxnId="{CA56EC8C-FC6A-4CDD-A98D-7D923C289E68}">
      <dgm:prSet/>
      <dgm:spPr/>
      <dgm:t>
        <a:bodyPr/>
        <a:lstStyle/>
        <a:p>
          <a:pPr latinLnBrk="1"/>
          <a:endParaRPr lang="ko-KR" altLang="en-US"/>
        </a:p>
      </dgm:t>
    </dgm:pt>
    <dgm:pt modelId="{6C121426-92FB-4427-A15B-C11D92A39630}" type="sibTrans" cxnId="{CA56EC8C-FC6A-4CDD-A98D-7D923C289E68}">
      <dgm:prSet/>
      <dgm:spPr/>
      <dgm:t>
        <a:bodyPr/>
        <a:lstStyle/>
        <a:p>
          <a:pPr latinLnBrk="1"/>
          <a:endParaRPr lang="ko-KR" altLang="en-US"/>
        </a:p>
      </dgm:t>
    </dgm:pt>
    <dgm:pt modelId="{53AFB131-4E36-451D-B32C-56A96B3E5398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가정 해체</a:t>
          </a:r>
          <a:endParaRPr lang="ko-KR" altLang="en-US" sz="1600" dirty="0"/>
        </a:p>
      </dgm:t>
    </dgm:pt>
    <dgm:pt modelId="{B56D33E8-EC75-48D1-A90D-D52F6CB4AC3F}" type="parTrans" cxnId="{DB5D5031-98EB-48DE-AE5D-3F0D5194CDD3}">
      <dgm:prSet/>
      <dgm:spPr/>
      <dgm:t>
        <a:bodyPr/>
        <a:lstStyle/>
        <a:p>
          <a:pPr latinLnBrk="1"/>
          <a:endParaRPr lang="ko-KR" altLang="en-US"/>
        </a:p>
      </dgm:t>
    </dgm:pt>
    <dgm:pt modelId="{0C6BB085-9DDA-4D1F-8475-5C8A0A286846}" type="sibTrans" cxnId="{DB5D5031-98EB-48DE-AE5D-3F0D5194CDD3}">
      <dgm:prSet/>
      <dgm:spPr/>
      <dgm:t>
        <a:bodyPr/>
        <a:lstStyle/>
        <a:p>
          <a:pPr latinLnBrk="1"/>
          <a:endParaRPr lang="ko-KR" altLang="en-US"/>
        </a:p>
      </dgm:t>
    </dgm:pt>
    <dgm:pt modelId="{7C0BA42E-CB14-461C-B8FB-4DC7A883F30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재산 손실</a:t>
          </a:r>
          <a:endParaRPr lang="ko-KR" altLang="en-US" sz="1600" dirty="0"/>
        </a:p>
      </dgm:t>
    </dgm:pt>
    <dgm:pt modelId="{996A2E6C-A0F7-47C4-9AE3-C47EA7323F47}" type="parTrans" cxnId="{8710B0CE-5662-4B5B-8EBE-452FCAA64556}">
      <dgm:prSet/>
      <dgm:spPr/>
      <dgm:t>
        <a:bodyPr/>
        <a:lstStyle/>
        <a:p>
          <a:pPr latinLnBrk="1"/>
          <a:endParaRPr lang="ko-KR" altLang="en-US"/>
        </a:p>
      </dgm:t>
    </dgm:pt>
    <dgm:pt modelId="{6CDE8B9E-737B-4F3F-94A6-67A108251E72}" type="sibTrans" cxnId="{8710B0CE-5662-4B5B-8EBE-452FCAA64556}">
      <dgm:prSet/>
      <dgm:spPr/>
      <dgm:t>
        <a:bodyPr/>
        <a:lstStyle/>
        <a:p>
          <a:pPr latinLnBrk="1"/>
          <a:endParaRPr lang="ko-KR" altLang="en-US"/>
        </a:p>
      </dgm:t>
    </dgm:pt>
    <dgm:pt modelId="{F5F93882-20FE-4E0B-AC60-5DE624C580C7}">
      <dgm:prSet custT="1"/>
      <dgm:spPr/>
      <dgm:t>
        <a:bodyPr/>
        <a:lstStyle/>
        <a:p>
          <a:pPr latinLnBrk="1"/>
          <a:r>
            <a:rPr lang="ko-KR" altLang="en-US" sz="1600" dirty="0" smtClean="0"/>
            <a:t>방사선에 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/>
            <a:t>의한 질병 및 후유증 </a:t>
          </a:r>
          <a:endParaRPr lang="ko-KR" altLang="en-US" sz="1600" dirty="0"/>
        </a:p>
      </dgm:t>
    </dgm:pt>
    <dgm:pt modelId="{493D30DA-9DC2-42BA-BB7F-D211E7D66363}" type="parTrans" cxnId="{D78BD80C-F545-4417-AB01-834E5124C434}">
      <dgm:prSet/>
      <dgm:spPr/>
      <dgm:t>
        <a:bodyPr/>
        <a:lstStyle/>
        <a:p>
          <a:pPr latinLnBrk="1"/>
          <a:endParaRPr lang="ko-KR" altLang="en-US"/>
        </a:p>
      </dgm:t>
    </dgm:pt>
    <dgm:pt modelId="{6863B9DE-8D6D-4408-A668-9734490ACB6E}" type="sibTrans" cxnId="{D78BD80C-F545-4417-AB01-834E5124C434}">
      <dgm:prSet/>
      <dgm:spPr/>
      <dgm:t>
        <a:bodyPr/>
        <a:lstStyle/>
        <a:p>
          <a:pPr latinLnBrk="1"/>
          <a:endParaRPr lang="ko-KR" altLang="en-US"/>
        </a:p>
      </dgm:t>
    </dgm:pt>
    <dgm:pt modelId="{2178C996-297C-4A41-9A57-35856F861350}">
      <dgm:prSet custT="1"/>
      <dgm:spPr/>
      <dgm:t>
        <a:bodyPr/>
        <a:lstStyle/>
        <a:p>
          <a:pPr latinLnBrk="1"/>
          <a:r>
            <a:rPr lang="ko-KR" altLang="en-US" sz="1600" dirty="0" smtClean="0"/>
            <a:t>정신적 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/>
            <a:t>피해</a:t>
          </a:r>
          <a:endParaRPr lang="ko-KR" altLang="en-US" sz="1600" dirty="0"/>
        </a:p>
      </dgm:t>
    </dgm:pt>
    <dgm:pt modelId="{FFA0FC1D-3AF5-45B4-AA91-DA83121341D6}" type="parTrans" cxnId="{F02C7C8D-EDA4-4E3E-A47A-70345D974395}">
      <dgm:prSet/>
      <dgm:spPr/>
      <dgm:t>
        <a:bodyPr/>
        <a:lstStyle/>
        <a:p>
          <a:pPr latinLnBrk="1"/>
          <a:endParaRPr lang="ko-KR" altLang="en-US"/>
        </a:p>
      </dgm:t>
    </dgm:pt>
    <dgm:pt modelId="{09F9BC84-9635-4C95-B5C5-FD804479007D}" type="sibTrans" cxnId="{F02C7C8D-EDA4-4E3E-A47A-70345D974395}">
      <dgm:prSet/>
      <dgm:spPr/>
      <dgm:t>
        <a:bodyPr/>
        <a:lstStyle/>
        <a:p>
          <a:pPr latinLnBrk="1"/>
          <a:endParaRPr lang="ko-KR" altLang="en-US"/>
        </a:p>
      </dgm:t>
    </dgm:pt>
    <dgm:pt modelId="{7EA03E9F-DC94-4EAD-944C-D788B6EF3B15}" type="pres">
      <dgm:prSet presAssocID="{70FC633F-52EC-4AB9-853E-FC4A85F70E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6FC641-1108-4A67-B439-E5EB4118C1BF}" type="pres">
      <dgm:prSet presAssocID="{D6259192-55E2-449E-8003-35537AA45624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F49BC0F5-291A-43CE-8469-732A42F398AB}" type="pres">
      <dgm:prSet presAssocID="{E42DCA3D-D675-4E03-9FBF-EB02A3A054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AC6DC6-9321-408A-84D2-D49634DF43B3}" type="pres">
      <dgm:prSet presAssocID="{E42DCA3D-D675-4E03-9FBF-EB02A3A05467}" presName="dummy" presStyleCnt="0"/>
      <dgm:spPr/>
    </dgm:pt>
    <dgm:pt modelId="{B30D1C65-4902-4815-A555-99FFF1D616AF}" type="pres">
      <dgm:prSet presAssocID="{6C62B008-8D2E-4A31-800C-9B5C8AA1865D}" presName="sib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1E327947-AE7C-4871-93F2-C080B54C650D}" type="pres">
      <dgm:prSet presAssocID="{B62457D9-1822-4013-A33D-A2D05B5D3D79}" presName="node" presStyleLbl="node1" presStyleIdx="1" presStyleCnt="6" custScaleX="127379" custScaleY="10796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391E11-27E6-4560-94CE-32402A2B7B45}" type="pres">
      <dgm:prSet presAssocID="{B62457D9-1822-4013-A33D-A2D05B5D3D79}" presName="dummy" presStyleCnt="0"/>
      <dgm:spPr/>
    </dgm:pt>
    <dgm:pt modelId="{51C63879-6F54-4F3C-9BD6-2DE5EE9469C6}" type="pres">
      <dgm:prSet presAssocID="{6C121426-92FB-4427-A15B-C11D92A39630}" presName="sib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59592479-4DD8-452E-B09B-C4948F7A5E13}" type="pres">
      <dgm:prSet presAssocID="{53AFB131-4E36-451D-B32C-56A96B3E53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49CBCE-4386-4A33-8DC9-A0D6AEFF326D}" type="pres">
      <dgm:prSet presAssocID="{53AFB131-4E36-451D-B32C-56A96B3E5398}" presName="dummy" presStyleCnt="0"/>
      <dgm:spPr/>
    </dgm:pt>
    <dgm:pt modelId="{6BC7D6BB-54AC-4B8B-8447-60EE93BAC01A}" type="pres">
      <dgm:prSet presAssocID="{0C6BB085-9DDA-4D1F-8475-5C8A0A286846}" presName="sib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D1E7AC00-59A1-4F32-A39A-8D2EFE2C0A91}" type="pres">
      <dgm:prSet presAssocID="{7C0BA42E-CB14-461C-B8FB-4DC7A883F3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76C594-8875-487F-A00B-AE547CDD376C}" type="pres">
      <dgm:prSet presAssocID="{7C0BA42E-CB14-461C-B8FB-4DC7A883F30B}" presName="dummy" presStyleCnt="0"/>
      <dgm:spPr/>
    </dgm:pt>
    <dgm:pt modelId="{7ECE24A3-2317-4144-9C81-3F4A8B3A420A}" type="pres">
      <dgm:prSet presAssocID="{6CDE8B9E-737B-4F3F-94A6-67A108251E72}" presName="sib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D52A2F37-DF5B-4D01-833C-778C5D6D6451}" type="pres">
      <dgm:prSet presAssocID="{F5F93882-20FE-4E0B-AC60-5DE624C580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58CFA4-108D-42F0-A9CB-025B5C801C5F}" type="pres">
      <dgm:prSet presAssocID="{F5F93882-20FE-4E0B-AC60-5DE624C580C7}" presName="dummy" presStyleCnt="0"/>
      <dgm:spPr/>
    </dgm:pt>
    <dgm:pt modelId="{78340EEE-85E6-4BF3-83CA-B5BFE7F22DBD}" type="pres">
      <dgm:prSet presAssocID="{6863B9DE-8D6D-4408-A668-9734490ACB6E}" presName="sib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C50AC874-D0E3-4B83-BD2A-8AC79113A675}" type="pres">
      <dgm:prSet presAssocID="{2178C996-297C-4A41-9A57-35856F8613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1721A1-2B4A-4E16-9205-F2CE3DFE9A28}" type="pres">
      <dgm:prSet presAssocID="{2178C996-297C-4A41-9A57-35856F861350}" presName="dummy" presStyleCnt="0"/>
      <dgm:spPr/>
    </dgm:pt>
    <dgm:pt modelId="{AA242BCC-A3BE-47C6-A098-D2A8C414EFCB}" type="pres">
      <dgm:prSet presAssocID="{09F9BC84-9635-4C95-B5C5-FD804479007D}" presName="sibTrans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</dgm:ptLst>
  <dgm:cxnLst>
    <dgm:cxn modelId="{DB5D5031-98EB-48DE-AE5D-3F0D5194CDD3}" srcId="{D6259192-55E2-449E-8003-35537AA45624}" destId="{53AFB131-4E36-451D-B32C-56A96B3E5398}" srcOrd="2" destOrd="0" parTransId="{B56D33E8-EC75-48D1-A90D-D52F6CB4AC3F}" sibTransId="{0C6BB085-9DDA-4D1F-8475-5C8A0A286846}"/>
    <dgm:cxn modelId="{0A0415DC-CB26-4E81-85F0-57FFBC206805}" type="presOf" srcId="{2178C996-297C-4A41-9A57-35856F861350}" destId="{C50AC874-D0E3-4B83-BD2A-8AC79113A675}" srcOrd="0" destOrd="0" presId="urn:microsoft.com/office/officeart/2005/8/layout/radial6"/>
    <dgm:cxn modelId="{49D7BA79-12D7-4BE8-BB10-2F9C626887AD}" type="presOf" srcId="{B62457D9-1822-4013-A33D-A2D05B5D3D79}" destId="{1E327947-AE7C-4871-93F2-C080B54C650D}" srcOrd="0" destOrd="0" presId="urn:microsoft.com/office/officeart/2005/8/layout/radial6"/>
    <dgm:cxn modelId="{913C1C8F-29EA-499B-8146-E9C70F883C24}" type="presOf" srcId="{F5F93882-20FE-4E0B-AC60-5DE624C580C7}" destId="{D52A2F37-DF5B-4D01-833C-778C5D6D6451}" srcOrd="0" destOrd="0" presId="urn:microsoft.com/office/officeart/2005/8/layout/radial6"/>
    <dgm:cxn modelId="{17DDE169-6CA1-408D-8E9E-43997AC1D6CF}" srcId="{D6259192-55E2-449E-8003-35537AA45624}" destId="{E42DCA3D-D675-4E03-9FBF-EB02A3A05467}" srcOrd="0" destOrd="0" parTransId="{88C3C2F4-7B52-40C9-A888-04D1733DAD61}" sibTransId="{6C62B008-8D2E-4A31-800C-9B5C8AA1865D}"/>
    <dgm:cxn modelId="{23B992CD-8F0F-411D-9B63-7EF91C1FF1A2}" type="presOf" srcId="{0C6BB085-9DDA-4D1F-8475-5C8A0A286846}" destId="{6BC7D6BB-54AC-4B8B-8447-60EE93BAC01A}" srcOrd="0" destOrd="0" presId="urn:microsoft.com/office/officeart/2005/8/layout/radial6"/>
    <dgm:cxn modelId="{E454E82C-62C7-40E4-873A-21CC605F33F8}" type="presOf" srcId="{09F9BC84-9635-4C95-B5C5-FD804479007D}" destId="{AA242BCC-A3BE-47C6-A098-D2A8C414EFCB}" srcOrd="0" destOrd="0" presId="urn:microsoft.com/office/officeart/2005/8/layout/radial6"/>
    <dgm:cxn modelId="{64223263-FEF0-4845-9940-AF64F9E63174}" type="presOf" srcId="{53AFB131-4E36-451D-B32C-56A96B3E5398}" destId="{59592479-4DD8-452E-B09B-C4948F7A5E13}" srcOrd="0" destOrd="0" presId="urn:microsoft.com/office/officeart/2005/8/layout/radial6"/>
    <dgm:cxn modelId="{CA56EC8C-FC6A-4CDD-A98D-7D923C289E68}" srcId="{D6259192-55E2-449E-8003-35537AA45624}" destId="{B62457D9-1822-4013-A33D-A2D05B5D3D79}" srcOrd="1" destOrd="0" parTransId="{A099C791-6E16-4868-9B7B-0AB0D996A2AC}" sibTransId="{6C121426-92FB-4427-A15B-C11D92A39630}"/>
    <dgm:cxn modelId="{9128C9DE-02CD-4CA7-9B41-AEBE48E820DE}" type="presOf" srcId="{D6259192-55E2-449E-8003-35537AA45624}" destId="{406FC641-1108-4A67-B439-E5EB4118C1BF}" srcOrd="0" destOrd="0" presId="urn:microsoft.com/office/officeart/2005/8/layout/radial6"/>
    <dgm:cxn modelId="{F02C7C8D-EDA4-4E3E-A47A-70345D974395}" srcId="{D6259192-55E2-449E-8003-35537AA45624}" destId="{2178C996-297C-4A41-9A57-35856F861350}" srcOrd="5" destOrd="0" parTransId="{FFA0FC1D-3AF5-45B4-AA91-DA83121341D6}" sibTransId="{09F9BC84-9635-4C95-B5C5-FD804479007D}"/>
    <dgm:cxn modelId="{8710B0CE-5662-4B5B-8EBE-452FCAA64556}" srcId="{D6259192-55E2-449E-8003-35537AA45624}" destId="{7C0BA42E-CB14-461C-B8FB-4DC7A883F30B}" srcOrd="3" destOrd="0" parTransId="{996A2E6C-A0F7-47C4-9AE3-C47EA7323F47}" sibTransId="{6CDE8B9E-737B-4F3F-94A6-67A108251E72}"/>
    <dgm:cxn modelId="{0F8A7D99-F704-4558-8263-89CAC7FC7911}" type="presOf" srcId="{6C62B008-8D2E-4A31-800C-9B5C8AA1865D}" destId="{B30D1C65-4902-4815-A555-99FFF1D616AF}" srcOrd="0" destOrd="0" presId="urn:microsoft.com/office/officeart/2005/8/layout/radial6"/>
    <dgm:cxn modelId="{75EC17C7-7C52-4A73-A3FA-34F0655DAD03}" type="presOf" srcId="{E42DCA3D-D675-4E03-9FBF-EB02A3A05467}" destId="{F49BC0F5-291A-43CE-8469-732A42F398AB}" srcOrd="0" destOrd="0" presId="urn:microsoft.com/office/officeart/2005/8/layout/radial6"/>
    <dgm:cxn modelId="{7CF7FFC2-ABC0-4104-B04D-2DFC4BABF751}" type="presOf" srcId="{7C0BA42E-CB14-461C-B8FB-4DC7A883F30B}" destId="{D1E7AC00-59A1-4F32-A39A-8D2EFE2C0A91}" srcOrd="0" destOrd="0" presId="urn:microsoft.com/office/officeart/2005/8/layout/radial6"/>
    <dgm:cxn modelId="{E6274958-02F9-44C3-9DCB-4483CE8071BE}" type="presOf" srcId="{6CDE8B9E-737B-4F3F-94A6-67A108251E72}" destId="{7ECE24A3-2317-4144-9C81-3F4A8B3A420A}" srcOrd="0" destOrd="0" presId="urn:microsoft.com/office/officeart/2005/8/layout/radial6"/>
    <dgm:cxn modelId="{96FA64AC-78F3-483F-B87A-8D71464322F2}" type="presOf" srcId="{6863B9DE-8D6D-4408-A668-9734490ACB6E}" destId="{78340EEE-85E6-4BF3-83CA-B5BFE7F22DBD}" srcOrd="0" destOrd="0" presId="urn:microsoft.com/office/officeart/2005/8/layout/radial6"/>
    <dgm:cxn modelId="{FA8E063E-7DB8-4DAD-94CD-EAF54889A53B}" srcId="{70FC633F-52EC-4AB9-853E-FC4A85F70E44}" destId="{D6259192-55E2-449E-8003-35537AA45624}" srcOrd="0" destOrd="0" parTransId="{569A0506-6D07-4E37-BC4E-A5B655D5C45B}" sibTransId="{72BB9173-DE42-4980-BA11-1A1E34F40A82}"/>
    <dgm:cxn modelId="{C8B85537-09CD-4CE3-A7DD-FEBBA0A7EB36}" type="presOf" srcId="{6C121426-92FB-4427-A15B-C11D92A39630}" destId="{51C63879-6F54-4F3C-9BD6-2DE5EE9469C6}" srcOrd="0" destOrd="0" presId="urn:microsoft.com/office/officeart/2005/8/layout/radial6"/>
    <dgm:cxn modelId="{D78BD80C-F545-4417-AB01-834E5124C434}" srcId="{D6259192-55E2-449E-8003-35537AA45624}" destId="{F5F93882-20FE-4E0B-AC60-5DE624C580C7}" srcOrd="4" destOrd="0" parTransId="{493D30DA-9DC2-42BA-BB7F-D211E7D66363}" sibTransId="{6863B9DE-8D6D-4408-A668-9734490ACB6E}"/>
    <dgm:cxn modelId="{467122EA-7984-43FF-984E-7325852512C3}" type="presOf" srcId="{70FC633F-52EC-4AB9-853E-FC4A85F70E44}" destId="{7EA03E9F-DC94-4EAD-944C-D788B6EF3B15}" srcOrd="0" destOrd="0" presId="urn:microsoft.com/office/officeart/2005/8/layout/radial6"/>
    <dgm:cxn modelId="{B6330B5E-95F5-42B0-A8D5-3B44DC163DB7}" type="presParOf" srcId="{7EA03E9F-DC94-4EAD-944C-D788B6EF3B15}" destId="{406FC641-1108-4A67-B439-E5EB4118C1BF}" srcOrd="0" destOrd="0" presId="urn:microsoft.com/office/officeart/2005/8/layout/radial6"/>
    <dgm:cxn modelId="{D178526E-20B3-4DF6-A170-F8F71A6018F1}" type="presParOf" srcId="{7EA03E9F-DC94-4EAD-944C-D788B6EF3B15}" destId="{F49BC0F5-291A-43CE-8469-732A42F398AB}" srcOrd="1" destOrd="0" presId="urn:microsoft.com/office/officeart/2005/8/layout/radial6"/>
    <dgm:cxn modelId="{112F88D7-733A-4585-A4F0-E404947A0BE6}" type="presParOf" srcId="{7EA03E9F-DC94-4EAD-944C-D788B6EF3B15}" destId="{1EAC6DC6-9321-408A-84D2-D49634DF43B3}" srcOrd="2" destOrd="0" presId="urn:microsoft.com/office/officeart/2005/8/layout/radial6"/>
    <dgm:cxn modelId="{8D7D8E87-F8BE-441D-9049-506C15785D28}" type="presParOf" srcId="{7EA03E9F-DC94-4EAD-944C-D788B6EF3B15}" destId="{B30D1C65-4902-4815-A555-99FFF1D616AF}" srcOrd="3" destOrd="0" presId="urn:microsoft.com/office/officeart/2005/8/layout/radial6"/>
    <dgm:cxn modelId="{8E732937-F69A-40FE-9FA3-953AD449D7B0}" type="presParOf" srcId="{7EA03E9F-DC94-4EAD-944C-D788B6EF3B15}" destId="{1E327947-AE7C-4871-93F2-C080B54C650D}" srcOrd="4" destOrd="0" presId="urn:microsoft.com/office/officeart/2005/8/layout/radial6"/>
    <dgm:cxn modelId="{278B6D13-33E7-4EB3-A2A7-0851DD89DA65}" type="presParOf" srcId="{7EA03E9F-DC94-4EAD-944C-D788B6EF3B15}" destId="{AA391E11-27E6-4560-94CE-32402A2B7B45}" srcOrd="5" destOrd="0" presId="urn:microsoft.com/office/officeart/2005/8/layout/radial6"/>
    <dgm:cxn modelId="{3A78F467-9AA3-4D42-8FBF-6ACE32FDC01C}" type="presParOf" srcId="{7EA03E9F-DC94-4EAD-944C-D788B6EF3B15}" destId="{51C63879-6F54-4F3C-9BD6-2DE5EE9469C6}" srcOrd="6" destOrd="0" presId="urn:microsoft.com/office/officeart/2005/8/layout/radial6"/>
    <dgm:cxn modelId="{634996A7-21A4-4136-B4EF-E10480B7CFB7}" type="presParOf" srcId="{7EA03E9F-DC94-4EAD-944C-D788B6EF3B15}" destId="{59592479-4DD8-452E-B09B-C4948F7A5E13}" srcOrd="7" destOrd="0" presId="urn:microsoft.com/office/officeart/2005/8/layout/radial6"/>
    <dgm:cxn modelId="{760D1143-7C77-4C41-AB63-17B396158236}" type="presParOf" srcId="{7EA03E9F-DC94-4EAD-944C-D788B6EF3B15}" destId="{E349CBCE-4386-4A33-8DC9-A0D6AEFF326D}" srcOrd="8" destOrd="0" presId="urn:microsoft.com/office/officeart/2005/8/layout/radial6"/>
    <dgm:cxn modelId="{09616C61-5176-4430-A824-549948F9B062}" type="presParOf" srcId="{7EA03E9F-DC94-4EAD-944C-D788B6EF3B15}" destId="{6BC7D6BB-54AC-4B8B-8447-60EE93BAC01A}" srcOrd="9" destOrd="0" presId="urn:microsoft.com/office/officeart/2005/8/layout/radial6"/>
    <dgm:cxn modelId="{2770D7DF-05F9-48D0-B7B6-6A659C5A948A}" type="presParOf" srcId="{7EA03E9F-DC94-4EAD-944C-D788B6EF3B15}" destId="{D1E7AC00-59A1-4F32-A39A-8D2EFE2C0A91}" srcOrd="10" destOrd="0" presId="urn:microsoft.com/office/officeart/2005/8/layout/radial6"/>
    <dgm:cxn modelId="{05D085A6-1D0B-44D0-915D-67DA45F32E6F}" type="presParOf" srcId="{7EA03E9F-DC94-4EAD-944C-D788B6EF3B15}" destId="{1576C594-8875-487F-A00B-AE547CDD376C}" srcOrd="11" destOrd="0" presId="urn:microsoft.com/office/officeart/2005/8/layout/radial6"/>
    <dgm:cxn modelId="{53713714-DDC5-40BA-8909-21C97DA74C45}" type="presParOf" srcId="{7EA03E9F-DC94-4EAD-944C-D788B6EF3B15}" destId="{7ECE24A3-2317-4144-9C81-3F4A8B3A420A}" srcOrd="12" destOrd="0" presId="urn:microsoft.com/office/officeart/2005/8/layout/radial6"/>
    <dgm:cxn modelId="{D5DC58C5-57BE-4D79-AB0E-0B68AE61E0DF}" type="presParOf" srcId="{7EA03E9F-DC94-4EAD-944C-D788B6EF3B15}" destId="{D52A2F37-DF5B-4D01-833C-778C5D6D6451}" srcOrd="13" destOrd="0" presId="urn:microsoft.com/office/officeart/2005/8/layout/radial6"/>
    <dgm:cxn modelId="{065C244F-9F8D-441F-995F-75BB42FF5E39}" type="presParOf" srcId="{7EA03E9F-DC94-4EAD-944C-D788B6EF3B15}" destId="{8158CFA4-108D-42F0-A9CB-025B5C801C5F}" srcOrd="14" destOrd="0" presId="urn:microsoft.com/office/officeart/2005/8/layout/radial6"/>
    <dgm:cxn modelId="{D3DE9F5E-53DA-4626-BD1E-2D883DBD05DD}" type="presParOf" srcId="{7EA03E9F-DC94-4EAD-944C-D788B6EF3B15}" destId="{78340EEE-85E6-4BF3-83CA-B5BFE7F22DBD}" srcOrd="15" destOrd="0" presId="urn:microsoft.com/office/officeart/2005/8/layout/radial6"/>
    <dgm:cxn modelId="{A4553B24-0143-423F-BEB6-F95272CCD699}" type="presParOf" srcId="{7EA03E9F-DC94-4EAD-944C-D788B6EF3B15}" destId="{C50AC874-D0E3-4B83-BD2A-8AC79113A675}" srcOrd="16" destOrd="0" presId="urn:microsoft.com/office/officeart/2005/8/layout/radial6"/>
    <dgm:cxn modelId="{DE098A39-A68E-40C7-9287-8FB5F070D7B0}" type="presParOf" srcId="{7EA03E9F-DC94-4EAD-944C-D788B6EF3B15}" destId="{DC1721A1-2B4A-4E16-9205-F2CE3DFE9A28}" srcOrd="17" destOrd="0" presId="urn:microsoft.com/office/officeart/2005/8/layout/radial6"/>
    <dgm:cxn modelId="{E95DE35A-F6B6-42F3-9C93-5DCB6B97761A}" type="presParOf" srcId="{7EA03E9F-DC94-4EAD-944C-D788B6EF3B15}" destId="{AA242BCC-A3BE-47C6-A098-D2A8C414EFC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81379B-6C7C-430D-8DCF-4ABE08C3A267}" type="doc">
      <dgm:prSet loTypeId="urn:microsoft.com/office/officeart/2005/8/layout/vProcess5" loCatId="process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pPr latinLnBrk="1"/>
          <a:endParaRPr lang="ko-KR" altLang="en-US"/>
        </a:p>
      </dgm:t>
    </dgm:pt>
    <dgm:pt modelId="{5E149672-A83F-4344-BE79-13EABD6C5676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극동위원회가 설립</a:t>
          </a:r>
          <a:endParaRPr lang="ko-KR" altLang="en-US" sz="1600" dirty="0"/>
        </a:p>
      </dgm:t>
    </dgm:pt>
    <dgm:pt modelId="{74BD6FFF-ADA9-4669-BD4E-35FD945FEA40}" type="parTrans" cxnId="{B345D5AC-F83B-4592-8FAB-855703AE34D7}">
      <dgm:prSet/>
      <dgm:spPr/>
      <dgm:t>
        <a:bodyPr/>
        <a:lstStyle/>
        <a:p>
          <a:pPr latinLnBrk="1"/>
          <a:endParaRPr lang="ko-KR" altLang="en-US" sz="1600"/>
        </a:p>
      </dgm:t>
    </dgm:pt>
    <dgm:pt modelId="{1B776596-1020-4C23-BF32-0E07E441D841}" type="sibTrans" cxnId="{B345D5AC-F83B-4592-8FAB-855703AE34D7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2F31D131-739A-46CE-BEA6-7A2C058E0C7C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일본의 군사적 통치를 시작</a:t>
          </a:r>
          <a:endParaRPr lang="ko-KR" altLang="en-US" sz="1600" dirty="0"/>
        </a:p>
      </dgm:t>
    </dgm:pt>
    <dgm:pt modelId="{3252C7E7-A361-436A-9E0E-945C1F578279}" type="parTrans" cxnId="{06EBF258-3CE5-430A-8B5A-86AA872602A1}">
      <dgm:prSet/>
      <dgm:spPr/>
      <dgm:t>
        <a:bodyPr/>
        <a:lstStyle/>
        <a:p>
          <a:pPr latinLnBrk="1"/>
          <a:endParaRPr lang="ko-KR" altLang="en-US" sz="1600"/>
        </a:p>
      </dgm:t>
    </dgm:pt>
    <dgm:pt modelId="{4BDAEC23-0654-46CA-B238-1E00DDD5AC07}" type="sibTrans" cxnId="{06EBF258-3CE5-430A-8B5A-86AA872602A1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25F4D126-BF14-4EF6-BEA5-E71E61301577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독일처럼 일본 본토의 산업 수준을 낮추기 시작</a:t>
          </a:r>
          <a:endParaRPr lang="en-US" altLang="ko-KR" sz="1600" dirty="0" smtClean="0"/>
        </a:p>
      </dgm:t>
    </dgm:pt>
    <dgm:pt modelId="{A7592990-99B7-44C0-B06B-1B8BC020E32E}" type="parTrans" cxnId="{764D3CE2-55FC-4793-B9D7-44C332392A76}">
      <dgm:prSet/>
      <dgm:spPr/>
      <dgm:t>
        <a:bodyPr/>
        <a:lstStyle/>
        <a:p>
          <a:pPr latinLnBrk="1"/>
          <a:endParaRPr lang="ko-KR" altLang="en-US" sz="1600"/>
        </a:p>
      </dgm:t>
    </dgm:pt>
    <dgm:pt modelId="{F9646010-FE3C-44A4-B22A-0440BEDF5FC5}" type="sibTrans" cxnId="{764D3CE2-55FC-4793-B9D7-44C332392A76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F137E76A-2DD0-4AAC-8243-1963ADC4B175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일본의 산업 수준은 독일 이하의 수준으로 하락</a:t>
          </a:r>
          <a:endParaRPr lang="en-US" altLang="ko-KR" sz="1600" dirty="0" smtClean="0"/>
        </a:p>
      </dgm:t>
    </dgm:pt>
    <dgm:pt modelId="{1D0611A3-08BB-4D26-BD12-FC19F8A81430}" type="parTrans" cxnId="{6C865D39-2AD0-45AE-8949-CAE2A7B52DAC}">
      <dgm:prSet/>
      <dgm:spPr/>
      <dgm:t>
        <a:bodyPr/>
        <a:lstStyle/>
        <a:p>
          <a:pPr latinLnBrk="1"/>
          <a:endParaRPr lang="ko-KR" altLang="en-US" sz="1600"/>
        </a:p>
      </dgm:t>
    </dgm:pt>
    <dgm:pt modelId="{D67A08AB-BC30-48FC-AD68-8233380C940C}" type="sibTrans" cxnId="{6C865D39-2AD0-45AE-8949-CAE2A7B52DAC}">
      <dgm:prSet/>
      <dgm:spPr/>
      <dgm:t>
        <a:bodyPr/>
        <a:lstStyle/>
        <a:p>
          <a:pPr latinLnBrk="1"/>
          <a:endParaRPr lang="ko-KR" altLang="en-US" sz="1600"/>
        </a:p>
      </dgm:t>
    </dgm:pt>
    <dgm:pt modelId="{8A2254F7-D9F1-40C6-8F0B-CE507205200F}" type="pres">
      <dgm:prSet presAssocID="{EC81379B-6C7C-430D-8DCF-4ABE08C3A2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84022-AE1C-40D3-B833-D2B6333908E8}" type="pres">
      <dgm:prSet presAssocID="{EC81379B-6C7C-430D-8DCF-4ABE08C3A267}" presName="dummyMaxCanvas" presStyleCnt="0">
        <dgm:presLayoutVars/>
      </dgm:prSet>
      <dgm:spPr/>
    </dgm:pt>
    <dgm:pt modelId="{9F16CE97-0353-4B17-8AAD-1CB07E33AD6C}" type="pres">
      <dgm:prSet presAssocID="{EC81379B-6C7C-430D-8DCF-4ABE08C3A26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33686C-5972-4023-ABE1-9DBE440714CE}" type="pres">
      <dgm:prSet presAssocID="{EC81379B-6C7C-430D-8DCF-4ABE08C3A26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EDE48F-175D-4334-8722-4E600C0FDCB3}" type="pres">
      <dgm:prSet presAssocID="{EC81379B-6C7C-430D-8DCF-4ABE08C3A26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AB72FE-F782-4F90-9003-1A51A07CC376}" type="pres">
      <dgm:prSet presAssocID="{EC81379B-6C7C-430D-8DCF-4ABE08C3A26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38E00B-F1A8-4300-BFA9-B9764093F53C}" type="pres">
      <dgm:prSet presAssocID="{EC81379B-6C7C-430D-8DCF-4ABE08C3A26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D0A9DE-975B-4DED-93D9-5C1A8B4040AB}" type="pres">
      <dgm:prSet presAssocID="{EC81379B-6C7C-430D-8DCF-4ABE08C3A26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EE8CC3-2A0C-4D8A-8D60-62ED842426CB}" type="pres">
      <dgm:prSet presAssocID="{EC81379B-6C7C-430D-8DCF-4ABE08C3A26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C1841E-B52D-44BA-80E0-692ECA59B45A}" type="pres">
      <dgm:prSet presAssocID="{EC81379B-6C7C-430D-8DCF-4ABE08C3A26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4B2203-75BF-410E-B06E-AAF7E63D6F54}" type="pres">
      <dgm:prSet presAssocID="{EC81379B-6C7C-430D-8DCF-4ABE08C3A26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7493B8-48E6-4054-B972-5E918DED792A}" type="pres">
      <dgm:prSet presAssocID="{EC81379B-6C7C-430D-8DCF-4ABE08C3A26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4B2759-643C-4AB2-BD65-2B17507E9EF1}" type="pres">
      <dgm:prSet presAssocID="{EC81379B-6C7C-430D-8DCF-4ABE08C3A26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4D3CE2-55FC-4793-B9D7-44C332392A76}" srcId="{EC81379B-6C7C-430D-8DCF-4ABE08C3A267}" destId="{25F4D126-BF14-4EF6-BEA5-E71E61301577}" srcOrd="2" destOrd="0" parTransId="{A7592990-99B7-44C0-B06B-1B8BC020E32E}" sibTransId="{F9646010-FE3C-44A4-B22A-0440BEDF5FC5}"/>
    <dgm:cxn modelId="{89E5F95D-B7D1-496A-AF1A-DD5608B158F5}" type="presOf" srcId="{25F4D126-BF14-4EF6-BEA5-E71E61301577}" destId="{C87493B8-48E6-4054-B972-5E918DED792A}" srcOrd="1" destOrd="0" presId="urn:microsoft.com/office/officeart/2005/8/layout/vProcess5"/>
    <dgm:cxn modelId="{F90690A8-3654-4CCB-82C5-DEC98B8B4ABB}" type="presOf" srcId="{2F31D131-739A-46CE-BEA6-7A2C058E0C7C}" destId="{2D33686C-5972-4023-ABE1-9DBE440714CE}" srcOrd="0" destOrd="0" presId="urn:microsoft.com/office/officeart/2005/8/layout/vProcess5"/>
    <dgm:cxn modelId="{C07396A6-0599-4BC5-BDC6-3AFED0D97E4C}" type="presOf" srcId="{4BDAEC23-0654-46CA-B238-1E00DDD5AC07}" destId="{7FD0A9DE-975B-4DED-93D9-5C1A8B4040AB}" srcOrd="0" destOrd="0" presId="urn:microsoft.com/office/officeart/2005/8/layout/vProcess5"/>
    <dgm:cxn modelId="{6C865D39-2AD0-45AE-8949-CAE2A7B52DAC}" srcId="{EC81379B-6C7C-430D-8DCF-4ABE08C3A267}" destId="{F137E76A-2DD0-4AAC-8243-1963ADC4B175}" srcOrd="3" destOrd="0" parTransId="{1D0611A3-08BB-4D26-BD12-FC19F8A81430}" sibTransId="{D67A08AB-BC30-48FC-AD68-8233380C940C}"/>
    <dgm:cxn modelId="{E5815D6A-15E4-434A-B391-08DF95112C95}" type="presOf" srcId="{F137E76A-2DD0-4AAC-8243-1963ADC4B175}" destId="{DAAB72FE-F782-4F90-9003-1A51A07CC376}" srcOrd="0" destOrd="0" presId="urn:microsoft.com/office/officeart/2005/8/layout/vProcess5"/>
    <dgm:cxn modelId="{B345D5AC-F83B-4592-8FAB-855703AE34D7}" srcId="{EC81379B-6C7C-430D-8DCF-4ABE08C3A267}" destId="{5E149672-A83F-4344-BE79-13EABD6C5676}" srcOrd="0" destOrd="0" parTransId="{74BD6FFF-ADA9-4669-BD4E-35FD945FEA40}" sibTransId="{1B776596-1020-4C23-BF32-0E07E441D841}"/>
    <dgm:cxn modelId="{CC59FEEA-2ED1-46FE-B4A9-CAAEA664631F}" type="presOf" srcId="{25F4D126-BF14-4EF6-BEA5-E71E61301577}" destId="{72EDE48F-175D-4334-8722-4E600C0FDCB3}" srcOrd="0" destOrd="0" presId="urn:microsoft.com/office/officeart/2005/8/layout/vProcess5"/>
    <dgm:cxn modelId="{020611C9-BAFE-4695-A049-A4E0F5FA3F0B}" type="presOf" srcId="{5E149672-A83F-4344-BE79-13EABD6C5676}" destId="{37C1841E-B52D-44BA-80E0-692ECA59B45A}" srcOrd="1" destOrd="0" presId="urn:microsoft.com/office/officeart/2005/8/layout/vProcess5"/>
    <dgm:cxn modelId="{9F8922A5-7EE9-44FF-A3A3-ADF22FF63145}" type="presOf" srcId="{F137E76A-2DD0-4AAC-8243-1963ADC4B175}" destId="{654B2759-643C-4AB2-BD65-2B17507E9EF1}" srcOrd="1" destOrd="0" presId="urn:microsoft.com/office/officeart/2005/8/layout/vProcess5"/>
    <dgm:cxn modelId="{06EBF258-3CE5-430A-8B5A-86AA872602A1}" srcId="{EC81379B-6C7C-430D-8DCF-4ABE08C3A267}" destId="{2F31D131-739A-46CE-BEA6-7A2C058E0C7C}" srcOrd="1" destOrd="0" parTransId="{3252C7E7-A361-436A-9E0E-945C1F578279}" sibTransId="{4BDAEC23-0654-46CA-B238-1E00DDD5AC07}"/>
    <dgm:cxn modelId="{645F4105-FC40-4AF6-9F42-01F0F3EDE186}" type="presOf" srcId="{5E149672-A83F-4344-BE79-13EABD6C5676}" destId="{9F16CE97-0353-4B17-8AAD-1CB07E33AD6C}" srcOrd="0" destOrd="0" presId="urn:microsoft.com/office/officeart/2005/8/layout/vProcess5"/>
    <dgm:cxn modelId="{8B747B3F-9891-441F-83B5-44D3C29C98D7}" type="presOf" srcId="{F9646010-FE3C-44A4-B22A-0440BEDF5FC5}" destId="{FDEE8CC3-2A0C-4D8A-8D60-62ED842426CB}" srcOrd="0" destOrd="0" presId="urn:microsoft.com/office/officeart/2005/8/layout/vProcess5"/>
    <dgm:cxn modelId="{63E4A94E-3498-4AA1-8F15-05E2CDE6CE9C}" type="presOf" srcId="{1B776596-1020-4C23-BF32-0E07E441D841}" destId="{CF38E00B-F1A8-4300-BFA9-B9764093F53C}" srcOrd="0" destOrd="0" presId="urn:microsoft.com/office/officeart/2005/8/layout/vProcess5"/>
    <dgm:cxn modelId="{1B1759E3-5562-472C-AA67-E31C2414D4AA}" type="presOf" srcId="{EC81379B-6C7C-430D-8DCF-4ABE08C3A267}" destId="{8A2254F7-D9F1-40C6-8F0B-CE507205200F}" srcOrd="0" destOrd="0" presId="urn:microsoft.com/office/officeart/2005/8/layout/vProcess5"/>
    <dgm:cxn modelId="{7B1211F3-DF3C-4F53-A6A6-FB2AE53E5299}" type="presOf" srcId="{2F31D131-739A-46CE-BEA6-7A2C058E0C7C}" destId="{954B2203-75BF-410E-B06E-AAF7E63D6F54}" srcOrd="1" destOrd="0" presId="urn:microsoft.com/office/officeart/2005/8/layout/vProcess5"/>
    <dgm:cxn modelId="{5750D307-D7A6-4950-B0DF-F4D6286D576B}" type="presParOf" srcId="{8A2254F7-D9F1-40C6-8F0B-CE507205200F}" destId="{0B784022-AE1C-40D3-B833-D2B6333908E8}" srcOrd="0" destOrd="0" presId="urn:microsoft.com/office/officeart/2005/8/layout/vProcess5"/>
    <dgm:cxn modelId="{C5FBF362-2EB1-4371-93E3-8D7D62FD30E5}" type="presParOf" srcId="{8A2254F7-D9F1-40C6-8F0B-CE507205200F}" destId="{9F16CE97-0353-4B17-8AAD-1CB07E33AD6C}" srcOrd="1" destOrd="0" presId="urn:microsoft.com/office/officeart/2005/8/layout/vProcess5"/>
    <dgm:cxn modelId="{D4709F33-E460-486D-8BE3-29D905D06D24}" type="presParOf" srcId="{8A2254F7-D9F1-40C6-8F0B-CE507205200F}" destId="{2D33686C-5972-4023-ABE1-9DBE440714CE}" srcOrd="2" destOrd="0" presId="urn:microsoft.com/office/officeart/2005/8/layout/vProcess5"/>
    <dgm:cxn modelId="{73102084-CEBB-4622-8B72-D0069F4C3252}" type="presParOf" srcId="{8A2254F7-D9F1-40C6-8F0B-CE507205200F}" destId="{72EDE48F-175D-4334-8722-4E600C0FDCB3}" srcOrd="3" destOrd="0" presId="urn:microsoft.com/office/officeart/2005/8/layout/vProcess5"/>
    <dgm:cxn modelId="{846FF1D0-77D2-42D2-9198-4CF76470D4B2}" type="presParOf" srcId="{8A2254F7-D9F1-40C6-8F0B-CE507205200F}" destId="{DAAB72FE-F782-4F90-9003-1A51A07CC376}" srcOrd="4" destOrd="0" presId="urn:microsoft.com/office/officeart/2005/8/layout/vProcess5"/>
    <dgm:cxn modelId="{40551812-D82D-437F-82A0-786D862A902E}" type="presParOf" srcId="{8A2254F7-D9F1-40C6-8F0B-CE507205200F}" destId="{CF38E00B-F1A8-4300-BFA9-B9764093F53C}" srcOrd="5" destOrd="0" presId="urn:microsoft.com/office/officeart/2005/8/layout/vProcess5"/>
    <dgm:cxn modelId="{F4F8B1D8-DBCA-44CD-AE0C-BB2BD9E3FAF6}" type="presParOf" srcId="{8A2254F7-D9F1-40C6-8F0B-CE507205200F}" destId="{7FD0A9DE-975B-4DED-93D9-5C1A8B4040AB}" srcOrd="6" destOrd="0" presId="urn:microsoft.com/office/officeart/2005/8/layout/vProcess5"/>
    <dgm:cxn modelId="{22C89CE5-18DF-496A-A136-A1125B2FBA94}" type="presParOf" srcId="{8A2254F7-D9F1-40C6-8F0B-CE507205200F}" destId="{FDEE8CC3-2A0C-4D8A-8D60-62ED842426CB}" srcOrd="7" destOrd="0" presId="urn:microsoft.com/office/officeart/2005/8/layout/vProcess5"/>
    <dgm:cxn modelId="{21ADF0A1-A6C3-4ED2-98FA-9DA3A765E691}" type="presParOf" srcId="{8A2254F7-D9F1-40C6-8F0B-CE507205200F}" destId="{37C1841E-B52D-44BA-80E0-692ECA59B45A}" srcOrd="8" destOrd="0" presId="urn:microsoft.com/office/officeart/2005/8/layout/vProcess5"/>
    <dgm:cxn modelId="{AB776A4F-746D-41FC-B233-D7C2611915C9}" type="presParOf" srcId="{8A2254F7-D9F1-40C6-8F0B-CE507205200F}" destId="{954B2203-75BF-410E-B06E-AAF7E63D6F54}" srcOrd="9" destOrd="0" presId="urn:microsoft.com/office/officeart/2005/8/layout/vProcess5"/>
    <dgm:cxn modelId="{45E48461-E49B-49BA-A9EE-B18E96A2D981}" type="presParOf" srcId="{8A2254F7-D9F1-40C6-8F0B-CE507205200F}" destId="{C87493B8-48E6-4054-B972-5E918DED792A}" srcOrd="10" destOrd="0" presId="urn:microsoft.com/office/officeart/2005/8/layout/vProcess5"/>
    <dgm:cxn modelId="{7A340B92-58FF-4A74-A9E6-E2C5D6EF2D37}" type="presParOf" srcId="{8A2254F7-D9F1-40C6-8F0B-CE507205200F}" destId="{654B2759-643C-4AB2-BD65-2B17507E9EF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057A70-70B4-4C90-A817-2349DC8B5182}" type="doc">
      <dgm:prSet loTypeId="urn:microsoft.com/office/officeart/2005/8/layout/funnel1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651E8009-3A13-40CF-AF5D-2D1543FFD50D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미국의 원조</a:t>
          </a:r>
          <a:endParaRPr lang="ko-KR" altLang="en-US" sz="2000" b="1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477B8539-D890-455C-ADDE-3C0635B9C4AE}" type="parTrans" cxnId="{ACCBEA1B-DD1F-4AB9-8CE7-3D76B0120A29}">
      <dgm:prSet/>
      <dgm:spPr/>
      <dgm:t>
        <a:bodyPr/>
        <a:lstStyle/>
        <a:p>
          <a:pPr latinLnBrk="1"/>
          <a:endParaRPr lang="ko-KR" altLang="en-US"/>
        </a:p>
      </dgm:t>
    </dgm:pt>
    <dgm:pt modelId="{83E33702-E251-4317-933E-4590BEB273F6}" type="sibTrans" cxnId="{ACCBEA1B-DD1F-4AB9-8CE7-3D76B0120A29}">
      <dgm:prSet/>
      <dgm:spPr/>
      <dgm:t>
        <a:bodyPr/>
        <a:lstStyle/>
        <a:p>
          <a:pPr latinLnBrk="1"/>
          <a:endParaRPr lang="ko-KR" altLang="en-US"/>
        </a:p>
      </dgm:t>
    </dgm:pt>
    <dgm:pt modelId="{7BBF7BFF-1F50-4B66-97EC-02CF593A8E66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제 </a:t>
          </a:r>
          <a:r>
            <a:rPr lang="en-US" altLang="ko-KR" sz="18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2</a:t>
          </a:r>
          <a:r>
            <a:rPr lang="ko-KR" altLang="en-US" sz="18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차 세계 대전 패전</a:t>
          </a:r>
          <a:endParaRPr lang="ko-KR" altLang="en-US" sz="1800" b="1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28E0E671-C591-4617-9DBA-1EEA67B12F08}" type="parTrans" cxnId="{1772F9F4-B233-417B-B15B-3F4A91B30DEB}">
      <dgm:prSet/>
      <dgm:spPr/>
      <dgm:t>
        <a:bodyPr/>
        <a:lstStyle/>
        <a:p>
          <a:pPr latinLnBrk="1"/>
          <a:endParaRPr lang="ko-KR" altLang="en-US"/>
        </a:p>
      </dgm:t>
    </dgm:pt>
    <dgm:pt modelId="{E94BE4D9-6A4E-42E1-9615-DDE8845C158F}" type="sibTrans" cxnId="{1772F9F4-B233-417B-B15B-3F4A91B30DEB}">
      <dgm:prSet/>
      <dgm:spPr/>
      <dgm:t>
        <a:bodyPr/>
        <a:lstStyle/>
        <a:p>
          <a:pPr latinLnBrk="1"/>
          <a:endParaRPr lang="ko-KR" altLang="en-US"/>
        </a:p>
      </dgm:t>
    </dgm:pt>
    <dgm:pt modelId="{CB4D21DF-6B0B-4762-A17F-13D3CF151340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미국의 원자폭탄 투하</a:t>
          </a:r>
          <a:endParaRPr lang="ko-KR" altLang="en-US" sz="1800" b="1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855F2DFF-E023-463E-9292-21409C2681E0}" type="parTrans" cxnId="{0CAE2E5F-2A1D-4F28-81F1-B2705BDE4F54}">
      <dgm:prSet/>
      <dgm:spPr/>
      <dgm:t>
        <a:bodyPr/>
        <a:lstStyle/>
        <a:p>
          <a:pPr latinLnBrk="1"/>
          <a:endParaRPr lang="ko-KR" altLang="en-US"/>
        </a:p>
      </dgm:t>
    </dgm:pt>
    <dgm:pt modelId="{D18356A0-4186-46C3-9738-F4C124451B0B}" type="sibTrans" cxnId="{0CAE2E5F-2A1D-4F28-81F1-B2705BDE4F54}">
      <dgm:prSet/>
      <dgm:spPr/>
      <dgm:t>
        <a:bodyPr/>
        <a:lstStyle/>
        <a:p>
          <a:pPr latinLnBrk="1"/>
          <a:endParaRPr lang="ko-KR" altLang="en-US"/>
        </a:p>
      </dgm:t>
    </dgm:pt>
    <dgm:pt modelId="{C3A64583-F9E1-4A4A-B59F-04D11DB23BDB}">
      <dgm:prSet phldrT="[텍스트]" custT="1"/>
      <dgm:spPr/>
      <dgm:t>
        <a:bodyPr/>
        <a:lstStyle/>
        <a:p>
          <a:pPr latinLnBrk="1"/>
          <a:r>
            <a:rPr lang="ko-KR" altLang="en-US" sz="4000" b="1" dirty="0" smtClean="0">
              <a:latin typeface="휴먼엑스포" pitchFamily="18" charset="-127"/>
              <a:ea typeface="휴먼엑스포" pitchFamily="18" charset="-127"/>
            </a:rPr>
            <a:t>한국전쟁</a:t>
          </a:r>
          <a:endParaRPr lang="ko-KR" altLang="en-US" sz="4000" b="1" dirty="0">
            <a:latin typeface="휴먼엑스포" pitchFamily="18" charset="-127"/>
            <a:ea typeface="휴먼엑스포" pitchFamily="18" charset="-127"/>
          </a:endParaRPr>
        </a:p>
      </dgm:t>
    </dgm:pt>
    <dgm:pt modelId="{28843CE5-3146-4EC2-BAD7-072B0AAB64C6}" type="sibTrans" cxnId="{D8C08638-7681-4892-B912-5B0B616ED865}">
      <dgm:prSet/>
      <dgm:spPr/>
      <dgm:t>
        <a:bodyPr/>
        <a:lstStyle/>
        <a:p>
          <a:pPr latinLnBrk="1"/>
          <a:endParaRPr lang="ko-KR" altLang="en-US"/>
        </a:p>
      </dgm:t>
    </dgm:pt>
    <dgm:pt modelId="{9FE2171C-6792-46BC-94A2-DAFD96DA2FEB}" type="parTrans" cxnId="{D8C08638-7681-4892-B912-5B0B616ED865}">
      <dgm:prSet/>
      <dgm:spPr/>
      <dgm:t>
        <a:bodyPr/>
        <a:lstStyle/>
        <a:p>
          <a:pPr latinLnBrk="1"/>
          <a:endParaRPr lang="ko-KR" altLang="en-US"/>
        </a:p>
      </dgm:t>
    </dgm:pt>
    <dgm:pt modelId="{5C79926D-A3CB-492F-ABF6-450E8B2D0D6F}" type="pres">
      <dgm:prSet presAssocID="{A5057A70-70B4-4C90-A817-2349DC8B518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0BC95A-7797-4025-A17E-EDE9BC219F1B}" type="pres">
      <dgm:prSet presAssocID="{A5057A70-70B4-4C90-A817-2349DC8B5182}" presName="ellipse" presStyleLbl="trBgShp" presStyleIdx="0" presStyleCnt="1"/>
      <dgm:spPr/>
    </dgm:pt>
    <dgm:pt modelId="{4052B1B1-905B-4864-A91F-29C3AF47B99F}" type="pres">
      <dgm:prSet presAssocID="{A5057A70-70B4-4C90-A817-2349DC8B5182}" presName="arrow1" presStyleLbl="fgShp" presStyleIdx="0" presStyleCnt="1" custScaleX="381393"/>
      <dgm:spPr/>
    </dgm:pt>
    <dgm:pt modelId="{22AE39B4-F67E-4215-8257-BD5DA663552C}" type="pres">
      <dgm:prSet presAssocID="{A5057A70-70B4-4C90-A817-2349DC8B5182}" presName="rectangle" presStyleLbl="revTx" presStyleIdx="0" presStyleCnt="1" custScaleY="172910" custLinFactNeighborX="836" custLinFactNeighborY="295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6C87E2-1007-4AC1-8BA9-A0E96E5DCEE6}" type="pres">
      <dgm:prSet presAssocID="{7BBF7BFF-1F50-4B66-97EC-02CF593A8E6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12A175-4E06-4561-897D-5D273BAC4CDB}" type="pres">
      <dgm:prSet presAssocID="{CB4D21DF-6B0B-4762-A17F-13D3CF151340}" presName="item2" presStyleLbl="node1" presStyleIdx="1" presStyleCnt="3" custScaleX="122261" custScaleY="1233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2FBD38-FE2B-44AF-B552-F66C23CA8E87}" type="pres">
      <dgm:prSet presAssocID="{C3A64583-F9E1-4A4A-B59F-04D11DB23BDB}" presName="item3" presStyleLbl="node1" presStyleIdx="2" presStyleCnt="3" custScaleX="107931" custLinFactNeighborX="15571" custLinFactNeighborY="16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11D2D2-BB18-4730-9732-85776BAB61AF}" type="pres">
      <dgm:prSet presAssocID="{A5057A70-70B4-4C90-A817-2349DC8B5182}" presName="funnel" presStyleLbl="trAlignAcc1" presStyleIdx="0" presStyleCnt="1" custScaleX="144495" custLinFactNeighborX="-224" custLinFactNeighborY="223"/>
      <dgm:spPr/>
    </dgm:pt>
  </dgm:ptLst>
  <dgm:cxnLst>
    <dgm:cxn modelId="{ACCBEA1B-DD1F-4AB9-8CE7-3D76B0120A29}" srcId="{A5057A70-70B4-4C90-A817-2349DC8B5182}" destId="{651E8009-3A13-40CF-AF5D-2D1543FFD50D}" srcOrd="0" destOrd="0" parTransId="{477B8539-D890-455C-ADDE-3C0635B9C4AE}" sibTransId="{83E33702-E251-4317-933E-4590BEB273F6}"/>
    <dgm:cxn modelId="{3DE9C6DA-6FB6-4F7D-B3BC-41B1D88D1FAC}" type="presOf" srcId="{CB4D21DF-6B0B-4762-A17F-13D3CF151340}" destId="{CE6C87E2-1007-4AC1-8BA9-A0E96E5DCEE6}" srcOrd="0" destOrd="0" presId="urn:microsoft.com/office/officeart/2005/8/layout/funnel1"/>
    <dgm:cxn modelId="{8858B40E-8A30-4E89-B7BE-54AD9B68AD18}" type="presOf" srcId="{A5057A70-70B4-4C90-A817-2349DC8B5182}" destId="{5C79926D-A3CB-492F-ABF6-450E8B2D0D6F}" srcOrd="0" destOrd="0" presId="urn:microsoft.com/office/officeart/2005/8/layout/funnel1"/>
    <dgm:cxn modelId="{0CAE2E5F-2A1D-4F28-81F1-B2705BDE4F54}" srcId="{A5057A70-70B4-4C90-A817-2349DC8B5182}" destId="{CB4D21DF-6B0B-4762-A17F-13D3CF151340}" srcOrd="2" destOrd="0" parTransId="{855F2DFF-E023-463E-9292-21409C2681E0}" sibTransId="{D18356A0-4186-46C3-9738-F4C124451B0B}"/>
    <dgm:cxn modelId="{5FA7CD58-8511-4998-94F7-E446DF819332}" type="presOf" srcId="{651E8009-3A13-40CF-AF5D-2D1543FFD50D}" destId="{C12FBD38-FE2B-44AF-B552-F66C23CA8E87}" srcOrd="0" destOrd="0" presId="urn:microsoft.com/office/officeart/2005/8/layout/funnel1"/>
    <dgm:cxn modelId="{D8C08638-7681-4892-B912-5B0B616ED865}" srcId="{A5057A70-70B4-4C90-A817-2349DC8B5182}" destId="{C3A64583-F9E1-4A4A-B59F-04D11DB23BDB}" srcOrd="3" destOrd="0" parTransId="{9FE2171C-6792-46BC-94A2-DAFD96DA2FEB}" sibTransId="{28843CE5-3146-4EC2-BAD7-072B0AAB64C6}"/>
    <dgm:cxn modelId="{1772F9F4-B233-417B-B15B-3F4A91B30DEB}" srcId="{A5057A70-70B4-4C90-A817-2349DC8B5182}" destId="{7BBF7BFF-1F50-4B66-97EC-02CF593A8E66}" srcOrd="1" destOrd="0" parTransId="{28E0E671-C591-4617-9DBA-1EEA67B12F08}" sibTransId="{E94BE4D9-6A4E-42E1-9615-DDE8845C158F}"/>
    <dgm:cxn modelId="{77902FAF-ED34-4160-A5D9-F9BF6229CEEA}" type="presOf" srcId="{C3A64583-F9E1-4A4A-B59F-04D11DB23BDB}" destId="{22AE39B4-F67E-4215-8257-BD5DA663552C}" srcOrd="0" destOrd="0" presId="urn:microsoft.com/office/officeart/2005/8/layout/funnel1"/>
    <dgm:cxn modelId="{290BA0C6-2B4C-44D3-85F1-E9A8F3B3A9DD}" type="presOf" srcId="{7BBF7BFF-1F50-4B66-97EC-02CF593A8E66}" destId="{5812A175-4E06-4561-897D-5D273BAC4CDB}" srcOrd="0" destOrd="0" presId="urn:microsoft.com/office/officeart/2005/8/layout/funnel1"/>
    <dgm:cxn modelId="{591E17AC-F5D6-4CF1-B4DD-609EE158A159}" type="presParOf" srcId="{5C79926D-A3CB-492F-ABF6-450E8B2D0D6F}" destId="{6C0BC95A-7797-4025-A17E-EDE9BC219F1B}" srcOrd="0" destOrd="0" presId="urn:microsoft.com/office/officeart/2005/8/layout/funnel1"/>
    <dgm:cxn modelId="{D9FFE1C9-4A28-4F13-900C-7972969C2039}" type="presParOf" srcId="{5C79926D-A3CB-492F-ABF6-450E8B2D0D6F}" destId="{4052B1B1-905B-4864-A91F-29C3AF47B99F}" srcOrd="1" destOrd="0" presId="urn:microsoft.com/office/officeart/2005/8/layout/funnel1"/>
    <dgm:cxn modelId="{1E833810-8BB8-4B25-A90C-9485EA820C62}" type="presParOf" srcId="{5C79926D-A3CB-492F-ABF6-450E8B2D0D6F}" destId="{22AE39B4-F67E-4215-8257-BD5DA663552C}" srcOrd="2" destOrd="0" presId="urn:microsoft.com/office/officeart/2005/8/layout/funnel1"/>
    <dgm:cxn modelId="{2BE89E05-EBE4-4512-B2F5-EFD73133480D}" type="presParOf" srcId="{5C79926D-A3CB-492F-ABF6-450E8B2D0D6F}" destId="{CE6C87E2-1007-4AC1-8BA9-A0E96E5DCEE6}" srcOrd="3" destOrd="0" presId="urn:microsoft.com/office/officeart/2005/8/layout/funnel1"/>
    <dgm:cxn modelId="{A6B76597-3CCF-4352-B7DF-076BAEBC16DF}" type="presParOf" srcId="{5C79926D-A3CB-492F-ABF6-450E8B2D0D6F}" destId="{5812A175-4E06-4561-897D-5D273BAC4CDB}" srcOrd="4" destOrd="0" presId="urn:microsoft.com/office/officeart/2005/8/layout/funnel1"/>
    <dgm:cxn modelId="{4A15B11D-1818-45AC-85F6-7F62C8C537DC}" type="presParOf" srcId="{5C79926D-A3CB-492F-ABF6-450E8B2D0D6F}" destId="{C12FBD38-FE2B-44AF-B552-F66C23CA8E87}" srcOrd="5" destOrd="0" presId="urn:microsoft.com/office/officeart/2005/8/layout/funnel1"/>
    <dgm:cxn modelId="{BD3A1B45-56F5-4832-A8BC-1C515D88788C}" type="presParOf" srcId="{5C79926D-A3CB-492F-ABF6-450E8B2D0D6F}" destId="{F511D2D2-BB18-4730-9732-85776BAB61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E339FC-4C65-4952-96A8-09C3983C2C09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D9A3DA42-D025-4B22-8A0B-44A35CEFD545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1945~1955</a:t>
          </a:r>
        </a:p>
      </dgm:t>
    </dgm:pt>
    <dgm:pt modelId="{B48AF3A2-7A5B-4C4C-AF62-075B8D94197E}" type="parTrans" cxnId="{14BEF38D-90BC-49F8-8E80-33AB94AAF531}">
      <dgm:prSet/>
      <dgm:spPr/>
      <dgm:t>
        <a:bodyPr/>
        <a:lstStyle/>
        <a:p>
          <a:pPr latinLnBrk="1"/>
          <a:endParaRPr lang="ko-KR" altLang="en-US"/>
        </a:p>
      </dgm:t>
    </dgm:pt>
    <dgm:pt modelId="{319C0415-1A9A-4076-BF44-3CCE71154127}" type="sibTrans" cxnId="{14BEF38D-90BC-49F8-8E80-33AB94AAF531}">
      <dgm:prSet/>
      <dgm:spPr/>
      <dgm:t>
        <a:bodyPr/>
        <a:lstStyle/>
        <a:p>
          <a:pPr latinLnBrk="1"/>
          <a:endParaRPr lang="ko-KR" altLang="en-US"/>
        </a:p>
      </dgm:t>
    </dgm:pt>
    <dgm:pt modelId="{8097F3E7-39AD-4011-8D8E-3448B25C9873}">
      <dgm:prSet phldrT="[텍스트]"/>
      <dgm:spPr/>
      <dgm:t>
        <a:bodyPr/>
        <a:lstStyle/>
        <a:p>
          <a:pPr latinLnBrk="1"/>
          <a:r>
            <a:rPr lang="ko-KR" altLang="en-US" dirty="0" smtClean="0"/>
            <a:t>점령군 지원 하 생산회복</a:t>
          </a:r>
          <a:endParaRPr lang="ko-KR" altLang="en-US" dirty="0"/>
        </a:p>
      </dgm:t>
    </dgm:pt>
    <dgm:pt modelId="{92BCF2AD-5E40-4343-85C0-BDDF7BF8A192}" type="parTrans" cxnId="{886F4661-4DC4-457C-9AE8-B20ED86D5BB3}">
      <dgm:prSet/>
      <dgm:spPr/>
      <dgm:t>
        <a:bodyPr/>
        <a:lstStyle/>
        <a:p>
          <a:pPr latinLnBrk="1"/>
          <a:endParaRPr lang="ko-KR" altLang="en-US"/>
        </a:p>
      </dgm:t>
    </dgm:pt>
    <dgm:pt modelId="{433237A5-5DB5-46C1-BE13-1B9ABE9E2D3E}" type="sibTrans" cxnId="{886F4661-4DC4-457C-9AE8-B20ED86D5BB3}">
      <dgm:prSet/>
      <dgm:spPr/>
      <dgm:t>
        <a:bodyPr/>
        <a:lstStyle/>
        <a:p>
          <a:pPr latinLnBrk="1"/>
          <a:endParaRPr lang="ko-KR" altLang="en-US"/>
        </a:p>
      </dgm:t>
    </dgm:pt>
    <dgm:pt modelId="{4AE6CBFF-241B-41D9-8E7B-0BB4DD319408}">
      <dgm:prSet phldrT="[텍스트]"/>
      <dgm:spPr/>
      <dgm:t>
        <a:bodyPr/>
        <a:lstStyle/>
        <a:p>
          <a:pPr latinLnBrk="1"/>
          <a:r>
            <a:rPr lang="ko-KR" altLang="en-US" dirty="0" smtClean="0"/>
            <a:t>한국 전쟁 수혜</a:t>
          </a:r>
          <a:endParaRPr lang="ko-KR" altLang="en-US" dirty="0"/>
        </a:p>
      </dgm:t>
    </dgm:pt>
    <dgm:pt modelId="{1B26D541-D8C4-485A-A91F-585F6E1D8D68}" type="parTrans" cxnId="{F479215C-0DD7-415A-9CF7-3D07265DC2D3}">
      <dgm:prSet/>
      <dgm:spPr/>
      <dgm:t>
        <a:bodyPr/>
        <a:lstStyle/>
        <a:p>
          <a:pPr latinLnBrk="1"/>
          <a:endParaRPr lang="ko-KR" altLang="en-US"/>
        </a:p>
      </dgm:t>
    </dgm:pt>
    <dgm:pt modelId="{F8DC3104-40BB-4352-928D-1C4D57DDDD08}" type="sibTrans" cxnId="{F479215C-0DD7-415A-9CF7-3D07265DC2D3}">
      <dgm:prSet/>
      <dgm:spPr/>
      <dgm:t>
        <a:bodyPr/>
        <a:lstStyle/>
        <a:p>
          <a:pPr latinLnBrk="1"/>
          <a:endParaRPr lang="ko-KR" altLang="en-US"/>
        </a:p>
      </dgm:t>
    </dgm:pt>
    <dgm:pt modelId="{D69602CB-3A84-49A5-A521-FA227CCB8B89}">
      <dgm:prSet phldrT="[텍스트]"/>
      <dgm:spPr/>
      <dgm:t>
        <a:bodyPr/>
        <a:lstStyle/>
        <a:p>
          <a:pPr latinLnBrk="1"/>
          <a:r>
            <a:rPr lang="en-US" altLang="ko-KR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1958~1962</a:t>
          </a:r>
          <a:endParaRPr lang="ko-KR" altLang="en-US" b="1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31C21090-C984-471F-9FA4-63AFE90FE037}" type="parTrans" cxnId="{E83745EF-E032-4499-8322-95506ADF37FE}">
      <dgm:prSet/>
      <dgm:spPr/>
      <dgm:t>
        <a:bodyPr/>
        <a:lstStyle/>
        <a:p>
          <a:pPr latinLnBrk="1"/>
          <a:endParaRPr lang="ko-KR" altLang="en-US"/>
        </a:p>
      </dgm:t>
    </dgm:pt>
    <dgm:pt modelId="{EFD0A23B-2D03-42B5-ACB3-25FD97ACFA71}" type="sibTrans" cxnId="{E83745EF-E032-4499-8322-95506ADF37FE}">
      <dgm:prSet/>
      <dgm:spPr/>
      <dgm:t>
        <a:bodyPr/>
        <a:lstStyle/>
        <a:p>
          <a:pPr latinLnBrk="1"/>
          <a:endParaRPr lang="ko-KR" altLang="en-US"/>
        </a:p>
      </dgm:t>
    </dgm:pt>
    <dgm:pt modelId="{3C9D0CA8-3EAD-4781-A14D-3191C7284C32}">
      <dgm:prSet phldrT="[텍스트]"/>
      <dgm:spPr/>
      <dgm:t>
        <a:bodyPr/>
        <a:lstStyle/>
        <a:p>
          <a:pPr latinLnBrk="1"/>
          <a:r>
            <a:rPr lang="ko-KR" altLang="en-US" dirty="0" smtClean="0"/>
            <a:t>제조업이 점차 고도성장</a:t>
          </a:r>
          <a:endParaRPr lang="ko-KR" altLang="en-US" dirty="0"/>
        </a:p>
      </dgm:t>
    </dgm:pt>
    <dgm:pt modelId="{D9223C1C-D11A-4C06-AAC8-69FEDE851919}" type="parTrans" cxnId="{B838F216-3973-4B2A-822B-B7ACC124F33B}">
      <dgm:prSet/>
      <dgm:spPr/>
      <dgm:t>
        <a:bodyPr/>
        <a:lstStyle/>
        <a:p>
          <a:pPr latinLnBrk="1"/>
          <a:endParaRPr lang="ko-KR" altLang="en-US"/>
        </a:p>
      </dgm:t>
    </dgm:pt>
    <dgm:pt modelId="{0AFBEEF8-66C2-4598-8F4B-7843448B2C91}" type="sibTrans" cxnId="{B838F216-3973-4B2A-822B-B7ACC124F33B}">
      <dgm:prSet/>
      <dgm:spPr/>
      <dgm:t>
        <a:bodyPr/>
        <a:lstStyle/>
        <a:p>
          <a:pPr latinLnBrk="1"/>
          <a:endParaRPr lang="ko-KR" altLang="en-US"/>
        </a:p>
      </dgm:t>
    </dgm:pt>
    <dgm:pt modelId="{D0D03467-D57C-4491-A3E7-0BEF0EFBD962}">
      <dgm:prSet phldrT="[텍스트]"/>
      <dgm:spPr/>
      <dgm:t>
        <a:bodyPr/>
        <a:lstStyle/>
        <a:p>
          <a:pPr latinLnBrk="1"/>
          <a:r>
            <a:rPr lang="ko-KR" altLang="en-US" dirty="0" smtClean="0"/>
            <a:t>베트남 전쟁 수혜</a:t>
          </a:r>
          <a:endParaRPr lang="ko-KR" altLang="en-US" dirty="0"/>
        </a:p>
      </dgm:t>
    </dgm:pt>
    <dgm:pt modelId="{904D55DD-A38A-4C06-9ACE-FABE44E3DD18}" type="parTrans" cxnId="{620AF0CE-0A9E-45D4-9A57-EA07480407DF}">
      <dgm:prSet/>
      <dgm:spPr/>
      <dgm:t>
        <a:bodyPr/>
        <a:lstStyle/>
        <a:p>
          <a:pPr latinLnBrk="1"/>
          <a:endParaRPr lang="ko-KR" altLang="en-US"/>
        </a:p>
      </dgm:t>
    </dgm:pt>
    <dgm:pt modelId="{DB9EEFB1-BE5A-4C40-AA98-A1E324B5531E}" type="sibTrans" cxnId="{620AF0CE-0A9E-45D4-9A57-EA07480407DF}">
      <dgm:prSet/>
      <dgm:spPr/>
      <dgm:t>
        <a:bodyPr/>
        <a:lstStyle/>
        <a:p>
          <a:pPr latinLnBrk="1"/>
          <a:endParaRPr lang="ko-KR" altLang="en-US"/>
        </a:p>
      </dgm:t>
    </dgm:pt>
    <dgm:pt modelId="{472A080F-3512-41A9-A1AA-9262F70F1E67}" type="pres">
      <dgm:prSet presAssocID="{55E339FC-4C65-4952-96A8-09C3983C2C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228DF6-4D9A-42D7-B247-4E5A67DADA07}" type="pres">
      <dgm:prSet presAssocID="{D9A3DA42-D025-4B22-8A0B-44A35CEFD545}" presName="composite" presStyleCnt="0"/>
      <dgm:spPr/>
    </dgm:pt>
    <dgm:pt modelId="{929AF6EF-C6D7-4F8D-96ED-5C3ECDB881ED}" type="pres">
      <dgm:prSet presAssocID="{D9A3DA42-D025-4B22-8A0B-44A35CEFD5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E9F77F-680C-43FD-8384-5A745A5BEDD2}" type="pres">
      <dgm:prSet presAssocID="{D9A3DA42-D025-4B22-8A0B-44A35CEFD54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C288DB-678A-4346-A931-38C0E13C41DD}" type="pres">
      <dgm:prSet presAssocID="{319C0415-1A9A-4076-BF44-3CCE71154127}" presName="sp" presStyleCnt="0"/>
      <dgm:spPr/>
    </dgm:pt>
    <dgm:pt modelId="{080B844F-8CAF-4CA6-86EB-FD20D462395E}" type="pres">
      <dgm:prSet presAssocID="{D69602CB-3A84-49A5-A521-FA227CCB8B89}" presName="composite" presStyleCnt="0"/>
      <dgm:spPr/>
    </dgm:pt>
    <dgm:pt modelId="{D9CD1DCB-2F21-4662-92B2-4EE9685A3CEB}" type="pres">
      <dgm:prSet presAssocID="{D69602CB-3A84-49A5-A521-FA227CCB8B8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531E64-2313-41A0-9616-DE39B3CAE6E4}" type="pres">
      <dgm:prSet presAssocID="{D69602CB-3A84-49A5-A521-FA227CCB8B8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479215C-0DD7-415A-9CF7-3D07265DC2D3}" srcId="{D9A3DA42-D025-4B22-8A0B-44A35CEFD545}" destId="{4AE6CBFF-241B-41D9-8E7B-0BB4DD319408}" srcOrd="1" destOrd="0" parTransId="{1B26D541-D8C4-485A-A91F-585F6E1D8D68}" sibTransId="{F8DC3104-40BB-4352-928D-1C4D57DDDD08}"/>
    <dgm:cxn modelId="{C5B27612-97FE-41A7-B96A-BE8218E6BE51}" type="presOf" srcId="{D9A3DA42-D025-4B22-8A0B-44A35CEFD545}" destId="{929AF6EF-C6D7-4F8D-96ED-5C3ECDB881ED}" srcOrd="0" destOrd="0" presId="urn:microsoft.com/office/officeart/2005/8/layout/chevron2"/>
    <dgm:cxn modelId="{BAC988F0-26BB-456F-9AE8-DBBB619FC395}" type="presOf" srcId="{D69602CB-3A84-49A5-A521-FA227CCB8B89}" destId="{D9CD1DCB-2F21-4662-92B2-4EE9685A3CEB}" srcOrd="0" destOrd="0" presId="urn:microsoft.com/office/officeart/2005/8/layout/chevron2"/>
    <dgm:cxn modelId="{620AF0CE-0A9E-45D4-9A57-EA07480407DF}" srcId="{D69602CB-3A84-49A5-A521-FA227CCB8B89}" destId="{D0D03467-D57C-4491-A3E7-0BEF0EFBD962}" srcOrd="1" destOrd="0" parTransId="{904D55DD-A38A-4C06-9ACE-FABE44E3DD18}" sibTransId="{DB9EEFB1-BE5A-4C40-AA98-A1E324B5531E}"/>
    <dgm:cxn modelId="{E83745EF-E032-4499-8322-95506ADF37FE}" srcId="{55E339FC-4C65-4952-96A8-09C3983C2C09}" destId="{D69602CB-3A84-49A5-A521-FA227CCB8B89}" srcOrd="1" destOrd="0" parTransId="{31C21090-C984-471F-9FA4-63AFE90FE037}" sibTransId="{EFD0A23B-2D03-42B5-ACB3-25FD97ACFA71}"/>
    <dgm:cxn modelId="{DDC9AD0E-2735-45AC-B8C8-794E5D0C80E4}" type="presOf" srcId="{4AE6CBFF-241B-41D9-8E7B-0BB4DD319408}" destId="{ABE9F77F-680C-43FD-8384-5A745A5BEDD2}" srcOrd="0" destOrd="1" presId="urn:microsoft.com/office/officeart/2005/8/layout/chevron2"/>
    <dgm:cxn modelId="{EF647538-7905-475C-AF45-B8CE85040A51}" type="presOf" srcId="{8097F3E7-39AD-4011-8D8E-3448B25C9873}" destId="{ABE9F77F-680C-43FD-8384-5A745A5BEDD2}" srcOrd="0" destOrd="0" presId="urn:microsoft.com/office/officeart/2005/8/layout/chevron2"/>
    <dgm:cxn modelId="{886F4661-4DC4-457C-9AE8-B20ED86D5BB3}" srcId="{D9A3DA42-D025-4B22-8A0B-44A35CEFD545}" destId="{8097F3E7-39AD-4011-8D8E-3448B25C9873}" srcOrd="0" destOrd="0" parTransId="{92BCF2AD-5E40-4343-85C0-BDDF7BF8A192}" sibTransId="{433237A5-5DB5-46C1-BE13-1B9ABE9E2D3E}"/>
    <dgm:cxn modelId="{B838F216-3973-4B2A-822B-B7ACC124F33B}" srcId="{D69602CB-3A84-49A5-A521-FA227CCB8B89}" destId="{3C9D0CA8-3EAD-4781-A14D-3191C7284C32}" srcOrd="0" destOrd="0" parTransId="{D9223C1C-D11A-4C06-AAC8-69FEDE851919}" sibTransId="{0AFBEEF8-66C2-4598-8F4B-7843448B2C91}"/>
    <dgm:cxn modelId="{37268960-E52C-440C-BD81-28B3B7D5F96C}" type="presOf" srcId="{3C9D0CA8-3EAD-4781-A14D-3191C7284C32}" destId="{18531E64-2313-41A0-9616-DE39B3CAE6E4}" srcOrd="0" destOrd="0" presId="urn:microsoft.com/office/officeart/2005/8/layout/chevron2"/>
    <dgm:cxn modelId="{9DF59207-2778-46CB-B4A9-7677EA87960C}" type="presOf" srcId="{D0D03467-D57C-4491-A3E7-0BEF0EFBD962}" destId="{18531E64-2313-41A0-9616-DE39B3CAE6E4}" srcOrd="0" destOrd="1" presId="urn:microsoft.com/office/officeart/2005/8/layout/chevron2"/>
    <dgm:cxn modelId="{14BEF38D-90BC-49F8-8E80-33AB94AAF531}" srcId="{55E339FC-4C65-4952-96A8-09C3983C2C09}" destId="{D9A3DA42-D025-4B22-8A0B-44A35CEFD545}" srcOrd="0" destOrd="0" parTransId="{B48AF3A2-7A5B-4C4C-AF62-075B8D94197E}" sibTransId="{319C0415-1A9A-4076-BF44-3CCE71154127}"/>
    <dgm:cxn modelId="{09772105-5A7B-4FBD-AA7A-D9CA866E4837}" type="presOf" srcId="{55E339FC-4C65-4952-96A8-09C3983C2C09}" destId="{472A080F-3512-41A9-A1AA-9262F70F1E67}" srcOrd="0" destOrd="0" presId="urn:microsoft.com/office/officeart/2005/8/layout/chevron2"/>
    <dgm:cxn modelId="{71C67672-31DF-4825-99B5-4C6FB1418858}" type="presParOf" srcId="{472A080F-3512-41A9-A1AA-9262F70F1E67}" destId="{24228DF6-4D9A-42D7-B247-4E5A67DADA07}" srcOrd="0" destOrd="0" presId="urn:microsoft.com/office/officeart/2005/8/layout/chevron2"/>
    <dgm:cxn modelId="{0460C9FE-50CF-426A-B924-FA06ECD8352C}" type="presParOf" srcId="{24228DF6-4D9A-42D7-B247-4E5A67DADA07}" destId="{929AF6EF-C6D7-4F8D-96ED-5C3ECDB881ED}" srcOrd="0" destOrd="0" presId="urn:microsoft.com/office/officeart/2005/8/layout/chevron2"/>
    <dgm:cxn modelId="{DC48067C-4156-4460-9074-1317FE6F7CB8}" type="presParOf" srcId="{24228DF6-4D9A-42D7-B247-4E5A67DADA07}" destId="{ABE9F77F-680C-43FD-8384-5A745A5BEDD2}" srcOrd="1" destOrd="0" presId="urn:microsoft.com/office/officeart/2005/8/layout/chevron2"/>
    <dgm:cxn modelId="{DF2D086F-101C-445A-81D7-C5F349439FDE}" type="presParOf" srcId="{472A080F-3512-41A9-A1AA-9262F70F1E67}" destId="{50C288DB-678A-4346-A931-38C0E13C41DD}" srcOrd="1" destOrd="0" presId="urn:microsoft.com/office/officeart/2005/8/layout/chevron2"/>
    <dgm:cxn modelId="{AA93ED2F-72E8-4C3A-8698-EA43D619C960}" type="presParOf" srcId="{472A080F-3512-41A9-A1AA-9262F70F1E67}" destId="{080B844F-8CAF-4CA6-86EB-FD20D462395E}" srcOrd="2" destOrd="0" presId="urn:microsoft.com/office/officeart/2005/8/layout/chevron2"/>
    <dgm:cxn modelId="{3BAB2F90-7DBF-42C6-A872-B5937C7398E0}" type="presParOf" srcId="{080B844F-8CAF-4CA6-86EB-FD20D462395E}" destId="{D9CD1DCB-2F21-4662-92B2-4EE9685A3CEB}" srcOrd="0" destOrd="0" presId="urn:microsoft.com/office/officeart/2005/8/layout/chevron2"/>
    <dgm:cxn modelId="{FAA81AF9-5214-4603-B9F5-CCAA903D5FBA}" type="presParOf" srcId="{080B844F-8CAF-4CA6-86EB-FD20D462395E}" destId="{18531E64-2313-41A0-9616-DE39B3CAE6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4C362C-E7CF-4751-A8FA-26A0AEA153BF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6E196DD1-8EEB-49B8-93AF-A192C75DC16B}">
      <dgm:prSet phldrT="[텍스트]" custT="1"/>
      <dgm:spPr/>
      <dgm:t>
        <a:bodyPr/>
        <a:lstStyle/>
        <a:p>
          <a:pPr latinLnBrk="1"/>
          <a:r>
            <a:rPr lang="en-US" altLang="ko-KR" sz="24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1950</a:t>
          </a:r>
          <a:r>
            <a:rPr lang="ko-KR" altLang="en-US" sz="24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년 </a:t>
          </a:r>
          <a:endParaRPr lang="en-US" altLang="ko-KR" sz="2400" dirty="0" smtClean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  <a:p>
          <a:pPr latinLnBrk="1"/>
          <a:r>
            <a:rPr lang="ko-KR" altLang="en-US" sz="24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한국전쟁</a:t>
          </a:r>
          <a:endParaRPr lang="ko-KR" altLang="en-US" sz="24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9C091BAC-31CE-429A-829F-BEBB0E10B847}" type="parTrans" cxnId="{AE124B11-0C2D-410A-9F35-50353D2EF891}">
      <dgm:prSet/>
      <dgm:spPr/>
      <dgm:t>
        <a:bodyPr/>
        <a:lstStyle/>
        <a:p>
          <a:pPr latinLnBrk="1"/>
          <a:endParaRPr lang="ko-KR" altLang="en-US"/>
        </a:p>
      </dgm:t>
    </dgm:pt>
    <dgm:pt modelId="{6E541109-EFEF-4A82-98FE-47D12D2403E8}" type="sibTrans" cxnId="{AE124B11-0C2D-410A-9F35-50353D2EF891}">
      <dgm:prSet/>
      <dgm:spPr/>
      <dgm:t>
        <a:bodyPr/>
        <a:lstStyle/>
        <a:p>
          <a:pPr latinLnBrk="1"/>
          <a:endParaRPr lang="ko-KR" altLang="en-US"/>
        </a:p>
      </dgm:t>
    </dgm:pt>
    <dgm:pt modelId="{9EEAFC7A-BEE0-4142-BC31-0A69DE1D17A6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1955</a:t>
          </a:r>
          <a:r>
            <a:rPr lang="ko-KR" altLang="en-US" sz="20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년</a:t>
          </a:r>
          <a:endParaRPr lang="en-US" altLang="ko-KR" sz="2000" b="1" dirty="0" smtClean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  <a:p>
          <a:pPr latinLnBrk="1"/>
          <a:r>
            <a:rPr lang="ko-KR" altLang="en-US" sz="20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일본 경제 고도성장</a:t>
          </a:r>
          <a:endParaRPr lang="ko-KR" altLang="en-US" sz="2000" b="1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gm:t>
    </dgm:pt>
    <dgm:pt modelId="{6631FDB4-DAC7-47CC-AFE3-CACCE3C0636C}" type="parTrans" cxnId="{E3529F83-D67F-41B1-841D-9D4206B2A9CF}">
      <dgm:prSet/>
      <dgm:spPr/>
      <dgm:t>
        <a:bodyPr/>
        <a:lstStyle/>
        <a:p>
          <a:pPr latinLnBrk="1"/>
          <a:endParaRPr lang="ko-KR" altLang="en-US"/>
        </a:p>
      </dgm:t>
    </dgm:pt>
    <dgm:pt modelId="{F8998B4E-F210-439D-9192-CA507700D545}" type="sibTrans" cxnId="{E3529F83-D67F-41B1-841D-9D4206B2A9CF}">
      <dgm:prSet/>
      <dgm:spPr/>
      <dgm:t>
        <a:bodyPr/>
        <a:lstStyle/>
        <a:p>
          <a:pPr latinLnBrk="1"/>
          <a:endParaRPr lang="ko-KR" altLang="en-US"/>
        </a:p>
      </dgm:t>
    </dgm:pt>
    <dgm:pt modelId="{0E5545F5-F6CC-4A03-B7D7-C575AE6BD44B}" type="pres">
      <dgm:prSet presAssocID="{D84C362C-E7CF-4751-A8FA-26A0AEA153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7EBADC-DB54-4D70-B154-47F7B5121D8A}" type="pres">
      <dgm:prSet presAssocID="{6E196DD1-8EEB-49B8-93AF-A192C75DC1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B5E88B-9F4D-4BD7-98B4-91E99E60BA72}" type="pres">
      <dgm:prSet presAssocID="{6E541109-EFEF-4A82-98FE-47D12D2403E8}" presName="sib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F9E64761-483A-420E-A237-6302AFE42E68}" type="pres">
      <dgm:prSet presAssocID="{6E541109-EFEF-4A82-98FE-47D12D2403E8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F7F43E5C-571A-4278-9AEA-69995AE6BAEF}" type="pres">
      <dgm:prSet presAssocID="{9EEAFC7A-BEE0-4142-BC31-0A69DE1D17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3529F83-D67F-41B1-841D-9D4206B2A9CF}" srcId="{D84C362C-E7CF-4751-A8FA-26A0AEA153BF}" destId="{9EEAFC7A-BEE0-4142-BC31-0A69DE1D17A6}" srcOrd="1" destOrd="0" parTransId="{6631FDB4-DAC7-47CC-AFE3-CACCE3C0636C}" sibTransId="{F8998B4E-F210-439D-9192-CA507700D545}"/>
    <dgm:cxn modelId="{D2980B74-6E76-440B-9E4B-88A61F72B358}" type="presOf" srcId="{9EEAFC7A-BEE0-4142-BC31-0A69DE1D17A6}" destId="{F7F43E5C-571A-4278-9AEA-69995AE6BAEF}" srcOrd="0" destOrd="0" presId="urn:microsoft.com/office/officeart/2005/8/layout/process5"/>
    <dgm:cxn modelId="{BFAB8AD8-3A9D-4C90-8807-E87435822FB4}" type="presOf" srcId="{6E196DD1-8EEB-49B8-93AF-A192C75DC16B}" destId="{3E7EBADC-DB54-4D70-B154-47F7B5121D8A}" srcOrd="0" destOrd="0" presId="urn:microsoft.com/office/officeart/2005/8/layout/process5"/>
    <dgm:cxn modelId="{7DCE6810-D74E-4503-8703-CB4593268D2C}" type="presOf" srcId="{6E541109-EFEF-4A82-98FE-47D12D2403E8}" destId="{F9E64761-483A-420E-A237-6302AFE42E68}" srcOrd="1" destOrd="0" presId="urn:microsoft.com/office/officeart/2005/8/layout/process5"/>
    <dgm:cxn modelId="{72C66367-1BDF-4BE0-A85C-86EC7FC2DE69}" type="presOf" srcId="{6E541109-EFEF-4A82-98FE-47D12D2403E8}" destId="{26B5E88B-9F4D-4BD7-98B4-91E99E60BA72}" srcOrd="0" destOrd="0" presId="urn:microsoft.com/office/officeart/2005/8/layout/process5"/>
    <dgm:cxn modelId="{AE124B11-0C2D-410A-9F35-50353D2EF891}" srcId="{D84C362C-E7CF-4751-A8FA-26A0AEA153BF}" destId="{6E196DD1-8EEB-49B8-93AF-A192C75DC16B}" srcOrd="0" destOrd="0" parTransId="{9C091BAC-31CE-429A-829F-BEBB0E10B847}" sibTransId="{6E541109-EFEF-4A82-98FE-47D12D2403E8}"/>
    <dgm:cxn modelId="{98626430-47A7-486C-BD4C-5077955CBA1A}" type="presOf" srcId="{D84C362C-E7CF-4751-A8FA-26A0AEA153BF}" destId="{0E5545F5-F6CC-4A03-B7D7-C575AE6BD44B}" srcOrd="0" destOrd="0" presId="urn:microsoft.com/office/officeart/2005/8/layout/process5"/>
    <dgm:cxn modelId="{36367128-14D3-4B9C-8C73-263211037DFD}" type="presParOf" srcId="{0E5545F5-F6CC-4A03-B7D7-C575AE6BD44B}" destId="{3E7EBADC-DB54-4D70-B154-47F7B5121D8A}" srcOrd="0" destOrd="0" presId="urn:microsoft.com/office/officeart/2005/8/layout/process5"/>
    <dgm:cxn modelId="{883D3375-88D9-4363-A952-397D3B21C2C7}" type="presParOf" srcId="{0E5545F5-F6CC-4A03-B7D7-C575AE6BD44B}" destId="{26B5E88B-9F4D-4BD7-98B4-91E99E60BA72}" srcOrd="1" destOrd="0" presId="urn:microsoft.com/office/officeart/2005/8/layout/process5"/>
    <dgm:cxn modelId="{E812EF50-14AF-45A1-84FE-540F3AB38C85}" type="presParOf" srcId="{26B5E88B-9F4D-4BD7-98B4-91E99E60BA72}" destId="{F9E64761-483A-420E-A237-6302AFE42E68}" srcOrd="0" destOrd="0" presId="urn:microsoft.com/office/officeart/2005/8/layout/process5"/>
    <dgm:cxn modelId="{6AD9D96A-9D32-4526-B005-1D8F7168F512}" type="presParOf" srcId="{0E5545F5-F6CC-4A03-B7D7-C575AE6BD44B}" destId="{F7F43E5C-571A-4278-9AEA-69995AE6BAEF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BB86E-3D49-4FD4-86B5-91E5728DB8FD}">
      <dsp:nvSpPr>
        <dsp:cNvPr id="0" name=""/>
        <dsp:cNvSpPr/>
      </dsp:nvSpPr>
      <dsp:spPr>
        <a:xfrm rot="5400000">
          <a:off x="-195225" y="195688"/>
          <a:ext cx="1301504" cy="9110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유럽</a:t>
          </a:r>
          <a:endParaRPr lang="ko-KR" altLang="en-US" sz="1400" b="1" kern="1200" dirty="0"/>
        </a:p>
      </dsp:txBody>
      <dsp:txXfrm rot="5400000">
        <a:off x="-195225" y="195688"/>
        <a:ext cx="1301504" cy="911053"/>
      </dsp:txXfrm>
    </dsp:sp>
    <dsp:sp modelId="{9DB56E41-52A5-49C0-9774-62BFCB473DED}">
      <dsp:nvSpPr>
        <dsp:cNvPr id="0" name=""/>
        <dsp:cNvSpPr/>
      </dsp:nvSpPr>
      <dsp:spPr>
        <a:xfrm rot="5400000">
          <a:off x="3572761" y="-2661245"/>
          <a:ext cx="845978" cy="616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파괴된 산업 인프라로 인해 </a:t>
          </a:r>
          <a:r>
            <a:rPr lang="en-US" altLang="ko-KR" sz="1800" kern="1200" dirty="0" smtClean="0"/>
            <a:t>70% </a:t>
          </a:r>
          <a:r>
            <a:rPr lang="ko-KR" altLang="en-US" sz="1800" kern="1200" dirty="0" smtClean="0"/>
            <a:t>감소</a:t>
          </a:r>
          <a:endParaRPr lang="ko-KR" altLang="en-US" sz="1800" kern="1200" dirty="0"/>
        </a:p>
      </dsp:txBody>
      <dsp:txXfrm rot="5400000">
        <a:off x="3572761" y="-2661245"/>
        <a:ext cx="845978" cy="6169394"/>
      </dsp:txXfrm>
    </dsp:sp>
    <dsp:sp modelId="{0F913544-7132-454A-AD8E-582DAD9FF4A1}">
      <dsp:nvSpPr>
        <dsp:cNvPr id="0" name=""/>
        <dsp:cNvSpPr/>
      </dsp:nvSpPr>
      <dsp:spPr>
        <a:xfrm rot="5400000">
          <a:off x="-195225" y="1350979"/>
          <a:ext cx="1301504" cy="911053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소련</a:t>
          </a:r>
          <a:endParaRPr lang="ko-KR" altLang="en-US" sz="1400" kern="1200" dirty="0"/>
        </a:p>
      </dsp:txBody>
      <dsp:txXfrm rot="5400000">
        <a:off x="-195225" y="1350979"/>
        <a:ext cx="1301504" cy="911053"/>
      </dsp:txXfrm>
    </dsp:sp>
    <dsp:sp modelId="{49CF6FC2-EADC-4DFC-BB38-0919B14EEA8E}">
      <dsp:nvSpPr>
        <dsp:cNvPr id="0" name=""/>
        <dsp:cNvSpPr/>
      </dsp:nvSpPr>
      <dsp:spPr>
        <a:xfrm rot="5400000">
          <a:off x="3572761" y="-1505954"/>
          <a:ext cx="845978" cy="616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kern="1200" dirty="0" smtClean="0"/>
            <a:t>1,710</a:t>
          </a:r>
          <a:r>
            <a:rPr lang="ko-KR" altLang="en-US" sz="1800" kern="1200" dirty="0" smtClean="0"/>
            <a:t>개의 도시</a:t>
          </a:r>
          <a:r>
            <a:rPr lang="en-US" altLang="ko-KR" sz="1800" kern="1200" dirty="0" smtClean="0"/>
            <a:t>, 70,000</a:t>
          </a:r>
          <a:r>
            <a:rPr lang="ko-KR" altLang="en-US" sz="1800" kern="1200" dirty="0" smtClean="0"/>
            <a:t>개의 마을</a:t>
          </a:r>
          <a:r>
            <a:rPr lang="en-US" altLang="ko-KR" sz="1800" kern="1200" dirty="0" smtClean="0"/>
            <a:t>, 31,850</a:t>
          </a:r>
          <a:r>
            <a:rPr lang="ko-KR" altLang="en-US" sz="1800" kern="1200" dirty="0" smtClean="0"/>
            <a:t>개의 산업 시설이 </a:t>
          </a:r>
          <a:r>
            <a:rPr lang="ko-KR" altLang="en-US" sz="1800" kern="1200" dirty="0" err="1" smtClean="0"/>
            <a:t>완파</a:t>
          </a:r>
          <a:r>
            <a:rPr lang="ko-KR" altLang="en-US" sz="1800" kern="1200" dirty="0" smtClean="0"/>
            <a:t> 또는 반파됨</a:t>
          </a:r>
          <a:endParaRPr lang="ko-KR" altLang="en-US" sz="1800" kern="1200" dirty="0"/>
        </a:p>
      </dsp:txBody>
      <dsp:txXfrm rot="5400000">
        <a:off x="3572761" y="-1505954"/>
        <a:ext cx="845978" cy="6169394"/>
      </dsp:txXfrm>
    </dsp:sp>
    <dsp:sp modelId="{BECFD3E8-FCA9-4B0C-93F6-D3207EAB837B}">
      <dsp:nvSpPr>
        <dsp:cNvPr id="0" name=""/>
        <dsp:cNvSpPr/>
      </dsp:nvSpPr>
      <dsp:spPr>
        <a:xfrm rot="5400000">
          <a:off x="-195225" y="2506271"/>
          <a:ext cx="1301504" cy="911053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서독</a:t>
          </a:r>
          <a:endParaRPr lang="en-US" altLang="ko-KR" sz="1400" b="1" kern="1200" dirty="0" smtClean="0"/>
        </a:p>
      </dsp:txBody>
      <dsp:txXfrm rot="5400000">
        <a:off x="-195225" y="2506271"/>
        <a:ext cx="1301504" cy="911053"/>
      </dsp:txXfrm>
    </dsp:sp>
    <dsp:sp modelId="{6AB673E9-7A4C-4F1D-8A76-086540413F2B}">
      <dsp:nvSpPr>
        <dsp:cNvPr id="0" name=""/>
        <dsp:cNvSpPr/>
      </dsp:nvSpPr>
      <dsp:spPr>
        <a:xfrm rot="5400000">
          <a:off x="3572761" y="-350662"/>
          <a:ext cx="845978" cy="616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연합군 점령 첫 해 동안 경제가 침체</a:t>
          </a:r>
          <a:r>
            <a:rPr lang="en-US" altLang="ko-KR" sz="1800" kern="1200" dirty="0" smtClean="0"/>
            <a:t/>
          </a:r>
          <a:br>
            <a:rPr lang="en-US" altLang="ko-KR" sz="1800" kern="1200" dirty="0" smtClean="0"/>
          </a:br>
          <a:r>
            <a:rPr lang="ko-KR" altLang="en-US" sz="1800" kern="1200" dirty="0" smtClean="0"/>
            <a:t>→</a:t>
          </a:r>
          <a:r>
            <a:rPr lang="en-US" altLang="ko-KR" sz="1800" kern="1200" dirty="0" smtClean="0"/>
            <a:t>But </a:t>
          </a:r>
          <a:r>
            <a:rPr lang="ko-KR" altLang="en-US" sz="1800" kern="1200" dirty="0" smtClean="0"/>
            <a:t>라인 강의 기적</a:t>
          </a:r>
          <a:r>
            <a:rPr lang="en-US" altLang="ko-KR" sz="1800" kern="1200" dirty="0" smtClean="0"/>
            <a:t>,</a:t>
          </a:r>
          <a:r>
            <a:rPr lang="ko-KR" altLang="en-US" sz="1800" kern="1200" dirty="0" smtClean="0"/>
            <a:t> 전후 급속한 생산력 증가</a:t>
          </a:r>
          <a:endParaRPr lang="ko-KR" altLang="en-US" sz="1800" kern="1200" dirty="0"/>
        </a:p>
      </dsp:txBody>
      <dsp:txXfrm rot="5400000">
        <a:off x="3572761" y="-350662"/>
        <a:ext cx="845978" cy="6169394"/>
      </dsp:txXfrm>
    </dsp:sp>
    <dsp:sp modelId="{B94D2E93-4B8F-44D3-AD29-BE6AFB5036A6}">
      <dsp:nvSpPr>
        <dsp:cNvPr id="0" name=""/>
        <dsp:cNvSpPr/>
      </dsp:nvSpPr>
      <dsp:spPr>
        <a:xfrm rot="5400000">
          <a:off x="-195225" y="3661562"/>
          <a:ext cx="1301504" cy="911053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이탈리아</a:t>
          </a:r>
          <a:endParaRPr lang="ko-KR" altLang="en-US" sz="1400" kern="1200" dirty="0"/>
        </a:p>
      </dsp:txBody>
      <dsp:txXfrm rot="5400000">
        <a:off x="-195225" y="3661562"/>
        <a:ext cx="1301504" cy="911053"/>
      </dsp:txXfrm>
    </dsp:sp>
    <dsp:sp modelId="{9B434A7F-3A5D-44F9-A0FF-E2B67EA3369E}">
      <dsp:nvSpPr>
        <dsp:cNvPr id="0" name=""/>
        <dsp:cNvSpPr/>
      </dsp:nvSpPr>
      <dsp:spPr>
        <a:xfrm rot="5400000">
          <a:off x="3572761" y="804628"/>
          <a:ext cx="845978" cy="6169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전쟁 후 매우 경제가 극빈</a:t>
          </a:r>
          <a:r>
            <a:rPr lang="en-US" altLang="ko-KR" sz="1800" kern="1200" dirty="0" smtClean="0"/>
            <a:t/>
          </a:r>
          <a:br>
            <a:rPr lang="en-US" altLang="ko-KR" sz="1800" kern="1200" dirty="0" smtClean="0"/>
          </a:br>
          <a:r>
            <a:rPr lang="ko-KR" altLang="en-US" sz="1800" kern="1200" dirty="0" smtClean="0"/>
            <a:t>→</a:t>
          </a:r>
          <a:r>
            <a:rPr lang="en-US" altLang="ko-KR" sz="1800" kern="1200" dirty="0" smtClean="0"/>
            <a:t>But 1950</a:t>
          </a:r>
          <a:r>
            <a:rPr lang="ko-KR" altLang="en-US" sz="1800" kern="1200" dirty="0" smtClean="0"/>
            <a:t>년대 이탈리아의 경제 성장은 고도화</a:t>
          </a:r>
          <a:endParaRPr lang="ko-KR" altLang="en-US" sz="1800" kern="1200" dirty="0"/>
        </a:p>
      </dsp:txBody>
      <dsp:txXfrm rot="5400000">
        <a:off x="3572761" y="804628"/>
        <a:ext cx="845978" cy="61693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EFA218-8D17-4810-A925-908434BF463F}">
      <dsp:nvSpPr>
        <dsp:cNvPr id="0" name=""/>
        <dsp:cNvSpPr/>
      </dsp:nvSpPr>
      <dsp:spPr>
        <a:xfrm>
          <a:off x="2111542" y="2301846"/>
          <a:ext cx="2992152" cy="8966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rPr>
            <a:t>최악의 경기 침체</a:t>
          </a:r>
          <a:endParaRPr lang="ko-KR" altLang="en-US" sz="2000" kern="1200" dirty="0">
            <a:solidFill>
              <a:srgbClr val="FF0000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2111542" y="2301846"/>
        <a:ext cx="2992152" cy="896664"/>
      </dsp:txXfrm>
    </dsp:sp>
    <dsp:sp modelId="{390822B7-F064-4B44-A056-8A0B2A93228F}">
      <dsp:nvSpPr>
        <dsp:cNvPr id="0" name=""/>
        <dsp:cNvSpPr/>
      </dsp:nvSpPr>
      <dsp:spPr>
        <a:xfrm rot="12900000">
          <a:off x="1851547" y="1729303"/>
          <a:ext cx="1219564" cy="4364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A64A34-B4CA-440F-9323-B3AE00E54BC1}">
      <dsp:nvSpPr>
        <dsp:cNvPr id="0" name=""/>
        <dsp:cNvSpPr/>
      </dsp:nvSpPr>
      <dsp:spPr>
        <a:xfrm>
          <a:off x="1234374" y="1015820"/>
          <a:ext cx="1454902" cy="116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최악의 경제 상황</a:t>
          </a:r>
          <a:endParaRPr lang="ko-KR" altLang="en-US" sz="1800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1234374" y="1015820"/>
        <a:ext cx="1454902" cy="1163922"/>
      </dsp:txXfrm>
    </dsp:sp>
    <dsp:sp modelId="{6EF83595-FE71-4DF4-AD2C-5B68C60E16B1}">
      <dsp:nvSpPr>
        <dsp:cNvPr id="0" name=""/>
        <dsp:cNvSpPr/>
      </dsp:nvSpPr>
      <dsp:spPr>
        <a:xfrm rot="16200000">
          <a:off x="2870135" y="1260283"/>
          <a:ext cx="1474966" cy="4364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BDF9B9-6F89-4368-A899-509FAEF4D46C}">
      <dsp:nvSpPr>
        <dsp:cNvPr id="0" name=""/>
        <dsp:cNvSpPr/>
      </dsp:nvSpPr>
      <dsp:spPr>
        <a:xfrm>
          <a:off x="2880167" y="159074"/>
          <a:ext cx="1454902" cy="116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0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패전의 아픔</a:t>
          </a:r>
          <a:endParaRPr lang="ko-KR" altLang="en-US" sz="1800" b="0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2880167" y="159074"/>
        <a:ext cx="1454902" cy="1163922"/>
      </dsp:txXfrm>
    </dsp:sp>
    <dsp:sp modelId="{A72B8854-5BCE-4A29-92E0-4FA4CB32077C}">
      <dsp:nvSpPr>
        <dsp:cNvPr id="0" name=""/>
        <dsp:cNvSpPr/>
      </dsp:nvSpPr>
      <dsp:spPr>
        <a:xfrm rot="19500000">
          <a:off x="4144125" y="1729303"/>
          <a:ext cx="1219564" cy="4364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5F7BAD-E41B-4B79-81E9-585E4C68F098}">
      <dsp:nvSpPr>
        <dsp:cNvPr id="0" name=""/>
        <dsp:cNvSpPr/>
      </dsp:nvSpPr>
      <dsp:spPr>
        <a:xfrm>
          <a:off x="4525961" y="1015820"/>
          <a:ext cx="1454902" cy="116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경사생산방식도입 긴축 재정 시도</a:t>
          </a:r>
          <a:endParaRPr lang="ko-KR" altLang="en-US" sz="1800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4525961" y="1015820"/>
        <a:ext cx="1454902" cy="116392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AF6EF-C6D7-4F8D-96ED-5C3ECDB881ED}">
      <dsp:nvSpPr>
        <dsp:cNvPr id="0" name=""/>
        <dsp:cNvSpPr/>
      </dsp:nvSpPr>
      <dsp:spPr>
        <a:xfrm rot="5400000">
          <a:off x="-198582" y="200366"/>
          <a:ext cx="1323881" cy="92671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400" b="1" kern="1200" dirty="0" smtClean="0">
            <a:latin typeface="휴먼엑스포" pitchFamily="18" charset="-127"/>
            <a:ea typeface="휴먼엑스포" pitchFamily="18" charset="-127"/>
          </a:endParaRPr>
        </a:p>
      </dsp:txBody>
      <dsp:txXfrm rot="5400000">
        <a:off x="-198582" y="200366"/>
        <a:ext cx="1323881" cy="926716"/>
      </dsp:txXfrm>
    </dsp:sp>
    <dsp:sp modelId="{ABE9F77F-680C-43FD-8384-5A745A5BEDD2}">
      <dsp:nvSpPr>
        <dsp:cNvPr id="0" name=""/>
        <dsp:cNvSpPr/>
      </dsp:nvSpPr>
      <dsp:spPr>
        <a:xfrm rot="5400000">
          <a:off x="2676303" y="-1749583"/>
          <a:ext cx="860522" cy="4359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kern="1200" dirty="0" smtClean="0"/>
            <a:t>7</a:t>
          </a:r>
          <a:r>
            <a:rPr lang="ko-KR" altLang="en-US" sz="1800" kern="1200" dirty="0" smtClean="0"/>
            <a:t>만 </a:t>
          </a:r>
          <a:r>
            <a:rPr lang="en-US" altLang="ko-KR" sz="1800" kern="1200" dirty="0" smtClean="0"/>
            <a:t>5</a:t>
          </a:r>
          <a:r>
            <a:rPr lang="ko-KR" altLang="en-US" sz="1800" kern="1200" dirty="0" smtClean="0"/>
            <a:t>천명 경찰 예비대 창설</a:t>
          </a:r>
          <a:endParaRPr lang="ko-KR" altLang="en-US" sz="1800" kern="1200" dirty="0"/>
        </a:p>
      </dsp:txBody>
      <dsp:txXfrm rot="5400000">
        <a:off x="2676303" y="-1749583"/>
        <a:ext cx="860522" cy="4359695"/>
      </dsp:txXfrm>
    </dsp:sp>
    <dsp:sp modelId="{D9CD1DCB-2F21-4662-92B2-4EE9685A3CEB}">
      <dsp:nvSpPr>
        <dsp:cNvPr id="0" name=""/>
        <dsp:cNvSpPr/>
      </dsp:nvSpPr>
      <dsp:spPr>
        <a:xfrm rot="5400000">
          <a:off x="-198582" y="1222404"/>
          <a:ext cx="1323881" cy="92671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b="1" kern="1200" dirty="0">
            <a:latin typeface="휴먼엑스포" pitchFamily="18" charset="-127"/>
            <a:ea typeface="휴먼엑스포" pitchFamily="18" charset="-127"/>
          </a:endParaRPr>
        </a:p>
      </dsp:txBody>
      <dsp:txXfrm rot="5400000">
        <a:off x="-198582" y="1222404"/>
        <a:ext cx="1323881" cy="926716"/>
      </dsp:txXfrm>
    </dsp:sp>
    <dsp:sp modelId="{18531E64-2313-41A0-9616-DE39B3CAE6E4}">
      <dsp:nvSpPr>
        <dsp:cNvPr id="0" name=""/>
        <dsp:cNvSpPr/>
      </dsp:nvSpPr>
      <dsp:spPr>
        <a:xfrm rot="5400000">
          <a:off x="2676303" y="-725763"/>
          <a:ext cx="860522" cy="4359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kern="1200" dirty="0" smtClean="0"/>
            <a:t>1952</a:t>
          </a:r>
          <a:r>
            <a:rPr lang="ko-KR" altLang="en-US" sz="1800" kern="1200" dirty="0" smtClean="0"/>
            <a:t>년 보안대→</a:t>
          </a:r>
          <a:r>
            <a:rPr lang="en-US" altLang="ko-KR" sz="1800" kern="1200" dirty="0" smtClean="0"/>
            <a:t>1954</a:t>
          </a:r>
          <a:r>
            <a:rPr lang="ko-KR" altLang="en-US" sz="1800" kern="1200" dirty="0" smtClean="0"/>
            <a:t>년 자위대로 변경</a:t>
          </a:r>
          <a:endParaRPr lang="ko-KR" altLang="en-US" sz="1800" kern="1200" dirty="0"/>
        </a:p>
      </dsp:txBody>
      <dsp:txXfrm rot="5400000">
        <a:off x="2676303" y="-725763"/>
        <a:ext cx="860522" cy="43596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AA78F-4EBE-43D7-B9D3-68337BD69C60}">
      <dsp:nvSpPr>
        <dsp:cNvPr id="0" name=""/>
        <dsp:cNvSpPr/>
      </dsp:nvSpPr>
      <dsp:spPr>
        <a:xfrm>
          <a:off x="0" y="3441610"/>
          <a:ext cx="5572164" cy="11296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“</a:t>
          </a:r>
          <a:r>
            <a:rPr lang="ko-KR" altLang="en-US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한국 전쟁은 천우 즉 하늘의 도우심</a:t>
          </a:r>
          <a:r>
            <a:rPr lang="en-US" altLang="ko-KR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"</a:t>
          </a:r>
          <a:endParaRPr lang="ko-KR" altLang="en-US" sz="2300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0" y="3441610"/>
        <a:ext cx="5572164" cy="1129613"/>
      </dsp:txXfrm>
    </dsp:sp>
    <dsp:sp modelId="{13F881A9-AAA3-43D8-B8E3-1B56E7B7C16C}">
      <dsp:nvSpPr>
        <dsp:cNvPr id="0" name=""/>
        <dsp:cNvSpPr/>
      </dsp:nvSpPr>
      <dsp:spPr>
        <a:xfrm rot="10800000">
          <a:off x="0" y="1721209"/>
          <a:ext cx="5572164" cy="1737345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토요타는 각종 군수차량 및 부품 생산으로  엄청난 생산판매</a:t>
          </a:r>
          <a:endParaRPr lang="ko-KR" altLang="en-US" sz="2300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 rot="10800000">
        <a:off x="0" y="1721209"/>
        <a:ext cx="5572164" cy="1737345"/>
      </dsp:txXfrm>
    </dsp:sp>
    <dsp:sp modelId="{5810C8EB-2587-4022-8E0C-B5FC99F87864}">
      <dsp:nvSpPr>
        <dsp:cNvPr id="0" name=""/>
        <dsp:cNvSpPr/>
      </dsp:nvSpPr>
      <dsp:spPr>
        <a:xfrm rot="10800000">
          <a:off x="0" y="808"/>
          <a:ext cx="5572164" cy="1737345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원자재 부족</a:t>
          </a:r>
          <a:r>
            <a:rPr lang="en-US" altLang="ko-KR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, </a:t>
          </a:r>
          <a:r>
            <a:rPr lang="ko-KR" altLang="en-US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전력난</a:t>
          </a:r>
          <a:r>
            <a:rPr lang="en-US" altLang="ko-KR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, </a:t>
          </a:r>
          <a:r>
            <a:rPr lang="ko-KR" altLang="en-US" sz="2300" kern="120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영업부진 등 각종 악재로 노사 간의 대립 갈등 심화</a:t>
          </a:r>
          <a:endParaRPr lang="ko-KR" altLang="en-US" sz="2300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 rot="10800000">
        <a:off x="0" y="808"/>
        <a:ext cx="5572164" cy="173734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6D2542-CB7A-48A3-BBCD-23592EC82034}">
      <dsp:nvSpPr>
        <dsp:cNvPr id="0" name=""/>
        <dsp:cNvSpPr/>
      </dsp:nvSpPr>
      <dsp:spPr>
        <a:xfrm>
          <a:off x="0" y="-107457"/>
          <a:ext cx="6715172" cy="54298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F2384-23C9-4B5A-986A-575E6A372764}">
      <dsp:nvSpPr>
        <dsp:cNvPr id="0" name=""/>
        <dsp:cNvSpPr/>
      </dsp:nvSpPr>
      <dsp:spPr>
        <a:xfrm>
          <a:off x="852826" y="3405753"/>
          <a:ext cx="174594" cy="174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4DB4F-C9ED-486C-806D-C99005FF878F}">
      <dsp:nvSpPr>
        <dsp:cNvPr id="0" name=""/>
        <dsp:cNvSpPr/>
      </dsp:nvSpPr>
      <dsp:spPr>
        <a:xfrm>
          <a:off x="940124" y="3493050"/>
          <a:ext cx="1564635" cy="121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14" tIns="0" rIns="0" bIns="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휴먼엑스포" pitchFamily="18" charset="-127"/>
              <a:ea typeface="휴먼엑스포" pitchFamily="18" charset="-127"/>
            </a:rPr>
            <a:t>1960</a:t>
          </a:r>
          <a:r>
            <a:rPr lang="ko-KR" altLang="en-US" sz="2000" kern="1200" dirty="0" smtClean="0">
              <a:latin typeface="휴먼엑스포" pitchFamily="18" charset="-127"/>
              <a:ea typeface="휴먼엑스포" pitchFamily="18" charset="-127"/>
            </a:rPr>
            <a:t>년대 도쿄 올림픽과 베트남 전쟁</a:t>
          </a:r>
          <a:endParaRPr lang="ko-KR" altLang="en-US" sz="2000" kern="1200" dirty="0">
            <a:latin typeface="휴먼엑스포" pitchFamily="18" charset="-127"/>
            <a:ea typeface="휴먼엑스포" pitchFamily="18" charset="-127"/>
          </a:endParaRPr>
        </a:p>
      </dsp:txBody>
      <dsp:txXfrm>
        <a:off x="940124" y="3493050"/>
        <a:ext cx="1564635" cy="1212927"/>
      </dsp:txXfrm>
    </dsp:sp>
    <dsp:sp modelId="{4FED1DD4-6616-478B-AE19-487F7AE2E841}">
      <dsp:nvSpPr>
        <dsp:cNvPr id="0" name=""/>
        <dsp:cNvSpPr/>
      </dsp:nvSpPr>
      <dsp:spPr>
        <a:xfrm>
          <a:off x="2393958" y="2265013"/>
          <a:ext cx="315613" cy="3156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8A15-9217-4CA2-A694-F0E21ABD6F86}">
      <dsp:nvSpPr>
        <dsp:cNvPr id="0" name=""/>
        <dsp:cNvSpPr/>
      </dsp:nvSpPr>
      <dsp:spPr>
        <a:xfrm>
          <a:off x="2551765" y="2422819"/>
          <a:ext cx="1611641" cy="22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237" tIns="0" rIns="0" bIns="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휴먼엑스포" pitchFamily="18" charset="-127"/>
              <a:ea typeface="휴먼엑스포" pitchFamily="18" charset="-127"/>
            </a:rPr>
            <a:t>1970</a:t>
          </a:r>
          <a:r>
            <a:rPr lang="ko-KR" altLang="en-US" sz="2000" kern="1200" dirty="0" smtClean="0">
              <a:latin typeface="휴먼엑스포" pitchFamily="18" charset="-127"/>
              <a:ea typeface="휴먼엑스포" pitchFamily="18" charset="-127"/>
            </a:rPr>
            <a:t>년대 오사카 엑스포</a:t>
          </a:r>
          <a:endParaRPr lang="ko-KR" altLang="en-US" sz="2000" kern="1200" dirty="0">
            <a:latin typeface="휴먼엑스포" pitchFamily="18" charset="-127"/>
            <a:ea typeface="휴먼엑스포" pitchFamily="18" charset="-127"/>
          </a:endParaRPr>
        </a:p>
      </dsp:txBody>
      <dsp:txXfrm>
        <a:off x="2551765" y="2422819"/>
        <a:ext cx="1611641" cy="2283158"/>
      </dsp:txXfrm>
    </dsp:sp>
    <dsp:sp modelId="{724785CD-9D62-4862-809E-BEA3AADAB4E3}">
      <dsp:nvSpPr>
        <dsp:cNvPr id="0" name=""/>
        <dsp:cNvSpPr/>
      </dsp:nvSpPr>
      <dsp:spPr>
        <a:xfrm>
          <a:off x="4247346" y="1570832"/>
          <a:ext cx="436486" cy="4364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70BDB-2BDF-41A8-866F-653D7A9491C2}">
      <dsp:nvSpPr>
        <dsp:cNvPr id="0" name=""/>
        <dsp:cNvSpPr/>
      </dsp:nvSpPr>
      <dsp:spPr>
        <a:xfrm>
          <a:off x="4465589" y="1789075"/>
          <a:ext cx="1611641" cy="291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85" tIns="0" rIns="0" bIns="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휴먼엑스포" pitchFamily="18" charset="-127"/>
              <a:ea typeface="휴먼엑스포" pitchFamily="18" charset="-127"/>
            </a:rPr>
            <a:t>GNP 2</a:t>
          </a:r>
          <a:r>
            <a:rPr lang="ko-KR" altLang="en-US" sz="2000" kern="1200" dirty="0" smtClean="0">
              <a:latin typeface="휴먼엑스포" pitchFamily="18" charset="-127"/>
              <a:ea typeface="휴먼엑스포" pitchFamily="18" charset="-127"/>
            </a:rPr>
            <a:t>위</a:t>
          </a:r>
          <a:endParaRPr lang="ko-KR" altLang="en-US" sz="2000" kern="1200" dirty="0">
            <a:latin typeface="휴먼엑스포" pitchFamily="18" charset="-127"/>
            <a:ea typeface="휴먼엑스포" pitchFamily="18" charset="-127"/>
          </a:endParaRPr>
        </a:p>
      </dsp:txBody>
      <dsp:txXfrm>
        <a:off x="4465589" y="1789075"/>
        <a:ext cx="1611641" cy="29169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38E844-B4C2-4D52-9669-B250B97E3FD3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/>
            <a:t>프랑스</a:t>
          </a:r>
          <a:endParaRPr lang="ko-KR" altLang="en-US" sz="1300" kern="1200" dirty="0"/>
        </a:p>
      </dsp:txBody>
      <dsp:txXfrm rot="5400000">
        <a:off x="-149834" y="152032"/>
        <a:ext cx="998894" cy="699225"/>
      </dsp:txXfrm>
    </dsp:sp>
    <dsp:sp modelId="{126FFA42-8A8F-4C0B-BC1D-AAD5F0E76295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모네 계획 아래 빠른 성장</a:t>
          </a:r>
          <a:endParaRPr lang="ko-KR" altLang="en-US" sz="1300" kern="1200" dirty="0"/>
        </a:p>
      </dsp:txBody>
      <dsp:txXfrm rot="5400000">
        <a:off x="4139772" y="-3438347"/>
        <a:ext cx="649281" cy="7530374"/>
      </dsp:txXfrm>
    </dsp:sp>
    <dsp:sp modelId="{C775195D-119C-4952-8060-C6B194FFD0D4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/>
            <a:t>영국</a:t>
          </a:r>
          <a:endParaRPr lang="ko-KR" altLang="en-US" sz="1300" kern="1200" dirty="0"/>
        </a:p>
      </dsp:txBody>
      <dsp:txXfrm rot="5400000">
        <a:off x="-149834" y="1032700"/>
        <a:ext cx="998894" cy="699225"/>
      </dsp:txXfrm>
    </dsp:sp>
    <dsp:sp modelId="{41D6F569-582A-4288-A675-5F905C0020A0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전쟁 후 경제가 파멸적인 상태에 있었으며 수십 년 동안 경제 하락</a:t>
          </a:r>
          <a:endParaRPr lang="ko-KR" altLang="en-US" sz="1300" kern="1200" dirty="0"/>
        </a:p>
      </dsp:txBody>
      <dsp:txXfrm rot="5400000">
        <a:off x="4139772" y="-2557679"/>
        <a:ext cx="649281" cy="7530374"/>
      </dsp:txXfrm>
    </dsp:sp>
    <dsp:sp modelId="{50FDDC9A-5E80-49E2-97F2-D4D255238F3F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/>
            <a:t>일본</a:t>
          </a:r>
          <a:endParaRPr lang="ko-KR" altLang="en-US" sz="1300" kern="1200" dirty="0"/>
        </a:p>
      </dsp:txBody>
      <dsp:txXfrm rot="5400000">
        <a:off x="-149834" y="1913368"/>
        <a:ext cx="998894" cy="699225"/>
      </dsp:txXfrm>
    </dsp:sp>
    <dsp:sp modelId="{F96358A3-AE79-4504-878B-8690E5D886B6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고도경제성장</a:t>
          </a:r>
          <a:r>
            <a:rPr lang="en-US" altLang="ko-KR" sz="1300" kern="1200" dirty="0" smtClean="0"/>
            <a:t/>
          </a:r>
          <a:br>
            <a:rPr lang="en-US" altLang="ko-KR" sz="1300" kern="1200" dirty="0" smtClean="0"/>
          </a:br>
          <a:r>
            <a:rPr lang="ko-KR" altLang="en-US" sz="1300" kern="1200" dirty="0" smtClean="0"/>
            <a:t>→</a:t>
          </a:r>
          <a:r>
            <a:rPr lang="en-US" altLang="ko-KR" sz="1300" kern="1200" dirty="0" smtClean="0"/>
            <a:t>1980</a:t>
          </a:r>
          <a:r>
            <a:rPr lang="ko-KR" altLang="en-US" sz="1300" kern="1200" dirty="0" smtClean="0"/>
            <a:t>년대에는 세계에서 가장 경제가 좋은 나라 중 하나</a:t>
          </a:r>
          <a:endParaRPr lang="ko-KR" altLang="en-US" sz="1300" kern="1200" dirty="0"/>
        </a:p>
      </dsp:txBody>
      <dsp:txXfrm rot="5400000">
        <a:off x="4139772" y="-1677012"/>
        <a:ext cx="649281" cy="7530374"/>
      </dsp:txXfrm>
    </dsp:sp>
    <dsp:sp modelId="{C1F061D2-6909-413A-84C9-B83585A16A50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/>
            <a:t>중국</a:t>
          </a:r>
          <a:endParaRPr lang="ko-KR" altLang="en-US" sz="1300" b="1" kern="1200" dirty="0"/>
        </a:p>
      </dsp:txBody>
      <dsp:txXfrm rot="5400000">
        <a:off x="-149834" y="2794036"/>
        <a:ext cx="998894" cy="699225"/>
      </dsp:txXfrm>
    </dsp:sp>
    <dsp:sp modelId="{C676BD93-E900-4938-919A-7B68A240E4FA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내전의 결과물로 파산</a:t>
          </a:r>
          <a:endParaRPr lang="ko-KR" altLang="en-US" sz="1300" kern="1200" dirty="0"/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300" kern="1200" dirty="0" smtClean="0"/>
            <a:t>1953</a:t>
          </a:r>
          <a:r>
            <a:rPr lang="ko-KR" altLang="en-US" sz="1300" kern="1200" dirty="0" smtClean="0"/>
            <a:t>년</a:t>
          </a:r>
          <a:r>
            <a:rPr lang="en-US" altLang="ko-KR" sz="1300" kern="1200" dirty="0" smtClean="0"/>
            <a:t>-</a:t>
          </a:r>
          <a:r>
            <a:rPr lang="ko-KR" altLang="en-US" sz="1300" kern="1200" dirty="0" smtClean="0"/>
            <a:t> 전쟁 전 수준으로 </a:t>
          </a:r>
          <a:r>
            <a:rPr lang="ko-KR" altLang="en-US" sz="1300" kern="1200" dirty="0" err="1" smtClean="0"/>
            <a:t>생산률이</a:t>
          </a:r>
          <a:r>
            <a:rPr lang="ko-KR" altLang="en-US" sz="1300" kern="1200" dirty="0" smtClean="0"/>
            <a:t> </a:t>
          </a:r>
          <a:r>
            <a:rPr lang="ko-KR" altLang="en-US" sz="1300" kern="1200" dirty="0" err="1" smtClean="0"/>
            <a:t>높아짐으로서</a:t>
          </a:r>
          <a:r>
            <a:rPr lang="ko-KR" altLang="en-US" sz="1300" kern="1200" dirty="0" smtClean="0"/>
            <a:t> 상당히 성공적</a:t>
          </a:r>
          <a:endParaRPr lang="ko-KR" altLang="en-US" sz="1300" kern="1200" dirty="0"/>
        </a:p>
      </dsp:txBody>
      <dsp:txXfrm rot="5400000">
        <a:off x="4139772" y="-796344"/>
        <a:ext cx="649281" cy="7530374"/>
      </dsp:txXfrm>
    </dsp:sp>
    <dsp:sp modelId="{FE408311-B7EA-417C-92B7-F7F663F00CD8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/>
            <a:t>미국</a:t>
          </a:r>
          <a:endParaRPr lang="ko-KR" altLang="en-US" sz="1300" kern="1200" dirty="0"/>
        </a:p>
      </dsp:txBody>
      <dsp:txXfrm rot="5400000">
        <a:off x="-149834" y="3674704"/>
        <a:ext cx="998894" cy="699225"/>
      </dsp:txXfrm>
    </dsp:sp>
    <dsp:sp modelId="{4F6077F5-C17A-438A-932A-AC49D3F0CB50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세계 산업 생산력의 절반을 차지</a:t>
          </a:r>
          <a:r>
            <a:rPr lang="en-US" altLang="ko-KR" sz="1300" kern="1200" dirty="0" smtClean="0"/>
            <a:t/>
          </a:r>
          <a:br>
            <a:rPr lang="en-US" altLang="ko-KR" sz="1300" kern="1200" dirty="0" smtClean="0"/>
          </a:br>
          <a:r>
            <a:rPr lang="ko-KR" altLang="en-US" sz="1300" kern="1200" dirty="0" smtClean="0"/>
            <a:t>→이 생산력은 </a:t>
          </a:r>
          <a:r>
            <a:rPr lang="en-US" altLang="ko-KR" sz="1300" kern="1200" dirty="0" smtClean="0"/>
            <a:t>1970</a:t>
          </a:r>
          <a:r>
            <a:rPr lang="ko-KR" altLang="en-US" sz="1300" kern="1200" dirty="0" smtClean="0"/>
            <a:t>년대 초 크게 감소</a:t>
          </a:r>
          <a:endParaRPr lang="ko-KR" altLang="en-US" sz="1300" kern="1200" dirty="0"/>
        </a:p>
      </dsp:txBody>
      <dsp:txXfrm rot="5400000">
        <a:off x="4139772" y="84323"/>
        <a:ext cx="649281" cy="75303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1F77E-9691-42B6-95BE-6A50C500EBF7}">
      <dsp:nvSpPr>
        <dsp:cNvPr id="0" name=""/>
        <dsp:cNvSpPr/>
      </dsp:nvSpPr>
      <dsp:spPr>
        <a:xfrm>
          <a:off x="0" y="28733"/>
          <a:ext cx="8229600" cy="6358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u="none" kern="1200" dirty="0" smtClean="0">
              <a:uFillTx/>
            </a:rPr>
            <a:t>세계에서 수천만에 이르는 인명 피해</a:t>
          </a:r>
          <a:endParaRPr lang="ko-KR" altLang="en-US" sz="2000" u="none" kern="1200" dirty="0"/>
        </a:p>
      </dsp:txBody>
      <dsp:txXfrm>
        <a:off x="0" y="28733"/>
        <a:ext cx="8229600" cy="635858"/>
      </dsp:txXfrm>
    </dsp:sp>
    <dsp:sp modelId="{660DDDF1-FD81-461D-B1A8-118C42CAF2D7}">
      <dsp:nvSpPr>
        <dsp:cNvPr id="0" name=""/>
        <dsp:cNvSpPr/>
      </dsp:nvSpPr>
      <dsp:spPr>
        <a:xfrm>
          <a:off x="0" y="762416"/>
          <a:ext cx="8229600" cy="6358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u="none" kern="1200" dirty="0" smtClean="0">
              <a:uFillTx/>
            </a:rPr>
            <a:t>세계의 정치</a:t>
          </a:r>
          <a:r>
            <a:rPr lang="en-US" altLang="ko-KR" sz="2000" u="none" kern="1200" dirty="0" smtClean="0">
              <a:uFillTx/>
            </a:rPr>
            <a:t>, </a:t>
          </a:r>
          <a:r>
            <a:rPr lang="ko-KR" altLang="en-US" sz="2000" u="none" kern="1200" dirty="0" smtClean="0">
              <a:uFillTx/>
            </a:rPr>
            <a:t>경제</a:t>
          </a:r>
          <a:r>
            <a:rPr lang="en-US" altLang="ko-KR" sz="2000" u="none" kern="1200" dirty="0" smtClean="0">
              <a:uFillTx/>
            </a:rPr>
            <a:t>, </a:t>
          </a:r>
          <a:r>
            <a:rPr lang="ko-KR" altLang="en-US" sz="2000" u="none" kern="1200" dirty="0" smtClean="0">
              <a:uFillTx/>
            </a:rPr>
            <a:t>사회</a:t>
          </a:r>
          <a:r>
            <a:rPr lang="en-US" altLang="ko-KR" sz="2000" u="none" kern="1200" dirty="0" smtClean="0">
              <a:uFillTx/>
            </a:rPr>
            <a:t>, </a:t>
          </a:r>
          <a:r>
            <a:rPr lang="ko-KR" altLang="en-US" sz="2000" u="none" kern="1200" dirty="0" smtClean="0">
              <a:uFillTx/>
            </a:rPr>
            <a:t>문화 등 모든 영역에도 커다란 변동</a:t>
          </a:r>
          <a:endParaRPr lang="ko-KR" altLang="en-US" sz="2000" u="none" kern="1200" dirty="0"/>
        </a:p>
      </dsp:txBody>
      <dsp:txXfrm>
        <a:off x="0" y="762416"/>
        <a:ext cx="8229600" cy="635858"/>
      </dsp:txXfrm>
    </dsp:sp>
    <dsp:sp modelId="{F24A2D79-2F8A-421D-B664-7E6B408A2B70}">
      <dsp:nvSpPr>
        <dsp:cNvPr id="0" name=""/>
        <dsp:cNvSpPr/>
      </dsp:nvSpPr>
      <dsp:spPr>
        <a:xfrm>
          <a:off x="0" y="1398274"/>
          <a:ext cx="8229600" cy="3098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b="0" u="sng" kern="1200" dirty="0" smtClean="0">
              <a:solidFill>
                <a:schemeClr val="tx1"/>
              </a:solidFill>
            </a:rPr>
            <a:t>전승국</a:t>
          </a:r>
          <a:r>
            <a:rPr lang="en-US" altLang="ko-KR" sz="1600" b="0" kern="1200" dirty="0" smtClean="0">
              <a:solidFill>
                <a:schemeClr val="tx1"/>
              </a:solidFill>
            </a:rPr>
            <a:t>(</a:t>
          </a:r>
          <a:r>
            <a:rPr lang="ko-KR" altLang="en-US" sz="1600" kern="1200" dirty="0" smtClean="0">
              <a:solidFill>
                <a:schemeClr val="tx1"/>
              </a:solidFill>
            </a:rPr>
            <a:t>미</a:t>
          </a:r>
          <a:r>
            <a:rPr lang="en-US" altLang="ko-KR" sz="1600" kern="1200" dirty="0" smtClean="0">
              <a:solidFill>
                <a:schemeClr val="tx1"/>
              </a:solidFill>
            </a:rPr>
            <a:t>, </a:t>
          </a:r>
          <a:r>
            <a:rPr lang="ko-KR" altLang="en-US" sz="1600" kern="1200" dirty="0" smtClean="0">
              <a:solidFill>
                <a:schemeClr val="tx1"/>
              </a:solidFill>
            </a:rPr>
            <a:t>영</a:t>
          </a:r>
          <a:r>
            <a:rPr lang="en-US" altLang="ko-KR" sz="1600" kern="1200" dirty="0" smtClean="0">
              <a:solidFill>
                <a:schemeClr val="tx1"/>
              </a:solidFill>
            </a:rPr>
            <a:t>, </a:t>
          </a:r>
          <a:r>
            <a:rPr lang="ko-KR" altLang="en-US" sz="1600" kern="1200" dirty="0" err="1" smtClean="0">
              <a:solidFill>
                <a:schemeClr val="tx1"/>
              </a:solidFill>
            </a:rPr>
            <a:t>프</a:t>
          </a:r>
          <a:r>
            <a:rPr lang="en-US" altLang="ko-KR" sz="1600" kern="1200" dirty="0" smtClean="0">
              <a:solidFill>
                <a:schemeClr val="tx1"/>
              </a:solidFill>
            </a:rPr>
            <a:t>, </a:t>
          </a:r>
          <a:r>
            <a:rPr lang="ko-KR" altLang="en-US" sz="1600" kern="1200" dirty="0" smtClean="0">
              <a:solidFill>
                <a:schemeClr val="tx1"/>
              </a:solidFill>
            </a:rPr>
            <a:t>소</a:t>
          </a:r>
          <a:r>
            <a:rPr lang="en-US" altLang="ko-KR" sz="1600" kern="1200" dirty="0" smtClean="0">
              <a:solidFill>
                <a:schemeClr val="tx1"/>
              </a:solidFill>
            </a:rPr>
            <a:t>, </a:t>
          </a:r>
          <a:r>
            <a:rPr lang="ko-KR" altLang="en-US" sz="1600" kern="1200" dirty="0" smtClean="0">
              <a:solidFill>
                <a:schemeClr val="tx1"/>
              </a:solidFill>
            </a:rPr>
            <a:t>중</a:t>
          </a:r>
          <a:r>
            <a:rPr lang="en-US" altLang="ko-KR" sz="1600" kern="1200" dirty="0" smtClean="0">
              <a:solidFill>
                <a:schemeClr val="tx1"/>
              </a:solidFill>
            </a:rPr>
            <a:t>)</a:t>
          </a:r>
          <a:r>
            <a:rPr lang="ko-KR" altLang="en-US" sz="1600" kern="1200" dirty="0" smtClean="0">
              <a:solidFill>
                <a:schemeClr val="tx1"/>
              </a:solidFill>
            </a:rPr>
            <a:t> 중심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br>
            <a:rPr lang="en-US" altLang="ko-KR" sz="1600" kern="1200" dirty="0" smtClean="0">
              <a:solidFill>
                <a:schemeClr val="tx1"/>
              </a:solidFill>
            </a:rPr>
          </a:br>
          <a:r>
            <a:rPr lang="en-US" altLang="ko-KR" sz="1600" kern="1200" dirty="0" smtClean="0">
              <a:solidFill>
                <a:schemeClr val="tx1"/>
              </a:solidFill>
            </a:rPr>
            <a:t> 1945</a:t>
          </a:r>
          <a:r>
            <a:rPr lang="ko-KR" altLang="en-US" sz="1600" kern="1200" dirty="0" smtClean="0">
              <a:solidFill>
                <a:schemeClr val="tx1"/>
              </a:solidFill>
            </a:rPr>
            <a:t>년 </a:t>
          </a:r>
          <a:r>
            <a:rPr lang="en-US" altLang="ko-KR" sz="1600" kern="1200" dirty="0" smtClean="0">
              <a:solidFill>
                <a:schemeClr val="tx1"/>
              </a:solidFill>
            </a:rPr>
            <a:t>10</a:t>
          </a:r>
          <a:r>
            <a:rPr lang="ko-KR" altLang="en-US" sz="1600" kern="1200" dirty="0" smtClean="0">
              <a:solidFill>
                <a:schemeClr val="tx1"/>
              </a:solidFill>
            </a:rPr>
            <a:t>월 </a:t>
          </a:r>
          <a:r>
            <a:rPr lang="en-US" altLang="ko-KR" sz="1600" kern="1200" dirty="0" smtClean="0">
              <a:solidFill>
                <a:schemeClr val="tx1"/>
              </a:solidFill>
            </a:rPr>
            <a:t>24</a:t>
          </a:r>
          <a:r>
            <a:rPr lang="ko-KR" altLang="en-US" sz="1600" kern="1200" dirty="0" smtClean="0">
              <a:solidFill>
                <a:schemeClr val="tx1"/>
              </a:solidFill>
            </a:rPr>
            <a:t>일 </a:t>
          </a:r>
          <a:r>
            <a:rPr lang="ko-KR" altLang="en-US" sz="1600" b="1" kern="1200" dirty="0" smtClean="0">
              <a:solidFill>
                <a:schemeClr val="tx1"/>
              </a:solidFill>
            </a:rPr>
            <a:t>국제연</a:t>
          </a:r>
          <a:r>
            <a:rPr lang="ko-KR" altLang="en-US" sz="1600" kern="1200" dirty="0" smtClean="0">
              <a:solidFill>
                <a:schemeClr val="tx1"/>
              </a:solidFill>
            </a:rPr>
            <a:t>합이 창설</a:t>
          </a:r>
          <a:endParaRPr lang="ko-KR" altLang="en-US" sz="1600" u="none" kern="1200" dirty="0">
            <a:solidFill>
              <a:schemeClr val="tx1"/>
            </a:solidFill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solidFill>
                <a:schemeClr val="tx1"/>
              </a:solidFill>
            </a:rPr>
            <a:t>전후 </a:t>
          </a:r>
          <a:r>
            <a:rPr lang="ko-KR" altLang="en-US" sz="1600" u="sng" kern="1200" dirty="0" smtClean="0">
              <a:solidFill>
                <a:schemeClr val="tx1"/>
              </a:solidFill>
            </a:rPr>
            <a:t>경제 질서의 회복을 위해 </a:t>
          </a:r>
          <a:r>
            <a:rPr lang="en-US" altLang="ko-KR" sz="1600" kern="1200" dirty="0" smtClean="0">
              <a:solidFill>
                <a:schemeClr val="tx1"/>
              </a:solidFill>
            </a:rPr>
            <a:t>1944</a:t>
          </a:r>
          <a:r>
            <a:rPr lang="ko-KR" altLang="en-US" sz="1600" kern="1200" dirty="0" smtClean="0">
              <a:solidFill>
                <a:schemeClr val="tx1"/>
              </a:solidFill>
            </a:rPr>
            <a:t>년 체결된 ‘</a:t>
          </a:r>
          <a:r>
            <a:rPr lang="ko-KR" altLang="en-US" sz="1600" b="1" kern="1200" dirty="0" err="1" smtClean="0">
              <a:solidFill>
                <a:schemeClr val="tx1"/>
              </a:solidFill>
            </a:rPr>
            <a:t>브레튼우즈</a:t>
          </a:r>
          <a:r>
            <a:rPr lang="ko-KR" altLang="en-US" sz="1600" b="1" kern="1200" dirty="0" smtClean="0">
              <a:solidFill>
                <a:schemeClr val="tx1"/>
              </a:solidFill>
            </a:rPr>
            <a:t> 협정</a:t>
          </a:r>
          <a:r>
            <a:rPr lang="ko-KR" altLang="en-US" sz="1600" kern="1200" dirty="0" smtClean="0">
              <a:solidFill>
                <a:schemeClr val="tx1"/>
              </a:solidFill>
            </a:rPr>
            <a:t>’</a:t>
          </a:r>
          <a:r>
            <a:rPr lang="en-US" altLang="ko-KR" sz="1600" kern="1200" dirty="0" smtClean="0">
              <a:solidFill>
                <a:schemeClr val="tx1"/>
              </a:solidFill>
            </a:rPr>
            <a:t/>
          </a:r>
          <a:br>
            <a:rPr lang="en-US" altLang="ko-KR" sz="1600" kern="1200" dirty="0" smtClean="0">
              <a:solidFill>
                <a:schemeClr val="tx1"/>
              </a:solidFill>
            </a:rPr>
          </a:br>
          <a:r>
            <a:rPr lang="ko-KR" altLang="en-US" sz="1600" kern="1200" dirty="0" smtClean="0">
              <a:solidFill>
                <a:schemeClr val="tx1"/>
              </a:solidFill>
            </a:rPr>
            <a:t>→달러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r>
            <a:rPr lang="ko-KR" altLang="en-US" sz="1600" kern="1200" dirty="0" smtClean="0">
              <a:solidFill>
                <a:schemeClr val="tx1"/>
              </a:solidFill>
            </a:rPr>
            <a:t>세계의 기축 통화로 자리를 잡음</a:t>
          </a:r>
          <a:r>
            <a:rPr lang="en-US" altLang="ko-KR" sz="1600" kern="1200" dirty="0" smtClean="0">
              <a:solidFill>
                <a:schemeClr val="tx1"/>
              </a:solidFill>
            </a:rPr>
            <a:t/>
          </a:r>
          <a:br>
            <a:rPr lang="en-US" altLang="ko-KR" sz="1600" kern="1200" dirty="0" smtClean="0">
              <a:solidFill>
                <a:schemeClr val="tx1"/>
              </a:solidFill>
            </a:rPr>
          </a:br>
          <a:r>
            <a:rPr lang="ko-KR" altLang="en-US" sz="1600" kern="1200" dirty="0" smtClean="0">
              <a:solidFill>
                <a:schemeClr val="tx1"/>
              </a:solidFill>
            </a:rPr>
            <a:t>→미국 중심의 경제 체제가 성립</a:t>
          </a:r>
          <a:endParaRPr lang="ko-KR" altLang="en-US" sz="1600" u="none" kern="1200" dirty="0">
            <a:solidFill>
              <a:schemeClr val="tx1"/>
            </a:solidFill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/>
            <a:t>소련군대 주도</a:t>
          </a:r>
          <a:r>
            <a:rPr lang="en-US" altLang="ko-KR" sz="1600" kern="1200" dirty="0" smtClean="0"/>
            <a:t>- </a:t>
          </a:r>
          <a:r>
            <a:rPr lang="ko-KR" altLang="en-US" sz="1600" kern="1200" dirty="0" smtClean="0"/>
            <a:t>동유럽</a:t>
          </a:r>
          <a:r>
            <a:rPr lang="en-US" altLang="ko-KR" sz="1600" kern="1200" dirty="0" smtClean="0"/>
            <a:t>, </a:t>
          </a:r>
          <a:r>
            <a:rPr lang="ko-KR" altLang="en-US" sz="1600" kern="1200" dirty="0" err="1" smtClean="0"/>
            <a:t>외몽고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북한 등에 공산주의정권</a:t>
          </a:r>
          <a:endParaRPr lang="ko-KR" altLang="en-US" sz="1600" u="none" kern="1200" dirty="0">
            <a:solidFill>
              <a:schemeClr val="tx1"/>
            </a:solidFill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/>
            <a:t>중국에서도 중국공산당이 내전에서 승리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>
              <a:solidFill>
                <a:schemeClr val="tx1"/>
              </a:solidFill>
            </a:rPr>
            <a:t>→</a:t>
          </a:r>
          <a:r>
            <a:rPr lang="ko-KR" altLang="en-US" sz="1600" b="1" u="none" kern="1200" dirty="0" smtClean="0">
              <a:uFillTx/>
            </a:rPr>
            <a:t>자본</a:t>
          </a:r>
          <a:r>
            <a:rPr lang="ko-KR" altLang="en-US" sz="1600" u="none" kern="1200" dirty="0" smtClean="0">
              <a:uFillTx/>
            </a:rPr>
            <a:t>주의 진영</a:t>
          </a:r>
          <a:r>
            <a:rPr lang="en-US" altLang="ko-KR" sz="1600" u="none" kern="1200" dirty="0" smtClean="0">
              <a:uFillTx/>
            </a:rPr>
            <a:t>: </a:t>
          </a:r>
          <a:r>
            <a:rPr lang="ko-KR" altLang="en-US" sz="1600" u="none" kern="1200" dirty="0" smtClean="0">
              <a:uFillTx/>
            </a:rPr>
            <a:t>미국과 서유럽 중심</a:t>
          </a:r>
          <a:r>
            <a:rPr lang="en-US" altLang="ko-KR" sz="1600" u="none" kern="1200" dirty="0" smtClean="0">
              <a:uFillTx/>
            </a:rPr>
            <a:t/>
          </a:r>
          <a:br>
            <a:rPr lang="en-US" altLang="ko-KR" sz="1600" u="none" kern="1200" dirty="0" smtClean="0">
              <a:uFillTx/>
            </a:rPr>
          </a:br>
          <a:r>
            <a:rPr lang="en-US" altLang="ko-KR" sz="1600" u="none" kern="1200" dirty="0" smtClean="0">
              <a:uFillTx/>
            </a:rPr>
            <a:t>   </a:t>
          </a:r>
          <a:r>
            <a:rPr lang="ko-KR" altLang="en-US" sz="1600" b="1" u="none" kern="1200" dirty="0" smtClean="0">
              <a:uFillTx/>
            </a:rPr>
            <a:t>공산</a:t>
          </a:r>
          <a:r>
            <a:rPr lang="ko-KR" altLang="en-US" sz="1600" u="none" kern="1200" dirty="0" smtClean="0">
              <a:uFillTx/>
            </a:rPr>
            <a:t>주의 진영</a:t>
          </a:r>
          <a:r>
            <a:rPr lang="en-US" altLang="ko-KR" sz="1600" u="none" kern="1200" dirty="0" smtClean="0">
              <a:uFillTx/>
            </a:rPr>
            <a:t>: </a:t>
          </a:r>
          <a:r>
            <a:rPr lang="ko-KR" altLang="en-US" sz="1600" u="none" kern="1200" dirty="0" smtClean="0">
              <a:uFillTx/>
            </a:rPr>
            <a:t>소련</a:t>
          </a:r>
          <a:r>
            <a:rPr lang="en-US" altLang="ko-KR" sz="1600" u="none" kern="1200" dirty="0" smtClean="0">
              <a:uFillTx/>
            </a:rPr>
            <a:t>, </a:t>
          </a:r>
          <a:r>
            <a:rPr lang="ko-KR" altLang="en-US" sz="1600" u="none" kern="1200" dirty="0" smtClean="0">
              <a:uFillTx/>
            </a:rPr>
            <a:t>동유럽</a:t>
          </a:r>
          <a:r>
            <a:rPr lang="en-US" altLang="ko-KR" sz="1600" u="none" kern="1200" dirty="0" smtClean="0">
              <a:uFillTx/>
            </a:rPr>
            <a:t>, </a:t>
          </a:r>
          <a:r>
            <a:rPr lang="ko-KR" altLang="en-US" sz="1600" u="none" kern="1200" dirty="0" smtClean="0">
              <a:uFillTx/>
            </a:rPr>
            <a:t>중국</a:t>
          </a:r>
          <a:endParaRPr lang="ko-KR" altLang="en-US" sz="1600" u="none" kern="1200" dirty="0">
            <a:solidFill>
              <a:schemeClr val="tx1"/>
            </a:solidFill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u="sng" kern="1200" dirty="0" smtClean="0"/>
            <a:t>식민지</a:t>
          </a:r>
          <a:r>
            <a:rPr lang="ko-KR" altLang="en-US" sz="1600" kern="1200" dirty="0" smtClean="0"/>
            <a:t> 상태에 있던 나라들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>
              <a:solidFill>
                <a:schemeClr val="tx1"/>
              </a:solidFill>
            </a:rPr>
            <a:t>→대부분</a:t>
          </a:r>
          <a:r>
            <a:rPr lang="ko-KR" altLang="en-US" sz="1600" kern="1200" dirty="0" smtClean="0"/>
            <a:t> </a:t>
          </a:r>
          <a:r>
            <a:rPr lang="ko-KR" altLang="en-US" sz="1600" b="1" kern="1200" dirty="0" smtClean="0"/>
            <a:t>주권국가</a:t>
          </a:r>
          <a:r>
            <a:rPr lang="ko-KR" altLang="en-US" sz="1600" kern="1200" dirty="0" smtClean="0"/>
            <a:t>로 독립</a:t>
          </a:r>
          <a:endParaRPr lang="ko-KR" altLang="en-US" sz="1600" u="none" kern="1200" dirty="0">
            <a:solidFill>
              <a:schemeClr val="tx1"/>
            </a:solidFill>
          </a:endParaRPr>
        </a:p>
      </dsp:txBody>
      <dsp:txXfrm>
        <a:off x="0" y="1398274"/>
        <a:ext cx="8229600" cy="30989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9DF92F-A9D0-45BE-9A2A-94657603BA3C}">
      <dsp:nvSpPr>
        <dsp:cNvPr id="0" name=""/>
        <dsp:cNvSpPr/>
      </dsp:nvSpPr>
      <dsp:spPr>
        <a:xfrm>
          <a:off x="0" y="0"/>
          <a:ext cx="6552728" cy="121920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다음 </a:t>
          </a:r>
          <a:r>
            <a:rPr lang="en-US" altLang="ko-KR" sz="1600" kern="1200" dirty="0" smtClean="0"/>
            <a:t>3</a:t>
          </a:r>
          <a:r>
            <a:rPr lang="ko-KR" altLang="en-US" sz="1600" kern="1200" dirty="0" smtClean="0"/>
            <a:t>가지 중 하나에 해당하고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피폭자 건강수첩</a:t>
          </a:r>
          <a:r>
            <a:rPr lang="en-US" altLang="ko-KR" sz="1600" kern="1200" dirty="0" smtClean="0"/>
            <a:t>(</a:t>
          </a:r>
          <a:r>
            <a:rPr lang="ko-KR" altLang="en-US" sz="1600" kern="1200" dirty="0" smtClean="0"/>
            <a:t>일본</a:t>
          </a:r>
          <a:r>
            <a:rPr lang="en-US" altLang="ko-KR" sz="1600" kern="1200" dirty="0" smtClean="0"/>
            <a:t>) </a:t>
          </a:r>
          <a:r>
            <a:rPr lang="ko-KR" altLang="en-US" sz="1600" kern="1200" dirty="0" smtClean="0"/>
            <a:t>또는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원폭피해자 등록증</a:t>
          </a:r>
          <a:r>
            <a:rPr lang="en-US" altLang="ko-KR" sz="1600" kern="1200" dirty="0" smtClean="0"/>
            <a:t>(</a:t>
          </a:r>
          <a:r>
            <a:rPr lang="ko-KR" altLang="en-US" sz="1600" kern="1200" dirty="0" smtClean="0"/>
            <a:t>한국</a:t>
          </a:r>
          <a:r>
            <a:rPr lang="en-US" altLang="ko-KR" sz="1600" kern="1200" dirty="0" smtClean="0"/>
            <a:t>)</a:t>
          </a:r>
          <a:r>
            <a:rPr lang="ko-KR" altLang="en-US" sz="1600" kern="1200" dirty="0" smtClean="0"/>
            <a:t>을 소지한 사람</a:t>
          </a:r>
          <a:endParaRPr lang="en-US" altLang="ko-KR" sz="1600" kern="1200" dirty="0" smtClean="0"/>
        </a:p>
      </dsp:txBody>
      <dsp:txXfrm>
        <a:off x="0" y="0"/>
        <a:ext cx="6552728" cy="1219200"/>
      </dsp:txXfrm>
    </dsp:sp>
    <dsp:sp modelId="{F2FEC41D-0D98-45B0-948E-0AE432CCE1A0}">
      <dsp:nvSpPr>
        <dsp:cNvPr id="0" name=""/>
        <dsp:cNvSpPr/>
      </dsp:nvSpPr>
      <dsp:spPr>
        <a:xfrm>
          <a:off x="3199" y="1219200"/>
          <a:ext cx="2182109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직접피폭자</a:t>
          </a:r>
          <a:endParaRPr lang="en-US" altLang="ko-KR" sz="1800" b="1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히로시마시나 </a:t>
          </a:r>
          <a:r>
            <a:rPr lang="ko-KR" altLang="en-US" sz="1600" kern="1200" dirty="0" err="1" smtClean="0"/>
            <a:t>나가사키시에서</a:t>
          </a:r>
          <a:r>
            <a:rPr lang="ko-KR" altLang="en-US" sz="1600" kern="1200" dirty="0" smtClean="0"/>
            <a:t> 피폭한 사람</a:t>
          </a:r>
          <a:endParaRPr lang="en-US" altLang="ko-KR" sz="16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이 지역의 인근 구역에서 피폭한 사람</a:t>
          </a:r>
          <a:endParaRPr lang="ko-KR" altLang="en-US" sz="1600" kern="1200" dirty="0"/>
        </a:p>
      </dsp:txBody>
      <dsp:txXfrm>
        <a:off x="3199" y="1219200"/>
        <a:ext cx="2182109" cy="2560320"/>
      </dsp:txXfrm>
    </dsp:sp>
    <dsp:sp modelId="{2AD2B9BA-BA0D-45EA-BF41-F90A41C85A39}">
      <dsp:nvSpPr>
        <dsp:cNvPr id="0" name=""/>
        <dsp:cNvSpPr/>
      </dsp:nvSpPr>
      <dsp:spPr>
        <a:xfrm>
          <a:off x="2185309" y="1219200"/>
          <a:ext cx="2182109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입시자</a:t>
          </a:r>
          <a:endParaRPr lang="en-US" altLang="ko-KR" sz="1800" b="1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2</a:t>
          </a:r>
          <a:r>
            <a:rPr lang="ko-KR" altLang="en-US" sz="1600" kern="1200" dirty="0" smtClean="0"/>
            <a:t>주 이내에 일본 정령에서 규정한 지역에 들어갔던 사람</a:t>
          </a:r>
          <a:endParaRPr lang="ko-KR" altLang="en-US" sz="1600" kern="1200" dirty="0"/>
        </a:p>
      </dsp:txBody>
      <dsp:txXfrm>
        <a:off x="2185309" y="1219200"/>
        <a:ext cx="2182109" cy="2560320"/>
      </dsp:txXfrm>
    </dsp:sp>
    <dsp:sp modelId="{BD9B69DB-8683-4AE3-BBD8-EC0E75178A35}">
      <dsp:nvSpPr>
        <dsp:cNvPr id="0" name=""/>
        <dsp:cNvSpPr/>
      </dsp:nvSpPr>
      <dsp:spPr>
        <a:xfrm>
          <a:off x="4367418" y="1219200"/>
          <a:ext cx="2182109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구호활동 </a:t>
          </a:r>
          <a:r>
            <a:rPr lang="en-US" altLang="ko-KR" sz="1800" b="1" kern="1200" dirty="0" smtClean="0"/>
            <a:t/>
          </a:r>
          <a:br>
            <a:rPr lang="en-US" altLang="ko-KR" sz="1800" b="1" kern="1200" dirty="0" smtClean="0"/>
          </a:br>
          <a:r>
            <a:rPr lang="ko-KR" altLang="en-US" sz="1800" b="1" kern="1200" dirty="0" smtClean="0"/>
            <a:t>및 그 종사자</a:t>
          </a:r>
          <a:endParaRPr lang="en-US" altLang="ko-KR" sz="1800" b="1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신체에 원폭방사능의 영향을 받은 사람</a:t>
          </a:r>
          <a:endParaRPr lang="ko-KR" altLang="en-US" sz="1600" kern="1200" dirty="0"/>
        </a:p>
      </dsp:txBody>
      <dsp:txXfrm>
        <a:off x="4367418" y="1219200"/>
        <a:ext cx="2182109" cy="2560320"/>
      </dsp:txXfrm>
    </dsp:sp>
    <dsp:sp modelId="{2095DC17-4020-49E8-A153-945CE62AB259}">
      <dsp:nvSpPr>
        <dsp:cNvPr id="0" name=""/>
        <dsp:cNvSpPr/>
      </dsp:nvSpPr>
      <dsp:spPr>
        <a:xfrm>
          <a:off x="0" y="3779520"/>
          <a:ext cx="6552728" cy="28448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242BCC-A3BE-47C6-A098-D2A8C414EFCB}">
      <dsp:nvSpPr>
        <dsp:cNvPr id="0" name=""/>
        <dsp:cNvSpPr/>
      </dsp:nvSpPr>
      <dsp:spPr>
        <a:xfrm>
          <a:off x="1606459" y="617699"/>
          <a:ext cx="4225600" cy="4225600"/>
        </a:xfrm>
        <a:prstGeom prst="blockArc">
          <a:avLst>
            <a:gd name="adj1" fmla="val 12600000"/>
            <a:gd name="adj2" fmla="val 16200000"/>
            <a:gd name="adj3" fmla="val 45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340EEE-85E6-4BF3-83CA-B5BFE7F22DBD}">
      <dsp:nvSpPr>
        <dsp:cNvPr id="0" name=""/>
        <dsp:cNvSpPr/>
      </dsp:nvSpPr>
      <dsp:spPr>
        <a:xfrm>
          <a:off x="1606459" y="617699"/>
          <a:ext cx="4225600" cy="4225600"/>
        </a:xfrm>
        <a:prstGeom prst="blockArc">
          <a:avLst>
            <a:gd name="adj1" fmla="val 9000000"/>
            <a:gd name="adj2" fmla="val 12600000"/>
            <a:gd name="adj3" fmla="val 451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CE24A3-2317-4144-9C81-3F4A8B3A420A}">
      <dsp:nvSpPr>
        <dsp:cNvPr id="0" name=""/>
        <dsp:cNvSpPr/>
      </dsp:nvSpPr>
      <dsp:spPr>
        <a:xfrm>
          <a:off x="1606459" y="617699"/>
          <a:ext cx="4225600" cy="4225600"/>
        </a:xfrm>
        <a:prstGeom prst="blockArc">
          <a:avLst>
            <a:gd name="adj1" fmla="val 5400000"/>
            <a:gd name="adj2" fmla="val 9000000"/>
            <a:gd name="adj3" fmla="val 451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C7D6BB-54AC-4B8B-8447-60EE93BAC01A}">
      <dsp:nvSpPr>
        <dsp:cNvPr id="0" name=""/>
        <dsp:cNvSpPr/>
      </dsp:nvSpPr>
      <dsp:spPr>
        <a:xfrm>
          <a:off x="1606459" y="617699"/>
          <a:ext cx="4225600" cy="4225600"/>
        </a:xfrm>
        <a:prstGeom prst="blockArc">
          <a:avLst>
            <a:gd name="adj1" fmla="val 1800000"/>
            <a:gd name="adj2" fmla="val 5400000"/>
            <a:gd name="adj3" fmla="val 45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C63879-6F54-4F3C-9BD6-2DE5EE9469C6}">
      <dsp:nvSpPr>
        <dsp:cNvPr id="0" name=""/>
        <dsp:cNvSpPr/>
      </dsp:nvSpPr>
      <dsp:spPr>
        <a:xfrm>
          <a:off x="1606459" y="617699"/>
          <a:ext cx="4225600" cy="4225600"/>
        </a:xfrm>
        <a:prstGeom prst="blockArc">
          <a:avLst>
            <a:gd name="adj1" fmla="val 19800000"/>
            <a:gd name="adj2" fmla="val 1800000"/>
            <a:gd name="adj3" fmla="val 451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0D1C65-4902-4815-A555-99FFF1D616AF}">
      <dsp:nvSpPr>
        <dsp:cNvPr id="0" name=""/>
        <dsp:cNvSpPr/>
      </dsp:nvSpPr>
      <dsp:spPr>
        <a:xfrm>
          <a:off x="1606459" y="617699"/>
          <a:ext cx="4225600" cy="4225600"/>
        </a:xfrm>
        <a:prstGeom prst="blockArc">
          <a:avLst>
            <a:gd name="adj1" fmla="val 16200000"/>
            <a:gd name="adj2" fmla="val 19800000"/>
            <a:gd name="adj3" fmla="val 45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6FC641-1108-4A67-B439-E5EB4118C1BF}">
      <dsp:nvSpPr>
        <dsp:cNvPr id="0" name=""/>
        <dsp:cNvSpPr/>
      </dsp:nvSpPr>
      <dsp:spPr>
        <a:xfrm>
          <a:off x="2772341" y="1783581"/>
          <a:ext cx="1893837" cy="1893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피폭자피해</a:t>
          </a:r>
          <a:endParaRPr lang="ko-KR" altLang="en-US" sz="3100" kern="1200" dirty="0"/>
        </a:p>
      </dsp:txBody>
      <dsp:txXfrm>
        <a:off x="2772341" y="1783581"/>
        <a:ext cx="1893837" cy="1893837"/>
      </dsp:txXfrm>
    </dsp:sp>
    <dsp:sp modelId="{F49BC0F5-291A-43CE-8469-732A42F398AB}">
      <dsp:nvSpPr>
        <dsp:cNvPr id="0" name=""/>
        <dsp:cNvSpPr/>
      </dsp:nvSpPr>
      <dsp:spPr>
        <a:xfrm>
          <a:off x="3056416" y="2581"/>
          <a:ext cx="1325686" cy="13256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신체 </a:t>
          </a:r>
          <a:endParaRPr lang="ko-KR" altLang="en-US" sz="1600" kern="1200" dirty="0"/>
        </a:p>
      </dsp:txBody>
      <dsp:txXfrm>
        <a:off x="3056416" y="2581"/>
        <a:ext cx="1325686" cy="1325686"/>
      </dsp:txXfrm>
    </dsp:sp>
    <dsp:sp modelId="{1E327947-AE7C-4871-93F2-C080B54C650D}">
      <dsp:nvSpPr>
        <dsp:cNvPr id="0" name=""/>
        <dsp:cNvSpPr/>
      </dsp:nvSpPr>
      <dsp:spPr>
        <a:xfrm>
          <a:off x="4663344" y="982343"/>
          <a:ext cx="1688646" cy="14312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장애로 인한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노동력 상실</a:t>
          </a:r>
          <a:r>
            <a:rPr lang="en-US" altLang="ko-KR" sz="1600" kern="1200" dirty="0" smtClean="0"/>
            <a:t> </a:t>
          </a:r>
          <a:endParaRPr lang="ko-KR" altLang="en-US" sz="1600" kern="1200" dirty="0"/>
        </a:p>
      </dsp:txBody>
      <dsp:txXfrm>
        <a:off x="4663344" y="982343"/>
        <a:ext cx="1688646" cy="1431237"/>
      </dsp:txXfrm>
    </dsp:sp>
    <dsp:sp modelId="{59592479-4DD8-452E-B09B-C4948F7A5E13}">
      <dsp:nvSpPr>
        <dsp:cNvPr id="0" name=""/>
        <dsp:cNvSpPr/>
      </dsp:nvSpPr>
      <dsp:spPr>
        <a:xfrm>
          <a:off x="4844824" y="3100194"/>
          <a:ext cx="1325686" cy="13256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가정 해체</a:t>
          </a:r>
          <a:endParaRPr lang="ko-KR" altLang="en-US" sz="1600" kern="1200" dirty="0"/>
        </a:p>
      </dsp:txBody>
      <dsp:txXfrm>
        <a:off x="4844824" y="3100194"/>
        <a:ext cx="1325686" cy="1325686"/>
      </dsp:txXfrm>
    </dsp:sp>
    <dsp:sp modelId="{D1E7AC00-59A1-4F32-A39A-8D2EFE2C0A91}">
      <dsp:nvSpPr>
        <dsp:cNvPr id="0" name=""/>
        <dsp:cNvSpPr/>
      </dsp:nvSpPr>
      <dsp:spPr>
        <a:xfrm>
          <a:off x="3056416" y="4132732"/>
          <a:ext cx="1325686" cy="13256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재산 손실</a:t>
          </a:r>
          <a:endParaRPr lang="ko-KR" altLang="en-US" sz="1600" kern="1200" dirty="0"/>
        </a:p>
      </dsp:txBody>
      <dsp:txXfrm>
        <a:off x="3056416" y="4132732"/>
        <a:ext cx="1325686" cy="1325686"/>
      </dsp:txXfrm>
    </dsp:sp>
    <dsp:sp modelId="{D52A2F37-DF5B-4D01-833C-778C5D6D6451}">
      <dsp:nvSpPr>
        <dsp:cNvPr id="0" name=""/>
        <dsp:cNvSpPr/>
      </dsp:nvSpPr>
      <dsp:spPr>
        <a:xfrm>
          <a:off x="1268009" y="3100194"/>
          <a:ext cx="1325686" cy="13256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방사선에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의한 질병 및 후유증 </a:t>
          </a:r>
          <a:endParaRPr lang="ko-KR" altLang="en-US" sz="1600" kern="1200" dirty="0"/>
        </a:p>
      </dsp:txBody>
      <dsp:txXfrm>
        <a:off x="1268009" y="3100194"/>
        <a:ext cx="1325686" cy="1325686"/>
      </dsp:txXfrm>
    </dsp:sp>
    <dsp:sp modelId="{C50AC874-D0E3-4B83-BD2A-8AC79113A675}">
      <dsp:nvSpPr>
        <dsp:cNvPr id="0" name=""/>
        <dsp:cNvSpPr/>
      </dsp:nvSpPr>
      <dsp:spPr>
        <a:xfrm>
          <a:off x="1268009" y="1035119"/>
          <a:ext cx="1325686" cy="13256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정신적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피해</a:t>
          </a:r>
          <a:endParaRPr lang="ko-KR" altLang="en-US" sz="1600" kern="1200" dirty="0"/>
        </a:p>
      </dsp:txBody>
      <dsp:txXfrm>
        <a:off x="1268009" y="1035119"/>
        <a:ext cx="1325686" cy="13256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6CE97-0353-4B17-8AAD-1CB07E33AD6C}">
      <dsp:nvSpPr>
        <dsp:cNvPr id="0" name=""/>
        <dsp:cNvSpPr/>
      </dsp:nvSpPr>
      <dsp:spPr>
        <a:xfrm>
          <a:off x="0" y="0"/>
          <a:ext cx="5261113" cy="526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극동위원회가 설립</a:t>
          </a:r>
          <a:endParaRPr lang="ko-KR" altLang="en-US" sz="1600" kern="1200" dirty="0"/>
        </a:p>
      </dsp:txBody>
      <dsp:txXfrm>
        <a:off x="0" y="0"/>
        <a:ext cx="4679608" cy="526248"/>
      </dsp:txXfrm>
    </dsp:sp>
    <dsp:sp modelId="{2D33686C-5972-4023-ABE1-9DBE440714CE}">
      <dsp:nvSpPr>
        <dsp:cNvPr id="0" name=""/>
        <dsp:cNvSpPr/>
      </dsp:nvSpPr>
      <dsp:spPr>
        <a:xfrm>
          <a:off x="440618" y="621930"/>
          <a:ext cx="5261113" cy="526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일본의 군사적 통치를 시작</a:t>
          </a:r>
          <a:endParaRPr lang="ko-KR" altLang="en-US" sz="1600" kern="1200" dirty="0"/>
        </a:p>
      </dsp:txBody>
      <dsp:txXfrm>
        <a:off x="440618" y="621930"/>
        <a:ext cx="4478433" cy="526248"/>
      </dsp:txXfrm>
    </dsp:sp>
    <dsp:sp modelId="{72EDE48F-175D-4334-8722-4E600C0FDCB3}">
      <dsp:nvSpPr>
        <dsp:cNvPr id="0" name=""/>
        <dsp:cNvSpPr/>
      </dsp:nvSpPr>
      <dsp:spPr>
        <a:xfrm>
          <a:off x="874660" y="1243860"/>
          <a:ext cx="5261113" cy="526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독일처럼 일본 본토의 산업 수준을 낮추기 시작</a:t>
          </a:r>
          <a:endParaRPr lang="en-US" altLang="ko-KR" sz="1600" kern="1200" dirty="0" smtClean="0"/>
        </a:p>
      </dsp:txBody>
      <dsp:txXfrm>
        <a:off x="874660" y="1243860"/>
        <a:ext cx="4485010" cy="526248"/>
      </dsp:txXfrm>
    </dsp:sp>
    <dsp:sp modelId="{DAAB72FE-F782-4F90-9003-1A51A07CC376}">
      <dsp:nvSpPr>
        <dsp:cNvPr id="0" name=""/>
        <dsp:cNvSpPr/>
      </dsp:nvSpPr>
      <dsp:spPr>
        <a:xfrm>
          <a:off x="1315278" y="1865791"/>
          <a:ext cx="5261113" cy="526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일본의 산업 수준은 독일 이하의 수준으로 하락</a:t>
          </a:r>
          <a:endParaRPr lang="en-US" altLang="ko-KR" sz="1600" kern="1200" dirty="0" smtClean="0"/>
        </a:p>
      </dsp:txBody>
      <dsp:txXfrm>
        <a:off x="1315278" y="1865791"/>
        <a:ext cx="4478433" cy="526248"/>
      </dsp:txXfrm>
    </dsp:sp>
    <dsp:sp modelId="{CF38E00B-F1A8-4300-BFA9-B9764093F53C}">
      <dsp:nvSpPr>
        <dsp:cNvPr id="0" name=""/>
        <dsp:cNvSpPr/>
      </dsp:nvSpPr>
      <dsp:spPr>
        <a:xfrm>
          <a:off x="4919051" y="403058"/>
          <a:ext cx="342061" cy="342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4919051" y="403058"/>
        <a:ext cx="342061" cy="342061"/>
      </dsp:txXfrm>
    </dsp:sp>
    <dsp:sp modelId="{7FD0A9DE-975B-4DED-93D9-5C1A8B4040AB}">
      <dsp:nvSpPr>
        <dsp:cNvPr id="0" name=""/>
        <dsp:cNvSpPr/>
      </dsp:nvSpPr>
      <dsp:spPr>
        <a:xfrm>
          <a:off x="5359670" y="1024989"/>
          <a:ext cx="342061" cy="342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5359670" y="1024989"/>
        <a:ext cx="342061" cy="342061"/>
      </dsp:txXfrm>
    </dsp:sp>
    <dsp:sp modelId="{FDEE8CC3-2A0C-4D8A-8D60-62ED842426CB}">
      <dsp:nvSpPr>
        <dsp:cNvPr id="0" name=""/>
        <dsp:cNvSpPr/>
      </dsp:nvSpPr>
      <dsp:spPr>
        <a:xfrm>
          <a:off x="5793712" y="1646919"/>
          <a:ext cx="342061" cy="342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5793712" y="1646919"/>
        <a:ext cx="342061" cy="3420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0BC95A-7797-4025-A17E-EDE9BC219F1B}">
      <dsp:nvSpPr>
        <dsp:cNvPr id="0" name=""/>
        <dsp:cNvSpPr/>
      </dsp:nvSpPr>
      <dsp:spPr>
        <a:xfrm>
          <a:off x="1759632" y="30608"/>
          <a:ext cx="3826981" cy="13290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2B1B1-905B-4864-A91F-29C3AF47B99F}">
      <dsp:nvSpPr>
        <dsp:cNvPr id="0" name=""/>
        <dsp:cNvSpPr/>
      </dsp:nvSpPr>
      <dsp:spPr>
        <a:xfrm>
          <a:off x="2264731" y="3285026"/>
          <a:ext cx="2828651" cy="474664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AE39B4-F67E-4215-8257-BD5DA663552C}">
      <dsp:nvSpPr>
        <dsp:cNvPr id="0" name=""/>
        <dsp:cNvSpPr/>
      </dsp:nvSpPr>
      <dsp:spPr>
        <a:xfrm>
          <a:off x="1928826" y="3340309"/>
          <a:ext cx="3559983" cy="15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smtClean="0">
              <a:latin typeface="휴먼엑스포" pitchFamily="18" charset="-127"/>
              <a:ea typeface="휴먼엑스포" pitchFamily="18" charset="-127"/>
            </a:rPr>
            <a:t>한국전쟁</a:t>
          </a:r>
          <a:endParaRPr lang="ko-KR" altLang="en-US" sz="4000" b="1" kern="1200" dirty="0">
            <a:latin typeface="휴먼엑스포" pitchFamily="18" charset="-127"/>
            <a:ea typeface="휴먼엑스포" pitchFamily="18" charset="-127"/>
          </a:endParaRPr>
        </a:p>
      </dsp:txBody>
      <dsp:txXfrm>
        <a:off x="1928826" y="3340309"/>
        <a:ext cx="3559983" cy="1538891"/>
      </dsp:txXfrm>
    </dsp:sp>
    <dsp:sp modelId="{CE6C87E2-1007-4AC1-8BA9-A0E96E5DCEE6}">
      <dsp:nvSpPr>
        <dsp:cNvPr id="0" name=""/>
        <dsp:cNvSpPr/>
      </dsp:nvSpPr>
      <dsp:spPr>
        <a:xfrm>
          <a:off x="3150992" y="1462314"/>
          <a:ext cx="1334993" cy="13349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미국의 원자폭탄 투하</a:t>
          </a:r>
          <a:endParaRPr lang="ko-KR" altLang="en-US" sz="1800" b="1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3150992" y="1462314"/>
        <a:ext cx="1334993" cy="1334993"/>
      </dsp:txXfrm>
    </dsp:sp>
    <dsp:sp modelId="{5812A175-4E06-4561-897D-5D273BAC4CDB}">
      <dsp:nvSpPr>
        <dsp:cNvPr id="0" name=""/>
        <dsp:cNvSpPr/>
      </dsp:nvSpPr>
      <dsp:spPr>
        <a:xfrm>
          <a:off x="2047139" y="305172"/>
          <a:ext cx="1632176" cy="16461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제 </a:t>
          </a:r>
          <a:r>
            <a:rPr lang="en-US" altLang="ko-KR" sz="18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2</a:t>
          </a:r>
          <a:r>
            <a:rPr lang="ko-KR" altLang="en-US" sz="18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차 세계 대전 패전</a:t>
          </a:r>
          <a:endParaRPr lang="ko-KR" altLang="en-US" sz="1800" b="1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2047139" y="305172"/>
        <a:ext cx="1632176" cy="1646193"/>
      </dsp:txXfrm>
    </dsp:sp>
    <dsp:sp modelId="{C12FBD38-FE2B-44AF-B552-F66C23CA8E87}">
      <dsp:nvSpPr>
        <dsp:cNvPr id="0" name=""/>
        <dsp:cNvSpPr/>
      </dsp:nvSpPr>
      <dsp:spPr>
        <a:xfrm>
          <a:off x="3715323" y="160122"/>
          <a:ext cx="1440871" cy="13349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미국의 원조</a:t>
          </a:r>
          <a:endParaRPr lang="ko-KR" altLang="en-US" sz="2000" b="1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3715323" y="160122"/>
        <a:ext cx="1440871" cy="1334993"/>
      </dsp:txXfrm>
    </dsp:sp>
    <dsp:sp modelId="{F511D2D2-BB18-4730-9732-85776BAB61AF}">
      <dsp:nvSpPr>
        <dsp:cNvPr id="0" name=""/>
        <dsp:cNvSpPr/>
      </dsp:nvSpPr>
      <dsp:spPr>
        <a:xfrm>
          <a:off x="669088" y="-125147"/>
          <a:ext cx="6001330" cy="33226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AF6EF-C6D7-4F8D-96ED-5C3ECDB881ED}">
      <dsp:nvSpPr>
        <dsp:cNvPr id="0" name=""/>
        <dsp:cNvSpPr/>
      </dsp:nvSpPr>
      <dsp:spPr>
        <a:xfrm rot="5400000">
          <a:off x="-208832" y="208978"/>
          <a:ext cx="1392218" cy="97455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1945~1955</a:t>
          </a:r>
        </a:p>
      </dsp:txBody>
      <dsp:txXfrm rot="5400000">
        <a:off x="-208832" y="208978"/>
        <a:ext cx="1392218" cy="974553"/>
      </dsp:txXfrm>
    </dsp:sp>
    <dsp:sp modelId="{ABE9F77F-680C-43FD-8384-5A745A5BEDD2}">
      <dsp:nvSpPr>
        <dsp:cNvPr id="0" name=""/>
        <dsp:cNvSpPr/>
      </dsp:nvSpPr>
      <dsp:spPr>
        <a:xfrm rot="5400000">
          <a:off x="3082805" y="-2108106"/>
          <a:ext cx="904942" cy="512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점령군 지원 하 생산회복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한국 전쟁 수혜</a:t>
          </a:r>
          <a:endParaRPr lang="ko-KR" altLang="en-US" sz="1800" kern="1200" dirty="0"/>
        </a:p>
      </dsp:txBody>
      <dsp:txXfrm rot="5400000">
        <a:off x="3082805" y="-2108106"/>
        <a:ext cx="904942" cy="5121446"/>
      </dsp:txXfrm>
    </dsp:sp>
    <dsp:sp modelId="{D9CD1DCB-2F21-4662-92B2-4EE9685A3CEB}">
      <dsp:nvSpPr>
        <dsp:cNvPr id="0" name=""/>
        <dsp:cNvSpPr/>
      </dsp:nvSpPr>
      <dsp:spPr>
        <a:xfrm rot="5400000">
          <a:off x="-208832" y="1308831"/>
          <a:ext cx="1392218" cy="974553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1958~1962</a:t>
          </a:r>
          <a:endParaRPr lang="ko-KR" altLang="en-US" sz="1400" b="1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 rot="5400000">
        <a:off x="-208832" y="1308831"/>
        <a:ext cx="1392218" cy="974553"/>
      </dsp:txXfrm>
    </dsp:sp>
    <dsp:sp modelId="{18531E64-2313-41A0-9616-DE39B3CAE6E4}">
      <dsp:nvSpPr>
        <dsp:cNvPr id="0" name=""/>
        <dsp:cNvSpPr/>
      </dsp:nvSpPr>
      <dsp:spPr>
        <a:xfrm rot="5400000">
          <a:off x="3082805" y="-1008253"/>
          <a:ext cx="904942" cy="512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제조업이 점차 고도성장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베트남 전쟁 수혜</a:t>
          </a:r>
          <a:endParaRPr lang="ko-KR" altLang="en-US" sz="1800" kern="1200" dirty="0"/>
        </a:p>
      </dsp:txBody>
      <dsp:txXfrm rot="5400000">
        <a:off x="3082805" y="-1008253"/>
        <a:ext cx="904942" cy="51214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7EBADC-DB54-4D70-B154-47F7B5121D8A}">
      <dsp:nvSpPr>
        <dsp:cNvPr id="0" name=""/>
        <dsp:cNvSpPr/>
      </dsp:nvSpPr>
      <dsp:spPr>
        <a:xfrm>
          <a:off x="1241" y="1273281"/>
          <a:ext cx="2648124" cy="1588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1950</a:t>
          </a:r>
          <a:r>
            <a:rPr lang="ko-KR" altLang="en-US" sz="2400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년 </a:t>
          </a:r>
          <a:endParaRPr lang="en-US" altLang="ko-KR" sz="2400" kern="1200" dirty="0" smtClean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한국전쟁</a:t>
          </a:r>
          <a:endParaRPr lang="ko-KR" altLang="en-US" sz="2400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1241" y="1273281"/>
        <a:ext cx="2648124" cy="1588874"/>
      </dsp:txXfrm>
    </dsp:sp>
    <dsp:sp modelId="{26B5E88B-9F4D-4BD7-98B4-91E99E60BA72}">
      <dsp:nvSpPr>
        <dsp:cNvPr id="0" name=""/>
        <dsp:cNvSpPr/>
      </dsp:nvSpPr>
      <dsp:spPr>
        <a:xfrm>
          <a:off x="2882401" y="1739351"/>
          <a:ext cx="561402" cy="6567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2882401" y="1739351"/>
        <a:ext cx="561402" cy="656734"/>
      </dsp:txXfrm>
    </dsp:sp>
    <dsp:sp modelId="{F7F43E5C-571A-4278-9AEA-69995AE6BAEF}">
      <dsp:nvSpPr>
        <dsp:cNvPr id="0" name=""/>
        <dsp:cNvSpPr/>
      </dsp:nvSpPr>
      <dsp:spPr>
        <a:xfrm>
          <a:off x="3708615" y="1273281"/>
          <a:ext cx="2648124" cy="1588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1955</a:t>
          </a:r>
          <a:r>
            <a:rPr lang="ko-KR" altLang="en-US" sz="20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년</a:t>
          </a:r>
          <a:endParaRPr lang="en-US" altLang="ko-KR" sz="2000" b="1" kern="1200" dirty="0" smtClean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rPr>
            <a:t>일본 경제 고도성장</a:t>
          </a:r>
          <a:endParaRPr lang="ko-KR" altLang="en-US" sz="2000" b="1" kern="1200" dirty="0">
            <a:solidFill>
              <a:schemeClr val="tx1"/>
            </a:solidFill>
            <a:latin typeface="휴먼엑스포" pitchFamily="18" charset="-127"/>
            <a:ea typeface="휴먼엑스포" pitchFamily="18" charset="-127"/>
          </a:endParaRPr>
        </a:p>
      </dsp:txBody>
      <dsp:txXfrm>
        <a:off x="3708615" y="1273281"/>
        <a:ext cx="2648124" cy="1588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C218E-3AB7-4158-B987-3D42F6C11CD9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2B28-ED97-43E4-AE43-7285DF102B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7344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72B28-ED97-43E4-AE43-7285DF102B3B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1428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142844" y="356848"/>
            <a:ext cx="71438" cy="7858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58" y="266700"/>
            <a:ext cx="8229600" cy="952500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41" y="1785938"/>
            <a:ext cx="4786313" cy="378620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1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55E57ED3-E3DC-4A4C-81B1-BFCF83763990}" type="datetime1">
              <a:rPr lang="ko-KR" altLang="en-US"/>
              <a:pPr>
                <a:defRPr lang="ko-KR" altLang="en-US"/>
              </a:pPr>
              <a:t>2013-12-03</a:t>
            </a:fld>
            <a:endParaRPr lang="ko-KR" altLang="en-US"/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307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7384-87C1-446F-8320-468988E27352}" type="datetimeFigureOut">
              <a:rPr lang="ko-KR" altLang="en-US" smtClean="0"/>
              <a:pPr/>
              <a:t>2013-12-03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news.naver.com/main/read.nhn?mode=LPOD&amp;mid=tvh&amp;oid=214&amp;aid=000013508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naver.com/main/read.nhn?mode=LPOD&amp;mid=tvh&amp;oid=052&amp;aid=0000077377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168391" y="4365104"/>
            <a:ext cx="3414714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21003014 </a:t>
            </a:r>
            <a:r>
              <a:rPr lang="ko-KR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정성철</a:t>
            </a:r>
            <a:endParaRPr lang="en-US" altLang="ko-KR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altLang="ko-K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21002905 </a:t>
            </a:r>
            <a:r>
              <a:rPr lang="ko-KR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김지훈</a:t>
            </a:r>
            <a:endParaRPr lang="en-US" altLang="ko-KR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altLang="ko-K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21201832 </a:t>
            </a:r>
            <a:r>
              <a:rPr lang="ko-KR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박다빈</a:t>
            </a:r>
            <a:r>
              <a:rPr lang="en-US" altLang="ko-K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r>
              <a:rPr lang="en-US" altLang="ko-K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21201793 </a:t>
            </a:r>
            <a:r>
              <a:rPr lang="ko-KR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방민정</a:t>
            </a:r>
            <a:endParaRPr lang="ko-KR" alt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85786" y="1785926"/>
            <a:ext cx="777240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일본의 패망과 전후 부흥</a:t>
            </a:r>
            <a:endParaRPr kumimoji="0" lang="ko-KR" altLang="en-US" sz="5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99939" cy="1752015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 lang="ko-KR" altLang="en-US"/>
            </a:pPr>
            <a:r>
              <a:rPr lang="ko-KR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패전 직후의 </a:t>
            </a:r>
            <a:r>
              <a:rPr lang="ko-KR" alt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상황 </a:t>
            </a:r>
            <a:r>
              <a:rPr lang="ko-KR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- 1</a:t>
            </a:r>
          </a:p>
        </p:txBody>
      </p:sp>
      <p:sp>
        <p:nvSpPr>
          <p:cNvPr id="5" name="직사각형 3"/>
          <p:cNvSpPr txBox="1"/>
          <p:nvPr/>
        </p:nvSpPr>
        <p:spPr>
          <a:xfrm>
            <a:off x="1624878" y="4254055"/>
            <a:ext cx="5894244" cy="51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발표자 : 21002905 김지훈</a:t>
            </a:r>
          </a:p>
        </p:txBody>
      </p:sp>
    </p:spTree>
    <p:extLst>
      <p:ext uri="{BB962C8B-B14F-4D97-AF65-F5344CB8AC3E}">
        <p14:creationId xmlns:p14="http://schemas.microsoft.com/office/powerpoint/2010/main" xmlns="" val="15913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포츠담 선언</a:t>
            </a:r>
          </a:p>
        </p:txBody>
      </p:sp>
      <p:pic>
        <p:nvPicPr>
          <p:cNvPr id="5" name="그림 2" descr="포츠담선언.jp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364087" y="2148816"/>
            <a:ext cx="3526675" cy="2560367"/>
          </a:xfrm>
          <a:prstGeom prst="rect">
            <a:avLst/>
          </a:prstGeom>
        </p:spPr>
      </p:pic>
      <p:sp>
        <p:nvSpPr>
          <p:cNvPr id="6" name="직사각형 4"/>
          <p:cNvSpPr txBox="1"/>
          <p:nvPr/>
        </p:nvSpPr>
        <p:spPr>
          <a:xfrm>
            <a:off x="5630459" y="4990354"/>
            <a:ext cx="2993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포츠담 선언은 1945년 7월 26일 독일의 포츠담에서 가진 정상회담이다.</a:t>
            </a:r>
          </a:p>
        </p:txBody>
      </p:sp>
      <p:pic>
        <p:nvPicPr>
          <p:cNvPr id="7" name="그림 9" descr="소련.png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344458" y="1413484"/>
            <a:ext cx="1728192" cy="1151408"/>
          </a:xfrm>
          <a:prstGeom prst="rect">
            <a:avLst/>
          </a:prstGeom>
        </p:spPr>
      </p:pic>
      <p:pic>
        <p:nvPicPr>
          <p:cNvPr id="8" name="그림 7" descr="영국.jpg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344457" y="2906365"/>
            <a:ext cx="2090538" cy="1045269"/>
          </a:xfrm>
          <a:prstGeom prst="rect">
            <a:avLst/>
          </a:prstGeom>
        </p:spPr>
      </p:pic>
      <p:pic>
        <p:nvPicPr>
          <p:cNvPr id="9" name="그림 10" descr="미국.jpg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383484" y="4185084"/>
            <a:ext cx="1770688" cy="1080120"/>
          </a:xfrm>
          <a:prstGeom prst="rect">
            <a:avLst/>
          </a:prstGeom>
        </p:spPr>
      </p:pic>
      <p:pic>
        <p:nvPicPr>
          <p:cNvPr id="10" name="그림 8" descr="중국.gif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403575" y="5445268"/>
            <a:ext cx="1730505" cy="1152128"/>
          </a:xfrm>
          <a:prstGeom prst="rect">
            <a:avLst/>
          </a:prstGeom>
        </p:spPr>
      </p:pic>
      <p:sp>
        <p:nvSpPr>
          <p:cNvPr id="11" name="타원 6"/>
          <p:cNvSpPr/>
          <p:nvPr/>
        </p:nvSpPr>
        <p:spPr>
          <a:xfrm>
            <a:off x="3203829" y="3429000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포츠담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회담</a:t>
            </a:r>
          </a:p>
        </p:txBody>
      </p:sp>
      <p:cxnSp>
        <p:nvCxnSpPr>
          <p:cNvPr id="12" name="직선 화살표 연결선 13"/>
          <p:cNvCxnSpPr>
            <a:stCxn id="7" idx="3"/>
            <a:endCxn id="11" idx="0"/>
          </p:cNvCxnSpPr>
          <p:nvPr/>
        </p:nvCxnSpPr>
        <p:spPr>
          <a:xfrm>
            <a:off x="2072650" y="1989188"/>
            <a:ext cx="2067283" cy="1439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4"/>
          <p:cNvCxnSpPr>
            <a:stCxn id="8" idx="3"/>
            <a:endCxn id="11" idx="1"/>
          </p:cNvCxnSpPr>
          <p:nvPr/>
        </p:nvCxnSpPr>
        <p:spPr>
          <a:xfrm>
            <a:off x="2434996" y="3429000"/>
            <a:ext cx="1043011" cy="15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5"/>
          <p:cNvCxnSpPr>
            <a:stCxn id="9" idx="3"/>
            <a:endCxn id="11" idx="3"/>
          </p:cNvCxnSpPr>
          <p:nvPr/>
        </p:nvCxnSpPr>
        <p:spPr>
          <a:xfrm flipV="1">
            <a:off x="2154172" y="4350940"/>
            <a:ext cx="1323835" cy="374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6"/>
          <p:cNvCxnSpPr>
            <a:stCxn id="10" idx="3"/>
            <a:endCxn id="11" idx="4"/>
          </p:cNvCxnSpPr>
          <p:nvPr/>
        </p:nvCxnSpPr>
        <p:spPr>
          <a:xfrm flipV="1">
            <a:off x="2134081" y="4509120"/>
            <a:ext cx="2005852" cy="1512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7"/>
          <p:cNvSpPr txBox="1"/>
          <p:nvPr/>
        </p:nvSpPr>
        <p:spPr>
          <a:xfrm>
            <a:off x="4095642" y="525779"/>
            <a:ext cx="447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/>
              <a:t>일본의 항복 권고와 제</a:t>
            </a:r>
            <a:r>
              <a:rPr lang="en-US" altLang="ko-KR" sz="2000" b="1"/>
              <a:t>2</a:t>
            </a:r>
            <a:r>
              <a:rPr lang="ko-KR" altLang="en-US" sz="2000" b="1"/>
              <a:t>차 세계 대전 이후의</a:t>
            </a:r>
          </a:p>
          <a:p>
            <a:pPr lvl="0">
              <a:defRPr lang="ko-KR" altLang="en-US"/>
            </a:pPr>
            <a:r>
              <a:rPr lang="ko-KR" altLang="en-US" sz="2000" b="1"/>
              <a:t>일본에 대한 처리 문제가 논의</a:t>
            </a:r>
          </a:p>
        </p:txBody>
      </p:sp>
      <p:sp>
        <p:nvSpPr>
          <p:cNvPr id="17" name="오른쪽 화살표 18"/>
          <p:cNvSpPr/>
          <p:nvPr/>
        </p:nvSpPr>
        <p:spPr>
          <a:xfrm>
            <a:off x="3203829" y="525779"/>
            <a:ext cx="720090" cy="6934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03517" y="267885"/>
            <a:ext cx="81369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600" b="1"/>
              <a:t>—</a:t>
            </a:r>
            <a:r>
              <a:rPr lang="ko-KR" altLang="en-US" sz="1600" b="1"/>
              <a:t>포츠담 선언</a:t>
            </a:r>
            <a:r>
              <a:rPr lang="en-US" altLang="ko-KR" sz="1600" b="1"/>
              <a:t>, </a:t>
            </a:r>
            <a:r>
              <a:rPr lang="ko-KR" altLang="en-US" sz="1600" b="1"/>
              <a:t>제</a:t>
            </a:r>
            <a:r>
              <a:rPr lang="en-US" altLang="ko-KR" sz="1600" b="1"/>
              <a:t>8</a:t>
            </a:r>
            <a:r>
              <a:rPr lang="ko-KR" altLang="en-US" sz="1600" b="1"/>
              <a:t>항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1~5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서문</a:t>
            </a:r>
            <a:r>
              <a:rPr lang="en-US" altLang="ko-KR" sz="1600" b="1"/>
              <a:t>. </a:t>
            </a:r>
            <a:r>
              <a:rPr lang="ko-KR" altLang="en-US" sz="1600" b="1"/>
              <a:t>일본의 무모한 군국주의자들이 세계 인민과 일본 인민에 지은 죄를 뉘우치고 이 선언을 즉각 수락할 것을 요구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6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군국주의 배제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7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일본 영토의 보장 점령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8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카이로 선언의 실행과 일본 영토의 한정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9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일본군대의 무장해제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10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전쟁 범죄자의 처벌</a:t>
            </a:r>
            <a:r>
              <a:rPr lang="en-US" altLang="ko-KR" sz="1600" b="1"/>
              <a:t>, </a:t>
            </a:r>
            <a:r>
              <a:rPr lang="ko-KR" altLang="en-US" sz="1600" b="1"/>
              <a:t>민주주의의 부활 강화</a:t>
            </a:r>
            <a:r>
              <a:rPr lang="en-US" altLang="ko-KR" sz="1600" b="1"/>
              <a:t>, </a:t>
            </a:r>
            <a:r>
              <a:rPr lang="ko-KR" altLang="en-US" sz="1600" b="1"/>
              <a:t>언론</a:t>
            </a:r>
            <a:r>
              <a:rPr lang="en-US" altLang="ko-KR" sz="1600" b="1"/>
              <a:t>, </a:t>
            </a:r>
            <a:r>
              <a:rPr lang="ko-KR" altLang="en-US" sz="1600" b="1"/>
              <a:t>종교</a:t>
            </a:r>
            <a:r>
              <a:rPr lang="en-US" altLang="ko-KR" sz="1600" b="1"/>
              <a:t>, </a:t>
            </a:r>
            <a:r>
              <a:rPr lang="ko-KR" altLang="en-US" sz="1600" b="1"/>
              <a:t>사상의 자유 및 기본적 인권 존중의 확립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11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군수산업의 금지와 평화산업 유지의 허가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12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민주주의 정부수립과 동시에 점령군의 철수</a:t>
            </a:r>
            <a:r>
              <a:rPr lang="en-US" altLang="ko-KR" sz="1600" b="1"/>
              <a:t>.</a:t>
            </a:r>
          </a:p>
          <a:p>
            <a:pPr lvl="0">
              <a:defRPr lang="ko-KR" altLang="en-US"/>
            </a:pPr>
            <a:r>
              <a:rPr lang="ko-KR" altLang="en-US" sz="1600" b="1"/>
              <a:t>제</a:t>
            </a:r>
            <a:r>
              <a:rPr lang="en-US" altLang="ko-KR" sz="1600" b="1"/>
              <a:t>13</a:t>
            </a:r>
            <a:r>
              <a:rPr lang="ko-KR" altLang="en-US" sz="1600" b="1"/>
              <a:t>항</a:t>
            </a:r>
            <a:r>
              <a:rPr lang="en-US" altLang="ko-KR" sz="1600" b="1"/>
              <a:t>: </a:t>
            </a:r>
            <a:r>
              <a:rPr lang="ko-KR" altLang="en-US" sz="1600" b="1"/>
              <a:t>일본 군대의 무조건 항복</a:t>
            </a:r>
            <a:r>
              <a:rPr lang="en-US" altLang="ko-KR" sz="1600" b="1"/>
              <a:t>.</a:t>
            </a:r>
          </a:p>
        </p:txBody>
      </p:sp>
      <p:pic>
        <p:nvPicPr>
          <p:cNvPr id="5" name="그림 3" descr="포츠담선언문1.jp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51520" y="3429000"/>
            <a:ext cx="2501825" cy="3345059"/>
          </a:xfrm>
          <a:prstGeom prst="rect">
            <a:avLst/>
          </a:prstGeom>
        </p:spPr>
      </p:pic>
      <p:pic>
        <p:nvPicPr>
          <p:cNvPr id="6" name="그림 4" descr="포츠담선언문2.jpg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3427750" y="3593275"/>
            <a:ext cx="2288499" cy="3059832"/>
          </a:xfrm>
          <a:prstGeom prst="rect">
            <a:avLst/>
          </a:prstGeom>
        </p:spPr>
      </p:pic>
      <p:pic>
        <p:nvPicPr>
          <p:cNvPr id="7" name="그림 5" descr="포츠담선언문3.jpg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353745" y="3429000"/>
            <a:ext cx="2411363" cy="32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6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2차 세계대전 이후 헌법의 제정</a:t>
            </a:r>
          </a:p>
        </p:txBody>
      </p:sp>
      <p:sp>
        <p:nvSpPr>
          <p:cNvPr id="5" name="직사각형 12"/>
          <p:cNvSpPr txBox="1"/>
          <p:nvPr/>
        </p:nvSpPr>
        <p:spPr>
          <a:xfrm>
            <a:off x="344458" y="1412748"/>
            <a:ext cx="36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1. 포츠담 선언의 체결로, 일본 제국은 GHQ에 점령되어 주권을 박탈</a:t>
            </a:r>
          </a:p>
        </p:txBody>
      </p:sp>
      <p:sp>
        <p:nvSpPr>
          <p:cNvPr id="6" name="직사각형 13"/>
          <p:cNvSpPr txBox="1"/>
          <p:nvPr/>
        </p:nvSpPr>
        <p:spPr>
          <a:xfrm>
            <a:off x="344458" y="2428875"/>
            <a:ext cx="360045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2. 연합군 최고사령부는 일본제국 헌법의 개정을 요구</a:t>
            </a:r>
          </a:p>
        </p:txBody>
      </p:sp>
      <p:sp>
        <p:nvSpPr>
          <p:cNvPr id="7" name="직사각형 14"/>
          <p:cNvSpPr txBox="1"/>
          <p:nvPr/>
        </p:nvSpPr>
        <p:spPr>
          <a:xfrm>
            <a:off x="344458" y="3429000"/>
            <a:ext cx="36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3. 정부는 마쓰모토 조지를 위원장으로 하는 헌법문제조사위원회를 구성, 헌법 개정을 논의</a:t>
            </a:r>
          </a:p>
        </p:txBody>
      </p:sp>
      <p:sp>
        <p:nvSpPr>
          <p:cNvPr id="8" name="직사각형 15"/>
          <p:cNvSpPr txBox="1"/>
          <p:nvPr/>
        </p:nvSpPr>
        <p:spPr>
          <a:xfrm>
            <a:off x="344458" y="4754499"/>
            <a:ext cx="36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4. 마쓰모토 위원회의 안이 심의롤 통해 마쓰모토 안(헌법개정요강)으로 총사령부에 제출</a:t>
            </a:r>
          </a:p>
        </p:txBody>
      </p:sp>
      <p:sp>
        <p:nvSpPr>
          <p:cNvPr id="9" name="직사각형 16"/>
          <p:cNvSpPr txBox="1"/>
          <p:nvPr/>
        </p:nvSpPr>
        <p:spPr>
          <a:xfrm>
            <a:off x="4973607" y="2055495"/>
            <a:ext cx="3600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5. 제국헌법과 큰 차이를 보이지 않는 마쓰모토 안을 전면적으로 거부</a:t>
            </a:r>
          </a:p>
        </p:txBody>
      </p:sp>
      <p:sp>
        <p:nvSpPr>
          <p:cNvPr id="10" name="직사각형 17"/>
          <p:cNvSpPr txBox="1"/>
          <p:nvPr/>
        </p:nvSpPr>
        <p:spPr>
          <a:xfrm>
            <a:off x="4973607" y="3107817"/>
            <a:ext cx="36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6. 1946년 2월 13일에 총사령부 초안, 이른바 맥아더 초안을 일본정부에 제시</a:t>
            </a:r>
          </a:p>
        </p:txBody>
      </p:sp>
      <p:sp>
        <p:nvSpPr>
          <p:cNvPr id="11" name="직사각형 18"/>
          <p:cNvSpPr txBox="1"/>
          <p:nvPr/>
        </p:nvSpPr>
        <p:spPr>
          <a:xfrm>
            <a:off x="4973607" y="4337685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7. 일본안(3월 2일안)이 작성</a:t>
            </a:r>
          </a:p>
        </p:txBody>
      </p:sp>
      <p:sp>
        <p:nvSpPr>
          <p:cNvPr id="12" name="직사각형 19"/>
          <p:cNvSpPr txBox="1"/>
          <p:nvPr/>
        </p:nvSpPr>
        <p:spPr>
          <a:xfrm>
            <a:off x="4973607" y="5207889"/>
            <a:ext cx="3600450" cy="6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8. 헌법개정초안요강(3월 6일안)이 국민에게 공표</a:t>
            </a:r>
          </a:p>
        </p:txBody>
      </p:sp>
    </p:spTree>
    <p:extLst>
      <p:ext uri="{BB962C8B-B14F-4D97-AF65-F5344CB8AC3E}">
        <p14:creationId xmlns:p14="http://schemas.microsoft.com/office/powerpoint/2010/main" xmlns="" val="41770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헌법 개편 과정</a:t>
            </a:r>
          </a:p>
        </p:txBody>
      </p:sp>
      <p:pic>
        <p:nvPicPr>
          <p:cNvPr id="5" name="그림 4" descr="헌법개정.jp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45994" y="1647936"/>
            <a:ext cx="8052011" cy="3562127"/>
          </a:xfrm>
          <a:prstGeom prst="rect">
            <a:avLst/>
          </a:prstGeom>
        </p:spPr>
      </p:pic>
      <p:pic>
        <p:nvPicPr>
          <p:cNvPr id="6" name="그림 2" descr="일본국헌법 9조.jpg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637841" y="1647936"/>
            <a:ext cx="5868317" cy="44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5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재일 조선인 북송사업</a:t>
            </a:r>
          </a:p>
        </p:txBody>
      </p:sp>
      <p:pic>
        <p:nvPicPr>
          <p:cNvPr id="5" name="그림 2" descr="재일 한국인의 수 변화 그래프.gif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220072" y="1548765"/>
            <a:ext cx="3810000" cy="2600325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44458" y="2780928"/>
            <a:ext cx="4536504" cy="57606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chemeClr val="tx1"/>
                </a:solidFill>
              </a:rPr>
              <a:t>북송사업을 하게 된 이유</a:t>
            </a:r>
            <a:r>
              <a:rPr lang="en-US" altLang="ko-KR" sz="2000" b="1">
                <a:solidFill>
                  <a:schemeClr val="tx1"/>
                </a:solidFill>
              </a:rPr>
              <a:t>?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44458" y="3573016"/>
            <a:ext cx="2088232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>
                <a:solidFill>
                  <a:schemeClr val="tx1"/>
                </a:solidFill>
              </a:rPr>
              <a:t>한</a:t>
            </a:r>
            <a:r>
              <a:rPr lang="en-US" altLang="ko-KR" sz="1600" b="1">
                <a:solidFill>
                  <a:schemeClr val="tx1"/>
                </a:solidFill>
              </a:rPr>
              <a:t>·</a:t>
            </a:r>
            <a:r>
              <a:rPr lang="ko-KR" altLang="en-US" sz="1600" b="1">
                <a:solidFill>
                  <a:schemeClr val="tx1"/>
                </a:solidFill>
              </a:rPr>
              <a:t>일 회담을 결렬시킴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92730" y="3573016"/>
            <a:ext cx="2088232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>
                <a:solidFill>
                  <a:schemeClr val="tx1"/>
                </a:solidFill>
              </a:rPr>
              <a:t>북조선의 존재와 지위를 국제적으로 인정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44458" y="5229200"/>
            <a:ext cx="2088232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 dirty="0">
                <a:solidFill>
                  <a:schemeClr val="tx1"/>
                </a:solidFill>
              </a:rPr>
              <a:t>노동력의 부족을 메우려는 북조선의 정책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792730" y="5229200"/>
            <a:ext cx="2088232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b="1">
                <a:solidFill>
                  <a:schemeClr val="tx1"/>
                </a:solidFill>
              </a:rPr>
              <a:t>재일 </a:t>
            </a:r>
            <a:r>
              <a:rPr lang="en-US" altLang="ko-KR" sz="1600" b="1">
                <a:solidFill>
                  <a:schemeClr val="tx1"/>
                </a:solidFill>
              </a:rPr>
              <a:t>60</a:t>
            </a:r>
            <a:r>
              <a:rPr lang="ko-KR" altLang="en-US" sz="1600" b="1">
                <a:solidFill>
                  <a:schemeClr val="tx1"/>
                </a:solidFill>
              </a:rPr>
              <a:t>만 교포에 대한 정책적 차별대우 및 해외추방을 바라던 일본정부와의 의견일치</a:t>
            </a:r>
          </a:p>
        </p:txBody>
      </p:sp>
      <p:sp>
        <p:nvSpPr>
          <p:cNvPr id="11" name="직사각형 9"/>
          <p:cNvSpPr txBox="1"/>
          <p:nvPr/>
        </p:nvSpPr>
        <p:spPr>
          <a:xfrm>
            <a:off x="683514" y="1548765"/>
            <a:ext cx="388848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/>
              <a:t>재일 조선인 북송사업은 1950년대 중후반부터 1984년에 걸쳐 일어난 사건이다</a:t>
            </a:r>
          </a:p>
        </p:txBody>
      </p:sp>
      <p:sp>
        <p:nvSpPr>
          <p:cNvPr id="12" name="직사각형 10"/>
          <p:cNvSpPr txBox="1"/>
          <p:nvPr/>
        </p:nvSpPr>
        <p:spPr>
          <a:xfrm>
            <a:off x="5220072" y="4221088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/>
              <a:t>재일 한국인의 수 변화 그래프</a:t>
            </a:r>
          </a:p>
        </p:txBody>
      </p:sp>
    </p:spTree>
    <p:extLst>
      <p:ext uri="{BB962C8B-B14F-4D97-AF65-F5344CB8AC3E}">
        <p14:creationId xmlns:p14="http://schemas.microsoft.com/office/powerpoint/2010/main" xmlns="" val="42694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주일미군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3" y="1219200"/>
            <a:ext cx="5040560" cy="1368152"/>
          </a:xfrm>
          <a:prstGeom prst="roundRect">
            <a:avLst>
              <a:gd name="adj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chemeClr val="tx1"/>
                </a:solidFill>
              </a:rPr>
              <a:t>공산당에 의해 한반도가 점령되어 일본까지 침공할 경우를 대비하여 일본 정부에 명령하여 경찰예비대를 창설하게 하였다</a:t>
            </a:r>
          </a:p>
        </p:txBody>
      </p:sp>
      <p:sp>
        <p:nvSpPr>
          <p:cNvPr id="6" name="오각형 5"/>
          <p:cNvSpPr/>
          <p:nvPr/>
        </p:nvSpPr>
        <p:spPr>
          <a:xfrm>
            <a:off x="467544" y="2708920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/>
                </a:solidFill>
              </a:rPr>
              <a:t>1951</a:t>
            </a:r>
            <a:r>
              <a:rPr lang="ko-KR" altLang="en-US">
                <a:solidFill>
                  <a:schemeClr val="tx1"/>
                </a:solidFill>
              </a:rPr>
              <a:t>년 </a:t>
            </a:r>
            <a:r>
              <a:rPr lang="en-US" altLang="ko-KR">
                <a:solidFill>
                  <a:schemeClr val="tx1"/>
                </a:solidFill>
              </a:rPr>
              <a:t>9</a:t>
            </a:r>
            <a:r>
              <a:rPr lang="ko-KR" altLang="en-US">
                <a:solidFill>
                  <a:schemeClr val="tx1"/>
                </a:solidFill>
              </a:rPr>
              <a:t>월 </a:t>
            </a:r>
            <a:r>
              <a:rPr lang="en-US" altLang="ko-KR">
                <a:solidFill>
                  <a:schemeClr val="tx1"/>
                </a:solidFill>
              </a:rPr>
              <a:t>8</a:t>
            </a:r>
            <a:r>
              <a:rPr lang="ko-KR" altLang="en-US">
                <a:solidFill>
                  <a:schemeClr val="tx1"/>
                </a:solidFill>
              </a:rPr>
              <a:t>일 샌프란시스코 강화조약에 따라 일본은 공식적으로 더는 군사 조직을 가질 수 없게 되었다</a:t>
            </a:r>
          </a:p>
        </p:txBody>
      </p:sp>
      <p:sp>
        <p:nvSpPr>
          <p:cNvPr id="7" name="오각형 6"/>
          <p:cNvSpPr/>
          <p:nvPr/>
        </p:nvSpPr>
        <p:spPr>
          <a:xfrm>
            <a:off x="467544" y="3501008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dirty="0">
                <a:solidFill>
                  <a:schemeClr val="tx1"/>
                </a:solidFill>
              </a:rPr>
              <a:t>1952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28</a:t>
            </a:r>
            <a:r>
              <a:rPr lang="ko-KR" altLang="en-US" dirty="0">
                <a:solidFill>
                  <a:schemeClr val="tx1"/>
                </a:solidFill>
              </a:rPr>
              <a:t>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일본과 미국 간의 안전 보장 조약이 체결됨에 따라 일본의 주권이 회복</a:t>
            </a:r>
          </a:p>
        </p:txBody>
      </p:sp>
      <p:sp>
        <p:nvSpPr>
          <p:cNvPr id="8" name="오각형 7"/>
          <p:cNvSpPr/>
          <p:nvPr/>
        </p:nvSpPr>
        <p:spPr>
          <a:xfrm>
            <a:off x="467544" y="4365104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연합군 최고사령부가 해체</a:t>
            </a:r>
          </a:p>
        </p:txBody>
      </p:sp>
      <p:sp>
        <p:nvSpPr>
          <p:cNvPr id="9" name="오각형 8"/>
          <p:cNvSpPr/>
          <p:nvPr/>
        </p:nvSpPr>
        <p:spPr>
          <a:xfrm>
            <a:off x="467544" y="5229200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dirty="0">
                <a:solidFill>
                  <a:schemeClr val="tx1"/>
                </a:solidFill>
              </a:rPr>
              <a:t>1957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6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30</a:t>
            </a:r>
            <a:r>
              <a:rPr lang="ko-KR" altLang="en-US" dirty="0">
                <a:solidFill>
                  <a:schemeClr val="tx1"/>
                </a:solidFill>
              </a:rPr>
              <a:t>일 미국 </a:t>
            </a:r>
            <a:r>
              <a:rPr lang="ko-KR" altLang="en-US" dirty="0" err="1">
                <a:solidFill>
                  <a:schemeClr val="tx1"/>
                </a:solidFill>
              </a:rPr>
              <a:t>극동군이</a:t>
            </a:r>
            <a:r>
              <a:rPr lang="ko-KR" altLang="en-US" dirty="0">
                <a:solidFill>
                  <a:schemeClr val="tx1"/>
                </a:solidFill>
              </a:rPr>
              <a:t> 해체</a:t>
            </a:r>
          </a:p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다음 날 </a:t>
            </a:r>
            <a:r>
              <a:rPr lang="en-US" altLang="ko-KR" dirty="0">
                <a:solidFill>
                  <a:schemeClr val="tx1"/>
                </a:solidFill>
              </a:rPr>
              <a:t>7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주일 미군이 창설</a:t>
            </a:r>
          </a:p>
        </p:txBody>
      </p:sp>
      <p:sp>
        <p:nvSpPr>
          <p:cNvPr id="10" name="오각형 9"/>
          <p:cNvSpPr/>
          <p:nvPr/>
        </p:nvSpPr>
        <p:spPr>
          <a:xfrm>
            <a:off x="467544" y="6021288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dirty="0">
                <a:solidFill>
                  <a:schemeClr val="tx1"/>
                </a:solidFill>
              </a:rPr>
              <a:t>1960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19</a:t>
            </a:r>
            <a:r>
              <a:rPr lang="ko-KR" altLang="en-US" dirty="0">
                <a:solidFill>
                  <a:schemeClr val="tx1"/>
                </a:solidFill>
              </a:rPr>
              <a:t>일 워싱턴 </a:t>
            </a:r>
            <a:r>
              <a:rPr lang="en-US" altLang="ko-KR" dirty="0">
                <a:solidFill>
                  <a:schemeClr val="tx1"/>
                </a:solidFill>
              </a:rPr>
              <a:t>D.C.</a:t>
            </a:r>
            <a:r>
              <a:rPr lang="ko-KR" altLang="en-US" dirty="0">
                <a:solidFill>
                  <a:schemeClr val="tx1"/>
                </a:solidFill>
              </a:rPr>
              <a:t>에서 일본과 미국 간의 상호 협력 및 안전 보장 조약이 맺어지며 주일미군이 영구주둔</a:t>
            </a:r>
          </a:p>
        </p:txBody>
      </p:sp>
      <p:pic>
        <p:nvPicPr>
          <p:cNvPr id="11" name="그림 2" descr="주일미군.pn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7030054" y="1219200"/>
            <a:ext cx="1790476" cy="1790476"/>
          </a:xfrm>
          <a:prstGeom prst="rect">
            <a:avLst/>
          </a:prstGeom>
        </p:spPr>
      </p:pic>
      <p:sp>
        <p:nvSpPr>
          <p:cNvPr id="12" name="직사각형 10"/>
          <p:cNvSpPr txBox="1"/>
          <p:nvPr/>
        </p:nvSpPr>
        <p:spPr>
          <a:xfrm>
            <a:off x="6917150" y="3067814"/>
            <a:ext cx="201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/>
              <a:t>주일미군 부대마크</a:t>
            </a:r>
          </a:p>
        </p:txBody>
      </p:sp>
    </p:spTree>
    <p:extLst>
      <p:ext uri="{BB962C8B-B14F-4D97-AF65-F5344CB8AC3E}">
        <p14:creationId xmlns:p14="http://schemas.microsoft.com/office/powerpoint/2010/main" xmlns="" val="16808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주한미군</a:t>
            </a:r>
          </a:p>
        </p:txBody>
      </p:sp>
      <p:pic>
        <p:nvPicPr>
          <p:cNvPr id="5" name="그림 2" descr="주한미군.png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7020272" y="1569888"/>
            <a:ext cx="1905000" cy="2295525"/>
          </a:xfrm>
          <a:prstGeom prst="rect">
            <a:avLst/>
          </a:prstGeom>
        </p:spPr>
      </p:pic>
      <p:sp>
        <p:nvSpPr>
          <p:cNvPr id="6" name="모서리가 둥근 직사각형 4"/>
          <p:cNvSpPr/>
          <p:nvPr/>
        </p:nvSpPr>
        <p:spPr>
          <a:xfrm>
            <a:off x="467544" y="1633165"/>
            <a:ext cx="5040560" cy="136815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1600" b="1">
                <a:solidFill>
                  <a:schemeClr val="tx1"/>
                </a:solidFill>
              </a:rPr>
              <a:t>미군은 일본이 제</a:t>
            </a:r>
            <a:r>
              <a:rPr lang="en-US" altLang="ko-KR" sz="1600" b="1">
                <a:solidFill>
                  <a:schemeClr val="tx1"/>
                </a:solidFill>
              </a:rPr>
              <a:t>2</a:t>
            </a:r>
            <a:r>
              <a:rPr lang="ko-KR" altLang="en-US" sz="1600" b="1">
                <a:solidFill>
                  <a:schemeClr val="tx1"/>
                </a:solidFill>
              </a:rPr>
              <a:t>차 세계대전에서 항복함에 따라</a:t>
            </a:r>
            <a:r>
              <a:rPr lang="en-US" altLang="ko-KR" sz="1600" b="1">
                <a:solidFill>
                  <a:schemeClr val="tx1"/>
                </a:solidFill>
              </a:rPr>
              <a:t>, </a:t>
            </a:r>
            <a:r>
              <a:rPr lang="ko-KR" altLang="en-US" sz="1600" b="1">
                <a:solidFill>
                  <a:schemeClr val="tx1"/>
                </a:solidFill>
              </a:rPr>
              <a:t>미군은 한반도의 중앙을 가로지르는 위도 </a:t>
            </a:r>
            <a:r>
              <a:rPr lang="en-US" altLang="ko-KR" sz="1600" b="1">
                <a:solidFill>
                  <a:schemeClr val="tx1"/>
                </a:solidFill>
              </a:rPr>
              <a:t>38</a:t>
            </a:r>
            <a:r>
              <a:rPr lang="ko-KR" altLang="en-US" sz="1600" b="1">
                <a:solidFill>
                  <a:schemeClr val="tx1"/>
                </a:solidFill>
              </a:rPr>
              <a:t>도선 이남에 주둔하고 있던 일본군의 항복을 받아내기 위해 </a:t>
            </a:r>
            <a:r>
              <a:rPr lang="en-US" altLang="ko-KR" sz="1600" b="1">
                <a:solidFill>
                  <a:schemeClr val="tx1"/>
                </a:solidFill>
              </a:rPr>
              <a:t>1945</a:t>
            </a:r>
            <a:r>
              <a:rPr lang="ko-KR" altLang="en-US" sz="1600" b="1">
                <a:solidFill>
                  <a:schemeClr val="tx1"/>
                </a:solidFill>
              </a:rPr>
              <a:t>년 </a:t>
            </a:r>
            <a:r>
              <a:rPr lang="en-US" altLang="ko-KR" sz="1600" b="1">
                <a:solidFill>
                  <a:schemeClr val="tx1"/>
                </a:solidFill>
              </a:rPr>
              <a:t>9</a:t>
            </a:r>
            <a:r>
              <a:rPr lang="ko-KR" altLang="en-US" sz="1600" b="1">
                <a:solidFill>
                  <a:schemeClr val="tx1"/>
                </a:solidFill>
              </a:rPr>
              <a:t>월 </a:t>
            </a:r>
            <a:r>
              <a:rPr lang="en-US" altLang="ko-KR" sz="1600" b="1">
                <a:solidFill>
                  <a:schemeClr val="tx1"/>
                </a:solidFill>
              </a:rPr>
              <a:t>8</a:t>
            </a:r>
            <a:r>
              <a:rPr lang="ko-KR" altLang="en-US" sz="1600" b="1">
                <a:solidFill>
                  <a:schemeClr val="tx1"/>
                </a:solidFill>
              </a:rPr>
              <a:t>일 남한 땅에 발을 내디뎠다</a:t>
            </a:r>
            <a:r>
              <a:rPr lang="en-US" altLang="ko-KR" sz="16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오각형 6"/>
          <p:cNvSpPr/>
          <p:nvPr/>
        </p:nvSpPr>
        <p:spPr>
          <a:xfrm>
            <a:off x="467544" y="3289349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dirty="0"/>
              <a:t>1945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</a:t>
            </a:r>
            <a:r>
              <a:rPr lang="en-US" altLang="ko-KR" dirty="0"/>
              <a:t>, </a:t>
            </a:r>
            <a:r>
              <a:rPr lang="ko-KR" altLang="en-US" dirty="0"/>
              <a:t>처음으로 존 하지 중장이 이끄는 미국 제 </a:t>
            </a:r>
            <a:r>
              <a:rPr lang="en-US" altLang="ko-KR" dirty="0"/>
              <a:t>24</a:t>
            </a:r>
            <a:r>
              <a:rPr lang="ko-KR" altLang="en-US" dirty="0"/>
              <a:t>군단 소속 미군 제 </a:t>
            </a:r>
            <a:r>
              <a:rPr lang="en-US" altLang="ko-KR" dirty="0"/>
              <a:t>7 </a:t>
            </a:r>
            <a:r>
              <a:rPr lang="ko-KR" altLang="en-US" dirty="0"/>
              <a:t>보병사단이 인천에 도착</a:t>
            </a:r>
          </a:p>
        </p:txBody>
      </p:sp>
      <p:sp>
        <p:nvSpPr>
          <p:cNvPr id="8" name="오각형 7"/>
          <p:cNvSpPr/>
          <p:nvPr/>
        </p:nvSpPr>
        <p:spPr>
          <a:xfrm>
            <a:off x="467544" y="4081437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29</a:t>
            </a:r>
            <a:r>
              <a:rPr lang="ko-KR" altLang="en-US" dirty="0"/>
              <a:t>일에는 미국 제 </a:t>
            </a:r>
            <a:r>
              <a:rPr lang="en-US" altLang="ko-KR" dirty="0"/>
              <a:t>40</a:t>
            </a:r>
            <a:r>
              <a:rPr lang="ko-KR" altLang="en-US" dirty="0"/>
              <a:t>사단이 부산에 도착</a:t>
            </a:r>
          </a:p>
        </p:txBody>
      </p:sp>
      <p:sp>
        <p:nvSpPr>
          <p:cNvPr id="9" name="오각형 8"/>
          <p:cNvSpPr/>
          <p:nvPr/>
        </p:nvSpPr>
        <p:spPr>
          <a:xfrm>
            <a:off x="467544" y="4945533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10</a:t>
            </a:r>
            <a:r>
              <a:rPr lang="ko-KR" altLang="en-US"/>
              <a:t>월 </a:t>
            </a:r>
            <a:r>
              <a:rPr lang="en-US" altLang="ko-KR"/>
              <a:t>8</a:t>
            </a:r>
            <a:r>
              <a:rPr lang="ko-KR" altLang="en-US"/>
              <a:t>일에는 미국 제 </a:t>
            </a:r>
            <a:r>
              <a:rPr lang="en-US" altLang="ko-KR"/>
              <a:t>16</a:t>
            </a:r>
            <a:r>
              <a:rPr lang="ko-KR" altLang="en-US"/>
              <a:t>사단이 목포에 도착</a:t>
            </a:r>
          </a:p>
        </p:txBody>
      </p:sp>
      <p:sp>
        <p:nvSpPr>
          <p:cNvPr id="10" name="오각형 9"/>
          <p:cNvSpPr/>
          <p:nvPr/>
        </p:nvSpPr>
        <p:spPr>
          <a:xfrm>
            <a:off x="467544" y="5809629"/>
            <a:ext cx="6192688" cy="576064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11</a:t>
            </a:r>
            <a:r>
              <a:rPr lang="ko-KR" altLang="en-US"/>
              <a:t>월말 당시 </a:t>
            </a:r>
            <a:r>
              <a:rPr lang="en-US" altLang="ko-KR"/>
              <a:t>38</a:t>
            </a:r>
            <a:r>
              <a:rPr lang="ko-KR" altLang="en-US"/>
              <a:t>선 이남에 주둔한 미국 제</a:t>
            </a:r>
            <a:r>
              <a:rPr lang="en-US" altLang="ko-KR"/>
              <a:t>24</a:t>
            </a:r>
            <a:r>
              <a:rPr lang="ko-KR" altLang="en-US"/>
              <a:t>군단 병력수는 약 </a:t>
            </a:r>
            <a:r>
              <a:rPr lang="en-US" altLang="ko-KR"/>
              <a:t>7</a:t>
            </a:r>
            <a:r>
              <a:rPr lang="ko-KR" altLang="en-US"/>
              <a:t>만 명이었다</a:t>
            </a:r>
          </a:p>
        </p:txBody>
      </p:sp>
      <p:sp>
        <p:nvSpPr>
          <p:cNvPr id="11" name="직사각형 9"/>
          <p:cNvSpPr txBox="1"/>
          <p:nvPr/>
        </p:nvSpPr>
        <p:spPr>
          <a:xfrm>
            <a:off x="7020271" y="40092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dirty="0"/>
              <a:t>주한미군 </a:t>
            </a:r>
            <a:endParaRPr lang="en-US" altLang="ko-KR" dirty="0" smtClean="0"/>
          </a:p>
          <a:p>
            <a:pPr algn="ctr">
              <a:defRPr lang="ko-KR" altLang="en-US"/>
            </a:pPr>
            <a:r>
              <a:rPr lang="ko-KR" altLang="en-US" dirty="0" smtClean="0"/>
              <a:t>부대마크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79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44545" y="2348880"/>
            <a:ext cx="7083839" cy="1872208"/>
          </a:xfrm>
        </p:spPr>
        <p:txBody>
          <a:bodyPr>
            <a:prstTxWarp prst="textCascade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패전 직후의 상황</a:t>
            </a:r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직사각형 3"/>
          <p:cNvSpPr txBox="1"/>
          <p:nvPr/>
        </p:nvSpPr>
        <p:spPr>
          <a:xfrm>
            <a:off x="1624878" y="4254055"/>
            <a:ext cx="5894244" cy="5189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 lang="ko-KR" altLang="en-US"/>
            </a:pPr>
            <a:r>
              <a:rPr lang="ko-KR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발표자 : 21201793 방민정</a:t>
            </a:r>
          </a:p>
        </p:txBody>
      </p:sp>
    </p:spTree>
    <p:extLst>
      <p:ext uri="{BB962C8B-B14F-4D97-AF65-F5344CB8AC3E}">
        <p14:creationId xmlns:p14="http://schemas.microsoft.com/office/powerpoint/2010/main" xmlns="" val="16153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제</a:t>
            </a:r>
            <a:r>
              <a:rPr lang="en-US" altLang="ko-KR" sz="4000" b="1" dirty="0" smtClean="0"/>
              <a:t>2</a:t>
            </a:r>
            <a:r>
              <a:rPr lang="ko-KR" altLang="en-US" sz="4000" b="1" dirty="0" err="1" smtClean="0"/>
              <a:t>차세계대전</a:t>
            </a:r>
            <a:r>
              <a:rPr lang="ko-KR" altLang="en-US" sz="4000" b="1" dirty="0" smtClean="0"/>
              <a:t> 후 국외 경제</a:t>
            </a:r>
            <a:endParaRPr lang="ko-KR" altLang="en-US" sz="4000" b="1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611560" y="1484784"/>
          <a:ext cx="70804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목차</a:t>
            </a:r>
          </a:p>
        </p:txBody>
      </p:sp>
      <p:sp>
        <p:nvSpPr>
          <p:cNvPr id="5" name="직사각형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태평양 전쟁</a:t>
            </a:r>
          </a:p>
          <a:p>
            <a:pPr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패전 직후의 상황 - 1</a:t>
            </a:r>
          </a:p>
          <a:p>
            <a:pPr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패전 직후의 상황 - 2</a:t>
            </a:r>
          </a:p>
          <a:p>
            <a:pPr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일본 부흥의 </a:t>
            </a:r>
            <a:r>
              <a:rPr lang="ko-KR" altLang="en-US" dirty="0" smtClean="0">
                <a:solidFill>
                  <a:schemeClr val="tx1"/>
                </a:solidFill>
              </a:rPr>
              <a:t>원</a:t>
            </a:r>
            <a:r>
              <a:rPr lang="ko-KR" altLang="en-US" dirty="0" smtClean="0">
                <a:solidFill>
                  <a:schemeClr val="tx1"/>
                </a:solidFill>
              </a:rPr>
              <a:t>인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3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제</a:t>
            </a:r>
            <a:r>
              <a:rPr lang="en-US" altLang="ko-KR" sz="4000" b="1" dirty="0" smtClean="0"/>
              <a:t>2</a:t>
            </a:r>
            <a:r>
              <a:rPr lang="ko-KR" altLang="en-US" sz="4000" b="1" dirty="0" err="1" smtClean="0"/>
              <a:t>차세계대전</a:t>
            </a:r>
            <a:r>
              <a:rPr lang="ko-KR" altLang="en-US" sz="4000" b="1" dirty="0" smtClean="0"/>
              <a:t> 후 국외 경제</a:t>
            </a:r>
            <a:endParaRPr lang="ko-KR" altLang="en-US" sz="40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2</a:t>
            </a:r>
            <a:r>
              <a:rPr lang="ko-KR" altLang="en-US" b="1" dirty="0" err="1" smtClean="0"/>
              <a:t>차세계대전</a:t>
            </a:r>
            <a:r>
              <a:rPr lang="ko-KR" altLang="en-US" b="1" dirty="0" smtClean="0"/>
              <a:t> 결과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611560" y="2521496"/>
            <a:ext cx="8280920" cy="4149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1331640" y="1772816"/>
            <a:ext cx="2952328" cy="864096"/>
          </a:xfrm>
          <a:custGeom>
            <a:avLst/>
            <a:gdLst>
              <a:gd name="connsiteX0" fmla="*/ 0 w 2952328"/>
              <a:gd name="connsiteY0" fmla="*/ 144019 h 864096"/>
              <a:gd name="connsiteX1" fmla="*/ 42182 w 2952328"/>
              <a:gd name="connsiteY1" fmla="*/ 42182 h 864096"/>
              <a:gd name="connsiteX2" fmla="*/ 144019 w 2952328"/>
              <a:gd name="connsiteY2" fmla="*/ 0 h 864096"/>
              <a:gd name="connsiteX3" fmla="*/ 2808309 w 2952328"/>
              <a:gd name="connsiteY3" fmla="*/ 0 h 864096"/>
              <a:gd name="connsiteX4" fmla="*/ 2910146 w 2952328"/>
              <a:gd name="connsiteY4" fmla="*/ 42182 h 864096"/>
              <a:gd name="connsiteX5" fmla="*/ 2952328 w 2952328"/>
              <a:gd name="connsiteY5" fmla="*/ 144019 h 864096"/>
              <a:gd name="connsiteX6" fmla="*/ 2952328 w 2952328"/>
              <a:gd name="connsiteY6" fmla="*/ 720077 h 864096"/>
              <a:gd name="connsiteX7" fmla="*/ 2910146 w 2952328"/>
              <a:gd name="connsiteY7" fmla="*/ 821914 h 864096"/>
              <a:gd name="connsiteX8" fmla="*/ 2808309 w 2952328"/>
              <a:gd name="connsiteY8" fmla="*/ 864096 h 864096"/>
              <a:gd name="connsiteX9" fmla="*/ 144019 w 2952328"/>
              <a:gd name="connsiteY9" fmla="*/ 864096 h 864096"/>
              <a:gd name="connsiteX10" fmla="*/ 42182 w 2952328"/>
              <a:gd name="connsiteY10" fmla="*/ 821914 h 864096"/>
              <a:gd name="connsiteX11" fmla="*/ 0 w 2952328"/>
              <a:gd name="connsiteY11" fmla="*/ 720077 h 864096"/>
              <a:gd name="connsiteX12" fmla="*/ 0 w 2952328"/>
              <a:gd name="connsiteY12" fmla="*/ 144019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2328" h="864096">
                <a:moveTo>
                  <a:pt x="0" y="144019"/>
                </a:moveTo>
                <a:cubicBezTo>
                  <a:pt x="0" y="105823"/>
                  <a:pt x="15173" y="69191"/>
                  <a:pt x="42182" y="42182"/>
                </a:cubicBezTo>
                <a:cubicBezTo>
                  <a:pt x="69191" y="15173"/>
                  <a:pt x="105823" y="0"/>
                  <a:pt x="144019" y="0"/>
                </a:cubicBezTo>
                <a:lnTo>
                  <a:pt x="2808309" y="0"/>
                </a:lnTo>
                <a:cubicBezTo>
                  <a:pt x="2846505" y="0"/>
                  <a:pt x="2883137" y="15173"/>
                  <a:pt x="2910146" y="42182"/>
                </a:cubicBezTo>
                <a:cubicBezTo>
                  <a:pt x="2937155" y="69191"/>
                  <a:pt x="2952328" y="105823"/>
                  <a:pt x="2952328" y="144019"/>
                </a:cubicBezTo>
                <a:lnTo>
                  <a:pt x="2952328" y="720077"/>
                </a:lnTo>
                <a:cubicBezTo>
                  <a:pt x="2952328" y="758273"/>
                  <a:pt x="2937155" y="794905"/>
                  <a:pt x="2910146" y="821914"/>
                </a:cubicBezTo>
                <a:cubicBezTo>
                  <a:pt x="2883137" y="848923"/>
                  <a:pt x="2846505" y="864096"/>
                  <a:pt x="2808309" y="864096"/>
                </a:cubicBezTo>
                <a:lnTo>
                  <a:pt x="144019" y="864096"/>
                </a:lnTo>
                <a:cubicBezTo>
                  <a:pt x="105823" y="864096"/>
                  <a:pt x="69191" y="848923"/>
                  <a:pt x="42182" y="821914"/>
                </a:cubicBezTo>
                <a:cubicBezTo>
                  <a:pt x="15173" y="794905"/>
                  <a:pt x="0" y="758273"/>
                  <a:pt x="0" y="720077"/>
                </a:cubicBezTo>
                <a:lnTo>
                  <a:pt x="0" y="144019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4258816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원폭피해자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67744" y="285293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제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 세계대전 중 미국이 일본에 투하한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원자폭탄에 피해를 입은 사람들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2339752" y="3789040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변천원자폭탄 폭격으로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당시 </a:t>
            </a:r>
            <a:endParaRPr lang="en-US" altLang="ko-KR" sz="2000" dirty="0" smtClean="0"/>
          </a:p>
          <a:p>
            <a:r>
              <a:rPr lang="ko-KR" altLang="en-US" sz="2000" u="sng" dirty="0" err="1" smtClean="0">
                <a:solidFill>
                  <a:schemeClr val="accent1"/>
                </a:solidFill>
              </a:rPr>
              <a:t>히로시마</a:t>
            </a:r>
            <a:r>
              <a:rPr lang="ko-KR" altLang="en-US" sz="2000" dirty="0" err="1" smtClean="0"/>
              <a:t>시</a:t>
            </a:r>
            <a:r>
              <a:rPr lang="ko-KR" altLang="en-US" sz="2000" dirty="0" smtClean="0"/>
              <a:t> 인구 약 </a:t>
            </a:r>
            <a:r>
              <a:rPr lang="en-US" altLang="ko-KR" sz="2000" dirty="0" smtClean="0"/>
              <a:t>33</a:t>
            </a:r>
            <a:r>
              <a:rPr lang="ko-KR" altLang="en-US" sz="2000" dirty="0" smtClean="0"/>
              <a:t>만 명 中 </a:t>
            </a:r>
            <a:r>
              <a:rPr lang="en-US" altLang="ko-KR" sz="2000" dirty="0" smtClean="0"/>
              <a:t>14</a:t>
            </a:r>
            <a:r>
              <a:rPr lang="ko-KR" altLang="en-US" sz="2000" dirty="0" smtClean="0"/>
              <a:t>만 명 </a:t>
            </a:r>
            <a:endParaRPr lang="en-US" altLang="ko-KR" sz="2000" dirty="0" smtClean="0"/>
          </a:p>
          <a:p>
            <a:r>
              <a:rPr lang="ko-KR" altLang="en-US" sz="2000" dirty="0" err="1" smtClean="0">
                <a:solidFill>
                  <a:schemeClr val="accent1"/>
                </a:solidFill>
              </a:rPr>
              <a:t>나가사키</a:t>
            </a:r>
            <a:r>
              <a:rPr lang="ko-KR" altLang="en-US" sz="2000" dirty="0" err="1" smtClean="0"/>
              <a:t>시</a:t>
            </a:r>
            <a:r>
              <a:rPr lang="ko-KR" altLang="en-US" sz="2000" dirty="0" smtClean="0"/>
              <a:t> 인구 약 </a:t>
            </a:r>
            <a:r>
              <a:rPr lang="en-US" altLang="ko-KR" sz="2000" dirty="0" smtClean="0"/>
              <a:t>27</a:t>
            </a:r>
            <a:r>
              <a:rPr lang="ko-KR" altLang="en-US" sz="2000" dirty="0" smtClean="0"/>
              <a:t>만 명 中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만 명 </a:t>
            </a:r>
            <a:endParaRPr lang="en-US" altLang="ko-KR" sz="2000" dirty="0" smtClean="0"/>
          </a:p>
          <a:p>
            <a:r>
              <a:rPr lang="ko-KR" altLang="en-US" sz="2000" dirty="0" smtClean="0"/>
              <a:t>사망 추정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2339752" y="5229200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2010</a:t>
            </a:r>
            <a:r>
              <a:rPr lang="ko-KR" altLang="en-US" sz="2000" dirty="0" smtClean="0"/>
              <a:t>년 히로시마 </a:t>
            </a:r>
            <a:r>
              <a:rPr lang="en-US" altLang="ko-KR" sz="2000" dirty="0" smtClean="0"/>
              <a:t>23</a:t>
            </a:r>
            <a:r>
              <a:rPr lang="ko-KR" altLang="en-US" sz="2000" dirty="0" err="1" smtClean="0"/>
              <a:t>만명이</a:t>
            </a:r>
            <a:r>
              <a:rPr lang="ko-KR" altLang="en-US" sz="2000" dirty="0" smtClean="0"/>
              <a:t> 생존했으며</a:t>
            </a:r>
            <a:r>
              <a:rPr lang="en-US" altLang="ko-KR" sz="2000" dirty="0" smtClean="0"/>
              <a:t>, </a:t>
            </a:r>
          </a:p>
          <a:p>
            <a:r>
              <a:rPr lang="en-US" altLang="ko-KR" sz="2000" dirty="0" smtClean="0"/>
              <a:t>2007</a:t>
            </a:r>
            <a:r>
              <a:rPr lang="ko-KR" altLang="en-US" sz="2000" dirty="0" smtClean="0"/>
              <a:t>년 약 </a:t>
            </a:r>
            <a:r>
              <a:rPr lang="en-US" altLang="ko-KR" sz="2000" dirty="0" smtClean="0"/>
              <a:t>2,200</a:t>
            </a:r>
            <a:r>
              <a:rPr lang="ko-KR" altLang="en-US" sz="2000" dirty="0" smtClean="0"/>
              <a:t>명의 사람들이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방사능 후유증을 앓고 있음</a:t>
            </a:r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/>
        </p:nvGraphicFramePr>
        <p:xfrm>
          <a:off x="1331640" y="1772816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한국인 원폭피해자</a:t>
            </a:r>
            <a:endParaRPr lang="ko-KR" altLang="en-US" dirty="0"/>
          </a:p>
        </p:txBody>
      </p:sp>
      <p:grpSp>
        <p:nvGrpSpPr>
          <p:cNvPr id="3" name="그룹 10"/>
          <p:cNvGrpSpPr/>
          <p:nvPr/>
        </p:nvGrpSpPr>
        <p:grpSpPr>
          <a:xfrm>
            <a:off x="312642" y="1843185"/>
            <a:ext cx="5230958" cy="4322119"/>
            <a:chOff x="3913042" y="1697428"/>
            <a:chExt cx="5230958" cy="4322119"/>
          </a:xfrm>
        </p:grpSpPr>
        <p:sp>
          <p:nvSpPr>
            <p:cNvPr id="4" name="직사각형 3"/>
            <p:cNvSpPr/>
            <p:nvPr/>
          </p:nvSpPr>
          <p:spPr>
            <a:xfrm>
              <a:off x="3913042" y="1697428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 smtClean="0"/>
                <a:t>한국인의 인적 피해는 </a:t>
              </a:r>
              <a:r>
                <a:rPr lang="en-US" altLang="ko-KR" dirty="0" smtClean="0"/>
                <a:t>10%</a:t>
              </a:r>
              <a:r>
                <a:rPr lang="ko-KR" altLang="en-US" dirty="0" smtClean="0"/>
                <a:t>이상으로 추정</a:t>
              </a:r>
              <a:endParaRPr lang="ko-KR" altLang="en-US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995936" y="2708920"/>
              <a:ext cx="432201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히로시마 한국인 수</a:t>
              </a:r>
              <a:r>
                <a:rPr lang="en-US" altLang="ko-KR" dirty="0" smtClean="0"/>
                <a:t>-8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1,862</a:t>
              </a:r>
              <a:r>
                <a:rPr lang="ko-KR" altLang="en-US" dirty="0" smtClean="0"/>
                <a:t>명</a:t>
              </a:r>
              <a:endParaRPr lang="en-US" altLang="ko-KR" dirty="0" smtClean="0"/>
            </a:p>
            <a:p>
              <a:r>
                <a:rPr lang="ko-KR" altLang="en-US" dirty="0" smtClean="0"/>
                <a:t>약 히로시마에서 총 피폭자 </a:t>
              </a:r>
              <a:r>
                <a:rPr lang="en-US" altLang="ko-KR" dirty="0" smtClean="0"/>
                <a:t>7</a:t>
              </a:r>
              <a:r>
                <a:rPr lang="ko-KR" altLang="en-US" dirty="0" smtClean="0"/>
                <a:t>만 명 中</a:t>
              </a:r>
              <a:endParaRPr lang="en-US" altLang="ko-KR" dirty="0" smtClean="0"/>
            </a:p>
            <a:p>
              <a:r>
                <a:rPr lang="ko-KR" altLang="en-US" dirty="0" smtClean="0"/>
                <a:t>사망자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생존자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</a:p>
            <a:p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7944" y="3933056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 err="1" smtClean="0"/>
                <a:t>나가사키</a:t>
              </a:r>
              <a:endParaRPr lang="en-US" altLang="ko-KR" dirty="0" smtClean="0"/>
            </a:p>
            <a:p>
              <a:r>
                <a:rPr lang="ko-KR" altLang="en-US" dirty="0" smtClean="0"/>
                <a:t>총 피폭자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만 명 中 사망자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생존자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572000" y="537321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 smtClean="0"/>
                <a:t>한국인이 두 도시에서 약 </a:t>
              </a:r>
              <a:r>
                <a:rPr lang="en-US" altLang="ko-KR" dirty="0" smtClean="0"/>
                <a:t>10</a:t>
              </a:r>
              <a:r>
                <a:rPr lang="ko-KR" altLang="en-US" dirty="0" smtClean="0"/>
                <a:t>만 명이 피폭되어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그 중 </a:t>
              </a:r>
              <a:r>
                <a:rPr lang="en-US" altLang="ko-KR" dirty="0" smtClean="0"/>
                <a:t>5</a:t>
              </a:r>
              <a:r>
                <a:rPr lang="ko-KR" altLang="en-US" dirty="0" smtClean="0"/>
                <a:t>만 명은 사망</a:t>
              </a:r>
              <a:r>
                <a:rPr lang="en-US" altLang="ko-KR" dirty="0" smtClean="0"/>
                <a:t>, 5</a:t>
              </a:r>
              <a:r>
                <a:rPr lang="ko-KR" altLang="en-US" dirty="0" smtClean="0"/>
                <a:t>만 명은 생존</a:t>
              </a:r>
              <a:endParaRPr lang="ko-KR" altLang="en-US" dirty="0"/>
            </a:p>
          </p:txBody>
        </p:sp>
        <p:cxnSp>
          <p:nvCxnSpPr>
            <p:cNvPr id="9" name="Shape 8"/>
            <p:cNvCxnSpPr>
              <a:endCxn id="7" idx="1"/>
            </p:cNvCxnSpPr>
            <p:nvPr/>
          </p:nvCxnSpPr>
          <p:spPr>
            <a:xfrm rot="16200000" flipH="1">
              <a:off x="4050377" y="5174759"/>
              <a:ext cx="611198" cy="43204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그림 9" descr="한국인 원전피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2952328" cy="3934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235062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 내무성경보국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통계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히로시마원폭2세.bmp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556792"/>
            <a:ext cx="5913600" cy="3721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755576" y="692696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da2c8ab713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645024"/>
            <a:ext cx="3168352" cy="2448272"/>
          </a:xfrm>
          <a:prstGeom prst="rect">
            <a:avLst/>
          </a:prstGeom>
        </p:spPr>
      </p:pic>
      <p:pic>
        <p:nvPicPr>
          <p:cNvPr id="3" name="그림 2" descr="4da2c8da26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240360" cy="2520280"/>
          </a:xfrm>
          <a:prstGeom prst="rect">
            <a:avLst/>
          </a:prstGeom>
        </p:spPr>
      </p:pic>
      <p:pic>
        <p:nvPicPr>
          <p:cNvPr id="4" name="그림 3" descr="4da2c8e2353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124745"/>
            <a:ext cx="3164210" cy="2520280"/>
          </a:xfrm>
          <a:prstGeom prst="rect">
            <a:avLst/>
          </a:prstGeom>
        </p:spPr>
      </p:pic>
      <p:pic>
        <p:nvPicPr>
          <p:cNvPr id="5" name="그림 4" descr="4da2c9afaf2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645024"/>
            <a:ext cx="3240359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히로시마의 원폭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0" y="1409700"/>
            <a:ext cx="5842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패전 후 일본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3488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</a:t>
            </a:r>
            <a:r>
              <a:rPr lang="ko-KR" altLang="en-US" dirty="0" smtClean="0"/>
              <a:t>이 </a:t>
            </a:r>
            <a:r>
              <a:rPr lang="ko-KR" altLang="en-US" u="sng" dirty="0" smtClean="0"/>
              <a:t>점령</a:t>
            </a:r>
            <a:r>
              <a:rPr lang="ko-KR" altLang="en-US" dirty="0" smtClean="0"/>
              <a:t>했던 </a:t>
            </a:r>
            <a:r>
              <a:rPr lang="ko-KR" altLang="en-US" b="1" dirty="0" smtClean="0"/>
              <a:t>만주</a:t>
            </a:r>
            <a:r>
              <a:rPr lang="ko-KR" altLang="en-US" dirty="0" smtClean="0"/>
              <a:t>를 합병</a:t>
            </a:r>
            <a:endParaRPr lang="en-US" altLang="ko-KR" dirty="0" smtClean="0"/>
          </a:p>
          <a:p>
            <a:r>
              <a:rPr lang="ko-KR" altLang="en-US" b="1" dirty="0" smtClean="0"/>
              <a:t>대한민국</a:t>
            </a:r>
            <a:r>
              <a:rPr lang="en-US" altLang="ko-KR" dirty="0" smtClean="0"/>
              <a:t>-</a:t>
            </a:r>
            <a:r>
              <a:rPr lang="ko-KR" altLang="en-US" dirty="0" smtClean="0"/>
              <a:t>독립시킴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3568" y="1628800"/>
            <a:ext cx="1008112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전후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2276872"/>
            <a:ext cx="122413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연합군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23728" y="342900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프랭클린</a:t>
            </a:r>
            <a:r>
              <a:rPr lang="ko-KR" altLang="en-US" dirty="0" smtClean="0"/>
              <a:t> </a:t>
            </a:r>
            <a:r>
              <a:rPr lang="en-US" altLang="ko-KR" dirty="0" smtClean="0"/>
              <a:t>D. </a:t>
            </a:r>
            <a:r>
              <a:rPr lang="ko-KR" altLang="en-US" dirty="0" smtClean="0"/>
              <a:t>루스벨트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소련과 대 </a:t>
            </a:r>
            <a:r>
              <a:rPr lang="ko-KR" altLang="en-US" dirty="0" err="1" smtClean="0"/>
              <a:t>일본전</a:t>
            </a:r>
            <a:r>
              <a:rPr lang="ko-KR" altLang="en-US" dirty="0" smtClean="0"/>
              <a:t> 참전을 대가로 </a:t>
            </a:r>
            <a:endParaRPr lang="en-US" altLang="ko-KR" dirty="0" smtClean="0"/>
          </a:p>
          <a:p>
            <a:r>
              <a:rPr lang="ko-KR" altLang="en-US" dirty="0" smtClean="0"/>
              <a:t>일본의 </a:t>
            </a:r>
            <a:r>
              <a:rPr lang="ko-KR" altLang="en-US" b="1" dirty="0" smtClean="0"/>
              <a:t>쿠릴 열도</a:t>
            </a:r>
            <a:r>
              <a:rPr lang="ko-KR" altLang="en-US" dirty="0" smtClean="0"/>
              <a:t>와 </a:t>
            </a:r>
            <a:endParaRPr lang="en-US" altLang="ko-KR" dirty="0" smtClean="0"/>
          </a:p>
          <a:p>
            <a:r>
              <a:rPr lang="ko-KR" altLang="en-US" b="1" dirty="0" smtClean="0"/>
              <a:t>사할린 섬 남부 할양</a:t>
            </a:r>
            <a:r>
              <a:rPr lang="ko-KR" altLang="en-US" dirty="0" smtClean="0"/>
              <a:t>을 </a:t>
            </a:r>
            <a:r>
              <a:rPr lang="ko-KR" altLang="en-US" dirty="0" err="1" smtClean="0"/>
              <a:t>약속받음</a:t>
            </a:r>
            <a:endParaRPr lang="ko-KR" altLang="en-US" dirty="0" smtClean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1560" y="3429000"/>
            <a:ext cx="122413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얄타회담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5229200"/>
            <a:ext cx="122413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소련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123728" y="5229200"/>
            <a:ext cx="423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월 폭풍 작전</a:t>
            </a:r>
            <a:r>
              <a:rPr lang="en-US" altLang="ko-KR" dirty="0" smtClean="0"/>
              <a:t>- </a:t>
            </a:r>
            <a:r>
              <a:rPr lang="ko-KR" altLang="en-US" dirty="0" smtClean="0"/>
              <a:t>만주와 한반도 북부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쿠릴 열도 상륙 작전</a:t>
            </a:r>
            <a:r>
              <a:rPr lang="en-US" altLang="ko-KR" dirty="0" smtClean="0"/>
              <a:t>- </a:t>
            </a:r>
            <a:r>
              <a:rPr lang="ko-KR" altLang="en-US" dirty="0" smtClean="0"/>
              <a:t>쿠릴 열도를 장악</a:t>
            </a:r>
            <a:endParaRPr lang="ko-KR" altLang="en-US" dirty="0"/>
          </a:p>
        </p:txBody>
      </p:sp>
      <p:pic>
        <p:nvPicPr>
          <p:cNvPr id="18" name="그림 17" descr="얄타회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36912"/>
            <a:ext cx="3100345" cy="223224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796136" y="1556792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얄타회담</a:t>
            </a:r>
            <a:endParaRPr lang="en-US" altLang="ko-KR" b="1" dirty="0" smtClean="0"/>
          </a:p>
          <a:p>
            <a:r>
              <a:rPr lang="ko-KR" altLang="en-US" dirty="0" smtClean="0"/>
              <a:t>우크라이나 얄타의 </a:t>
            </a:r>
            <a:endParaRPr lang="en-US" altLang="ko-KR" dirty="0" smtClean="0"/>
          </a:p>
          <a:p>
            <a:r>
              <a:rPr lang="ko-KR" altLang="en-US" dirty="0" err="1" smtClean="0"/>
              <a:t>리바디아궁전에서</a:t>
            </a:r>
            <a:r>
              <a:rPr lang="ko-KR" altLang="en-US" dirty="0" smtClean="0"/>
              <a:t> 열린 회담</a:t>
            </a:r>
            <a:r>
              <a:rPr lang="en-US" altLang="ko-KR" dirty="0" smtClean="0"/>
              <a:t>. </a:t>
            </a:r>
          </a:p>
        </p:txBody>
      </p:sp>
      <p:cxnSp>
        <p:nvCxnSpPr>
          <p:cNvPr id="23" name="꺾인 연결선 22"/>
          <p:cNvCxnSpPr>
            <a:stCxn id="14" idx="2"/>
            <a:endCxn id="15" idx="0"/>
          </p:cNvCxnSpPr>
          <p:nvPr/>
        </p:nvCxnSpPr>
        <p:spPr>
          <a:xfrm rot="5400000">
            <a:off x="683568" y="4689140"/>
            <a:ext cx="108012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59632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응답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478389" cy="2121199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 lang="ko-KR" altLang="en-US"/>
            </a:pPr>
            <a:r>
              <a:rPr lang="ko-KR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태평양 전쟁</a:t>
            </a:r>
          </a:p>
        </p:txBody>
      </p:sp>
      <p:sp>
        <p:nvSpPr>
          <p:cNvPr id="5" name="직사각형 3"/>
          <p:cNvSpPr txBox="1"/>
          <p:nvPr/>
        </p:nvSpPr>
        <p:spPr>
          <a:xfrm>
            <a:off x="1624878" y="4254055"/>
            <a:ext cx="5894244" cy="51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발표자 : 21003014 정성철</a:t>
            </a:r>
          </a:p>
        </p:txBody>
      </p:sp>
    </p:spTree>
    <p:extLst>
      <p:ext uri="{BB962C8B-B14F-4D97-AF65-F5344CB8AC3E}">
        <p14:creationId xmlns:p14="http://schemas.microsoft.com/office/powerpoint/2010/main" xmlns="" val="5533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83768" y="1268760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미국에게 점령됨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971600" y="1052736"/>
            <a:ext cx="122413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오키나와</a:t>
            </a:r>
            <a:endParaRPr lang="ko-KR" altLang="en-US" dirty="0"/>
          </a:p>
        </p:txBody>
      </p:sp>
      <p:pic>
        <p:nvPicPr>
          <p:cNvPr id="11" name="그림 10" descr="오키나와.bmp"/>
          <p:cNvPicPr>
            <a:picLocks noChangeAspect="1"/>
          </p:cNvPicPr>
          <p:nvPr/>
        </p:nvPicPr>
        <p:blipFill>
          <a:blip r:embed="rId2" cstate="print"/>
          <a:srcRect l="4044" t="2450" r="5953" b="27714"/>
          <a:stretch>
            <a:fillRect/>
          </a:stretch>
        </p:blipFill>
        <p:spPr>
          <a:xfrm>
            <a:off x="5292080" y="764704"/>
            <a:ext cx="3078940" cy="2376264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971600" y="2060848"/>
            <a:ext cx="100811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미국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123728" y="2132856"/>
            <a:ext cx="3244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쿠릴 열도의 영유권</a:t>
            </a:r>
          </a:p>
          <a:p>
            <a:r>
              <a:rPr lang="en-US" altLang="ko-KR" dirty="0" smtClean="0"/>
              <a:t>1972</a:t>
            </a:r>
            <a:r>
              <a:rPr lang="ko-KR" altLang="en-US" dirty="0" smtClean="0"/>
              <a:t>년 일본에게 다시 반환함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971600" y="3140968"/>
            <a:ext cx="1008112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연합군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67744" y="3356992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일본에게 배상금을 청구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971600" y="4149080"/>
            <a:ext cx="1008112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본토</a:t>
            </a:r>
            <a:endParaRPr lang="ko-KR" altLang="en-US" dirty="0"/>
          </a:p>
        </p:txBody>
      </p:sp>
      <p:graphicFrame>
        <p:nvGraphicFramePr>
          <p:cNvPr id="26" name="다이어그램 25"/>
          <p:cNvGraphicFramePr/>
          <p:nvPr/>
        </p:nvGraphicFramePr>
        <p:xfrm>
          <a:off x="2195736" y="4149080"/>
          <a:ext cx="6576392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744416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일본천황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텐노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4644008" y="1196752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일본 역대 군주의 칭호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75656" y="2348880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과거</a:t>
            </a:r>
            <a:r>
              <a:rPr lang="en-US" altLang="ko-KR" dirty="0" smtClean="0"/>
              <a:t>-</a:t>
            </a:r>
            <a:r>
              <a:rPr lang="ko-KR" altLang="en-US" dirty="0" smtClean="0"/>
              <a:t>최고권력자 겸 신적인 존재</a:t>
            </a:r>
            <a:endParaRPr lang="en-US" altLang="ko-KR" dirty="0" smtClean="0"/>
          </a:p>
          <a:p>
            <a:r>
              <a:rPr lang="ko-KR" altLang="en-US" dirty="0" smtClean="0"/>
              <a:t>정치대권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군사대권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제사대권 모두 가졌음</a:t>
            </a:r>
            <a:endParaRPr lang="en-US" altLang="ko-KR" dirty="0" smtClean="0"/>
          </a:p>
          <a:p>
            <a:r>
              <a:rPr lang="ko-KR" altLang="en-US" dirty="0" smtClean="0"/>
              <a:t>신성 불가침의 살아 있는 신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75656" y="3923764"/>
            <a:ext cx="500810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But</a:t>
            </a:r>
            <a:r>
              <a:rPr lang="en-US" altLang="ko-KR" dirty="0" smtClean="0"/>
              <a:t> 2</a:t>
            </a:r>
            <a:r>
              <a:rPr lang="ko-KR" altLang="en-US" dirty="0" smtClean="0"/>
              <a:t>차 세계대전에서 패한 후 </a:t>
            </a:r>
            <a:r>
              <a:rPr lang="en-US" altLang="ko-KR" sz="2800" dirty="0" smtClean="0">
                <a:solidFill>
                  <a:schemeClr val="tx2"/>
                </a:solidFill>
              </a:rPr>
              <a:t>'</a:t>
            </a:r>
            <a:r>
              <a:rPr lang="ko-KR" altLang="en-US" sz="2800" b="1" dirty="0" smtClean="0">
                <a:solidFill>
                  <a:schemeClr val="tx2"/>
                </a:solidFill>
              </a:rPr>
              <a:t>인간선언</a:t>
            </a:r>
            <a:r>
              <a:rPr lang="en-US" altLang="ko-KR" sz="2800" dirty="0" smtClean="0">
                <a:solidFill>
                  <a:schemeClr val="tx2"/>
                </a:solidFill>
              </a:rPr>
              <a:t>'</a:t>
            </a:r>
            <a:endParaRPr lang="ko-KR" altLang="en-US" sz="2800" dirty="0" smtClean="0">
              <a:solidFill>
                <a:schemeClr val="tx2"/>
              </a:solidFill>
            </a:endParaRP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788024" y="4509120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</a:rPr>
              <a:t>스스로 신이 아니라고 주장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88024" y="3501008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1946.1.1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47664" y="5301208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이유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699792" y="5445224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미국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6588224" y="5445224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일본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1475656" y="587727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천황을 신격화하면서 </a:t>
            </a:r>
            <a:endParaRPr lang="en-US" altLang="ko-KR" dirty="0" smtClean="0"/>
          </a:p>
          <a:p>
            <a:r>
              <a:rPr lang="ko-KR" altLang="en-US" dirty="0" smtClean="0"/>
              <a:t>강하게 결속되었다고 판단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707904" y="508518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천황의 </a:t>
            </a:r>
            <a:r>
              <a:rPr lang="en-US" altLang="ko-KR" dirty="0" smtClean="0"/>
              <a:t>'</a:t>
            </a:r>
            <a:r>
              <a:rPr lang="ko-KR" altLang="en-US" dirty="0" smtClean="0"/>
              <a:t>인간선언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요구</a:t>
            </a:r>
            <a:endParaRPr lang="ko-KR" altLang="en-US" dirty="0"/>
          </a:p>
        </p:txBody>
      </p:sp>
      <p:cxnSp>
        <p:nvCxnSpPr>
          <p:cNvPr id="16" name="직선 화살표 연결선 15"/>
          <p:cNvCxnSpPr>
            <a:stCxn id="10" idx="3"/>
            <a:endCxn id="12" idx="1"/>
          </p:cNvCxnSpPr>
          <p:nvPr/>
        </p:nvCxnSpPr>
        <p:spPr>
          <a:xfrm>
            <a:off x="3635896" y="5676057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그림 14" descr="미치노미야 히로히토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1772816"/>
            <a:ext cx="1800200" cy="225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천황 인간선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6192688" cy="413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패전 후 일본의 천황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smtClean="0"/>
              <a:t>천황</a:t>
            </a:r>
            <a:r>
              <a:rPr lang="en-US" altLang="ko-KR" dirty="0" smtClean="0"/>
              <a:t>-</a:t>
            </a:r>
            <a:r>
              <a:rPr lang="ko-KR" altLang="en-US" dirty="0" smtClean="0"/>
              <a:t>일본이란 나라의 상징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 </a:t>
            </a:r>
            <a:r>
              <a:rPr lang="ko-KR" altLang="en-US" dirty="0" smtClean="0"/>
              <a:t>일본인의 통합 상징으로 되돌려짐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87624" y="2636912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천황의 지위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2627784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“</a:t>
            </a:r>
            <a:r>
              <a:rPr lang="ko-KR" altLang="en-US" dirty="0" err="1" smtClean="0"/>
              <a:t>일본국의</a:t>
            </a:r>
            <a:r>
              <a:rPr lang="ko-KR" altLang="en-US" dirty="0" smtClean="0"/>
              <a:t> 상징이자 </a:t>
            </a:r>
            <a:endParaRPr lang="en-US" altLang="ko-KR" dirty="0" smtClean="0"/>
          </a:p>
          <a:p>
            <a:r>
              <a:rPr lang="ko-KR" altLang="en-US" dirty="0" smtClean="0"/>
              <a:t>일본 국민통합의 상징이며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그 지위는 주권을 갖는 일본 국민의 </a:t>
            </a:r>
            <a:endParaRPr lang="en-US" altLang="ko-KR" dirty="0" smtClean="0"/>
          </a:p>
          <a:p>
            <a:r>
              <a:rPr lang="ko-KR" altLang="en-US" dirty="0" err="1" smtClean="0"/>
              <a:t>총의에</a:t>
            </a:r>
            <a:r>
              <a:rPr lang="ko-KR" altLang="en-US" dirty="0" smtClean="0"/>
              <a:t> 입각한다”고 못박고 있음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835696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헌법개정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법률</a:t>
            </a:r>
            <a:r>
              <a:rPr lang="en-US" altLang="ko-KR" dirty="0" smtClean="0"/>
              <a:t>·</a:t>
            </a:r>
            <a:r>
              <a:rPr lang="ko-KR" altLang="en-US" dirty="0" smtClean="0"/>
              <a:t>조약 등 공포 </a:t>
            </a:r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국회소집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중의원 해산 </a:t>
            </a:r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국무대신 임면 </a:t>
            </a:r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외국대사 신임장 접수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619672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아래와 같은 국사를 </a:t>
            </a:r>
            <a:r>
              <a:rPr lang="en-US" altLang="ko-KR" u="sng" dirty="0" smtClean="0"/>
              <a:t>`</a:t>
            </a:r>
            <a:r>
              <a:rPr lang="ko-KR" altLang="en-US" b="1" u="sng" dirty="0" smtClean="0"/>
              <a:t>내각의 조언과 승인</a:t>
            </a:r>
            <a:r>
              <a:rPr lang="en-US" altLang="ko-KR" u="sng" dirty="0" smtClean="0"/>
              <a:t>'</a:t>
            </a:r>
            <a:r>
              <a:rPr lang="ko-KR" altLang="en-US" dirty="0" smtClean="0"/>
              <a:t>을 통해서만 행사 가능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691680" y="609329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밖의 국정에 대해서는 일체 권한을 갖지 못함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86808" cy="1214446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</a:t>
            </a:r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일본부흥의 원인과 과정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postfiles15.naver.net/20130808_110/1205bin_13759412140615Bh1p_JPEG/295619861.jpg?type=w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0E5"/>
              </a:clrFrom>
              <a:clrTo>
                <a:srgbClr val="EEF0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38"/>
            <a:ext cx="2214578" cy="3500462"/>
          </a:xfrm>
          <a:prstGeom prst="rect">
            <a:avLst/>
          </a:prstGeom>
          <a:noFill/>
        </p:spPr>
      </p:pic>
      <p:sp>
        <p:nvSpPr>
          <p:cNvPr id="7" name="구름 모양 설명선 6"/>
          <p:cNvSpPr/>
          <p:nvPr/>
        </p:nvSpPr>
        <p:spPr>
          <a:xfrm>
            <a:off x="3214678" y="4714884"/>
            <a:ext cx="2714644" cy="1643074"/>
          </a:xfrm>
          <a:prstGeom prst="cloudCallout">
            <a:avLst>
              <a:gd name="adj1" fmla="val -101875"/>
              <a:gd name="adj2" fmla="val -60426"/>
            </a:avLst>
          </a:prstGeom>
          <a:gradFill>
            <a:gsLst>
              <a:gs pos="0">
                <a:schemeClr val="bg1"/>
              </a:gs>
              <a:gs pos="50000">
                <a:srgbClr val="FF0000"/>
              </a:gs>
              <a:gs pos="99000">
                <a:schemeClr val="bg1"/>
              </a:gs>
            </a:gsLst>
            <a:lin ang="60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발표자 </a:t>
            </a:r>
            <a:r>
              <a:rPr lang="en-US" altLang="ko-K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 </a:t>
            </a:r>
            <a:r>
              <a:rPr lang="ko-KR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박다빈</a:t>
            </a:r>
            <a:endParaRPr lang="ko-KR" alt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다이어그램 4"/>
          <p:cNvGraphicFramePr/>
          <p:nvPr/>
        </p:nvGraphicFramePr>
        <p:xfrm>
          <a:off x="928662" y="1571612"/>
          <a:ext cx="735811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4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3714752"/>
            <a:ext cx="5000660" cy="4286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sz="1900" dirty="0" smtClean="0">
                <a:latin typeface="휴먼모음T" pitchFamily="18" charset="-127"/>
                <a:ea typeface="휴먼모음T" pitchFamily="18" charset="-127"/>
              </a:rPr>
              <a:t>전쟁 패망으로 이랬던 ↑ 일본이 ↓ 이렇게 변했다</a:t>
            </a:r>
            <a:r>
              <a:rPr lang="en-US" altLang="ko-KR" sz="19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78407576" descr="EMB0000010843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071834" cy="214314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34988376" descr="EMB0000010843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357694"/>
            <a:ext cx="3357586" cy="2130428"/>
          </a:xfrm>
          <a:prstGeom prst="rect">
            <a:avLst/>
          </a:prstGeom>
          <a:noFill/>
        </p:spPr>
      </p:pic>
      <p:cxnSp>
        <p:nvCxnSpPr>
          <p:cNvPr id="16" name="Shape 15"/>
          <p:cNvCxnSpPr/>
          <p:nvPr/>
        </p:nvCxnSpPr>
        <p:spPr>
          <a:xfrm>
            <a:off x="3643306" y="2214554"/>
            <a:ext cx="857256" cy="1500198"/>
          </a:xfrm>
          <a:prstGeom prst="bentConnector2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3" idx="2"/>
          </p:cNvCxnSpPr>
          <p:nvPr/>
        </p:nvCxnSpPr>
        <p:spPr>
          <a:xfrm rot="16200000" flipH="1">
            <a:off x="3503608" y="3711574"/>
            <a:ext cx="1493842" cy="2357454"/>
          </a:xfrm>
          <a:prstGeom prst="bentConnector2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75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285860"/>
            <a:ext cx="835824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700" dirty="0" smtClean="0">
                <a:latin typeface="휴먼엑스포" pitchFamily="18" charset="-127"/>
                <a:ea typeface="휴먼엑스포" pitchFamily="18" charset="-127"/>
              </a:rPr>
              <a:t>일본경제가 비약적으로 성장을 이룬 시기 </a:t>
            </a:r>
            <a:r>
              <a:rPr lang="en-US" altLang="ko-KR" sz="2700" dirty="0" smtClean="0">
                <a:latin typeface="휴먼엑스포" pitchFamily="18" charset="-127"/>
                <a:ea typeface="휴먼엑스포" pitchFamily="18" charset="-127"/>
              </a:rPr>
              <a:t>: 1955</a:t>
            </a:r>
            <a:r>
              <a:rPr lang="ko-KR" altLang="en-US" sz="2700" dirty="0" smtClean="0"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en-US" altLang="ko-KR" sz="2700" dirty="0" smtClean="0">
                <a:latin typeface="휴먼엑스포" pitchFamily="18" charset="-127"/>
                <a:ea typeface="휴먼엑스포" pitchFamily="18" charset="-127"/>
              </a:rPr>
              <a:t>~</a:t>
            </a:r>
            <a:r>
              <a:rPr lang="ko-KR" altLang="en-US" sz="27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700" dirty="0" smtClean="0">
                <a:latin typeface="휴먼엑스포" pitchFamily="18" charset="-127"/>
                <a:ea typeface="휴먼엑스포" pitchFamily="18" charset="-127"/>
              </a:rPr>
              <a:t>1973</a:t>
            </a:r>
            <a:r>
              <a:rPr lang="ko-KR" altLang="en-US" sz="2700" dirty="0" smtClean="0">
                <a:latin typeface="휴먼엑스포" pitchFamily="18" charset="-127"/>
                <a:ea typeface="휴먼엑스포" pitchFamily="18" charset="-127"/>
              </a:rPr>
              <a:t>년</a:t>
            </a:r>
            <a:endParaRPr lang="en-US" altLang="ko-KR" sz="270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2714612" y="1857364"/>
          <a:ext cx="6096000" cy="249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줄무늬가 있는 오른쪽 화살표 13"/>
          <p:cNvSpPr/>
          <p:nvPr/>
        </p:nvSpPr>
        <p:spPr>
          <a:xfrm>
            <a:off x="285720" y="2285992"/>
            <a:ext cx="2286016" cy="1357322"/>
          </a:xfrm>
          <a:prstGeom prst="stripedRightArrow">
            <a:avLst>
              <a:gd name="adj1" fmla="val 59246"/>
              <a:gd name="adj2" fmla="val 62550"/>
            </a:avLst>
          </a:prstGeom>
          <a:gradFill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일본 경제의 진행과정</a:t>
            </a:r>
            <a:endParaRPr lang="ko-KR" altLang="en-US" sz="20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빗면 14"/>
          <p:cNvSpPr/>
          <p:nvPr/>
        </p:nvSpPr>
        <p:spPr>
          <a:xfrm>
            <a:off x="714348" y="4643446"/>
            <a:ext cx="7858180" cy="1785950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“1955</a:t>
            </a:r>
            <a:r>
              <a:rPr lang="ko-KR" altLang="en-US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 이후부터 </a:t>
            </a:r>
            <a:r>
              <a:rPr lang="en-US" altLang="ko-KR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1973</a:t>
            </a:r>
            <a:r>
              <a:rPr lang="ko-KR" altLang="en-US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년까지 </a:t>
            </a:r>
            <a:r>
              <a:rPr lang="en-US" altLang="ko-KR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19</a:t>
            </a:r>
            <a:r>
              <a:rPr lang="ko-KR" altLang="en-US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 동안</a:t>
            </a:r>
            <a:endParaRPr lang="en-US" altLang="ko-KR" sz="2000" b="1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연평균 </a:t>
            </a:r>
            <a:r>
              <a:rPr lang="en-US" altLang="ko-KR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10%</a:t>
            </a:r>
            <a:r>
              <a:rPr lang="ko-KR" altLang="en-US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를 상회하는 성장률</a:t>
            </a:r>
            <a:r>
              <a:rPr lang="en-US" altLang="ko-KR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726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571472" y="4429132"/>
            <a:ext cx="8229600" cy="19827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에너지 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: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 석탄→석유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태평양 연안에는 </a:t>
            </a:r>
            <a:r>
              <a:rPr lang="ko-KR" altLang="en-US" sz="2000" dirty="0" err="1" smtClean="0">
                <a:latin typeface="휴먼엑스포" pitchFamily="18" charset="-127"/>
                <a:ea typeface="휴먼엑스포" pitchFamily="18" charset="-127"/>
              </a:rPr>
              <a:t>콤비나트가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 줄지어 섰다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경제성장의 요인 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안정된 투자 자금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케인즈 경제 정책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소득 배증 계획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정부의 설비투자 </a:t>
            </a:r>
            <a:r>
              <a:rPr lang="ko-KR" altLang="en-US" sz="2000" dirty="0" err="1" smtClean="0">
                <a:latin typeface="휴먼엑스포" pitchFamily="18" charset="-127"/>
                <a:ea typeface="휴먼엑스포" pitchFamily="18" charset="-127"/>
              </a:rPr>
              <a:t>촉진책에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 의한 공업용지 등의 조성이나 전시중의 군수생산을 위해서 발달한 기술력을 들 수 있다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가로로 말린 두루마리 모양 6"/>
          <p:cNvSpPr/>
          <p:nvPr/>
        </p:nvSpPr>
        <p:spPr>
          <a:xfrm>
            <a:off x="214282" y="1071546"/>
            <a:ext cx="2214578" cy="1071570"/>
          </a:xfrm>
          <a:prstGeom prst="horizontalScroll">
            <a:avLst>
              <a:gd name="adj" fmla="val 16634"/>
            </a:avLst>
          </a:prstGeom>
          <a:gradFill>
            <a:gsLst>
              <a:gs pos="100000">
                <a:srgbClr val="FF0000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패전 후의 부활</a:t>
            </a:r>
            <a:endParaRPr lang="ko-KR" altLang="en-US" sz="20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1428728" y="1079512"/>
          <a:ext cx="6357982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73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액자 13"/>
          <p:cNvSpPr/>
          <p:nvPr/>
        </p:nvSpPr>
        <p:spPr>
          <a:xfrm rot="517001">
            <a:off x="6608307" y="1158657"/>
            <a:ext cx="2233959" cy="1559404"/>
          </a:xfrm>
          <a:prstGeom prst="frame">
            <a:avLst>
              <a:gd name="adj1" fmla="val 602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 rot="580477">
            <a:off x="6954889" y="1265899"/>
            <a:ext cx="1571636" cy="12858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일본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2"/>
          <p:cNvSpPr txBox="1">
            <a:spLocks/>
          </p:cNvSpPr>
          <p:nvPr/>
        </p:nvSpPr>
        <p:spPr>
          <a:xfrm>
            <a:off x="1714480" y="5286388"/>
            <a:ext cx="7000924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ko-KR" sz="2100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“</a:t>
            </a:r>
            <a:r>
              <a:rPr lang="ko-KR" altLang="en-US" sz="2100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한국 전쟁이 터지면서 일본은 크나큰 재기에 성공</a:t>
            </a:r>
            <a:r>
              <a:rPr lang="en-US" altLang="ko-KR" sz="2100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”</a:t>
            </a:r>
            <a:r>
              <a:rPr lang="ko-KR" altLang="en-US" sz="2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21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14282" y="1214422"/>
            <a:ext cx="757242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한국전쟁이 불러일으킨 세계적인 경제 부흥의 가장 큰 수혜자는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?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다이어그램 15"/>
          <p:cNvGraphicFramePr/>
          <p:nvPr/>
        </p:nvGraphicFramePr>
        <p:xfrm>
          <a:off x="-214346" y="1714488"/>
          <a:ext cx="721523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줄무늬가 있는 오른쪽 화살표 17"/>
          <p:cNvSpPr/>
          <p:nvPr/>
        </p:nvSpPr>
        <p:spPr>
          <a:xfrm>
            <a:off x="357158" y="4714884"/>
            <a:ext cx="1285884" cy="1428760"/>
          </a:xfrm>
          <a:prstGeom prst="stripedRightArrow">
            <a:avLst>
              <a:gd name="adj1" fmla="val 60458"/>
              <a:gd name="adj2" fmla="val 44964"/>
            </a:avLst>
          </a:prstGeom>
          <a:gradFill>
            <a:gsLst>
              <a:gs pos="5000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272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태평양 전쟁의 개요</a:t>
            </a:r>
          </a:p>
        </p:txBody>
      </p:sp>
      <p:pic>
        <p:nvPicPr>
          <p:cNvPr id="5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44458" y="1737685"/>
            <a:ext cx="4400167" cy="3382628"/>
          </a:xfrm>
          <a:prstGeom prst="rect">
            <a:avLst/>
          </a:prstGeom>
        </p:spPr>
      </p:pic>
      <p:sp>
        <p:nvSpPr>
          <p:cNvPr id="6" name="직사각형 4"/>
          <p:cNvSpPr txBox="1"/>
          <p:nvPr/>
        </p:nvSpPr>
        <p:spPr>
          <a:xfrm>
            <a:off x="5155689" y="1737685"/>
            <a:ext cx="3816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/>
              <a:t>제2차 세계대전 중인 1941년부터 1945년까지 태평양 일대와 동남아시아 지역을 무대로 일본과 미국을 중심으로 벌어진 중앙 태평양 전선과, 중국 전선 및 영국-인도군이 주도한 버마-인도 전선, 호주군이 주공을 맡은 남서태평양 전역을 포함한다. 일본 극우들은 이 전쟁을 대동아전쟁이라고 부르기도 한다.</a:t>
            </a:r>
          </a:p>
        </p:txBody>
      </p:sp>
    </p:spTree>
    <p:extLst>
      <p:ext uri="{BB962C8B-B14F-4D97-AF65-F5344CB8AC3E}">
        <p14:creationId xmlns:p14="http://schemas.microsoft.com/office/powerpoint/2010/main" xmlns="" val="16204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1" name="_x77908200" descr="EMB0000010843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0"/>
            <a:ext cx="3214710" cy="4343417"/>
          </a:xfrm>
          <a:prstGeom prst="rect">
            <a:avLst/>
          </a:prstGeom>
          <a:noFill/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5715008" y="6143644"/>
            <a:ext cx="3214710" cy="43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ctr"/>
            <a:r>
              <a:rPr lang="ko-KR" altLang="en-US" sz="2800" dirty="0" smtClean="0"/>
              <a:t>요코하마에서 한국으로 보낼 군수물자를 선적하는 장면</a:t>
            </a:r>
            <a:endParaRPr lang="ko-KR" altLang="en-US" sz="2800" dirty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214282" y="1214422"/>
            <a:ext cx="564360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buFont typeface="Wingdings" pitchFamily="2" charset="2"/>
              <a:buChar char="u"/>
            </a:pPr>
            <a:r>
              <a:rPr lang="ko-KR" altLang="en-US" sz="2600" b="1" dirty="0" smtClean="0">
                <a:latin typeface="휴먼엑스포" pitchFamily="18" charset="-127"/>
                <a:ea typeface="휴먼엑스포" pitchFamily="18" charset="-127"/>
              </a:rPr>
              <a:t>일본이 한국전쟁으로 재기가 가능했던 원인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①</a:t>
            </a:r>
          </a:p>
          <a:p>
            <a:pPr algn="ctr">
              <a:buFont typeface="Wingdings" pitchFamily="2" charset="2"/>
              <a:buChar char="u"/>
            </a:pPr>
            <a:endParaRPr lang="ko-KR" altLang="en-US" sz="2600" b="1" dirty="0" smtClean="0">
              <a:latin typeface="휴먼엑스포" pitchFamily="18" charset="-127"/>
              <a:ea typeface="휴먼엑스포" pitchFamily="18" charset="-127"/>
            </a:endParaRPr>
          </a:p>
          <a:p>
            <a:pPr algn="ctr"/>
            <a:endParaRPr lang="ko-KR" altLang="en-US" sz="1600" dirty="0" smtClean="0"/>
          </a:p>
          <a:p>
            <a:pPr algn="ctr"/>
            <a:endParaRPr lang="ko-KR" altLang="en-US" sz="1600" dirty="0"/>
          </a:p>
        </p:txBody>
      </p:sp>
      <p:sp>
        <p:nvSpPr>
          <p:cNvPr id="22" name="아래쪽 화살표 설명선 21"/>
          <p:cNvSpPr/>
          <p:nvPr/>
        </p:nvSpPr>
        <p:spPr>
          <a:xfrm>
            <a:off x="500034" y="1785926"/>
            <a:ext cx="4714908" cy="2571768"/>
          </a:xfrm>
          <a:prstGeom prst="downArrowCallout">
            <a:avLst>
              <a:gd name="adj1" fmla="val 43455"/>
              <a:gd name="adj2" fmla="val 73719"/>
              <a:gd name="adj3" fmla="val 25000"/>
              <a:gd name="adj4" fmla="val 64608"/>
            </a:avLst>
          </a:prstGeom>
          <a:gradFill>
            <a:gsLst>
              <a:gs pos="50000">
                <a:srgbClr val="007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미국은 탱크 등 각종 무기들을 한국에 팔려고 하였으나</a:t>
            </a:r>
            <a:r>
              <a:rPr lang="en-US" altLang="ko-KR" sz="1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물자를 </a:t>
            </a:r>
            <a:r>
              <a:rPr lang="ko-KR" altLang="en-US" sz="160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실고</a:t>
            </a:r>
            <a:r>
              <a:rPr lang="ko-KR" altLang="en-US" sz="1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오는 데에 엄청난 시간이 소비되었기 때문에 가까운 나라인 일본에 공장을 만들어 투자하여 한국에 팔았다</a:t>
            </a:r>
            <a:r>
              <a:rPr lang="en-US" altLang="ko-KR" sz="1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endParaRPr lang="ko-KR" altLang="en-US" sz="160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23" name="위쪽 리본 22"/>
          <p:cNvSpPr/>
          <p:nvPr/>
        </p:nvSpPr>
        <p:spPr>
          <a:xfrm>
            <a:off x="357158" y="4643446"/>
            <a:ext cx="5143536" cy="1714512"/>
          </a:xfrm>
          <a:prstGeom prst="ribbon2">
            <a:avLst>
              <a:gd name="adj1" fmla="val 14053"/>
              <a:gd name="adj2" fmla="val 6359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“</a:t>
            </a:r>
            <a:r>
              <a:rPr lang="ko-KR" altLang="en-US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일본 경제 발전의 시초</a:t>
            </a:r>
            <a:r>
              <a:rPr lang="en-US" altLang="ko-KR" sz="2000" b="1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”</a:t>
            </a:r>
            <a:endParaRPr lang="ko-KR" altLang="en-US" sz="2000" b="1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12375288" descr="EMB0000010843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71612"/>
            <a:ext cx="2857520" cy="4551382"/>
          </a:xfrm>
          <a:prstGeom prst="rect">
            <a:avLst/>
          </a:prstGeom>
          <a:noFill/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5643570" y="6286520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ko-KR" altLang="en-US" sz="1600" dirty="0" smtClean="0"/>
              <a:t>당시 일본 경찰들의 모습</a:t>
            </a:r>
            <a:endParaRPr lang="ko-KR" altLang="en-US" sz="1600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14282" y="1214422"/>
            <a:ext cx="564360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buFont typeface="Wingdings" pitchFamily="2" charset="2"/>
              <a:buChar char="u"/>
            </a:pPr>
            <a:r>
              <a:rPr lang="ko-KR" altLang="en-US" sz="2600" b="1" dirty="0" smtClean="0">
                <a:latin typeface="휴먼엑스포" pitchFamily="18" charset="-127"/>
                <a:ea typeface="휴먼엑스포" pitchFamily="18" charset="-127"/>
              </a:rPr>
              <a:t>일본이 한국전쟁으로 재기가 가능했던 원인②</a:t>
            </a:r>
          </a:p>
          <a:p>
            <a:pPr algn="ctr"/>
            <a:endParaRPr lang="ko-KR" altLang="en-US" sz="1600" dirty="0" smtClean="0"/>
          </a:p>
          <a:p>
            <a:pPr algn="ctr"/>
            <a:endParaRPr lang="ko-KR" altLang="en-US" sz="1600" dirty="0"/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357158" y="1714488"/>
          <a:ext cx="5286412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액자 17"/>
          <p:cNvSpPr/>
          <p:nvPr/>
        </p:nvSpPr>
        <p:spPr>
          <a:xfrm>
            <a:off x="428596" y="4429132"/>
            <a:ext cx="5143536" cy="1785950"/>
          </a:xfrm>
          <a:prstGeom prst="frame">
            <a:avLst>
              <a:gd name="adj1" fmla="val 12500"/>
            </a:avLst>
          </a:prstGeom>
          <a:gradFill>
            <a:gsLst>
              <a:gs pos="5000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“</a:t>
            </a:r>
            <a:r>
              <a:rPr lang="ko-KR" altLang="en-US" sz="2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오늘날 최첨단 자위대라는 막강 군사력을 보유</a:t>
            </a:r>
            <a:r>
              <a:rPr lang="en-US" altLang="ko-KR" sz="2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”</a:t>
            </a:r>
            <a:endParaRPr lang="ko-KR" altLang="en-US" sz="20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171573"/>
            <a:ext cx="8229600" cy="6143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b="1" dirty="0" smtClean="0"/>
              <a:t>일본이 한국전쟁으로 재기가 가능했던 원인③</a:t>
            </a:r>
          </a:p>
          <a:p>
            <a:endParaRPr lang="ko-KR" altLang="en-US" b="1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77999416" descr="EMB0000010843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71612"/>
            <a:ext cx="2928958" cy="4786346"/>
          </a:xfrm>
          <a:prstGeom prst="rect">
            <a:avLst/>
          </a:prstGeom>
          <a:noFill/>
        </p:spPr>
      </p:pic>
      <p:graphicFrame>
        <p:nvGraphicFramePr>
          <p:cNvPr id="9" name="다이어그램 8"/>
          <p:cNvGraphicFramePr/>
          <p:nvPr/>
        </p:nvGraphicFramePr>
        <p:xfrm>
          <a:off x="285720" y="1785926"/>
          <a:ext cx="557216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내용 개체 틀 2"/>
          <p:cNvSpPr txBox="1">
            <a:spLocks/>
          </p:cNvSpPr>
          <p:nvPr/>
        </p:nvSpPr>
        <p:spPr>
          <a:xfrm>
            <a:off x="214282" y="6429420"/>
            <a:ext cx="8229600" cy="500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u="sng" dirty="0" smtClean="0">
                <a:hlinkClick r:id="rId8"/>
              </a:rPr>
              <a:t>http://news.naver.com/main/read.nhn?mode=LPOD&amp;mid=tvh&amp;oid=052&amp;aid=0000077377</a:t>
            </a:r>
            <a:endParaRPr lang="en-US" u="sng" dirty="0" smtClean="0"/>
          </a:p>
          <a:p>
            <a:endParaRPr lang="en-US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8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가로로 말린 두루마리 모양 5"/>
          <p:cNvSpPr/>
          <p:nvPr/>
        </p:nvSpPr>
        <p:spPr>
          <a:xfrm>
            <a:off x="285720" y="1214422"/>
            <a:ext cx="2214578" cy="1071570"/>
          </a:xfrm>
          <a:prstGeom prst="horizontalScroll">
            <a:avLst>
              <a:gd name="adj" fmla="val 16634"/>
            </a:avLst>
          </a:prstGeom>
          <a:gradFill>
            <a:gsLst>
              <a:gs pos="100000">
                <a:srgbClr val="FF0000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GNP 2</a:t>
            </a:r>
            <a:r>
              <a:rPr lang="ko-KR" altLang="en-US" sz="20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위</a:t>
            </a:r>
            <a:endParaRPr lang="ko-KR" altLang="en-US" sz="20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357158" y="1357298"/>
          <a:ext cx="671517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세로로 말린 두루마리 모양 8"/>
          <p:cNvSpPr/>
          <p:nvPr/>
        </p:nvSpPr>
        <p:spPr>
          <a:xfrm>
            <a:off x="7143768" y="1500174"/>
            <a:ext cx="1571636" cy="2643206"/>
          </a:xfrm>
          <a:prstGeom prst="verticalScroll">
            <a:avLst>
              <a:gd name="adj" fmla="val 19345"/>
            </a:avLst>
          </a:prstGeom>
          <a:gradFill>
            <a:gsLst>
              <a:gs pos="50000">
                <a:srgbClr val="7030A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동양의 기적</a:t>
            </a:r>
            <a:endParaRPr lang="ko-KR" altLang="en-US" sz="24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1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stfiles15.naver.net/20130808_110/1205bin_13759412140615Bh1p_JPEG/295619861.jpg?type=w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0E5"/>
              </a:clrFrom>
              <a:clrTo>
                <a:srgbClr val="EEF0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844824"/>
            <a:ext cx="3857620" cy="4857760"/>
          </a:xfrm>
          <a:prstGeom prst="rect">
            <a:avLst/>
          </a:prstGeom>
          <a:noFill/>
        </p:spPr>
      </p:pic>
      <p:sp>
        <p:nvSpPr>
          <p:cNvPr id="5" name="구름 모양 설명선 4"/>
          <p:cNvSpPr/>
          <p:nvPr/>
        </p:nvSpPr>
        <p:spPr>
          <a:xfrm>
            <a:off x="4714876" y="571480"/>
            <a:ext cx="4071966" cy="3357586"/>
          </a:xfrm>
          <a:prstGeom prst="cloudCallout">
            <a:avLst>
              <a:gd name="adj1" fmla="val -97471"/>
              <a:gd name="adj2" fmla="val 37829"/>
            </a:avLst>
          </a:prstGeom>
          <a:gradFill>
            <a:gsLst>
              <a:gs pos="0">
                <a:schemeClr val="bg1"/>
              </a:gs>
              <a:gs pos="50000">
                <a:srgbClr val="FF0000"/>
              </a:gs>
              <a:gs pos="99000">
                <a:schemeClr val="bg1"/>
              </a:gs>
            </a:gsLst>
            <a:lin ang="60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감사합니다</a:t>
            </a:r>
            <a:r>
              <a:rPr lang="en-US" altLang="ko-KR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^^</a:t>
            </a:r>
            <a:endParaRPr lang="ko-KR" altLang="en-US" sz="3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9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진주만 공습</a:t>
            </a:r>
          </a:p>
        </p:txBody>
      </p:sp>
      <p:pic>
        <p:nvPicPr>
          <p:cNvPr id="5" name="Picture 2" descr="C:\Users\LG\Downloads\진주만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44458" y="1556791"/>
            <a:ext cx="4433914" cy="3415713"/>
          </a:xfrm>
          <a:prstGeom prst="rect">
            <a:avLst/>
          </a:prstGeom>
          <a:noFill/>
        </p:spPr>
      </p:pic>
      <p:sp>
        <p:nvSpPr>
          <p:cNvPr id="6" name="직사각형 4"/>
          <p:cNvSpPr txBox="1"/>
          <p:nvPr/>
        </p:nvSpPr>
        <p:spPr>
          <a:xfrm>
            <a:off x="5292090" y="1556791"/>
            <a:ext cx="3281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/>
              <a:t>1941년 12월 7일, 항공모함 중심의 일본 해군 연합함대가 미국 태평양 함대의 기지 진주만에 공습을 가한 사건. 이는 태평양 전쟁의 시작이었다. </a:t>
            </a:r>
          </a:p>
        </p:txBody>
      </p:sp>
      <p:sp>
        <p:nvSpPr>
          <p:cNvPr id="7" name="직사각형 5"/>
          <p:cNvSpPr txBox="1"/>
          <p:nvPr/>
        </p:nvSpPr>
        <p:spPr>
          <a:xfrm>
            <a:off x="5292090" y="4194313"/>
            <a:ext cx="3281967" cy="155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/>
              <a:t>일본이 진주만 공습으로 제2차 세계대전에 참전한 계기는 석유의 부족 때문이었다.</a:t>
            </a:r>
          </a:p>
        </p:txBody>
      </p:sp>
    </p:spTree>
    <p:extLst>
      <p:ext uri="{BB962C8B-B14F-4D97-AF65-F5344CB8AC3E}">
        <p14:creationId xmlns:p14="http://schemas.microsoft.com/office/powerpoint/2010/main" xmlns="" val="33930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미드웨이 해전과 과달카날 전투</a:t>
            </a:r>
          </a:p>
        </p:txBody>
      </p:sp>
      <p:pic>
        <p:nvPicPr>
          <p:cNvPr id="5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036942" y="1605453"/>
            <a:ext cx="2931380" cy="2456021"/>
          </a:xfrm>
          <a:prstGeom prst="rect">
            <a:avLst/>
          </a:prstGeom>
        </p:spPr>
      </p:pic>
      <p:sp>
        <p:nvSpPr>
          <p:cNvPr id="6" name="직사각형 4"/>
          <p:cNvSpPr txBox="1"/>
          <p:nvPr/>
        </p:nvSpPr>
        <p:spPr>
          <a:xfrm>
            <a:off x="4572000" y="1725483"/>
            <a:ext cx="3888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/>
              <a:t>1942년 6월 4일부터 6월 7일까지 미드웨이 제도 주변에서 벌어진 일본과 미국의 전투. 이 전투에서 일본군이 결정적인 패배를 당하는 바람에 태평양 전선에서의 주도권을 미국에게 빼앗기고 말았다. 그 때문에 태평양 전쟁의 분수령으로 평가받는다.</a:t>
            </a:r>
          </a:p>
        </p:txBody>
      </p:sp>
      <p:sp>
        <p:nvSpPr>
          <p:cNvPr id="7" name="직사각형 5"/>
          <p:cNvSpPr txBox="1"/>
          <p:nvPr/>
        </p:nvSpPr>
        <p:spPr>
          <a:xfrm>
            <a:off x="4572000" y="4182105"/>
            <a:ext cx="4248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/>
              <a:t>1942년 8월 7일부터 1943년 2월 9일까지 솔로몬 제도 과달카날과 그 주변 섬, 해역 등지에서 벌어진 미국, 호주, 그리고 현지 원주민 연합군과 일본 사이의 소모전. 최종적으로 일본이 패배하면서 태평양 전선에서 연합군의 반격이 시작되었다. 일본제국 패망의 불씨를 당긴 전투로 평가받는다.</a:t>
            </a:r>
          </a:p>
        </p:txBody>
      </p:sp>
      <p:pic>
        <p:nvPicPr>
          <p:cNvPr id="8" name="그림 6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948135" y="4182105"/>
            <a:ext cx="3020187" cy="2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21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도쿄 대공습</a:t>
            </a:r>
          </a:p>
        </p:txBody>
      </p:sp>
      <p:pic>
        <p:nvPicPr>
          <p:cNvPr id="5" name="그림 2" descr="폭격.jp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355976" y="1052736"/>
            <a:ext cx="4573259" cy="2567558"/>
          </a:xfrm>
          <a:prstGeom prst="rect">
            <a:avLst/>
          </a:prstGeom>
        </p:spPr>
      </p:pic>
      <p:pic>
        <p:nvPicPr>
          <p:cNvPr id="6" name="그림 3" descr="도쿄대공습.jpg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6300192" y="3717032"/>
            <a:ext cx="2459809" cy="3029322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539551" y="1508790"/>
            <a:ext cx="3384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/>
              <a:t>1945</a:t>
            </a:r>
            <a:r>
              <a:rPr lang="ko-KR" altLang="en-US" sz="2400"/>
              <a:t>년 </a:t>
            </a:r>
            <a:r>
              <a:rPr lang="en-US" altLang="ko-KR" sz="2400"/>
              <a:t>3</a:t>
            </a:r>
            <a:r>
              <a:rPr lang="ko-KR" altLang="en-US" sz="2400"/>
              <a:t>월 </a:t>
            </a:r>
            <a:r>
              <a:rPr lang="en-US" altLang="ko-KR" sz="2400"/>
              <a:t>9~10</a:t>
            </a:r>
            <a:r>
              <a:rPr lang="ko-KR" altLang="en-US" sz="2400"/>
              <a:t>일</a:t>
            </a:r>
          </a:p>
          <a:p>
            <a:pPr lvl="0">
              <a:defRPr lang="ko-KR" altLang="en-US"/>
            </a:pPr>
            <a:r>
              <a:rPr lang="ko-KR" altLang="en-US" sz="2400"/>
              <a:t>전쟁의 빠른 종결을 위해 일본을 무력화시키고자 도쿄에 대량의 네이팜탄을 떨어뜨린다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2231739" y="4274998"/>
            <a:ext cx="3096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/>
              <a:t>제</a:t>
            </a:r>
            <a:r>
              <a:rPr lang="en-US" altLang="ko-KR" sz="2000"/>
              <a:t>2</a:t>
            </a:r>
            <a:r>
              <a:rPr lang="ko-KR" altLang="en-US" sz="2000"/>
              <a:t>차 세계대전 이후 현대 일본인의 최대의 정신적 트라우마이다</a:t>
            </a:r>
            <a:r>
              <a:rPr lang="en-US" altLang="ko-KR" sz="2000"/>
              <a:t>. </a:t>
            </a:r>
          </a:p>
          <a:p>
            <a:pPr lvl="0">
              <a:defRPr lang="ko-KR" altLang="en-US"/>
            </a:pPr>
            <a:r>
              <a:rPr lang="ko-KR" altLang="en-US" sz="2000"/>
              <a:t>핵만큼은 아니지만 적어도 그에 못지 않게 일본 국민들에게 큰 충격을 준 사건</a:t>
            </a:r>
          </a:p>
        </p:txBody>
      </p:sp>
      <p:pic>
        <p:nvPicPr>
          <p:cNvPr id="9" name="그림 4" descr="폭격직후1.jpg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899600" y="742950"/>
            <a:ext cx="4248472" cy="3035421"/>
          </a:xfrm>
          <a:prstGeom prst="rect">
            <a:avLst/>
          </a:prstGeom>
        </p:spPr>
      </p:pic>
      <p:pic>
        <p:nvPicPr>
          <p:cNvPr id="10" name="그림 5" descr="폭격직후2.jpg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4175956" y="2914159"/>
            <a:ext cx="4248472" cy="32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0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원폭 투하</a:t>
            </a:r>
          </a:p>
        </p:txBody>
      </p:sp>
      <p:pic>
        <p:nvPicPr>
          <p:cNvPr id="5" name="Picture 2" descr="C:\Users\LG\Downloads\핵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457200" y="1384471"/>
            <a:ext cx="3000396" cy="3588991"/>
          </a:xfrm>
          <a:prstGeom prst="rect">
            <a:avLst/>
          </a:prstGeom>
          <a:noFill/>
        </p:spPr>
      </p:pic>
      <p:pic>
        <p:nvPicPr>
          <p:cNvPr id="6" name="Picture 3" descr="C:\Users\LG\Downloads\폐허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042115" y="1857363"/>
            <a:ext cx="4531942" cy="2643206"/>
          </a:xfrm>
          <a:prstGeom prst="rect">
            <a:avLst/>
          </a:prstGeom>
          <a:noFill/>
        </p:spPr>
      </p:pic>
      <p:sp>
        <p:nvSpPr>
          <p:cNvPr id="7" name="직사각형 6"/>
          <p:cNvSpPr txBox="1"/>
          <p:nvPr/>
        </p:nvSpPr>
        <p:spPr>
          <a:xfrm>
            <a:off x="566133" y="5122736"/>
            <a:ext cx="2891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/>
              <a:t>1945년 8월 9일 나가사키에 떨어진 '팻 맨'의 버섯구름을 대기권에서 찍은 사진</a:t>
            </a:r>
          </a:p>
        </p:txBody>
      </p:sp>
      <p:sp>
        <p:nvSpPr>
          <p:cNvPr id="8" name="직사각형 7"/>
          <p:cNvSpPr txBox="1"/>
          <p:nvPr/>
        </p:nvSpPr>
        <p:spPr>
          <a:xfrm>
            <a:off x="4250687" y="4797171"/>
            <a:ext cx="4114800" cy="1373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/>
              <a:t>1945년 8월 6일 히로시마 원폭 투하 이후의 히로시마 시내 사진</a:t>
            </a:r>
          </a:p>
        </p:txBody>
      </p:sp>
    </p:spTree>
    <p:extLst>
      <p:ext uri="{BB962C8B-B14F-4D97-AF65-F5344CB8AC3E}">
        <p14:creationId xmlns:p14="http://schemas.microsoft.com/office/powerpoint/2010/main" xmlns="" val="12719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일본의 무조건 항복</a:t>
            </a:r>
          </a:p>
        </p:txBody>
      </p:sp>
      <p:pic>
        <p:nvPicPr>
          <p:cNvPr id="5" name="Picture 2" descr="C:\Users\LG\Downloads\Surrender_of_Japan_-_USS_Missouri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428860" y="1428736"/>
            <a:ext cx="4408504" cy="3502973"/>
          </a:xfrm>
          <a:prstGeom prst="rect">
            <a:avLst/>
          </a:prstGeom>
          <a:noFill/>
        </p:spPr>
      </p:pic>
      <p:sp>
        <p:nvSpPr>
          <p:cNvPr id="6" name="직사각형 4"/>
          <p:cNvSpPr txBox="1"/>
          <p:nvPr/>
        </p:nvSpPr>
        <p:spPr>
          <a:xfrm>
            <a:off x="1115568" y="5224654"/>
            <a:ext cx="6912864" cy="94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/>
              <a:t>1945년 9월 2일 연합군에 무조건 항복하고 항복문서 조인식에 참여한 일본군</a:t>
            </a:r>
          </a:p>
        </p:txBody>
      </p:sp>
    </p:spTree>
    <p:extLst>
      <p:ext uri="{BB962C8B-B14F-4D97-AF65-F5344CB8AC3E}">
        <p14:creationId xmlns:p14="http://schemas.microsoft.com/office/powerpoint/2010/main" xmlns="" val="2094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1682</Words>
  <Application>Microsoft Office PowerPoint</Application>
  <PresentationFormat>화면 슬라이드 쇼(4:3)</PresentationFormat>
  <Paragraphs>268</Paragraphs>
  <Slides>44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슬라이드 1</vt:lpstr>
      <vt:lpstr>목차</vt:lpstr>
      <vt:lpstr>1. 태평양 전쟁</vt:lpstr>
      <vt:lpstr>태평양 전쟁의 개요</vt:lpstr>
      <vt:lpstr>진주만 공습</vt:lpstr>
      <vt:lpstr>미드웨이 해전과 과달카날 전투</vt:lpstr>
      <vt:lpstr>도쿄 대공습</vt:lpstr>
      <vt:lpstr>원폭 투하</vt:lpstr>
      <vt:lpstr>일본의 무조건 항복</vt:lpstr>
      <vt:lpstr>2. 패전 직후의 상황 - 1</vt:lpstr>
      <vt:lpstr>포츠담 선언</vt:lpstr>
      <vt:lpstr>슬라이드 12</vt:lpstr>
      <vt:lpstr>2차 세계대전 이후 헌법의 제정</vt:lpstr>
      <vt:lpstr>헌법 개편 과정</vt:lpstr>
      <vt:lpstr>재일 조선인 북송사업</vt:lpstr>
      <vt:lpstr>주일미군</vt:lpstr>
      <vt:lpstr>주한미군</vt:lpstr>
      <vt:lpstr>3. 패전 직후의 상황-2</vt:lpstr>
      <vt:lpstr>제2차세계대전 후 국외 경제</vt:lpstr>
      <vt:lpstr>제2차세계대전 후 국외 경제</vt:lpstr>
      <vt:lpstr>제2차세계대전 결과</vt:lpstr>
      <vt:lpstr>원폭피해자</vt:lpstr>
      <vt:lpstr>슬라이드 23</vt:lpstr>
      <vt:lpstr>한국인 원폭피해자</vt:lpstr>
      <vt:lpstr>슬라이드 25</vt:lpstr>
      <vt:lpstr>슬라이드 26</vt:lpstr>
      <vt:lpstr>슬라이드 27</vt:lpstr>
      <vt:lpstr>슬라이드 28</vt:lpstr>
      <vt:lpstr>패전 후 일본</vt:lpstr>
      <vt:lpstr>슬라이드 30</vt:lpstr>
      <vt:lpstr>일본천황(텐노)</vt:lpstr>
      <vt:lpstr>슬라이드 32</vt:lpstr>
      <vt:lpstr>패전 후 일본의 천황</vt:lpstr>
      <vt:lpstr>4. 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슬라이드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9조 PPT</dc:title>
  <dc:creator>LG</dc:creator>
  <cp:lastModifiedBy>USER</cp:lastModifiedBy>
  <cp:revision>65</cp:revision>
  <dcterms:created xsi:type="dcterms:W3CDTF">2013-09-23T12:35:58Z</dcterms:created>
  <dcterms:modified xsi:type="dcterms:W3CDTF">2013-12-03T08:54:47Z</dcterms:modified>
</cp:coreProperties>
</file>