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B61FA-BE7B-4DA6-9B8E-AA91F36686C4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A037-CB7A-4387-8AE8-3FB23B946E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202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B61FA-BE7B-4DA6-9B8E-AA91F36686C4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A037-CB7A-4387-8AE8-3FB23B946E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1124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B61FA-BE7B-4DA6-9B8E-AA91F36686C4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A037-CB7A-4387-8AE8-3FB23B946E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9202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B61FA-BE7B-4DA6-9B8E-AA91F36686C4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A037-CB7A-4387-8AE8-3FB23B946E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7133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B61FA-BE7B-4DA6-9B8E-AA91F36686C4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A037-CB7A-4387-8AE8-3FB23B946E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7155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B61FA-BE7B-4DA6-9B8E-AA91F36686C4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A037-CB7A-4387-8AE8-3FB23B946E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7157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B61FA-BE7B-4DA6-9B8E-AA91F36686C4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A037-CB7A-4387-8AE8-3FB23B946E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2211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B61FA-BE7B-4DA6-9B8E-AA91F36686C4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A037-CB7A-4387-8AE8-3FB23B946E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641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B61FA-BE7B-4DA6-9B8E-AA91F36686C4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A037-CB7A-4387-8AE8-3FB23B946E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1385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B61FA-BE7B-4DA6-9B8E-AA91F36686C4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A037-CB7A-4387-8AE8-3FB23B946E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0119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B61FA-BE7B-4DA6-9B8E-AA91F36686C4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A037-CB7A-4387-8AE8-3FB23B946E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295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B61FA-BE7B-4DA6-9B8E-AA91F36686C4}" type="datetimeFigureOut">
              <a:rPr lang="ko-KR" altLang="en-US" smtClean="0"/>
              <a:t>2014-03-31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AA037-CB7A-4387-8AE8-3FB23B946E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1015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.jpg"/><Relationship Id="rId7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10" Type="http://schemas.microsoft.com/office/2007/relationships/hdphoto" Target="../media/hdphoto4.wdp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.jpg"/><Relationship Id="rId7" Type="http://schemas.openxmlformats.org/officeDocument/2006/relationships/image" Target="../media/image3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.jpg"/><Relationship Id="rId7" Type="http://schemas.openxmlformats.org/officeDocument/2006/relationships/image" Target="../media/image3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jpg"/><Relationship Id="rId7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10" Type="http://schemas.microsoft.com/office/2007/relationships/hdphoto" Target="../media/hdphoto6.wdp"/><Relationship Id="rId4" Type="http://schemas.openxmlformats.org/officeDocument/2006/relationships/image" Target="../media/image27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.jpg"/><Relationship Id="rId7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10" Type="http://schemas.microsoft.com/office/2007/relationships/hdphoto" Target="../media/hdphoto8.wdp"/><Relationship Id="rId4" Type="http://schemas.openxmlformats.org/officeDocument/2006/relationships/image" Target="../media/image27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.jpg"/><Relationship Id="rId7" Type="http://schemas.microsoft.com/office/2007/relationships/hdphoto" Target="../media/hdphoto9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1.jpg"/><Relationship Id="rId10" Type="http://schemas.openxmlformats.org/officeDocument/2006/relationships/image" Target="../media/image55.png"/><Relationship Id="rId4" Type="http://schemas.openxmlformats.org/officeDocument/2006/relationships/image" Target="../media/image8.png"/><Relationship Id="rId9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kr/url?sa=i&amp;rct=j&amp;q=&amp;esrc=s&amp;source=images&amp;cd=&amp;cad=rja&amp;uact=8&amp;docid=zLLFrLxB9WZBOM&amp;tbnid=dmMlYAuJh9HeWM:&amp;ved=0CAYQjRw&amp;url=http://blog.naver.com/PostView.nhn?blogId=seinz&amp;logNo=40120238071&amp;ei=X8wpU9TBE6yViQeB-IFA&amp;psig=AFQjCNFhm6n9mO9y5Beb2-pYETOuiqjkzQ&amp;ust=1395334592550478" TargetMode="External"/><Relationship Id="rId13" Type="http://schemas.microsoft.com/office/2007/relationships/hdphoto" Target="../media/hdphoto13.wdp"/><Relationship Id="rId3" Type="http://schemas.openxmlformats.org/officeDocument/2006/relationships/image" Target="../media/image1.jpg"/><Relationship Id="rId7" Type="http://schemas.microsoft.com/office/2007/relationships/hdphoto" Target="../media/hdphoto11.wdp"/><Relationship Id="rId12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hyperlink" Target="http://www.google.co.kr/url?sa=i&amp;rct=j&amp;q=&amp;esrc=s&amp;source=images&amp;cd=&amp;cad=rja&amp;uact=8&amp;docid=9pF2EUPkm9hZvM&amp;tbnid=GXHXMyfkMYrZLM:&amp;ved=0CAYQjRw&amp;url=http://etv.sbs.co.kr/news/news_content.jsp?article_id=E10004708048&amp;ei=-MwpU8DrDomciQe59YC4Bw&amp;psig=AFQjCNE7wQSwLi9l6rFHMRxCXyH9TbO1HQ&amp;ust=1395334753116888" TargetMode="External"/><Relationship Id="rId5" Type="http://schemas.openxmlformats.org/officeDocument/2006/relationships/image" Target="../media/image58.png"/><Relationship Id="rId10" Type="http://schemas.microsoft.com/office/2007/relationships/hdphoto" Target="../media/hdphoto12.wdp"/><Relationship Id="rId4" Type="http://schemas.openxmlformats.org/officeDocument/2006/relationships/image" Target="../media/image50.png"/><Relationship Id="rId9" Type="http://schemas.openxmlformats.org/officeDocument/2006/relationships/image" Target="../media/image60.png"/><Relationship Id="rId1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.jpg"/><Relationship Id="rId7" Type="http://schemas.openxmlformats.org/officeDocument/2006/relationships/image" Target="../media/image6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71.png"/><Relationship Id="rId4" Type="http://schemas.openxmlformats.org/officeDocument/2006/relationships/hyperlink" Target="http://www.google.co.kr/url?sa=i&amp;rct=j&amp;q=&amp;esrc=s&amp;source=images&amp;cd=&amp;cad=rja&amp;uact=8&amp;docid=qhNUXp_iz6mvBM&amp;tbnid=r2Zf79_GbeVDqM:&amp;ved=0CAYQjRw&amp;url=http://www.nipic.com/show/3/123/6320399kf3c576a6.html&amp;ei=XzUsU-DBCeGkigeN1IH4Bw&amp;bvm=bv.62922401,d.dGI&amp;psig=AFQjCNFNplyZg0o2D98hvGM5Sm60qD8LEQ&amp;ust=1395492523370221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0.png"/><Relationship Id="rId7" Type="http://schemas.openxmlformats.org/officeDocument/2006/relationships/hyperlink" Target="https://www.google.co.kr/url?sa=i&amp;rct=j&amp;q=&amp;esrc=s&amp;source=images&amp;cd=&amp;cad=rja&amp;uact=8&amp;docid=tBFJmMV54pLbYM&amp;tbnid=qmndhUJ4LX0Z6M:&amp;ved=0CAYQjRw&amp;url=https://ko-kr.facebook.com/freshdelmonte&amp;ei=81wsU8qsF-jwiAeDsICIDA&amp;psig=AFQjCNGDAk_zF2L5hUotMY6UiHr6e-CQUA&amp;ust=1395502661224097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microsoft.com/office/2007/relationships/hdphoto" Target="../media/hdphoto1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70.png"/><Relationship Id="rId7" Type="http://schemas.openxmlformats.org/officeDocument/2006/relationships/image" Target="../media/image9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13" Type="http://schemas.openxmlformats.org/officeDocument/2006/relationships/image" Target="../media/image118.jpeg"/><Relationship Id="rId3" Type="http://schemas.openxmlformats.org/officeDocument/2006/relationships/image" Target="../media/image112.jpeg"/><Relationship Id="rId7" Type="http://schemas.openxmlformats.org/officeDocument/2006/relationships/hyperlink" Target="http://www.google.co.kr/url?sa=i&amp;rct=j&amp;q=&amp;esrc=s&amp;source=images&amp;cd=&amp;cad=rja&amp;uact=8&amp;docid=Av0O2RpeXyJIWM&amp;tbnid=WMhW996wUICBDM:&amp;ved=0CAYQjRw&amp;url=http://www.kimsujung.com/999&amp;ei=V3AsU-aeLojmiAef7YGQAQ&amp;psig=AFQjCNE8L98_fUnH9n_Y0kcsShpttsGKog&amp;ust=1395507445968889" TargetMode="External"/><Relationship Id="rId12" Type="http://schemas.openxmlformats.org/officeDocument/2006/relationships/image" Target="../media/image117.jpeg"/><Relationship Id="rId2" Type="http://schemas.openxmlformats.org/officeDocument/2006/relationships/hyperlink" Target="http://www.google.co.kr/url?sa=i&amp;rct=j&amp;q=&amp;esrc=s&amp;source=images&amp;cd=&amp;cad=rja&amp;uact=8&amp;docid=5FjXanjlMcd7EM&amp;tbnid=Hqgf3ByvFEgIkM:&amp;ved=0CAYQjRw&amp;url=http://www.city.fukuoka.lg.jp/showcase/korea/theme/db_download_890.html&amp;ei=gm8sU4jvCa-iiAe7iIH4Dg&amp;psig=AFQjCNE8L98_fUnH9n_Y0kcsShpttsGKog&amp;ust=139550744596888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hyperlink" Target="http://www.google.co.kr/url?sa=i&amp;rct=j&amp;q=&amp;esrc=s&amp;source=images&amp;cd=&amp;cad=rja&amp;uact=8&amp;docid=9FsUC4YDQa4m_M&amp;tbnid=3A0Tsj0Ny7E4AM:&amp;ved=0CAYQjRw&amp;url=http://www.golfpost.co.kr/news/articleView.html?idxno=2847&amp;ei=oHEsU76nDKL8iQf87IDIDg&amp;psig=AFQjCNEoCMMSxe1uSrtJbGlPhBY_ax9GTw&amp;ust=1395507991491980" TargetMode="External"/><Relationship Id="rId5" Type="http://schemas.openxmlformats.org/officeDocument/2006/relationships/image" Target="../media/image113.png"/><Relationship Id="rId10" Type="http://schemas.openxmlformats.org/officeDocument/2006/relationships/image" Target="../media/image116.jpeg"/><Relationship Id="rId4" Type="http://schemas.openxmlformats.org/officeDocument/2006/relationships/image" Target="../media/image70.png"/><Relationship Id="rId9" Type="http://schemas.openxmlformats.org/officeDocument/2006/relationships/hyperlink" Target="http://www.google.co.kr/url?sa=i&amp;rct=j&amp;q=&amp;esrc=s&amp;source=images&amp;cd=&amp;cad=rja&amp;uact=8&amp;docid=FQ2K7EafTwyXcM&amp;tbnid=9vi4Y5m9FpHAtM:&amp;ved=0CAYQjRw&amp;url=http://lupe.co.kr/wp/pin/1630/&amp;ei=hXAsU6yDNoqUiAeu9IFw&amp;psig=AFQjCNE8L98_fUnH9n_Y0kcsShpttsGKog&amp;ust=1395507445968889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3.png"/><Relationship Id="rId7" Type="http://schemas.openxmlformats.org/officeDocument/2006/relationships/hyperlink" Target="http://www.google.co.kr/url?sa=i&amp;rct=j&amp;q=&amp;esrc=s&amp;source=images&amp;cd=&amp;cad=rja&amp;uact=8&amp;docid=Hlc6yKxsMmW7lM&amp;tbnid=OcggiB_L8DL3uM:&amp;ved=0CAYQjRw&amp;url=http://blog.naver.com/PostView.nhn?blogId=sportylight&amp;logNo=100162274111&amp;ei=IHMsU9PGNcbriAf5jICoDA&amp;psig=AFQjCNH_BmhqHUYHyVycnipuQUCB4LIKrw&amp;ust=1395508312428990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11" Type="http://schemas.openxmlformats.org/officeDocument/2006/relationships/image" Target="../media/image123.jpeg"/><Relationship Id="rId5" Type="http://schemas.openxmlformats.org/officeDocument/2006/relationships/hyperlink" Target="http://www.google.co.kr/url?sa=i&amp;rct=j&amp;q=&amp;esrc=s&amp;source=images&amp;cd=&amp;cad=rja&amp;uact=8&amp;docid=fyxZHs7hzbMkYM&amp;tbnid=qOHpMkXnbalonM:&amp;ved=0CAYQjRw&amp;url=http://hsong.egloos.com/2779062?srchid=IIM7i0rZ000&amp;ei=DHMsU8foDa-YiAevqoGoBg&amp;psig=AFQjCNH_BmhqHUYHyVycnipuQUCB4LIKrw&amp;ust=1395508312428990" TargetMode="External"/><Relationship Id="rId10" Type="http://schemas.openxmlformats.org/officeDocument/2006/relationships/image" Target="../media/image122.jpeg"/><Relationship Id="rId4" Type="http://schemas.openxmlformats.org/officeDocument/2006/relationships/image" Target="../media/image119.png"/><Relationship Id="rId9" Type="http://schemas.openxmlformats.org/officeDocument/2006/relationships/hyperlink" Target="http://www.google.co.kr/url?sa=i&amp;rct=j&amp;q=&amp;esrc=s&amp;source=images&amp;cd=&amp;cad=rja&amp;uact=8&amp;docid=BJzZt3WG0bp4FM&amp;tbnid=dpxJCuQTIg74iM:&amp;ved=0CAYQjRw&amp;url=http://www.menskorea.com/423673&amp;ei=Z3MsU_O2I4STiAfiuIHICg&amp;psig=AFQjCNH_BmhqHUYHyVycnipuQUCB4LIKrw&amp;ust=1395508312428990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13.png"/><Relationship Id="rId7" Type="http://schemas.openxmlformats.org/officeDocument/2006/relationships/hyperlink" Target="http://www.google.co.kr/url?sa=i&amp;rct=j&amp;q=&amp;esrc=s&amp;source=images&amp;cd=&amp;cad=rja&amp;uact=8&amp;docid=H5vQ1376OO6IWM&amp;tbnid=-nDrH53fLRygrM:&amp;ved=0CAYQjRw&amp;url=http://endeva.tistory.com/2412&amp;ei=InUsU6XuKIqZiAfEp4CgBw&amp;psig=AFQjCNHR0ROatC1HbiCQUEcjHauC7omPVg&amp;ust=1395508788058818" TargetMode="External"/><Relationship Id="rId12" Type="http://schemas.openxmlformats.org/officeDocument/2006/relationships/image" Target="../media/image129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11" Type="http://schemas.openxmlformats.org/officeDocument/2006/relationships/image" Target="../media/image128.jpeg"/><Relationship Id="rId5" Type="http://schemas.openxmlformats.org/officeDocument/2006/relationships/hyperlink" Target="http://www.google.co.kr/url?sa=i&amp;rct=j&amp;q=&amp;esrc=s&amp;source=images&amp;cd=&amp;cad=rja&amp;uact=8&amp;docid=H5vQ1376OO6IWM&amp;tbnid=-nDrH53fLRygrM:&amp;ved=0CAYQjRw&amp;url=http://endeva.tistory.com/2412&amp;ei=DXUsU_fpAuT6iQfY8IHAAw&amp;psig=AFQjCNHR0ROatC1HbiCQUEcjHauC7omPVg&amp;ust=1395508788058818" TargetMode="External"/><Relationship Id="rId10" Type="http://schemas.openxmlformats.org/officeDocument/2006/relationships/hyperlink" Target="http://www.google.co.kr/url?sa=i&amp;rct=j&amp;q=&amp;esrc=s&amp;source=images&amp;cd=&amp;cad=rja&amp;uact=8&amp;docid=TbUCs4mWONP_QM&amp;tbnid=LBDuw-mMOv8QoM:&amp;ved=0CAYQjRw&amp;url=http://www.kyushu-style.com/gourmet/12949&amp;ei=dHYsU4DCAYm6iAeVgYGoBg&amp;psig=AFQjCNGrnvoJILHgqbRQCBYsNmkNE4LteQ&amp;ust=1395508944124029" TargetMode="External"/><Relationship Id="rId4" Type="http://schemas.openxmlformats.org/officeDocument/2006/relationships/image" Target="../media/image124.png"/><Relationship Id="rId9" Type="http://schemas.openxmlformats.org/officeDocument/2006/relationships/image" Target="../media/image1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79" y="1023938"/>
            <a:ext cx="624363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54" y="-99392"/>
            <a:ext cx="4608512" cy="127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82687"/>
            <a:ext cx="18954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_x145323328" descr="EMB0000211849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" y="2276872"/>
            <a:ext cx="9116901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54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88" y="1"/>
            <a:ext cx="459740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28" y="1844824"/>
            <a:ext cx="50847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0138"/>
            <a:ext cx="48831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 descr="http://postfiles14.naver.net/20111016_45/anwjdrkdgh_1318735815647wnoqN_JPEG/165_mod_1235072544.jpg?type=w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13447"/>
            <a:ext cx="2152219" cy="412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://postfiles1.naver.net/data43/2008/12/16/80/f_106_ph_m1_anwjdrkdgh.jpg?type=w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9" r="12280"/>
          <a:stretch/>
        </p:blipFill>
        <p:spPr bwMode="auto">
          <a:xfrm>
            <a:off x="4178790" y="2455118"/>
            <a:ext cx="23374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://postfiles4.naver.net/data43/2008/12/16/131/f_120_ph_m1_anwjdrkdgh.jpg?type=w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7" r="15386"/>
          <a:stretch/>
        </p:blipFill>
        <p:spPr bwMode="auto">
          <a:xfrm>
            <a:off x="6660232" y="2408229"/>
            <a:ext cx="2304256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6212" y1="97691" x2="46212" y2="91224"/>
                        <a14:foregroundMark x1="58333" y1="97229" x2="58333" y2="90300"/>
                        <a14:backgroundMark x1="96591" y1="65127" x2="97348" y2="75520"/>
                        <a14:backgroundMark x1="71212" y1="80600" x2="94697" y2="79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10653"/>
            <a:ext cx="2378877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66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88" y="1"/>
            <a:ext cx="459740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0138"/>
            <a:ext cx="48831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502285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3" name="Picture 17" descr="http://postfiles12.naver.net/20111205_187/anwjdrkdgh_13230771285399WxcB_JPEG/40_mod_785865403.jpg?type=w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50929"/>
            <a:ext cx="2083738" cy="39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5" name="Picture 19" descr="http://postfiles16.naver.net/20130601_159/anwjdrkdgh_13700893416647sSHR_JPEG/177_mod_1334808292.jpg?type=w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70897"/>
            <a:ext cx="2146675" cy="40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7" name="Picture 21" descr="http://postfiles16.naver.net/20111205_287/anwjdrkdgh_1323077130273EMsFN_JPEG/31_mod_2049594395.jpg?type=w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345" y="2670897"/>
            <a:ext cx="2037768" cy="40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9" name="Picture 23" descr="http://postfiles3.naver.net/20111205_130/anwjdrkdgh_13230771318656f2zR_JPEG/32_mod_1912742170.jpg?type=w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52701"/>
            <a:ext cx="2029017" cy="398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03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88" y="1"/>
            <a:ext cx="459740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0138"/>
            <a:ext cx="48831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43" name="Picture 27" descr="http://postfiles7.naver.net/data41/2008/12/16/118/houmongi47-17b_anwjdrkdgh.jpg?type=w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5" y="2786881"/>
            <a:ext cx="2826598" cy="395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4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94" y="1856253"/>
            <a:ext cx="44624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46" name="Picture 30" descr="http://postfiles2.naver.net/data41/2008/12/16/257/houmongi47-3b_anwjdrkdgh.jpg?type=w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670" y="2727362"/>
            <a:ext cx="2902884" cy="407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8" name="Picture 32" descr="http://postfiles14.naver.net/data44/2008/12/16/157/hitoe47-5b_anwjdrkdgh.jpg?type=w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288" y="2710087"/>
            <a:ext cx="2615132" cy="410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19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88" y="1"/>
            <a:ext cx="459740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0138"/>
            <a:ext cx="48831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50" name="Picture 34" descr="http://postfiles14.naver.net/20110131_221/japansisa_1296452793589qc2IO_JPEG/13.jpg?type=w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2783974"/>
            <a:ext cx="2683543" cy="407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1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82" y="1814946"/>
            <a:ext cx="67183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53" name="Picture 37" descr="http://image.rakuten.co.jp/omaturi/cabinet/jpuniform/001010-000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6375" l="4000" r="100000">
                        <a14:foregroundMark x1="24000" y1="5750" x2="24000" y2="15500"/>
                        <a14:foregroundMark x1="55500" y1="38500" x2="55500" y2="42625"/>
                        <a14:foregroundMark x1="71000" y1="33750" x2="71000" y2="40375"/>
                        <a14:foregroundMark x1="82333" y1="28500" x2="82667" y2="39000"/>
                        <a14:foregroundMark x1="92333" y1="25125" x2="91333" y2="58125"/>
                        <a14:foregroundMark x1="79667" y1="44250" x2="64167" y2="58375"/>
                        <a14:foregroundMark x1="62000" y1="53125" x2="48167" y2="56125"/>
                        <a14:foregroundMark x1="55833" y1="34625" x2="5683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0" b="14894"/>
          <a:stretch/>
        </p:blipFill>
        <p:spPr bwMode="auto">
          <a:xfrm>
            <a:off x="5645425" y="2796956"/>
            <a:ext cx="3497899" cy="407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5" name="Picture 39" descr="http://www.nissen.co.jp/sho_item/regular/sho_images/7200_57601b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6923">
                        <a14:foregroundMark x1="41154" y1="99250" x2="41154" y2="94000"/>
                        <a14:foregroundMark x1="54615" y1="98500" x2="51154" y2="90000"/>
                        <a14:foregroundMark x1="34231" y1="98250" x2="37692" y2="94750"/>
                        <a14:foregroundMark x1="33462" y1="96500" x2="38077" y2="93750"/>
                        <a14:foregroundMark x1="31923" y1="97250" x2="35385" y2="94250"/>
                        <a14:foregroundMark x1="33462" y1="96250" x2="36538" y2="92500"/>
                        <a14:foregroundMark x1="58462" y1="98500" x2="49615" y2="94000"/>
                        <a14:foregroundMark x1="60385" y1="98500" x2="53077" y2="95250"/>
                        <a14:foregroundMark x1="23846" y1="55500" x2="29615" y2="48000"/>
                        <a14:foregroundMark x1="68846" y1="52750" x2="64615" y2="49500"/>
                        <a14:foregroundMark x1="72692" y1="62250" x2="68846" y2="52750"/>
                        <a14:foregroundMark x1="68462" y1="62750" x2="65000" y2="55250"/>
                        <a14:backgroundMark x1="14231" y1="18000" x2="28846" y2="5000"/>
                        <a14:backgroundMark x1="89615" y1="26750" x2="70385" y2="3750"/>
                        <a14:backgroundMark x1="44615" y1="13000" x2="39231" y2="1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434" y="2796956"/>
            <a:ext cx="2751509" cy="392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91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88" y="1"/>
            <a:ext cx="459740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0138"/>
            <a:ext cx="48831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56" name="Picture 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65" y="1925137"/>
            <a:ext cx="48593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58" name="Picture 42" descr="http://postfiles13.naver.net/20120727_172/ukafiro_1343359931500WgxcB_JPEG/yukata-m02-1770-1.jpg?type=w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65" y="2783973"/>
            <a:ext cx="2611253" cy="389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60" name="Picture 44" descr="http://www.yukatamall.com/admin/product/-hanayaka54-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828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3" r="23563"/>
          <a:stretch/>
        </p:blipFill>
        <p:spPr bwMode="auto">
          <a:xfrm>
            <a:off x="3429767" y="2733972"/>
            <a:ext cx="2050094" cy="403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64" name="Picture 48" descr="http://l1.yimg.com/bt/api/res/1.2/nHcQLAcwKTlSiAwZ9JyhPA--/YXBwaWQ9eW5ld3M7cT04NTt3PTQwNg--/http:/media.zenfs.com/ko_KR/News/StyleHrising/mBIqpt8xz5UCaBtk9hIgD6jEdK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4" b="100000" l="0" r="98522">
                        <a14:foregroundMark x1="17488" y1="55963" x2="19951" y2="52661"/>
                        <a14:foregroundMark x1="33251" y1="97982" x2="34483" y2="99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700" y="2476837"/>
            <a:ext cx="3267075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71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88" y="1"/>
            <a:ext cx="459740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9266" name="Picture 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08225"/>
            <a:ext cx="636428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67" name="Picture 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6499225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69" name="Picture 53" descr="http://cfs10.tistory.com/image/20/tistory/2009/01/19/18/21/49744637940c1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3333" y1="7000" x2="33000" y2="10000"/>
                        <a14:foregroundMark x1="29000" y1="11250" x2="27000" y2="16250"/>
                        <a14:foregroundMark x1="26667" y1="12750" x2="25667" y2="17750"/>
                        <a14:foregroundMark x1="63333" y1="80750" x2="62667" y2="99500"/>
                        <a14:foregroundMark x1="56333" y1="87750" x2="51667" y2="99500"/>
                        <a14:foregroundMark x1="52667" y1="87250" x2="44333" y2="94500"/>
                        <a14:foregroundMark x1="76667" y1="84500" x2="71667" y2="99750"/>
                        <a14:foregroundMark x1="43333" y1="8250" x2="50667" y2="17000"/>
                        <a14:foregroundMark x1="10667" y1="87250" x2="13667" y2="73000"/>
                        <a14:backgroundMark x1="83667" y1="35500" x2="92000" y2="58500"/>
                        <a14:backgroundMark x1="97000" y1="92750" x2="90667" y2="9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057525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자유형 15"/>
          <p:cNvSpPr/>
          <p:nvPr/>
        </p:nvSpPr>
        <p:spPr>
          <a:xfrm>
            <a:off x="2210757" y="3577473"/>
            <a:ext cx="4494843" cy="2094969"/>
          </a:xfrm>
          <a:custGeom>
            <a:avLst/>
            <a:gdLst>
              <a:gd name="connsiteX0" fmla="*/ 4494843 w 4494843"/>
              <a:gd name="connsiteY0" fmla="*/ 464440 h 2094969"/>
              <a:gd name="connsiteX1" fmla="*/ 4256304 w 4494843"/>
              <a:gd name="connsiteY1" fmla="*/ 464440 h 2094969"/>
              <a:gd name="connsiteX2" fmla="*/ 3726217 w 4494843"/>
              <a:gd name="connsiteY2" fmla="*/ 265657 h 2094969"/>
              <a:gd name="connsiteX3" fmla="*/ 3182878 w 4494843"/>
              <a:gd name="connsiteY3" fmla="*/ 146388 h 2094969"/>
              <a:gd name="connsiteX4" fmla="*/ 2692547 w 4494843"/>
              <a:gd name="connsiteY4" fmla="*/ 66875 h 2094969"/>
              <a:gd name="connsiteX5" fmla="*/ 1870913 w 4494843"/>
              <a:gd name="connsiteY5" fmla="*/ 614 h 2094969"/>
              <a:gd name="connsiteX6" fmla="*/ 823991 w 4494843"/>
              <a:gd name="connsiteY6" fmla="*/ 106631 h 2094969"/>
              <a:gd name="connsiteX7" fmla="*/ 134878 w 4494843"/>
              <a:gd name="connsiteY7" fmla="*/ 490944 h 2094969"/>
              <a:gd name="connsiteX8" fmla="*/ 2356 w 4494843"/>
              <a:gd name="connsiteY8" fmla="*/ 968023 h 2094969"/>
              <a:gd name="connsiteX9" fmla="*/ 68617 w 4494843"/>
              <a:gd name="connsiteY9" fmla="*/ 1365588 h 2094969"/>
              <a:gd name="connsiteX10" fmla="*/ 293904 w 4494843"/>
              <a:gd name="connsiteY10" fmla="*/ 1696892 h 2094969"/>
              <a:gd name="connsiteX11" fmla="*/ 731226 w 4494843"/>
              <a:gd name="connsiteY11" fmla="*/ 1948684 h 2094969"/>
              <a:gd name="connsiteX12" fmla="*/ 996269 w 4494843"/>
              <a:gd name="connsiteY12" fmla="*/ 1988440 h 2094969"/>
              <a:gd name="connsiteX13" fmla="*/ 1539608 w 4494843"/>
              <a:gd name="connsiteY13" fmla="*/ 2094457 h 2094969"/>
              <a:gd name="connsiteX14" fmla="*/ 2029939 w 4494843"/>
              <a:gd name="connsiteY14" fmla="*/ 2028197 h 2094969"/>
              <a:gd name="connsiteX15" fmla="*/ 2374495 w 4494843"/>
              <a:gd name="connsiteY15" fmla="*/ 2014944 h 2094969"/>
              <a:gd name="connsiteX16" fmla="*/ 2917834 w 4494843"/>
              <a:gd name="connsiteY16" fmla="*/ 1895675 h 2094969"/>
              <a:gd name="connsiteX17" fmla="*/ 3514182 w 4494843"/>
              <a:gd name="connsiteY17" fmla="*/ 1524614 h 2094969"/>
              <a:gd name="connsiteX18" fmla="*/ 4031017 w 4494843"/>
              <a:gd name="connsiteY18" fmla="*/ 1087292 h 2094969"/>
              <a:gd name="connsiteX19" fmla="*/ 4243052 w 4494843"/>
              <a:gd name="connsiteY19" fmla="*/ 782492 h 2094969"/>
              <a:gd name="connsiteX20" fmla="*/ 4494843 w 4494843"/>
              <a:gd name="connsiteY20" fmla="*/ 464440 h 2094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94843" h="2094969">
                <a:moveTo>
                  <a:pt x="4494843" y="464440"/>
                </a:moveTo>
                <a:cubicBezTo>
                  <a:pt x="4439625" y="481005"/>
                  <a:pt x="4384408" y="497570"/>
                  <a:pt x="4256304" y="464440"/>
                </a:cubicBezTo>
                <a:cubicBezTo>
                  <a:pt x="4128200" y="431310"/>
                  <a:pt x="3905121" y="318666"/>
                  <a:pt x="3726217" y="265657"/>
                </a:cubicBezTo>
                <a:cubicBezTo>
                  <a:pt x="3547313" y="212648"/>
                  <a:pt x="3355156" y="179518"/>
                  <a:pt x="3182878" y="146388"/>
                </a:cubicBezTo>
                <a:cubicBezTo>
                  <a:pt x="3010600" y="113258"/>
                  <a:pt x="2911208" y="91171"/>
                  <a:pt x="2692547" y="66875"/>
                </a:cubicBezTo>
                <a:cubicBezTo>
                  <a:pt x="2473886" y="42579"/>
                  <a:pt x="2182339" y="-6012"/>
                  <a:pt x="1870913" y="614"/>
                </a:cubicBezTo>
                <a:cubicBezTo>
                  <a:pt x="1559487" y="7240"/>
                  <a:pt x="1113330" y="24909"/>
                  <a:pt x="823991" y="106631"/>
                </a:cubicBezTo>
                <a:cubicBezTo>
                  <a:pt x="534652" y="188353"/>
                  <a:pt x="271817" y="347379"/>
                  <a:pt x="134878" y="490944"/>
                </a:cubicBezTo>
                <a:cubicBezTo>
                  <a:pt x="-2061" y="634509"/>
                  <a:pt x="13399" y="822249"/>
                  <a:pt x="2356" y="968023"/>
                </a:cubicBezTo>
                <a:cubicBezTo>
                  <a:pt x="-8687" y="1113797"/>
                  <a:pt x="20026" y="1244110"/>
                  <a:pt x="68617" y="1365588"/>
                </a:cubicBezTo>
                <a:cubicBezTo>
                  <a:pt x="117208" y="1487066"/>
                  <a:pt x="183469" y="1599709"/>
                  <a:pt x="293904" y="1696892"/>
                </a:cubicBezTo>
                <a:cubicBezTo>
                  <a:pt x="404339" y="1794075"/>
                  <a:pt x="614165" y="1900093"/>
                  <a:pt x="731226" y="1948684"/>
                </a:cubicBezTo>
                <a:cubicBezTo>
                  <a:pt x="848287" y="1997275"/>
                  <a:pt x="861539" y="1964145"/>
                  <a:pt x="996269" y="1988440"/>
                </a:cubicBezTo>
                <a:cubicBezTo>
                  <a:pt x="1130999" y="2012735"/>
                  <a:pt x="1367330" y="2087831"/>
                  <a:pt x="1539608" y="2094457"/>
                </a:cubicBezTo>
                <a:cubicBezTo>
                  <a:pt x="1711886" y="2101083"/>
                  <a:pt x="1890791" y="2041449"/>
                  <a:pt x="2029939" y="2028197"/>
                </a:cubicBezTo>
                <a:cubicBezTo>
                  <a:pt x="2169087" y="2014945"/>
                  <a:pt x="2226512" y="2037031"/>
                  <a:pt x="2374495" y="2014944"/>
                </a:cubicBezTo>
                <a:cubicBezTo>
                  <a:pt x="2522478" y="1992857"/>
                  <a:pt x="2727886" y="1977397"/>
                  <a:pt x="2917834" y="1895675"/>
                </a:cubicBezTo>
                <a:cubicBezTo>
                  <a:pt x="3107782" y="1813953"/>
                  <a:pt x="3328651" y="1659345"/>
                  <a:pt x="3514182" y="1524614"/>
                </a:cubicBezTo>
                <a:cubicBezTo>
                  <a:pt x="3699712" y="1389884"/>
                  <a:pt x="3909539" y="1210979"/>
                  <a:pt x="4031017" y="1087292"/>
                </a:cubicBezTo>
                <a:cubicBezTo>
                  <a:pt x="4152495" y="963605"/>
                  <a:pt x="4243052" y="782492"/>
                  <a:pt x="4243052" y="782492"/>
                </a:cubicBezTo>
                <a:lnTo>
                  <a:pt x="4494843" y="464440"/>
                </a:lnTo>
                <a:close/>
              </a:path>
            </a:pathLst>
          </a:custGeom>
          <a:solidFill>
            <a:srgbClr val="FF33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270" name="Picture 5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8074">
            <a:off x="2627784" y="3869307"/>
            <a:ext cx="3255963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59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88" y="1"/>
            <a:ext cx="459740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9267" name="Picture 5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6499225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789" y="2078020"/>
            <a:ext cx="2900251" cy="115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 descr="http://cfile30.uf.tistory.com/image/02496D4850CA355C2AECCB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1" b="100000" l="0" r="97949">
                        <a14:backgroundMark x1="36426" y1="4688" x2="42969" y2="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6858"/>
            <a:ext cx="5838825" cy="4381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곱셈 기호 3"/>
          <p:cNvSpPr/>
          <p:nvPr/>
        </p:nvSpPr>
        <p:spPr>
          <a:xfrm>
            <a:off x="8075857" y="3472570"/>
            <a:ext cx="792088" cy="733472"/>
          </a:xfrm>
          <a:prstGeom prst="mathMultiply">
            <a:avLst>
              <a:gd name="adj1" fmla="val 1629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곱셈 기호 14"/>
          <p:cNvSpPr/>
          <p:nvPr/>
        </p:nvSpPr>
        <p:spPr>
          <a:xfrm>
            <a:off x="8298760" y="5587498"/>
            <a:ext cx="792088" cy="733472"/>
          </a:xfrm>
          <a:prstGeom prst="mathMultiply">
            <a:avLst>
              <a:gd name="adj1" fmla="val 1629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도넛 4"/>
          <p:cNvSpPr/>
          <p:nvPr/>
        </p:nvSpPr>
        <p:spPr>
          <a:xfrm>
            <a:off x="8298760" y="4579344"/>
            <a:ext cx="569185" cy="531592"/>
          </a:xfrm>
          <a:prstGeom prst="donut">
            <a:avLst>
              <a:gd name="adj" fmla="val 2412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37" y="3472570"/>
            <a:ext cx="3219450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18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88" y="1"/>
            <a:ext cx="459740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9267" name="Picture 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6499225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 descr="http://cfile217.uf.daum.net/image/274E284A523B0EB830407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48020"/>
            <a:ext cx="4118280" cy="3505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cfile225.uf.daum.net/image/26378A415233E21905B83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914" y="2940377"/>
            <a:ext cx="3963910" cy="3513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12" y="1984407"/>
            <a:ext cx="520700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61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88" y="1"/>
            <a:ext cx="459740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9267" name="Picture 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6499225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12" y="1984407"/>
            <a:ext cx="520700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http://i1.ytimg.com/vi/bJXnvuIQ2Do/maxresdefaul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92" b="100000" l="0" r="50165">
                        <a14:foregroundMark x1="27789" y1="18418" x2="28911" y2="54605"/>
                        <a14:foregroundMark x1="22772" y1="28494" x2="23894" y2="37595"/>
                        <a14:foregroundMark x1="27261" y1="46046" x2="19076" y2="51246"/>
                        <a14:foregroundMark x1="26139" y1="45179" x2="20396" y2="48212"/>
                        <a14:foregroundMark x1="19472" y1="48862" x2="26337" y2="44854"/>
                        <a14:foregroundMark x1="25413" y1="36403" x2="25413" y2="30011"/>
                        <a14:foregroundMark x1="22970" y1="34886" x2="22442" y2="30011"/>
                        <a14:foregroundMark x1="33135" y1="26327" x2="33135" y2="26327"/>
                        <a14:backgroundMark x1="39670" y1="22969" x2="34257" y2="39437"/>
                        <a14:backgroundMark x1="44818" y1="62189" x2="43564" y2="98592"/>
                        <a14:backgroundMark x1="19274" y1="83099" x2="19274" y2="83099"/>
                        <a14:backgroundMark x1="5941" y1="78548" x2="5941" y2="78548"/>
                        <a14:backgroundMark x1="11683" y1="79848" x2="11683" y2="79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85" t="13613" r="52202"/>
          <a:stretch/>
        </p:blipFill>
        <p:spPr bwMode="auto">
          <a:xfrm>
            <a:off x="-83258" y="2618394"/>
            <a:ext cx="3330747" cy="4247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://postfiles16.naver.net/20101228_287/seinz_1293500496160V2Y3T_JPEG/2.jpg?type=w3">
            <a:hlinkClick r:id="rId8"/>
          </p:cNvPr>
          <p:cNvSpPr>
            <a:spLocks noChangeAspect="1" noChangeArrowheads="1"/>
          </p:cNvSpPr>
          <p:nvPr/>
        </p:nvSpPr>
        <p:spPr bwMode="auto">
          <a:xfrm>
            <a:off x="168275" y="-1409700"/>
            <a:ext cx="523875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4342" name="Picture 6" descr="http://postfiles16.naver.net/20101228_287/seinz_1293500496160V2Y3T_JPEG/2.jpg?type=w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100000">
                        <a14:foregroundMark x1="52364" y1="77346" x2="57091" y2="80583"/>
                        <a14:foregroundMark x1="56727" y1="77023" x2="53091" y2="89968"/>
                        <a14:foregroundMark x1="49091" y1="53722" x2="49091" y2="53722"/>
                        <a14:foregroundMark x1="48364" y1="52427" x2="48364" y2="52427"/>
                        <a14:backgroundMark x1="45455" y1="12621" x2="28545" y2="51456"/>
                        <a14:backgroundMark x1="82727" y1="18447" x2="90364" y2="72168"/>
                        <a14:backgroundMark x1="55636" y1="2913" x2="46727" y2="23625"/>
                        <a14:backgroundMark x1="47818" y1="26214" x2="43273" y2="50162"/>
                        <a14:backgroundMark x1="38000" y1="59547" x2="23818" y2="72168"/>
                        <a14:backgroundMark x1="23091" y1="79288" x2="22000" y2="90939"/>
                        <a14:backgroundMark x1="25818" y1="87379" x2="25273" y2="99676"/>
                        <a14:backgroundMark x1="72545" y1="57282" x2="78364" y2="11327"/>
                        <a14:backgroundMark x1="73818" y1="1942" x2="76182" y2="11327"/>
                        <a14:backgroundMark x1="50000" y1="56634" x2="46000" y2="56311"/>
                        <a14:backgroundMark x1="50909" y1="57605" x2="50909" y2="56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16" y="3922599"/>
            <a:ext cx="5238750" cy="2943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http://img.sbs.co.kr/newsnet/etv/upload/2013/10/17/30000325416.jpg">
            <a:hlinkClick r:id="rId11"/>
          </p:cNvPr>
          <p:cNvSpPr>
            <a:spLocks noChangeAspect="1" noChangeArrowheads="1"/>
          </p:cNvSpPr>
          <p:nvPr/>
        </p:nvSpPr>
        <p:spPr bwMode="auto">
          <a:xfrm>
            <a:off x="168275" y="-2103438"/>
            <a:ext cx="3000375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4346" name="Picture 10" descr="http://img.sbs.co.kr/newsnet/etv/upload/2013/10/17/3000032541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87" b="98480" l="10000" r="97778">
                        <a14:foregroundMark x1="73111" y1="16413" x2="57778" y2="8663"/>
                        <a14:foregroundMark x1="78667" y1="55927" x2="88222" y2="55623"/>
                        <a14:foregroundMark x1="81333" y1="65350" x2="91778" y2="64742"/>
                        <a14:foregroundMark x1="34667" y1="95289" x2="39333" y2="95289"/>
                        <a14:foregroundMark x1="83333" y1="73252" x2="42444" y2="78571"/>
                        <a14:foregroundMark x1="67333" y1="50912" x2="78667" y2="53495"/>
                        <a14:foregroundMark x1="16889" y1="65198" x2="43333" y2="58359"/>
                        <a14:foregroundMark x1="35556" y1="63678" x2="26889" y2="79635"/>
                        <a14:foregroundMark x1="64667" y1="84043" x2="57333" y2="93617"/>
                        <a14:foregroundMark x1="68889" y1="49240" x2="73556" y2="39210"/>
                        <a14:foregroundMark x1="72889" y1="44225" x2="74444" y2="24772"/>
                        <a14:backgroundMark x1="80889" y1="17629" x2="77778" y2="48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089430"/>
            <a:ext cx="2633742" cy="384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058" y="2741541"/>
            <a:ext cx="42132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20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88" y="1"/>
            <a:ext cx="459740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1026" name="Picture 2" descr="http://www.stylevip.co.kr/m/post/getImage/?f=cfile3.uf%4025201633514BE2A2044C37.jpg&amp;size=4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4817">
            <a:off x="644400" y="2560918"/>
            <a:ext cx="2468984" cy="3699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ostfiles8.naver.net/20091008_103/luxurystarji_1254968983283mlJVU_jpg/japanese_street_fashion_by_hakanphotography_luxurystarji.jpg?type=w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530" y="2302927"/>
            <a:ext cx="2203084" cy="2998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ostfiles10.naver.net/20120913_41/danbiiimon_1347541777381aXnBE_JPEG/TK-2012-07-14-009-001-Harajuku-600x900.jpg?type=w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6293">
            <a:off x="4569423" y="3489157"/>
            <a:ext cx="2024265" cy="2937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cfile6.uf.tistory.com/image/155A104250CAB163101CE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416982"/>
            <a:ext cx="2224300" cy="3332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75" y="826792"/>
            <a:ext cx="56388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784850"/>
            <a:ext cx="251777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30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79" y="1023938"/>
            <a:ext cx="624363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54" y="-99392"/>
            <a:ext cx="4608512" cy="127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82687"/>
            <a:ext cx="18954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_x193960112" descr="EMB00002118491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9143999" cy="465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35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http://cfile209.uf.daum.net/image/245E0A37515AA1F82ACBC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24" r="66425"/>
          <a:stretch/>
        </p:blipFill>
        <p:spPr bwMode="auto">
          <a:xfrm>
            <a:off x="6216014" y="2297336"/>
            <a:ext cx="2690986" cy="378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자유형 2"/>
          <p:cNvSpPr/>
          <p:nvPr/>
        </p:nvSpPr>
        <p:spPr>
          <a:xfrm>
            <a:off x="1630317" y="1628800"/>
            <a:ext cx="5213574" cy="3260797"/>
          </a:xfrm>
          <a:custGeom>
            <a:avLst/>
            <a:gdLst>
              <a:gd name="connsiteX0" fmla="*/ 5207805 w 5213574"/>
              <a:gd name="connsiteY0" fmla="*/ 2528463 h 3260797"/>
              <a:gd name="connsiteX1" fmla="*/ 4956013 w 5213574"/>
              <a:gd name="connsiteY1" fmla="*/ 2528463 h 3260797"/>
              <a:gd name="connsiteX2" fmla="*/ 4783735 w 5213574"/>
              <a:gd name="connsiteY2" fmla="*/ 2316428 h 3260797"/>
              <a:gd name="connsiteX3" fmla="*/ 4664466 w 5213574"/>
              <a:gd name="connsiteY3" fmla="*/ 1865854 h 3260797"/>
              <a:gd name="connsiteX4" fmla="*/ 4227144 w 5213574"/>
              <a:gd name="connsiteY4" fmla="*/ 1083976 h 3260797"/>
              <a:gd name="connsiteX5" fmla="*/ 3392257 w 5213574"/>
              <a:gd name="connsiteY5" fmla="*/ 328602 h 3260797"/>
              <a:gd name="connsiteX6" fmla="*/ 2332083 w 5213574"/>
              <a:gd name="connsiteY6" fmla="*/ 116567 h 3260797"/>
              <a:gd name="connsiteX7" fmla="*/ 1603213 w 5213574"/>
              <a:gd name="connsiteY7" fmla="*/ 10550 h 3260797"/>
              <a:gd name="connsiteX8" fmla="*/ 914100 w 5213574"/>
              <a:gd name="connsiteY8" fmla="*/ 50306 h 3260797"/>
              <a:gd name="connsiteX9" fmla="*/ 437022 w 5213574"/>
              <a:gd name="connsiteY9" fmla="*/ 421367 h 3260797"/>
              <a:gd name="connsiteX10" fmla="*/ 26205 w 5213574"/>
              <a:gd name="connsiteY10" fmla="*/ 1044219 h 3260797"/>
              <a:gd name="connsiteX11" fmla="*/ 65961 w 5213574"/>
              <a:gd name="connsiteY11" fmla="*/ 1852602 h 3260797"/>
              <a:gd name="connsiteX12" fmla="*/ 264744 w 5213574"/>
              <a:gd name="connsiteY12" fmla="*/ 2462202 h 3260797"/>
              <a:gd name="connsiteX13" fmla="*/ 847840 w 5213574"/>
              <a:gd name="connsiteY13" fmla="*/ 2912776 h 3260797"/>
              <a:gd name="connsiteX14" fmla="*/ 1470692 w 5213574"/>
              <a:gd name="connsiteY14" fmla="*/ 3204324 h 3260797"/>
              <a:gd name="connsiteX15" fmla="*/ 2226066 w 5213574"/>
              <a:gd name="connsiteY15" fmla="*/ 3257332 h 3260797"/>
              <a:gd name="connsiteX16" fmla="*/ 2941683 w 5213574"/>
              <a:gd name="connsiteY16" fmla="*/ 3230828 h 3260797"/>
              <a:gd name="connsiteX17" fmla="*/ 3710309 w 5213574"/>
              <a:gd name="connsiteY17" fmla="*/ 3032045 h 3260797"/>
              <a:gd name="connsiteX18" fmla="*/ 4333161 w 5213574"/>
              <a:gd name="connsiteY18" fmla="*/ 2846515 h 3260797"/>
              <a:gd name="connsiteX19" fmla="*/ 4664466 w 5213574"/>
              <a:gd name="connsiteY19" fmla="*/ 2793506 h 3260797"/>
              <a:gd name="connsiteX20" fmla="*/ 4889753 w 5213574"/>
              <a:gd name="connsiteY20" fmla="*/ 2700741 h 3260797"/>
              <a:gd name="connsiteX21" fmla="*/ 5115040 w 5213574"/>
              <a:gd name="connsiteY21" fmla="*/ 2621228 h 3260797"/>
              <a:gd name="connsiteX22" fmla="*/ 5207805 w 5213574"/>
              <a:gd name="connsiteY22" fmla="*/ 2528463 h 326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13574" h="3260797">
                <a:moveTo>
                  <a:pt x="5207805" y="2528463"/>
                </a:moveTo>
                <a:cubicBezTo>
                  <a:pt x="5181300" y="2513002"/>
                  <a:pt x="5026691" y="2563802"/>
                  <a:pt x="4956013" y="2528463"/>
                </a:cubicBezTo>
                <a:cubicBezTo>
                  <a:pt x="4885335" y="2493124"/>
                  <a:pt x="4832326" y="2426863"/>
                  <a:pt x="4783735" y="2316428"/>
                </a:cubicBezTo>
                <a:cubicBezTo>
                  <a:pt x="4735144" y="2205993"/>
                  <a:pt x="4757231" y="2071263"/>
                  <a:pt x="4664466" y="1865854"/>
                </a:cubicBezTo>
                <a:cubicBezTo>
                  <a:pt x="4571701" y="1660445"/>
                  <a:pt x="4439179" y="1340185"/>
                  <a:pt x="4227144" y="1083976"/>
                </a:cubicBezTo>
                <a:cubicBezTo>
                  <a:pt x="4015109" y="827767"/>
                  <a:pt x="3708100" y="489837"/>
                  <a:pt x="3392257" y="328602"/>
                </a:cubicBezTo>
                <a:cubicBezTo>
                  <a:pt x="3076413" y="167367"/>
                  <a:pt x="2630257" y="169576"/>
                  <a:pt x="2332083" y="116567"/>
                </a:cubicBezTo>
                <a:cubicBezTo>
                  <a:pt x="2033909" y="63558"/>
                  <a:pt x="1839543" y="21593"/>
                  <a:pt x="1603213" y="10550"/>
                </a:cubicBezTo>
                <a:cubicBezTo>
                  <a:pt x="1366882" y="-494"/>
                  <a:pt x="1108465" y="-18163"/>
                  <a:pt x="914100" y="50306"/>
                </a:cubicBezTo>
                <a:cubicBezTo>
                  <a:pt x="719735" y="118775"/>
                  <a:pt x="585004" y="255715"/>
                  <a:pt x="437022" y="421367"/>
                </a:cubicBezTo>
                <a:cubicBezTo>
                  <a:pt x="289039" y="587019"/>
                  <a:pt x="88048" y="805680"/>
                  <a:pt x="26205" y="1044219"/>
                </a:cubicBezTo>
                <a:cubicBezTo>
                  <a:pt x="-35639" y="1282758"/>
                  <a:pt x="26204" y="1616271"/>
                  <a:pt x="65961" y="1852602"/>
                </a:cubicBezTo>
                <a:cubicBezTo>
                  <a:pt x="105717" y="2088932"/>
                  <a:pt x="134431" y="2285506"/>
                  <a:pt x="264744" y="2462202"/>
                </a:cubicBezTo>
                <a:cubicBezTo>
                  <a:pt x="395057" y="2638898"/>
                  <a:pt x="646849" y="2789089"/>
                  <a:pt x="847840" y="2912776"/>
                </a:cubicBezTo>
                <a:cubicBezTo>
                  <a:pt x="1048831" y="3036463"/>
                  <a:pt x="1240988" y="3146898"/>
                  <a:pt x="1470692" y="3204324"/>
                </a:cubicBezTo>
                <a:cubicBezTo>
                  <a:pt x="1700396" y="3261750"/>
                  <a:pt x="1980901" y="3252915"/>
                  <a:pt x="2226066" y="3257332"/>
                </a:cubicBezTo>
                <a:cubicBezTo>
                  <a:pt x="2471231" y="3261749"/>
                  <a:pt x="2694309" y="3268376"/>
                  <a:pt x="2941683" y="3230828"/>
                </a:cubicBezTo>
                <a:cubicBezTo>
                  <a:pt x="3189057" y="3193280"/>
                  <a:pt x="3478396" y="3096097"/>
                  <a:pt x="3710309" y="3032045"/>
                </a:cubicBezTo>
                <a:cubicBezTo>
                  <a:pt x="3942222" y="2967993"/>
                  <a:pt x="4174135" y="2886272"/>
                  <a:pt x="4333161" y="2846515"/>
                </a:cubicBezTo>
                <a:cubicBezTo>
                  <a:pt x="4492187" y="2806759"/>
                  <a:pt x="4571701" y="2817802"/>
                  <a:pt x="4664466" y="2793506"/>
                </a:cubicBezTo>
                <a:cubicBezTo>
                  <a:pt x="4757231" y="2769210"/>
                  <a:pt x="4814657" y="2729454"/>
                  <a:pt x="4889753" y="2700741"/>
                </a:cubicBezTo>
                <a:cubicBezTo>
                  <a:pt x="4964849" y="2672028"/>
                  <a:pt x="5066449" y="2649941"/>
                  <a:pt x="5115040" y="2621228"/>
                </a:cubicBezTo>
                <a:cubicBezTo>
                  <a:pt x="5163631" y="2592515"/>
                  <a:pt x="5234310" y="2543924"/>
                  <a:pt x="5207805" y="2528463"/>
                </a:cubicBezTo>
                <a:close/>
              </a:path>
            </a:pathLst>
          </a:custGeom>
          <a:solidFill>
            <a:srgbClr val="FF7C8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0"/>
            <a:ext cx="46878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://pic21.nipic.com/20120608/5622454_213813238157_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61" b="95122" l="684" r="96387">
                        <a14:foregroundMark x1="17969" y1="30416" x2="25098" y2="47920"/>
                        <a14:foregroundMark x1="41211" y1="29412" x2="45117" y2="38881"/>
                        <a14:foregroundMark x1="45117" y1="33429" x2="45117" y2="40603"/>
                        <a14:foregroundMark x1="48145" y1="34003" x2="45508" y2="36442"/>
                        <a14:foregroundMark x1="47559" y1="30703" x2="38477" y2="28551"/>
                        <a14:foregroundMark x1="44727" y1="29125" x2="40625" y2="26399"/>
                        <a14:foregroundMark x1="46777" y1="28264" x2="48438" y2="31277"/>
                        <a14:foregroundMark x1="49023" y1="30416" x2="49609" y2="32425"/>
                        <a14:foregroundMark x1="44043" y1="26686" x2="40820" y2="26112"/>
                        <a14:foregroundMark x1="38281" y1="29986" x2="39160" y2="32712"/>
                        <a14:foregroundMark x1="39355" y1="34290" x2="38086" y2="44620"/>
                        <a14:foregroundMark x1="34180" y1="52798" x2="43652" y2="56385"/>
                        <a14:foregroundMark x1="33594" y1="51220" x2="31152" y2="54519"/>
                        <a14:foregroundMark x1="38086" y1="56958" x2="45703" y2="55811"/>
                        <a14:foregroundMark x1="46973" y1="54806" x2="45898" y2="56958"/>
                        <a14:foregroundMark x1="25098" y1="74462" x2="30469" y2="51506"/>
                        <a14:foregroundMark x1="19824" y1="64562" x2="32129" y2="50072"/>
                        <a14:foregroundMark x1="46973" y1="47346" x2="43066" y2="55524"/>
                        <a14:foregroundMark x1="46973" y1="50359" x2="41016" y2="63989"/>
                        <a14:foregroundMark x1="41016" y1="65136" x2="41016" y2="67001"/>
                        <a14:foregroundMark x1="38281" y1="59397" x2="38281" y2="59397"/>
                        <a14:foregroundMark x1="37305" y1="69727" x2="42383" y2="73027"/>
                        <a14:foregroundMark x1="43262" y1="72023" x2="46777" y2="62984"/>
                        <a14:foregroundMark x1="44043" y1="49354" x2="62402" y2="51506"/>
                        <a14:foregroundMark x1="62598" y1="29125" x2="65039" y2="33429"/>
                        <a14:foregroundMark x1="67773" y1="27260" x2="64648" y2="38451"/>
                        <a14:foregroundMark x1="64648" y1="31851" x2="67578" y2="26399"/>
                        <a14:foregroundMark x1="53516" y1="76614" x2="57910" y2="53372"/>
                        <a14:foregroundMark x1="44043" y1="62697" x2="52539" y2="56098"/>
                        <a14:foregroundMark x1="57031" y1="63989" x2="64648" y2="62123"/>
                        <a14:foregroundMark x1="65723" y1="58537" x2="64844" y2="62123"/>
                        <a14:foregroundMark x1="67578" y1="70014" x2="76563" y2="71449"/>
                        <a14:foregroundMark x1="71680" y1="74175" x2="80078" y2="70588"/>
                        <a14:foregroundMark x1="80273" y1="70588" x2="81543" y2="60258"/>
                        <a14:foregroundMark x1="82324" y1="67575" x2="83398" y2="63558"/>
                        <a14:foregroundMark x1="83789" y1="64562" x2="80273" y2="57532"/>
                        <a14:foregroundMark x1="84375" y1="61549" x2="80957" y2="58824"/>
                        <a14:foregroundMark x1="81738" y1="70588" x2="85449" y2="64275"/>
                        <a14:foregroundMark x1="84668" y1="63271" x2="81348" y2="56958"/>
                        <a14:foregroundMark x1="68164" y1="72453" x2="71875" y2="71449"/>
                        <a14:foregroundMark x1="66895" y1="71162" x2="70605" y2="72023"/>
                        <a14:foregroundMark x1="67090" y1="69010" x2="70801" y2="66284"/>
                        <a14:foregroundMark x1="67090" y1="66714" x2="77832" y2="615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72362"/>
            <a:ext cx="1630317" cy="110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4" y="2060848"/>
            <a:ext cx="4441874" cy="2534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516" y="5163729"/>
            <a:ext cx="559117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75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://cfile8.uf.tistory.com/image/190DDA0B4BE1A69F074E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7"/>
            <a:ext cx="3131840" cy="54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자유형 2"/>
          <p:cNvSpPr/>
          <p:nvPr/>
        </p:nvSpPr>
        <p:spPr>
          <a:xfrm>
            <a:off x="2024084" y="3947862"/>
            <a:ext cx="4990618" cy="1858570"/>
          </a:xfrm>
          <a:custGeom>
            <a:avLst/>
            <a:gdLst>
              <a:gd name="connsiteX0" fmla="*/ 4986316 w 4990618"/>
              <a:gd name="connsiteY0" fmla="*/ 1154225 h 1858570"/>
              <a:gd name="connsiteX1" fmla="*/ 4641759 w 4990618"/>
              <a:gd name="connsiteY1" fmla="*/ 1034955 h 1858570"/>
              <a:gd name="connsiteX2" fmla="*/ 4191186 w 4990618"/>
              <a:gd name="connsiteY2" fmla="*/ 730155 h 1858570"/>
              <a:gd name="connsiteX3" fmla="*/ 3263533 w 4990618"/>
              <a:gd name="connsiteY3" fmla="*/ 292834 h 1858570"/>
              <a:gd name="connsiteX4" fmla="*/ 2494907 w 4990618"/>
              <a:gd name="connsiteY4" fmla="*/ 41042 h 1858570"/>
              <a:gd name="connsiteX5" fmla="*/ 1554003 w 4990618"/>
              <a:gd name="connsiteY5" fmla="*/ 14538 h 1858570"/>
              <a:gd name="connsiteX6" fmla="*/ 560090 w 4990618"/>
              <a:gd name="connsiteY6" fmla="*/ 186816 h 1858570"/>
              <a:gd name="connsiteX7" fmla="*/ 96264 w 4990618"/>
              <a:gd name="connsiteY7" fmla="*/ 491616 h 1858570"/>
              <a:gd name="connsiteX8" fmla="*/ 3499 w 4990618"/>
              <a:gd name="connsiteY8" fmla="*/ 822921 h 1858570"/>
              <a:gd name="connsiteX9" fmla="*/ 162525 w 4990618"/>
              <a:gd name="connsiteY9" fmla="*/ 1154225 h 1858570"/>
              <a:gd name="connsiteX10" fmla="*/ 493829 w 4990618"/>
              <a:gd name="connsiteY10" fmla="*/ 1392764 h 1858570"/>
              <a:gd name="connsiteX11" fmla="*/ 1010664 w 4990618"/>
              <a:gd name="connsiteY11" fmla="*/ 1578295 h 1858570"/>
              <a:gd name="connsiteX12" fmla="*/ 1633516 w 4990618"/>
              <a:gd name="connsiteY12" fmla="*/ 1737321 h 1858570"/>
              <a:gd name="connsiteX13" fmla="*/ 2362386 w 4990618"/>
              <a:gd name="connsiteY13" fmla="*/ 1856590 h 1858570"/>
              <a:gd name="connsiteX14" fmla="*/ 3250281 w 4990618"/>
              <a:gd name="connsiteY14" fmla="*/ 1803581 h 1858570"/>
              <a:gd name="connsiteX15" fmla="*/ 3979151 w 4990618"/>
              <a:gd name="connsiteY15" fmla="*/ 1697564 h 1858570"/>
              <a:gd name="connsiteX16" fmla="*/ 4535742 w 4990618"/>
              <a:gd name="connsiteY16" fmla="*/ 1445773 h 1858570"/>
              <a:gd name="connsiteX17" fmla="*/ 4814038 w 4990618"/>
              <a:gd name="connsiteY17" fmla="*/ 1273495 h 1858570"/>
              <a:gd name="connsiteX18" fmla="*/ 4986316 w 4990618"/>
              <a:gd name="connsiteY18" fmla="*/ 1154225 h 185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90618" h="1858570">
                <a:moveTo>
                  <a:pt x="4986316" y="1154225"/>
                </a:moveTo>
                <a:cubicBezTo>
                  <a:pt x="4957603" y="1114468"/>
                  <a:pt x="4774281" y="1105633"/>
                  <a:pt x="4641759" y="1034955"/>
                </a:cubicBezTo>
                <a:cubicBezTo>
                  <a:pt x="4509237" y="964277"/>
                  <a:pt x="4420890" y="853842"/>
                  <a:pt x="4191186" y="730155"/>
                </a:cubicBezTo>
                <a:cubicBezTo>
                  <a:pt x="3961482" y="606468"/>
                  <a:pt x="3546246" y="407686"/>
                  <a:pt x="3263533" y="292834"/>
                </a:cubicBezTo>
                <a:cubicBezTo>
                  <a:pt x="2980820" y="177982"/>
                  <a:pt x="2779829" y="87425"/>
                  <a:pt x="2494907" y="41042"/>
                </a:cubicBezTo>
                <a:cubicBezTo>
                  <a:pt x="2209985" y="-5341"/>
                  <a:pt x="1876472" y="-9758"/>
                  <a:pt x="1554003" y="14538"/>
                </a:cubicBezTo>
                <a:cubicBezTo>
                  <a:pt x="1231534" y="38834"/>
                  <a:pt x="803046" y="107303"/>
                  <a:pt x="560090" y="186816"/>
                </a:cubicBezTo>
                <a:cubicBezTo>
                  <a:pt x="317134" y="266329"/>
                  <a:pt x="189029" y="385599"/>
                  <a:pt x="96264" y="491616"/>
                </a:cubicBezTo>
                <a:cubicBezTo>
                  <a:pt x="3499" y="597633"/>
                  <a:pt x="-7544" y="712486"/>
                  <a:pt x="3499" y="822921"/>
                </a:cubicBezTo>
                <a:cubicBezTo>
                  <a:pt x="14542" y="933356"/>
                  <a:pt x="80803" y="1059251"/>
                  <a:pt x="162525" y="1154225"/>
                </a:cubicBezTo>
                <a:cubicBezTo>
                  <a:pt x="244247" y="1249199"/>
                  <a:pt x="352473" y="1322086"/>
                  <a:pt x="493829" y="1392764"/>
                </a:cubicBezTo>
                <a:cubicBezTo>
                  <a:pt x="635185" y="1463442"/>
                  <a:pt x="820716" y="1520869"/>
                  <a:pt x="1010664" y="1578295"/>
                </a:cubicBezTo>
                <a:cubicBezTo>
                  <a:pt x="1200612" y="1635721"/>
                  <a:pt x="1408229" y="1690939"/>
                  <a:pt x="1633516" y="1737321"/>
                </a:cubicBezTo>
                <a:cubicBezTo>
                  <a:pt x="1858803" y="1783703"/>
                  <a:pt x="2092925" y="1845547"/>
                  <a:pt x="2362386" y="1856590"/>
                </a:cubicBezTo>
                <a:cubicBezTo>
                  <a:pt x="2631847" y="1867633"/>
                  <a:pt x="2980820" y="1830085"/>
                  <a:pt x="3250281" y="1803581"/>
                </a:cubicBezTo>
                <a:cubicBezTo>
                  <a:pt x="3519742" y="1777077"/>
                  <a:pt x="3764907" y="1757199"/>
                  <a:pt x="3979151" y="1697564"/>
                </a:cubicBezTo>
                <a:cubicBezTo>
                  <a:pt x="4193394" y="1637929"/>
                  <a:pt x="4396594" y="1516451"/>
                  <a:pt x="4535742" y="1445773"/>
                </a:cubicBezTo>
                <a:cubicBezTo>
                  <a:pt x="4674890" y="1375095"/>
                  <a:pt x="4734525" y="1324295"/>
                  <a:pt x="4814038" y="1273495"/>
                </a:cubicBezTo>
                <a:cubicBezTo>
                  <a:pt x="4893551" y="1222695"/>
                  <a:pt x="5015029" y="1193982"/>
                  <a:pt x="4986316" y="1154225"/>
                </a:cubicBezTo>
                <a:close/>
              </a:path>
            </a:pathLst>
          </a:custGeom>
          <a:solidFill>
            <a:srgbClr val="FF0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0"/>
            <a:ext cx="46878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4239">
            <a:off x="2099359" y="4279149"/>
            <a:ext cx="4487718" cy="1359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709" y="2259966"/>
            <a:ext cx="690086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574" y="764704"/>
            <a:ext cx="487680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https://fbcdn-sphotos-e-a.akamaihd.net/hphotos-ak-ash3/t1/p403x403/1653362_472376942869050_240096458_n.png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26" b="100000" l="0" r="575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71" r="47739" b="9552"/>
          <a:stretch/>
        </p:blipFill>
        <p:spPr bwMode="auto">
          <a:xfrm>
            <a:off x="6444208" y="3398009"/>
            <a:ext cx="2699792" cy="345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1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0"/>
            <a:ext cx="46878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 descr="http://blogimg.ohmynews.com/attach/9442/13287723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06468"/>
            <a:ext cx="4248472" cy="228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cfile28.uf.tistory.com/image/2673113952A16DD2266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399483"/>
            <a:ext cx="4464496" cy="24585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tourimage.interpark.com/BBS/Tour/FckUpload/201302/634960477815489365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32856"/>
            <a:ext cx="4464496" cy="2254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://cfile25.uf.tistory.com/image/161A154A50AAE9EC1EB36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99483"/>
            <a:ext cx="4248472" cy="24585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607708"/>
            <a:ext cx="569436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563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0"/>
            <a:ext cx="46878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74778"/>
            <a:ext cx="569436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http://postfiles6.naver.net/20120725_213/chaihyoun_1343203935382VUWpk_JPEG/1-3.jpg?type=w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888" y="2065177"/>
            <a:ext cx="3320456" cy="4778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japan.his-west.jp/images/photo/1332917061_43593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5177"/>
            <a:ext cx="5364359" cy="2626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cfile7.uf.tistory.com/image/1339E2234B6E7493933C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4653135"/>
            <a:ext cx="3780182" cy="2190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132022"/>
            <a:ext cx="168604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5560020"/>
            <a:ext cx="1037976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659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0"/>
            <a:ext cx="46878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74778"/>
            <a:ext cx="569436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ios.co.kr/img_up/b53af7ff16411a37309e8dc129cbc395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6" y="2132855"/>
            <a:ext cx="4329852" cy="4104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file235.uf.daum.net/image/110BDB384EF1818B1E274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917" y="2132856"/>
            <a:ext cx="4753669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55026"/>
            <a:ext cx="75596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72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0"/>
            <a:ext cx="46878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74778"/>
            <a:ext cx="569436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http://cfile29.uf.tistory.com/image/26230B3F51F24D722697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8" y="2204864"/>
            <a:ext cx="4327227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file26.uf.tistory.com/image/217BF53952682D2336BE5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6" r="13212"/>
          <a:stretch/>
        </p:blipFill>
        <p:spPr bwMode="auto">
          <a:xfrm>
            <a:off x="4331690" y="2264890"/>
            <a:ext cx="4812310" cy="4044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309320"/>
            <a:ext cx="7377113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873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://cfile8.uf.tistory.com/image/190DDA0B4BE1A69F074E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7"/>
            <a:ext cx="3275856" cy="54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0"/>
            <a:ext cx="46878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2499776"/>
            <a:ext cx="6497910" cy="163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446" y="4749653"/>
            <a:ext cx="590708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357" y="3789040"/>
            <a:ext cx="49022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990" y="5445224"/>
            <a:ext cx="285273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48879"/>
            <a:ext cx="798036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37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0"/>
            <a:ext cx="46878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48879"/>
            <a:ext cx="798036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 descr="http://i00.i.aliimg.com/img/pb/858/960/107/107960858_6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3419872" cy="4342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http://i00.i.aliimg.com/photo/v2/125196018/Japanese_tableware_porcelain_dinnerware_seafood_pla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849" y="4705757"/>
            <a:ext cx="2660647" cy="2095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http://i00.i.aliimg.com/img/pb/856/960/107/107960856_44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513" y="4664335"/>
            <a:ext cx="3024336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http://www.surlatable.com/images/Tabletop/brands/tt_Kotobuki_topslot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513" y="2348880"/>
            <a:ext cx="5684983" cy="2390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347" y="600671"/>
            <a:ext cx="11890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900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0"/>
            <a:ext cx="46878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48879"/>
            <a:ext cx="798036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4" descr="http://cfile2.uf.tistory.com/image/181B53484DCE9C4022014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5"/>
          <a:stretch/>
        </p:blipFill>
        <p:spPr bwMode="auto">
          <a:xfrm>
            <a:off x="3923928" y="2420888"/>
            <a:ext cx="4767740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26171"/>
            <a:ext cx="8370887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88168"/>
            <a:ext cx="17494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008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postfiles11.naver.net/20130516_106/gokansai_1368680936293fyuaB_JPEG/%C0%CF%BA%BB%B5%B5%B5%B5%BA%CE%C7%F6.jpg?type=w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"/>
          <a:stretch/>
        </p:blipFill>
        <p:spPr bwMode="auto">
          <a:xfrm>
            <a:off x="1" y="1827696"/>
            <a:ext cx="9144000" cy="503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0"/>
            <a:ext cx="46878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064"/>
            <a:ext cx="9144000" cy="285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" y="1827697"/>
            <a:ext cx="9144000" cy="282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88168"/>
            <a:ext cx="705326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92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76255"/>
            <a:ext cx="8602663" cy="568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54" y="-99392"/>
            <a:ext cx="4608512" cy="127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33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ity.fukuoka.lg.jp/showcase/photo/1301_22_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4" y="1990303"/>
            <a:ext cx="9151144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0"/>
            <a:ext cx="46878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021"/>
            <a:ext cx="659606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48116" y="-675456"/>
            <a:ext cx="872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latin typeface="헤움청개구리132" panose="02020603020101020101" pitchFamily="18" charset="-127"/>
                <a:ea typeface="헤움청개구리132" panose="02020603020101020101" pitchFamily="18" charset="-127"/>
              </a:rPr>
              <a:t>: </a:t>
            </a:r>
            <a:r>
              <a:rPr lang="ko-KR" altLang="en-US" sz="2800" dirty="0" err="1" smtClean="0">
                <a:latin typeface="헤움청개구리132" panose="02020603020101020101" pitchFamily="18" charset="-127"/>
                <a:ea typeface="헤움청개구리132" panose="02020603020101020101" pitchFamily="18" charset="-127"/>
              </a:rPr>
              <a:t>스시</a:t>
            </a:r>
            <a:endParaRPr lang="ko-KR" altLang="en-US" sz="2800" dirty="0">
              <a:latin typeface="헤움청개구리132" panose="02020603020101020101" pitchFamily="18" charset="-127"/>
              <a:ea typeface="헤움청개구리132" panose="02020603020101020101" pitchFamily="18" charset="-127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231" y="1057290"/>
            <a:ext cx="110966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http://cfile22.uf.tistory.com/image/1464C74F4D0811894BB547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9353"/>
            <a:ext cx="91440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lupe.co.kr/wp/wp-content/uploads/2013/09/13781742045e34b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4" y="1984674"/>
            <a:ext cx="9151144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ww.golfpost.co.kr/news/photo/200910/2847_3597_2353.jp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4" y="1984673"/>
            <a:ext cx="9151144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cfile204.uf.daum.net/image/1558443C4DF250911980C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4" y="1999827"/>
            <a:ext cx="9151144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63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0"/>
            <a:ext cx="46878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021"/>
            <a:ext cx="659606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48116" y="-675456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smtClean="0">
                <a:latin typeface="헤움청개구리132" panose="02020603020101020101" pitchFamily="18" charset="-127"/>
                <a:ea typeface="헤움청개구리132" panose="02020603020101020101" pitchFamily="18" charset="-127"/>
              </a:rPr>
              <a:t>: </a:t>
            </a:r>
            <a:r>
              <a:rPr lang="ko-KR" altLang="en-US" sz="2800" dirty="0" err="1" smtClean="0">
                <a:latin typeface="헤움청개구리132" panose="02020603020101020101" pitchFamily="18" charset="-127"/>
                <a:ea typeface="헤움청개구리132" panose="02020603020101020101" pitchFamily="18" charset="-127"/>
              </a:rPr>
              <a:t>덴뿌라</a:t>
            </a:r>
            <a:endParaRPr lang="ko-KR" altLang="en-US" sz="2800" dirty="0">
              <a:latin typeface="헤움청개구리132" panose="02020603020101020101" pitchFamily="18" charset="-127"/>
              <a:ea typeface="헤움청개구리132" panose="02020603020101020101" pitchFamily="18" charset="-127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680" y="1105242"/>
            <a:ext cx="13906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http://pds16.egloos.com/pds/200912/10/96/e0063996_4b2091f881a75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2" y="1999827"/>
            <a:ext cx="9162775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postfiles6.naver.net/20120713_293/sportylight_1342118070887w2ImV_JPEG/P7110161.JPG?type=w1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2" y="1999827"/>
            <a:ext cx="9146022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menskorea.com/files/attach/images/119/673/423/12d6d286701b5153288d5ee2cfceaed4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01" y="1999827"/>
            <a:ext cx="9168854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www.sempio.com/sempio/attach_files/jimiwon/cook/501%EA%B0%84%EC%9E%A5%EC%86%8C%EC%8A%A4%EC%99%80%20%EB%8D%B4%ED%91%B8%EB%9D%BC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2" y="1999826"/>
            <a:ext cx="9162775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66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0"/>
            <a:ext cx="46878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021"/>
            <a:ext cx="659606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48116" y="-675456"/>
            <a:ext cx="96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latin typeface="헤움청개구리132" panose="02020603020101020101" pitchFamily="18" charset="-127"/>
                <a:ea typeface="헤움청개구리132" panose="02020603020101020101" pitchFamily="18" charset="-127"/>
              </a:rPr>
              <a:t>: </a:t>
            </a:r>
            <a:r>
              <a:rPr lang="ko-KR" altLang="en-US" sz="2800" dirty="0" err="1" smtClean="0">
                <a:latin typeface="헤움청개구리132" panose="02020603020101020101" pitchFamily="18" charset="-127"/>
                <a:ea typeface="헤움청개구리132" panose="02020603020101020101" pitchFamily="18" charset="-127"/>
              </a:rPr>
              <a:t>라멘</a:t>
            </a:r>
            <a:endParaRPr lang="ko-KR" altLang="en-US" sz="2800" dirty="0">
              <a:latin typeface="헤움청개구리132" panose="02020603020101020101" pitchFamily="18" charset="-127"/>
              <a:ea typeface="헤움청개구리132" panose="02020603020101020101" pitchFamily="18" charset="-127"/>
            </a:endParaRPr>
          </a:p>
        </p:txBody>
      </p:sp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369" y="1167277"/>
            <a:ext cx="119538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 descr="http://cfile5.uf.tistory.com/image/173B67494DFAC449200926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" y="1926990"/>
            <a:ext cx="9145760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http://cfile9.uf.tistory.com/image/11375A494DFAC44B2AB297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576"/>
            <a:ext cx="9152246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5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" y="1916577"/>
            <a:ext cx="914576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19" descr="http://media.kyushu-style.com/wp-content/uploads/2014/01/IMG_3457.jp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" y="1930573"/>
            <a:ext cx="9145103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9" name="Picture 21" descr="http://postfiles4.naver.net/data43/2009/2/21/147/%AA%DF%AA%BD1_siemi93.jpg?type=w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576"/>
            <a:ext cx="9152245" cy="439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08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0"/>
            <a:ext cx="46878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021"/>
            <a:ext cx="659606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48116" y="-675456"/>
            <a:ext cx="2109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smtClean="0">
                <a:latin typeface="헤움청개구리132" panose="02020603020101020101" pitchFamily="18" charset="-127"/>
                <a:ea typeface="헤움청개구리132" panose="02020603020101020101" pitchFamily="18" charset="-127"/>
              </a:rPr>
              <a:t>: </a:t>
            </a:r>
            <a:r>
              <a:rPr lang="ko-KR" altLang="en-US" sz="2800" dirty="0" err="1" smtClean="0">
                <a:latin typeface="헤움청개구리132" panose="02020603020101020101" pitchFamily="18" charset="-127"/>
                <a:ea typeface="헤움청개구리132" panose="02020603020101020101" pitchFamily="18" charset="-127"/>
              </a:rPr>
              <a:t>가이세키정식</a:t>
            </a:r>
            <a:endParaRPr lang="ko-KR" altLang="en-US" sz="2800" dirty="0">
              <a:latin typeface="헤움청개구리132" panose="02020603020101020101" pitchFamily="18" charset="-127"/>
              <a:ea typeface="헤움청개구리132" panose="02020603020101020101" pitchFamily="18" charset="-127"/>
            </a:endParaRPr>
          </a:p>
        </p:txBody>
      </p:sp>
      <p:pic>
        <p:nvPicPr>
          <p:cNvPr id="7191" name="Picture 23" descr="http://blogimg.hani.co.kr/editor/uploads/2007/04/26/4630540cc350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914400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2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76337"/>
            <a:ext cx="231616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45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88" y="1"/>
            <a:ext cx="459740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7596336" y="4437112"/>
            <a:ext cx="1403648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 descr="http://www.shesps.com/UploadFolder/editor_img/201309/20130909105350_78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3281" y1="33911" x2="23281" y2="33911"/>
                        <a14:foregroundMark x1="13750" y1="35149" x2="19219" y2="35149"/>
                        <a14:foregroundMark x1="23750" y1="33416" x2="20781" y2="33911"/>
                        <a14:foregroundMark x1="37656" y1="36881" x2="40469" y2="37376"/>
                        <a14:foregroundMark x1="43906" y1="36881" x2="41406" y2="38119"/>
                        <a14:foregroundMark x1="56406" y1="21287" x2="59375" y2="64604"/>
                        <a14:foregroundMark x1="82656" y1="32673" x2="83906" y2="70792"/>
                        <a14:foregroundMark x1="82188" y1="43069" x2="76875" y2="55941"/>
                        <a14:foregroundMark x1="77188" y1="60149" x2="79688" y2="80198"/>
                        <a14:foregroundMark x1="79219" y1="62624" x2="73594" y2="74257"/>
                        <a14:foregroundMark x1="79844" y1="61881" x2="79844" y2="61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770" y="2909105"/>
            <a:ext cx="6096000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938" y="836646"/>
            <a:ext cx="7462837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739" y="2908967"/>
            <a:ext cx="43529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31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88" y="1"/>
            <a:ext cx="459740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72"/>
          <a:stretch/>
        </p:blipFill>
        <p:spPr bwMode="auto">
          <a:xfrm>
            <a:off x="283716" y="2245075"/>
            <a:ext cx="4056522" cy="4280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0" y="1591864"/>
            <a:ext cx="4578276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"/>
          <a:stretch/>
        </p:blipFill>
        <p:spPr bwMode="auto">
          <a:xfrm>
            <a:off x="4676204" y="2245075"/>
            <a:ext cx="4191000" cy="4280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196" y="1591864"/>
            <a:ext cx="44323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31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88" y="1"/>
            <a:ext cx="459740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4232571" cy="427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94" y="1628801"/>
            <a:ext cx="36703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76872"/>
            <a:ext cx="4152900" cy="427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878" y="1628801"/>
            <a:ext cx="3951287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80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88" y="1"/>
            <a:ext cx="459740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41" y="2276872"/>
            <a:ext cx="3870411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73" y="1556792"/>
            <a:ext cx="3382963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259" y="2276873"/>
            <a:ext cx="4216205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343" y="1556792"/>
            <a:ext cx="2816225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239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61" y="1412776"/>
            <a:ext cx="8218560" cy="528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88" y="1"/>
            <a:ext cx="459740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514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"/>
            <a:ext cx="3851920" cy="16288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31045"/>
            <a:ext cx="7920880" cy="533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88" y="1"/>
            <a:ext cx="459740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31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</Words>
  <Application>Microsoft Office PowerPoint</Application>
  <PresentationFormat>화면 슬라이드 쇼(4:3)</PresentationFormat>
  <Paragraphs>4</Paragraphs>
  <Slides>33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34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1</dc:creator>
  <cp:lastModifiedBy>1</cp:lastModifiedBy>
  <cp:revision>2</cp:revision>
  <dcterms:created xsi:type="dcterms:W3CDTF">2014-03-31T14:42:58Z</dcterms:created>
  <dcterms:modified xsi:type="dcterms:W3CDTF">2014-03-31T14:44:40Z</dcterms:modified>
</cp:coreProperties>
</file>