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2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748D-FD04-43D1-A69A-A3CDF9A80844}" type="datetimeFigureOut">
              <a:rPr lang="ko-KR" altLang="en-US" smtClean="0"/>
              <a:t>2014-03-28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D268-FCD5-4030-8FCB-CF03C2FF5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3300" dirty="0" smtClean="0"/>
              <a:t>한국문화와 일본문화의 비교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대중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전통</a:t>
            </a:r>
            <a:r>
              <a:rPr lang="en-US" altLang="ko-KR" sz="3300" dirty="0" smtClean="0"/>
              <a:t>)</a:t>
            </a:r>
            <a:endParaRPr lang="ko-KR" altLang="en-US" sz="33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067944" y="5301208"/>
            <a:ext cx="4824536" cy="864096"/>
          </a:xfrm>
        </p:spPr>
        <p:txBody>
          <a:bodyPr>
            <a:noAutofit/>
          </a:bodyPr>
          <a:lstStyle/>
          <a:p>
            <a:r>
              <a:rPr lang="ko-KR" altLang="en-US" sz="1800" dirty="0" smtClean="0"/>
              <a:t>조장 최봉근</a:t>
            </a:r>
            <a:endParaRPr lang="en-US" altLang="ko-KR" sz="1800" dirty="0" smtClean="0"/>
          </a:p>
          <a:p>
            <a:r>
              <a:rPr lang="ko-KR" altLang="en-US" sz="1800" dirty="0" smtClean="0"/>
              <a:t>조원 도상현 김경민 김병기 </a:t>
            </a:r>
            <a:r>
              <a:rPr lang="ko-KR" altLang="en-US" sz="1800" dirty="0" err="1" smtClean="0"/>
              <a:t>황보라미</a:t>
            </a:r>
            <a:r>
              <a:rPr lang="ko-KR" altLang="en-US" sz="1800" dirty="0" smtClean="0"/>
              <a:t> 소정우</a:t>
            </a:r>
            <a:endParaRPr lang="en-US" altLang="ko-KR" sz="1800" dirty="0" smtClean="0"/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한국과 일본의 의복문화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의복문화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259632" y="1628801"/>
            <a:ext cx="6408712" cy="3096344"/>
            <a:chOff x="1259632" y="1628800"/>
            <a:chExt cx="6408712" cy="3721711"/>
          </a:xfrm>
        </p:grpSpPr>
        <p:pic>
          <p:nvPicPr>
            <p:cNvPr id="22529" name="_x82807632" descr="EMB00000e3030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628800"/>
              <a:ext cx="3240360" cy="3672408"/>
            </a:xfrm>
            <a:prstGeom prst="rect">
              <a:avLst/>
            </a:prstGeom>
            <a:noFill/>
          </p:spPr>
        </p:pic>
        <p:pic>
          <p:nvPicPr>
            <p:cNvPr id="22533" name="_x92638568" descr="EMB00000e303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1628800"/>
              <a:ext cx="3168352" cy="3721711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2699792" y="5229200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한복                             기모노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395536" y="24928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대중문화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대중문화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92601816" descr="EMB00000e3030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801792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314096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카 라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대중문화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91221040" descr="EMB00000e30300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112568" cy="4032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00192" y="299695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/>
              <a:t>비스트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대중문화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1" name="_x91221040" descr="EMB00000e3030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5477918" cy="41044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64288" y="3068960"/>
            <a:ext cx="82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/>
              <a:t>JYJ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대중문화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3140968"/>
            <a:ext cx="1787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/>
              <a:t>애니메이션</a:t>
            </a:r>
            <a:endParaRPr lang="ko-KR" altLang="en-US" sz="25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683568" y="1412776"/>
            <a:ext cx="5976664" cy="4838264"/>
            <a:chOff x="683568" y="1412776"/>
            <a:chExt cx="5976664" cy="4838264"/>
          </a:xfrm>
        </p:grpSpPr>
        <p:pic>
          <p:nvPicPr>
            <p:cNvPr id="28673" name="_x92246008" descr="EMB00000e303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412776"/>
              <a:ext cx="2016224" cy="4838264"/>
            </a:xfrm>
            <a:prstGeom prst="rect">
              <a:avLst/>
            </a:prstGeom>
            <a:noFill/>
          </p:spPr>
        </p:pic>
        <p:pic>
          <p:nvPicPr>
            <p:cNvPr id="28675" name="_x91865200" descr="EMB00000e303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1412776"/>
              <a:ext cx="1944216" cy="4824536"/>
            </a:xfrm>
            <a:prstGeom prst="rect">
              <a:avLst/>
            </a:prstGeom>
            <a:noFill/>
          </p:spPr>
        </p:pic>
        <p:pic>
          <p:nvPicPr>
            <p:cNvPr id="28677" name="_x92601816" descr="EMB00000e30302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1412776"/>
              <a:ext cx="2016224" cy="47525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대중문화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82733536" descr="EMB00000e3030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5328592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2924944"/>
            <a:ext cx="1368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smtClean="0"/>
              <a:t>액세서리</a:t>
            </a:r>
            <a:endParaRPr lang="en-US" altLang="ko-KR" sz="2300" dirty="0" smtClean="0"/>
          </a:p>
          <a:p>
            <a:r>
              <a:rPr lang="ko-KR" altLang="en-US" sz="2300" dirty="0" smtClean="0"/>
              <a:t>디자인</a:t>
            </a:r>
            <a:endParaRPr lang="ko-KR" alt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92165616" descr="EMB00000e303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5400600" cy="44067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3390" y="3212976"/>
            <a:ext cx="25859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dirty="0" smtClean="0"/>
              <a:t>소니 워크맨</a:t>
            </a:r>
            <a:endParaRPr lang="ko-KR" altLang="en-US" sz="35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대중문화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목차 </a:t>
            </a:r>
            <a:r>
              <a:rPr lang="en-US" altLang="ko-KR" dirty="0" smtClean="0"/>
              <a:t>-</a:t>
            </a:r>
          </a:p>
          <a:p>
            <a:endParaRPr lang="en-US" altLang="ko-KR" sz="2500" dirty="0" smtClean="0"/>
          </a:p>
          <a:p>
            <a:r>
              <a:rPr lang="ko-KR" altLang="en-US" sz="2500" dirty="0" smtClean="0"/>
              <a:t>전통음악</a:t>
            </a:r>
            <a:endParaRPr lang="en-US" altLang="ko-KR" sz="2500" dirty="0" smtClean="0"/>
          </a:p>
          <a:p>
            <a:endParaRPr lang="en-US" altLang="ko-KR" sz="1000" dirty="0" smtClean="0"/>
          </a:p>
          <a:p>
            <a:r>
              <a:rPr lang="ko-KR" altLang="en-US" sz="2500" dirty="0" smtClean="0"/>
              <a:t>음식문화</a:t>
            </a:r>
            <a:endParaRPr lang="en-US" altLang="ko-KR" sz="2500" dirty="0" smtClean="0"/>
          </a:p>
          <a:p>
            <a:endParaRPr lang="en-US" altLang="ko-KR" sz="1000" dirty="0" smtClean="0"/>
          </a:p>
          <a:p>
            <a:r>
              <a:rPr lang="ko-KR" altLang="en-US" sz="2500" dirty="0" smtClean="0"/>
              <a:t>의복문화</a:t>
            </a:r>
            <a:endParaRPr lang="en-US" altLang="ko-KR" sz="2500" dirty="0" smtClean="0"/>
          </a:p>
          <a:p>
            <a:endParaRPr lang="en-US" altLang="ko-KR" sz="1000" dirty="0" smtClean="0"/>
          </a:p>
          <a:p>
            <a:r>
              <a:rPr lang="ko-KR" altLang="en-US" sz="2500" dirty="0" smtClean="0"/>
              <a:t>대중문화</a:t>
            </a:r>
            <a:endParaRPr lang="ko-KR" altLang="en-US" sz="2500" dirty="0"/>
          </a:p>
        </p:txBody>
      </p:sp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3300" dirty="0" smtClean="0"/>
              <a:t>한국문화와 일본문화의 비교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대중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전통</a:t>
            </a:r>
            <a:r>
              <a:rPr lang="en-US" altLang="ko-KR" sz="3300" dirty="0" smtClean="0"/>
              <a:t>)</a:t>
            </a:r>
            <a:endParaRPr lang="ko-KR" alt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>
          <a:xfrm>
            <a:off x="395536" y="2492896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전통음악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한국과 일본의 전통음악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ko-KR" altLang="en-US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539552" y="5229201"/>
            <a:ext cx="7992888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smtClean="0"/>
              <a:t>                </a:t>
            </a:r>
            <a:r>
              <a:rPr lang="ko-KR" altLang="en-US" sz="2000" dirty="0" err="1" smtClean="0"/>
              <a:t>가가쿠</a:t>
            </a:r>
            <a:r>
              <a:rPr lang="en-US" altLang="ko-KR" sz="2000" dirty="0" smtClean="0"/>
              <a:t>			     </a:t>
            </a:r>
            <a:r>
              <a:rPr lang="ko-KR" altLang="en-US" sz="2000" dirty="0" smtClean="0"/>
              <a:t>종묘제례악</a:t>
            </a:r>
            <a:endParaRPr lang="ko-KR" altLang="en-US" sz="2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_x92594664" descr="EMB00000e302f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848406" cy="3528392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5" name="_x92802376" descr="EMB00000e302f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17646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5" name="_x92645672" descr="EMB00000e302f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932238" cy="2957513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23928" y="5517232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3000" dirty="0" smtClean="0"/>
              <a:t>민요</a:t>
            </a:r>
            <a:endParaRPr lang="ko-KR" altLang="en-US" sz="3000" dirty="0"/>
          </a:p>
        </p:txBody>
      </p:sp>
      <p:pic>
        <p:nvPicPr>
          <p:cNvPr id="15367" name="_x90297016" descr="EMB00000e302fd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139805" cy="2880320"/>
          </a:xfrm>
          <a:prstGeom prst="rect">
            <a:avLst/>
          </a:prstGeom>
          <a:noFill/>
        </p:spPr>
      </p:pic>
      <p:sp>
        <p:nvSpPr>
          <p:cNvPr id="13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한국과 일본의 전통음악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372506" y="1844824"/>
            <a:ext cx="8515311" cy="3266182"/>
            <a:chOff x="372506" y="1844824"/>
            <a:chExt cx="8515311" cy="3266182"/>
          </a:xfrm>
        </p:grpSpPr>
        <p:pic>
          <p:nvPicPr>
            <p:cNvPr id="16385" name="_x82749728" descr="EMB00000e302fd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506" y="1844824"/>
              <a:ext cx="4199493" cy="3266182"/>
            </a:xfrm>
            <a:prstGeom prst="rect">
              <a:avLst/>
            </a:prstGeom>
            <a:noFill/>
          </p:spPr>
        </p:pic>
        <p:pic>
          <p:nvPicPr>
            <p:cNvPr id="16389" name="_x82770512" descr="EMB00000e302fd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916832"/>
              <a:ext cx="4315817" cy="3186213"/>
            </a:xfrm>
            <a:prstGeom prst="rect">
              <a:avLst/>
            </a:prstGeom>
            <a:noFill/>
          </p:spPr>
        </p:pic>
      </p:grpSp>
      <p:sp>
        <p:nvSpPr>
          <p:cNvPr id="11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한국과 일본의 전통음악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56612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풍물놀이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573325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샤미센</a:t>
            </a:r>
            <a:r>
              <a:rPr lang="ko-KR" altLang="en-US" dirty="0" smtClean="0"/>
              <a:t> 음악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한국과 일본의 음식문화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한국과 일본의 음식문화</a:t>
            </a:r>
            <a:endParaRPr lang="ko-KR" alt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39552" y="1556792"/>
            <a:ext cx="7992888" cy="3744416"/>
            <a:chOff x="539552" y="1556792"/>
            <a:chExt cx="7992888" cy="3744416"/>
          </a:xfrm>
        </p:grpSpPr>
        <p:pic>
          <p:nvPicPr>
            <p:cNvPr id="17409" name="_x92081664" descr="EMB00000e302fe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556792"/>
              <a:ext cx="3888432" cy="3694011"/>
            </a:xfrm>
            <a:prstGeom prst="rect">
              <a:avLst/>
            </a:prstGeom>
            <a:noFill/>
          </p:spPr>
        </p:pic>
        <p:pic>
          <p:nvPicPr>
            <p:cNvPr id="17411" name="_x92633376" descr="EMB00000e302fe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1628800"/>
              <a:ext cx="4104456" cy="3672408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1763688" y="5805264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비빔밥 </a:t>
            </a:r>
            <a:r>
              <a:rPr lang="en-US" altLang="ko-KR" dirty="0" smtClean="0"/>
              <a:t>					</a:t>
            </a:r>
            <a:r>
              <a:rPr lang="ko-KR" altLang="en-US" dirty="0" err="1" smtClean="0"/>
              <a:t>돈부리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한국과 일본의 음식문화</a:t>
            </a:r>
            <a:endParaRPr lang="ko-KR" alt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043608" y="1556792"/>
            <a:ext cx="7152630" cy="3533378"/>
            <a:chOff x="1043608" y="1556792"/>
            <a:chExt cx="7152630" cy="3533378"/>
          </a:xfrm>
        </p:grpSpPr>
        <p:pic>
          <p:nvPicPr>
            <p:cNvPr id="8" name="그림 7" descr="고추장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1556792"/>
              <a:ext cx="3533378" cy="3533378"/>
            </a:xfrm>
            <a:prstGeom prst="rect">
              <a:avLst/>
            </a:prstGeom>
          </p:spPr>
        </p:pic>
        <p:pic>
          <p:nvPicPr>
            <p:cNvPr id="18435" name="_x82770672" descr="EMB00000e303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556792"/>
              <a:ext cx="3624238" cy="3528392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2555776" y="5517232"/>
            <a:ext cx="451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고추장                                    </a:t>
            </a:r>
            <a:r>
              <a:rPr lang="ko-KR" altLang="en-US" dirty="0" err="1" smtClean="0"/>
              <a:t>와사비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99</Words>
  <Application>Microsoft Office PowerPoint</Application>
  <PresentationFormat>화면 슬라이드 쇼(4:3)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한국문화와 일본문화의 비교(대중, 전통)</vt:lpstr>
      <vt:lpstr>한국문화와 일본문화의 비교(대중, 전통)</vt:lpstr>
      <vt:lpstr>슬라이드 3</vt:lpstr>
      <vt:lpstr>한국과 일본의 전통음악</vt:lpstr>
      <vt:lpstr>한국과 일본의 전통음악</vt:lpstr>
      <vt:lpstr>한국과 일본의 전통음악</vt:lpstr>
      <vt:lpstr>한국과 일본의 음식문화</vt:lpstr>
      <vt:lpstr>한국과 일본의 음식문화</vt:lpstr>
      <vt:lpstr>한국과 일본의 음식문화</vt:lpstr>
      <vt:lpstr>한국과 일본의 의복문화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한국문화와 일본문화의 비교(대중, 전통)</dc:title>
  <dc:creator>USER</dc:creator>
  <cp:lastModifiedBy>USER</cp:lastModifiedBy>
  <cp:revision>8</cp:revision>
  <dcterms:created xsi:type="dcterms:W3CDTF">2014-03-28T05:59:05Z</dcterms:created>
  <dcterms:modified xsi:type="dcterms:W3CDTF">2014-03-28T07:11:46Z</dcterms:modified>
</cp:coreProperties>
</file>