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notesMasterIdLst>
    <p:notesMasterId r:id="rId3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3" r:id="rId13"/>
    <p:sldId id="271" r:id="rId14"/>
    <p:sldId id="290" r:id="rId15"/>
    <p:sldId id="272" r:id="rId16"/>
    <p:sldId id="273" r:id="rId17"/>
    <p:sldId id="274" r:id="rId18"/>
    <p:sldId id="291" r:id="rId19"/>
    <p:sldId id="275" r:id="rId20"/>
    <p:sldId id="283" r:id="rId21"/>
    <p:sldId id="284" r:id="rId22"/>
    <p:sldId id="285" r:id="rId23"/>
    <p:sldId id="286" r:id="rId24"/>
    <p:sldId id="287" r:id="rId25"/>
    <p:sldId id="276" r:id="rId26"/>
    <p:sldId id="277" r:id="rId27"/>
    <p:sldId id="278" r:id="rId28"/>
    <p:sldId id="279" r:id="rId29"/>
    <p:sldId id="280" r:id="rId30"/>
    <p:sldId id="282" r:id="rId31"/>
    <p:sldId id="288" r:id="rId32"/>
    <p:sldId id="281" r:id="rId33"/>
    <p:sldId id="268" r:id="rId34"/>
    <p:sldId id="289" r:id="rId35"/>
    <p:sldId id="269" r:id="rId36"/>
    <p:sldId id="292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7EF"/>
    <a:srgbClr val="E8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>
      <p:cViewPr>
        <p:scale>
          <a:sx n="80" d="100"/>
          <a:sy n="8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키 </a:t>
            </a:r>
            <a:r>
              <a:rPr lang="ko-KR" altLang="en-US" baseline="0" dirty="0" smtClean="0"/>
              <a:t> 변화</a:t>
            </a:r>
            <a:endParaRPr lang="ko-KR" alt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419337742072409E-2"/>
          <c:y val="0.20959706650502824"/>
          <c:w val="0.89845026326765154"/>
          <c:h val="0.588200371416018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1603~1867</c:v>
                </c:pt>
                <c:pt idx="1">
                  <c:v>1868~1912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155.1</c:v>
                </c:pt>
                <c:pt idx="1">
                  <c:v>154.69999999999999</c:v>
                </c:pt>
                <c:pt idx="2">
                  <c:v>167.8</c:v>
                </c:pt>
                <c:pt idx="3">
                  <c:v>169.7</c:v>
                </c:pt>
                <c:pt idx="4">
                  <c:v>170.4</c:v>
                </c:pt>
                <c:pt idx="5">
                  <c:v>170.8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59744"/>
        <c:axId val="140973120"/>
      </c:lineChart>
      <c:catAx>
        <c:axId val="15535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973120"/>
        <c:crosses val="autoZero"/>
        <c:auto val="1"/>
        <c:lblAlgn val="ctr"/>
        <c:lblOffset val="100"/>
        <c:noMultiLvlLbl val="0"/>
      </c:catAx>
      <c:valAx>
        <c:axId val="14097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35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8FCC2-E032-4890-8C1D-8F392B8A8543}" type="doc">
      <dgm:prSet loTypeId="urn:microsoft.com/office/officeart/2005/8/layout/chart3" loCatId="cycle" qsTypeId="urn:microsoft.com/office/officeart/2005/8/quickstyle/3d4" qsCatId="3D" csTypeId="urn:microsoft.com/office/officeart/2005/8/colors/colorful4" csCatId="colorful" phldr="1"/>
      <dgm:spPr/>
    </dgm:pt>
    <dgm:pt modelId="{2335B806-C2FC-4CAA-9BCA-BB9F04550C80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고아한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인품 추구</a:t>
          </a:r>
          <a:endParaRPr lang="ko-KR" altLang="en-US" b="1" dirty="0">
            <a:solidFill>
              <a:schemeClr val="tx1"/>
            </a:solidFill>
          </a:endParaRPr>
        </a:p>
      </dgm:t>
    </dgm:pt>
    <dgm:pt modelId="{3944D83C-5DD9-4FC5-A9B6-96B87FDB4D1B}" type="parTrans" cxnId="{12992300-1ABA-4A3C-862A-DA6889956BAB}">
      <dgm:prSet/>
      <dgm:spPr/>
      <dgm:t>
        <a:bodyPr/>
        <a:lstStyle/>
        <a:p>
          <a:pPr latinLnBrk="1"/>
          <a:endParaRPr lang="ko-KR" altLang="en-US"/>
        </a:p>
      </dgm:t>
    </dgm:pt>
    <dgm:pt modelId="{28D3062A-89A1-410D-8928-364090F8ABAA}" type="sibTrans" cxnId="{12992300-1ABA-4A3C-862A-DA6889956BAB}">
      <dgm:prSet/>
      <dgm:spPr/>
      <dgm:t>
        <a:bodyPr/>
        <a:lstStyle/>
        <a:p>
          <a:pPr latinLnBrk="1"/>
          <a:endParaRPr lang="ko-KR" altLang="en-US"/>
        </a:p>
      </dgm:t>
    </dgm:pt>
    <dgm:pt modelId="{9345460F-C57E-472D-A3B5-2D94E4B2A9C4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세속적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 일상의 초월</a:t>
          </a:r>
          <a:endParaRPr lang="ko-KR" altLang="en-US" b="1" dirty="0">
            <a:solidFill>
              <a:schemeClr val="tx1"/>
            </a:solidFill>
          </a:endParaRPr>
        </a:p>
      </dgm:t>
    </dgm:pt>
    <dgm:pt modelId="{47BF4967-B840-44F9-9BF3-B79C50D16D59}" type="parTrans" cxnId="{C0339127-5367-43B9-9633-CEFE96E77038}">
      <dgm:prSet/>
      <dgm:spPr/>
      <dgm:t>
        <a:bodyPr/>
        <a:lstStyle/>
        <a:p>
          <a:pPr latinLnBrk="1"/>
          <a:endParaRPr lang="ko-KR" altLang="en-US"/>
        </a:p>
      </dgm:t>
    </dgm:pt>
    <dgm:pt modelId="{771ECFDB-3651-4032-B241-39BDCE6C5AE5}" type="sibTrans" cxnId="{C0339127-5367-43B9-9633-CEFE96E77038}">
      <dgm:prSet/>
      <dgm:spPr/>
      <dgm:t>
        <a:bodyPr/>
        <a:lstStyle/>
        <a:p>
          <a:pPr latinLnBrk="1"/>
          <a:endParaRPr lang="ko-KR" altLang="en-US"/>
        </a:p>
      </dgm:t>
    </dgm:pt>
    <dgm:pt modelId="{FC95C081-5327-4A22-830A-A8F52CC5BBD4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맑은 정신</a:t>
          </a:r>
          <a:endParaRPr lang="en-US" altLang="ko-KR" sz="20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유지</a:t>
          </a:r>
          <a:endParaRPr lang="ko-KR" altLang="en-US" sz="2000" b="1" dirty="0">
            <a:solidFill>
              <a:schemeClr val="tx1"/>
            </a:solidFill>
          </a:endParaRPr>
        </a:p>
      </dgm:t>
    </dgm:pt>
    <dgm:pt modelId="{FECF7DC4-ACE2-45D7-B565-31D5B889B209}" type="parTrans" cxnId="{FD23F501-A99E-4337-811D-AEAAB7BB6C9F}">
      <dgm:prSet/>
      <dgm:spPr/>
      <dgm:t>
        <a:bodyPr/>
        <a:lstStyle/>
        <a:p>
          <a:pPr latinLnBrk="1"/>
          <a:endParaRPr lang="ko-KR" altLang="en-US"/>
        </a:p>
      </dgm:t>
    </dgm:pt>
    <dgm:pt modelId="{479B9C25-DAA5-4EB1-B2C6-6FCE9713332D}" type="sibTrans" cxnId="{FD23F501-A99E-4337-811D-AEAAB7BB6C9F}">
      <dgm:prSet/>
      <dgm:spPr/>
      <dgm:t>
        <a:bodyPr/>
        <a:lstStyle/>
        <a:p>
          <a:pPr latinLnBrk="1"/>
          <a:endParaRPr lang="ko-KR" altLang="en-US"/>
        </a:p>
      </dgm:t>
    </dgm:pt>
    <dgm:pt modelId="{2B961E00-D97B-4FD1-8466-76E58E48A129}" type="pres">
      <dgm:prSet presAssocID="{1C88FCC2-E032-4890-8C1D-8F392B8A8543}" presName="compositeShape" presStyleCnt="0">
        <dgm:presLayoutVars>
          <dgm:chMax val="7"/>
          <dgm:dir/>
          <dgm:resizeHandles val="exact"/>
        </dgm:presLayoutVars>
      </dgm:prSet>
      <dgm:spPr/>
    </dgm:pt>
    <dgm:pt modelId="{5CD6F899-49FA-4CE9-8C8C-BABDD0B0088E}" type="pres">
      <dgm:prSet presAssocID="{1C88FCC2-E032-4890-8C1D-8F392B8A8543}" presName="wedge1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E5A2671-0753-4E25-BA65-CAAB5A40FD1F}" type="pres">
      <dgm:prSet presAssocID="{1C88FCC2-E032-4890-8C1D-8F392B8A85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0C698E-720F-4899-9940-37955592B879}" type="pres">
      <dgm:prSet presAssocID="{1C88FCC2-E032-4890-8C1D-8F392B8A8543}" presName="wedge2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719C43FF-94B8-432C-8579-C2B526684522}" type="pres">
      <dgm:prSet presAssocID="{1C88FCC2-E032-4890-8C1D-8F392B8A85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CC206A-6A47-4EF5-9B09-7D475EFF5B4A}" type="pres">
      <dgm:prSet presAssocID="{1C88FCC2-E032-4890-8C1D-8F392B8A8543}" presName="wedge3" presStyleLbl="node1" presStyleIdx="2" presStyleCnt="3" custLinFactNeighborX="-1831" custLinFactNeighborY="-3804"/>
      <dgm:spPr/>
      <dgm:t>
        <a:bodyPr/>
        <a:lstStyle/>
        <a:p>
          <a:pPr latinLnBrk="1"/>
          <a:endParaRPr lang="ko-KR" altLang="en-US"/>
        </a:p>
      </dgm:t>
    </dgm:pt>
    <dgm:pt modelId="{9B1E659A-D9C1-43CE-938A-332351942EE3}" type="pres">
      <dgm:prSet presAssocID="{1C88FCC2-E032-4890-8C1D-8F392B8A85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4D4C542-741F-4666-88DB-FC2F9042C18F}" type="presOf" srcId="{1C88FCC2-E032-4890-8C1D-8F392B8A8543}" destId="{2B961E00-D97B-4FD1-8466-76E58E48A129}" srcOrd="0" destOrd="0" presId="urn:microsoft.com/office/officeart/2005/8/layout/chart3"/>
    <dgm:cxn modelId="{12992300-1ABA-4A3C-862A-DA6889956BAB}" srcId="{1C88FCC2-E032-4890-8C1D-8F392B8A8543}" destId="{2335B806-C2FC-4CAA-9BCA-BB9F04550C80}" srcOrd="0" destOrd="0" parTransId="{3944D83C-5DD9-4FC5-A9B6-96B87FDB4D1B}" sibTransId="{28D3062A-89A1-410D-8928-364090F8ABAA}"/>
    <dgm:cxn modelId="{AD04CA48-32CF-4B9E-ABCE-D7AFB1E7DD56}" type="presOf" srcId="{FC95C081-5327-4A22-830A-A8F52CC5BBD4}" destId="{9B1E659A-D9C1-43CE-938A-332351942EE3}" srcOrd="1" destOrd="0" presId="urn:microsoft.com/office/officeart/2005/8/layout/chart3"/>
    <dgm:cxn modelId="{FD23F501-A99E-4337-811D-AEAAB7BB6C9F}" srcId="{1C88FCC2-E032-4890-8C1D-8F392B8A8543}" destId="{FC95C081-5327-4A22-830A-A8F52CC5BBD4}" srcOrd="2" destOrd="0" parTransId="{FECF7DC4-ACE2-45D7-B565-31D5B889B209}" sibTransId="{479B9C25-DAA5-4EB1-B2C6-6FCE9713332D}"/>
    <dgm:cxn modelId="{89850CF7-EB14-42EA-B90C-AE463A970ADA}" type="presOf" srcId="{FC95C081-5327-4A22-830A-A8F52CC5BBD4}" destId="{82CC206A-6A47-4EF5-9B09-7D475EFF5B4A}" srcOrd="0" destOrd="0" presId="urn:microsoft.com/office/officeart/2005/8/layout/chart3"/>
    <dgm:cxn modelId="{C0339127-5367-43B9-9633-CEFE96E77038}" srcId="{1C88FCC2-E032-4890-8C1D-8F392B8A8543}" destId="{9345460F-C57E-472D-A3B5-2D94E4B2A9C4}" srcOrd="1" destOrd="0" parTransId="{47BF4967-B840-44F9-9BF3-B79C50D16D59}" sibTransId="{771ECFDB-3651-4032-B241-39BDCE6C5AE5}"/>
    <dgm:cxn modelId="{D1EBF355-08D6-46BE-8CC0-82F5F20790C2}" type="presOf" srcId="{9345460F-C57E-472D-A3B5-2D94E4B2A9C4}" destId="{719C43FF-94B8-432C-8579-C2B526684522}" srcOrd="1" destOrd="0" presId="urn:microsoft.com/office/officeart/2005/8/layout/chart3"/>
    <dgm:cxn modelId="{8CEA2F11-BED3-4B5E-B294-9275BE9B4E36}" type="presOf" srcId="{2335B806-C2FC-4CAA-9BCA-BB9F04550C80}" destId="{1E5A2671-0753-4E25-BA65-CAAB5A40FD1F}" srcOrd="1" destOrd="0" presId="urn:microsoft.com/office/officeart/2005/8/layout/chart3"/>
    <dgm:cxn modelId="{43CAFC57-A2F3-49B3-9853-4428B98A96B1}" type="presOf" srcId="{9345460F-C57E-472D-A3B5-2D94E4B2A9C4}" destId="{FE0C698E-720F-4899-9940-37955592B879}" srcOrd="0" destOrd="0" presId="urn:microsoft.com/office/officeart/2005/8/layout/chart3"/>
    <dgm:cxn modelId="{829AF13C-CEEA-4E64-BC6A-2F147ADC12EB}" type="presOf" srcId="{2335B806-C2FC-4CAA-9BCA-BB9F04550C80}" destId="{5CD6F899-49FA-4CE9-8C8C-BABDD0B0088E}" srcOrd="0" destOrd="0" presId="urn:microsoft.com/office/officeart/2005/8/layout/chart3"/>
    <dgm:cxn modelId="{DB3DEF99-1858-4D42-BD59-324B4F072275}" type="presParOf" srcId="{2B961E00-D97B-4FD1-8466-76E58E48A129}" destId="{5CD6F899-49FA-4CE9-8C8C-BABDD0B0088E}" srcOrd="0" destOrd="0" presId="urn:microsoft.com/office/officeart/2005/8/layout/chart3"/>
    <dgm:cxn modelId="{A89EDA5B-21C0-4780-A370-7FBDAE49D6E8}" type="presParOf" srcId="{2B961E00-D97B-4FD1-8466-76E58E48A129}" destId="{1E5A2671-0753-4E25-BA65-CAAB5A40FD1F}" srcOrd="1" destOrd="0" presId="urn:microsoft.com/office/officeart/2005/8/layout/chart3"/>
    <dgm:cxn modelId="{5310BD4C-14B7-4AA8-8408-D8DCB9A7BC20}" type="presParOf" srcId="{2B961E00-D97B-4FD1-8466-76E58E48A129}" destId="{FE0C698E-720F-4899-9940-37955592B879}" srcOrd="2" destOrd="0" presId="urn:microsoft.com/office/officeart/2005/8/layout/chart3"/>
    <dgm:cxn modelId="{DF6BAD27-55FC-4BF0-82AC-BB9A1C07CF74}" type="presParOf" srcId="{2B961E00-D97B-4FD1-8466-76E58E48A129}" destId="{719C43FF-94B8-432C-8579-C2B526684522}" srcOrd="3" destOrd="0" presId="urn:microsoft.com/office/officeart/2005/8/layout/chart3"/>
    <dgm:cxn modelId="{56D6E12C-9031-4814-B5F9-7A490C2D9F9A}" type="presParOf" srcId="{2B961E00-D97B-4FD1-8466-76E58E48A129}" destId="{82CC206A-6A47-4EF5-9B09-7D475EFF5B4A}" srcOrd="4" destOrd="0" presId="urn:microsoft.com/office/officeart/2005/8/layout/chart3"/>
    <dgm:cxn modelId="{710D1168-DA25-4CA4-9AFC-1247FEF86FF3}" type="presParOf" srcId="{2B961E00-D97B-4FD1-8466-76E58E48A129}" destId="{9B1E659A-D9C1-43CE-938A-332351942EE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439661-F144-4E13-B60F-E9E513CCDB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3CE0054-28A2-4142-8AA6-2914C80327C0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algn="ctr" rtl="0" latinLnBrk="1"/>
          <a:r>
            <a:rPr lang="ko-KR" sz="3200" b="1" dirty="0" smtClean="0"/>
            <a:t>잡지의 역사</a:t>
          </a:r>
          <a:endParaRPr lang="ko-KR" sz="3200" b="1" dirty="0"/>
        </a:p>
      </dgm:t>
    </dgm:pt>
    <dgm:pt modelId="{190ABD76-7EA2-48BD-B179-EADB0258E164}" type="parTrans" cxnId="{2244072C-8A2D-4348-B724-52E19E88515B}">
      <dgm:prSet/>
      <dgm:spPr/>
      <dgm:t>
        <a:bodyPr/>
        <a:lstStyle/>
        <a:p>
          <a:pPr latinLnBrk="1"/>
          <a:endParaRPr lang="ko-KR" altLang="en-US"/>
        </a:p>
      </dgm:t>
    </dgm:pt>
    <dgm:pt modelId="{DD2C918D-8DC7-4841-B06C-D3B341E43E54}" type="sibTrans" cxnId="{2244072C-8A2D-4348-B724-52E19E88515B}">
      <dgm:prSet/>
      <dgm:spPr/>
      <dgm:t>
        <a:bodyPr/>
        <a:lstStyle/>
        <a:p>
          <a:pPr latinLnBrk="1"/>
          <a:endParaRPr lang="ko-KR" altLang="en-US"/>
        </a:p>
      </dgm:t>
    </dgm:pt>
    <dgm:pt modelId="{C9A0F3AF-417B-460A-AA81-7F961715C8F1}" type="pres">
      <dgm:prSet presAssocID="{FB439661-F144-4E13-B60F-E9E513CCDB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69EDDB-A709-42A7-BA3E-127DFB6A1220}" type="pres">
      <dgm:prSet presAssocID="{43CE0054-28A2-4142-8AA6-2914C80327C0}" presName="parentText" presStyleLbl="node1" presStyleIdx="0" presStyleCnt="1" custLinFactY="177506" custLinFactNeighborX="-162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2DFA273-BA03-4641-8121-6F3725A4DD46}" type="presOf" srcId="{43CE0054-28A2-4142-8AA6-2914C80327C0}" destId="{5A69EDDB-A709-42A7-BA3E-127DFB6A1220}" srcOrd="0" destOrd="0" presId="urn:microsoft.com/office/officeart/2005/8/layout/vList2"/>
    <dgm:cxn modelId="{2244072C-8A2D-4348-B724-52E19E88515B}" srcId="{FB439661-F144-4E13-B60F-E9E513CCDBDE}" destId="{43CE0054-28A2-4142-8AA6-2914C80327C0}" srcOrd="0" destOrd="0" parTransId="{190ABD76-7EA2-48BD-B179-EADB0258E164}" sibTransId="{DD2C918D-8DC7-4841-B06C-D3B341E43E54}"/>
    <dgm:cxn modelId="{BC0FF2A3-0EEC-4D37-84A6-E837FCDBE173}" type="presOf" srcId="{FB439661-F144-4E13-B60F-E9E513CCDBDE}" destId="{C9A0F3AF-417B-460A-AA81-7F961715C8F1}" srcOrd="0" destOrd="0" presId="urn:microsoft.com/office/officeart/2005/8/layout/vList2"/>
    <dgm:cxn modelId="{21CA2514-DC6D-4EB1-A85D-1ECF45A20A9D}" type="presParOf" srcId="{C9A0F3AF-417B-460A-AA81-7F961715C8F1}" destId="{5A69EDDB-A709-42A7-BA3E-127DFB6A12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B6F857-D9C1-4998-8A56-AA27BF3D3D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7FF3CCB-CF60-4835-BE84-243555FFB951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algn="ctr" rtl="0" latinLnBrk="1"/>
          <a:r>
            <a:rPr lang="ko-KR" b="1" dirty="0" smtClean="0"/>
            <a:t>태평양 전쟁</a:t>
          </a:r>
          <a:r>
            <a:rPr lang="en-US" b="1" dirty="0" smtClean="0"/>
            <a:t>(1941~1945)</a:t>
          </a:r>
          <a:r>
            <a:rPr lang="ko-KR" b="1" dirty="0" smtClean="0"/>
            <a:t>의 잡지들</a:t>
          </a:r>
          <a:endParaRPr lang="en-US" b="1" dirty="0"/>
        </a:p>
      </dgm:t>
    </dgm:pt>
    <dgm:pt modelId="{87899DBD-1A78-4798-8FFC-65A743D6FE59}" type="parTrans" cxnId="{537A2D13-3881-4802-B786-4E8BC80431FC}">
      <dgm:prSet/>
      <dgm:spPr/>
      <dgm:t>
        <a:bodyPr/>
        <a:lstStyle/>
        <a:p>
          <a:pPr latinLnBrk="1"/>
          <a:endParaRPr lang="ko-KR" altLang="en-US"/>
        </a:p>
      </dgm:t>
    </dgm:pt>
    <dgm:pt modelId="{C5327533-C596-4668-8A2F-F7951FE21B4C}" type="sibTrans" cxnId="{537A2D13-3881-4802-B786-4E8BC80431FC}">
      <dgm:prSet/>
      <dgm:spPr/>
      <dgm:t>
        <a:bodyPr/>
        <a:lstStyle/>
        <a:p>
          <a:pPr latinLnBrk="1"/>
          <a:endParaRPr lang="ko-KR" altLang="en-US"/>
        </a:p>
      </dgm:t>
    </dgm:pt>
    <dgm:pt modelId="{C5AC5C1A-0E6A-44A8-A10A-D44001D3C009}" type="pres">
      <dgm:prSet presAssocID="{5CB6F857-D9C1-4998-8A56-AA27BF3D3D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111FAB-E042-4694-8059-91406DE16384}" type="pres">
      <dgm:prSet presAssocID="{17FF3CCB-CF60-4835-BE84-243555FFB951}" presName="parentText" presStyleLbl="node1" presStyleIdx="0" presStyleCnt="1" custLinFactNeighborY="1143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37A2D13-3881-4802-B786-4E8BC80431FC}" srcId="{5CB6F857-D9C1-4998-8A56-AA27BF3D3DDF}" destId="{17FF3CCB-CF60-4835-BE84-243555FFB951}" srcOrd="0" destOrd="0" parTransId="{87899DBD-1A78-4798-8FFC-65A743D6FE59}" sibTransId="{C5327533-C596-4668-8A2F-F7951FE21B4C}"/>
    <dgm:cxn modelId="{021EA502-B434-4A99-8A6C-A4DD89FC1E0D}" type="presOf" srcId="{17FF3CCB-CF60-4835-BE84-243555FFB951}" destId="{C8111FAB-E042-4694-8059-91406DE16384}" srcOrd="0" destOrd="0" presId="urn:microsoft.com/office/officeart/2005/8/layout/vList2"/>
    <dgm:cxn modelId="{E94B2052-1ED4-42E6-BDAD-65B9EAD414A0}" type="presOf" srcId="{5CB6F857-D9C1-4998-8A56-AA27BF3D3DDF}" destId="{C5AC5C1A-0E6A-44A8-A10A-D44001D3C009}" srcOrd="0" destOrd="0" presId="urn:microsoft.com/office/officeart/2005/8/layout/vList2"/>
    <dgm:cxn modelId="{F91AA823-80C1-403E-8FAF-230D34BA3106}" type="presParOf" srcId="{C5AC5C1A-0E6A-44A8-A10A-D44001D3C009}" destId="{C8111FAB-E042-4694-8059-91406DE163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8FCC2-E032-4890-8C1D-8F392B8A8543}" type="doc">
      <dgm:prSet loTypeId="urn:microsoft.com/office/officeart/2005/8/layout/chart3" loCatId="cycle" qsTypeId="urn:microsoft.com/office/officeart/2005/8/quickstyle/3d4" qsCatId="3D" csTypeId="urn:microsoft.com/office/officeart/2005/8/colors/colorful4" csCatId="colorful" phldr="1"/>
      <dgm:spPr/>
    </dgm:pt>
    <dgm:pt modelId="{2335B806-C2FC-4CAA-9BCA-BB9F04550C80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자연과의 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조화</a:t>
          </a:r>
          <a:endParaRPr lang="ko-KR" altLang="en-US" b="1" dirty="0">
            <a:solidFill>
              <a:schemeClr val="tx1"/>
            </a:solidFill>
          </a:endParaRPr>
        </a:p>
      </dgm:t>
    </dgm:pt>
    <dgm:pt modelId="{3944D83C-5DD9-4FC5-A9B6-96B87FDB4D1B}" type="parTrans" cxnId="{12992300-1ABA-4A3C-862A-DA6889956BAB}">
      <dgm:prSet/>
      <dgm:spPr/>
      <dgm:t>
        <a:bodyPr/>
        <a:lstStyle/>
        <a:p>
          <a:pPr latinLnBrk="1"/>
          <a:endParaRPr lang="ko-KR" altLang="en-US" b="1"/>
        </a:p>
      </dgm:t>
    </dgm:pt>
    <dgm:pt modelId="{28D3062A-89A1-410D-8928-364090F8ABAA}" type="sibTrans" cxnId="{12992300-1ABA-4A3C-862A-DA6889956BAB}">
      <dgm:prSet/>
      <dgm:spPr/>
      <dgm:t>
        <a:bodyPr/>
        <a:lstStyle/>
        <a:p>
          <a:pPr latinLnBrk="1"/>
          <a:endParaRPr lang="ko-KR" altLang="en-US" b="1"/>
        </a:p>
      </dgm:t>
    </dgm:pt>
    <dgm:pt modelId="{9345460F-C57E-472D-A3B5-2D94E4B2A9C4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일기일화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en-US" altLang="ko-KR" b="1" dirty="0" smtClean="0">
              <a:solidFill>
                <a:schemeClr val="tx1"/>
              </a:solidFill>
            </a:rPr>
            <a:t>(</a:t>
          </a:r>
          <a:r>
            <a:rPr lang="ko-KR" altLang="en-US" b="1" dirty="0" smtClean="0">
              <a:solidFill>
                <a:schemeClr val="tx1"/>
              </a:solidFill>
            </a:rPr>
            <a:t>이치고 이치에</a:t>
          </a:r>
          <a:r>
            <a:rPr lang="en-US" altLang="ko-KR" b="1" dirty="0" smtClean="0">
              <a:solidFill>
                <a:schemeClr val="tx1"/>
              </a:solidFill>
            </a:rPr>
            <a:t>)</a:t>
          </a:r>
          <a:endParaRPr lang="ko-KR" altLang="en-US" b="1" dirty="0">
            <a:solidFill>
              <a:schemeClr val="tx1"/>
            </a:solidFill>
          </a:endParaRPr>
        </a:p>
      </dgm:t>
    </dgm:pt>
    <dgm:pt modelId="{47BF4967-B840-44F9-9BF3-B79C50D16D59}" type="parTrans" cxnId="{C0339127-5367-43B9-9633-CEFE96E77038}">
      <dgm:prSet/>
      <dgm:spPr/>
      <dgm:t>
        <a:bodyPr/>
        <a:lstStyle/>
        <a:p>
          <a:pPr latinLnBrk="1"/>
          <a:endParaRPr lang="ko-KR" altLang="en-US" b="1"/>
        </a:p>
      </dgm:t>
    </dgm:pt>
    <dgm:pt modelId="{771ECFDB-3651-4032-B241-39BDCE6C5AE5}" type="sibTrans" cxnId="{C0339127-5367-43B9-9633-CEFE96E77038}">
      <dgm:prSet/>
      <dgm:spPr/>
      <dgm:t>
        <a:bodyPr/>
        <a:lstStyle/>
        <a:p>
          <a:pPr latinLnBrk="1"/>
          <a:endParaRPr lang="ko-KR" altLang="en-US" b="1"/>
        </a:p>
      </dgm:t>
    </dgm:pt>
    <dgm:pt modelId="{FC95C081-5327-4A22-830A-A8F52CC5BBD4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겸허한 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마음</a:t>
          </a:r>
          <a:endParaRPr lang="ko-KR" altLang="en-US" b="1" dirty="0">
            <a:solidFill>
              <a:schemeClr val="tx1"/>
            </a:solidFill>
          </a:endParaRPr>
        </a:p>
      </dgm:t>
    </dgm:pt>
    <dgm:pt modelId="{FECF7DC4-ACE2-45D7-B565-31D5B889B209}" type="parTrans" cxnId="{FD23F501-A99E-4337-811D-AEAAB7BB6C9F}">
      <dgm:prSet/>
      <dgm:spPr/>
      <dgm:t>
        <a:bodyPr/>
        <a:lstStyle/>
        <a:p>
          <a:pPr latinLnBrk="1"/>
          <a:endParaRPr lang="ko-KR" altLang="en-US" b="1"/>
        </a:p>
      </dgm:t>
    </dgm:pt>
    <dgm:pt modelId="{479B9C25-DAA5-4EB1-B2C6-6FCE9713332D}" type="sibTrans" cxnId="{FD23F501-A99E-4337-811D-AEAAB7BB6C9F}">
      <dgm:prSet/>
      <dgm:spPr/>
      <dgm:t>
        <a:bodyPr/>
        <a:lstStyle/>
        <a:p>
          <a:pPr latinLnBrk="1"/>
          <a:endParaRPr lang="ko-KR" altLang="en-US" b="1"/>
        </a:p>
      </dgm:t>
    </dgm:pt>
    <dgm:pt modelId="{3B12C9CF-91D0-452D-B29B-7B027FA7BA97}">
      <dgm:prSet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화</a:t>
          </a:r>
          <a:r>
            <a:rPr lang="en-US" altLang="ko-KR" b="1" dirty="0" smtClean="0">
              <a:solidFill>
                <a:schemeClr val="tx1"/>
              </a:solidFill>
            </a:rPr>
            <a:t>(</a:t>
          </a:r>
          <a:r>
            <a:rPr lang="ko-KR" altLang="en-US" b="1" dirty="0" smtClean="0">
              <a:solidFill>
                <a:schemeClr val="tx1"/>
              </a:solidFill>
            </a:rPr>
            <a:t>和</a:t>
          </a:r>
          <a:r>
            <a:rPr lang="en-US" altLang="ko-KR" b="1" dirty="0" smtClean="0">
              <a:solidFill>
                <a:schemeClr val="tx1"/>
              </a:solidFill>
            </a:rPr>
            <a:t>)</a:t>
          </a: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경</a:t>
          </a:r>
          <a:r>
            <a:rPr lang="en-US" altLang="ko-KR" b="1" dirty="0" smtClean="0">
              <a:solidFill>
                <a:schemeClr val="tx1"/>
              </a:solidFill>
            </a:rPr>
            <a:t>(</a:t>
          </a:r>
          <a:r>
            <a:rPr lang="ko-KR" altLang="en-US" b="1" dirty="0" smtClean="0">
              <a:solidFill>
                <a:schemeClr val="tx1"/>
              </a:solidFill>
            </a:rPr>
            <a:t>敬</a:t>
          </a:r>
          <a:r>
            <a:rPr lang="en-US" altLang="ko-KR" b="1" dirty="0" smtClean="0">
              <a:solidFill>
                <a:schemeClr val="tx1"/>
              </a:solidFill>
            </a:rPr>
            <a:t>)</a:t>
          </a:r>
          <a:r>
            <a:rPr lang="ko-KR" altLang="en-US" b="1" dirty="0" smtClean="0">
              <a:solidFill>
                <a:schemeClr val="tx1"/>
              </a:solidFill>
            </a:rPr>
            <a:t>청</a:t>
          </a:r>
          <a:r>
            <a:rPr lang="en-US" altLang="ko-KR" b="1" dirty="0" smtClean="0">
              <a:solidFill>
                <a:schemeClr val="tx1"/>
              </a:solidFill>
            </a:rPr>
            <a:t>(</a:t>
          </a:r>
          <a:r>
            <a:rPr lang="ko-KR" altLang="en-US" b="1" dirty="0" smtClean="0">
              <a:solidFill>
                <a:schemeClr val="tx1"/>
              </a:solidFill>
            </a:rPr>
            <a:t>淸</a:t>
          </a:r>
          <a:r>
            <a:rPr lang="en-US" altLang="ko-KR" b="1" dirty="0" smtClean="0">
              <a:solidFill>
                <a:schemeClr val="tx1"/>
              </a:solidFill>
            </a:rPr>
            <a:t>) </a:t>
          </a:r>
          <a:r>
            <a:rPr lang="ko-KR" altLang="en-US" b="1" dirty="0" smtClean="0">
              <a:solidFill>
                <a:schemeClr val="tx1"/>
              </a:solidFill>
            </a:rPr>
            <a:t>적</a:t>
          </a:r>
          <a:r>
            <a:rPr lang="en-US" altLang="ko-KR" b="1" dirty="0" smtClean="0">
              <a:solidFill>
                <a:schemeClr val="tx1"/>
              </a:solidFill>
            </a:rPr>
            <a:t>(</a:t>
          </a:r>
          <a:r>
            <a:rPr lang="ko-KR" altLang="en-US" b="1" dirty="0" smtClean="0">
              <a:solidFill>
                <a:schemeClr val="tx1"/>
              </a:solidFill>
            </a:rPr>
            <a:t>寂</a:t>
          </a:r>
          <a:r>
            <a:rPr lang="en-US" altLang="ko-KR" b="1" dirty="0" smtClean="0">
              <a:solidFill>
                <a:schemeClr val="tx1"/>
              </a:solidFill>
            </a:rPr>
            <a:t>)</a:t>
          </a:r>
          <a:endParaRPr lang="ko-KR" altLang="en-US" b="1" dirty="0">
            <a:solidFill>
              <a:schemeClr val="tx1"/>
            </a:solidFill>
          </a:endParaRPr>
        </a:p>
      </dgm:t>
    </dgm:pt>
    <dgm:pt modelId="{C9EC0C69-ABCB-460B-8AD3-630E4889CF7E}" type="parTrans" cxnId="{42C6EACD-B8FC-49B7-914A-9BE59357EA70}">
      <dgm:prSet/>
      <dgm:spPr/>
      <dgm:t>
        <a:bodyPr/>
        <a:lstStyle/>
        <a:p>
          <a:pPr latinLnBrk="1"/>
          <a:endParaRPr lang="ko-KR" altLang="en-US" b="1"/>
        </a:p>
      </dgm:t>
    </dgm:pt>
    <dgm:pt modelId="{17F2D80B-8A70-4B35-A0A6-E96D706BFD20}" type="sibTrans" cxnId="{42C6EACD-B8FC-49B7-914A-9BE59357EA70}">
      <dgm:prSet/>
      <dgm:spPr/>
      <dgm:t>
        <a:bodyPr/>
        <a:lstStyle/>
        <a:p>
          <a:pPr latinLnBrk="1"/>
          <a:endParaRPr lang="ko-KR" altLang="en-US" b="1"/>
        </a:p>
      </dgm:t>
    </dgm:pt>
    <dgm:pt modelId="{2B961E00-D97B-4FD1-8466-76E58E48A129}" type="pres">
      <dgm:prSet presAssocID="{1C88FCC2-E032-4890-8C1D-8F392B8A8543}" presName="compositeShape" presStyleCnt="0">
        <dgm:presLayoutVars>
          <dgm:chMax val="7"/>
          <dgm:dir/>
          <dgm:resizeHandles val="exact"/>
        </dgm:presLayoutVars>
      </dgm:prSet>
      <dgm:spPr/>
    </dgm:pt>
    <dgm:pt modelId="{5CD6F899-49FA-4CE9-8C8C-BABDD0B0088E}" type="pres">
      <dgm:prSet presAssocID="{1C88FCC2-E032-4890-8C1D-8F392B8A8543}" presName="wedge1" presStyleLbl="node1" presStyleIdx="0" presStyleCnt="4" custLinFactNeighborX="766" custLinFactNeighborY="2201"/>
      <dgm:spPr/>
      <dgm:t>
        <a:bodyPr/>
        <a:lstStyle/>
        <a:p>
          <a:pPr latinLnBrk="1"/>
          <a:endParaRPr lang="ko-KR" altLang="en-US"/>
        </a:p>
      </dgm:t>
    </dgm:pt>
    <dgm:pt modelId="{1E5A2671-0753-4E25-BA65-CAAB5A40FD1F}" type="pres">
      <dgm:prSet presAssocID="{1C88FCC2-E032-4890-8C1D-8F392B8A854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0C698E-720F-4899-9940-37955592B879}" type="pres">
      <dgm:prSet presAssocID="{1C88FCC2-E032-4890-8C1D-8F392B8A8543}" presName="wedge2" presStyleLbl="node1" presStyleIdx="1" presStyleCnt="4" custLinFactNeighborX="4980" custLinFactNeighborY="1834"/>
      <dgm:spPr/>
      <dgm:t>
        <a:bodyPr/>
        <a:lstStyle/>
        <a:p>
          <a:pPr latinLnBrk="1"/>
          <a:endParaRPr lang="ko-KR" altLang="en-US"/>
        </a:p>
      </dgm:t>
    </dgm:pt>
    <dgm:pt modelId="{719C43FF-94B8-432C-8579-C2B526684522}" type="pres">
      <dgm:prSet presAssocID="{1C88FCC2-E032-4890-8C1D-8F392B8A854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CC206A-6A47-4EF5-9B09-7D475EFF5B4A}" type="pres">
      <dgm:prSet presAssocID="{1C88FCC2-E032-4890-8C1D-8F392B8A8543}" presName="wedge3" presStyleLbl="node1" presStyleIdx="2" presStyleCnt="4" custLinFactNeighborX="-791" custLinFactNeighborY="1834"/>
      <dgm:spPr/>
      <dgm:t>
        <a:bodyPr/>
        <a:lstStyle/>
        <a:p>
          <a:pPr latinLnBrk="1"/>
          <a:endParaRPr lang="ko-KR" altLang="en-US"/>
        </a:p>
      </dgm:t>
    </dgm:pt>
    <dgm:pt modelId="{9B1E659A-D9C1-43CE-938A-332351942EE3}" type="pres">
      <dgm:prSet presAssocID="{1C88FCC2-E032-4890-8C1D-8F392B8A854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3C4E7F-4845-422C-BA09-68AADE46ED6F}" type="pres">
      <dgm:prSet presAssocID="{1C88FCC2-E032-4890-8C1D-8F392B8A8543}" presName="wedge4" presStyleLbl="node1" presStyleIdx="3" presStyleCnt="4" custLinFactNeighborX="-791" custLinFactNeighborY="-2013"/>
      <dgm:spPr/>
      <dgm:t>
        <a:bodyPr/>
        <a:lstStyle/>
        <a:p>
          <a:pPr latinLnBrk="1"/>
          <a:endParaRPr lang="ko-KR" altLang="en-US"/>
        </a:p>
      </dgm:t>
    </dgm:pt>
    <dgm:pt modelId="{A9DB76D5-138E-4337-8435-CC750049F9F3}" type="pres">
      <dgm:prSet presAssocID="{1C88FCC2-E032-4890-8C1D-8F392B8A854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2C6EACD-B8FC-49B7-914A-9BE59357EA70}" srcId="{1C88FCC2-E032-4890-8C1D-8F392B8A8543}" destId="{3B12C9CF-91D0-452D-B29B-7B027FA7BA97}" srcOrd="3" destOrd="0" parTransId="{C9EC0C69-ABCB-460B-8AD3-630E4889CF7E}" sibTransId="{17F2D80B-8A70-4B35-A0A6-E96D706BFD20}"/>
    <dgm:cxn modelId="{73609E7C-0553-49F5-B212-A3C860772A2E}" type="presOf" srcId="{2335B806-C2FC-4CAA-9BCA-BB9F04550C80}" destId="{5CD6F899-49FA-4CE9-8C8C-BABDD0B0088E}" srcOrd="0" destOrd="0" presId="urn:microsoft.com/office/officeart/2005/8/layout/chart3"/>
    <dgm:cxn modelId="{3C533706-1442-4691-A55B-4F6FD635EEE6}" type="presOf" srcId="{2335B806-C2FC-4CAA-9BCA-BB9F04550C80}" destId="{1E5A2671-0753-4E25-BA65-CAAB5A40FD1F}" srcOrd="1" destOrd="0" presId="urn:microsoft.com/office/officeart/2005/8/layout/chart3"/>
    <dgm:cxn modelId="{90473AD9-C06A-4041-9738-84B6E73B7714}" type="presOf" srcId="{FC95C081-5327-4A22-830A-A8F52CC5BBD4}" destId="{9B1E659A-D9C1-43CE-938A-332351942EE3}" srcOrd="1" destOrd="0" presId="urn:microsoft.com/office/officeart/2005/8/layout/chart3"/>
    <dgm:cxn modelId="{A1DA52F3-54AD-40E6-8C07-F64F1E4413B2}" type="presOf" srcId="{9345460F-C57E-472D-A3B5-2D94E4B2A9C4}" destId="{FE0C698E-720F-4899-9940-37955592B879}" srcOrd="0" destOrd="0" presId="urn:microsoft.com/office/officeart/2005/8/layout/chart3"/>
    <dgm:cxn modelId="{C0339127-5367-43B9-9633-CEFE96E77038}" srcId="{1C88FCC2-E032-4890-8C1D-8F392B8A8543}" destId="{9345460F-C57E-472D-A3B5-2D94E4B2A9C4}" srcOrd="1" destOrd="0" parTransId="{47BF4967-B840-44F9-9BF3-B79C50D16D59}" sibTransId="{771ECFDB-3651-4032-B241-39BDCE6C5AE5}"/>
    <dgm:cxn modelId="{12992300-1ABA-4A3C-862A-DA6889956BAB}" srcId="{1C88FCC2-E032-4890-8C1D-8F392B8A8543}" destId="{2335B806-C2FC-4CAA-9BCA-BB9F04550C80}" srcOrd="0" destOrd="0" parTransId="{3944D83C-5DD9-4FC5-A9B6-96B87FDB4D1B}" sibTransId="{28D3062A-89A1-410D-8928-364090F8ABAA}"/>
    <dgm:cxn modelId="{3EDACA2D-863A-467E-9444-6BD11E55F49F}" type="presOf" srcId="{FC95C081-5327-4A22-830A-A8F52CC5BBD4}" destId="{82CC206A-6A47-4EF5-9B09-7D475EFF5B4A}" srcOrd="0" destOrd="0" presId="urn:microsoft.com/office/officeart/2005/8/layout/chart3"/>
    <dgm:cxn modelId="{09078CD4-B128-43BE-B81F-236F960DB009}" type="presOf" srcId="{3B12C9CF-91D0-452D-B29B-7B027FA7BA97}" destId="{BD3C4E7F-4845-422C-BA09-68AADE46ED6F}" srcOrd="0" destOrd="0" presId="urn:microsoft.com/office/officeart/2005/8/layout/chart3"/>
    <dgm:cxn modelId="{43E9B624-B841-4503-BF82-2A0F3E55356A}" type="presOf" srcId="{9345460F-C57E-472D-A3B5-2D94E4B2A9C4}" destId="{719C43FF-94B8-432C-8579-C2B526684522}" srcOrd="1" destOrd="0" presId="urn:microsoft.com/office/officeart/2005/8/layout/chart3"/>
    <dgm:cxn modelId="{FD23F501-A99E-4337-811D-AEAAB7BB6C9F}" srcId="{1C88FCC2-E032-4890-8C1D-8F392B8A8543}" destId="{FC95C081-5327-4A22-830A-A8F52CC5BBD4}" srcOrd="2" destOrd="0" parTransId="{FECF7DC4-ACE2-45D7-B565-31D5B889B209}" sibTransId="{479B9C25-DAA5-4EB1-B2C6-6FCE9713332D}"/>
    <dgm:cxn modelId="{A9A6D956-59A6-465F-A91B-84A2149813AD}" type="presOf" srcId="{1C88FCC2-E032-4890-8C1D-8F392B8A8543}" destId="{2B961E00-D97B-4FD1-8466-76E58E48A129}" srcOrd="0" destOrd="0" presId="urn:microsoft.com/office/officeart/2005/8/layout/chart3"/>
    <dgm:cxn modelId="{4553A850-EF16-47E8-A980-BD1A7C84A281}" type="presOf" srcId="{3B12C9CF-91D0-452D-B29B-7B027FA7BA97}" destId="{A9DB76D5-138E-4337-8435-CC750049F9F3}" srcOrd="1" destOrd="0" presId="urn:microsoft.com/office/officeart/2005/8/layout/chart3"/>
    <dgm:cxn modelId="{404E8A15-8BD9-4731-8271-69060A75956D}" type="presParOf" srcId="{2B961E00-D97B-4FD1-8466-76E58E48A129}" destId="{5CD6F899-49FA-4CE9-8C8C-BABDD0B0088E}" srcOrd="0" destOrd="0" presId="urn:microsoft.com/office/officeart/2005/8/layout/chart3"/>
    <dgm:cxn modelId="{2782AA5A-4B52-4F81-B68B-E931D18B35D2}" type="presParOf" srcId="{2B961E00-D97B-4FD1-8466-76E58E48A129}" destId="{1E5A2671-0753-4E25-BA65-CAAB5A40FD1F}" srcOrd="1" destOrd="0" presId="urn:microsoft.com/office/officeart/2005/8/layout/chart3"/>
    <dgm:cxn modelId="{AE9EE221-7B54-4E84-8CB0-74944F293CDE}" type="presParOf" srcId="{2B961E00-D97B-4FD1-8466-76E58E48A129}" destId="{FE0C698E-720F-4899-9940-37955592B879}" srcOrd="2" destOrd="0" presId="urn:microsoft.com/office/officeart/2005/8/layout/chart3"/>
    <dgm:cxn modelId="{98AE54B3-2152-41DA-8FDD-8E967F14814B}" type="presParOf" srcId="{2B961E00-D97B-4FD1-8466-76E58E48A129}" destId="{719C43FF-94B8-432C-8579-C2B526684522}" srcOrd="3" destOrd="0" presId="urn:microsoft.com/office/officeart/2005/8/layout/chart3"/>
    <dgm:cxn modelId="{B29C5D05-DA3B-492D-BC62-54BCCB28B207}" type="presParOf" srcId="{2B961E00-D97B-4FD1-8466-76E58E48A129}" destId="{82CC206A-6A47-4EF5-9B09-7D475EFF5B4A}" srcOrd="4" destOrd="0" presId="urn:microsoft.com/office/officeart/2005/8/layout/chart3"/>
    <dgm:cxn modelId="{A52811E3-72C3-4EAD-88F7-5320FAFA45F3}" type="presParOf" srcId="{2B961E00-D97B-4FD1-8466-76E58E48A129}" destId="{9B1E659A-D9C1-43CE-938A-332351942EE3}" srcOrd="5" destOrd="0" presId="urn:microsoft.com/office/officeart/2005/8/layout/chart3"/>
    <dgm:cxn modelId="{92971117-C17E-46F5-9FB3-7BE83EC1125C}" type="presParOf" srcId="{2B961E00-D97B-4FD1-8466-76E58E48A129}" destId="{BD3C4E7F-4845-422C-BA09-68AADE46ED6F}" srcOrd="6" destOrd="0" presId="urn:microsoft.com/office/officeart/2005/8/layout/chart3"/>
    <dgm:cxn modelId="{0FAABCE9-FC07-478E-B2AE-021A2F12F2EE}" type="presParOf" srcId="{2B961E00-D97B-4FD1-8466-76E58E48A129}" destId="{A9DB76D5-138E-4337-8435-CC750049F9F3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37C59-C3CF-4AAF-A2E9-B2FC4091CE1D}" type="doc">
      <dgm:prSet loTypeId="urn:microsoft.com/office/officeart/2005/8/layout/hProcess9" loCatId="process" qsTypeId="urn:microsoft.com/office/officeart/2005/8/quickstyle/3d4" qsCatId="3D" csTypeId="urn:microsoft.com/office/officeart/2005/8/colors/colorful5" csCatId="colorful" phldr="1"/>
      <dgm:spPr/>
    </dgm:pt>
    <dgm:pt modelId="{42808F87-C59E-4C18-9893-9C8078347705}">
      <dgm:prSet custT="1"/>
      <dgm:spPr/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ko-KR" sz="2400" b="1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사이 쵸오 </a:t>
          </a:r>
          <a:endParaRPr lang="en-US" altLang="ko-KR" sz="2400" b="1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차 종자 유입</a:t>
          </a:r>
          <a:endParaRPr lang="en-US" altLang="ko-KR" sz="2400" b="1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켄토 오시 </a:t>
          </a:r>
          <a:endParaRPr lang="en-US" altLang="ko-KR" sz="2400" b="1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차문화 발전 </a:t>
          </a:r>
          <a:endParaRPr lang="en-US" altLang="ko-KR" sz="2400" b="1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 </a:t>
          </a:r>
          <a:endParaRPr lang="ko-KR" altLang="en-US" sz="2400" b="1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8113E199-AB65-4F86-9FAF-C6AED21BDD00}" type="parTrans" cxnId="{B9222846-6883-4998-89F0-2230EA2439D4}">
      <dgm:prSet/>
      <dgm:spPr/>
      <dgm:t>
        <a:bodyPr/>
        <a:lstStyle/>
        <a:p>
          <a:pPr latinLnBrk="1"/>
          <a:endParaRPr lang="ko-KR" altLang="en-US" sz="2400">
            <a:solidFill>
              <a:schemeClr val="bg1"/>
            </a:solidFill>
          </a:endParaRPr>
        </a:p>
      </dgm:t>
    </dgm:pt>
    <dgm:pt modelId="{0473BC98-3B5D-4940-BEEC-D8CC7E7DF083}" type="sibTrans" cxnId="{B9222846-6883-4998-89F0-2230EA2439D4}">
      <dgm:prSet/>
      <dgm:spPr/>
      <dgm:t>
        <a:bodyPr/>
        <a:lstStyle/>
        <a:p>
          <a:pPr latinLnBrk="1"/>
          <a:endParaRPr lang="ko-KR" altLang="en-US" sz="2400">
            <a:solidFill>
              <a:schemeClr val="bg1"/>
            </a:solidFill>
          </a:endParaRPr>
        </a:p>
      </dgm:t>
    </dgm:pt>
    <dgm:pt modelId="{3EE27DE5-6870-4D38-8CF6-24E1413FCC08}">
      <dgm:prSet phldrT="[텍스트]" custT="1"/>
      <dgm:spPr/>
      <dgm:t>
        <a:bodyPr/>
        <a:lstStyle/>
        <a:p>
          <a:pPr latinLnBrk="1"/>
          <a:r>
            <a:rPr lang="ko-KR" altLang="en-US" sz="2400" b="1" dirty="0" err="1" smtClean="0">
              <a:solidFill>
                <a:schemeClr val="tx1"/>
              </a:solidFill>
            </a:rPr>
            <a:t>카마</a:t>
          </a:r>
          <a:r>
            <a:rPr lang="ko-KR" altLang="en-US" sz="2400" b="1" dirty="0" smtClean="0">
              <a:solidFill>
                <a:schemeClr val="tx1"/>
              </a:solidFill>
            </a:rPr>
            <a:t> </a:t>
          </a:r>
          <a:r>
            <a:rPr lang="ko-KR" altLang="en-US" sz="2400" b="1" dirty="0" err="1" smtClean="0">
              <a:solidFill>
                <a:schemeClr val="tx1"/>
              </a:solidFill>
            </a:rPr>
            <a:t>쿠라</a:t>
          </a:r>
          <a:r>
            <a:rPr lang="ko-KR" altLang="en-US" sz="2400" b="1" dirty="0" smtClean="0">
              <a:solidFill>
                <a:schemeClr val="tx1"/>
              </a:solidFill>
            </a:rPr>
            <a:t> </a:t>
          </a:r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r>
            <a:rPr lang="en-US" altLang="ko-KR" sz="2400" b="1" dirty="0" smtClean="0">
              <a:solidFill>
                <a:schemeClr val="tx1"/>
              </a:solidFill>
            </a:rPr>
            <a:t>(</a:t>
          </a:r>
          <a:r>
            <a:rPr lang="ko-KR" altLang="en-US" sz="2400" b="1" dirty="0" err="1" smtClean="0">
              <a:solidFill>
                <a:schemeClr val="tx1"/>
              </a:solidFill>
            </a:rPr>
            <a:t>鎌倉</a:t>
          </a:r>
          <a:r>
            <a:rPr lang="en-US" altLang="ko-KR" sz="2400" b="1" dirty="0" smtClean="0">
              <a:solidFill>
                <a:schemeClr val="tx1"/>
              </a:solidFill>
            </a:rPr>
            <a:t>)</a:t>
          </a:r>
          <a:r>
            <a:rPr lang="ko-KR" altLang="en-US" sz="2400" b="1" dirty="0" smtClean="0">
              <a:solidFill>
                <a:schemeClr val="tx1"/>
              </a:solidFill>
            </a:rPr>
            <a:t>시대</a:t>
          </a:r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2400" b="1" dirty="0" smtClean="0">
              <a:solidFill>
                <a:schemeClr val="tx1"/>
              </a:solidFill>
            </a:rPr>
            <a:t>에이 사이 </a:t>
          </a:r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2400" b="1" dirty="0" smtClean="0">
              <a:solidFill>
                <a:schemeClr val="tx1"/>
              </a:solidFill>
            </a:rPr>
            <a:t>약재로 유입 </a:t>
          </a:r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2400" b="1" dirty="0" err="1" smtClean="0">
              <a:solidFill>
                <a:schemeClr val="tx1"/>
              </a:solidFill>
            </a:rPr>
            <a:t>투차</a:t>
          </a:r>
          <a:r>
            <a:rPr lang="en-US" altLang="ko-KR" sz="2400" b="1" dirty="0" smtClean="0">
              <a:solidFill>
                <a:schemeClr val="tx1"/>
              </a:solidFill>
            </a:rPr>
            <a:t>(</a:t>
          </a:r>
          <a:r>
            <a:rPr lang="ko-KR" altLang="en-US" sz="2400" b="1" dirty="0" smtClean="0">
              <a:solidFill>
                <a:schemeClr val="tx1"/>
              </a:solidFill>
            </a:rPr>
            <a:t>闘茶</a:t>
          </a:r>
          <a:r>
            <a:rPr lang="en-US" altLang="ko-KR" sz="2400" b="1" dirty="0" smtClean="0">
              <a:solidFill>
                <a:schemeClr val="tx1"/>
              </a:solidFill>
            </a:rPr>
            <a:t>)</a:t>
          </a:r>
        </a:p>
        <a:p>
          <a:pPr latinLnBrk="1"/>
          <a:r>
            <a:rPr lang="ko-KR" altLang="en-US" sz="2400" b="1" dirty="0" err="1" smtClean="0">
              <a:solidFill>
                <a:schemeClr val="tx1"/>
              </a:solidFill>
            </a:rPr>
            <a:t>히챠</a:t>
          </a:r>
          <a:r>
            <a:rPr lang="ko-KR" altLang="en-US" sz="2400" b="1" dirty="0" smtClean="0">
              <a:solidFill>
                <a:schemeClr val="tx1"/>
              </a:solidFill>
            </a:rPr>
            <a:t> </a:t>
          </a:r>
          <a:r>
            <a:rPr lang="en-US" altLang="ko-KR" sz="2400" b="1" dirty="0" smtClean="0">
              <a:solidFill>
                <a:schemeClr val="tx1"/>
              </a:solidFill>
            </a:rPr>
            <a:t>(</a:t>
          </a:r>
          <a:r>
            <a:rPr lang="ko-KR" altLang="en-US" sz="2400" b="1" dirty="0" smtClean="0">
              <a:solidFill>
                <a:schemeClr val="tx1"/>
              </a:solidFill>
            </a:rPr>
            <a:t>非茶</a:t>
          </a:r>
          <a:r>
            <a:rPr lang="en-US" altLang="ko-KR" sz="2400" b="1" dirty="0" smtClean="0">
              <a:solidFill>
                <a:schemeClr val="tx1"/>
              </a:solidFill>
            </a:rPr>
            <a:t>)</a:t>
          </a:r>
        </a:p>
        <a:p>
          <a:pPr latinLnBrk="1"/>
          <a:endParaRPr lang="ko-KR" altLang="en-US" sz="2400" b="1" dirty="0">
            <a:solidFill>
              <a:schemeClr val="tx1"/>
            </a:solidFill>
          </a:endParaRPr>
        </a:p>
      </dgm:t>
    </dgm:pt>
    <dgm:pt modelId="{EA8EC539-4110-47E2-8F53-E2C4C7895ADB}" type="parTrans" cxnId="{81FF08DE-2E66-45D8-B004-28796B7A51E3}">
      <dgm:prSet/>
      <dgm:spPr/>
      <dgm:t>
        <a:bodyPr/>
        <a:lstStyle/>
        <a:p>
          <a:pPr latinLnBrk="1"/>
          <a:endParaRPr lang="ko-KR" altLang="en-US" sz="2400">
            <a:solidFill>
              <a:schemeClr val="bg1"/>
            </a:solidFill>
          </a:endParaRPr>
        </a:p>
      </dgm:t>
    </dgm:pt>
    <dgm:pt modelId="{E9DDEFD6-FA46-4FA8-A7BF-63F20CBB1831}" type="sibTrans" cxnId="{81FF08DE-2E66-45D8-B004-28796B7A51E3}">
      <dgm:prSet/>
      <dgm:spPr/>
      <dgm:t>
        <a:bodyPr/>
        <a:lstStyle/>
        <a:p>
          <a:pPr latinLnBrk="1"/>
          <a:endParaRPr lang="ko-KR" altLang="en-US" sz="2400">
            <a:solidFill>
              <a:schemeClr val="bg1"/>
            </a:solidFill>
          </a:endParaRPr>
        </a:p>
      </dgm:t>
    </dgm:pt>
    <dgm:pt modelId="{AAB86D6B-65D9-4416-8C9B-9C35B1DD7BD5}">
      <dgm:prSet phldrT="[텍스트]" custT="1"/>
      <dgm:spPr/>
      <dgm:t>
        <a:bodyPr/>
        <a:lstStyle/>
        <a:p>
          <a:pPr latinLnBrk="1"/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2400" b="1" dirty="0" smtClean="0">
              <a:solidFill>
                <a:schemeClr val="tx1"/>
              </a:solidFill>
            </a:rPr>
            <a:t>무로 마치</a:t>
          </a:r>
          <a:r>
            <a:rPr lang="en-US" altLang="ko-KR" sz="2400" b="1" dirty="0" smtClean="0">
              <a:solidFill>
                <a:schemeClr val="tx1"/>
              </a:solidFill>
            </a:rPr>
            <a:t>(</a:t>
          </a:r>
          <a:r>
            <a:rPr lang="ko-KR" altLang="en-US" sz="2400" b="1" dirty="0" smtClean="0">
              <a:solidFill>
                <a:schemeClr val="tx1"/>
              </a:solidFill>
            </a:rPr>
            <a:t>室町</a:t>
          </a:r>
          <a:r>
            <a:rPr lang="en-US" altLang="ko-KR" sz="2400" b="1" dirty="0" smtClean="0">
              <a:solidFill>
                <a:schemeClr val="tx1"/>
              </a:solidFill>
            </a:rPr>
            <a:t>) </a:t>
          </a:r>
          <a:r>
            <a:rPr lang="ko-KR" altLang="en-US" sz="2400" b="1" dirty="0" smtClean="0">
              <a:solidFill>
                <a:schemeClr val="tx1"/>
              </a:solidFill>
            </a:rPr>
            <a:t>시대</a:t>
          </a:r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2400" b="1" dirty="0" smtClean="0">
              <a:solidFill>
                <a:schemeClr val="tx1"/>
              </a:solidFill>
            </a:rPr>
            <a:t>서원 다도 </a:t>
          </a:r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2400" b="1" dirty="0" smtClean="0">
              <a:solidFill>
                <a:schemeClr val="tx1"/>
              </a:solidFill>
            </a:rPr>
            <a:t>귀족</a:t>
          </a:r>
          <a:r>
            <a:rPr lang="en-US" altLang="ko-KR" sz="2400" b="1" dirty="0" smtClean="0">
              <a:solidFill>
                <a:schemeClr val="tx1"/>
              </a:solidFill>
            </a:rPr>
            <a:t>, </a:t>
          </a:r>
          <a:r>
            <a:rPr lang="ko-KR" altLang="en-US" sz="2400" b="1" dirty="0" smtClean="0">
              <a:solidFill>
                <a:schemeClr val="tx1"/>
              </a:solidFill>
            </a:rPr>
            <a:t>승려</a:t>
          </a:r>
          <a:r>
            <a:rPr lang="en-US" altLang="ko-KR" sz="2400" b="1" dirty="0" smtClean="0">
              <a:solidFill>
                <a:schemeClr val="tx1"/>
              </a:solidFill>
            </a:rPr>
            <a:t>,</a:t>
          </a:r>
          <a:r>
            <a:rPr lang="ko-KR" altLang="en-US" sz="2400" b="1" dirty="0" smtClean="0">
              <a:solidFill>
                <a:schemeClr val="tx1"/>
              </a:solidFill>
            </a:rPr>
            <a:t> 서민확산</a:t>
          </a:r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2400" b="1" dirty="0" err="1" smtClean="0">
              <a:solidFill>
                <a:schemeClr val="tx1"/>
              </a:solidFill>
            </a:rPr>
            <a:t>센노리큐</a:t>
          </a:r>
          <a:r>
            <a:rPr lang="en-US" altLang="ko-KR" sz="2400" b="1" dirty="0" smtClean="0">
              <a:solidFill>
                <a:schemeClr val="tx1"/>
              </a:solidFill>
            </a:rPr>
            <a:t>: </a:t>
          </a:r>
          <a:r>
            <a:rPr lang="ko-KR" altLang="en-US" sz="2400" b="1" dirty="0" smtClean="0">
              <a:solidFill>
                <a:schemeClr val="tx1"/>
              </a:solidFill>
            </a:rPr>
            <a:t>다도와 </a:t>
          </a:r>
          <a:r>
            <a:rPr lang="ko-KR" altLang="en-US" sz="2400" b="1" dirty="0" err="1" smtClean="0">
              <a:solidFill>
                <a:schemeClr val="tx1"/>
              </a:solidFill>
            </a:rPr>
            <a:t>와비</a:t>
          </a:r>
          <a:r>
            <a:rPr lang="ko-KR" altLang="en-US" sz="2400" b="1" dirty="0" smtClean="0">
              <a:solidFill>
                <a:schemeClr val="tx1"/>
              </a:solidFill>
            </a:rPr>
            <a:t> 접목 </a:t>
          </a:r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endParaRPr lang="en-US" altLang="ko-KR" sz="2400" b="1" dirty="0" smtClean="0">
            <a:solidFill>
              <a:schemeClr val="tx1"/>
            </a:solidFill>
          </a:endParaRPr>
        </a:p>
        <a:p>
          <a:pPr latinLnBrk="1"/>
          <a:endParaRPr lang="ko-KR" altLang="en-US" sz="2400" b="1" dirty="0">
            <a:solidFill>
              <a:schemeClr val="tx1"/>
            </a:solidFill>
          </a:endParaRPr>
        </a:p>
      </dgm:t>
    </dgm:pt>
    <dgm:pt modelId="{8A0EF46C-E383-476D-8E66-E63D184137A9}" type="parTrans" cxnId="{457A7055-372B-4134-932E-DFBD3EB5D2CF}">
      <dgm:prSet/>
      <dgm:spPr/>
      <dgm:t>
        <a:bodyPr/>
        <a:lstStyle/>
        <a:p>
          <a:pPr latinLnBrk="1"/>
          <a:endParaRPr lang="ko-KR" altLang="en-US" sz="2400">
            <a:solidFill>
              <a:schemeClr val="bg1"/>
            </a:solidFill>
          </a:endParaRPr>
        </a:p>
      </dgm:t>
    </dgm:pt>
    <dgm:pt modelId="{52A1FDF4-F7F4-469C-8E2B-419812A96A34}" type="sibTrans" cxnId="{457A7055-372B-4134-932E-DFBD3EB5D2CF}">
      <dgm:prSet/>
      <dgm:spPr/>
      <dgm:t>
        <a:bodyPr/>
        <a:lstStyle/>
        <a:p>
          <a:pPr latinLnBrk="1"/>
          <a:endParaRPr lang="ko-KR" altLang="en-US" sz="2400">
            <a:solidFill>
              <a:schemeClr val="bg1"/>
            </a:solidFill>
          </a:endParaRPr>
        </a:p>
      </dgm:t>
    </dgm:pt>
    <dgm:pt modelId="{675C5421-67C8-47C2-B94E-EF87404F761A}">
      <dgm:prSet phldrT="[텍스트]" custT="1"/>
      <dgm:spPr/>
      <dgm:t>
        <a:bodyPr/>
        <a:lstStyle/>
        <a:p>
          <a:pPr latinLnBrk="1"/>
          <a:endParaRPr lang="en-US" altLang="ko-KR" sz="2400" b="1" smtClean="0">
            <a:solidFill>
              <a:schemeClr val="tx1"/>
            </a:solidFill>
          </a:endParaRPr>
        </a:p>
        <a:p>
          <a:pPr latinLnBrk="1"/>
          <a:r>
            <a:rPr lang="ko-KR" altLang="en-US" sz="2400" b="1" smtClean="0">
              <a:solidFill>
                <a:schemeClr val="tx1"/>
              </a:solidFill>
            </a:rPr>
            <a:t>현재</a:t>
          </a:r>
          <a:endParaRPr lang="en-US" altLang="ko-KR" sz="2400" b="1" smtClean="0">
            <a:solidFill>
              <a:schemeClr val="tx1"/>
            </a:solidFill>
          </a:endParaRPr>
        </a:p>
        <a:p>
          <a:pPr latinLnBrk="1"/>
          <a:r>
            <a:rPr lang="ko-KR" altLang="en-US" sz="2400" b="1" smtClean="0">
              <a:solidFill>
                <a:schemeClr val="tx1"/>
              </a:solidFill>
            </a:rPr>
            <a:t>자신과 적극적 마주보며 응시공간</a:t>
          </a:r>
          <a:endParaRPr lang="ko-KR" altLang="en-US" sz="2400" b="1" dirty="0">
            <a:solidFill>
              <a:schemeClr val="tx1"/>
            </a:solidFill>
          </a:endParaRPr>
        </a:p>
      </dgm:t>
    </dgm:pt>
    <dgm:pt modelId="{6FA20829-D8EB-4D1E-AD2D-C35F81B9CDA1}" type="parTrans" cxnId="{CEB1C5B9-BAA8-4B72-97E2-36E1989D3733}">
      <dgm:prSet/>
      <dgm:spPr/>
      <dgm:t>
        <a:bodyPr/>
        <a:lstStyle/>
        <a:p>
          <a:pPr latinLnBrk="1"/>
          <a:endParaRPr lang="ko-KR" altLang="en-US" sz="2400">
            <a:solidFill>
              <a:schemeClr val="bg1"/>
            </a:solidFill>
          </a:endParaRPr>
        </a:p>
      </dgm:t>
    </dgm:pt>
    <dgm:pt modelId="{A00C83F0-8106-4171-9A0D-BBA2D59C62A2}" type="sibTrans" cxnId="{CEB1C5B9-BAA8-4B72-97E2-36E1989D3733}">
      <dgm:prSet/>
      <dgm:spPr/>
      <dgm:t>
        <a:bodyPr/>
        <a:lstStyle/>
        <a:p>
          <a:pPr latinLnBrk="1"/>
          <a:endParaRPr lang="ko-KR" altLang="en-US" sz="2400">
            <a:solidFill>
              <a:schemeClr val="bg1"/>
            </a:solidFill>
          </a:endParaRPr>
        </a:p>
      </dgm:t>
    </dgm:pt>
    <dgm:pt modelId="{2BFE2920-0195-4F80-90E6-43BE0BE176B0}" type="pres">
      <dgm:prSet presAssocID="{CFE37C59-C3CF-4AAF-A2E9-B2FC4091CE1D}" presName="CompostProcess" presStyleCnt="0">
        <dgm:presLayoutVars>
          <dgm:dir/>
          <dgm:resizeHandles val="exact"/>
        </dgm:presLayoutVars>
      </dgm:prSet>
      <dgm:spPr/>
    </dgm:pt>
    <dgm:pt modelId="{E659D8ED-8DCB-4791-B054-9602682546AB}" type="pres">
      <dgm:prSet presAssocID="{CFE37C59-C3CF-4AAF-A2E9-B2FC4091CE1D}" presName="arrow" presStyleLbl="bgShp" presStyleIdx="0" presStyleCnt="1" custScaleX="117647" custScaleY="100000" custLinFactNeighborX="-997"/>
      <dgm:spPr/>
      <dgm:t>
        <a:bodyPr/>
        <a:lstStyle/>
        <a:p>
          <a:pPr latinLnBrk="1"/>
          <a:endParaRPr lang="ko-KR" altLang="en-US"/>
        </a:p>
      </dgm:t>
    </dgm:pt>
    <dgm:pt modelId="{2618C2CB-81BF-4157-A1ED-379AFBFBEE56}" type="pres">
      <dgm:prSet presAssocID="{CFE37C59-C3CF-4AAF-A2E9-B2FC4091CE1D}" presName="linearProcess" presStyleCnt="0"/>
      <dgm:spPr/>
    </dgm:pt>
    <dgm:pt modelId="{443BC30B-98DD-4258-A605-5CDB580860E4}" type="pres">
      <dgm:prSet presAssocID="{42808F87-C59E-4C18-9893-9C8078347705}" presName="textNode" presStyleLbl="node1" presStyleIdx="0" presStyleCnt="4" custScaleX="176771" custScaleY="1753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6AE7C1-4804-442B-AC2C-742B38DB472A}" type="pres">
      <dgm:prSet presAssocID="{0473BC98-3B5D-4940-BEEC-D8CC7E7DF083}" presName="sibTrans" presStyleCnt="0"/>
      <dgm:spPr/>
    </dgm:pt>
    <dgm:pt modelId="{BC41DB91-9D7B-4DCC-AF39-75DDFF62C759}" type="pres">
      <dgm:prSet presAssocID="{3EE27DE5-6870-4D38-8CF6-24E1413FCC08}" presName="textNode" presStyleLbl="node1" presStyleIdx="1" presStyleCnt="4" custScaleX="179067" custScaleY="175287" custLinFactNeighborX="-60370" custLinFactNeighborY="1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E26731-6322-4A2D-934A-72A036073638}" type="pres">
      <dgm:prSet presAssocID="{E9DDEFD6-FA46-4FA8-A7BF-63F20CBB1831}" presName="sibTrans" presStyleCnt="0"/>
      <dgm:spPr/>
    </dgm:pt>
    <dgm:pt modelId="{88069B07-B09A-4B9C-A0CC-F1FDAC1CD965}" type="pres">
      <dgm:prSet presAssocID="{AAB86D6B-65D9-4416-8C9B-9C35B1DD7BD5}" presName="textNode" presStyleLbl="node1" presStyleIdx="2" presStyleCnt="4" custScaleX="179067" custScaleY="175287" custLinFactX="-2757" custLinFactNeighborX="-100000" custLinFactNeighborY="1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22051B-60AF-4D0A-B148-B8A6CB65A9C7}" type="pres">
      <dgm:prSet presAssocID="{52A1FDF4-F7F4-469C-8E2B-419812A96A34}" presName="sibTrans" presStyleCnt="0"/>
      <dgm:spPr/>
    </dgm:pt>
    <dgm:pt modelId="{0355AE8F-9A7A-45A6-9F67-8C8C16BFB1A3}" type="pres">
      <dgm:prSet presAssocID="{675C5421-67C8-47C2-B94E-EF87404F761A}" presName="textNode" presStyleLbl="node1" presStyleIdx="3" presStyleCnt="4" custScaleX="126393" custScaleY="175287" custLinFactX="-7495" custLinFactNeighborX="-100000" custLinFactNeighborY="-26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D8B7BCB-9400-497A-81E2-87F47F534EEC}" type="presOf" srcId="{42808F87-C59E-4C18-9893-9C8078347705}" destId="{443BC30B-98DD-4258-A605-5CDB580860E4}" srcOrd="0" destOrd="0" presId="urn:microsoft.com/office/officeart/2005/8/layout/hProcess9"/>
    <dgm:cxn modelId="{CEB1C5B9-BAA8-4B72-97E2-36E1989D3733}" srcId="{CFE37C59-C3CF-4AAF-A2E9-B2FC4091CE1D}" destId="{675C5421-67C8-47C2-B94E-EF87404F761A}" srcOrd="3" destOrd="0" parTransId="{6FA20829-D8EB-4D1E-AD2D-C35F81B9CDA1}" sibTransId="{A00C83F0-8106-4171-9A0D-BBA2D59C62A2}"/>
    <dgm:cxn modelId="{81FF08DE-2E66-45D8-B004-28796B7A51E3}" srcId="{CFE37C59-C3CF-4AAF-A2E9-B2FC4091CE1D}" destId="{3EE27DE5-6870-4D38-8CF6-24E1413FCC08}" srcOrd="1" destOrd="0" parTransId="{EA8EC539-4110-47E2-8F53-E2C4C7895ADB}" sibTransId="{E9DDEFD6-FA46-4FA8-A7BF-63F20CBB1831}"/>
    <dgm:cxn modelId="{7A9EC4E0-3C7D-4FEA-A575-5A2AE3F27CD4}" type="presOf" srcId="{3EE27DE5-6870-4D38-8CF6-24E1413FCC08}" destId="{BC41DB91-9D7B-4DCC-AF39-75DDFF62C759}" srcOrd="0" destOrd="0" presId="urn:microsoft.com/office/officeart/2005/8/layout/hProcess9"/>
    <dgm:cxn modelId="{A22C8220-5A76-403E-91FC-AB2F975DCD18}" type="presOf" srcId="{675C5421-67C8-47C2-B94E-EF87404F761A}" destId="{0355AE8F-9A7A-45A6-9F67-8C8C16BFB1A3}" srcOrd="0" destOrd="0" presId="urn:microsoft.com/office/officeart/2005/8/layout/hProcess9"/>
    <dgm:cxn modelId="{457A7055-372B-4134-932E-DFBD3EB5D2CF}" srcId="{CFE37C59-C3CF-4AAF-A2E9-B2FC4091CE1D}" destId="{AAB86D6B-65D9-4416-8C9B-9C35B1DD7BD5}" srcOrd="2" destOrd="0" parTransId="{8A0EF46C-E383-476D-8E66-E63D184137A9}" sibTransId="{52A1FDF4-F7F4-469C-8E2B-419812A96A34}"/>
    <dgm:cxn modelId="{B9222846-6883-4998-89F0-2230EA2439D4}" srcId="{CFE37C59-C3CF-4AAF-A2E9-B2FC4091CE1D}" destId="{42808F87-C59E-4C18-9893-9C8078347705}" srcOrd="0" destOrd="0" parTransId="{8113E199-AB65-4F86-9FAF-C6AED21BDD00}" sibTransId="{0473BC98-3B5D-4940-BEEC-D8CC7E7DF083}"/>
    <dgm:cxn modelId="{D282F3D7-6776-4F74-8DE1-EFF9ADE0DD00}" type="presOf" srcId="{AAB86D6B-65D9-4416-8C9B-9C35B1DD7BD5}" destId="{88069B07-B09A-4B9C-A0CC-F1FDAC1CD965}" srcOrd="0" destOrd="0" presId="urn:microsoft.com/office/officeart/2005/8/layout/hProcess9"/>
    <dgm:cxn modelId="{B1F95F04-9D0B-40BE-A121-8B80B10A3012}" type="presOf" srcId="{CFE37C59-C3CF-4AAF-A2E9-B2FC4091CE1D}" destId="{2BFE2920-0195-4F80-90E6-43BE0BE176B0}" srcOrd="0" destOrd="0" presId="urn:microsoft.com/office/officeart/2005/8/layout/hProcess9"/>
    <dgm:cxn modelId="{95100E7F-CAD3-4AC1-B578-F320030F159A}" type="presParOf" srcId="{2BFE2920-0195-4F80-90E6-43BE0BE176B0}" destId="{E659D8ED-8DCB-4791-B054-9602682546AB}" srcOrd="0" destOrd="0" presId="urn:microsoft.com/office/officeart/2005/8/layout/hProcess9"/>
    <dgm:cxn modelId="{EB8BFD9C-D5EF-452F-80FE-6B6DF1090662}" type="presParOf" srcId="{2BFE2920-0195-4F80-90E6-43BE0BE176B0}" destId="{2618C2CB-81BF-4157-A1ED-379AFBFBEE56}" srcOrd="1" destOrd="0" presId="urn:microsoft.com/office/officeart/2005/8/layout/hProcess9"/>
    <dgm:cxn modelId="{22C878FD-7F90-494B-A3E7-DDEFBBA2502B}" type="presParOf" srcId="{2618C2CB-81BF-4157-A1ED-379AFBFBEE56}" destId="{443BC30B-98DD-4258-A605-5CDB580860E4}" srcOrd="0" destOrd="0" presId="urn:microsoft.com/office/officeart/2005/8/layout/hProcess9"/>
    <dgm:cxn modelId="{6FB592BC-DE2C-473A-9579-C1067ECDE5E5}" type="presParOf" srcId="{2618C2CB-81BF-4157-A1ED-379AFBFBEE56}" destId="{266AE7C1-4804-442B-AC2C-742B38DB472A}" srcOrd="1" destOrd="0" presId="urn:microsoft.com/office/officeart/2005/8/layout/hProcess9"/>
    <dgm:cxn modelId="{91431364-7D72-4204-ACB4-9379A9D9DB9B}" type="presParOf" srcId="{2618C2CB-81BF-4157-A1ED-379AFBFBEE56}" destId="{BC41DB91-9D7B-4DCC-AF39-75DDFF62C759}" srcOrd="2" destOrd="0" presId="urn:microsoft.com/office/officeart/2005/8/layout/hProcess9"/>
    <dgm:cxn modelId="{5B114B12-E240-45F4-B38B-81581D340820}" type="presParOf" srcId="{2618C2CB-81BF-4157-A1ED-379AFBFBEE56}" destId="{92E26731-6322-4A2D-934A-72A036073638}" srcOrd="3" destOrd="0" presId="urn:microsoft.com/office/officeart/2005/8/layout/hProcess9"/>
    <dgm:cxn modelId="{12971658-E30D-4C19-8C0A-119FAA07D133}" type="presParOf" srcId="{2618C2CB-81BF-4157-A1ED-379AFBFBEE56}" destId="{88069B07-B09A-4B9C-A0CC-F1FDAC1CD965}" srcOrd="4" destOrd="0" presId="urn:microsoft.com/office/officeart/2005/8/layout/hProcess9"/>
    <dgm:cxn modelId="{B5389F36-AF1E-4563-9E5A-32BD4E09DA40}" type="presParOf" srcId="{2618C2CB-81BF-4157-A1ED-379AFBFBEE56}" destId="{A022051B-60AF-4D0A-B148-B8A6CB65A9C7}" srcOrd="5" destOrd="0" presId="urn:microsoft.com/office/officeart/2005/8/layout/hProcess9"/>
    <dgm:cxn modelId="{3B8B8E05-E5E4-46EE-B4E7-6494E28085D3}" type="presParOf" srcId="{2618C2CB-81BF-4157-A1ED-379AFBFBEE56}" destId="{0355AE8F-9A7A-45A6-9F67-8C8C16BFB1A3}" srcOrd="6" destOrd="0" presId="urn:microsoft.com/office/officeart/2005/8/layout/hProcess9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0F4016-7E85-43C9-8253-35F310188F7E}" type="doc">
      <dgm:prSet loTypeId="urn:microsoft.com/office/officeart/2005/8/layout/default#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39B27C9E-B56A-43EC-A04F-2126A6E497C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신 문물</a:t>
          </a:r>
          <a:r>
            <a:rPr lang="en-US" altLang="ko-KR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,</a:t>
          </a:r>
          <a:r>
            <a:rPr lang="ko-KR" alt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경제불황 퇴화</a:t>
          </a:r>
          <a:endParaRPr lang="ko-KR" altLang="en-US" sz="2000" b="1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C7628F42-F6A1-4CAC-B43C-DE31720AB8A6}" type="parTrans" cxnId="{9A0F1E65-F89E-4058-91A2-FBFAB220E175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43173E33-0E96-4B6F-9EB0-FCCE028659D0}" type="sibTrans" cxnId="{9A0F1E65-F89E-4058-91A2-FBFAB220E175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18A9A1A8-CB61-430E-A4E4-C781BECB0E8A}">
      <dgm:prSet phldrT="[텍스트]" custT="1"/>
      <dgm:spPr/>
      <dgm:t>
        <a:bodyPr/>
        <a:lstStyle/>
        <a:p>
          <a:pPr algn="l" latinLnBrk="1"/>
          <a:r>
            <a:rPr lang="ko-KR" altLang="en-US" sz="25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현대</a:t>
          </a:r>
          <a:endParaRPr lang="en-US" altLang="ko-KR" sz="2500" b="1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algn="l" latinLnBrk="1"/>
          <a:r>
            <a:rPr lang="en-US" altLang="ko-KR" sz="25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바탕"/>
              <a:ea typeface="바탕"/>
            </a:rPr>
            <a:t>•</a:t>
          </a:r>
          <a:r>
            <a:rPr lang="ko-KR" altLang="en-US" sz="25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신부수업 </a:t>
          </a:r>
          <a:endParaRPr lang="en-US" altLang="ko-KR" sz="2500" b="1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algn="l" latinLnBrk="1"/>
          <a:r>
            <a:rPr lang="en-US" altLang="ko-KR" sz="25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바탕"/>
              <a:ea typeface="바탕"/>
            </a:rPr>
            <a:t>•</a:t>
          </a:r>
          <a:r>
            <a:rPr lang="ko-KR" altLang="en-US" sz="25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인테리어</a:t>
          </a:r>
          <a:endParaRPr lang="en-US" altLang="ko-KR" sz="2500" b="1" dirty="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5BF162DC-5684-4468-A133-EA1B1EFFB746}" type="parTrans" cxnId="{DF9DEB6F-38EE-4565-82EA-E6806A5C2012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2F44E56D-6C93-44A4-B72B-B21BC730BC63}" type="sibTrans" cxnId="{DF9DEB6F-38EE-4565-82EA-E6806A5C2012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7792A2B5-F2DB-4AB4-94E2-767BBF7C69ED}">
      <dgm:prSet phldrT="[텍스트]" custT="1"/>
      <dgm:spPr/>
      <dgm:t>
        <a:bodyPr/>
        <a:lstStyle/>
        <a:p>
          <a:pPr latinLnBrk="1"/>
          <a:r>
            <a:rPr lang="ko-KR" altLang="en-US" sz="2800" b="1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메이지시대</a:t>
          </a:r>
          <a:endParaRPr lang="ko-KR" altLang="en-US" sz="2800" b="1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CE7CE61E-6AB5-4DCD-8F23-9F5838459D1D}" type="sibTrans" cxnId="{60AE3543-C7F3-45C7-9A33-55F04A159930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9EE940EC-E1ED-466D-BA5F-F7D98388F41E}" type="parTrans" cxnId="{60AE3543-C7F3-45C7-9A33-55F04A159930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822C10EC-CD16-44C5-B9B0-C81B2698BFB4}">
      <dgm:prSet phldrT="[텍스트]" custT="1"/>
      <dgm:spPr/>
      <dgm:t>
        <a:bodyPr/>
        <a:lstStyle/>
        <a:p>
          <a:pPr latinLnBrk="1"/>
          <a:r>
            <a:rPr lang="ko-KR" altLang="en-US" sz="25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석고</a:t>
          </a:r>
          <a:r>
            <a:rPr lang="en-US" altLang="ko-KR" sz="25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, </a:t>
          </a:r>
          <a:r>
            <a:rPr lang="ko-KR" altLang="en-US" sz="25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유리에 생명감    전위적인 꽃꽂이</a:t>
          </a:r>
          <a:endParaRPr lang="ko-KR" altLang="en-US" sz="2500" b="1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3E3D2CF2-8D5C-4FE5-9090-1D7622692B35}">
      <dgm:prSet phldrT="[텍스트]" custT="1"/>
      <dgm:spPr/>
      <dgm:t>
        <a:bodyPr/>
        <a:lstStyle/>
        <a:p>
          <a:pPr latinLnBrk="1"/>
          <a:r>
            <a:rPr lang="en-US" altLang="ko-KR" sz="28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2</a:t>
          </a:r>
          <a:r>
            <a:rPr lang="ko-KR" altLang="en-US" sz="2500" b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차 세계대전 후</a:t>
          </a:r>
          <a:endParaRPr lang="ko-KR" altLang="en-US" sz="2500" b="1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3C6A78F0-3B4C-436D-9D54-A1CEB4362F2C}" type="sibTrans" cxnId="{72D2781C-CB41-48F1-B61F-16BDC40D31C5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C24E17DE-43CA-40D0-A55F-E03ED7C6B072}" type="parTrans" cxnId="{72D2781C-CB41-48F1-B61F-16BDC40D31C5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8BF0B22B-A238-4853-96B0-BCA2A326D9C4}" type="sibTrans" cxnId="{28B047EC-8498-4AB3-844E-98E9BE218217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59A77788-D586-4F17-94E0-162B7746E8A5}" type="parTrans" cxnId="{28B047EC-8498-4AB3-844E-98E9BE218217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3AFC3F4E-6FFB-4E07-B50B-011698082A89}">
      <dgm:prSet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500" b="1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도코</a:t>
          </a:r>
          <a:r>
            <a:rPr lang="ko-KR" altLang="en-US" sz="25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 노마</a:t>
          </a:r>
          <a:r>
            <a:rPr lang="en-US" altLang="ko-KR" sz="25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, </a:t>
          </a:r>
          <a:r>
            <a:rPr lang="ko-KR" altLang="en-US" sz="25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다도와      함께  발달  </a:t>
          </a:r>
          <a:endParaRPr lang="ko-KR" altLang="en-US" sz="2500" b="1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5C16C051-6683-41F8-93AA-63871593BAC0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500" b="1" u="none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불교 공화</a:t>
          </a:r>
          <a:r>
            <a:rPr lang="en-US" altLang="ko-KR" sz="2500" b="1" u="none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(</a:t>
          </a:r>
          <a:r>
            <a:rPr lang="ko-KR" altLang="en-US" sz="2500" b="1" u="none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供花</a:t>
          </a:r>
          <a:r>
            <a:rPr lang="en-US" altLang="ko-KR" sz="2500" b="1" u="none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)</a:t>
          </a:r>
          <a:r>
            <a:rPr lang="ko-KR" altLang="en-US" sz="2500" b="1" u="none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 기원 </a:t>
          </a:r>
          <a:endParaRPr lang="en-US" altLang="ko-KR" sz="2500" b="1" u="none" dirty="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FB18AF35-25C8-4618-9A05-A6F4188A760C}" type="sibTrans" cxnId="{B46B6854-DFDC-42F1-8D38-AE3ECFE40DD6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5EBD0A72-420E-42C7-BE06-40CD82D76F0F}" type="parTrans" cxnId="{B46B6854-DFDC-42F1-8D38-AE3ECFE40DD6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F0168EF8-5B90-484E-BDE1-D318B66CD6CD}" type="sibTrans" cxnId="{F11D6727-8E9E-4ECF-BF13-6FEEF9B5CD07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5B4C44F8-D87C-4847-B5BB-01257C815CEE}" type="parTrans" cxnId="{F11D6727-8E9E-4ECF-BF13-6FEEF9B5CD07}">
      <dgm:prSet/>
      <dgm:spPr/>
      <dgm:t>
        <a:bodyPr/>
        <a:lstStyle/>
        <a:p>
          <a:pPr latinLnBrk="1"/>
          <a:endParaRPr lang="ko-KR" altLang="en-US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91C422DC-EF50-4FCF-81B1-6DA9AC63AC8F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1980 </a:t>
          </a:r>
          <a:r>
            <a:rPr lang="ko-KR" alt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국수주의로 각광               </a:t>
          </a:r>
          <a:endParaRPr lang="ko-KR" altLang="en-US" sz="2000" b="1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614352FB-50E1-4E21-AAB8-9C79B7B230F3}" type="parTrans" cxnId="{55616B96-FA64-448D-A99A-8DB89C55CB76}">
      <dgm:prSet/>
      <dgm:spPr/>
    </dgm:pt>
    <dgm:pt modelId="{15B91B7E-7DF3-4F5C-98CC-23B1E57116F9}" type="sibTrans" cxnId="{55616B96-FA64-448D-A99A-8DB89C55CB76}">
      <dgm:prSet/>
      <dgm:spPr/>
    </dgm:pt>
    <dgm:pt modelId="{0A4A7881-EEC6-4749-80B9-D63C35F8E2D6}" type="pres">
      <dgm:prSet presAssocID="{880F4016-7E85-43C9-8253-35F310188F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B2D4C4-CB99-4F11-BC5A-56B616064186}" type="pres">
      <dgm:prSet presAssocID="{7792A2B5-F2DB-4AB4-94E2-767BBF7C69ED}" presName="node" presStyleLbl="node1" presStyleIdx="0" presStyleCnt="4" custLinFactX="17385" custLinFactNeighborX="100000" custLinFactNeighborY="68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B3294C-6C79-4F65-9E0A-6F792DE2E8AF}" type="pres">
      <dgm:prSet presAssocID="{CE7CE61E-6AB5-4DCD-8F23-9F5838459D1D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E5BEF89C-02C4-4631-A78B-B917BDB48A5B}" type="pres">
      <dgm:prSet presAssocID="{18A9A1A8-CB61-430E-A4E4-C781BECB0E8A}" presName="node" presStyleLbl="node1" presStyleIdx="1" presStyleCnt="4" custLinFactY="16934" custLinFactNeighborX="7385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D320EB-ADBA-4E5A-A051-DA19ACA56940}" type="pres">
      <dgm:prSet presAssocID="{2F44E56D-6C93-44A4-B72B-B21BC730BC63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6E735285-B203-47D6-BFD0-3B61F3E812FA}" type="pres">
      <dgm:prSet presAssocID="{3E3D2CF2-8D5C-4FE5-9090-1D7622692B35}" presName="node" presStyleLbl="node1" presStyleIdx="2" presStyleCnt="4" custLinFactNeighborX="-7339" custLinFactNeighborY="46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9FCD3E-83BD-49E1-B9E4-8B9ADE5885DF}" type="pres">
      <dgm:prSet presAssocID="{3C6A78F0-3B4C-436D-9D54-A1CEB4362F2C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1113DC28-7CE7-4C1D-9A74-8160A7E688B2}" type="pres">
      <dgm:prSet presAssocID="{5C16C051-6683-41F8-93AA-63871593BAC0}" presName="node" presStyleLbl="node1" presStyleIdx="3" presStyleCnt="4" custLinFactX="-15258" custLinFactY="-1050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CCEA490-D6BB-4EC5-BAC8-8E1D1E8144DE}" type="presOf" srcId="{822C10EC-CD16-44C5-B9B0-C81B2698BFB4}" destId="{6E735285-B203-47D6-BFD0-3B61F3E812FA}" srcOrd="0" destOrd="1" presId="urn:microsoft.com/office/officeart/2005/8/layout/default#5"/>
    <dgm:cxn modelId="{28B047EC-8498-4AB3-844E-98E9BE218217}" srcId="{3E3D2CF2-8D5C-4FE5-9090-1D7622692B35}" destId="{822C10EC-CD16-44C5-B9B0-C81B2698BFB4}" srcOrd="0" destOrd="0" parTransId="{59A77788-D586-4F17-94E0-162B7746E8A5}" sibTransId="{8BF0B22B-A238-4853-96B0-BCA2A326D9C4}"/>
    <dgm:cxn modelId="{F2071290-E190-4521-8A30-CB7B6BAB5793}" type="presOf" srcId="{18A9A1A8-CB61-430E-A4E4-C781BECB0E8A}" destId="{E5BEF89C-02C4-4631-A78B-B917BDB48A5B}" srcOrd="0" destOrd="0" presId="urn:microsoft.com/office/officeart/2005/8/layout/default#5"/>
    <dgm:cxn modelId="{414B5CF8-0D26-41AF-8ABC-20FE0E407A84}" type="presOf" srcId="{3AFC3F4E-6FFB-4E07-B50B-011698082A89}" destId="{1113DC28-7CE7-4C1D-9A74-8160A7E688B2}" srcOrd="0" destOrd="1" presId="urn:microsoft.com/office/officeart/2005/8/layout/default#5"/>
    <dgm:cxn modelId="{72D2781C-CB41-48F1-B61F-16BDC40D31C5}" srcId="{880F4016-7E85-43C9-8253-35F310188F7E}" destId="{3E3D2CF2-8D5C-4FE5-9090-1D7622692B35}" srcOrd="2" destOrd="0" parTransId="{C24E17DE-43CA-40D0-A55F-E03ED7C6B072}" sibTransId="{3C6A78F0-3B4C-436D-9D54-A1CEB4362F2C}"/>
    <dgm:cxn modelId="{60AE3543-C7F3-45C7-9A33-55F04A159930}" srcId="{880F4016-7E85-43C9-8253-35F310188F7E}" destId="{7792A2B5-F2DB-4AB4-94E2-767BBF7C69ED}" srcOrd="0" destOrd="0" parTransId="{9EE940EC-E1ED-466D-BA5F-F7D98388F41E}" sibTransId="{CE7CE61E-6AB5-4DCD-8F23-9F5838459D1D}"/>
    <dgm:cxn modelId="{B46B6854-DFDC-42F1-8D38-AE3ECFE40DD6}" srcId="{880F4016-7E85-43C9-8253-35F310188F7E}" destId="{5C16C051-6683-41F8-93AA-63871593BAC0}" srcOrd="3" destOrd="0" parTransId="{5EBD0A72-420E-42C7-BE06-40CD82D76F0F}" sibTransId="{FB18AF35-25C8-4618-9A05-A6F4188A760C}"/>
    <dgm:cxn modelId="{3115AB9F-DA90-4FCB-B2CE-14B2C5059071}" type="presOf" srcId="{5C16C051-6683-41F8-93AA-63871593BAC0}" destId="{1113DC28-7CE7-4C1D-9A74-8160A7E688B2}" srcOrd="0" destOrd="0" presId="urn:microsoft.com/office/officeart/2005/8/layout/default#5"/>
    <dgm:cxn modelId="{50D4D4CB-0506-4A49-8AEE-3C5299E9F0AE}" type="presOf" srcId="{7792A2B5-F2DB-4AB4-94E2-767BBF7C69ED}" destId="{0AB2D4C4-CB99-4F11-BC5A-56B616064186}" srcOrd="0" destOrd="0" presId="urn:microsoft.com/office/officeart/2005/8/layout/default#5"/>
    <dgm:cxn modelId="{9A0F1E65-F89E-4058-91A2-FBFAB220E175}" srcId="{7792A2B5-F2DB-4AB4-94E2-767BBF7C69ED}" destId="{39B27C9E-B56A-43EC-A04F-2126A6E497C9}" srcOrd="0" destOrd="0" parTransId="{C7628F42-F6A1-4CAC-B43C-DE31720AB8A6}" sibTransId="{43173E33-0E96-4B6F-9EB0-FCCE028659D0}"/>
    <dgm:cxn modelId="{9C3E9220-9C6B-4789-B4F0-B2BEA9945F9C}" type="presOf" srcId="{39B27C9E-B56A-43EC-A04F-2126A6E497C9}" destId="{0AB2D4C4-CB99-4F11-BC5A-56B616064186}" srcOrd="0" destOrd="1" presId="urn:microsoft.com/office/officeart/2005/8/layout/default#5"/>
    <dgm:cxn modelId="{55616B96-FA64-448D-A99A-8DB89C55CB76}" srcId="{7792A2B5-F2DB-4AB4-94E2-767BBF7C69ED}" destId="{91C422DC-EF50-4FCF-81B1-6DA9AC63AC8F}" srcOrd="1" destOrd="0" parTransId="{614352FB-50E1-4E21-AAB8-9C79B7B230F3}" sibTransId="{15B91B7E-7DF3-4F5C-98CC-23B1E57116F9}"/>
    <dgm:cxn modelId="{5A4B49FE-FEBE-40B5-B14B-A80D5AE2B2F1}" type="presOf" srcId="{3E3D2CF2-8D5C-4FE5-9090-1D7622692B35}" destId="{6E735285-B203-47D6-BFD0-3B61F3E812FA}" srcOrd="0" destOrd="0" presId="urn:microsoft.com/office/officeart/2005/8/layout/default#5"/>
    <dgm:cxn modelId="{DF9DEB6F-38EE-4565-82EA-E6806A5C2012}" srcId="{880F4016-7E85-43C9-8253-35F310188F7E}" destId="{18A9A1A8-CB61-430E-A4E4-C781BECB0E8A}" srcOrd="1" destOrd="0" parTransId="{5BF162DC-5684-4468-A133-EA1B1EFFB746}" sibTransId="{2F44E56D-6C93-44A4-B72B-B21BC730BC63}"/>
    <dgm:cxn modelId="{5BC3F5AC-5C4F-43C9-9CCE-3EF5D2FE266B}" type="presOf" srcId="{880F4016-7E85-43C9-8253-35F310188F7E}" destId="{0A4A7881-EEC6-4749-80B9-D63C35F8E2D6}" srcOrd="0" destOrd="0" presId="urn:microsoft.com/office/officeart/2005/8/layout/default#5"/>
    <dgm:cxn modelId="{FC042D98-420E-4D33-877A-CF09FEB567AD}" type="presOf" srcId="{91C422DC-EF50-4FCF-81B1-6DA9AC63AC8F}" destId="{0AB2D4C4-CB99-4F11-BC5A-56B616064186}" srcOrd="0" destOrd="2" presId="urn:microsoft.com/office/officeart/2005/8/layout/default#5"/>
    <dgm:cxn modelId="{F11D6727-8E9E-4ECF-BF13-6FEEF9B5CD07}" srcId="{5C16C051-6683-41F8-93AA-63871593BAC0}" destId="{3AFC3F4E-6FFB-4E07-B50B-011698082A89}" srcOrd="0" destOrd="0" parTransId="{5B4C44F8-D87C-4847-B5BB-01257C815CEE}" sibTransId="{F0168EF8-5B90-484E-BDE1-D318B66CD6CD}"/>
    <dgm:cxn modelId="{868B0ED3-CF46-463A-BCC8-ACD1406B021D}" type="presParOf" srcId="{0A4A7881-EEC6-4749-80B9-D63C35F8E2D6}" destId="{0AB2D4C4-CB99-4F11-BC5A-56B616064186}" srcOrd="0" destOrd="0" presId="urn:microsoft.com/office/officeart/2005/8/layout/default#5"/>
    <dgm:cxn modelId="{F02D480E-B8E6-4590-8160-16299396883A}" type="presParOf" srcId="{0A4A7881-EEC6-4749-80B9-D63C35F8E2D6}" destId="{DBB3294C-6C79-4F65-9E0A-6F792DE2E8AF}" srcOrd="1" destOrd="0" presId="urn:microsoft.com/office/officeart/2005/8/layout/default#5"/>
    <dgm:cxn modelId="{4642FDB7-1B07-49B7-9A9A-D217D712CC4A}" type="presParOf" srcId="{0A4A7881-EEC6-4749-80B9-D63C35F8E2D6}" destId="{E5BEF89C-02C4-4631-A78B-B917BDB48A5B}" srcOrd="2" destOrd="0" presId="urn:microsoft.com/office/officeart/2005/8/layout/default#5"/>
    <dgm:cxn modelId="{B6C2940D-F0E2-4BDA-AA7B-5F35FADF833D}" type="presParOf" srcId="{0A4A7881-EEC6-4749-80B9-D63C35F8E2D6}" destId="{8FD320EB-ADBA-4E5A-A051-DA19ACA56940}" srcOrd="3" destOrd="0" presId="urn:microsoft.com/office/officeart/2005/8/layout/default#5"/>
    <dgm:cxn modelId="{18C4F66F-9979-4802-8C4D-12B49C80A78E}" type="presParOf" srcId="{0A4A7881-EEC6-4749-80B9-D63C35F8E2D6}" destId="{6E735285-B203-47D6-BFD0-3B61F3E812FA}" srcOrd="4" destOrd="0" presId="urn:microsoft.com/office/officeart/2005/8/layout/default#5"/>
    <dgm:cxn modelId="{24991ECB-6566-4800-93F9-8BC03AB0288E}" type="presParOf" srcId="{0A4A7881-EEC6-4749-80B9-D63C35F8E2D6}" destId="{289FCD3E-83BD-49E1-B9E4-8B9ADE5885DF}" srcOrd="5" destOrd="0" presId="urn:microsoft.com/office/officeart/2005/8/layout/default#5"/>
    <dgm:cxn modelId="{751C94B4-0E52-45AB-970A-6C2CC135339A}" type="presParOf" srcId="{0A4A7881-EEC6-4749-80B9-D63C35F8E2D6}" destId="{1113DC28-7CE7-4C1D-9A74-8160A7E688B2}" srcOrd="6" destOrd="0" presId="urn:microsoft.com/office/officeart/2005/8/layout/default#5"/>
  </dgm:cxnLst>
  <dgm:bg>
    <a:solidFill>
      <a:schemeClr val="accent3"/>
    </a:solidFill>
    <a:effectLst>
      <a:innerShdw blurRad="63500" dist="50800" dir="13500000">
        <a:prstClr val="black">
          <a:alpha val="50000"/>
        </a:prstClr>
      </a:innerShdw>
      <a:softEdge rad="317500"/>
    </a:effectLst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5C04AD-06CC-4F90-97D1-F5925B5C9D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89F0297-8319-402F-BC27-14DC747CC7AE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algn="ctr" rtl="0" latinLnBrk="1"/>
          <a:r>
            <a:rPr lang="ko-KR" altLang="en-US" sz="3200" b="1" dirty="0" smtClean="0"/>
            <a:t>일본 신문의 역사</a:t>
          </a:r>
          <a:endParaRPr lang="ko-KR" altLang="en-US" sz="3200" b="1" dirty="0"/>
        </a:p>
      </dgm:t>
    </dgm:pt>
    <dgm:pt modelId="{67649E8A-4CD4-403C-835E-3FCBE41C5FD1}" type="parTrans" cxnId="{A29139BA-A99D-4FBD-A109-2FFDE28ED00A}">
      <dgm:prSet/>
      <dgm:spPr/>
      <dgm:t>
        <a:bodyPr/>
        <a:lstStyle/>
        <a:p>
          <a:pPr latinLnBrk="1"/>
          <a:endParaRPr lang="ko-KR" altLang="en-US"/>
        </a:p>
      </dgm:t>
    </dgm:pt>
    <dgm:pt modelId="{D3A80733-9E87-4166-BFF7-40298AD6C16D}" type="sibTrans" cxnId="{A29139BA-A99D-4FBD-A109-2FFDE28ED00A}">
      <dgm:prSet/>
      <dgm:spPr/>
      <dgm:t>
        <a:bodyPr/>
        <a:lstStyle/>
        <a:p>
          <a:pPr latinLnBrk="1"/>
          <a:endParaRPr lang="ko-KR" altLang="en-US"/>
        </a:p>
      </dgm:t>
    </dgm:pt>
    <dgm:pt modelId="{1639E9B9-FC52-48E9-A6B7-422901A23F63}" type="pres">
      <dgm:prSet presAssocID="{905C04AD-06CC-4F90-97D1-F5925B5C9D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A4595A-A1D8-420B-95B4-FC0AF2A78889}" type="pres">
      <dgm:prSet presAssocID="{B89F0297-8319-402F-BC27-14DC747CC7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C28FFBF-CDAA-4B08-ADFC-26B529741D29}" type="presOf" srcId="{905C04AD-06CC-4F90-97D1-F5925B5C9D5D}" destId="{1639E9B9-FC52-48E9-A6B7-422901A23F63}" srcOrd="0" destOrd="0" presId="urn:microsoft.com/office/officeart/2005/8/layout/vList2"/>
    <dgm:cxn modelId="{798DBAE2-236D-4F3F-BEF1-85BF07939A3A}" type="presOf" srcId="{B89F0297-8319-402F-BC27-14DC747CC7AE}" destId="{11A4595A-A1D8-420B-95B4-FC0AF2A78889}" srcOrd="0" destOrd="0" presId="urn:microsoft.com/office/officeart/2005/8/layout/vList2"/>
    <dgm:cxn modelId="{A29139BA-A99D-4FBD-A109-2FFDE28ED00A}" srcId="{905C04AD-06CC-4F90-97D1-F5925B5C9D5D}" destId="{B89F0297-8319-402F-BC27-14DC747CC7AE}" srcOrd="0" destOrd="0" parTransId="{67649E8A-4CD4-403C-835E-3FCBE41C5FD1}" sibTransId="{D3A80733-9E87-4166-BFF7-40298AD6C16D}"/>
    <dgm:cxn modelId="{CFAF8AAC-7C7B-4D43-9D14-C818B964843B}" type="presParOf" srcId="{1639E9B9-FC52-48E9-A6B7-422901A23F63}" destId="{11A4595A-A1D8-420B-95B4-FC0AF2A788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BC7381-3FC3-41C3-A60C-2ABC14E6DD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3357035-4821-41D7-8267-89F7E913E0F5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algn="ctr" rtl="0" latinLnBrk="1"/>
          <a:r>
            <a:rPr lang="ko-KR" b="1" dirty="0" smtClean="0"/>
            <a:t>청일전쟁 후</a:t>
          </a:r>
          <a:endParaRPr lang="ko-KR" b="1" dirty="0"/>
        </a:p>
      </dgm:t>
    </dgm:pt>
    <dgm:pt modelId="{893AF14F-D938-4240-8CD0-80ED3ADB43BD}" type="parTrans" cxnId="{939810CF-C93B-46B5-9F3B-051CD2DE61B2}">
      <dgm:prSet/>
      <dgm:spPr/>
      <dgm:t>
        <a:bodyPr/>
        <a:lstStyle/>
        <a:p>
          <a:pPr latinLnBrk="1"/>
          <a:endParaRPr lang="ko-KR" altLang="en-US"/>
        </a:p>
      </dgm:t>
    </dgm:pt>
    <dgm:pt modelId="{B4868F20-1BBF-4339-9CBD-2507BB4DC2ED}" type="sibTrans" cxnId="{939810CF-C93B-46B5-9F3B-051CD2DE61B2}">
      <dgm:prSet/>
      <dgm:spPr/>
      <dgm:t>
        <a:bodyPr/>
        <a:lstStyle/>
        <a:p>
          <a:pPr latinLnBrk="1"/>
          <a:endParaRPr lang="ko-KR" altLang="en-US"/>
        </a:p>
      </dgm:t>
    </dgm:pt>
    <dgm:pt modelId="{BD94F472-132B-4A47-8BD7-92DD647EE9AE}" type="pres">
      <dgm:prSet presAssocID="{46BC7381-3FC3-41C3-A60C-2ABC14E6DD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90720F-D0A3-4EB3-B2E9-859EFC3E4776}" type="pres">
      <dgm:prSet presAssocID="{13357035-4821-41D7-8267-89F7E913E0F5}" presName="parentText" presStyleLbl="node1" presStyleIdx="0" presStyleCnt="1" custLinFactNeighborX="11429" custLinFactNeighborY="-58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39810CF-C93B-46B5-9F3B-051CD2DE61B2}" srcId="{46BC7381-3FC3-41C3-A60C-2ABC14E6DDDF}" destId="{13357035-4821-41D7-8267-89F7E913E0F5}" srcOrd="0" destOrd="0" parTransId="{893AF14F-D938-4240-8CD0-80ED3ADB43BD}" sibTransId="{B4868F20-1BBF-4339-9CBD-2507BB4DC2ED}"/>
    <dgm:cxn modelId="{B17FD3A6-1E36-4CB0-AE0A-ADD075FFC575}" type="presOf" srcId="{13357035-4821-41D7-8267-89F7E913E0F5}" destId="{E690720F-D0A3-4EB3-B2E9-859EFC3E4776}" srcOrd="0" destOrd="0" presId="urn:microsoft.com/office/officeart/2005/8/layout/vList2"/>
    <dgm:cxn modelId="{84411A90-330F-421A-BDB1-2E84DBE81F05}" type="presOf" srcId="{46BC7381-3FC3-41C3-A60C-2ABC14E6DDDF}" destId="{BD94F472-132B-4A47-8BD7-92DD647EE9AE}" srcOrd="0" destOrd="0" presId="urn:microsoft.com/office/officeart/2005/8/layout/vList2"/>
    <dgm:cxn modelId="{A029CB61-0A95-4119-9BE7-D65482BF939B}" type="presParOf" srcId="{BD94F472-132B-4A47-8BD7-92DD647EE9AE}" destId="{E690720F-D0A3-4EB3-B2E9-859EFC3E47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03067E-35C6-4470-BBF9-EC9F7AC53D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E012B4A-4FF4-4766-AD92-14559DF41638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algn="ctr" rtl="0" latinLnBrk="1"/>
          <a:r>
            <a:rPr lang="ko-KR" dirty="0" smtClean="0">
              <a:solidFill>
                <a:schemeClr val="bg1"/>
              </a:solidFill>
            </a:rPr>
            <a:t>라디오의 역사</a:t>
          </a:r>
          <a:endParaRPr lang="ko-KR" dirty="0">
            <a:solidFill>
              <a:schemeClr val="bg1"/>
            </a:solidFill>
          </a:endParaRPr>
        </a:p>
      </dgm:t>
    </dgm:pt>
    <dgm:pt modelId="{8FDE1F76-4CE3-4CC3-94EE-5F73C269F91F}" type="parTrans" cxnId="{33DD7B6E-8205-4D6D-8D8E-7A169262770C}">
      <dgm:prSet/>
      <dgm:spPr/>
      <dgm:t>
        <a:bodyPr/>
        <a:lstStyle/>
        <a:p>
          <a:pPr latinLnBrk="1"/>
          <a:endParaRPr lang="ko-KR" altLang="en-US"/>
        </a:p>
      </dgm:t>
    </dgm:pt>
    <dgm:pt modelId="{3943E899-89E4-42C3-98BF-A7116996C3C8}" type="sibTrans" cxnId="{33DD7B6E-8205-4D6D-8D8E-7A169262770C}">
      <dgm:prSet/>
      <dgm:spPr/>
      <dgm:t>
        <a:bodyPr/>
        <a:lstStyle/>
        <a:p>
          <a:pPr latinLnBrk="1"/>
          <a:endParaRPr lang="ko-KR" altLang="en-US"/>
        </a:p>
      </dgm:t>
    </dgm:pt>
    <dgm:pt modelId="{3E883AAB-7E6C-4F10-9E85-22E73E0AB20A}" type="pres">
      <dgm:prSet presAssocID="{CF03067E-35C6-4470-BBF9-EC9F7AC53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ECC61A-DFF5-46BD-BB53-7425F033F85E}" type="pres">
      <dgm:prSet presAssocID="{8E012B4A-4FF4-4766-AD92-14559DF41638}" presName="parentText" presStyleLbl="node1" presStyleIdx="0" presStyleCnt="1" custLinFactNeighborX="624" custLinFactNeighborY="-77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CFAE079-A4A3-4A1A-A0D6-B9577ABF4545}" type="presOf" srcId="{8E012B4A-4FF4-4766-AD92-14559DF41638}" destId="{CEECC61A-DFF5-46BD-BB53-7425F033F85E}" srcOrd="0" destOrd="0" presId="urn:microsoft.com/office/officeart/2005/8/layout/vList2"/>
    <dgm:cxn modelId="{33DD7B6E-8205-4D6D-8D8E-7A169262770C}" srcId="{CF03067E-35C6-4470-BBF9-EC9F7AC53DAD}" destId="{8E012B4A-4FF4-4766-AD92-14559DF41638}" srcOrd="0" destOrd="0" parTransId="{8FDE1F76-4CE3-4CC3-94EE-5F73C269F91F}" sibTransId="{3943E899-89E4-42C3-98BF-A7116996C3C8}"/>
    <dgm:cxn modelId="{FBA64649-6CE0-4CDE-8D75-C463DA8CBAAF}" type="presOf" srcId="{CF03067E-35C6-4470-BBF9-EC9F7AC53DAD}" destId="{3E883AAB-7E6C-4F10-9E85-22E73E0AB20A}" srcOrd="0" destOrd="0" presId="urn:microsoft.com/office/officeart/2005/8/layout/vList2"/>
    <dgm:cxn modelId="{053829C8-811A-4486-B5E4-558D406750B6}" type="presParOf" srcId="{3E883AAB-7E6C-4F10-9E85-22E73E0AB20A}" destId="{CEECC61A-DFF5-46BD-BB53-7425F033F8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7B473D-44D4-46A3-A808-105E34ABE80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74C680A-915B-4C0A-A653-FA183218FD9A}">
      <dgm:prSet/>
      <dgm:spPr>
        <a:ln>
          <a:solidFill>
            <a:schemeClr val="tx1"/>
          </a:solidFill>
        </a:ln>
      </dgm:spPr>
      <dgm:t>
        <a:bodyPr/>
        <a:lstStyle/>
        <a:p>
          <a:pPr rtl="0" latinLnBrk="1"/>
          <a:r>
            <a:rPr lang="en-US" dirty="0" smtClean="0"/>
            <a:t>1925</a:t>
          </a:r>
          <a:r>
            <a:rPr lang="ko-KR" dirty="0" smtClean="0"/>
            <a:t>년 방송 시작</a:t>
          </a:r>
          <a:endParaRPr lang="en-US" dirty="0"/>
        </a:p>
      </dgm:t>
    </dgm:pt>
    <dgm:pt modelId="{AEFFB37B-F52C-4BC6-97B2-CB3BA8290869}" type="parTrans" cxnId="{A4F47DD7-9B59-4B62-B63E-0F11D31460A0}">
      <dgm:prSet/>
      <dgm:spPr/>
      <dgm:t>
        <a:bodyPr/>
        <a:lstStyle/>
        <a:p>
          <a:pPr latinLnBrk="1"/>
          <a:endParaRPr lang="ko-KR" altLang="en-US"/>
        </a:p>
      </dgm:t>
    </dgm:pt>
    <dgm:pt modelId="{32F01E85-90D7-45EF-A920-E4CD0CB92940}" type="sibTrans" cxnId="{A4F47DD7-9B59-4B62-B63E-0F11D31460A0}">
      <dgm:prSet/>
      <dgm:spPr/>
      <dgm:t>
        <a:bodyPr/>
        <a:lstStyle/>
        <a:p>
          <a:pPr latinLnBrk="1"/>
          <a:endParaRPr lang="ko-KR" altLang="en-US"/>
        </a:p>
      </dgm:t>
    </dgm:pt>
    <dgm:pt modelId="{57D0C95B-FFAD-445B-8EE6-15428BE549FB}">
      <dgm:prSet/>
      <dgm:spPr>
        <a:ln>
          <a:solidFill>
            <a:schemeClr val="tx1"/>
          </a:solidFill>
        </a:ln>
      </dgm:spPr>
      <dgm:t>
        <a:bodyPr/>
        <a:lstStyle/>
        <a:p>
          <a:pPr rtl="0" latinLnBrk="1"/>
          <a:r>
            <a:rPr lang="en-US" dirty="0" smtClean="0"/>
            <a:t>1926</a:t>
          </a:r>
          <a:r>
            <a:rPr lang="ko-KR" dirty="0" smtClean="0"/>
            <a:t>년 도쿄</a:t>
          </a:r>
          <a:r>
            <a:rPr lang="en-US" dirty="0" smtClean="0"/>
            <a:t>, </a:t>
          </a:r>
          <a:r>
            <a:rPr lang="ko-KR" dirty="0" smtClean="0"/>
            <a:t>나고야</a:t>
          </a:r>
          <a:r>
            <a:rPr lang="en-US" dirty="0" smtClean="0"/>
            <a:t>, </a:t>
          </a:r>
          <a:r>
            <a:rPr lang="ko-KR" dirty="0" smtClean="0"/>
            <a:t>오사카 방송국이 통합</a:t>
          </a:r>
          <a:r>
            <a:rPr lang="en-US" dirty="0" smtClean="0"/>
            <a:t>=</a:t>
          </a:r>
          <a:r>
            <a:rPr lang="ko-KR" dirty="0" smtClean="0"/>
            <a:t>일본방송협회</a:t>
          </a:r>
          <a:r>
            <a:rPr lang="en-US" dirty="0" smtClean="0"/>
            <a:t>(NHK)</a:t>
          </a:r>
          <a:endParaRPr lang="ko-KR" dirty="0"/>
        </a:p>
      </dgm:t>
    </dgm:pt>
    <dgm:pt modelId="{46B9EB7C-3215-4612-8C39-E19A1622CF15}" type="parTrans" cxnId="{6C70051E-515D-4EA7-83FB-48498C87F325}">
      <dgm:prSet/>
      <dgm:spPr/>
      <dgm:t>
        <a:bodyPr/>
        <a:lstStyle/>
        <a:p>
          <a:pPr latinLnBrk="1"/>
          <a:endParaRPr lang="ko-KR" altLang="en-US"/>
        </a:p>
      </dgm:t>
    </dgm:pt>
    <dgm:pt modelId="{D7E61780-8E78-4CD2-B311-A44F9E5DFCE3}" type="sibTrans" cxnId="{6C70051E-515D-4EA7-83FB-48498C87F325}">
      <dgm:prSet/>
      <dgm:spPr/>
      <dgm:t>
        <a:bodyPr/>
        <a:lstStyle/>
        <a:p>
          <a:pPr latinLnBrk="1"/>
          <a:endParaRPr lang="ko-KR" altLang="en-US"/>
        </a:p>
      </dgm:t>
    </dgm:pt>
    <dgm:pt modelId="{D6BF2270-2357-40B3-9AB0-C6B45BE66567}">
      <dgm:prSet/>
      <dgm:spPr>
        <a:ln>
          <a:solidFill>
            <a:schemeClr val="tx1"/>
          </a:solidFill>
        </a:ln>
      </dgm:spPr>
      <dgm:t>
        <a:bodyPr/>
        <a:lstStyle/>
        <a:p>
          <a:pPr rtl="0" latinLnBrk="1"/>
          <a:r>
            <a:rPr lang="en-US" dirty="0" smtClean="0"/>
            <a:t>1931</a:t>
          </a:r>
          <a:r>
            <a:rPr lang="ko-KR" dirty="0" smtClean="0"/>
            <a:t>년 만주사변 </a:t>
          </a:r>
          <a:r>
            <a:rPr lang="ko-KR" altLang="en-US" dirty="0" smtClean="0"/>
            <a:t>이후 </a:t>
          </a:r>
          <a:r>
            <a:rPr lang="ko-KR" dirty="0" smtClean="0"/>
            <a:t>군부의 선전기관으로서 활동</a:t>
          </a:r>
          <a:endParaRPr lang="en-US" dirty="0"/>
        </a:p>
      </dgm:t>
    </dgm:pt>
    <dgm:pt modelId="{3F899300-112A-4239-BC89-C53730A4E9CD}" type="parTrans" cxnId="{205002AE-E178-442F-8474-D7F046745624}">
      <dgm:prSet/>
      <dgm:spPr/>
      <dgm:t>
        <a:bodyPr/>
        <a:lstStyle/>
        <a:p>
          <a:pPr latinLnBrk="1"/>
          <a:endParaRPr lang="ko-KR" altLang="en-US"/>
        </a:p>
      </dgm:t>
    </dgm:pt>
    <dgm:pt modelId="{07CF3B19-00BA-40B1-B7CA-33F99742DFCF}" type="sibTrans" cxnId="{205002AE-E178-442F-8474-D7F046745624}">
      <dgm:prSet/>
      <dgm:spPr/>
      <dgm:t>
        <a:bodyPr/>
        <a:lstStyle/>
        <a:p>
          <a:pPr latinLnBrk="1"/>
          <a:endParaRPr lang="ko-KR" altLang="en-US"/>
        </a:p>
      </dgm:t>
    </dgm:pt>
    <dgm:pt modelId="{F56AD81A-8333-4BD8-9910-83ED9096CE0D}">
      <dgm:prSet/>
      <dgm:spPr>
        <a:ln>
          <a:solidFill>
            <a:schemeClr val="tx1"/>
          </a:solidFill>
        </a:ln>
      </dgm:spPr>
      <dgm:t>
        <a:bodyPr/>
        <a:lstStyle/>
        <a:p>
          <a:pPr rtl="0" latinLnBrk="1"/>
          <a:r>
            <a:rPr lang="en-US" dirty="0" smtClean="0"/>
            <a:t>1945</a:t>
          </a:r>
          <a:r>
            <a:rPr lang="ko-KR" dirty="0" smtClean="0"/>
            <a:t>년 히로시마 원폭 후 항복선언</a:t>
          </a:r>
          <a:endParaRPr lang="en-US" dirty="0"/>
        </a:p>
      </dgm:t>
    </dgm:pt>
    <dgm:pt modelId="{2F181A17-7122-498C-AB6C-66F8B80A910A}" type="parTrans" cxnId="{11A2E040-BAB0-4796-81C6-AEDC3D322C49}">
      <dgm:prSet/>
      <dgm:spPr/>
      <dgm:t>
        <a:bodyPr/>
        <a:lstStyle/>
        <a:p>
          <a:pPr latinLnBrk="1"/>
          <a:endParaRPr lang="ko-KR" altLang="en-US"/>
        </a:p>
      </dgm:t>
    </dgm:pt>
    <dgm:pt modelId="{A7B611CD-8FE0-44C0-BE44-609FBE407044}" type="sibTrans" cxnId="{11A2E040-BAB0-4796-81C6-AEDC3D322C49}">
      <dgm:prSet/>
      <dgm:spPr/>
      <dgm:t>
        <a:bodyPr/>
        <a:lstStyle/>
        <a:p>
          <a:pPr latinLnBrk="1"/>
          <a:endParaRPr lang="ko-KR" altLang="en-US"/>
        </a:p>
      </dgm:t>
    </dgm:pt>
    <dgm:pt modelId="{7EFA7582-564E-4236-B52E-2154E4F145B7}" type="pres">
      <dgm:prSet presAssocID="{677B473D-44D4-46A3-A808-105E34ABE80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4525FA-C8F0-49DD-AA31-0DE678848A95}" type="pres">
      <dgm:prSet presAssocID="{A74C680A-915B-4C0A-A653-FA183218FD9A}" presName="composite" presStyleCnt="0"/>
      <dgm:spPr/>
    </dgm:pt>
    <dgm:pt modelId="{C33144D0-9691-4740-A0D7-3116522DC88C}" type="pres">
      <dgm:prSet presAssocID="{A74C680A-915B-4C0A-A653-FA183218FD9A}" presName="imgShp" presStyleLbl="fgImgPlace1" presStyleIdx="0" presStyleCnt="4"/>
      <dgm:spPr>
        <a:noFill/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DF3DE711-8A33-4D5D-86D7-130C1FD8994C}" type="pres">
      <dgm:prSet presAssocID="{A74C680A-915B-4C0A-A653-FA183218FD9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D3E759-042B-4134-A898-C6F55AE9B675}" type="pres">
      <dgm:prSet presAssocID="{32F01E85-90D7-45EF-A920-E4CD0CB92940}" presName="spacing" presStyleCnt="0"/>
      <dgm:spPr/>
    </dgm:pt>
    <dgm:pt modelId="{6AED9AF4-6D1B-4402-9E74-AA846DA1B1CC}" type="pres">
      <dgm:prSet presAssocID="{57D0C95B-FFAD-445B-8EE6-15428BE549FB}" presName="composite" presStyleCnt="0"/>
      <dgm:spPr/>
    </dgm:pt>
    <dgm:pt modelId="{D32B47A9-CCAA-4902-86E4-456E4242038D}" type="pres">
      <dgm:prSet presAssocID="{57D0C95B-FFAD-445B-8EE6-15428BE549FB}" presName="imgShp" presStyleLbl="fgImgPlace1" presStyleIdx="1" presStyleCnt="4"/>
      <dgm:spPr>
        <a:noFill/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30D25EF1-98A1-4AC8-B900-1FCA72F4432C}" type="pres">
      <dgm:prSet presAssocID="{57D0C95B-FFAD-445B-8EE6-15428BE549F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73E77E-79F6-45B1-8837-39558E1132FB}" type="pres">
      <dgm:prSet presAssocID="{D7E61780-8E78-4CD2-B311-A44F9E5DFCE3}" presName="spacing" presStyleCnt="0"/>
      <dgm:spPr/>
    </dgm:pt>
    <dgm:pt modelId="{7AD2298A-68DD-4223-A5FA-5DF4E323D335}" type="pres">
      <dgm:prSet presAssocID="{D6BF2270-2357-40B3-9AB0-C6B45BE66567}" presName="composite" presStyleCnt="0"/>
      <dgm:spPr/>
    </dgm:pt>
    <dgm:pt modelId="{45BBE9D7-ABE1-4698-8899-5067537BF578}" type="pres">
      <dgm:prSet presAssocID="{D6BF2270-2357-40B3-9AB0-C6B45BE66567}" presName="imgShp" presStyleLbl="fgImgPlace1" presStyleIdx="2" presStyleCnt="4"/>
      <dgm:spPr>
        <a:noFill/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BFE8E81A-3551-41E1-9CDD-5D385247434B}" type="pres">
      <dgm:prSet presAssocID="{D6BF2270-2357-40B3-9AB0-C6B45BE6656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5AC3B4-04EB-4109-A7CC-09AC5C1805F4}" type="pres">
      <dgm:prSet presAssocID="{07CF3B19-00BA-40B1-B7CA-33F99742DFCF}" presName="spacing" presStyleCnt="0"/>
      <dgm:spPr/>
    </dgm:pt>
    <dgm:pt modelId="{65FD3E6F-6819-418E-8019-BA995EF78A8D}" type="pres">
      <dgm:prSet presAssocID="{F56AD81A-8333-4BD8-9910-83ED9096CE0D}" presName="composite" presStyleCnt="0"/>
      <dgm:spPr/>
    </dgm:pt>
    <dgm:pt modelId="{90C6651F-7378-42A2-9392-86569A11AF82}" type="pres">
      <dgm:prSet presAssocID="{F56AD81A-8333-4BD8-9910-83ED9096CE0D}" presName="imgShp" presStyleLbl="fgImgPlace1" presStyleIdx="3" presStyleCnt="4"/>
      <dgm:spPr>
        <a:noFill/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C31F0AA1-A07E-405C-ADCE-5DC931F1503E}" type="pres">
      <dgm:prSet presAssocID="{F56AD81A-8333-4BD8-9910-83ED9096CE0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B5840F1-1B34-4F9F-9B87-BB0DDC41AE49}" type="presOf" srcId="{D6BF2270-2357-40B3-9AB0-C6B45BE66567}" destId="{BFE8E81A-3551-41E1-9CDD-5D385247434B}" srcOrd="0" destOrd="0" presId="urn:microsoft.com/office/officeart/2005/8/layout/vList3#1"/>
    <dgm:cxn modelId="{ED7F5897-6C08-4B8D-A190-F1D1C96B6E7D}" type="presOf" srcId="{677B473D-44D4-46A3-A808-105E34ABE801}" destId="{7EFA7582-564E-4236-B52E-2154E4F145B7}" srcOrd="0" destOrd="0" presId="urn:microsoft.com/office/officeart/2005/8/layout/vList3#1"/>
    <dgm:cxn modelId="{AEA72117-3FED-4049-86FE-3E13B9315B4C}" type="presOf" srcId="{57D0C95B-FFAD-445B-8EE6-15428BE549FB}" destId="{30D25EF1-98A1-4AC8-B900-1FCA72F4432C}" srcOrd="0" destOrd="0" presId="urn:microsoft.com/office/officeart/2005/8/layout/vList3#1"/>
    <dgm:cxn modelId="{3F7A7C14-51AE-46F3-8BAB-516A02166DF1}" type="presOf" srcId="{A74C680A-915B-4C0A-A653-FA183218FD9A}" destId="{DF3DE711-8A33-4D5D-86D7-130C1FD8994C}" srcOrd="0" destOrd="0" presId="urn:microsoft.com/office/officeart/2005/8/layout/vList3#1"/>
    <dgm:cxn modelId="{A4F47DD7-9B59-4B62-B63E-0F11D31460A0}" srcId="{677B473D-44D4-46A3-A808-105E34ABE801}" destId="{A74C680A-915B-4C0A-A653-FA183218FD9A}" srcOrd="0" destOrd="0" parTransId="{AEFFB37B-F52C-4BC6-97B2-CB3BA8290869}" sibTransId="{32F01E85-90D7-45EF-A920-E4CD0CB92940}"/>
    <dgm:cxn modelId="{77035B6A-FC4A-41EB-B74F-259E0F307797}" type="presOf" srcId="{F56AD81A-8333-4BD8-9910-83ED9096CE0D}" destId="{C31F0AA1-A07E-405C-ADCE-5DC931F1503E}" srcOrd="0" destOrd="0" presId="urn:microsoft.com/office/officeart/2005/8/layout/vList3#1"/>
    <dgm:cxn modelId="{205002AE-E178-442F-8474-D7F046745624}" srcId="{677B473D-44D4-46A3-A808-105E34ABE801}" destId="{D6BF2270-2357-40B3-9AB0-C6B45BE66567}" srcOrd="2" destOrd="0" parTransId="{3F899300-112A-4239-BC89-C53730A4E9CD}" sibTransId="{07CF3B19-00BA-40B1-B7CA-33F99742DFCF}"/>
    <dgm:cxn modelId="{6C70051E-515D-4EA7-83FB-48498C87F325}" srcId="{677B473D-44D4-46A3-A808-105E34ABE801}" destId="{57D0C95B-FFAD-445B-8EE6-15428BE549FB}" srcOrd="1" destOrd="0" parTransId="{46B9EB7C-3215-4612-8C39-E19A1622CF15}" sibTransId="{D7E61780-8E78-4CD2-B311-A44F9E5DFCE3}"/>
    <dgm:cxn modelId="{11A2E040-BAB0-4796-81C6-AEDC3D322C49}" srcId="{677B473D-44D4-46A3-A808-105E34ABE801}" destId="{F56AD81A-8333-4BD8-9910-83ED9096CE0D}" srcOrd="3" destOrd="0" parTransId="{2F181A17-7122-498C-AB6C-66F8B80A910A}" sibTransId="{A7B611CD-8FE0-44C0-BE44-609FBE407044}"/>
    <dgm:cxn modelId="{F7527FD3-9EF0-44FE-9A8C-C78A8A333B28}" type="presParOf" srcId="{7EFA7582-564E-4236-B52E-2154E4F145B7}" destId="{944525FA-C8F0-49DD-AA31-0DE678848A95}" srcOrd="0" destOrd="0" presId="urn:microsoft.com/office/officeart/2005/8/layout/vList3#1"/>
    <dgm:cxn modelId="{62D4CA92-A2FF-4C9C-AD94-F551D7C92632}" type="presParOf" srcId="{944525FA-C8F0-49DD-AA31-0DE678848A95}" destId="{C33144D0-9691-4740-A0D7-3116522DC88C}" srcOrd="0" destOrd="0" presId="urn:microsoft.com/office/officeart/2005/8/layout/vList3#1"/>
    <dgm:cxn modelId="{3B1CC60A-E1C5-42E2-A8E8-B0503A41D076}" type="presParOf" srcId="{944525FA-C8F0-49DD-AA31-0DE678848A95}" destId="{DF3DE711-8A33-4D5D-86D7-130C1FD8994C}" srcOrd="1" destOrd="0" presId="urn:microsoft.com/office/officeart/2005/8/layout/vList3#1"/>
    <dgm:cxn modelId="{9DBDA7C0-35F5-4742-B7DD-C4CF3889E9EC}" type="presParOf" srcId="{7EFA7582-564E-4236-B52E-2154E4F145B7}" destId="{1ED3E759-042B-4134-A898-C6F55AE9B675}" srcOrd="1" destOrd="0" presId="urn:microsoft.com/office/officeart/2005/8/layout/vList3#1"/>
    <dgm:cxn modelId="{03F78B97-BB71-448A-9F3B-119A21B61ECB}" type="presParOf" srcId="{7EFA7582-564E-4236-B52E-2154E4F145B7}" destId="{6AED9AF4-6D1B-4402-9E74-AA846DA1B1CC}" srcOrd="2" destOrd="0" presId="urn:microsoft.com/office/officeart/2005/8/layout/vList3#1"/>
    <dgm:cxn modelId="{5C525E21-EE70-42EC-A89E-712B67782A28}" type="presParOf" srcId="{6AED9AF4-6D1B-4402-9E74-AA846DA1B1CC}" destId="{D32B47A9-CCAA-4902-86E4-456E4242038D}" srcOrd="0" destOrd="0" presId="urn:microsoft.com/office/officeart/2005/8/layout/vList3#1"/>
    <dgm:cxn modelId="{5D6FB6CF-7893-463A-B38A-2A32ECFAE335}" type="presParOf" srcId="{6AED9AF4-6D1B-4402-9E74-AA846DA1B1CC}" destId="{30D25EF1-98A1-4AC8-B900-1FCA72F4432C}" srcOrd="1" destOrd="0" presId="urn:microsoft.com/office/officeart/2005/8/layout/vList3#1"/>
    <dgm:cxn modelId="{7AFA95D4-94E3-4864-A8D9-4216004193EE}" type="presParOf" srcId="{7EFA7582-564E-4236-B52E-2154E4F145B7}" destId="{5D73E77E-79F6-45B1-8837-39558E1132FB}" srcOrd="3" destOrd="0" presId="urn:microsoft.com/office/officeart/2005/8/layout/vList3#1"/>
    <dgm:cxn modelId="{8F449591-AA09-46FC-9BDA-EAAA26F7306E}" type="presParOf" srcId="{7EFA7582-564E-4236-B52E-2154E4F145B7}" destId="{7AD2298A-68DD-4223-A5FA-5DF4E323D335}" srcOrd="4" destOrd="0" presId="urn:microsoft.com/office/officeart/2005/8/layout/vList3#1"/>
    <dgm:cxn modelId="{E1FA0C38-3DB8-4936-9520-EFD4398D29FE}" type="presParOf" srcId="{7AD2298A-68DD-4223-A5FA-5DF4E323D335}" destId="{45BBE9D7-ABE1-4698-8899-5067537BF578}" srcOrd="0" destOrd="0" presId="urn:microsoft.com/office/officeart/2005/8/layout/vList3#1"/>
    <dgm:cxn modelId="{F011611A-ACB8-495E-9E10-C0D236F9344C}" type="presParOf" srcId="{7AD2298A-68DD-4223-A5FA-5DF4E323D335}" destId="{BFE8E81A-3551-41E1-9CDD-5D385247434B}" srcOrd="1" destOrd="0" presId="urn:microsoft.com/office/officeart/2005/8/layout/vList3#1"/>
    <dgm:cxn modelId="{50A735DA-CE85-4CFC-A48E-1BE98A288AD1}" type="presParOf" srcId="{7EFA7582-564E-4236-B52E-2154E4F145B7}" destId="{A05AC3B4-04EB-4109-A7CC-09AC5C1805F4}" srcOrd="5" destOrd="0" presId="urn:microsoft.com/office/officeart/2005/8/layout/vList3#1"/>
    <dgm:cxn modelId="{0F4CE1DC-90D9-48FE-822E-F32F5AA9455A}" type="presParOf" srcId="{7EFA7582-564E-4236-B52E-2154E4F145B7}" destId="{65FD3E6F-6819-418E-8019-BA995EF78A8D}" srcOrd="6" destOrd="0" presId="urn:microsoft.com/office/officeart/2005/8/layout/vList3#1"/>
    <dgm:cxn modelId="{BF7BD176-6DBF-4A86-A855-D30AD0E6DD54}" type="presParOf" srcId="{65FD3E6F-6819-418E-8019-BA995EF78A8D}" destId="{90C6651F-7378-42A2-9392-86569A11AF82}" srcOrd="0" destOrd="0" presId="urn:microsoft.com/office/officeart/2005/8/layout/vList3#1"/>
    <dgm:cxn modelId="{16C84D92-20F1-4851-BB4E-24639E4A6832}" type="presParOf" srcId="{65FD3E6F-6819-418E-8019-BA995EF78A8D}" destId="{C31F0AA1-A07E-405C-ADCE-5DC931F1503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3B3CF7-FFD3-4586-BD2D-6D6C45F6D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D867D98-DCE6-4A61-A94A-78B5F3433742}">
      <dgm:prSet/>
      <dgm:spPr/>
      <dgm:t>
        <a:bodyPr/>
        <a:lstStyle/>
        <a:p>
          <a:pPr rtl="0" latinLnBrk="1"/>
          <a:r>
            <a:rPr lang="ko-KR" dirty="0" smtClean="0"/>
            <a:t>방송 프로그램</a:t>
          </a:r>
          <a:r>
            <a:rPr lang="en-US" altLang="ko-KR" dirty="0" smtClean="0"/>
            <a:t> </a:t>
          </a:r>
          <a:r>
            <a:rPr lang="en-US" dirty="0" smtClean="0"/>
            <a:t>- </a:t>
          </a:r>
          <a:r>
            <a:rPr lang="ko-KR" dirty="0" smtClean="0"/>
            <a:t>청일</a:t>
          </a:r>
          <a:r>
            <a:rPr lang="en-US" dirty="0" smtClean="0"/>
            <a:t>, </a:t>
          </a:r>
          <a:r>
            <a:rPr lang="ko-KR" dirty="0" err="1" smtClean="0"/>
            <a:t>러일</a:t>
          </a:r>
          <a:r>
            <a:rPr lang="ko-KR" dirty="0" smtClean="0"/>
            <a:t> 전쟁 당시 전황 알림</a:t>
          </a:r>
          <a:r>
            <a:rPr lang="en-US" dirty="0" smtClean="0"/>
            <a:t>, </a:t>
          </a:r>
          <a:r>
            <a:rPr lang="ko-KR" dirty="0" smtClean="0"/>
            <a:t>일기예보</a:t>
          </a:r>
          <a:r>
            <a:rPr lang="en-US" dirty="0" smtClean="0"/>
            <a:t>, </a:t>
          </a:r>
          <a:r>
            <a:rPr lang="ko-KR" dirty="0" smtClean="0"/>
            <a:t>노래</a:t>
          </a:r>
          <a:r>
            <a:rPr lang="en-US" dirty="0" smtClean="0"/>
            <a:t>, </a:t>
          </a:r>
          <a:r>
            <a:rPr lang="ko-KR" dirty="0" smtClean="0"/>
            <a:t>라디오체조 등등</a:t>
          </a:r>
          <a:endParaRPr lang="en-US" dirty="0"/>
        </a:p>
      </dgm:t>
    </dgm:pt>
    <dgm:pt modelId="{2B202CDB-DEF9-4071-AD12-6445E7CBC5B3}" type="parTrans" cxnId="{E0CD64E3-DD57-49EE-8574-EC3A5FFF8B1A}">
      <dgm:prSet/>
      <dgm:spPr/>
      <dgm:t>
        <a:bodyPr/>
        <a:lstStyle/>
        <a:p>
          <a:pPr latinLnBrk="1"/>
          <a:endParaRPr lang="ko-KR" altLang="en-US"/>
        </a:p>
      </dgm:t>
    </dgm:pt>
    <dgm:pt modelId="{66584144-9D28-4BC3-B3D0-88C1E667894E}" type="sibTrans" cxnId="{E0CD64E3-DD57-49EE-8574-EC3A5FFF8B1A}">
      <dgm:prSet/>
      <dgm:spPr/>
      <dgm:t>
        <a:bodyPr/>
        <a:lstStyle/>
        <a:p>
          <a:pPr latinLnBrk="1"/>
          <a:endParaRPr lang="ko-KR" altLang="en-US"/>
        </a:p>
      </dgm:t>
    </dgm:pt>
    <dgm:pt modelId="{4CCB2F07-3845-4771-9059-50E8CC11011B}" type="pres">
      <dgm:prSet presAssocID="{EC3B3CF7-FFD3-4586-BD2D-6D6C45F6D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AD1A45-675B-41DE-AB23-AF898BEC6588}" type="pres">
      <dgm:prSet presAssocID="{CD867D98-DCE6-4A61-A94A-78B5F34337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0CD64E3-DD57-49EE-8574-EC3A5FFF8B1A}" srcId="{EC3B3CF7-FFD3-4586-BD2D-6D6C45F6DAEA}" destId="{CD867D98-DCE6-4A61-A94A-78B5F3433742}" srcOrd="0" destOrd="0" parTransId="{2B202CDB-DEF9-4071-AD12-6445E7CBC5B3}" sibTransId="{66584144-9D28-4BC3-B3D0-88C1E667894E}"/>
    <dgm:cxn modelId="{E549E127-B56D-4160-BAC0-BB8762E58B9B}" type="presOf" srcId="{CD867D98-DCE6-4A61-A94A-78B5F3433742}" destId="{34AD1A45-675B-41DE-AB23-AF898BEC6588}" srcOrd="0" destOrd="0" presId="urn:microsoft.com/office/officeart/2005/8/layout/vList2"/>
    <dgm:cxn modelId="{0DBF2F35-27BB-4944-9C7D-6DB5CEAB7C19}" type="presOf" srcId="{EC3B3CF7-FFD3-4586-BD2D-6D6C45F6DAEA}" destId="{4CCB2F07-3845-4771-9059-50E8CC11011B}" srcOrd="0" destOrd="0" presId="urn:microsoft.com/office/officeart/2005/8/layout/vList2"/>
    <dgm:cxn modelId="{D9CD8EE9-3B9C-4F4F-9B49-5679F88D6B7B}" type="presParOf" srcId="{4CCB2F07-3845-4771-9059-50E8CC11011B}" destId="{34AD1A45-675B-41DE-AB23-AF898BEC65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6F899-49FA-4CE9-8C8C-BABDD0B0088E}">
      <dsp:nvSpPr>
        <dsp:cNvPr id="0" name=""/>
        <dsp:cNvSpPr/>
      </dsp:nvSpPr>
      <dsp:spPr>
        <a:xfrm>
          <a:off x="767590" y="293608"/>
          <a:ext cx="3653791" cy="365379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b="1" kern="1200" dirty="0" smtClean="0">
              <a:solidFill>
                <a:schemeClr val="tx1"/>
              </a:solidFill>
            </a:rPr>
            <a:t>고아한</a:t>
          </a:r>
          <a:endParaRPr lang="en-US" altLang="ko-KR" sz="2100" b="1" kern="1200" dirty="0" smtClean="0">
            <a:solidFill>
              <a:schemeClr val="tx1"/>
            </a:solidFill>
          </a:endParaRPr>
        </a:p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b="1" kern="1200" dirty="0" smtClean="0">
              <a:solidFill>
                <a:schemeClr val="tx1"/>
              </a:solidFill>
            </a:rPr>
            <a:t>인품 추구</a:t>
          </a:r>
          <a:endParaRPr lang="ko-KR" altLang="en-US" sz="2100" b="1" kern="1200" dirty="0">
            <a:solidFill>
              <a:schemeClr val="tx1"/>
            </a:solidFill>
          </a:endParaRPr>
        </a:p>
      </dsp:txBody>
      <dsp:txXfrm>
        <a:off x="2754122" y="967819"/>
        <a:ext cx="1239679" cy="1217930"/>
      </dsp:txXfrm>
    </dsp:sp>
    <dsp:sp modelId="{FE0C698E-720F-4899-9940-37955592B879}">
      <dsp:nvSpPr>
        <dsp:cNvPr id="0" name=""/>
        <dsp:cNvSpPr/>
      </dsp:nvSpPr>
      <dsp:spPr>
        <a:xfrm>
          <a:off x="579246" y="402352"/>
          <a:ext cx="3653791" cy="365379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b="1" kern="1200" dirty="0" smtClean="0">
              <a:solidFill>
                <a:schemeClr val="tx1"/>
              </a:solidFill>
            </a:rPr>
            <a:t>세속적</a:t>
          </a:r>
          <a:endParaRPr lang="en-US" altLang="ko-KR" sz="2100" b="1" kern="1200" dirty="0" smtClean="0">
            <a:solidFill>
              <a:schemeClr val="tx1"/>
            </a:solidFill>
          </a:endParaRPr>
        </a:p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b="1" kern="1200" dirty="0" smtClean="0">
              <a:solidFill>
                <a:schemeClr val="tx1"/>
              </a:solidFill>
            </a:rPr>
            <a:t> 일상의 초월</a:t>
          </a:r>
          <a:endParaRPr lang="ko-KR" altLang="en-US" sz="2100" b="1" kern="1200" dirty="0">
            <a:solidFill>
              <a:schemeClr val="tx1"/>
            </a:solidFill>
          </a:endParaRPr>
        </a:p>
      </dsp:txBody>
      <dsp:txXfrm>
        <a:off x="1579688" y="2707720"/>
        <a:ext cx="1652905" cy="1130935"/>
      </dsp:txXfrm>
    </dsp:sp>
    <dsp:sp modelId="{82CC206A-6A47-4EF5-9B09-7D475EFF5B4A}">
      <dsp:nvSpPr>
        <dsp:cNvPr id="0" name=""/>
        <dsp:cNvSpPr/>
      </dsp:nvSpPr>
      <dsp:spPr>
        <a:xfrm>
          <a:off x="512345" y="263361"/>
          <a:ext cx="3653791" cy="365379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맑은 정신</a:t>
          </a:r>
          <a:endParaRPr lang="en-US" altLang="ko-KR" sz="2000" b="1" kern="1200" dirty="0" smtClean="0">
            <a:solidFill>
              <a:schemeClr val="tx1"/>
            </a:solidFill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유지</a:t>
          </a:r>
          <a:endParaRPr lang="ko-KR" altLang="en-US" sz="2000" b="1" kern="1200" dirty="0">
            <a:solidFill>
              <a:schemeClr val="tx1"/>
            </a:solidFill>
          </a:endParaRPr>
        </a:p>
      </dsp:txBody>
      <dsp:txXfrm>
        <a:off x="903822" y="981070"/>
        <a:ext cx="1239679" cy="1217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9EDDB-A709-42A7-BA3E-127DFB6A1220}">
      <dsp:nvSpPr>
        <dsp:cNvPr id="0" name=""/>
        <dsp:cNvSpPr/>
      </dsp:nvSpPr>
      <dsp:spPr>
        <a:xfrm>
          <a:off x="0" y="1079"/>
          <a:ext cx="8229600" cy="1141920"/>
        </a:xfrm>
        <a:prstGeom prst="round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3200" b="1" kern="1200" dirty="0" smtClean="0"/>
            <a:t>잡지의 역사</a:t>
          </a:r>
          <a:endParaRPr lang="ko-KR" sz="3200" b="1" kern="1200" dirty="0"/>
        </a:p>
      </dsp:txBody>
      <dsp:txXfrm>
        <a:off x="55744" y="56823"/>
        <a:ext cx="8118112" cy="1030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6F899-49FA-4CE9-8C8C-BABDD0B0088E}">
      <dsp:nvSpPr>
        <dsp:cNvPr id="0" name=""/>
        <dsp:cNvSpPr/>
      </dsp:nvSpPr>
      <dsp:spPr>
        <a:xfrm>
          <a:off x="700996" y="374494"/>
          <a:ext cx="3893823" cy="3893823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자연과의 </a:t>
          </a:r>
          <a:endParaRPr lang="en-US" altLang="ko-KR" sz="1600" b="1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조화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2692408" y="1094852"/>
        <a:ext cx="1437006" cy="1158876"/>
      </dsp:txXfrm>
    </dsp:sp>
    <dsp:sp modelId="{FE0C698E-720F-4899-9940-37955592B879}">
      <dsp:nvSpPr>
        <dsp:cNvPr id="0" name=""/>
        <dsp:cNvSpPr/>
      </dsp:nvSpPr>
      <dsp:spPr>
        <a:xfrm>
          <a:off x="700985" y="524301"/>
          <a:ext cx="3893823" cy="3893823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일기일화</a:t>
          </a:r>
          <a:endParaRPr lang="en-US" altLang="ko-KR" sz="1600" b="1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</a:rPr>
            <a:t>(</a:t>
          </a:r>
          <a:r>
            <a:rPr lang="ko-KR" altLang="en-US" sz="1600" b="1" kern="1200" dirty="0" smtClean="0">
              <a:solidFill>
                <a:schemeClr val="tx1"/>
              </a:solidFill>
            </a:rPr>
            <a:t>이치고 이치에</a:t>
          </a:r>
          <a:r>
            <a:rPr lang="en-US" altLang="ko-KR" sz="1600" b="1" kern="1200" dirty="0" smtClean="0">
              <a:solidFill>
                <a:schemeClr val="tx1"/>
              </a:solidFill>
            </a:rPr>
            <a:t>)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2717429" y="2540745"/>
        <a:ext cx="1437006" cy="1158876"/>
      </dsp:txXfrm>
    </dsp:sp>
    <dsp:sp modelId="{82CC206A-6A47-4EF5-9B09-7D475EFF5B4A}">
      <dsp:nvSpPr>
        <dsp:cNvPr id="0" name=""/>
        <dsp:cNvSpPr/>
      </dsp:nvSpPr>
      <dsp:spPr>
        <a:xfrm>
          <a:off x="476272" y="524301"/>
          <a:ext cx="3893823" cy="3893823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겸허한 </a:t>
          </a:r>
          <a:endParaRPr lang="en-US" altLang="ko-KR" sz="1600" b="1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마음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916645" y="2540745"/>
        <a:ext cx="1437006" cy="1158876"/>
      </dsp:txXfrm>
    </dsp:sp>
    <dsp:sp modelId="{BD3C4E7F-4845-422C-BA09-68AADE46ED6F}">
      <dsp:nvSpPr>
        <dsp:cNvPr id="0" name=""/>
        <dsp:cNvSpPr/>
      </dsp:nvSpPr>
      <dsp:spPr>
        <a:xfrm>
          <a:off x="476272" y="374506"/>
          <a:ext cx="3893823" cy="3893823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화</a:t>
          </a:r>
          <a:r>
            <a:rPr lang="en-US" altLang="ko-KR" sz="1600" b="1" kern="1200" dirty="0" smtClean="0">
              <a:solidFill>
                <a:schemeClr val="tx1"/>
              </a:solidFill>
            </a:rPr>
            <a:t>(</a:t>
          </a:r>
          <a:r>
            <a:rPr lang="ko-KR" altLang="en-US" sz="1600" b="1" kern="1200" dirty="0" smtClean="0">
              <a:solidFill>
                <a:schemeClr val="tx1"/>
              </a:solidFill>
            </a:rPr>
            <a:t>和</a:t>
          </a:r>
          <a:r>
            <a:rPr lang="en-US" altLang="ko-KR" sz="1600" b="1" kern="1200" dirty="0" smtClean="0">
              <a:solidFill>
                <a:schemeClr val="tx1"/>
              </a:solidFill>
            </a:rPr>
            <a:t>)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경</a:t>
          </a:r>
          <a:r>
            <a:rPr lang="en-US" altLang="ko-KR" sz="1600" b="1" kern="1200" dirty="0" smtClean="0">
              <a:solidFill>
                <a:schemeClr val="tx1"/>
              </a:solidFill>
            </a:rPr>
            <a:t>(</a:t>
          </a:r>
          <a:r>
            <a:rPr lang="ko-KR" altLang="en-US" sz="1600" b="1" kern="1200" dirty="0" smtClean="0">
              <a:solidFill>
                <a:schemeClr val="tx1"/>
              </a:solidFill>
            </a:rPr>
            <a:t>敬</a:t>
          </a:r>
          <a:r>
            <a:rPr lang="en-US" altLang="ko-KR" sz="1600" b="1" kern="1200" dirty="0" smtClean="0">
              <a:solidFill>
                <a:schemeClr val="tx1"/>
              </a:solidFill>
            </a:rPr>
            <a:t>)</a:t>
          </a:r>
          <a:r>
            <a:rPr lang="ko-KR" altLang="en-US" sz="1600" b="1" kern="1200" dirty="0" smtClean="0">
              <a:solidFill>
                <a:schemeClr val="tx1"/>
              </a:solidFill>
            </a:rPr>
            <a:t>청</a:t>
          </a:r>
          <a:r>
            <a:rPr lang="en-US" altLang="ko-KR" sz="1600" b="1" kern="1200" dirty="0" smtClean="0">
              <a:solidFill>
                <a:schemeClr val="tx1"/>
              </a:solidFill>
            </a:rPr>
            <a:t>(</a:t>
          </a:r>
          <a:r>
            <a:rPr lang="ko-KR" altLang="en-US" sz="1600" b="1" kern="1200" dirty="0" smtClean="0">
              <a:solidFill>
                <a:schemeClr val="tx1"/>
              </a:solidFill>
            </a:rPr>
            <a:t>淸</a:t>
          </a:r>
          <a:r>
            <a:rPr lang="en-US" altLang="ko-KR" sz="1600" b="1" kern="1200" dirty="0" smtClean="0">
              <a:solidFill>
                <a:schemeClr val="tx1"/>
              </a:solidFill>
            </a:rPr>
            <a:t>) </a:t>
          </a:r>
          <a:r>
            <a:rPr lang="ko-KR" altLang="en-US" sz="1600" b="1" kern="1200" dirty="0" smtClean="0">
              <a:solidFill>
                <a:schemeClr val="tx1"/>
              </a:solidFill>
            </a:rPr>
            <a:t>적</a:t>
          </a:r>
          <a:r>
            <a:rPr lang="en-US" altLang="ko-KR" sz="1600" b="1" kern="1200" dirty="0" smtClean="0">
              <a:solidFill>
                <a:schemeClr val="tx1"/>
              </a:solidFill>
            </a:rPr>
            <a:t>(</a:t>
          </a:r>
          <a:r>
            <a:rPr lang="ko-KR" altLang="en-US" sz="1600" b="1" kern="1200" dirty="0" smtClean="0">
              <a:solidFill>
                <a:schemeClr val="tx1"/>
              </a:solidFill>
            </a:rPr>
            <a:t>寂</a:t>
          </a:r>
          <a:r>
            <a:rPr lang="en-US" altLang="ko-KR" sz="1600" b="1" kern="1200" dirty="0" smtClean="0">
              <a:solidFill>
                <a:schemeClr val="tx1"/>
              </a:solidFill>
            </a:rPr>
            <a:t>)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916645" y="1093009"/>
        <a:ext cx="1437006" cy="1158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9D8ED-8DCB-4791-B054-9602682546AB}">
      <dsp:nvSpPr>
        <dsp:cNvPr id="0" name=""/>
        <dsp:cNvSpPr/>
      </dsp:nvSpPr>
      <dsp:spPr>
        <a:xfrm>
          <a:off x="0" y="0"/>
          <a:ext cx="8643993" cy="644634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BC30B-98DD-4258-A605-5CDB580860E4}">
      <dsp:nvSpPr>
        <dsp:cNvPr id="0" name=""/>
        <dsp:cNvSpPr/>
      </dsp:nvSpPr>
      <dsp:spPr>
        <a:xfrm>
          <a:off x="4126" y="961936"/>
          <a:ext cx="2214318" cy="45224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ko-KR" sz="2400" b="1" kern="120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사이 쵸오 </a:t>
          </a:r>
          <a:endParaRPr lang="en-US" altLang="ko-KR" sz="2400" b="1" kern="120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차 종자 유입</a:t>
          </a:r>
          <a:endParaRPr lang="en-US" altLang="ko-KR" sz="2400" b="1" kern="120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켄토 오시 </a:t>
          </a:r>
          <a:endParaRPr lang="en-US" altLang="ko-KR" sz="2400" b="1" kern="120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차문화 발전 </a:t>
          </a:r>
          <a:endParaRPr lang="en-US" altLang="ko-KR" sz="2400" b="1" kern="120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 </a:t>
          </a:r>
          <a:endParaRPr lang="ko-KR" altLang="en-US" sz="2400" b="1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sp:txBody>
      <dsp:txXfrm>
        <a:off x="112220" y="1070030"/>
        <a:ext cx="1998130" cy="4306285"/>
      </dsp:txXfrm>
    </dsp:sp>
    <dsp:sp modelId="{BC41DB91-9D7B-4DCC-AF39-75DDFF62C759}">
      <dsp:nvSpPr>
        <dsp:cNvPr id="0" name=""/>
        <dsp:cNvSpPr/>
      </dsp:nvSpPr>
      <dsp:spPr>
        <a:xfrm>
          <a:off x="2264945" y="967970"/>
          <a:ext cx="2243079" cy="4519843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 smtClean="0">
              <a:solidFill>
                <a:schemeClr val="tx1"/>
              </a:solidFill>
            </a:rPr>
            <a:t>카마</a:t>
          </a:r>
          <a:r>
            <a:rPr lang="ko-KR" altLang="en-US" sz="2400" b="1" kern="1200" dirty="0" smtClean="0">
              <a:solidFill>
                <a:schemeClr val="tx1"/>
              </a:solidFill>
            </a:rPr>
            <a:t> </a:t>
          </a:r>
          <a:r>
            <a:rPr lang="ko-KR" altLang="en-US" sz="2400" b="1" kern="1200" dirty="0" err="1" smtClean="0">
              <a:solidFill>
                <a:schemeClr val="tx1"/>
              </a:solidFill>
            </a:rPr>
            <a:t>쿠라</a:t>
          </a:r>
          <a:r>
            <a:rPr lang="ko-KR" altLang="en-US" sz="2400" b="1" kern="1200" dirty="0" smtClean="0">
              <a:solidFill>
                <a:schemeClr val="tx1"/>
              </a:solidFill>
            </a:rPr>
            <a:t> 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dirty="0" smtClean="0">
              <a:solidFill>
                <a:schemeClr val="tx1"/>
              </a:solidFill>
            </a:rPr>
            <a:t>(</a:t>
          </a:r>
          <a:r>
            <a:rPr lang="ko-KR" altLang="en-US" sz="2400" b="1" kern="1200" dirty="0" err="1" smtClean="0">
              <a:solidFill>
                <a:schemeClr val="tx1"/>
              </a:solidFill>
            </a:rPr>
            <a:t>鎌倉</a:t>
          </a:r>
          <a:r>
            <a:rPr lang="en-US" altLang="ko-KR" sz="2400" b="1" kern="1200" dirty="0" smtClean="0">
              <a:solidFill>
                <a:schemeClr val="tx1"/>
              </a:solidFill>
            </a:rPr>
            <a:t>)</a:t>
          </a:r>
          <a:r>
            <a:rPr lang="ko-KR" altLang="en-US" sz="2400" b="1" kern="1200" dirty="0" smtClean="0">
              <a:solidFill>
                <a:schemeClr val="tx1"/>
              </a:solidFill>
            </a:rPr>
            <a:t>시대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에이 사이 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약재로 유입 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 smtClean="0">
              <a:solidFill>
                <a:schemeClr val="tx1"/>
              </a:solidFill>
            </a:rPr>
            <a:t>투차</a:t>
          </a:r>
          <a:r>
            <a:rPr lang="en-US" altLang="ko-KR" sz="2400" b="1" kern="1200" dirty="0" smtClean="0">
              <a:solidFill>
                <a:schemeClr val="tx1"/>
              </a:solidFill>
            </a:rPr>
            <a:t>(</a:t>
          </a:r>
          <a:r>
            <a:rPr lang="ko-KR" altLang="en-US" sz="2400" b="1" kern="1200" dirty="0" smtClean="0">
              <a:solidFill>
                <a:schemeClr val="tx1"/>
              </a:solidFill>
            </a:rPr>
            <a:t>闘茶</a:t>
          </a:r>
          <a:r>
            <a:rPr lang="en-US" altLang="ko-KR" sz="2400" b="1" kern="1200" dirty="0" smtClean="0">
              <a:solidFill>
                <a:schemeClr val="tx1"/>
              </a:solidFill>
            </a:rPr>
            <a:t>)</a:t>
          </a: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 smtClean="0">
              <a:solidFill>
                <a:schemeClr val="tx1"/>
              </a:solidFill>
            </a:rPr>
            <a:t>히챠</a:t>
          </a:r>
          <a:r>
            <a:rPr lang="ko-KR" altLang="en-US" sz="2400" b="1" kern="1200" dirty="0" smtClean="0">
              <a:solidFill>
                <a:schemeClr val="tx1"/>
              </a:solidFill>
            </a:rPr>
            <a:t> </a:t>
          </a:r>
          <a:r>
            <a:rPr lang="en-US" altLang="ko-KR" sz="2400" b="1" kern="1200" dirty="0" smtClean="0">
              <a:solidFill>
                <a:schemeClr val="tx1"/>
              </a:solidFill>
            </a:rPr>
            <a:t>(</a:t>
          </a:r>
          <a:r>
            <a:rPr lang="ko-KR" altLang="en-US" sz="2400" b="1" kern="1200" dirty="0" smtClean="0">
              <a:solidFill>
                <a:schemeClr val="tx1"/>
              </a:solidFill>
            </a:rPr>
            <a:t>非茶</a:t>
          </a:r>
          <a:r>
            <a:rPr lang="en-US" altLang="ko-KR" sz="2400" b="1" kern="1200" dirty="0" smtClean="0">
              <a:solidFill>
                <a:schemeClr val="tx1"/>
              </a:solidFill>
            </a:rPr>
            <a:t>)</a:t>
          </a: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2374443" y="1077468"/>
        <a:ext cx="2024083" cy="4300847"/>
      </dsp:txXfrm>
    </dsp:sp>
    <dsp:sp modelId="{88069B07-B09A-4B9C-A0CC-F1FDAC1CD965}">
      <dsp:nvSpPr>
        <dsp:cNvPr id="0" name=""/>
        <dsp:cNvSpPr/>
      </dsp:nvSpPr>
      <dsp:spPr>
        <a:xfrm>
          <a:off x="4544325" y="967970"/>
          <a:ext cx="2243079" cy="4519843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무로 마치</a:t>
          </a:r>
          <a:r>
            <a:rPr lang="en-US" altLang="ko-KR" sz="2400" b="1" kern="1200" dirty="0" smtClean="0">
              <a:solidFill>
                <a:schemeClr val="tx1"/>
              </a:solidFill>
            </a:rPr>
            <a:t>(</a:t>
          </a:r>
          <a:r>
            <a:rPr lang="ko-KR" altLang="en-US" sz="2400" b="1" kern="1200" dirty="0" smtClean="0">
              <a:solidFill>
                <a:schemeClr val="tx1"/>
              </a:solidFill>
            </a:rPr>
            <a:t>室町</a:t>
          </a:r>
          <a:r>
            <a:rPr lang="en-US" altLang="ko-KR" sz="2400" b="1" kern="1200" dirty="0" smtClean="0">
              <a:solidFill>
                <a:schemeClr val="tx1"/>
              </a:solidFill>
            </a:rPr>
            <a:t>) </a:t>
          </a:r>
          <a:r>
            <a:rPr lang="ko-KR" altLang="en-US" sz="2400" b="1" kern="1200" dirty="0" smtClean="0">
              <a:solidFill>
                <a:schemeClr val="tx1"/>
              </a:solidFill>
            </a:rPr>
            <a:t>시대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서원 다도 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귀족</a:t>
          </a:r>
          <a:r>
            <a:rPr lang="en-US" altLang="ko-KR" sz="2400" b="1" kern="1200" dirty="0" smtClean="0">
              <a:solidFill>
                <a:schemeClr val="tx1"/>
              </a:solidFill>
            </a:rPr>
            <a:t>, </a:t>
          </a:r>
          <a:r>
            <a:rPr lang="ko-KR" altLang="en-US" sz="2400" b="1" kern="1200" dirty="0" smtClean="0">
              <a:solidFill>
                <a:schemeClr val="tx1"/>
              </a:solidFill>
            </a:rPr>
            <a:t>승려</a:t>
          </a:r>
          <a:r>
            <a:rPr lang="en-US" altLang="ko-KR" sz="2400" b="1" kern="1200" dirty="0" smtClean="0">
              <a:solidFill>
                <a:schemeClr val="tx1"/>
              </a:solidFill>
            </a:rPr>
            <a:t>,</a:t>
          </a:r>
          <a:r>
            <a:rPr lang="ko-KR" altLang="en-US" sz="2400" b="1" kern="1200" dirty="0" smtClean="0">
              <a:solidFill>
                <a:schemeClr val="tx1"/>
              </a:solidFill>
            </a:rPr>
            <a:t> 서민확산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 smtClean="0">
              <a:solidFill>
                <a:schemeClr val="tx1"/>
              </a:solidFill>
            </a:rPr>
            <a:t>센노리큐</a:t>
          </a:r>
          <a:r>
            <a:rPr lang="en-US" altLang="ko-KR" sz="2400" b="1" kern="1200" dirty="0" smtClean="0">
              <a:solidFill>
                <a:schemeClr val="tx1"/>
              </a:solidFill>
            </a:rPr>
            <a:t>: </a:t>
          </a:r>
          <a:r>
            <a:rPr lang="ko-KR" altLang="en-US" sz="2400" b="1" kern="1200" dirty="0" smtClean="0">
              <a:solidFill>
                <a:schemeClr val="tx1"/>
              </a:solidFill>
            </a:rPr>
            <a:t>다도와 </a:t>
          </a:r>
          <a:r>
            <a:rPr lang="ko-KR" altLang="en-US" sz="2400" b="1" kern="1200" dirty="0" err="1" smtClean="0">
              <a:solidFill>
                <a:schemeClr val="tx1"/>
              </a:solidFill>
            </a:rPr>
            <a:t>와비</a:t>
          </a:r>
          <a:r>
            <a:rPr lang="ko-KR" altLang="en-US" sz="2400" b="1" kern="1200" dirty="0" smtClean="0">
              <a:solidFill>
                <a:schemeClr val="tx1"/>
              </a:solidFill>
            </a:rPr>
            <a:t> 접목 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4653823" y="1077468"/>
        <a:ext cx="2024083" cy="4300847"/>
      </dsp:txXfrm>
    </dsp:sp>
    <dsp:sp modelId="{0355AE8F-9A7A-45A6-9F67-8C8C16BFB1A3}">
      <dsp:nvSpPr>
        <dsp:cNvPr id="0" name=""/>
        <dsp:cNvSpPr/>
      </dsp:nvSpPr>
      <dsp:spPr>
        <a:xfrm>
          <a:off x="6845390" y="895539"/>
          <a:ext cx="1583259" cy="451984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b="1" kern="120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>
              <a:solidFill>
                <a:schemeClr val="tx1"/>
              </a:solidFill>
            </a:rPr>
            <a:t>현재</a:t>
          </a:r>
          <a:endParaRPr lang="en-US" altLang="ko-KR" sz="2400" b="1" kern="120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>
              <a:solidFill>
                <a:schemeClr val="tx1"/>
              </a:solidFill>
            </a:rPr>
            <a:t>자신과 적극적 마주보며 응시공간</a:t>
          </a: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6922678" y="972827"/>
        <a:ext cx="1428683" cy="4365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2D4C4-CB99-4F11-BC5A-56B616064186}">
      <dsp:nvSpPr>
        <dsp:cNvPr id="0" name=""/>
        <dsp:cNvSpPr/>
      </dsp:nvSpPr>
      <dsp:spPr>
        <a:xfrm>
          <a:off x="4111591" y="142869"/>
          <a:ext cx="3460836" cy="20765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메이지시대</a:t>
          </a:r>
          <a:endParaRPr lang="ko-KR" altLang="en-US" sz="2800" b="1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1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신 문물</a:t>
          </a:r>
          <a:r>
            <a:rPr lang="en-US" altLang="ko-KR" sz="2000" b="1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,</a:t>
          </a:r>
          <a:r>
            <a:rPr lang="ko-KR" altLang="en-US" sz="2000" b="1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경제불황 퇴화</a:t>
          </a:r>
          <a:endParaRPr lang="ko-KR" altLang="en-US" sz="2000" b="1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b="1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1980 </a:t>
          </a:r>
          <a:r>
            <a:rPr lang="ko-KR" altLang="en-US" sz="2000" b="1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국수주의로 각광               </a:t>
          </a:r>
          <a:endParaRPr lang="ko-KR" altLang="en-US" sz="2000" b="1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sp:txBody>
      <dsp:txXfrm>
        <a:off x="4111591" y="142869"/>
        <a:ext cx="3460836" cy="2076501"/>
      </dsp:txXfrm>
    </dsp:sp>
    <dsp:sp modelId="{E5BEF89C-02C4-4631-A78B-B917BDB48A5B}">
      <dsp:nvSpPr>
        <dsp:cNvPr id="0" name=""/>
        <dsp:cNvSpPr/>
      </dsp:nvSpPr>
      <dsp:spPr>
        <a:xfrm>
          <a:off x="4111591" y="2424092"/>
          <a:ext cx="3460836" cy="2076501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현대</a:t>
          </a:r>
          <a:endParaRPr lang="en-US" altLang="ko-KR" sz="2500" b="1" kern="120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바탕"/>
              <a:ea typeface="바탕"/>
            </a:rPr>
            <a:t>•</a:t>
          </a:r>
          <a:r>
            <a:rPr lang="ko-KR" altLang="en-US" sz="25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신부수업 </a:t>
          </a:r>
          <a:endParaRPr lang="en-US" altLang="ko-KR" sz="2500" b="1" kern="120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바탕"/>
              <a:ea typeface="바탕"/>
            </a:rPr>
            <a:t>•</a:t>
          </a:r>
          <a:r>
            <a:rPr lang="ko-KR" altLang="en-US" sz="25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인테리어</a:t>
          </a:r>
          <a:endParaRPr lang="en-US" altLang="ko-KR" sz="2500" b="1" kern="1200" dirty="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sp:txBody>
      <dsp:txXfrm>
        <a:off x="4111591" y="2424092"/>
        <a:ext cx="3460836" cy="2076501"/>
      </dsp:txXfrm>
    </dsp:sp>
    <dsp:sp modelId="{6E735285-B203-47D6-BFD0-3B61F3E812FA}">
      <dsp:nvSpPr>
        <dsp:cNvPr id="0" name=""/>
        <dsp:cNvSpPr/>
      </dsp:nvSpPr>
      <dsp:spPr>
        <a:xfrm>
          <a:off x="0" y="2424092"/>
          <a:ext cx="3460836" cy="2076501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2</a:t>
          </a:r>
          <a:r>
            <a:rPr lang="ko-KR" altLang="en-US" sz="25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차 세계대전 후</a:t>
          </a:r>
          <a:endParaRPr lang="ko-KR" altLang="en-US" sz="2500" b="1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석고</a:t>
          </a:r>
          <a:r>
            <a:rPr lang="en-US" altLang="ko-KR" sz="25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, </a:t>
          </a:r>
          <a:r>
            <a:rPr lang="ko-KR" altLang="en-US" sz="2500" b="1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유리에 생명감    전위적인 꽃꽂이</a:t>
          </a:r>
          <a:endParaRPr lang="ko-KR" altLang="en-US" sz="2500" b="1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sp:txBody>
      <dsp:txXfrm>
        <a:off x="0" y="2424092"/>
        <a:ext cx="3460836" cy="2076501"/>
      </dsp:txXfrm>
    </dsp:sp>
    <dsp:sp modelId="{1113DC28-7CE7-4C1D-9A74-8160A7E688B2}">
      <dsp:nvSpPr>
        <dsp:cNvPr id="0" name=""/>
        <dsp:cNvSpPr/>
      </dsp:nvSpPr>
      <dsp:spPr>
        <a:xfrm>
          <a:off x="0" y="128617"/>
          <a:ext cx="3460836" cy="207650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u="none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불교 공화</a:t>
          </a:r>
          <a:r>
            <a:rPr lang="en-US" altLang="ko-KR" sz="2500" b="1" u="none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(</a:t>
          </a:r>
          <a:r>
            <a:rPr lang="ko-KR" altLang="en-US" sz="2500" b="1" u="none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供花</a:t>
          </a:r>
          <a:r>
            <a:rPr lang="en-US" altLang="ko-KR" sz="2500" b="1" u="none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)</a:t>
          </a:r>
          <a:r>
            <a:rPr lang="ko-KR" altLang="en-US" sz="2500" b="1" u="none" kern="120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 기원 </a:t>
          </a:r>
          <a:endParaRPr lang="en-US" altLang="ko-KR" sz="2500" b="1" u="none" kern="1200" dirty="0" smtClean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  <a:p>
          <a:pPr marL="228600" lvl="1" indent="-228600" algn="l" defTabSz="111125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b="1" kern="1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도코</a:t>
          </a:r>
          <a:r>
            <a:rPr lang="ko-KR" altLang="en-US" sz="2500" b="1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 노마</a:t>
          </a:r>
          <a:r>
            <a:rPr lang="en-US" altLang="ko-KR" sz="2500" b="1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, </a:t>
          </a:r>
          <a:r>
            <a:rPr lang="ko-KR" altLang="en-US" sz="2500" b="1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rPr>
            <a:t>다도와      함께  발달  </a:t>
          </a:r>
          <a:endParaRPr lang="ko-KR" altLang="en-US" sz="2500" b="1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sp:txBody>
      <dsp:txXfrm>
        <a:off x="0" y="128617"/>
        <a:ext cx="3460836" cy="2076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4595A-A1D8-420B-95B4-FC0AF2A78889}">
      <dsp:nvSpPr>
        <dsp:cNvPr id="0" name=""/>
        <dsp:cNvSpPr/>
      </dsp:nvSpPr>
      <dsp:spPr>
        <a:xfrm>
          <a:off x="0" y="222"/>
          <a:ext cx="7560840" cy="965524"/>
        </a:xfrm>
        <a:prstGeom prst="round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일본 신문의 역사</a:t>
          </a:r>
          <a:endParaRPr lang="ko-KR" altLang="en-US" sz="3200" b="1" kern="1200" dirty="0"/>
        </a:p>
      </dsp:txBody>
      <dsp:txXfrm>
        <a:off x="47133" y="47355"/>
        <a:ext cx="7466574" cy="8712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0720F-D0A3-4EB3-B2E9-859EFC3E4776}">
      <dsp:nvSpPr>
        <dsp:cNvPr id="0" name=""/>
        <dsp:cNvSpPr/>
      </dsp:nvSpPr>
      <dsp:spPr>
        <a:xfrm>
          <a:off x="0" y="8187"/>
          <a:ext cx="7286676" cy="76050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b="1" kern="1200" dirty="0" smtClean="0"/>
            <a:t>청일전쟁 후</a:t>
          </a:r>
          <a:endParaRPr lang="ko-KR" sz="2500" b="1" kern="1200" dirty="0"/>
        </a:p>
      </dsp:txBody>
      <dsp:txXfrm>
        <a:off x="37125" y="45312"/>
        <a:ext cx="7212426" cy="686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CC61A-DFF5-46BD-BB53-7425F033F85E}">
      <dsp:nvSpPr>
        <dsp:cNvPr id="0" name=""/>
        <dsp:cNvSpPr/>
      </dsp:nvSpPr>
      <dsp:spPr>
        <a:xfrm>
          <a:off x="0" y="0"/>
          <a:ext cx="8229600" cy="1125540"/>
        </a:xfrm>
        <a:prstGeom prst="round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3700" kern="1200" dirty="0" smtClean="0">
              <a:solidFill>
                <a:schemeClr val="bg1"/>
              </a:solidFill>
            </a:rPr>
            <a:t>라디오의 역사</a:t>
          </a:r>
          <a:endParaRPr lang="ko-KR" sz="3700" kern="1200" dirty="0">
            <a:solidFill>
              <a:schemeClr val="bg1"/>
            </a:solidFill>
          </a:endParaRPr>
        </a:p>
      </dsp:txBody>
      <dsp:txXfrm>
        <a:off x="54944" y="54944"/>
        <a:ext cx="8119712" cy="10156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DE711-8A33-4D5D-86D7-130C1FD8994C}">
      <dsp:nvSpPr>
        <dsp:cNvPr id="0" name=""/>
        <dsp:cNvSpPr/>
      </dsp:nvSpPr>
      <dsp:spPr>
        <a:xfrm rot="10800000">
          <a:off x="1154319" y="1996"/>
          <a:ext cx="3853672" cy="7346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52" tIns="57150" rIns="106680" bIns="57150" numCol="1" spcCol="1270" anchor="ctr" anchorCtr="0">
          <a:noAutofit/>
        </a:bodyPr>
        <a:lstStyle/>
        <a:p>
          <a:pPr lvl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1925</a:t>
          </a:r>
          <a:r>
            <a:rPr lang="ko-KR" sz="1500" kern="1200" dirty="0" smtClean="0"/>
            <a:t>년 방송 시작</a:t>
          </a:r>
          <a:endParaRPr lang="en-US" sz="1500" kern="1200" dirty="0"/>
        </a:p>
      </dsp:txBody>
      <dsp:txXfrm rot="10800000">
        <a:off x="1337977" y="1996"/>
        <a:ext cx="3670014" cy="734631"/>
      </dsp:txXfrm>
    </dsp:sp>
    <dsp:sp modelId="{C33144D0-9691-4740-A0D7-3116522DC88C}">
      <dsp:nvSpPr>
        <dsp:cNvPr id="0" name=""/>
        <dsp:cNvSpPr/>
      </dsp:nvSpPr>
      <dsp:spPr>
        <a:xfrm>
          <a:off x="787003" y="1996"/>
          <a:ext cx="734631" cy="734631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25EF1-98A1-4AC8-B900-1FCA72F4432C}">
      <dsp:nvSpPr>
        <dsp:cNvPr id="0" name=""/>
        <dsp:cNvSpPr/>
      </dsp:nvSpPr>
      <dsp:spPr>
        <a:xfrm rot="10800000">
          <a:off x="1154319" y="955921"/>
          <a:ext cx="3853672" cy="7346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52" tIns="57150" rIns="106680" bIns="57150" numCol="1" spcCol="1270" anchor="ctr" anchorCtr="0">
          <a:noAutofit/>
        </a:bodyPr>
        <a:lstStyle/>
        <a:p>
          <a:pPr lvl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1926</a:t>
          </a:r>
          <a:r>
            <a:rPr lang="ko-KR" sz="1500" kern="1200" dirty="0" smtClean="0"/>
            <a:t>년 도쿄</a:t>
          </a:r>
          <a:r>
            <a:rPr lang="en-US" sz="1500" kern="1200" dirty="0" smtClean="0"/>
            <a:t>, </a:t>
          </a:r>
          <a:r>
            <a:rPr lang="ko-KR" sz="1500" kern="1200" dirty="0" smtClean="0"/>
            <a:t>나고야</a:t>
          </a:r>
          <a:r>
            <a:rPr lang="en-US" sz="1500" kern="1200" dirty="0" smtClean="0"/>
            <a:t>, </a:t>
          </a:r>
          <a:r>
            <a:rPr lang="ko-KR" sz="1500" kern="1200" dirty="0" smtClean="0"/>
            <a:t>오사카 방송국이 통합</a:t>
          </a:r>
          <a:r>
            <a:rPr lang="en-US" sz="1500" kern="1200" dirty="0" smtClean="0"/>
            <a:t>=</a:t>
          </a:r>
          <a:r>
            <a:rPr lang="ko-KR" sz="1500" kern="1200" dirty="0" smtClean="0"/>
            <a:t>일본방송협회</a:t>
          </a:r>
          <a:r>
            <a:rPr lang="en-US" sz="1500" kern="1200" dirty="0" smtClean="0"/>
            <a:t>(NHK)</a:t>
          </a:r>
          <a:endParaRPr lang="ko-KR" sz="1500" kern="1200" dirty="0"/>
        </a:p>
      </dsp:txBody>
      <dsp:txXfrm rot="10800000">
        <a:off x="1337977" y="955921"/>
        <a:ext cx="3670014" cy="734631"/>
      </dsp:txXfrm>
    </dsp:sp>
    <dsp:sp modelId="{D32B47A9-CCAA-4902-86E4-456E4242038D}">
      <dsp:nvSpPr>
        <dsp:cNvPr id="0" name=""/>
        <dsp:cNvSpPr/>
      </dsp:nvSpPr>
      <dsp:spPr>
        <a:xfrm>
          <a:off x="787003" y="955921"/>
          <a:ext cx="734631" cy="734631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8E81A-3551-41E1-9CDD-5D385247434B}">
      <dsp:nvSpPr>
        <dsp:cNvPr id="0" name=""/>
        <dsp:cNvSpPr/>
      </dsp:nvSpPr>
      <dsp:spPr>
        <a:xfrm rot="10800000">
          <a:off x="1154319" y="1909846"/>
          <a:ext cx="3853672" cy="7346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52" tIns="57150" rIns="106680" bIns="57150" numCol="1" spcCol="1270" anchor="ctr" anchorCtr="0">
          <a:noAutofit/>
        </a:bodyPr>
        <a:lstStyle/>
        <a:p>
          <a:pPr lvl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1931</a:t>
          </a:r>
          <a:r>
            <a:rPr lang="ko-KR" sz="1500" kern="1200" dirty="0" smtClean="0"/>
            <a:t>년 만주사변 </a:t>
          </a:r>
          <a:r>
            <a:rPr lang="ko-KR" altLang="en-US" sz="1500" kern="1200" dirty="0" smtClean="0"/>
            <a:t>이후 </a:t>
          </a:r>
          <a:r>
            <a:rPr lang="ko-KR" sz="1500" kern="1200" dirty="0" smtClean="0"/>
            <a:t>군부의 선전기관으로서 활동</a:t>
          </a:r>
          <a:endParaRPr lang="en-US" sz="1500" kern="1200" dirty="0"/>
        </a:p>
      </dsp:txBody>
      <dsp:txXfrm rot="10800000">
        <a:off x="1337977" y="1909846"/>
        <a:ext cx="3670014" cy="734631"/>
      </dsp:txXfrm>
    </dsp:sp>
    <dsp:sp modelId="{45BBE9D7-ABE1-4698-8899-5067537BF578}">
      <dsp:nvSpPr>
        <dsp:cNvPr id="0" name=""/>
        <dsp:cNvSpPr/>
      </dsp:nvSpPr>
      <dsp:spPr>
        <a:xfrm>
          <a:off x="787003" y="1909846"/>
          <a:ext cx="734631" cy="734631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F0AA1-A07E-405C-ADCE-5DC931F1503E}">
      <dsp:nvSpPr>
        <dsp:cNvPr id="0" name=""/>
        <dsp:cNvSpPr/>
      </dsp:nvSpPr>
      <dsp:spPr>
        <a:xfrm rot="10800000">
          <a:off x="1154319" y="2863771"/>
          <a:ext cx="3853672" cy="7346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52" tIns="57150" rIns="106680" bIns="57150" numCol="1" spcCol="1270" anchor="ctr" anchorCtr="0">
          <a:noAutofit/>
        </a:bodyPr>
        <a:lstStyle/>
        <a:p>
          <a:pPr lvl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1945</a:t>
          </a:r>
          <a:r>
            <a:rPr lang="ko-KR" sz="1500" kern="1200" dirty="0" smtClean="0"/>
            <a:t>년 히로시마 원폭 후 항복선언</a:t>
          </a:r>
          <a:endParaRPr lang="en-US" sz="1500" kern="1200" dirty="0"/>
        </a:p>
      </dsp:txBody>
      <dsp:txXfrm rot="10800000">
        <a:off x="1337977" y="2863771"/>
        <a:ext cx="3670014" cy="734631"/>
      </dsp:txXfrm>
    </dsp:sp>
    <dsp:sp modelId="{90C6651F-7378-42A2-9392-86569A11AF82}">
      <dsp:nvSpPr>
        <dsp:cNvPr id="0" name=""/>
        <dsp:cNvSpPr/>
      </dsp:nvSpPr>
      <dsp:spPr>
        <a:xfrm>
          <a:off x="787003" y="2863771"/>
          <a:ext cx="734631" cy="734631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D1A45-675B-41DE-AB23-AF898BEC6588}">
      <dsp:nvSpPr>
        <dsp:cNvPr id="0" name=""/>
        <dsp:cNvSpPr/>
      </dsp:nvSpPr>
      <dsp:spPr>
        <a:xfrm>
          <a:off x="0" y="206413"/>
          <a:ext cx="8352928" cy="517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700" kern="1200" dirty="0" smtClean="0"/>
            <a:t>방송 프로그램</a:t>
          </a:r>
          <a:r>
            <a:rPr lang="en-US" altLang="ko-KR" sz="1700" kern="1200" dirty="0" smtClean="0"/>
            <a:t> </a:t>
          </a:r>
          <a:r>
            <a:rPr lang="en-US" sz="1700" kern="1200" dirty="0" smtClean="0"/>
            <a:t>- </a:t>
          </a:r>
          <a:r>
            <a:rPr lang="ko-KR" sz="1700" kern="1200" dirty="0" smtClean="0"/>
            <a:t>청일</a:t>
          </a:r>
          <a:r>
            <a:rPr lang="en-US" sz="1700" kern="1200" dirty="0" smtClean="0"/>
            <a:t>, </a:t>
          </a:r>
          <a:r>
            <a:rPr lang="ko-KR" sz="1700" kern="1200" dirty="0" err="1" smtClean="0"/>
            <a:t>러일</a:t>
          </a:r>
          <a:r>
            <a:rPr lang="ko-KR" sz="1700" kern="1200" dirty="0" smtClean="0"/>
            <a:t> 전쟁 당시 전황 알림</a:t>
          </a:r>
          <a:r>
            <a:rPr lang="en-US" sz="1700" kern="1200" dirty="0" smtClean="0"/>
            <a:t>, </a:t>
          </a:r>
          <a:r>
            <a:rPr lang="ko-KR" sz="1700" kern="1200" dirty="0" smtClean="0"/>
            <a:t>일기예보</a:t>
          </a:r>
          <a:r>
            <a:rPr lang="en-US" sz="1700" kern="1200" dirty="0" smtClean="0"/>
            <a:t>, </a:t>
          </a:r>
          <a:r>
            <a:rPr lang="ko-KR" sz="1700" kern="1200" dirty="0" smtClean="0"/>
            <a:t>노래</a:t>
          </a:r>
          <a:r>
            <a:rPr lang="en-US" sz="1700" kern="1200" dirty="0" smtClean="0"/>
            <a:t>, </a:t>
          </a:r>
          <a:r>
            <a:rPr lang="ko-KR" sz="1700" kern="1200" dirty="0" smtClean="0"/>
            <a:t>라디오체조 등등</a:t>
          </a:r>
          <a:endParaRPr lang="en-US" sz="1700" kern="1200" dirty="0"/>
        </a:p>
      </dsp:txBody>
      <dsp:txXfrm>
        <a:off x="25245" y="231658"/>
        <a:ext cx="8302438" cy="466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9F6A3-B8A4-4026-A39B-40D6EE1E4CE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2BDD2-B88A-450F-9EB3-9E9203B6E6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08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BDD2-B88A-450F-9EB3-9E9203B6E63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4799-3319-4368-854C-E2FDA1E7457B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98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6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47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69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45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03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27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25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543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86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203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03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8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48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91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25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93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9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82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43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65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8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5B1A8-9394-49B8-8E65-B5EACED2E71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19BB-5693-4772-AB9C-6ED05D5D5A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35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5B1A8-9394-49B8-8E65-B5EACED2E7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19BB-5693-4772-AB9C-6ED05D5D5A8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blog.naver.com/choiliyou?Redirect=Log&amp;logNo=140207612890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5.xml"/><Relationship Id="rId5" Type="http://schemas.openxmlformats.org/officeDocument/2006/relationships/image" Target="../media/image33.gif"/><Relationship Id="rId10" Type="http://schemas.microsoft.com/office/2007/relationships/diagramDrawing" Target="../diagrams/drawing5.xml"/><Relationship Id="rId4" Type="http://schemas.openxmlformats.org/officeDocument/2006/relationships/image" Target="../media/image32.jpeg"/><Relationship Id="rId9" Type="http://schemas.openxmlformats.org/officeDocument/2006/relationships/diagramColors" Target="../diagrams/colors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4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6.xml"/><Relationship Id="rId11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microsoft.com/office/2007/relationships/diagramDrawing" Target="../diagrams/drawing6.xml"/><Relationship Id="rId4" Type="http://schemas.openxmlformats.org/officeDocument/2006/relationships/image" Target="../media/image35.jpeg"/><Relationship Id="rId9" Type="http://schemas.openxmlformats.org/officeDocument/2006/relationships/diagramColors" Target="../diagrams/colors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image" Target="../media/image30.png"/><Relationship Id="rId16" Type="http://schemas.openxmlformats.org/officeDocument/2006/relationships/diagramLayout" Target="../diagrams/layout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11" Type="http://schemas.openxmlformats.org/officeDocument/2006/relationships/diagramLayout" Target="../diagrams/layout8.xml"/><Relationship Id="rId5" Type="http://schemas.openxmlformats.org/officeDocument/2006/relationships/diagramLayout" Target="../diagrams/layout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diagramData" Target="../diagrams/data7.xml"/><Relationship Id="rId9" Type="http://schemas.openxmlformats.org/officeDocument/2006/relationships/image" Target="../media/image38.jpeg"/><Relationship Id="rId14" Type="http://schemas.microsoft.com/office/2007/relationships/diagramDrawing" Target="../diagrams/drawing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41.jpe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40.jpeg"/><Relationship Id="rId4" Type="http://schemas.openxmlformats.org/officeDocument/2006/relationships/diagramData" Target="../diagrams/data10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34.png"/><Relationship Id="rId7" Type="http://schemas.openxmlformats.org/officeDocument/2006/relationships/diagramLayout" Target="../diagrams/layout11.xml"/><Relationship Id="rId12" Type="http://schemas.openxmlformats.org/officeDocument/2006/relationships/image" Target="../media/image4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1.xml"/><Relationship Id="rId11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microsoft.com/office/2007/relationships/diagramDrawing" Target="../diagrams/drawing11.xml"/><Relationship Id="rId4" Type="http://schemas.openxmlformats.org/officeDocument/2006/relationships/image" Target="../media/image43.jpeg"/><Relationship Id="rId9" Type="http://schemas.openxmlformats.org/officeDocument/2006/relationships/diagramColors" Target="../diagrams/colors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://www.google.co.jp/url?sa=i&amp;rct=j&amp;q=&amp;esrc=s&amp;source=images&amp;cd=&amp;cad=rja&amp;uact=8&amp;docid=OOB4kXvEtXmPzM&amp;tbnid=I0inTNDRdVggjM:&amp;ved=0CAYQjRw&amp;url=http://blog.naver.com/PostView.nhn?blogId=somdari496&amp;logNo=110099674169&amp;categoryNo=21&amp;viewDate=&amp;currentPage=1&amp;listtype=0&amp;from=postList&amp;ei=Iv8sU66kN8uCrge17oCgDg&amp;psig=AFQjCNEOgGpO5W3FJeB1RNob2QV2BBYghA&amp;ust=1395544062770504" TargetMode="External"/><Relationship Id="rId7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hyperlink" Target="http://www.google.co.jp/url?sa=i&amp;rct=j&amp;q=&amp;esrc=s&amp;source=images&amp;cd=&amp;cad=rja&amp;uact=8&amp;docid=HeN62M70Ts_mAM&amp;tbnid=dP_YSt7SDbR-0M:&amp;ved=0CAYQjRw&amp;url=http://www.hositour.com/goods/print.asp?g_cd=61&amp;i_cd=&amp;ei=9P8sU9KQA4nBrAex4IGIAg&amp;psig=AFQjCNH4MFylNVVqa6miCQiv4y2JEJsrJw&amp;ust=1395544360249999" TargetMode="Externa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.jp/url?sa=i&amp;rct=j&amp;q=&amp;esrc=s&amp;source=images&amp;cd=&amp;cad=rja&amp;uact=8&amp;docid=4I16r5kQz3vNSM&amp;tbnid=BKgwhvdZVRmXbM:&amp;ved=0CAYQjRw&amp;url=http://ko.wikipedia.org/wiki/%EB%A9%94%EC%9D%B4%EC%A7%80_%EC%B2%9C%ED%99%A9&amp;ei=4PYsU_XwKIGQrQf314DoBA&amp;bvm=bv.62922401,d.cGU&amp;psig=AFQjCNHbV2J2HX6Xr6Xldx2wuWRxGr4-vw&amp;ust=1395542047937404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hyperlink" Target="http://www.google.co.jp/url?sa=i&amp;rct=j&amp;q=&amp;esrc=s&amp;source=images&amp;cd=&amp;cad=rja&amp;uact=8&amp;docid=mImraO80h6lafM&amp;tbnid=2mZMu3eBIm_CMM:&amp;ved=0CAYQjRw&amp;url=http://sohske.cocolog-nifty.com/blog/2008/09/&amp;ei=lhktU__6C7CjiAewiYHoDA&amp;bvm=bv.62922401,d.dGI&amp;psig=AFQjCNFo8K6HfxaK-Km90O-uLwCjfFvdbg&amp;ust=139555097226925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gif"/><Relationship Id="rId4" Type="http://schemas.openxmlformats.org/officeDocument/2006/relationships/hyperlink" Target="http://www.google.co.jp/url?sa=i&amp;rct=j&amp;q=&amp;esrc=s&amp;source=images&amp;cd=&amp;cad=rja&amp;uact=8&amp;docid=928opaL_8MmM_M&amp;tbnid=c05WGvTOWcWJXM:&amp;ved=0CAYQjRw&amp;url=http://www.geocities.jp/bxninjin2004/themeoftoday_e/cache/modernboy/readphp.htm&amp;ei=4RotU-mqBaWCiQenn4GYCw&amp;psig=AFQjCNGmVG-XrAu-M3MihlsXoq010GqXVQ&amp;ust=1395551304098152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png"/><Relationship Id="rId9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957133"/>
            <a:ext cx="8062664" cy="1895803"/>
          </a:xfrm>
        </p:spPr>
        <p:txBody>
          <a:bodyPr>
            <a:normAutofit/>
          </a:bodyPr>
          <a:lstStyle/>
          <a:p>
            <a:r>
              <a:rPr lang="ko-KR" altLang="en-US" sz="4000" b="1" dirty="0" smtClean="0"/>
              <a:t>근대 일본의 대중문화 성립과 발전</a:t>
            </a:r>
            <a:endParaRPr lang="ko-KR" altLang="en-US" sz="40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67744" y="471488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ko-KR" altLang="en-US" sz="2500" b="1" dirty="0" smtClean="0"/>
              <a:t>조장</a:t>
            </a:r>
            <a:r>
              <a:rPr lang="en-US" altLang="ko-KR" sz="2500" b="1" dirty="0" smtClean="0"/>
              <a:t>: </a:t>
            </a:r>
            <a:r>
              <a:rPr lang="ko-KR" altLang="en-US" sz="2500" b="1" dirty="0" smtClean="0"/>
              <a:t>양준석</a:t>
            </a:r>
            <a:endParaRPr lang="en-US" altLang="ko-KR" sz="2500" b="1" dirty="0" smtClean="0"/>
          </a:p>
          <a:p>
            <a:pPr algn="r"/>
            <a:r>
              <a:rPr lang="ko-KR" altLang="en-US" sz="2500" b="1" dirty="0" err="1" smtClean="0"/>
              <a:t>부조장</a:t>
            </a:r>
            <a:r>
              <a:rPr lang="en-US" altLang="ko-KR" sz="2500" b="1" dirty="0" smtClean="0"/>
              <a:t>: </a:t>
            </a:r>
            <a:r>
              <a:rPr lang="ko-KR" altLang="en-US" sz="2500" b="1" dirty="0" smtClean="0"/>
              <a:t>백지영</a:t>
            </a:r>
            <a:endParaRPr lang="en-US" altLang="ko-KR" sz="2500" b="1" dirty="0" smtClean="0"/>
          </a:p>
          <a:p>
            <a:pPr algn="r"/>
            <a:r>
              <a:rPr lang="ko-KR" altLang="en-US" sz="2500" b="1" dirty="0" smtClean="0"/>
              <a:t>조원</a:t>
            </a:r>
            <a:r>
              <a:rPr lang="en-US" altLang="ko-KR" sz="2500" b="1" dirty="0" smtClean="0"/>
              <a:t>: </a:t>
            </a:r>
            <a:r>
              <a:rPr lang="ko-KR" altLang="en-US" sz="2500" b="1" dirty="0" smtClean="0"/>
              <a:t>박제우</a:t>
            </a:r>
            <a:r>
              <a:rPr lang="en-US" altLang="ko-KR" sz="2500" b="1" dirty="0" smtClean="0"/>
              <a:t>, </a:t>
            </a:r>
            <a:r>
              <a:rPr lang="ko-KR" altLang="en-US" sz="2500" b="1" dirty="0"/>
              <a:t>장</a:t>
            </a:r>
            <a:r>
              <a:rPr lang="ko-KR" altLang="en-US" sz="2500" b="1" dirty="0" smtClean="0"/>
              <a:t>명준</a:t>
            </a:r>
            <a:r>
              <a:rPr lang="en-US" altLang="ko-KR" sz="2500" b="1" dirty="0" smtClean="0"/>
              <a:t>, </a:t>
            </a:r>
            <a:r>
              <a:rPr lang="ko-KR" altLang="en-US" sz="2500" b="1" dirty="0" smtClean="0"/>
              <a:t>이정하</a:t>
            </a:r>
            <a:endParaRPr lang="en-US" altLang="ko-KR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43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5" name="Picture 5" descr="C:\Users\user\Desktop\일본문화의 이해\다이쇼 시대철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947256"/>
            <a:ext cx="5342994" cy="3816424"/>
          </a:xfrm>
          <a:prstGeom prst="rect">
            <a:avLst/>
          </a:prstGeom>
          <a:noFill/>
          <a:ln w="127000" cmpd="thickThin">
            <a:solidFill>
              <a:schemeClr val="bg1">
                <a:lumMod val="65000"/>
                <a:alpha val="43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 rot="20929377">
            <a:off x="764336" y="292670"/>
            <a:ext cx="266290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철도의 발달</a:t>
            </a:r>
            <a:endParaRPr lang="en-US" altLang="ko-KR" sz="6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943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_x206519272" descr="DRW00000ac866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73" y="642918"/>
            <a:ext cx="2682265" cy="32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왼쪽 화살표 9"/>
          <p:cNvSpPr/>
          <p:nvPr/>
        </p:nvSpPr>
        <p:spPr>
          <a:xfrm rot="9632880" flipH="1" flipV="1">
            <a:off x="5613784" y="4270652"/>
            <a:ext cx="3035033" cy="1628421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 cmpd="sng"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en-US" altLang="ko-KR" sz="1000" dirty="0" smtClean="0">
              <a:solidFill>
                <a:prstClr val="black"/>
              </a:solidFill>
            </a:endParaRPr>
          </a:p>
          <a:p>
            <a:pPr algn="ctr" fontAlgn="base"/>
            <a:r>
              <a:rPr lang="en-US" altLang="ko-KR" sz="28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2,250km</a:t>
            </a:r>
            <a:r>
              <a:rPr lang="ko-KR" altLang="en-US" sz="2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의</a:t>
            </a:r>
            <a:r>
              <a:rPr lang="ko-KR" altLang="en-US" sz="28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 </a:t>
            </a:r>
            <a:endParaRPr lang="en-US" altLang="ko-KR" sz="2800" dirty="0" smtClean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</a:endParaRPr>
          </a:p>
          <a:p>
            <a:pPr algn="ctr" fontAlgn="base"/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철도가 </a:t>
            </a:r>
            <a:r>
              <a:rPr lang="ko-KR" altLang="en-US" sz="2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부설</a:t>
            </a:r>
          </a:p>
          <a:p>
            <a:pPr algn="ctr" fontAlgn="base"/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9015"/>
            <a:ext cx="3476849" cy="2376264"/>
          </a:xfrm>
          <a:prstGeom prst="rect">
            <a:avLst/>
          </a:prstGeom>
        </p:spPr>
      </p:pic>
      <p:sp>
        <p:nvSpPr>
          <p:cNvPr id="9" name="왼쪽 화살표 8"/>
          <p:cNvSpPr/>
          <p:nvPr/>
        </p:nvSpPr>
        <p:spPr>
          <a:xfrm rot="9018241" flipH="1" flipV="1">
            <a:off x="2822629" y="1097321"/>
            <a:ext cx="2614938" cy="1552014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8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1872</a:t>
            </a:r>
            <a:r>
              <a:rPr lang="ko-KR" altLang="en-US" sz="20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년 </a:t>
            </a:r>
            <a:endParaRPr lang="en-US" altLang="ko-KR" sz="2000" dirty="0" smtClean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</a:endParaRPr>
          </a:p>
          <a:p>
            <a:pPr fontAlgn="base"/>
            <a:r>
              <a:rPr lang="ko-KR" altLang="en-US" sz="20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최초의 기관</a:t>
            </a:r>
            <a:r>
              <a:rPr lang="ko-KR" altLang="en-US" sz="20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차</a:t>
            </a:r>
            <a:endParaRPr lang="ko-KR" altLang="en-US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4283968" y="2420888"/>
            <a:ext cx="3744416" cy="3672408"/>
          </a:xfrm>
          <a:prstGeom prst="round2Diag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</a:rPr>
              <a:t>1</a:t>
            </a:r>
            <a:r>
              <a:rPr lang="ko-KR" altLang="en-US" sz="2800" b="1" dirty="0">
                <a:solidFill>
                  <a:prstClr val="black"/>
                </a:solidFill>
              </a:rPr>
              <a:t>호 기관차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en-US" altLang="ko-KR" sz="2800" b="1" dirty="0">
                <a:solidFill>
                  <a:prstClr val="black"/>
                </a:solidFill>
              </a:rPr>
              <a:t>150</a:t>
            </a:r>
            <a:r>
              <a:rPr lang="ko-KR" altLang="en-US" sz="2800" b="1" dirty="0">
                <a:solidFill>
                  <a:prstClr val="black"/>
                </a:solidFill>
              </a:rPr>
              <a:t>형식</a:t>
            </a:r>
            <a:r>
              <a:rPr lang="en-US" altLang="ko-KR" b="1" dirty="0">
                <a:solidFill>
                  <a:prstClr val="black"/>
                </a:solidFill>
              </a:rPr>
              <a:t>) </a:t>
            </a:r>
          </a:p>
          <a:p>
            <a:pPr algn="ctr"/>
            <a:endParaRPr lang="en-US" altLang="ko-KR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2000" b="1" dirty="0" err="1" smtClean="0">
                <a:solidFill>
                  <a:prstClr val="black"/>
                </a:solidFill>
              </a:rPr>
              <a:t>신바시</a:t>
            </a:r>
            <a:r>
              <a:rPr lang="en-US" altLang="ko-KR" b="1" dirty="0">
                <a:solidFill>
                  <a:prstClr val="black"/>
                </a:solidFill>
              </a:rPr>
              <a:t>(</a:t>
            </a:r>
            <a:r>
              <a:rPr lang="ko-KR" altLang="en-US" b="1" dirty="0">
                <a:solidFill>
                  <a:prstClr val="black"/>
                </a:solidFill>
              </a:rPr>
              <a:t>新橋</a:t>
            </a:r>
            <a:r>
              <a:rPr lang="en-US" altLang="ko-KR" b="1" dirty="0">
                <a:solidFill>
                  <a:prstClr val="black"/>
                </a:solidFill>
              </a:rPr>
              <a:t>)∼</a:t>
            </a:r>
            <a:r>
              <a:rPr lang="ko-KR" altLang="en-US" sz="2000" b="1" dirty="0">
                <a:solidFill>
                  <a:prstClr val="black"/>
                </a:solidFill>
              </a:rPr>
              <a:t>요코하마</a:t>
            </a:r>
            <a:r>
              <a:rPr lang="en-US" altLang="ko-KR" b="1" dirty="0">
                <a:solidFill>
                  <a:prstClr val="black"/>
                </a:solidFill>
              </a:rPr>
              <a:t>(</a:t>
            </a:r>
            <a:r>
              <a:rPr lang="ko-KR" altLang="en-US" b="1" dirty="0" err="1">
                <a:solidFill>
                  <a:prstClr val="black"/>
                </a:solidFill>
              </a:rPr>
              <a:t>横浜</a:t>
            </a:r>
            <a:r>
              <a:rPr lang="en-US" altLang="ko-KR" b="1" dirty="0">
                <a:solidFill>
                  <a:prstClr val="black"/>
                </a:solidFill>
              </a:rPr>
              <a:t>) </a:t>
            </a:r>
            <a:r>
              <a:rPr lang="ko-KR" altLang="en-US" dirty="0">
                <a:solidFill>
                  <a:prstClr val="black"/>
                </a:solidFill>
              </a:rPr>
              <a:t>구간에서 사용된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/>
            <a:endParaRPr lang="en-US" altLang="ko-KR" sz="22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2200" b="1" dirty="0" smtClean="0">
                <a:solidFill>
                  <a:prstClr val="black"/>
                </a:solidFill>
              </a:rPr>
              <a:t>일본 </a:t>
            </a:r>
            <a:r>
              <a:rPr lang="ko-KR" altLang="en-US" sz="2200" b="1" dirty="0">
                <a:solidFill>
                  <a:prstClr val="black"/>
                </a:solidFill>
              </a:rPr>
              <a:t>최초의 기관차 </a:t>
            </a:r>
          </a:p>
        </p:txBody>
      </p:sp>
    </p:spTree>
    <p:extLst>
      <p:ext uri="{BB962C8B-B14F-4D97-AF65-F5344CB8AC3E}">
        <p14:creationId xmlns:p14="http://schemas.microsoft.com/office/powerpoint/2010/main" val="20774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0" grpId="1" animBg="1"/>
      <p:bldP spid="9" grpId="0" animBg="1"/>
      <p:bldP spid="9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postfiles5.naver.net/20130212_84/bigeastoho_1360662845947UbWAR_JPEG/bf8a5844.jpeg?type=w3"/>
          <p:cNvPicPr>
            <a:picLocks noChangeAspect="1" noChangeArrowheads="1"/>
          </p:cNvPicPr>
          <p:nvPr/>
        </p:nvPicPr>
        <p:blipFill>
          <a:blip r:embed="rId2" cstate="print">
            <a:lum brigh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85936"/>
            <a:ext cx="8572560" cy="6745599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317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66304" cy="62835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b="1" dirty="0" smtClean="0"/>
              <a:t>다도란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3785" y="1059485"/>
            <a:ext cx="7766304" cy="10294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o-KR" altLang="en-US" b="1" dirty="0" smtClean="0"/>
              <a:t>다도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茶道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さどう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는  일정한 작법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作法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따라 주객이</a:t>
            </a:r>
            <a:endParaRPr lang="en-US" altLang="ko-KR" b="1" dirty="0" smtClean="0"/>
          </a:p>
          <a:p>
            <a:pPr>
              <a:buNone/>
            </a:pPr>
            <a:r>
              <a:rPr lang="ko-KR" altLang="en-US" b="1" dirty="0" smtClean="0"/>
              <a:t>   마음의 공감을 나누며 차 마시는 일본의 전통예술</a:t>
            </a:r>
            <a:endParaRPr lang="ko-KR" altLang="en-US" b="1" dirty="0"/>
          </a:p>
        </p:txBody>
      </p:sp>
      <p:pic>
        <p:nvPicPr>
          <p:cNvPr id="11" name="Picture 2" descr="http://postfiles15.naver.net/20130212_62/bigeastoho_1360663116238Ubcio_JPEG/9.jpeg?type=w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3071810"/>
            <a:ext cx="1754014" cy="2451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14554"/>
            <a:ext cx="5929354" cy="406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postfiles15.naver.net/20130212_126/bigeastoho_1360662972253hCQFA_JPEG/chabakoset2.jpeg?type=w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66"/>
            <a:ext cx="8215370" cy="62436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930643451"/>
              </p:ext>
            </p:extLst>
          </p:nvPr>
        </p:nvGraphicFramePr>
        <p:xfrm>
          <a:off x="0" y="1571612"/>
          <a:ext cx="5000628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2613229752"/>
              </p:ext>
            </p:extLst>
          </p:nvPr>
        </p:nvGraphicFramePr>
        <p:xfrm>
          <a:off x="4286280" y="1285860"/>
          <a:ext cx="5072066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971764"/>
            <a:ext cx="208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400" b="1" dirty="0" smtClean="0"/>
              <a:t>다도의 정신</a:t>
            </a:r>
            <a:endParaRPr lang="ko-KR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9717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400" b="1" dirty="0" smtClean="0"/>
              <a:t>다도의  예법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ostfiles5.naver.net/20130212_84/bigeastoho_1360662845947UbWAR_JPEG/bf8a5844.jpeg?type=w3"/>
          <p:cNvPicPr>
            <a:picLocks noChangeAspect="1" noChangeArrowheads="1"/>
          </p:cNvPicPr>
          <p:nvPr/>
        </p:nvPicPr>
        <p:blipFill>
          <a:blip r:embed="rId2" cstate="print">
            <a:lum bright="28000"/>
          </a:blip>
          <a:srcRect/>
          <a:stretch>
            <a:fillRect/>
          </a:stretch>
        </p:blipFill>
        <p:spPr bwMode="auto">
          <a:xfrm>
            <a:off x="214282" y="112400"/>
            <a:ext cx="8572560" cy="6745599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317500"/>
          </a:effec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502186745"/>
              </p:ext>
            </p:extLst>
          </p:nvPr>
        </p:nvGraphicFramePr>
        <p:xfrm>
          <a:off x="285720" y="411653"/>
          <a:ext cx="8643998" cy="644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858280" cy="65403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b="1" dirty="0" smtClean="0"/>
              <a:t>다도의 역사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</a:rPr>
              <a:t>다도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</a:rPr>
              <a:t>배우기</a:t>
            </a:r>
            <a:endParaRPr lang="ko-KR" alt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" name="그림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92" y="1700808"/>
            <a:ext cx="69850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4428" y="457200"/>
            <a:ext cx="7324724" cy="827999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ko-KR" altLang="en-US" sz="3200" dirty="0" err="1" smtClean="0">
                <a:ln>
                  <a:solidFill>
                    <a:sysClr val="windowText" lastClr="000000"/>
                  </a:solidFill>
                </a:ln>
                <a:effectLst/>
              </a:rPr>
              <a:t>이케</a:t>
            </a:r>
            <a:r>
              <a:rPr lang="ko-KR" altLang="en-US" sz="3200" dirty="0" smtClean="0">
                <a:solidFill>
                  <a:schemeClr val="bg1"/>
                </a:solidFill>
                <a:effectLst/>
              </a:rPr>
              <a:t> </a:t>
            </a:r>
            <a:r>
              <a:rPr lang="ko-KR" altLang="en-US" sz="3200" dirty="0" smtClean="0">
                <a:ln>
                  <a:solidFill>
                    <a:sysClr val="windowText" lastClr="000000"/>
                  </a:solidFill>
                </a:ln>
                <a:effectLst/>
              </a:rPr>
              <a:t>바나 </a:t>
            </a:r>
            <a:r>
              <a:rPr altLang="ko-KR" sz="3200" dirty="0" smtClean="0">
                <a:ln>
                  <a:solidFill>
                    <a:sysClr val="windowText" lastClr="000000"/>
                  </a:solidFill>
                </a:ln>
                <a:effectLst/>
              </a:rPr>
              <a:t>(</a:t>
            </a:r>
            <a:r>
              <a:rPr lang="ko-KR" altLang="en-US" sz="3200" dirty="0" smtClean="0">
                <a:ln>
                  <a:solidFill>
                    <a:sysClr val="windowText" lastClr="000000"/>
                  </a:solidFill>
                </a:ln>
                <a:hlinkClick r:id="" action="ppaction://hlinkfile"/>
              </a:rPr>
              <a:t>生</a:t>
            </a:r>
            <a:r>
              <a:rPr lang="ja-JP" altLang="en-US" sz="3200" dirty="0" smtClean="0">
                <a:ln>
                  <a:solidFill>
                    <a:sysClr val="windowText" lastClr="000000"/>
                  </a:solidFill>
                </a:ln>
                <a:hlinkClick r:id="" action="ppaction://hlinkfile"/>
              </a:rPr>
              <a:t>け</a:t>
            </a:r>
            <a:r>
              <a:rPr lang="ko-KR" altLang="en-US" sz="3200" dirty="0" smtClean="0">
                <a:ln>
                  <a:solidFill>
                    <a:sysClr val="windowText" lastClr="000000"/>
                  </a:solidFill>
                </a:ln>
                <a:hlinkClick r:id="" action="ppaction://hlinkfile"/>
              </a:rPr>
              <a:t>花</a:t>
            </a:r>
            <a:r>
              <a:rPr altLang="ko-KR" sz="3200" dirty="0" smtClean="0">
                <a:ln>
                  <a:solidFill>
                    <a:sysClr val="windowText" lastClr="000000"/>
                  </a:solidFill>
                </a:ln>
              </a:rPr>
              <a:t>)</a:t>
            </a:r>
            <a:r>
              <a:rPr lang="ko-KR" altLang="en-US" sz="3200" dirty="0" smtClean="0">
                <a:ln>
                  <a:solidFill>
                    <a:sysClr val="windowText" lastClr="000000"/>
                  </a:solidFill>
                </a:ln>
                <a:effectLst/>
              </a:rPr>
              <a:t>란</a:t>
            </a:r>
            <a:r>
              <a:rPr lang="en-US" altLang="ko-KR" sz="3200" dirty="0" smtClean="0">
                <a:ln>
                  <a:solidFill>
                    <a:sysClr val="windowText" lastClr="000000"/>
                  </a:solidFill>
                </a:ln>
              </a:rPr>
              <a:t>?</a:t>
            </a:r>
            <a:r>
              <a:rPr lang="en-US" altLang="ko-KR" sz="3200" dirty="0" smtClean="0">
                <a:solidFill>
                  <a:schemeClr val="bg1"/>
                </a:solidFill>
              </a:rPr>
              <a:t/>
            </a:r>
            <a:br>
              <a:rPr lang="en-US" altLang="ko-KR" sz="3200" dirty="0" smtClean="0">
                <a:solidFill>
                  <a:schemeClr val="bg1"/>
                </a:solidFill>
              </a:rPr>
            </a:b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7702" y="1124744"/>
            <a:ext cx="7215238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400" dirty="0" smtClean="0">
                <a:ln>
                  <a:solidFill>
                    <a:sysClr val="windowText" lastClr="000000"/>
                  </a:solidFill>
                </a:ln>
              </a:rPr>
              <a:t>풀</a:t>
            </a:r>
            <a:r>
              <a:rPr lang="en-US" altLang="ko-KR" sz="2400" dirty="0" smtClean="0">
                <a:ln>
                  <a:solidFill>
                    <a:sysClr val="windowText" lastClr="000000"/>
                  </a:solidFill>
                </a:ln>
              </a:rPr>
              <a:t>·</a:t>
            </a:r>
            <a:r>
              <a:rPr lang="ko-KR" altLang="en-US" sz="2400" dirty="0" smtClean="0">
                <a:ln>
                  <a:solidFill>
                    <a:sysClr val="windowText" lastClr="000000"/>
                  </a:solidFill>
                </a:ln>
              </a:rPr>
              <a:t>나무</a:t>
            </a:r>
            <a:r>
              <a:rPr lang="en-US" altLang="ko-KR" sz="2400" dirty="0" smtClean="0">
                <a:ln>
                  <a:solidFill>
                    <a:sysClr val="windowText" lastClr="000000"/>
                  </a:solidFill>
                </a:ln>
              </a:rPr>
              <a:t>·</a:t>
            </a:r>
            <a:r>
              <a:rPr lang="ko-KR" altLang="en-US" sz="2400" dirty="0" smtClean="0">
                <a:ln>
                  <a:solidFill>
                    <a:sysClr val="windowText" lastClr="000000"/>
                  </a:solidFill>
                </a:ln>
              </a:rPr>
              <a:t>꽃 을 꽃병에 담아 감상하는 행위</a:t>
            </a:r>
            <a:r>
              <a:rPr lang="en-US" altLang="ko-KR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</a:p>
          <a:p>
            <a:pPr>
              <a:buNone/>
            </a:pPr>
            <a:r>
              <a:rPr lang="ko-KR" altLang="en-US" sz="2400" dirty="0" smtClean="0">
                <a:ln>
                  <a:solidFill>
                    <a:sysClr val="windowText" lastClr="000000"/>
                  </a:solidFill>
                </a:ln>
              </a:rPr>
              <a:t>가도</a:t>
            </a:r>
            <a:r>
              <a:rPr lang="en-US" altLang="ko-KR" sz="2400" dirty="0" smtClean="0">
                <a:ln>
                  <a:solidFill>
                    <a:sysClr val="windowText" lastClr="000000"/>
                  </a:solidFill>
                </a:ln>
              </a:rPr>
              <a:t>(</a:t>
            </a:r>
            <a:r>
              <a:rPr lang="ko-KR" altLang="en-US" sz="2400" dirty="0" smtClean="0">
                <a:ln>
                  <a:solidFill>
                    <a:sysClr val="windowText" lastClr="000000"/>
                  </a:solidFill>
                </a:ln>
              </a:rPr>
              <a:t>花道</a:t>
            </a:r>
            <a:r>
              <a:rPr lang="en-US" altLang="ko-KR" sz="2400" dirty="0" smtClean="0">
                <a:ln>
                  <a:solidFill>
                    <a:sysClr val="windowText" lastClr="000000"/>
                  </a:solidFill>
                </a:ln>
              </a:rPr>
              <a:t>) , </a:t>
            </a:r>
            <a:r>
              <a:rPr lang="ko-KR" altLang="en-US" sz="2400" dirty="0" err="1" smtClean="0">
                <a:ln>
                  <a:solidFill>
                    <a:sysClr val="windowText" lastClr="000000"/>
                  </a:solidFill>
                </a:ln>
              </a:rPr>
              <a:t>이케</a:t>
            </a:r>
            <a:r>
              <a:rPr lang="ko-KR" altLang="en-US" sz="2400" dirty="0" smtClean="0">
                <a:ln>
                  <a:solidFill>
                    <a:sysClr val="windowText" lastClr="000000"/>
                  </a:solidFill>
                </a:ln>
              </a:rPr>
              <a:t> 바나</a:t>
            </a:r>
            <a:r>
              <a:rPr lang="en-US" altLang="ko-KR" sz="2400" dirty="0" smtClean="0">
                <a:ln>
                  <a:solidFill>
                    <a:sysClr val="windowText" lastClr="000000"/>
                  </a:solidFill>
                </a:ln>
              </a:rPr>
              <a:t>(</a:t>
            </a:r>
            <a:r>
              <a:rPr lang="ko-KR" altLang="en-US" sz="2400" dirty="0" smtClean="0">
                <a:ln>
                  <a:solidFill>
                    <a:sysClr val="windowText" lastClr="000000"/>
                  </a:solidFill>
                </a:ln>
              </a:rPr>
              <a:t>生け花</a:t>
            </a:r>
            <a:r>
              <a:rPr lang="en-US" altLang="ko-KR" sz="2400" dirty="0" smtClean="0">
                <a:ln>
                  <a:solidFill>
                    <a:sysClr val="windowText" lastClr="000000"/>
                  </a:solidFill>
                </a:ln>
              </a:rPr>
              <a:t>)</a:t>
            </a:r>
            <a:r>
              <a:rPr lang="ko-KR" altLang="en-US" sz="2400" dirty="0" smtClean="0">
                <a:ln>
                  <a:solidFill>
                    <a:sysClr val="windowText" lastClr="000000"/>
                  </a:solidFill>
                </a:ln>
              </a:rPr>
              <a:t>라고 함</a:t>
            </a:r>
            <a:endParaRPr lang="en-US" altLang="ko-KR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30956320" descr="EMB00000e646d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7" y="2428868"/>
            <a:ext cx="2786082" cy="407194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4929222" cy="427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Diagram group"/>
          <p:cNvGrpSpPr/>
          <p:nvPr/>
        </p:nvGrpSpPr>
        <p:grpSpPr>
          <a:xfrm>
            <a:off x="5643570" y="1714488"/>
            <a:ext cx="1506888" cy="1506888"/>
            <a:chOff x="3866582" y="323909"/>
            <a:chExt cx="1506888" cy="1506888"/>
          </a:xfrm>
          <a:solidFill>
            <a:schemeClr val="tx2">
              <a:lumMod val="60000"/>
              <a:lumOff val="40000"/>
            </a:schemeClr>
          </a:solidFill>
          <a:scene3d>
            <a:camera prst="perspectiveLeft" zoom="91000">
              <a:rot lat="0" lon="300000" rev="0"/>
            </a:camera>
            <a:lightRig rig="threePt" dir="t">
              <a:rot lat="0" lon="0" rev="20640000"/>
            </a:lightRig>
          </a:scene3d>
        </p:grpSpPr>
        <p:grpSp>
          <p:nvGrpSpPr>
            <p:cNvPr id="11" name="그룹 10"/>
            <p:cNvGrpSpPr/>
            <p:nvPr/>
          </p:nvGrpSpPr>
          <p:grpSpPr>
            <a:xfrm>
              <a:off x="3866582" y="323909"/>
              <a:ext cx="1506888" cy="1506888"/>
              <a:chOff x="3866582" y="323909"/>
              <a:chExt cx="1506888" cy="1506888"/>
            </a:xfrm>
            <a:grpFill/>
            <a:scene3d>
              <a:camera prst="perspectiveLeft" zoom="91000">
                <a:rot lat="0" lon="300000" rev="0"/>
              </a:camera>
              <a:lightRig rig="threePt" dir="t">
                <a:rot lat="0" lon="0" rev="20640000"/>
              </a:lightRig>
            </a:scene3d>
          </p:grpSpPr>
          <p:sp>
            <p:nvSpPr>
              <p:cNvPr id="12" name="타원 11"/>
              <p:cNvSpPr/>
              <p:nvPr/>
            </p:nvSpPr>
            <p:spPr>
              <a:xfrm>
                <a:off x="3866582" y="323909"/>
                <a:ext cx="1506888" cy="1506888"/>
              </a:xfrm>
              <a:prstGeom prst="ellipse">
                <a:avLst/>
              </a:prstGeom>
              <a:grpFill/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1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타원 4"/>
              <p:cNvSpPr/>
              <p:nvPr/>
            </p:nvSpPr>
            <p:spPr>
              <a:xfrm>
                <a:off x="4087261" y="544587"/>
                <a:ext cx="1065530" cy="1065532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kern="1200" dirty="0" err="1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세이카</a:t>
                </a:r>
                <a:endParaRPr lang="ko-KR" altLang="en-US" sz="2000" kern="1200" dirty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Diagram group"/>
          <p:cNvGrpSpPr/>
          <p:nvPr/>
        </p:nvGrpSpPr>
        <p:grpSpPr>
          <a:xfrm>
            <a:off x="2214546" y="1714488"/>
            <a:ext cx="1500198" cy="1549917"/>
            <a:chOff x="1833053" y="1236078"/>
            <a:chExt cx="1264165" cy="1264165"/>
          </a:xfrm>
          <a:solidFill>
            <a:schemeClr val="accent4">
              <a:lumMod val="60000"/>
              <a:lumOff val="40000"/>
            </a:schemeClr>
          </a:solidFill>
          <a:scene3d>
            <a:camera prst="perspectiveLeft" zoom="91000">
              <a:rot lat="0" lon="300000" rev="0"/>
            </a:camera>
            <a:lightRig rig="threePt" dir="t">
              <a:rot lat="0" lon="0" rev="20640000"/>
            </a:lightRig>
          </a:scene3d>
        </p:grpSpPr>
        <p:grpSp>
          <p:nvGrpSpPr>
            <p:cNvPr id="28" name="그룹 16"/>
            <p:cNvGrpSpPr/>
            <p:nvPr/>
          </p:nvGrpSpPr>
          <p:grpSpPr>
            <a:xfrm>
              <a:off x="1833053" y="1236078"/>
              <a:ext cx="1264165" cy="1264165"/>
              <a:chOff x="1833053" y="1236078"/>
              <a:chExt cx="1264165" cy="1264165"/>
            </a:xfrm>
            <a:grpFill/>
            <a:scene3d>
              <a:camera prst="perspectiveLeft" zoom="91000">
                <a:rot lat="0" lon="300000" rev="0"/>
              </a:camera>
              <a:lightRig rig="threePt" dir="t">
                <a:rot lat="0" lon="0" rev="20640000"/>
              </a:lightRig>
            </a:scene3d>
          </p:grpSpPr>
          <p:sp>
            <p:nvSpPr>
              <p:cNvPr id="29" name="타원 4"/>
              <p:cNvSpPr/>
              <p:nvPr/>
            </p:nvSpPr>
            <p:spPr>
              <a:xfrm>
                <a:off x="2018186" y="1421211"/>
                <a:ext cx="893899" cy="893899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700" kern="1200" dirty="0" err="1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지유</a:t>
                </a:r>
                <a:endParaRPr lang="en-US" altLang="ko-KR" sz="17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  <a:p>
                <a:pPr lvl="0" algn="ctr" defTabSz="7556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7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바나</a:t>
                </a:r>
                <a:endParaRPr lang="en-US" altLang="ko-KR" sz="17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타원 29"/>
              <p:cNvSpPr/>
              <p:nvPr/>
            </p:nvSpPr>
            <p:spPr>
              <a:xfrm>
                <a:off x="1833053" y="1236078"/>
                <a:ext cx="1264165" cy="1264165"/>
              </a:xfrm>
              <a:prstGeom prst="ellipse">
                <a:avLst/>
              </a:prstGeom>
              <a:grpFill/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</p:grpSp>
      </p:grpSp>
      <p:grpSp>
        <p:nvGrpSpPr>
          <p:cNvPr id="23" name="Diagram group"/>
          <p:cNvGrpSpPr/>
          <p:nvPr/>
        </p:nvGrpSpPr>
        <p:grpSpPr>
          <a:xfrm>
            <a:off x="3357554" y="3000372"/>
            <a:ext cx="1506888" cy="1506888"/>
            <a:chOff x="3866582" y="323909"/>
            <a:chExt cx="1506888" cy="1506888"/>
          </a:xfrm>
          <a:solidFill>
            <a:schemeClr val="accent6">
              <a:lumMod val="75000"/>
            </a:schemeClr>
          </a:solidFill>
          <a:scene3d>
            <a:camera prst="perspectiveLeft" zoom="91000">
              <a:rot lat="0" lon="300000" rev="0"/>
            </a:camera>
            <a:lightRig rig="threePt" dir="t">
              <a:rot lat="0" lon="0" rev="20640000"/>
            </a:lightRig>
          </a:scene3d>
        </p:grpSpPr>
        <p:grpSp>
          <p:nvGrpSpPr>
            <p:cNvPr id="24" name="그룹 10"/>
            <p:cNvGrpSpPr/>
            <p:nvPr/>
          </p:nvGrpSpPr>
          <p:grpSpPr>
            <a:xfrm>
              <a:off x="3866582" y="323909"/>
              <a:ext cx="1506888" cy="1506888"/>
              <a:chOff x="3866582" y="323909"/>
              <a:chExt cx="1506888" cy="1506888"/>
            </a:xfrm>
            <a:grpFill/>
            <a:scene3d>
              <a:camera prst="perspectiveLeft" zoom="91000">
                <a:rot lat="0" lon="300000" rev="0"/>
              </a:camera>
              <a:lightRig rig="threePt" dir="t">
                <a:rot lat="0" lon="0" rev="20640000"/>
              </a:lightRig>
            </a:scene3d>
          </p:grpSpPr>
          <p:sp>
            <p:nvSpPr>
              <p:cNvPr id="25" name="타원 24"/>
              <p:cNvSpPr/>
              <p:nvPr/>
            </p:nvSpPr>
            <p:spPr>
              <a:xfrm>
                <a:off x="3866582" y="323909"/>
                <a:ext cx="1506888" cy="1506888"/>
              </a:xfrm>
              <a:prstGeom prst="ellipse">
                <a:avLst/>
              </a:prstGeom>
              <a:grpFill/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1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6" name="타원 4"/>
              <p:cNvSpPr/>
              <p:nvPr/>
            </p:nvSpPr>
            <p:spPr>
              <a:xfrm>
                <a:off x="4087261" y="544587"/>
                <a:ext cx="1065530" cy="1065532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나게</a:t>
                </a:r>
                <a:endParaRPr lang="en-US" altLang="ko-KR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kern="1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이레</a:t>
                </a:r>
                <a:endParaRPr lang="ko-KR" altLang="en-US" sz="2000" kern="1200" dirty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Diagram group"/>
          <p:cNvGrpSpPr/>
          <p:nvPr/>
        </p:nvGrpSpPr>
        <p:grpSpPr>
          <a:xfrm>
            <a:off x="5000628" y="3143248"/>
            <a:ext cx="1264165" cy="1264165"/>
            <a:chOff x="1833053" y="1236078"/>
            <a:chExt cx="1264165" cy="1264165"/>
          </a:xfrm>
          <a:scene3d>
            <a:camera prst="perspectiveLeft" zoom="91000">
              <a:rot lat="0" lon="300000" rev="0"/>
            </a:camera>
            <a:lightRig rig="threePt" dir="t">
              <a:rot lat="0" lon="0" rev="20640000"/>
            </a:lightRig>
          </a:scene3d>
        </p:grpSpPr>
        <p:grpSp>
          <p:nvGrpSpPr>
            <p:cNvPr id="17" name="그룹 16"/>
            <p:cNvGrpSpPr/>
            <p:nvPr/>
          </p:nvGrpSpPr>
          <p:grpSpPr>
            <a:xfrm>
              <a:off x="1833053" y="1236078"/>
              <a:ext cx="1264165" cy="1264165"/>
              <a:chOff x="1833053" y="1236078"/>
              <a:chExt cx="1264165" cy="1264165"/>
            </a:xfrm>
            <a:scene3d>
              <a:camera prst="perspectiveLeft" zoom="91000">
                <a:rot lat="0" lon="300000" rev="0"/>
              </a:camera>
              <a:lightRig rig="threePt" dir="t">
                <a:rot lat="0" lon="0" rev="20640000"/>
              </a:lightRig>
            </a:scene3d>
          </p:grpSpPr>
          <p:sp>
            <p:nvSpPr>
              <p:cNvPr id="19" name="타원 4"/>
              <p:cNvSpPr/>
              <p:nvPr/>
            </p:nvSpPr>
            <p:spPr>
              <a:xfrm>
                <a:off x="2018186" y="1421211"/>
                <a:ext cx="893899" cy="8938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700" kern="1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모리</a:t>
                </a:r>
                <a:endParaRPr lang="en-US" altLang="ko-KR" sz="17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  <a:p>
                <a:pPr lvl="0" algn="ctr" defTabSz="7556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7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바나</a:t>
                </a:r>
                <a:endParaRPr lang="ko-KR" altLang="en-US" sz="1700" kern="1200" dirty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1833053" y="1236078"/>
                <a:ext cx="1264165" cy="1264165"/>
              </a:xfrm>
              <a:prstGeom prst="ellipse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</p:grpSp>
      </p:grpSp>
      <p:sp>
        <p:nvSpPr>
          <p:cNvPr id="8" name="TextBox 7"/>
          <p:cNvSpPr txBox="1"/>
          <p:nvPr/>
        </p:nvSpPr>
        <p:spPr>
          <a:xfrm>
            <a:off x="500034" y="42860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이케</a:t>
            </a:r>
            <a:r>
              <a:rPr lang="ko-KR" altLang="en-US" sz="2400" b="1" dirty="0" smtClean="0"/>
              <a:t> 바나 양식</a:t>
            </a:r>
            <a:endParaRPr lang="ko-KR" altLang="en-US" sz="2400" b="1" dirty="0"/>
          </a:p>
        </p:txBody>
      </p:sp>
      <p:grpSp>
        <p:nvGrpSpPr>
          <p:cNvPr id="20" name="Diagram group"/>
          <p:cNvGrpSpPr/>
          <p:nvPr/>
        </p:nvGrpSpPr>
        <p:grpSpPr>
          <a:xfrm>
            <a:off x="199011" y="1192367"/>
            <a:ext cx="8745978" cy="4379773"/>
            <a:chOff x="-319927" y="-198933"/>
            <a:chExt cx="8745978" cy="4473266"/>
          </a:xfrm>
          <a:scene3d>
            <a:camera prst="perspectiveLeft" zoom="91000">
              <a:rot lat="0" lon="300000" rev="0"/>
            </a:camera>
            <a:lightRig rig="threePt" dir="t">
              <a:rot lat="0" lon="0" rev="20640000"/>
            </a:lightRig>
          </a:scene3d>
        </p:grpSpPr>
        <p:sp>
          <p:nvSpPr>
            <p:cNvPr id="21" name=" 3"/>
            <p:cNvSpPr/>
            <p:nvPr/>
          </p:nvSpPr>
          <p:spPr>
            <a:xfrm>
              <a:off x="-319927" y="-198933"/>
              <a:ext cx="8745978" cy="4473266"/>
            </a:xfrm>
            <a:prstGeom prst="funnel">
              <a:avLst/>
            </a:prstGeom>
            <a:sp3d extrusionH="50600">
              <a:bevelT w="101600" h="806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직사각형 21"/>
          <p:cNvSpPr/>
          <p:nvPr/>
        </p:nvSpPr>
        <p:spPr>
          <a:xfrm>
            <a:off x="3143240" y="5643578"/>
            <a:ext cx="364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</a:rPr>
              <a:t>    </a:t>
            </a:r>
            <a:r>
              <a:rPr lang="ko-KR" altLang="en-US" sz="2000" dirty="0" smtClean="0">
                <a:ln>
                  <a:solidFill>
                    <a:sysClr val="windowText" lastClr="000000"/>
                  </a:solidFill>
                </a:ln>
              </a:rPr>
              <a:t>외관 보다 꽃 통한 </a:t>
            </a:r>
            <a:endParaRPr lang="en-US" altLang="ko-KR" sz="2000" dirty="0" smtClean="0">
              <a:ln>
                <a:solidFill>
                  <a:sysClr val="windowText" lastClr="000000"/>
                </a:solidFill>
              </a:ln>
            </a:endParaRPr>
          </a:p>
          <a:p>
            <a:pPr lvl="0"/>
            <a:r>
              <a:rPr lang="ko-KR" altLang="en-US" sz="2000" dirty="0" smtClean="0">
                <a:ln>
                  <a:solidFill>
                    <a:sysClr val="windowText" lastClr="000000"/>
                  </a:solidFill>
                </a:ln>
              </a:rPr>
              <a:t>   자신 표현 정신성 중요</a:t>
            </a:r>
            <a:endParaRPr lang="ko-KR" altLang="en-US" sz="2000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32" name="Diagram group"/>
          <p:cNvGrpSpPr/>
          <p:nvPr/>
        </p:nvGrpSpPr>
        <p:grpSpPr>
          <a:xfrm>
            <a:off x="3929058" y="1285860"/>
            <a:ext cx="1506888" cy="1506888"/>
            <a:chOff x="3866582" y="323909"/>
            <a:chExt cx="1506888" cy="1506888"/>
          </a:xfrm>
          <a:scene3d>
            <a:camera prst="perspectiveLeft" zoom="91000">
              <a:rot lat="0" lon="300000" rev="0"/>
            </a:camera>
            <a:lightRig rig="threePt" dir="t">
              <a:rot lat="0" lon="0" rev="20640000"/>
            </a:lightRig>
          </a:scene3d>
        </p:grpSpPr>
        <p:grpSp>
          <p:nvGrpSpPr>
            <p:cNvPr id="33" name="그룹 10"/>
            <p:cNvGrpSpPr/>
            <p:nvPr/>
          </p:nvGrpSpPr>
          <p:grpSpPr>
            <a:xfrm>
              <a:off x="3866582" y="323909"/>
              <a:ext cx="1506888" cy="1506888"/>
              <a:chOff x="3866582" y="323909"/>
              <a:chExt cx="1506888" cy="1506888"/>
            </a:xfrm>
            <a:scene3d>
              <a:camera prst="perspectiveLeft" zoom="91000">
                <a:rot lat="0" lon="300000" rev="0"/>
              </a:camera>
              <a:lightRig rig="threePt" dir="t">
                <a:rot lat="0" lon="0" rev="20640000"/>
              </a:lightRig>
            </a:scene3d>
          </p:grpSpPr>
          <p:sp>
            <p:nvSpPr>
              <p:cNvPr id="34" name="타원 33"/>
              <p:cNvSpPr/>
              <p:nvPr/>
            </p:nvSpPr>
            <p:spPr>
              <a:xfrm>
                <a:off x="3866582" y="323909"/>
                <a:ext cx="1506888" cy="1506888"/>
              </a:xfrm>
              <a:prstGeom prst="ellipse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1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5" name="타원 4"/>
              <p:cNvSpPr/>
              <p:nvPr/>
            </p:nvSpPr>
            <p:spPr>
              <a:xfrm>
                <a:off x="4087261" y="544587"/>
                <a:ext cx="1065530" cy="10655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나게</a:t>
                </a:r>
                <a:endParaRPr lang="en-US" altLang="ko-KR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kern="1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이레</a:t>
                </a:r>
                <a:endParaRPr lang="ko-KR" altLang="en-US" sz="2000" kern="1200" dirty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6" name="Diagram group"/>
          <p:cNvGrpSpPr/>
          <p:nvPr/>
        </p:nvGrpSpPr>
        <p:grpSpPr>
          <a:xfrm>
            <a:off x="4214810" y="5214950"/>
            <a:ext cx="870650" cy="557216"/>
            <a:chOff x="3748403" y="4071968"/>
            <a:chExt cx="870650" cy="557216"/>
          </a:xfrm>
          <a:scene3d>
            <a:camera prst="perspectiveLeft" zoom="91000">
              <a:rot lat="0" lon="300000" rev="0"/>
            </a:camera>
            <a:lightRig rig="threePt" dir="t">
              <a:rot lat="0" lon="0" rev="20640000"/>
            </a:lightRig>
          </a:scene3d>
        </p:grpSpPr>
        <p:sp>
          <p:nvSpPr>
            <p:cNvPr id="37" name="아래쪽 화살표 36"/>
            <p:cNvSpPr/>
            <p:nvPr/>
          </p:nvSpPr>
          <p:spPr>
            <a:xfrm>
              <a:off x="3748403" y="4071968"/>
              <a:ext cx="870650" cy="557216"/>
            </a:xfrm>
            <a:prstGeom prst="downArrow">
              <a:avLst/>
            </a:prstGeom>
            <a:sp3d z="57200" extrusionH="600" contourW="3000" prstMaterial="plastic">
              <a:bevelT w="80600" h="18600" prst="relaxedInset"/>
              <a:bevelB w="80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72547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b="1" dirty="0" err="1" smtClean="0"/>
              <a:t>이케바나</a:t>
            </a:r>
            <a:r>
              <a:rPr lang="ko-KR" altLang="en-US" b="1" dirty="0" smtClean="0">
                <a:effectLst/>
              </a:rPr>
              <a:t> 역사</a:t>
            </a:r>
            <a:endParaRPr lang="ko-KR" altLang="en-US" b="1" dirty="0">
              <a:effectLst/>
            </a:endParaRPr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3784349440"/>
              </p:ext>
            </p:extLst>
          </p:nvPr>
        </p:nvGraphicFramePr>
        <p:xfrm>
          <a:off x="857224" y="1500174"/>
          <a:ext cx="757242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7453336" y="1772816"/>
            <a:ext cx="6500858" cy="4818206"/>
            <a:chOff x="-1785982" y="-285776"/>
            <a:chExt cx="6500858" cy="4818206"/>
          </a:xfrm>
        </p:grpSpPr>
        <p:pic>
          <p:nvPicPr>
            <p:cNvPr id="5" name="그림 4" descr="u1ce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785982" y="-285776"/>
              <a:ext cx="6500858" cy="48182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-1785982" y="4214818"/>
              <a:ext cx="6500858" cy="30777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sz="1400" b="1" dirty="0" err="1" smtClean="0">
                  <a:solidFill>
                    <a:schemeClr val="bg1"/>
                  </a:solidFill>
                </a:rPr>
                <a:t>마이니치신문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]_</a:t>
              </a:r>
              <a:r>
                <a:rPr lang="en-US" altLang="ko-KR" sz="1200" b="1" dirty="0" smtClean="0">
                  <a:solidFill>
                    <a:schemeClr val="bg1"/>
                  </a:solidFill>
                </a:rPr>
                <a:t>1872/03/29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창간</a:t>
              </a:r>
              <a:endParaRPr lang="en-US" altLang="ko-KR" sz="16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-5286444" y="0"/>
            <a:ext cx="4214842" cy="5165562"/>
            <a:chOff x="-857288" y="357166"/>
            <a:chExt cx="4214842" cy="5165562"/>
          </a:xfrm>
        </p:grpSpPr>
        <p:pic>
          <p:nvPicPr>
            <p:cNvPr id="8" name="그림 7" descr="220px-Asahi_Shimbun_first_issu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857288" y="357166"/>
              <a:ext cx="4200709" cy="51435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-857288" y="5214951"/>
              <a:ext cx="4214842" cy="30777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sz="1400" b="1" dirty="0" err="1" smtClean="0">
                  <a:solidFill>
                    <a:schemeClr val="bg1"/>
                  </a:solidFill>
                </a:rPr>
                <a:t>아사히신문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]_</a:t>
              </a:r>
              <a:r>
                <a:rPr lang="en-US" altLang="ko-KR" sz="1200" b="1" dirty="0" smtClean="0">
                  <a:solidFill>
                    <a:schemeClr val="bg1"/>
                  </a:solidFill>
                </a:rPr>
                <a:t>1879/01/25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창간</a:t>
              </a:r>
              <a:endParaRPr lang="en-US" altLang="ko-KR" sz="16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-7215270" y="0"/>
            <a:ext cx="6429420" cy="3481826"/>
            <a:chOff x="1785918" y="642918"/>
            <a:chExt cx="6429420" cy="3481826"/>
          </a:xfrm>
        </p:grpSpPr>
        <p:pic>
          <p:nvPicPr>
            <p:cNvPr id="11" name="그림 10" descr="yomiuri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5918" y="642918"/>
              <a:ext cx="6429420" cy="34429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직사각형 11"/>
            <p:cNvSpPr/>
            <p:nvPr/>
          </p:nvSpPr>
          <p:spPr>
            <a:xfrm>
              <a:off x="1785918" y="3786190"/>
              <a:ext cx="6429420" cy="3385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sz="1400" b="1" dirty="0" err="1" smtClean="0">
                  <a:solidFill>
                    <a:schemeClr val="bg1"/>
                  </a:solidFill>
                </a:rPr>
                <a:t>요미우리</a:t>
              </a:r>
              <a:r>
                <a:rPr lang="ko-KR" altLang="en-US" sz="1400" b="1" dirty="0" smtClean="0">
                  <a:solidFill>
                    <a:schemeClr val="bg1"/>
                  </a:solidFill>
                </a:rPr>
                <a:t> 신문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]</a:t>
              </a:r>
              <a:r>
                <a:rPr lang="ko-KR" altLang="en-US" sz="1400" b="1" dirty="0" smtClean="0">
                  <a:solidFill>
                    <a:schemeClr val="bg1"/>
                  </a:solidFill>
                </a:rPr>
                <a:t>창간호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_</a:t>
              </a:r>
              <a:r>
                <a:rPr lang="en-US" altLang="ko-KR" sz="1100" b="1" dirty="0" smtClean="0">
                  <a:solidFill>
                    <a:schemeClr val="bg1"/>
                  </a:solidFill>
                </a:rPr>
                <a:t>1874/11/02</a:t>
              </a:r>
              <a:r>
                <a:rPr lang="ko-KR" altLang="en-US" sz="1400" b="1" dirty="0" smtClean="0">
                  <a:solidFill>
                    <a:schemeClr val="bg1"/>
                  </a:solidFill>
                </a:rPr>
                <a:t>  </a:t>
              </a:r>
              <a:endParaRPr lang="en-US" altLang="ko-KR" sz="1400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다이어그램 15"/>
          <p:cNvGraphicFramePr/>
          <p:nvPr/>
        </p:nvGraphicFramePr>
        <p:xfrm>
          <a:off x="714348" y="-965969"/>
          <a:ext cx="7560840" cy="96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894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7835E-6 L 2.5E-6 0.629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0.13459 L 0.93594 -0.067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177 -0.10662 L 1.95174 0.362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5 -0.07909 L 0.91389 0.287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389 0.28793 L 1.88681 -0.08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18617 L 0.82396 0.165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396 0.16513 L 1.80035 0.16513 " pathEditMode="relative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6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일본문화의 이해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" y="-13937"/>
            <a:ext cx="9108504" cy="68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1000100" y="571480"/>
            <a:ext cx="7394594" cy="5727182"/>
            <a:chOff x="1142976" y="571480"/>
            <a:chExt cx="7394594" cy="5727182"/>
          </a:xfrm>
        </p:grpSpPr>
        <p:pic>
          <p:nvPicPr>
            <p:cNvPr id="10" name="그림 9" descr="img_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976" y="571480"/>
              <a:ext cx="7388324" cy="572070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42976" y="5929330"/>
              <a:ext cx="7394594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시모노세키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 조약 체결 당시 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호회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]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_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1895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↓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000100" y="214290"/>
            <a:ext cx="7358114" cy="6084372"/>
            <a:chOff x="8358214" y="-857280"/>
            <a:chExt cx="7358114" cy="6084372"/>
          </a:xfrm>
        </p:grpSpPr>
        <p:pic>
          <p:nvPicPr>
            <p:cNvPr id="13" name="그림 12" descr="img_389940_55699284_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8214" y="-857280"/>
              <a:ext cx="7358114" cy="58127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358214" y="4857760"/>
              <a:ext cx="7358114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</a:rPr>
                <a:t>☜ 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히로시마 핵폭탄 투하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1945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)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후의 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아사히신문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]</a:t>
              </a:r>
            </a:p>
          </p:txBody>
        </p:sp>
      </p:grpSp>
      <p:graphicFrame>
        <p:nvGraphicFramePr>
          <p:cNvPr id="15" name="다이어그램 14"/>
          <p:cNvGraphicFramePr/>
          <p:nvPr/>
        </p:nvGraphicFramePr>
        <p:xfrm>
          <a:off x="1071538" y="-1000156"/>
          <a:ext cx="728667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6" name="그룹 15"/>
          <p:cNvGrpSpPr/>
          <p:nvPr/>
        </p:nvGrpSpPr>
        <p:grpSpPr>
          <a:xfrm>
            <a:off x="-6715204" y="-1785974"/>
            <a:ext cx="6072230" cy="6186384"/>
            <a:chOff x="-4286312" y="-1214470"/>
            <a:chExt cx="6072230" cy="6186384"/>
          </a:xfrm>
        </p:grpSpPr>
        <p:pic>
          <p:nvPicPr>
            <p:cNvPr id="17" name="그림 16" descr="mainichi-1931-9-19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4214874" y="-1214470"/>
              <a:ext cx="6000792" cy="618638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4286312" y="4500570"/>
              <a:ext cx="6072230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</a:rPr>
                <a:t>만주사변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1931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)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이후의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아사히신문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]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7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0018 0.567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8885E-6 L 0.90573 0.335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806 0.33032 L 1.93386 -0.1903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/>
        </p:nvSpPr>
        <p:spPr>
          <a:xfrm>
            <a:off x="3959932" y="251867"/>
            <a:ext cx="4752528" cy="128215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hwpEQ" panose="02030600000101010101" pitchFamily="18" charset="-127"/>
                <a:ea typeface="HyhwpEQ" panose="02030600000101010101" pitchFamily="18" charset="-127"/>
              </a:rPr>
              <a:t>목   차</a:t>
            </a:r>
            <a:r>
              <a:rPr lang="ko-KR" alt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ko-KR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자유형 2"/>
          <p:cNvSpPr/>
          <p:nvPr/>
        </p:nvSpPr>
        <p:spPr>
          <a:xfrm>
            <a:off x="-3492896" y="1390003"/>
            <a:ext cx="3028228" cy="51530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99" tIns="1030603" rIns="114301" bIns="1030602" numCol="1" spcCol="1270" anchor="t" anchorCtr="0">
            <a:noAutofit/>
          </a:bodyPr>
          <a:lstStyle/>
          <a:p>
            <a:pPr lvl="0" algn="l" defTabSz="1155700" latinLnBrk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600" b="1" kern="1200" dirty="0" smtClean="0">
                <a:solidFill>
                  <a:schemeClr val="tx1"/>
                </a:solidFill>
              </a:rPr>
              <a:t>서론</a:t>
            </a:r>
            <a:endParaRPr lang="ko-KR" altLang="en-US" sz="26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800" b="1" kern="1200" dirty="0" smtClean="0">
                <a:solidFill>
                  <a:schemeClr val="tx1"/>
                </a:solidFill>
              </a:rPr>
              <a:t>1) </a:t>
            </a:r>
            <a:r>
              <a:rPr lang="ko-KR" altLang="en-US" sz="1800" b="1" kern="1200" dirty="0" err="1" smtClean="0">
                <a:solidFill>
                  <a:schemeClr val="tx1"/>
                </a:solidFill>
              </a:rPr>
              <a:t>메이지시대</a:t>
            </a:r>
            <a:r>
              <a:rPr lang="en-US" altLang="ko-KR" sz="1800" b="1" kern="1200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明治時代</a:t>
            </a:r>
            <a:r>
              <a:rPr lang="en-US" altLang="ko-KR" sz="1800" b="1" kern="1200" dirty="0" smtClean="0">
                <a:solidFill>
                  <a:schemeClr val="tx1"/>
                </a:solidFill>
              </a:rPr>
              <a:t>)</a:t>
            </a:r>
            <a:endParaRPr lang="ko-KR" altLang="en-US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800" b="1" kern="1200" dirty="0" smtClean="0">
                <a:solidFill>
                  <a:schemeClr val="tx1"/>
                </a:solidFill>
              </a:rPr>
              <a:t>2) </a:t>
            </a:r>
            <a:r>
              <a:rPr lang="ko-KR" altLang="en-US" sz="1800" b="1" kern="1200" dirty="0" err="1" smtClean="0">
                <a:solidFill>
                  <a:schemeClr val="tx1"/>
                </a:solidFill>
              </a:rPr>
              <a:t>다이쇼시대</a:t>
            </a:r>
            <a:r>
              <a:rPr lang="en-US" altLang="ko-KR" sz="1800" b="1" kern="1200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大正時代</a:t>
            </a:r>
            <a:r>
              <a:rPr lang="en-US" altLang="ko-KR" sz="1800" b="1" kern="1200" dirty="0" smtClean="0">
                <a:solidFill>
                  <a:schemeClr val="tx1"/>
                </a:solidFill>
              </a:rPr>
              <a:t>)</a:t>
            </a:r>
            <a:endParaRPr lang="ko-KR" altLang="en-US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800" b="1" kern="1200" dirty="0" smtClean="0">
                <a:solidFill>
                  <a:schemeClr val="tx1"/>
                </a:solidFill>
              </a:rPr>
              <a:t>3) </a:t>
            </a:r>
            <a:r>
              <a:rPr lang="ko-KR" altLang="en-US" sz="1800" b="1" kern="1200" dirty="0" err="1" smtClean="0">
                <a:solidFill>
                  <a:schemeClr val="tx1"/>
                </a:solidFill>
              </a:rPr>
              <a:t>쇼와시대</a:t>
            </a:r>
            <a:r>
              <a:rPr lang="en-US" altLang="ko-KR" sz="1800" b="1" kern="1200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昭和時代</a:t>
            </a:r>
            <a:r>
              <a:rPr lang="en-US" altLang="ko-KR" sz="1800" b="1" kern="1200" dirty="0" smtClean="0">
                <a:solidFill>
                  <a:schemeClr val="tx1"/>
                </a:solidFill>
              </a:rPr>
              <a:t>)</a:t>
            </a:r>
            <a:endParaRPr lang="ko-KR" altLang="en-US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800" b="1" kern="1200" dirty="0" smtClean="0">
                <a:solidFill>
                  <a:schemeClr val="tx1"/>
                </a:solidFill>
              </a:rPr>
              <a:t>4) 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근대 일본의 특징</a:t>
            </a:r>
            <a:endParaRPr lang="ko-KR" altLang="en-US" sz="1800" b="1" kern="1200" dirty="0">
              <a:solidFill>
                <a:schemeClr val="tx1"/>
              </a:solidFill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-3538509" y="1670343"/>
            <a:ext cx="3119453" cy="45923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51" tIns="918466" rIns="144859" bIns="918467" numCol="1" spcCol="1270" anchor="t" anchorCtr="0">
            <a:noAutofit/>
          </a:bodyPr>
          <a:lstStyle/>
          <a:p>
            <a:pPr lvl="0" algn="l" defTabSz="10223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300" b="1" kern="1200" dirty="0" smtClean="0">
                <a:solidFill>
                  <a:schemeClr val="tx1"/>
                </a:solidFill>
              </a:rPr>
              <a:t>본론</a:t>
            </a:r>
            <a:endParaRPr lang="ko-KR" altLang="en-US" sz="23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800" b="1" kern="1200" dirty="0" smtClean="0">
                <a:solidFill>
                  <a:schemeClr val="tx1"/>
                </a:solidFill>
              </a:rPr>
              <a:t>1) 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생활의 발달</a:t>
            </a:r>
            <a:endParaRPr lang="ko-KR" altLang="en-US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800" b="1" kern="1200" dirty="0" smtClean="0">
                <a:solidFill>
                  <a:schemeClr val="tx1"/>
                </a:solidFill>
              </a:rPr>
              <a:t>2) 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예술의 발달</a:t>
            </a:r>
            <a:endParaRPr lang="ko-KR" altLang="en-US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800" b="1" kern="1200" dirty="0" smtClean="0">
                <a:solidFill>
                  <a:schemeClr val="tx1"/>
                </a:solidFill>
              </a:rPr>
              <a:t>3) 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대중매체의 발달</a:t>
            </a:r>
            <a:endParaRPr lang="ko-KR" altLang="en-US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800" b="1" kern="1200" dirty="0" smtClean="0">
                <a:solidFill>
                  <a:schemeClr val="tx1"/>
                </a:solidFill>
              </a:rPr>
              <a:t>4) 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식생활의 발달</a:t>
            </a:r>
            <a:endParaRPr lang="ko-KR" altLang="en-US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800" b="1" kern="1200" dirty="0" smtClean="0">
                <a:solidFill>
                  <a:schemeClr val="tx1"/>
                </a:solidFill>
              </a:rPr>
              <a:t>5) 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여가문화의 발달</a:t>
            </a:r>
            <a:endParaRPr lang="ko-KR" altLang="en-US" sz="1800" b="1" kern="1200" dirty="0">
              <a:solidFill>
                <a:schemeClr val="tx1"/>
              </a:solidFill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-3193238" y="2060848"/>
            <a:ext cx="2428909" cy="357675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51" tIns="715350" rIns="144859" bIns="715351" numCol="1" spcCol="1270" anchor="t" anchorCtr="0">
            <a:noAutofit/>
          </a:bodyPr>
          <a:lstStyle/>
          <a:p>
            <a:pPr lvl="0" algn="l" defTabSz="10223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300" b="1" kern="1200" dirty="0" smtClean="0">
                <a:solidFill>
                  <a:schemeClr val="tx1"/>
                </a:solidFill>
              </a:rPr>
              <a:t>결론</a:t>
            </a:r>
            <a:endParaRPr lang="ko-KR" altLang="en-US" sz="23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800" b="1" kern="1200" dirty="0" smtClean="0">
                <a:solidFill>
                  <a:schemeClr val="tx1"/>
                </a:solidFill>
              </a:rPr>
              <a:t>정리 </a:t>
            </a:r>
            <a:r>
              <a:rPr lang="en-US" altLang="ko-KR" sz="1800" b="1" kern="1200" dirty="0" smtClean="0">
                <a:solidFill>
                  <a:schemeClr val="tx1"/>
                </a:solidFill>
              </a:rPr>
              <a:t>/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맺음말</a:t>
            </a:r>
            <a:endParaRPr lang="ko-KR" altLang="en-US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800" b="1" kern="1200" dirty="0" smtClean="0">
                <a:solidFill>
                  <a:schemeClr val="tx1"/>
                </a:solidFill>
              </a:rPr>
              <a:t>끝 인사</a:t>
            </a:r>
            <a:r>
              <a:rPr lang="en-US" altLang="ko-KR" sz="1800" b="1" kern="1200" dirty="0" smtClean="0">
                <a:solidFill>
                  <a:schemeClr val="tx1"/>
                </a:solidFill>
              </a:rPr>
              <a:t>/ </a:t>
            </a:r>
            <a:r>
              <a:rPr lang="ko-KR" altLang="en-US" sz="1800" b="1" kern="1200" dirty="0" smtClean="0">
                <a:solidFill>
                  <a:schemeClr val="tx1"/>
                </a:solidFill>
              </a:rPr>
              <a:t>출처</a:t>
            </a:r>
            <a:endParaRPr lang="ko-KR" altLang="en-US" sz="1800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40139 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74774 0.0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1.06285 0.0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42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일본문화의 이해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" y="-13937"/>
            <a:ext cx="9108504" cy="68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다이어그램 4"/>
          <p:cNvGraphicFramePr/>
          <p:nvPr/>
        </p:nvGraphicFramePr>
        <p:xfrm>
          <a:off x="323528" y="-146754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그림 5" descr="2230radio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005064" y="764704"/>
            <a:ext cx="4824536" cy="3614016"/>
          </a:xfrm>
          <a:prstGeom prst="rect">
            <a:avLst/>
          </a:prstGeom>
        </p:spPr>
      </p:pic>
      <p:graphicFrame>
        <p:nvGraphicFramePr>
          <p:cNvPr id="7" name="다이어그램 6"/>
          <p:cNvGraphicFramePr/>
          <p:nvPr/>
        </p:nvGraphicFramePr>
        <p:xfrm>
          <a:off x="4067944" y="1052736"/>
          <a:ext cx="57949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다이어그램 7"/>
          <p:cNvGraphicFramePr/>
          <p:nvPr/>
        </p:nvGraphicFramePr>
        <p:xfrm>
          <a:off x="357158" y="5286388"/>
          <a:ext cx="8352928" cy="92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9310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8261E-6 L -0.00122 0.61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09898E-6 L 0.55521 0.0305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일본문화의 이해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" y="-13937"/>
            <a:ext cx="9108504" cy="68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다이어그램 4"/>
          <p:cNvGraphicFramePr/>
          <p:nvPr/>
        </p:nvGraphicFramePr>
        <p:xfrm>
          <a:off x="395536" y="250202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-3924944" y="0"/>
            <a:ext cx="3672408" cy="5392379"/>
            <a:chOff x="-1404156" y="0"/>
            <a:chExt cx="2808312" cy="4355121"/>
          </a:xfrm>
        </p:grpSpPr>
        <p:pic>
          <p:nvPicPr>
            <p:cNvPr id="7" name="그림 6" descr="세이요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404156" y="0"/>
              <a:ext cx="2808312" cy="43328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1404156" y="3932546"/>
              <a:ext cx="2808312" cy="42257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sz="1400" b="1" dirty="0" err="1" smtClean="0">
                  <a:solidFill>
                    <a:schemeClr val="bg1"/>
                  </a:solidFill>
                </a:rPr>
                <a:t>세이요우</a:t>
              </a:r>
              <a:r>
                <a:rPr lang="ko-KR" altLang="en-US" sz="1400" b="1" dirty="0" smtClean="0">
                  <a:solidFill>
                    <a:schemeClr val="bg1"/>
                  </a:solidFill>
                </a:rPr>
                <a:t> 잡지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]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_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1867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창간</a:t>
              </a:r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bg1"/>
                  </a:solidFill>
                </a:rPr>
                <a:t>일본 최초의 잡지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0116616" y="2060848"/>
            <a:ext cx="4301369" cy="5544616"/>
            <a:chOff x="3923928" y="332657"/>
            <a:chExt cx="4301369" cy="5544616"/>
          </a:xfrm>
        </p:grpSpPr>
        <p:pic>
          <p:nvPicPr>
            <p:cNvPr id="10" name="그림 9" descr="1917_만화_동경만화회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3928" y="332657"/>
              <a:ext cx="4301369" cy="55446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067944" y="5517232"/>
              <a:ext cx="4032448" cy="3385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</a:rPr>
                <a:t>만화잡지 </a:t>
              </a:r>
              <a:r>
                <a:rPr lang="en-US" altLang="ko-KR" sz="1600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sz="1600" b="1" dirty="0" smtClean="0">
                  <a:solidFill>
                    <a:schemeClr val="bg1"/>
                  </a:solidFill>
                </a:rPr>
                <a:t>만화</a:t>
              </a:r>
              <a:r>
                <a:rPr lang="en-US" altLang="ko-KR" sz="1600" b="1" dirty="0" smtClean="0">
                  <a:solidFill>
                    <a:schemeClr val="bg1"/>
                  </a:solidFill>
                </a:rPr>
                <a:t>]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_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1917</a:t>
              </a:r>
              <a:r>
                <a:rPr lang="ko-KR" altLang="en-US" sz="1600" b="1" dirty="0" smtClean="0">
                  <a:solidFill>
                    <a:schemeClr val="bg1"/>
                  </a:solidFill>
                </a:rPr>
                <a:t> </a:t>
              </a:r>
              <a:endParaRPr lang="en-US" altLang="ko-K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0332640" y="332656"/>
            <a:ext cx="4032448" cy="5883170"/>
            <a:chOff x="3779912" y="188640"/>
            <a:chExt cx="4032448" cy="5883170"/>
          </a:xfrm>
        </p:grpSpPr>
        <p:pic>
          <p:nvPicPr>
            <p:cNvPr id="13" name="그림 12" descr="NP06_H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9912" y="188640"/>
              <a:ext cx="4032448" cy="58470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779912" y="5733256"/>
              <a:ext cx="4032448" cy="3385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</a:rPr>
                <a:t>소년잡지</a:t>
              </a:r>
              <a:r>
                <a:rPr lang="en-US" altLang="ko-KR" sz="1600" dirty="0">
                  <a:solidFill>
                    <a:schemeClr val="bg1"/>
                  </a:solidFill>
                </a:rPr>
                <a:t> </a:t>
              </a:r>
              <a:r>
                <a:rPr lang="en-US" altLang="ko-KR" sz="1600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sz="1600" b="1" dirty="0" smtClean="0">
                  <a:solidFill>
                    <a:schemeClr val="bg1"/>
                  </a:solidFill>
                </a:rPr>
                <a:t>일본소년</a:t>
              </a:r>
              <a:r>
                <a:rPr lang="en-US" altLang="ko-KR" sz="1600" b="1" dirty="0" smtClean="0">
                  <a:solidFill>
                    <a:schemeClr val="bg1"/>
                  </a:solidFill>
                </a:rPr>
                <a:t>]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_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1907</a:t>
              </a: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-4501008" y="2996952"/>
            <a:ext cx="4032448" cy="5595138"/>
            <a:chOff x="5580112" y="116632"/>
            <a:chExt cx="4032448" cy="5595138"/>
          </a:xfrm>
        </p:grpSpPr>
        <p:pic>
          <p:nvPicPr>
            <p:cNvPr id="16" name="그림 15" descr="제목 없음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80112" y="116632"/>
              <a:ext cx="4032448" cy="558662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580112" y="5373216"/>
              <a:ext cx="4032448" cy="3385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sz="1600" b="1" dirty="0" err="1" smtClean="0">
                  <a:solidFill>
                    <a:schemeClr val="bg1"/>
                  </a:solidFill>
                </a:rPr>
                <a:t>아사히</a:t>
              </a:r>
              <a:r>
                <a:rPr lang="ko-KR" altLang="en-US" sz="1600" b="1" dirty="0" smtClean="0">
                  <a:solidFill>
                    <a:schemeClr val="bg1"/>
                  </a:solidFill>
                </a:rPr>
                <a:t> 사진잡지</a:t>
              </a:r>
              <a:r>
                <a:rPr lang="en-US" altLang="ko-KR" sz="1600" b="1" dirty="0" smtClean="0">
                  <a:solidFill>
                    <a:schemeClr val="bg1"/>
                  </a:solidFill>
                </a:rPr>
                <a:t>]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_</a:t>
              </a:r>
              <a:r>
                <a:rPr lang="ko-KR" alt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만주사변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(1931)</a:t>
              </a:r>
              <a:r>
                <a:rPr lang="ko-KR" altLang="en-US" sz="1600" dirty="0" smtClean="0">
                  <a:solidFill>
                    <a:schemeClr val="bg1"/>
                  </a:solidFill>
                </a:rPr>
                <a:t>당시</a:t>
              </a:r>
              <a:endParaRPr lang="en-US" altLang="ko-KR" sz="1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2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0.09644 L 0.7283 0.09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6549E-6 L -0.85833 0.012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052 0.01226 L -0.85052 1.28145 " pathEditMode="relative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0.52983 L -0.84149 -0.21485 " pathEditMode="relative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149 -0.21485 L 0.28455 -0.21485 " pathEditMode="relative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104 L 0.7717 -0.3549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일본문화의 이해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" y="-13937"/>
            <a:ext cx="9108504" cy="68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1187624" y="836712"/>
            <a:ext cx="6912768" cy="5085184"/>
            <a:chOff x="2123728" y="1052736"/>
            <a:chExt cx="4752528" cy="3744416"/>
          </a:xfrm>
        </p:grpSpPr>
        <p:pic>
          <p:nvPicPr>
            <p:cNvPr id="6" name="그림 5" descr="imag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3728" y="1052736"/>
              <a:ext cx="2376264" cy="3744416"/>
            </a:xfrm>
            <a:prstGeom prst="rect">
              <a:avLst/>
            </a:prstGeom>
          </p:spPr>
        </p:pic>
        <p:pic>
          <p:nvPicPr>
            <p:cNvPr id="7" name="그림 6" descr="s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9992" y="1052736"/>
              <a:ext cx="2376264" cy="3744416"/>
            </a:xfrm>
            <a:prstGeom prst="rect">
              <a:avLst/>
            </a:prstGeom>
          </p:spPr>
        </p:pic>
      </p:grpSp>
      <p:graphicFrame>
        <p:nvGraphicFramePr>
          <p:cNvPr id="8" name="다이어그램 7"/>
          <p:cNvGraphicFramePr/>
          <p:nvPr/>
        </p:nvGraphicFramePr>
        <p:xfrm>
          <a:off x="467544" y="-963488"/>
          <a:ext cx="7704856" cy="79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9756576" y="1052736"/>
            <a:ext cx="5328592" cy="4296177"/>
            <a:chOff x="5364088" y="-315417"/>
            <a:chExt cx="5328592" cy="4296177"/>
          </a:xfrm>
        </p:grpSpPr>
        <p:pic>
          <p:nvPicPr>
            <p:cNvPr id="10" name="그림 9" descr="1941_만화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4088" y="-315417"/>
              <a:ext cx="5328592" cy="42961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64088" y="3645025"/>
              <a:ext cx="5328592" cy="30777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</a:rPr>
                <a:t>태평양 전쟁 당시의 만화잡지 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sz="1400" b="1" dirty="0" smtClean="0">
                  <a:solidFill>
                    <a:schemeClr val="bg1"/>
                  </a:solidFill>
                </a:rPr>
                <a:t>만화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]</a:t>
              </a:r>
              <a:endParaRPr lang="en-US" altLang="ko-KR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-8101408" y="980728"/>
            <a:ext cx="7324952" cy="4248472"/>
            <a:chOff x="1819048" y="692696"/>
            <a:chExt cx="7324952" cy="4248472"/>
          </a:xfrm>
        </p:grpSpPr>
        <p:pic>
          <p:nvPicPr>
            <p:cNvPr id="13" name="그림 12" descr="c0039224_46ea887a3488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19048" y="692696"/>
              <a:ext cx="7324952" cy="424847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819048" y="4509120"/>
              <a:ext cx="7324952" cy="369332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태평양 전쟁 당시의 사진잡지들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49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6144E-6 L 0.00399 0.477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6762E-6 L -0.88975 0.001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75 0.00186 L 0.26771 0.001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1041 L 0.954 0.015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4 0.01573 L -0.03038 0.01573 " pathEditMode="relative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일본 주택의 역사</a:t>
            </a:r>
            <a:endParaRPr lang="en-US" altLang="ko-K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3" name="_x116778688" descr="EMB00003cc415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908720"/>
            <a:ext cx="4067944" cy="35283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92488" y="1412776"/>
            <a:ext cx="5004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☜ 서양식 응접실 </a:t>
            </a:r>
            <a:r>
              <a:rPr lang="en-US" altLang="ko-KR" sz="2000" b="1" dirty="0" smtClean="0"/>
              <a:t>: </a:t>
            </a:r>
            <a:r>
              <a:rPr lang="ko-KR" altLang="en-US" sz="2000" b="1" dirty="0" err="1" smtClean="0"/>
              <a:t>오오세츠마</a:t>
            </a:r>
            <a:r>
              <a:rPr lang="ko-KR" altLang="en-US" sz="2000" b="1" dirty="0" smtClean="0"/>
              <a:t>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応接間</a:t>
            </a:r>
            <a:r>
              <a:rPr lang="en-US" altLang="ko-KR" sz="2000" b="1" dirty="0" smtClean="0"/>
              <a:t>)</a:t>
            </a:r>
          </a:p>
          <a:p>
            <a:endParaRPr lang="ko-KR" altLang="en-US" sz="500" b="1" dirty="0"/>
          </a:p>
          <a:p>
            <a:r>
              <a:rPr lang="ko-KR" altLang="en-US" dirty="0"/>
              <a:t>서양문화의 </a:t>
            </a:r>
            <a:r>
              <a:rPr lang="ko-KR" altLang="en-US" dirty="0" smtClean="0"/>
              <a:t>모방일변도→</a:t>
            </a:r>
            <a:r>
              <a:rPr lang="ko-KR" altLang="en-US" dirty="0"/>
              <a:t> 국수주의 </a:t>
            </a:r>
            <a:r>
              <a:rPr lang="ko-KR" altLang="en-US" dirty="0" smtClean="0"/>
              <a:t>풍조→</a:t>
            </a:r>
            <a:endParaRPr lang="en-US" altLang="ko-KR" dirty="0" smtClean="0"/>
          </a:p>
          <a:p>
            <a:endParaRPr lang="ko-KR" altLang="en-US" sz="500" dirty="0"/>
          </a:p>
          <a:p>
            <a:r>
              <a:rPr lang="ko-KR" altLang="en-US" dirty="0"/>
              <a:t>양쪽의 장점만을 섭취하는 </a:t>
            </a:r>
            <a:r>
              <a:rPr lang="ko-KR" altLang="en-US" dirty="0" err="1"/>
              <a:t>절충식</a:t>
            </a:r>
            <a:endParaRPr lang="ko-KR" altLang="en-US" dirty="0"/>
          </a:p>
          <a:p>
            <a:endParaRPr lang="ko-KR" altLang="en-US" dirty="0"/>
          </a:p>
          <a:p>
            <a:endParaRPr lang="en-US" altLang="ko-KR" dirty="0" smtClean="0"/>
          </a:p>
        </p:txBody>
      </p:sp>
      <p:pic>
        <p:nvPicPr>
          <p:cNvPr id="13318" name="_x116780608" descr="EMB00003cc415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564904"/>
            <a:ext cx="4536504" cy="388843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75554" y="908720"/>
            <a:ext cx="14205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메이지 중기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4643844"/>
            <a:ext cx="14205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메이지 후기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68560" y="5121185"/>
            <a:ext cx="47880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/>
              <a:t>복도형 </a:t>
            </a:r>
            <a:r>
              <a:rPr lang="ko-KR" altLang="en-US" sz="2000" b="1" dirty="0" smtClean="0"/>
              <a:t>주택 ☞</a:t>
            </a:r>
            <a:endParaRPr lang="en-US" altLang="ko-KR" sz="2000" b="1" dirty="0" smtClean="0"/>
          </a:p>
          <a:p>
            <a:pPr algn="r"/>
            <a:endParaRPr lang="en-US" altLang="ko-KR" sz="500" b="1" dirty="0" smtClean="0"/>
          </a:p>
          <a:p>
            <a:pPr algn="r"/>
            <a:r>
              <a:rPr lang="ko-KR" altLang="en-US" sz="2000" b="1" dirty="0" err="1" smtClean="0"/>
              <a:t>츄우로오카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가타쥬우타쿠</a:t>
            </a:r>
            <a:endParaRPr lang="en-US" altLang="ko-KR" sz="2000" b="1" dirty="0" smtClean="0"/>
          </a:p>
          <a:p>
            <a:pPr algn="r"/>
            <a:endParaRPr lang="en-US" altLang="ko-KR" sz="500" b="1" dirty="0" smtClean="0"/>
          </a:p>
          <a:p>
            <a:pPr algn="r"/>
            <a:r>
              <a:rPr lang="en-US" altLang="ko-KR" sz="2000" b="1" dirty="0" smtClean="0"/>
              <a:t> (</a:t>
            </a:r>
            <a:r>
              <a:rPr lang="ko-KR" altLang="en-US" sz="2000" b="1" dirty="0" smtClean="0"/>
              <a:t>中廊下型住宅</a:t>
            </a:r>
            <a:r>
              <a:rPr lang="en-US" altLang="ko-KR" sz="2000" dirty="0" smtClean="0"/>
              <a:t>)</a:t>
            </a:r>
          </a:p>
          <a:p>
            <a:pPr algn="r"/>
            <a:endParaRPr lang="en-US" altLang="ko-KR" sz="500" dirty="0" smtClean="0"/>
          </a:p>
          <a:p>
            <a:pPr algn="r"/>
            <a:r>
              <a:rPr lang="ko-KR" altLang="en-US" sz="2000" dirty="0" smtClean="0"/>
              <a:t>프라이버시를 </a:t>
            </a:r>
            <a:r>
              <a:rPr lang="ko-KR" altLang="en-US" sz="2000" dirty="0"/>
              <a:t>침해하는 방식을 극복</a:t>
            </a:r>
          </a:p>
          <a:p>
            <a:pPr algn="ctr"/>
            <a:endParaRPr lang="en-US" altLang="ko-KR" sz="2000" dirty="0"/>
          </a:p>
          <a:p>
            <a:endParaRPr lang="en-US" altLang="ko-K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방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8003" y="3501008"/>
            <a:ext cx="4705997" cy="3356992"/>
          </a:xfrm>
          <a:prstGeom prst="rect">
            <a:avLst/>
          </a:prstGeom>
        </p:spPr>
      </p:pic>
      <p:pic>
        <p:nvPicPr>
          <p:cNvPr id="15364" name="Picture 4" descr="http://postfiles16.naver.net/20130529_175/somdari496_1369827766338X8RS8_JPEG/SG102293-1.jpg?type=w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88641"/>
            <a:ext cx="4176464" cy="2650352"/>
          </a:xfrm>
          <a:prstGeom prst="rect">
            <a:avLst/>
          </a:prstGeom>
          <a:noFill/>
        </p:spPr>
      </p:pic>
      <p:pic>
        <p:nvPicPr>
          <p:cNvPr id="15366" name="Picture 6" descr="http://acejapan.webtour21.com/total_img/iljung_images/koukaitou-4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88641"/>
            <a:ext cx="4032448" cy="2633054"/>
          </a:xfrm>
          <a:prstGeom prst="rect">
            <a:avLst/>
          </a:prstGeom>
          <a:noFill/>
        </p:spPr>
      </p:pic>
      <p:sp>
        <p:nvSpPr>
          <p:cNvPr id="7" name="왼쪽/오른쪽 화살표 6"/>
          <p:cNvSpPr/>
          <p:nvPr/>
        </p:nvSpPr>
        <p:spPr>
          <a:xfrm>
            <a:off x="4355976" y="1556792"/>
            <a:ext cx="576064" cy="432048"/>
          </a:xfrm>
          <a:prstGeom prst="leftRightArrow">
            <a:avLst>
              <a:gd name="adj1" fmla="val 48562"/>
              <a:gd name="adj2" fmla="val 40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496" y="2854677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dirty="0" err="1" smtClean="0"/>
              <a:t>노보리베츠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登別</a:t>
            </a:r>
            <a:r>
              <a:rPr lang="en-US" altLang="ko-KR" dirty="0" smtClean="0"/>
              <a:t>)</a:t>
            </a:r>
            <a:r>
              <a:rPr lang="ko-KR" altLang="ko-KR" dirty="0" smtClean="0"/>
              <a:t> </a:t>
            </a:r>
            <a:r>
              <a:rPr lang="ko-KR" altLang="ko-KR" dirty="0" err="1" smtClean="0"/>
              <a:t>시대촌</a:t>
            </a:r>
            <a:endParaRPr lang="en-US" altLang="ko-KR" dirty="0" smtClean="0"/>
          </a:p>
          <a:p>
            <a:r>
              <a:rPr lang="ko-KR" altLang="ko-KR" dirty="0" err="1" smtClean="0"/>
              <a:t>에도시대를</a:t>
            </a:r>
            <a:r>
              <a:rPr lang="ko-KR" altLang="ko-KR" dirty="0" smtClean="0"/>
              <a:t> </a:t>
            </a:r>
            <a:r>
              <a:rPr lang="ko-KR" altLang="ko-KR" dirty="0"/>
              <a:t>재현해 놓은 민속촌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65283" y="2854677"/>
            <a:ext cx="411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dirty="0" smtClean="0"/>
              <a:t>홋카이도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北海道</a:t>
            </a:r>
            <a:r>
              <a:rPr lang="en-US" altLang="ko-KR" dirty="0" smtClean="0"/>
              <a:t>)</a:t>
            </a:r>
            <a:r>
              <a:rPr lang="ko-KR" altLang="ko-KR" dirty="0" smtClean="0"/>
              <a:t>에 </a:t>
            </a:r>
            <a:r>
              <a:rPr lang="ko-KR" altLang="en-US" dirty="0" smtClean="0"/>
              <a:t>있는</a:t>
            </a:r>
            <a:r>
              <a:rPr lang="ko-KR" altLang="ko-KR" dirty="0" smtClean="0"/>
              <a:t> 메이지 </a:t>
            </a:r>
            <a:r>
              <a:rPr lang="ko-KR" altLang="ko-KR" dirty="0"/>
              <a:t>시대 </a:t>
            </a:r>
            <a:endParaRPr lang="en-US" altLang="ko-KR" dirty="0" smtClean="0"/>
          </a:p>
          <a:p>
            <a:r>
              <a:rPr lang="ko-KR" altLang="ko-KR" dirty="0" smtClean="0"/>
              <a:t>양식 건물의 대표작</a:t>
            </a:r>
            <a:r>
              <a:rPr lang="en-US" altLang="ko-KR" dirty="0" smtClean="0"/>
              <a:t>- </a:t>
            </a:r>
            <a:r>
              <a:rPr lang="ko-KR" altLang="en-US" dirty="0" smtClean="0"/>
              <a:t>러시아풍</a:t>
            </a:r>
            <a:endParaRPr lang="en-US" altLang="ko-KR" dirty="0" smtClean="0"/>
          </a:p>
        </p:txBody>
      </p:sp>
      <p:pic>
        <p:nvPicPr>
          <p:cNvPr id="13" name="그림 12" descr="문화주택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00438"/>
            <a:ext cx="4286248" cy="3357562"/>
          </a:xfrm>
          <a:prstGeom prst="rect">
            <a:avLst/>
          </a:prstGeom>
        </p:spPr>
      </p:pic>
      <p:pic>
        <p:nvPicPr>
          <p:cNvPr id="22" name="그림 21" descr="오 일석이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707" y="1"/>
            <a:ext cx="9151708" cy="68761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764704"/>
            <a:ext cx="4644008" cy="6093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일본 </a:t>
            </a:r>
            <a:r>
              <a:rPr lang="ko-KR" alt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식문화의</a:t>
            </a:r>
            <a:r>
              <a:rPr lang="ko-KR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역사</a:t>
            </a:r>
            <a:endParaRPr lang="en-US" altLang="ko-K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http://upload.wikimedia.org/wikipedia/commons/thumb/2/2d/Meiji_tenno1.jpg/300px-Meiji_tenn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240360" cy="3743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4772178"/>
            <a:ext cx="43924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일본 메이지 천황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ctr"/>
            <a:endParaRPr lang="en-US" altLang="ko-KR" b="1" dirty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직접 </a:t>
            </a:r>
            <a:r>
              <a:rPr lang="ko-KR" altLang="en-US" b="1" dirty="0">
                <a:solidFill>
                  <a:srgbClr val="FF0000"/>
                </a:solidFill>
              </a:rPr>
              <a:t>육식</a:t>
            </a:r>
            <a:r>
              <a:rPr lang="ko-KR" altLang="en-US" dirty="0">
                <a:solidFill>
                  <a:schemeClr val="bg1"/>
                </a:solidFill>
              </a:rPr>
              <a:t>을 </a:t>
            </a:r>
            <a:r>
              <a:rPr lang="ko-KR" altLang="en-US" dirty="0" smtClean="0">
                <a:solidFill>
                  <a:schemeClr val="bg1"/>
                </a:solidFill>
              </a:rPr>
              <a:t>보여줌으로써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양식의 수입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sz="500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→일본인의 </a:t>
            </a:r>
            <a:r>
              <a:rPr lang="ko-KR" alt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체위 향상</a:t>
            </a:r>
            <a:r>
              <a:rPr lang="ko-KR" altLang="en-US" dirty="0" smtClean="0">
                <a:solidFill>
                  <a:schemeClr val="bg1"/>
                </a:solidFill>
              </a:rPr>
              <a:t>과 </a:t>
            </a:r>
            <a:r>
              <a:rPr lang="ko-KR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체력적인 </a:t>
            </a:r>
            <a:r>
              <a:rPr lang="ko-KR" alt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열등감</a:t>
            </a:r>
            <a:endParaRPr lang="en-US" altLang="ko-KR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altLang="ko-KR" sz="500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o-KR" alt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의</a:t>
            </a:r>
            <a:r>
              <a:rPr lang="en-US" altLang="ko-K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불식</a:t>
            </a:r>
            <a:r>
              <a:rPr lang="ko-KR" altLang="en-US" dirty="0" smtClean="0">
                <a:solidFill>
                  <a:schemeClr val="bg1"/>
                </a:solidFill>
              </a:rPr>
              <a:t>을 지향</a:t>
            </a:r>
          </a:p>
          <a:p>
            <a:endParaRPr lang="ko-KR" altLang="en-US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94882"/>
            <a:ext cx="4375455" cy="477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788024" y="871552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1996</a:t>
            </a:r>
            <a:r>
              <a:rPr lang="ko-KR" altLang="en-US" b="1" dirty="0" smtClean="0"/>
              <a:t>년 발표된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논문에는 에도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메이지시대</a:t>
            </a:r>
            <a:r>
              <a:rPr lang="ko-KR" altLang="en-US" b="1" dirty="0" smtClean="0"/>
              <a:t> 남성의 평균 키 </a:t>
            </a:r>
            <a:r>
              <a:rPr lang="en-US" altLang="ko-KR" b="1" dirty="0" smtClean="0"/>
              <a:t>: 155.1~156.5cm, 154.7cm</a:t>
            </a:r>
            <a:r>
              <a:rPr lang="ko-KR" altLang="en-US" b="1" dirty="0" smtClean="0"/>
              <a:t>로 </a:t>
            </a:r>
            <a:r>
              <a:rPr lang="ko-KR" altLang="en-US" b="1" dirty="0" err="1" smtClean="0"/>
              <a:t>추청</a:t>
            </a:r>
            <a:endParaRPr lang="ko-KR" altLang="en-US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/>
          <p:cNvGraphicFramePr/>
          <p:nvPr/>
        </p:nvGraphicFramePr>
        <p:xfrm>
          <a:off x="179512" y="2894924"/>
          <a:ext cx="8784976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_x116779488" descr="EMB00003cc415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39"/>
            <a:ext cx="4320480" cy="27363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44624"/>
            <a:ext cx="50405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500" dirty="0" smtClean="0"/>
          </a:p>
          <a:p>
            <a:endParaRPr lang="en-US" altLang="ko-KR" sz="500" dirty="0" smtClean="0"/>
          </a:p>
          <a:p>
            <a:r>
              <a:rPr lang="ko-KR" altLang="en-US" sz="1600" dirty="0" smtClean="0"/>
              <a:t>●</a:t>
            </a:r>
            <a:r>
              <a:rPr lang="ko-KR" altLang="en-US" b="1" dirty="0" err="1" smtClean="0"/>
              <a:t>메이지유신</a:t>
            </a:r>
            <a:r>
              <a:rPr lang="ko-KR" altLang="en-US" b="1" dirty="0" smtClean="0"/>
              <a:t> 이후 쇠고기가 주재료</a:t>
            </a:r>
            <a:endParaRPr lang="en-US" altLang="ko-KR" b="1" dirty="0" smtClean="0"/>
          </a:p>
          <a:p>
            <a:endParaRPr lang="en-US" altLang="ko-KR" sz="500" b="1" dirty="0" smtClean="0"/>
          </a:p>
          <a:p>
            <a:r>
              <a:rPr lang="ko-KR" altLang="en-US" b="1" dirty="0" smtClean="0"/>
              <a:t>● 육식에 대한 저항감 완화</a:t>
            </a:r>
            <a:endParaRPr lang="en-US" altLang="ko-KR" b="1" dirty="0" smtClean="0"/>
          </a:p>
          <a:p>
            <a:endParaRPr lang="en-US" altLang="ko-KR" sz="500" b="1" dirty="0" smtClean="0"/>
          </a:p>
          <a:p>
            <a:r>
              <a:rPr lang="ko-KR" altLang="en-US" b="1" dirty="0" smtClean="0"/>
              <a:t>● 전골 형태로 쇠고기를 끓여먹은 것</a:t>
            </a:r>
            <a:endParaRPr lang="en-US" altLang="ko-KR" b="1" dirty="0" smtClean="0"/>
          </a:p>
          <a:p>
            <a:endParaRPr lang="en-US" altLang="ko-KR" sz="500" b="1" dirty="0" smtClean="0"/>
          </a:p>
          <a:p>
            <a:endParaRPr lang="en-US" altLang="ko-KR" sz="500" b="1" dirty="0" smtClean="0"/>
          </a:p>
          <a:p>
            <a:endParaRPr lang="en-US" altLang="ko-KR" sz="500" dirty="0" smtClean="0"/>
          </a:p>
          <a:p>
            <a:endParaRPr lang="en-US" altLang="ko-KR" sz="500" dirty="0" smtClean="0"/>
          </a:p>
          <a:p>
            <a:endParaRPr lang="en-US" altLang="ko-KR" sz="500" dirty="0" smtClean="0"/>
          </a:p>
          <a:p>
            <a:endParaRPr lang="en-US" altLang="ko-KR" sz="500" dirty="0" smtClean="0"/>
          </a:p>
          <a:p>
            <a:pPr algn="ctr"/>
            <a:endParaRPr lang="ko-KR" altLang="en-US" sz="1600" dirty="0" smtClean="0"/>
          </a:p>
          <a:p>
            <a:pPr algn="ctr"/>
            <a:endParaRPr lang="ko-KR" altLang="en-US" sz="1600" dirty="0" smtClean="0"/>
          </a:p>
          <a:p>
            <a:endParaRPr lang="ko-KR" altLang="en-US" sz="1600" dirty="0" smtClean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endParaRPr lang="ko-KR" altLang="en-US" sz="500" dirty="0" smtClean="0"/>
          </a:p>
          <a:p>
            <a:endParaRPr lang="ko-KR" altLang="en-US" sz="1500" dirty="0" smtClean="0"/>
          </a:p>
          <a:p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_x64334584"/>
          <p:cNvSpPr>
            <a:spLocks noChangeArrowheads="1"/>
          </p:cNvSpPr>
          <p:nvPr/>
        </p:nvSpPr>
        <p:spPr bwMode="auto">
          <a:xfrm>
            <a:off x="179512" y="2492896"/>
            <a:ext cx="4320480" cy="432048"/>
          </a:xfrm>
          <a:prstGeom prst="rect">
            <a:avLst/>
          </a:prstGeom>
          <a:solidFill>
            <a:srgbClr val="000000"/>
          </a:solidFill>
          <a:ln w="35941">
            <a:noFill/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스키야키</a:t>
            </a:r>
            <a:r>
              <a:rPr kumimoji="1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(</a:t>
            </a:r>
            <a:r>
              <a:rPr kumimoji="1" lang="ko-K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鋤焼</a:t>
            </a: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)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6444208" y="1268760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6444208" y="2492896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44008" y="1556792"/>
            <a:ext cx="410445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스키야키</a:t>
            </a:r>
            <a:r>
              <a:rPr lang="ko-KR" altLang="en-US" b="1" dirty="0" smtClean="0"/>
              <a:t> 발전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이후 육식이 일반에 보편화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일본인 체구는 커짐</a:t>
            </a:r>
            <a:endParaRPr lang="en-US" altLang="ko-KR" b="1" dirty="0" smtClean="0"/>
          </a:p>
          <a:p>
            <a:pPr algn="ctr"/>
            <a:endParaRPr lang="en-US" altLang="ko-KR" sz="1600" b="1" dirty="0" smtClean="0"/>
          </a:p>
          <a:p>
            <a:pPr algn="ctr"/>
            <a:endParaRPr lang="en-US" altLang="ko-KR" sz="1600" dirty="0" smtClean="0"/>
          </a:p>
          <a:p>
            <a:pPr algn="ctr"/>
            <a:endParaRPr lang="ko-KR" altLang="en-US" sz="1600" dirty="0" smtClean="0"/>
          </a:p>
          <a:p>
            <a:endParaRPr lang="en-US" altLang="ko-KR" sz="500" dirty="0" smtClean="0"/>
          </a:p>
          <a:p>
            <a:endParaRPr lang="en-US" altLang="ko-KR" sz="500" dirty="0" smtClean="0"/>
          </a:p>
          <a:p>
            <a:endParaRPr lang="en-US" altLang="ko-KR" sz="500" dirty="0" smtClean="0"/>
          </a:p>
          <a:p>
            <a:endParaRPr lang="en-US" altLang="ko-KR" sz="500" dirty="0" smtClean="0"/>
          </a:p>
          <a:p>
            <a:endParaRPr lang="en-US" altLang="ko-KR" sz="500" dirty="0" smtClean="0"/>
          </a:p>
          <a:p>
            <a:pPr algn="ctr"/>
            <a:endParaRPr lang="ko-KR" altLang="en-US" sz="1600" dirty="0" smtClean="0"/>
          </a:p>
          <a:p>
            <a:pPr algn="ctr"/>
            <a:endParaRPr lang="ko-KR" altLang="en-US" sz="1600" dirty="0" smtClean="0"/>
          </a:p>
          <a:p>
            <a:endParaRPr lang="ko-KR" altLang="en-US" sz="1600" dirty="0" smtClean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endParaRPr lang="ko-KR" altLang="en-US" sz="500" dirty="0" smtClean="0"/>
          </a:p>
          <a:p>
            <a:endParaRPr lang="ko-KR" altLang="en-US" sz="1500" dirty="0" smtClean="0"/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85293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일본의 근대화 작업 탄력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5357818" y="1357298"/>
            <a:ext cx="2857520" cy="47863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500694" y="857232"/>
            <a:ext cx="26432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smtClean="0"/>
              <a:t>메이지 시대 이후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일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회</a:t>
            </a:r>
          </a:p>
        </p:txBody>
      </p:sp>
      <p:pic>
        <p:nvPicPr>
          <p:cNvPr id="26" name="그림 25" descr="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643051"/>
            <a:ext cx="1935739" cy="1285884"/>
          </a:xfrm>
          <a:prstGeom prst="rect">
            <a:avLst/>
          </a:prstGeom>
          <a:ln>
            <a:noFill/>
          </a:ln>
        </p:spPr>
      </p:pic>
      <p:pic>
        <p:nvPicPr>
          <p:cNvPr id="27" name="그림 26" descr="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071810"/>
            <a:ext cx="1935740" cy="1285884"/>
          </a:xfrm>
          <a:prstGeom prst="rect">
            <a:avLst/>
          </a:prstGeom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6357950" y="2140857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/>
              <a:t>조식</a:t>
            </a:r>
            <a:endParaRPr lang="ko-KR" altLang="en-US" sz="2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57950" y="3500438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/>
              <a:t>중식</a:t>
            </a:r>
            <a:endParaRPr lang="ko-KR" altLang="en-US" sz="2200" b="1" dirty="0"/>
          </a:p>
        </p:txBody>
      </p:sp>
      <p:pic>
        <p:nvPicPr>
          <p:cNvPr id="32" name="그림 31" descr="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572008"/>
            <a:ext cx="1935740" cy="1285884"/>
          </a:xfrm>
          <a:prstGeom prst="rect">
            <a:avLst/>
          </a:prstGeom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6357950" y="5000636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/>
              <a:t>석식</a:t>
            </a:r>
            <a:endParaRPr lang="ko-KR" altLang="en-US" sz="2200" b="1" dirty="0"/>
          </a:p>
        </p:txBody>
      </p:sp>
      <p:sp>
        <p:nvSpPr>
          <p:cNvPr id="18" name="직사각형 17"/>
          <p:cNvSpPr/>
          <p:nvPr/>
        </p:nvSpPr>
        <p:spPr>
          <a:xfrm>
            <a:off x="1214414" y="1357298"/>
            <a:ext cx="2857520" cy="47863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357290" y="857232"/>
            <a:ext cx="26432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smtClean="0"/>
              <a:t>메이지 시대 이전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일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회</a:t>
            </a:r>
          </a:p>
        </p:txBody>
      </p:sp>
      <p:pic>
        <p:nvPicPr>
          <p:cNvPr id="34" name="그림 33" descr="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643051"/>
            <a:ext cx="1935739" cy="1285884"/>
          </a:xfrm>
          <a:prstGeom prst="rect">
            <a:avLst/>
          </a:prstGeom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2285984" y="2140857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/>
              <a:t>조식</a:t>
            </a:r>
            <a:endParaRPr lang="ko-KR" altLang="en-US" sz="2200" b="1" dirty="0"/>
          </a:p>
        </p:txBody>
      </p:sp>
      <p:pic>
        <p:nvPicPr>
          <p:cNvPr id="36" name="그림 35" descr="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572008"/>
            <a:ext cx="1935740" cy="1285884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2285984" y="5000636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/>
              <a:t>석식</a:t>
            </a:r>
            <a:endParaRPr lang="ko-KR" altLang="en-US" sz="2200" b="1" dirty="0"/>
          </a:p>
        </p:txBody>
      </p:sp>
      <p:pic>
        <p:nvPicPr>
          <p:cNvPr id="40" name="그림 39" descr="식사시간자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28604"/>
            <a:ext cx="8349298" cy="578647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2049" grpId="0" animBg="1"/>
      <p:bldP spid="8" grpId="0" animBg="1"/>
      <p:bldP spid="9" grpId="0" animBg="1"/>
      <p:bldP spid="10" grpId="0"/>
      <p:bldP spid="11" grpId="0"/>
      <p:bldP spid="12" grpId="0" animBg="1"/>
      <p:bldP spid="25" grpId="0" animBg="1"/>
      <p:bldP spid="24" grpId="0" animBg="1"/>
      <p:bldP spid="28" grpId="1"/>
      <p:bldP spid="29" grpId="1"/>
      <p:bldP spid="33" grpId="1"/>
      <p:bldP spid="18" grpId="0" animBg="1"/>
      <p:bldP spid="19" grpId="0" animBg="1"/>
      <p:bldP spid="35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일본 의복의 역사</a:t>
            </a:r>
            <a:endParaRPr lang="en-US" altLang="ko-K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764704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b="1" dirty="0" err="1" smtClean="0"/>
              <a:t>메이지유신</a:t>
            </a:r>
            <a:r>
              <a:rPr lang="ko-KR" altLang="en-US" b="1" dirty="0" smtClean="0"/>
              <a:t> 이후 의복의 변화</a:t>
            </a:r>
          </a:p>
        </p:txBody>
      </p:sp>
      <p:pic>
        <p:nvPicPr>
          <p:cNvPr id="10" name="Picture 4" descr="http://sohske.cocolog-nifty.com/blog/images/19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5011"/>
            <a:ext cx="2952328" cy="46805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586623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1900</a:t>
            </a:r>
            <a:r>
              <a:rPr lang="ko-KR" altLang="en-US" b="1" dirty="0" smtClean="0"/>
              <a:t>년대 일본의 의복</a:t>
            </a:r>
            <a:endParaRPr lang="ko-KR" altLang="en-US" b="1" dirty="0"/>
          </a:p>
        </p:txBody>
      </p:sp>
      <p:sp>
        <p:nvSpPr>
          <p:cNvPr id="12" name="도넛 11"/>
          <p:cNvSpPr/>
          <p:nvPr/>
        </p:nvSpPr>
        <p:spPr>
          <a:xfrm>
            <a:off x="3648988" y="3571275"/>
            <a:ext cx="805181" cy="2160240"/>
          </a:xfrm>
          <a:prstGeom prst="donut">
            <a:avLst>
              <a:gd name="adj" fmla="val 29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도넛 12"/>
          <p:cNvSpPr/>
          <p:nvPr/>
        </p:nvSpPr>
        <p:spPr>
          <a:xfrm>
            <a:off x="3275856" y="3211235"/>
            <a:ext cx="402590" cy="1008112"/>
          </a:xfrm>
          <a:prstGeom prst="donut">
            <a:avLst>
              <a:gd name="adj" fmla="val 29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30" name="Picture 6" descr="http://www.geocities.jp/bxninjin2004/themeoftoday_e/cache/modernboy/readphp_files/RF011100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225073"/>
            <a:ext cx="3096344" cy="2562226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116779328" descr="EMB00003cc415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2390" y="3859308"/>
            <a:ext cx="3062098" cy="19442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868144" y="587553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1920</a:t>
            </a:r>
            <a:r>
              <a:rPr lang="ko-KR" altLang="en-US" b="1" dirty="0" smtClean="0"/>
              <a:t>년대 일본의 모던걸</a:t>
            </a:r>
            <a:endParaRPr lang="en-US" altLang="ko-KR" b="1" dirty="0" smtClean="0"/>
          </a:p>
          <a:p>
            <a:r>
              <a:rPr lang="en-US" altLang="ko-KR" b="1" dirty="0" smtClean="0"/>
              <a:t>(</a:t>
            </a:r>
            <a:r>
              <a:rPr lang="ja-JP" altLang="en-US" b="1" dirty="0" smtClean="0"/>
              <a:t>モダンガール</a:t>
            </a:r>
            <a:r>
              <a:rPr lang="en-US" altLang="ja-JP" b="1" dirty="0" smtClean="0"/>
              <a:t>)</a:t>
            </a:r>
            <a:endParaRPr lang="ko-KR" altLang="en-US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8520" y="1267019"/>
            <a:ext cx="29158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587553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1886</a:t>
            </a:r>
            <a:r>
              <a:rPr lang="ko-KR" altLang="en-US" b="1" dirty="0" smtClean="0"/>
              <a:t>년 남학생의 교복</a:t>
            </a:r>
            <a:endParaRPr lang="ko-KR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 animBg="1"/>
      <p:bldP spid="17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atin typeface="HY견고딕" pitchFamily="18" charset="-127"/>
                <a:ea typeface="HY견고딕" pitchFamily="18" charset="-127"/>
              </a:rPr>
              <a:t>여가문화의 성립과 발전</a:t>
            </a:r>
            <a:r>
              <a:rPr lang="en-US" altLang="ko-KR" sz="4800" b="1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4800" b="1" dirty="0" smtClean="0">
                <a:latin typeface="HY견고딕" pitchFamily="18" charset="-127"/>
                <a:ea typeface="HY견고딕" pitchFamily="18" charset="-127"/>
              </a:rPr>
            </a:br>
            <a:endParaRPr lang="ko-KR" altLang="en-US" sz="4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2483768" y="3717032"/>
            <a:ext cx="64008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1.</a:t>
            </a:r>
            <a:r>
              <a:rPr lang="ko-KR" altLang="en-US" dirty="0" smtClean="0"/>
              <a:t>일본 문학의 발전</a:t>
            </a:r>
            <a:endParaRPr lang="en-US" altLang="ko-KR" dirty="0" smtClean="0"/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일본 음악의 발전</a:t>
            </a:r>
            <a:endParaRPr lang="en-US" altLang="ko-KR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일본 영화의 발전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8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일본문화의 이해\KakaoTalk_5444b6af9c3edb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근대의 문학들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9512" y="2708920"/>
            <a:ext cx="2985283" cy="1947066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75856" y="2706070"/>
            <a:ext cx="2809678" cy="1947066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228184" y="2706071"/>
            <a:ext cx="2823956" cy="1947066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천공 테이프 11"/>
          <p:cNvSpPr/>
          <p:nvPr/>
        </p:nvSpPr>
        <p:spPr>
          <a:xfrm>
            <a:off x="2233356" y="1484784"/>
            <a:ext cx="4714908" cy="1080120"/>
          </a:xfrm>
          <a:prstGeom prst="flowChartPunchedTap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 smtClean="0"/>
              <a:t>메이지 유신과 근대의 사상을 </a:t>
            </a:r>
            <a:endParaRPr lang="en-US" altLang="ko-KR" sz="2200" b="1" dirty="0" smtClean="0"/>
          </a:p>
          <a:p>
            <a:pPr algn="ctr"/>
            <a:r>
              <a:rPr lang="ko-KR" altLang="en-US" sz="2200" b="1" dirty="0" smtClean="0"/>
              <a:t>표현한 작품들 </a:t>
            </a:r>
            <a:endParaRPr lang="ko-KR" altLang="en-US" sz="2200" b="1" dirty="0"/>
          </a:p>
        </p:txBody>
      </p:sp>
      <p:sp>
        <p:nvSpPr>
          <p:cNvPr id="17" name="모서리가 접힌 도형 16"/>
          <p:cNvSpPr/>
          <p:nvPr/>
        </p:nvSpPr>
        <p:spPr>
          <a:xfrm>
            <a:off x="179513" y="4924955"/>
            <a:ext cx="2880320" cy="130754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나는 고양이 </a:t>
            </a:r>
            <a:r>
              <a:rPr lang="ko-KR" altLang="en-US" sz="2000" b="1" dirty="0" err="1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로소이다</a:t>
            </a:r>
            <a:r>
              <a:rPr lang="en-US" altLang="ko-KR" sz="2000" b="1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나츠메소세키</a:t>
            </a:r>
            <a:r>
              <a:rPr lang="en-US" altLang="ko-KR" sz="2000" b="1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8" name="모서리가 접힌 도형 17"/>
          <p:cNvSpPr/>
          <p:nvPr/>
        </p:nvSpPr>
        <p:spPr>
          <a:xfrm>
            <a:off x="3275856" y="4924955"/>
            <a:ext cx="2803317" cy="130754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기러기</a:t>
            </a:r>
            <a:endParaRPr lang="en-US" altLang="ko-KR" sz="2000" b="1" dirty="0" smtClean="0">
              <a:solidFill>
                <a:schemeClr val="tx1"/>
              </a:solidFill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모리 </a:t>
            </a:r>
            <a:r>
              <a:rPr lang="ko-KR" altLang="en-US" sz="2000" b="1" dirty="0" err="1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오가이</a:t>
            </a:r>
            <a:r>
              <a:rPr lang="en-US" altLang="ko-KR" sz="2000" b="1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9" name="모서리가 접힌 도형 18"/>
          <p:cNvSpPr/>
          <p:nvPr/>
        </p:nvSpPr>
        <p:spPr>
          <a:xfrm>
            <a:off x="6267501" y="4929768"/>
            <a:ext cx="2784640" cy="1307544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소설신수</a:t>
            </a:r>
            <a:endParaRPr lang="en-US" altLang="ko-KR" sz="2000" b="1" dirty="0" smtClean="0">
              <a:solidFill>
                <a:schemeClr val="tx1"/>
              </a:solidFill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2000" b="1" dirty="0" err="1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츠보우츠</a:t>
            </a:r>
            <a:r>
              <a:rPr lang="ko-KR" altLang="en-US" sz="2000" b="1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b="1" dirty="0" err="1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쇼오</a:t>
            </a:r>
            <a:r>
              <a:rPr lang="en-US" altLang="ko-KR" sz="2000" b="1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02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도형 2"/>
          <p:cNvSpPr/>
          <p:nvPr/>
        </p:nvSpPr>
        <p:spPr>
          <a:xfrm>
            <a:off x="498174" y="755871"/>
            <a:ext cx="8309371" cy="5193357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타원 3"/>
          <p:cNvSpPr/>
          <p:nvPr/>
        </p:nvSpPr>
        <p:spPr>
          <a:xfrm>
            <a:off x="1553464" y="4340326"/>
            <a:ext cx="216043" cy="21604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자유형 11"/>
          <p:cNvSpPr/>
          <p:nvPr/>
        </p:nvSpPr>
        <p:spPr>
          <a:xfrm>
            <a:off x="1254269" y="4448347"/>
            <a:ext cx="2750516" cy="1500880"/>
          </a:xfrm>
          <a:custGeom>
            <a:avLst/>
            <a:gdLst>
              <a:gd name="connsiteX0" fmla="*/ 0 w 2750516"/>
              <a:gd name="connsiteY0" fmla="*/ 0 h 1500880"/>
              <a:gd name="connsiteX1" fmla="*/ 2750516 w 2750516"/>
              <a:gd name="connsiteY1" fmla="*/ 0 h 1500880"/>
              <a:gd name="connsiteX2" fmla="*/ 2750516 w 2750516"/>
              <a:gd name="connsiteY2" fmla="*/ 1500880 h 1500880"/>
              <a:gd name="connsiteX3" fmla="*/ 0 w 2750516"/>
              <a:gd name="connsiteY3" fmla="*/ 1500880 h 1500880"/>
              <a:gd name="connsiteX4" fmla="*/ 0 w 2750516"/>
              <a:gd name="connsiteY4" fmla="*/ 0 h 150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16" h="1500880">
                <a:moveTo>
                  <a:pt x="0" y="0"/>
                </a:moveTo>
                <a:lnTo>
                  <a:pt x="2750516" y="0"/>
                </a:lnTo>
                <a:lnTo>
                  <a:pt x="2750516" y="1500880"/>
                </a:lnTo>
                <a:lnTo>
                  <a:pt x="0" y="150088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477" tIns="0" rIns="0" bIns="0" numCol="1" spcCol="1270" anchor="t" anchorCtr="0">
            <a:noAutofit/>
          </a:bodyPr>
          <a:lstStyle/>
          <a:p>
            <a:pPr lvl="0" algn="l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3000" b="1" kern="1200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메이지 시대</a:t>
            </a:r>
            <a:endParaRPr lang="ko-KR" altLang="en-US" sz="3000" kern="1200" dirty="0">
              <a:solidFill>
                <a:schemeClr val="tx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460465" y="2928771"/>
            <a:ext cx="390540" cy="39054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자유형 13"/>
          <p:cNvSpPr/>
          <p:nvPr/>
        </p:nvSpPr>
        <p:spPr>
          <a:xfrm>
            <a:off x="3284705" y="3115255"/>
            <a:ext cx="2592284" cy="2825186"/>
          </a:xfrm>
          <a:custGeom>
            <a:avLst/>
            <a:gdLst>
              <a:gd name="connsiteX0" fmla="*/ 0 w 2592284"/>
              <a:gd name="connsiteY0" fmla="*/ 0 h 2825186"/>
              <a:gd name="connsiteX1" fmla="*/ 2592284 w 2592284"/>
              <a:gd name="connsiteY1" fmla="*/ 0 h 2825186"/>
              <a:gd name="connsiteX2" fmla="*/ 2592284 w 2592284"/>
              <a:gd name="connsiteY2" fmla="*/ 2825186 h 2825186"/>
              <a:gd name="connsiteX3" fmla="*/ 0 w 2592284"/>
              <a:gd name="connsiteY3" fmla="*/ 2825186 h 2825186"/>
              <a:gd name="connsiteX4" fmla="*/ 0 w 2592284"/>
              <a:gd name="connsiteY4" fmla="*/ 0 h 282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284" h="2825186">
                <a:moveTo>
                  <a:pt x="0" y="0"/>
                </a:moveTo>
                <a:lnTo>
                  <a:pt x="2592284" y="0"/>
                </a:lnTo>
                <a:lnTo>
                  <a:pt x="2592284" y="2825186"/>
                </a:lnTo>
                <a:lnTo>
                  <a:pt x="0" y="28251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939" tIns="0" rIns="0" bIns="0" numCol="1" spcCol="1270" anchor="t" anchorCtr="0">
            <a:noAutofit/>
          </a:bodyPr>
          <a:lstStyle/>
          <a:p>
            <a:pPr lvl="0" algn="l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3000" b="1" kern="1200" cap="none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다이쇼</a:t>
            </a:r>
            <a:r>
              <a:rPr lang="ko-KR" altLang="en-US" sz="3000" b="1" kern="1200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시대</a:t>
            </a:r>
            <a:endParaRPr lang="ko-KR" altLang="en-US" sz="3000" kern="1200" dirty="0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753851" y="2087970"/>
            <a:ext cx="540109" cy="540109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자유형 15"/>
          <p:cNvSpPr/>
          <p:nvPr/>
        </p:nvSpPr>
        <p:spPr>
          <a:xfrm>
            <a:off x="5634000" y="2499578"/>
            <a:ext cx="2774060" cy="3296846"/>
          </a:xfrm>
          <a:custGeom>
            <a:avLst/>
            <a:gdLst>
              <a:gd name="connsiteX0" fmla="*/ 0 w 2774060"/>
              <a:gd name="connsiteY0" fmla="*/ 0 h 3296846"/>
              <a:gd name="connsiteX1" fmla="*/ 2774060 w 2774060"/>
              <a:gd name="connsiteY1" fmla="*/ 0 h 3296846"/>
              <a:gd name="connsiteX2" fmla="*/ 2774060 w 2774060"/>
              <a:gd name="connsiteY2" fmla="*/ 3296846 h 3296846"/>
              <a:gd name="connsiteX3" fmla="*/ 0 w 2774060"/>
              <a:gd name="connsiteY3" fmla="*/ 3296846 h 3296846"/>
              <a:gd name="connsiteX4" fmla="*/ 0 w 2774060"/>
              <a:gd name="connsiteY4" fmla="*/ 0 h 329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060" h="3296846">
                <a:moveTo>
                  <a:pt x="0" y="0"/>
                </a:moveTo>
                <a:lnTo>
                  <a:pt x="2774060" y="0"/>
                </a:lnTo>
                <a:lnTo>
                  <a:pt x="2774060" y="3296846"/>
                </a:lnTo>
                <a:lnTo>
                  <a:pt x="0" y="32968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6193" tIns="0" rIns="0" bIns="0" numCol="1" spcCol="1270" anchor="t" anchorCtr="0">
            <a:noAutofit/>
          </a:bodyPr>
          <a:lstStyle/>
          <a:p>
            <a:pPr lvl="0" algn="l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3000" b="1" kern="1200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쇼와 시대</a:t>
            </a:r>
            <a:endParaRPr lang="ko-KR" altLang="en-US" sz="3000" kern="12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9950488">
            <a:off x="7605" y="1659462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근대의</a:t>
            </a:r>
            <a:r>
              <a:rPr lang="ko-KR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일본</a:t>
            </a:r>
            <a:r>
              <a:rPr lang="ko-KR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시대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3716756" y="4860327"/>
            <a:ext cx="1224136" cy="26526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4724868" y="3780207"/>
            <a:ext cx="864096" cy="7920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6381052" y="3298922"/>
            <a:ext cx="360040" cy="105734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정오각형 9"/>
          <p:cNvSpPr/>
          <p:nvPr/>
        </p:nvSpPr>
        <p:spPr>
          <a:xfrm>
            <a:off x="5220072" y="4452570"/>
            <a:ext cx="2071702" cy="1606243"/>
          </a:xfrm>
          <a:prstGeom prst="pen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5824" y="5004343"/>
            <a:ext cx="1571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/>
              <a:t>군국 주의 시대</a:t>
            </a: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6" grpId="0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1371600" y="11663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현대문학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2204864"/>
            <a:ext cx="2016224" cy="412588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267744" y="2204864"/>
            <a:ext cx="2016224" cy="405812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898844" y="2204864"/>
            <a:ext cx="2121428" cy="4125885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092280" y="2204865"/>
            <a:ext cx="1944216" cy="4125884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각형 15"/>
          <p:cNvSpPr/>
          <p:nvPr/>
        </p:nvSpPr>
        <p:spPr>
          <a:xfrm>
            <a:off x="827584" y="1412776"/>
            <a:ext cx="3096344" cy="579606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현대의 문학들</a:t>
            </a:r>
            <a:endParaRPr lang="ko-KR" altLang="en-US" sz="2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오각형 16"/>
          <p:cNvSpPr/>
          <p:nvPr/>
        </p:nvSpPr>
        <p:spPr>
          <a:xfrm>
            <a:off x="5258884" y="1409234"/>
            <a:ext cx="3345564" cy="579606"/>
          </a:xfrm>
          <a:prstGeom prst="homePlate">
            <a:avLst/>
          </a:prstGeom>
          <a:solidFill>
            <a:srgbClr val="FDC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현대의 흥미위주의 책들</a:t>
            </a:r>
            <a:endParaRPr lang="ko-KR" altLang="en-US" sz="2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572000" y="1124744"/>
            <a:ext cx="0" cy="5472608"/>
          </a:xfrm>
          <a:prstGeom prst="line">
            <a:avLst/>
          </a:prstGeom>
          <a:ln w="444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371600" y="15091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음악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(J-POP)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80850" y="2204864"/>
            <a:ext cx="1944216" cy="200619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125066" y="4221088"/>
            <a:ext cx="1944216" cy="209826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79512" y="4211057"/>
            <a:ext cx="1945554" cy="209826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2125066" y="2204864"/>
            <a:ext cx="1944216" cy="200619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05064" y="4231120"/>
            <a:ext cx="1943400" cy="2021136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860032" y="4298216"/>
            <a:ext cx="1943400" cy="2021136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805064" y="2209984"/>
            <a:ext cx="1943400" cy="2021136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860033" y="2281992"/>
            <a:ext cx="1943400" cy="2021136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각형 12"/>
          <p:cNvSpPr/>
          <p:nvPr/>
        </p:nvSpPr>
        <p:spPr>
          <a:xfrm>
            <a:off x="5436096" y="1340768"/>
            <a:ext cx="2592288" cy="576064"/>
          </a:xfrm>
          <a:prstGeom prst="homePlate">
            <a:avLst/>
          </a:prstGeom>
          <a:solidFill>
            <a:srgbClr val="E8B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 smtClean="0">
                <a:solidFill>
                  <a:schemeClr val="tx1"/>
                </a:solidFill>
              </a:rPr>
              <a:t>일본의 현대음악</a:t>
            </a:r>
            <a:endParaRPr lang="ko-KR" altLang="en-US" sz="2200" b="1" dirty="0">
              <a:solidFill>
                <a:schemeClr val="tx1"/>
              </a:solidFill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972938" y="1330736"/>
            <a:ext cx="2664296" cy="56244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 smtClean="0">
                <a:solidFill>
                  <a:schemeClr val="tx1"/>
                </a:solidFill>
              </a:rPr>
              <a:t>일본</a:t>
            </a:r>
            <a:r>
              <a:rPr lang="ko-KR" altLang="en-US" sz="2200" b="1" dirty="0">
                <a:solidFill>
                  <a:schemeClr val="tx1"/>
                </a:solidFill>
              </a:rPr>
              <a:t>의 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옛 음악들</a:t>
            </a:r>
            <a:endParaRPr lang="ko-KR" altLang="en-US" sz="2200" b="1" dirty="0">
              <a:solidFill>
                <a:schemeClr val="tx1"/>
              </a:solidFill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211960" y="3727065"/>
            <a:ext cx="576064" cy="643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0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일본문화의 이해\KakaoTalk_5444b6af9c3edb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근대 시대의 영화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966583" y="1772816"/>
            <a:ext cx="2748161" cy="20848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chemeClr val="tx1"/>
                </a:solidFill>
                <a:latin typeface="HY크리스탈M" pitchFamily="18" charset="-127"/>
                <a:ea typeface="HY크리스탈M" pitchFamily="18" charset="-127"/>
              </a:rPr>
              <a:t>근대 시대의 영화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4145090"/>
            <a:ext cx="4320480" cy="2164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2794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prstClr val="black"/>
                </a:solidFill>
                <a:latin typeface="HY크리스탈M" pitchFamily="18" charset="-127"/>
                <a:ea typeface="HY크리스탈M" pitchFamily="18" charset="-127"/>
              </a:rPr>
              <a:t>최초의 영화</a:t>
            </a:r>
          </a:p>
          <a:p>
            <a:pPr algn="ctr"/>
            <a:r>
              <a:rPr lang="ko-KR" altLang="en-US" sz="2200" dirty="0" smtClean="0">
                <a:solidFill>
                  <a:prstClr val="black"/>
                </a:solidFill>
                <a:latin typeface="HY크리스탈M" pitchFamily="18" charset="-127"/>
                <a:ea typeface="HY크리스탈M" pitchFamily="18" charset="-127"/>
              </a:rPr>
              <a:t>영상이 아닌 연극을 시작으로 점점 발전해가며 오늘의 </a:t>
            </a:r>
            <a:endParaRPr lang="en-US" altLang="ko-KR" sz="2200" dirty="0" smtClean="0">
              <a:solidFill>
                <a:prstClr val="black"/>
              </a:solidFill>
              <a:latin typeface="HY크리스탈M" pitchFamily="18" charset="-127"/>
              <a:ea typeface="HY크리스탈M" pitchFamily="18" charset="-127"/>
            </a:endParaRPr>
          </a:p>
          <a:p>
            <a:pPr algn="ctr"/>
            <a:r>
              <a:rPr lang="ko-KR" altLang="en-US" sz="2200" dirty="0" smtClean="0">
                <a:solidFill>
                  <a:prstClr val="black"/>
                </a:solidFill>
                <a:latin typeface="HY크리스탈M" pitchFamily="18" charset="-127"/>
                <a:ea typeface="HY크리스탈M" pitchFamily="18" charset="-127"/>
              </a:rPr>
              <a:t>영화까지 이름</a:t>
            </a:r>
            <a:endParaRPr lang="ko-KR" altLang="en-US" sz="2200" dirty="0">
              <a:solidFill>
                <a:prstClr val="black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860032" y="1556792"/>
            <a:ext cx="3960439" cy="468052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9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259632" y="294928"/>
            <a:ext cx="6400800" cy="685800"/>
          </a:xfrm>
        </p:spPr>
        <p:txBody>
          <a:bodyPr>
            <a:noAutofit/>
          </a:bodyPr>
          <a:lstStyle/>
          <a:p>
            <a:r>
              <a:rPr lang="ko-KR" altLang="en-US" sz="5000" dirty="0" smtClean="0">
                <a:latin typeface="HY견고딕" pitchFamily="18" charset="-127"/>
                <a:ea typeface="HY견고딕" pitchFamily="18" charset="-127"/>
              </a:rPr>
              <a:t>일본</a:t>
            </a:r>
            <a:r>
              <a:rPr lang="ko-KR" altLang="en-US" sz="5000" dirty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5000" dirty="0" smtClean="0">
                <a:latin typeface="HY견고딕" pitchFamily="18" charset="-127"/>
                <a:ea typeface="HY견고딕" pitchFamily="18" charset="-127"/>
              </a:rPr>
              <a:t>영화 </a:t>
            </a:r>
            <a:endParaRPr lang="ko-KR" altLang="en-US" sz="5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499992" y="1772816"/>
            <a:ext cx="2036798" cy="194421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572000" y="3933056"/>
            <a:ext cx="2036798" cy="1944216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783674" y="1772816"/>
            <a:ext cx="2036798" cy="1944216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783674" y="3861048"/>
            <a:ext cx="2036798" cy="1944216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갈매기형 수장 9"/>
          <p:cNvSpPr/>
          <p:nvPr/>
        </p:nvSpPr>
        <p:spPr>
          <a:xfrm>
            <a:off x="3923928" y="3573016"/>
            <a:ext cx="432048" cy="57997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11560" y="1772816"/>
            <a:ext cx="2748161" cy="20848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chemeClr val="tx1"/>
                </a:solidFill>
                <a:latin typeface="HY크리스탈M" pitchFamily="18" charset="-127"/>
                <a:ea typeface="HY크리스탈M" pitchFamily="18" charset="-127"/>
              </a:rPr>
              <a:t>현대 대중의</a:t>
            </a:r>
            <a:endParaRPr lang="en-US" altLang="ko-KR" sz="3000" dirty="0" smtClean="0">
              <a:solidFill>
                <a:schemeClr val="tx1"/>
              </a:solidFill>
              <a:latin typeface="HY크리스탈M" pitchFamily="18" charset="-127"/>
              <a:ea typeface="HY크리스탈M" pitchFamily="18" charset="-127"/>
            </a:endParaRPr>
          </a:p>
          <a:p>
            <a:pPr algn="ctr"/>
            <a:r>
              <a:rPr lang="ko-KR" altLang="en-US" sz="3000" dirty="0" smtClean="0">
                <a:solidFill>
                  <a:schemeClr val="tx1"/>
                </a:solidFill>
                <a:latin typeface="HY크리스탈M" pitchFamily="18" charset="-127"/>
                <a:ea typeface="HY크리스탈M" pitchFamily="18" charset="-127"/>
              </a:rPr>
              <a:t> 영화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7504" y="4221088"/>
            <a:ext cx="3744416" cy="1876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2413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prstClr val="black"/>
                </a:solidFill>
                <a:latin typeface="HY크리스탈M" pitchFamily="18" charset="-127"/>
                <a:ea typeface="HY크리스탈M" pitchFamily="18" charset="-127"/>
              </a:rPr>
              <a:t>영상산업과 개방된</a:t>
            </a:r>
            <a:endParaRPr lang="en-US" altLang="ko-KR" sz="2200" dirty="0" smtClean="0">
              <a:solidFill>
                <a:prstClr val="black"/>
              </a:solidFill>
              <a:latin typeface="HY크리스탈M" pitchFamily="18" charset="-127"/>
              <a:ea typeface="HY크리스탈M" pitchFamily="18" charset="-127"/>
            </a:endParaRPr>
          </a:p>
          <a:p>
            <a:pPr algn="ctr"/>
            <a:r>
              <a:rPr lang="ko-KR" altLang="en-US" sz="2200" dirty="0" smtClean="0">
                <a:solidFill>
                  <a:prstClr val="black"/>
                </a:solidFill>
                <a:latin typeface="HY크리스탈M" pitchFamily="18" charset="-127"/>
                <a:ea typeface="HY크리스탈M" pitchFamily="18" charset="-127"/>
              </a:rPr>
              <a:t> 문화로 소설이나 만화가 </a:t>
            </a:r>
            <a:endParaRPr lang="en-US" altLang="ko-KR" sz="2200" dirty="0" smtClean="0">
              <a:solidFill>
                <a:prstClr val="black"/>
              </a:solidFill>
              <a:latin typeface="HY크리스탈M" pitchFamily="18" charset="-127"/>
              <a:ea typeface="HY크리스탈M" pitchFamily="18" charset="-127"/>
            </a:endParaRPr>
          </a:p>
          <a:p>
            <a:pPr algn="ctr"/>
            <a:r>
              <a:rPr lang="ko-KR" altLang="en-US" sz="2200" dirty="0" smtClean="0">
                <a:solidFill>
                  <a:prstClr val="black"/>
                </a:solidFill>
                <a:latin typeface="HY크리스탈M" pitchFamily="18" charset="-127"/>
                <a:ea typeface="HY크리스탈M" pitchFamily="18" charset="-127"/>
              </a:rPr>
              <a:t>원작으로 한 영화들이 발전</a:t>
            </a:r>
            <a:endParaRPr lang="en-US" altLang="ko-KR" sz="2200" dirty="0" smtClean="0">
              <a:solidFill>
                <a:prstClr val="black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40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814027"/>
            <a:ext cx="46089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정리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끝맺음</a:t>
            </a:r>
            <a:endParaRPr lang="ko-KR" altLang="en-US" sz="60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 rot="20357337">
            <a:off x="-44110" y="674965"/>
            <a:ext cx="4006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400" b="1" cap="none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메이지 시대</a:t>
            </a:r>
            <a:endParaRPr lang="en-US" altLang="ko-KR" sz="5400" b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857984" y="1051236"/>
            <a:ext cx="3773388" cy="5182003"/>
            <a:chOff x="4211960" y="980728"/>
            <a:chExt cx="3773388" cy="5182003"/>
          </a:xfrm>
        </p:grpSpPr>
        <p:pic>
          <p:nvPicPr>
            <p:cNvPr id="10" name="_x77255304" descr="EMB0000031842ed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980728"/>
              <a:ext cx="3404989" cy="518200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1" name="TextBox 2"/>
            <p:cNvSpPr txBox="1"/>
            <p:nvPr/>
          </p:nvSpPr>
          <p:spPr>
            <a:xfrm>
              <a:off x="7446739" y="3952948"/>
              <a:ext cx="538609" cy="2208996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300" dirty="0" smtClean="0">
                  <a:solidFill>
                    <a:schemeClr val="bg1"/>
                  </a:solidFill>
                </a:rPr>
                <a:t>메이지 천왕</a:t>
              </a:r>
              <a:endParaRPr lang="en-US" altLang="ko-KR" sz="23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오른쪽 화살표 6"/>
          <p:cNvSpPr/>
          <p:nvPr/>
        </p:nvSpPr>
        <p:spPr>
          <a:xfrm>
            <a:off x="-3132856" y="1453530"/>
            <a:ext cx="2952328" cy="1343974"/>
          </a:xfrm>
          <a:prstGeom prst="rightArrow">
            <a:avLst>
              <a:gd name="adj1" fmla="val 50000"/>
              <a:gd name="adj2" fmla="val 49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메이지 유신 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1868 ~ 1912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-3149076" y="2939532"/>
            <a:ext cx="2952328" cy="1343974"/>
          </a:xfrm>
          <a:prstGeom prst="rightArrow">
            <a:avLst>
              <a:gd name="adj1" fmla="val 50000"/>
              <a:gd name="adj2" fmla="val 49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서양 문명의 입수로 인한 근대화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-3132856" y="4389282"/>
            <a:ext cx="2952328" cy="1343974"/>
          </a:xfrm>
          <a:prstGeom prst="rightArrow">
            <a:avLst>
              <a:gd name="adj1" fmla="val 50000"/>
              <a:gd name="adj2" fmla="val 49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사회평등의 사상의 표방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53143 0.0011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53334 0.0048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53143 0.0034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rot="20357337">
            <a:off x="-74699" y="507177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400" b="1" spc="1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다이</a:t>
            </a:r>
            <a:r>
              <a:rPr lang="ko-KR" altLang="en-US" sz="5400" b="1" spc="150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쇼</a:t>
            </a:r>
            <a:r>
              <a:rPr lang="ko-KR" alt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ko-KR" altLang="en-US" sz="5400" b="1" cap="none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시대</a:t>
            </a:r>
            <a:endParaRPr lang="en-US" altLang="ko-KR" sz="5400" b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995013" y="1318105"/>
            <a:ext cx="3597572" cy="4922938"/>
            <a:chOff x="4716016" y="1484784"/>
            <a:chExt cx="3597572" cy="4922938"/>
          </a:xfrm>
        </p:grpSpPr>
        <p:pic>
          <p:nvPicPr>
            <p:cNvPr id="16" name="_x170238264" descr="EMB0000031843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484784"/>
              <a:ext cx="3336614" cy="482453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" name="TextBox 5"/>
            <p:cNvSpPr txBox="1"/>
            <p:nvPr/>
          </p:nvSpPr>
          <p:spPr>
            <a:xfrm>
              <a:off x="7774979" y="4198726"/>
              <a:ext cx="538609" cy="2208996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300" dirty="0" err="1" smtClean="0">
                  <a:solidFill>
                    <a:schemeClr val="bg1"/>
                  </a:solidFill>
                </a:rPr>
                <a:t>다이쇼</a:t>
              </a:r>
              <a:r>
                <a:rPr lang="en-US" altLang="ko-KR" sz="2300" dirty="0">
                  <a:solidFill>
                    <a:schemeClr val="bg1"/>
                  </a:solidFill>
                </a:rPr>
                <a:t> </a:t>
              </a:r>
              <a:r>
                <a:rPr lang="ko-KR" altLang="en-US" sz="2300" dirty="0" smtClean="0">
                  <a:solidFill>
                    <a:schemeClr val="bg1"/>
                  </a:solidFill>
                </a:rPr>
                <a:t> 천왕</a:t>
              </a:r>
              <a:endParaRPr lang="en-US" altLang="ko-KR" sz="23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오각형 12"/>
          <p:cNvSpPr/>
          <p:nvPr/>
        </p:nvSpPr>
        <p:spPr>
          <a:xfrm>
            <a:off x="1074788" y="1805765"/>
            <a:ext cx="3312368" cy="108012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다이쇼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시대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1912 ~ 1926 </a:t>
            </a:r>
            <a:endParaRPr lang="ko-KR" alt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1093044" y="3190313"/>
            <a:ext cx="3312368" cy="108012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선거법을 </a:t>
            </a:r>
            <a:r>
              <a:rPr lang="ko-KR" alt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개정</a:t>
            </a:r>
            <a:endParaRPr lang="en-US" altLang="ko-KR" sz="20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ko-KR" altLang="en-US" sz="23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다이쇼</a:t>
            </a:r>
            <a:r>
              <a:rPr lang="ko-KR" altLang="en-US" sz="2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데모크라시</a:t>
            </a:r>
          </a:p>
        </p:txBody>
      </p:sp>
      <p:sp>
        <p:nvSpPr>
          <p:cNvPr id="15" name="오각형 14"/>
          <p:cNvSpPr/>
          <p:nvPr/>
        </p:nvSpPr>
        <p:spPr>
          <a:xfrm>
            <a:off x="1074788" y="4686085"/>
            <a:ext cx="3312368" cy="108012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ea"/>
              </a:rPr>
              <a:t>약 </a:t>
            </a:r>
            <a:r>
              <a:rPr lang="en-US" altLang="ko-K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ea"/>
              </a:rPr>
              <a:t>14</a:t>
            </a:r>
            <a:r>
              <a:rPr lang="ko-KR" alt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ea"/>
              </a:rPr>
              <a:t>년 밖에 </a:t>
            </a:r>
            <a:endParaRPr lang="en-US" altLang="ko-KR" sz="20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ea"/>
              </a:rPr>
              <a:t>이어갈 수 밖에 없었던 일화</a:t>
            </a:r>
            <a:endParaRPr lang="ko-KR" altLang="en-US" sz="2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-4573016" y="980728"/>
            <a:ext cx="3644290" cy="5055151"/>
          </a:xfrm>
          <a:prstGeom prst="roundRect">
            <a:avLst/>
          </a:prstGeom>
          <a:gradFill>
            <a:gsLst>
              <a:gs pos="0">
                <a:schemeClr val="tx1"/>
              </a:gs>
              <a:gs pos="53000">
                <a:schemeClr val="tx2">
                  <a:lumMod val="75000"/>
                </a:schemeClr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43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 smtClean="0"/>
              <a:t>1911</a:t>
            </a:r>
            <a:r>
              <a:rPr lang="ko-KR" altLang="en-US" sz="3000" dirty="0" smtClean="0"/>
              <a:t>년 </a:t>
            </a:r>
            <a:r>
              <a:rPr lang="en-US" altLang="ko-KR" sz="3000" dirty="0" smtClean="0"/>
              <a:t>~ 1925</a:t>
            </a:r>
            <a:r>
              <a:rPr lang="ko-KR" altLang="en-US" sz="3000" dirty="0" smtClean="0"/>
              <a:t>년</a:t>
            </a:r>
            <a:endParaRPr lang="en-US" altLang="ko-KR" sz="3000" dirty="0" smtClean="0"/>
          </a:p>
          <a:p>
            <a:pPr algn="ctr"/>
            <a:endParaRPr lang="en-US" altLang="ko-KR" sz="3000" dirty="0"/>
          </a:p>
          <a:p>
            <a:pPr algn="ctr"/>
            <a:r>
              <a:rPr lang="ko-KR" altLang="en-US" sz="3000" dirty="0" smtClean="0"/>
              <a:t>일본에서 일어난 일련의</a:t>
            </a:r>
            <a:endParaRPr lang="en-US" altLang="ko-KR" sz="3000" dirty="0" smtClean="0"/>
          </a:p>
          <a:p>
            <a:pPr algn="ctr"/>
            <a:endParaRPr lang="en-US" altLang="ko-KR" sz="3000" dirty="0"/>
          </a:p>
          <a:p>
            <a:pPr algn="ctr"/>
            <a:r>
              <a:rPr lang="ko-KR" altLang="en-US" sz="3000" dirty="0" smtClean="0"/>
              <a:t> </a:t>
            </a:r>
            <a:r>
              <a:rPr lang="ko-KR" altLang="en-US" sz="5000" dirty="0" smtClean="0">
                <a:solidFill>
                  <a:srgbClr val="C00000"/>
                </a:solidFill>
              </a:rPr>
              <a:t>민주주의 운동</a:t>
            </a:r>
            <a:endParaRPr lang="en-US" altLang="ko-KR" sz="5000" dirty="0" smtClean="0">
              <a:solidFill>
                <a:srgbClr val="C00000"/>
              </a:solidFill>
            </a:endParaRPr>
          </a:p>
        </p:txBody>
      </p:sp>
      <p:sp>
        <p:nvSpPr>
          <p:cNvPr id="19" name="대각선 방향의 모서리가 잘린 사각형 18"/>
          <p:cNvSpPr/>
          <p:nvPr/>
        </p:nvSpPr>
        <p:spPr>
          <a:xfrm>
            <a:off x="4860032" y="2924944"/>
            <a:ext cx="4176464" cy="1584176"/>
          </a:xfrm>
          <a:prstGeom prst="snip2Diag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>
                <a:solidFill>
                  <a:schemeClr val="tx1"/>
                </a:solidFill>
              </a:rPr>
              <a:t>일본 정치 </a:t>
            </a:r>
            <a:r>
              <a:rPr lang="ko-KR" altLang="en-US" sz="3000" b="1" dirty="0">
                <a:solidFill>
                  <a:schemeClr val="tx1"/>
                </a:solidFill>
              </a:rPr>
              <a:t>체의 </a:t>
            </a:r>
            <a:endParaRPr lang="en-US" altLang="ko-KR" sz="3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000" b="1" dirty="0" smtClean="0">
                <a:solidFill>
                  <a:schemeClr val="tx1"/>
                </a:solidFill>
              </a:rPr>
              <a:t>골격형성</a:t>
            </a:r>
            <a:r>
              <a:rPr lang="en-US" altLang="ko-KR" sz="3000" b="1" dirty="0" smtClean="0">
                <a:solidFill>
                  <a:schemeClr val="tx1"/>
                </a:solidFill>
              </a:rPr>
              <a:t>        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3929058" y="3153873"/>
            <a:ext cx="864096" cy="103309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24132 -1.48148E-6 C 0.34948 -1.48148E-6 0.48282 -0.1081 0.48282 -0.19537 L 0.48282 -0.39051 " pathEditMode="relative" rAng="0" ptsTypes="FfFF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-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347 L 0.14166 0.16389 C 0.17135 0.20139 0.21562 0.22199 0.2618 0.22199 C 0.31458 0.22199 0.35642 0.20139 0.38593 0.16389 L 0.5276 -0.00347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113727">
            <a:off x="-17382" y="358981"/>
            <a:ext cx="4980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쇼와 전대</a:t>
            </a:r>
            <a:r>
              <a:rPr lang="ko-KR" altLang="en-US" sz="5400" b="1" cap="none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시대</a:t>
            </a:r>
            <a:endParaRPr lang="en-US" altLang="ko-KR" sz="5400" b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41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659765" y="1484784"/>
            <a:ext cx="6872675" cy="5035068"/>
            <a:chOff x="3316117" y="1650882"/>
            <a:chExt cx="8441124" cy="4695206"/>
          </a:xfrm>
        </p:grpSpPr>
        <p:pic>
          <p:nvPicPr>
            <p:cNvPr id="9" name="_x197782536" descr="EMB00000318433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117" y="1650882"/>
              <a:ext cx="6807358" cy="469520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0" name="모서리가 둥근 직사각형 9"/>
            <p:cNvSpPr/>
            <p:nvPr/>
          </p:nvSpPr>
          <p:spPr>
            <a:xfrm>
              <a:off x="7793048" y="5482310"/>
              <a:ext cx="3964193" cy="77614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500" b="1" dirty="0" err="1" smtClean="0">
                  <a:solidFill>
                    <a:schemeClr val="bg1"/>
                  </a:solidFill>
                </a:rPr>
                <a:t>히로</a:t>
              </a:r>
              <a:r>
                <a:rPr lang="ko-KR" altLang="en-US" sz="2500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2500" b="1" dirty="0" err="1" smtClean="0">
                  <a:solidFill>
                    <a:schemeClr val="bg1"/>
                  </a:solidFill>
                </a:rPr>
                <a:t>시마</a:t>
              </a:r>
              <a:r>
                <a:rPr lang="ko-KR" altLang="en-US" sz="2500" b="1" dirty="0" smtClean="0">
                  <a:solidFill>
                    <a:schemeClr val="bg1"/>
                  </a:solidFill>
                </a:rPr>
                <a:t> 원자폭탄</a:t>
              </a:r>
              <a:endParaRPr lang="ko-KR" altLang="en-US" sz="2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오른쪽 화살표 6"/>
          <p:cNvSpPr/>
          <p:nvPr/>
        </p:nvSpPr>
        <p:spPr>
          <a:xfrm rot="1323050">
            <a:off x="-3269047" y="956797"/>
            <a:ext cx="3198879" cy="181576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300" b="1" dirty="0" smtClean="0">
                <a:solidFill>
                  <a:schemeClr val="tx1"/>
                </a:solidFill>
              </a:rPr>
              <a:t>쇼와 시대 </a:t>
            </a:r>
            <a:r>
              <a:rPr lang="en-US" altLang="ko-KR" sz="2300" b="1" dirty="0" smtClean="0">
                <a:solidFill>
                  <a:schemeClr val="tx1"/>
                </a:solidFill>
              </a:rPr>
              <a:t>1926~1989</a:t>
            </a:r>
            <a:r>
              <a:rPr lang="ko-KR" altLang="en-US" sz="2300" b="1" dirty="0" smtClean="0">
                <a:solidFill>
                  <a:schemeClr val="tx1"/>
                </a:solidFill>
              </a:rPr>
              <a:t>년</a:t>
            </a:r>
            <a:endParaRPr lang="ko-KR" altLang="en-US" sz="2300" b="1" dirty="0">
              <a:solidFill>
                <a:schemeClr val="tx1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 rot="7884985" flipV="1">
            <a:off x="8726164" y="-37858"/>
            <a:ext cx="3175283" cy="156571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300" b="1" dirty="0" smtClean="0">
                <a:solidFill>
                  <a:schemeClr val="tx1"/>
                </a:solidFill>
              </a:rPr>
              <a:t>히로시마</a:t>
            </a:r>
            <a:r>
              <a:rPr lang="en-US" altLang="ko-KR" sz="2300" b="1" dirty="0" smtClean="0">
                <a:solidFill>
                  <a:schemeClr val="tx1"/>
                </a:solidFill>
              </a:rPr>
              <a:t>,</a:t>
            </a:r>
            <a:r>
              <a:rPr lang="ko-KR" altLang="en-US" sz="23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300" b="1" dirty="0" err="1" smtClean="0">
                <a:solidFill>
                  <a:schemeClr val="tx1"/>
                </a:solidFill>
              </a:rPr>
              <a:t>나가사키</a:t>
            </a:r>
            <a:endParaRPr lang="en-US" altLang="ko-KR" sz="23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300" b="1" dirty="0" smtClean="0">
                <a:solidFill>
                  <a:schemeClr val="tx1"/>
                </a:solidFill>
              </a:rPr>
              <a:t>원자 폭탄 투하</a:t>
            </a:r>
            <a:endParaRPr lang="ko-KR" altLang="en-US" sz="2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2106 L 0.37535 0.16528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32083 0.1814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500" y="94320"/>
            <a:ext cx="9001000" cy="6669360"/>
          </a:xfrm>
          <a:prstGeom prst="rect">
            <a:avLst/>
          </a:prstGeom>
          <a:noFill/>
          <a:scene3d>
            <a:camera prst="isometricOffAxis2Left" zoom="95000"/>
            <a:lightRig rig="flat" dir="t"/>
          </a:scene3d>
        </p:spPr>
      </p:sp>
      <p:sp>
        <p:nvSpPr>
          <p:cNvPr id="19" name="직사각형 18"/>
          <p:cNvSpPr/>
          <p:nvPr/>
        </p:nvSpPr>
        <p:spPr>
          <a:xfrm>
            <a:off x="143000" y="188640"/>
            <a:ext cx="9001000" cy="6669360"/>
          </a:xfrm>
          <a:prstGeom prst="rect">
            <a:avLst/>
          </a:prstGeom>
          <a:noFill/>
          <a:scene3d>
            <a:camera prst="isometricOffAxis2Left" zoom="95000"/>
            <a:lightRig rig="flat" dir="t"/>
          </a:scene3d>
        </p:spPr>
      </p:sp>
      <p:sp>
        <p:nvSpPr>
          <p:cNvPr id="20" name="자유형 19"/>
          <p:cNvSpPr/>
          <p:nvPr/>
        </p:nvSpPr>
        <p:spPr>
          <a:xfrm>
            <a:off x="4438473" y="476672"/>
            <a:ext cx="2149751" cy="2470978"/>
          </a:xfrm>
          <a:custGeom>
            <a:avLst/>
            <a:gdLst>
              <a:gd name="connsiteX0" fmla="*/ 0 w 2470977"/>
              <a:gd name="connsiteY0" fmla="*/ 1074875 h 2149750"/>
              <a:gd name="connsiteX1" fmla="*/ 537438 w 2470977"/>
              <a:gd name="connsiteY1" fmla="*/ 1 h 2149750"/>
              <a:gd name="connsiteX2" fmla="*/ 1933540 w 2470977"/>
              <a:gd name="connsiteY2" fmla="*/ 1 h 2149750"/>
              <a:gd name="connsiteX3" fmla="*/ 2470977 w 2470977"/>
              <a:gd name="connsiteY3" fmla="*/ 1074875 h 2149750"/>
              <a:gd name="connsiteX4" fmla="*/ 1933540 w 2470977"/>
              <a:gd name="connsiteY4" fmla="*/ 2149749 h 2149750"/>
              <a:gd name="connsiteX5" fmla="*/ 537438 w 2470977"/>
              <a:gd name="connsiteY5" fmla="*/ 2149749 h 2149750"/>
              <a:gd name="connsiteX6" fmla="*/ 0 w 2470977"/>
              <a:gd name="connsiteY6" fmla="*/ 1074875 h 21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977" h="2149750">
                <a:moveTo>
                  <a:pt x="1235489" y="0"/>
                </a:moveTo>
                <a:lnTo>
                  <a:pt x="2470975" y="467571"/>
                </a:lnTo>
                <a:lnTo>
                  <a:pt x="2470975" y="1682180"/>
                </a:lnTo>
                <a:lnTo>
                  <a:pt x="1235489" y="2149750"/>
                </a:lnTo>
                <a:lnTo>
                  <a:pt x="2" y="1682180"/>
                </a:lnTo>
                <a:lnTo>
                  <a:pt x="2" y="467571"/>
                </a:lnTo>
                <a:lnTo>
                  <a:pt x="1235489" y="0"/>
                </a:lnTo>
                <a:close/>
              </a:path>
            </a:pathLst>
          </a:custGeom>
          <a:solidFill>
            <a:srgbClr val="92D050"/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403" tIns="537462" rIns="487404" bIns="537461" numCol="1" spcCol="1270" anchor="ctr" anchorCtr="0">
            <a:noAutofit/>
          </a:bodyPr>
          <a:lstStyle/>
          <a:p>
            <a:pPr lvl="0" algn="ctr" defTabSz="1778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4000" b="1" kern="1200" dirty="0" smtClean="0">
                <a:solidFill>
                  <a:schemeClr val="tx1"/>
                </a:solidFill>
              </a:rPr>
              <a:t>학 </a:t>
            </a:r>
            <a:r>
              <a:rPr lang="ko-KR" altLang="en-US" sz="4000" b="1" kern="1200" dirty="0" err="1" smtClean="0">
                <a:solidFill>
                  <a:schemeClr val="tx1"/>
                </a:solidFill>
              </a:rPr>
              <a:t>습</a:t>
            </a:r>
            <a:endParaRPr lang="ko-KR" altLang="en-US" sz="4000" b="1" kern="12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86388" y="381857"/>
            <a:ext cx="2757611" cy="1482586"/>
          </a:xfrm>
          <a:prstGeom prst="rect">
            <a:avLst/>
          </a:prstGeom>
          <a:scene3d>
            <a:camera prst="isometricOffAxis2Left" zoom="95000"/>
            <a:lightRig rig="fla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자유형 21"/>
          <p:cNvSpPr/>
          <p:nvPr/>
        </p:nvSpPr>
        <p:spPr>
          <a:xfrm>
            <a:off x="982089" y="260648"/>
            <a:ext cx="2149751" cy="2470978"/>
          </a:xfrm>
          <a:custGeom>
            <a:avLst/>
            <a:gdLst>
              <a:gd name="connsiteX0" fmla="*/ 0 w 2470977"/>
              <a:gd name="connsiteY0" fmla="*/ 1074875 h 2149750"/>
              <a:gd name="connsiteX1" fmla="*/ 537438 w 2470977"/>
              <a:gd name="connsiteY1" fmla="*/ 1 h 2149750"/>
              <a:gd name="connsiteX2" fmla="*/ 1933540 w 2470977"/>
              <a:gd name="connsiteY2" fmla="*/ 1 h 2149750"/>
              <a:gd name="connsiteX3" fmla="*/ 2470977 w 2470977"/>
              <a:gd name="connsiteY3" fmla="*/ 1074875 h 2149750"/>
              <a:gd name="connsiteX4" fmla="*/ 1933540 w 2470977"/>
              <a:gd name="connsiteY4" fmla="*/ 2149749 h 2149750"/>
              <a:gd name="connsiteX5" fmla="*/ 537438 w 2470977"/>
              <a:gd name="connsiteY5" fmla="*/ 2149749 h 2149750"/>
              <a:gd name="connsiteX6" fmla="*/ 0 w 2470977"/>
              <a:gd name="connsiteY6" fmla="*/ 1074875 h 21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977" h="2149750">
                <a:moveTo>
                  <a:pt x="1235489" y="0"/>
                </a:moveTo>
                <a:lnTo>
                  <a:pt x="2470975" y="467571"/>
                </a:lnTo>
                <a:lnTo>
                  <a:pt x="2470975" y="1682180"/>
                </a:lnTo>
                <a:lnTo>
                  <a:pt x="1235489" y="2149750"/>
                </a:lnTo>
                <a:lnTo>
                  <a:pt x="2" y="1682180"/>
                </a:lnTo>
                <a:lnTo>
                  <a:pt x="2" y="467571"/>
                </a:lnTo>
                <a:lnTo>
                  <a:pt x="1235489" y="0"/>
                </a:lnTo>
                <a:close/>
              </a:path>
            </a:pathLst>
          </a:custGeom>
          <a:solidFill>
            <a:srgbClr val="FFC000"/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003" tIns="385062" rIns="335004" bIns="385061" numCol="1" spcCol="1270" anchor="ctr" anchorCtr="0">
            <a:noAutofit/>
          </a:bodyPr>
          <a:lstStyle/>
          <a:p>
            <a:pPr lvl="0" algn="ct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3600" b="1" kern="1200" dirty="0" smtClean="0">
                <a:solidFill>
                  <a:schemeClr val="tx1"/>
                </a:solidFill>
              </a:rPr>
              <a:t>자유</a:t>
            </a:r>
            <a:r>
              <a:rPr lang="ko-KR" altLang="en-US" sz="2800" b="1" kern="1200" dirty="0" smtClean="0">
                <a:solidFill>
                  <a:schemeClr val="tx1"/>
                </a:solidFill>
              </a:rPr>
              <a:t> 와 </a:t>
            </a:r>
            <a:r>
              <a:rPr lang="ko-KR" altLang="en-US" sz="3600" b="1" kern="1200" dirty="0" smtClean="0">
                <a:solidFill>
                  <a:schemeClr val="tx1"/>
                </a:solidFill>
              </a:rPr>
              <a:t>평등</a:t>
            </a:r>
            <a:endParaRPr lang="ko-KR" altLang="en-US" sz="3600" b="1" kern="1200" dirty="0">
              <a:solidFill>
                <a:schemeClr val="tx1"/>
              </a:solidFill>
            </a:endParaRPr>
          </a:p>
        </p:txBody>
      </p:sp>
      <p:sp>
        <p:nvSpPr>
          <p:cNvPr id="23" name="자유형 22"/>
          <p:cNvSpPr/>
          <p:nvPr/>
        </p:nvSpPr>
        <p:spPr>
          <a:xfrm>
            <a:off x="2627792" y="2492897"/>
            <a:ext cx="2149751" cy="2470978"/>
          </a:xfrm>
          <a:custGeom>
            <a:avLst/>
            <a:gdLst>
              <a:gd name="connsiteX0" fmla="*/ 0 w 2470977"/>
              <a:gd name="connsiteY0" fmla="*/ 1074875 h 2149750"/>
              <a:gd name="connsiteX1" fmla="*/ 537438 w 2470977"/>
              <a:gd name="connsiteY1" fmla="*/ 1 h 2149750"/>
              <a:gd name="connsiteX2" fmla="*/ 1933540 w 2470977"/>
              <a:gd name="connsiteY2" fmla="*/ 1 h 2149750"/>
              <a:gd name="connsiteX3" fmla="*/ 2470977 w 2470977"/>
              <a:gd name="connsiteY3" fmla="*/ 1074875 h 2149750"/>
              <a:gd name="connsiteX4" fmla="*/ 1933540 w 2470977"/>
              <a:gd name="connsiteY4" fmla="*/ 2149749 h 2149750"/>
              <a:gd name="connsiteX5" fmla="*/ 537438 w 2470977"/>
              <a:gd name="connsiteY5" fmla="*/ 2149749 h 2149750"/>
              <a:gd name="connsiteX6" fmla="*/ 0 w 2470977"/>
              <a:gd name="connsiteY6" fmla="*/ 1074875 h 21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977" h="2149750">
                <a:moveTo>
                  <a:pt x="1235489" y="0"/>
                </a:moveTo>
                <a:lnTo>
                  <a:pt x="2470975" y="467571"/>
                </a:lnTo>
                <a:lnTo>
                  <a:pt x="2470975" y="1682180"/>
                </a:lnTo>
                <a:lnTo>
                  <a:pt x="1235489" y="2149750"/>
                </a:lnTo>
                <a:lnTo>
                  <a:pt x="2" y="1682180"/>
                </a:lnTo>
                <a:lnTo>
                  <a:pt x="2" y="467571"/>
                </a:lnTo>
                <a:lnTo>
                  <a:pt x="1235489" y="0"/>
                </a:lnTo>
                <a:close/>
              </a:path>
            </a:pathLst>
          </a:custGeom>
          <a:solidFill>
            <a:srgbClr val="00B0F0"/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683" tIns="491742" rIns="441684" bIns="491741" numCol="1" spcCol="1270" anchor="ctr" anchorCtr="0">
            <a:noAutofit/>
          </a:bodyPr>
          <a:lstStyle/>
          <a:p>
            <a:pPr lvl="0" algn="ctr" defTabSz="12446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800" b="1" kern="1200" dirty="0" smtClean="0">
                <a:solidFill>
                  <a:schemeClr val="tx1"/>
                </a:solidFill>
              </a:rPr>
              <a:t>근대 </a:t>
            </a:r>
            <a:endParaRPr lang="en-US" altLang="ko-KR" sz="2800" b="1" kern="1200" dirty="0" smtClean="0">
              <a:solidFill>
                <a:schemeClr val="tx1"/>
              </a:solidFill>
            </a:endParaRPr>
          </a:p>
          <a:p>
            <a:pPr lvl="0" algn="ctr" defTabSz="12446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3600" b="1" kern="1200" dirty="0" smtClean="0">
                <a:solidFill>
                  <a:schemeClr val="tx1"/>
                </a:solidFill>
              </a:rPr>
              <a:t>일본시대</a:t>
            </a:r>
            <a:r>
              <a:rPr lang="ko-KR" altLang="en-US" sz="2800" b="1" kern="1200" dirty="0" smtClean="0">
                <a:solidFill>
                  <a:schemeClr val="tx1"/>
                </a:solidFill>
              </a:rPr>
              <a:t>의 특징</a:t>
            </a:r>
            <a:endParaRPr lang="ko-KR" alt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95740" y="2782026"/>
            <a:ext cx="2668655" cy="1482586"/>
          </a:xfrm>
          <a:prstGeom prst="rect">
            <a:avLst/>
          </a:prstGeom>
          <a:scene3d>
            <a:camera prst="isometricOffAxis2Left" zoom="95000"/>
            <a:lightRig rig="fla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자유형 24"/>
          <p:cNvSpPr/>
          <p:nvPr/>
        </p:nvSpPr>
        <p:spPr>
          <a:xfrm>
            <a:off x="6660232" y="2614206"/>
            <a:ext cx="2149751" cy="2470978"/>
          </a:xfrm>
          <a:custGeom>
            <a:avLst/>
            <a:gdLst>
              <a:gd name="connsiteX0" fmla="*/ 0 w 2470977"/>
              <a:gd name="connsiteY0" fmla="*/ 1074875 h 2149750"/>
              <a:gd name="connsiteX1" fmla="*/ 537438 w 2470977"/>
              <a:gd name="connsiteY1" fmla="*/ 1 h 2149750"/>
              <a:gd name="connsiteX2" fmla="*/ 1933540 w 2470977"/>
              <a:gd name="connsiteY2" fmla="*/ 1 h 2149750"/>
              <a:gd name="connsiteX3" fmla="*/ 2470977 w 2470977"/>
              <a:gd name="connsiteY3" fmla="*/ 1074875 h 2149750"/>
              <a:gd name="connsiteX4" fmla="*/ 1933540 w 2470977"/>
              <a:gd name="connsiteY4" fmla="*/ 2149749 h 2149750"/>
              <a:gd name="connsiteX5" fmla="*/ 537438 w 2470977"/>
              <a:gd name="connsiteY5" fmla="*/ 2149749 h 2149750"/>
              <a:gd name="connsiteX6" fmla="*/ 0 w 2470977"/>
              <a:gd name="connsiteY6" fmla="*/ 1074875 h 21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977" h="2149750">
                <a:moveTo>
                  <a:pt x="1235489" y="0"/>
                </a:moveTo>
                <a:lnTo>
                  <a:pt x="2470975" y="467571"/>
                </a:lnTo>
                <a:lnTo>
                  <a:pt x="2470975" y="1682180"/>
                </a:lnTo>
                <a:lnTo>
                  <a:pt x="1235489" y="2149750"/>
                </a:lnTo>
                <a:lnTo>
                  <a:pt x="2" y="1682180"/>
                </a:lnTo>
                <a:lnTo>
                  <a:pt x="2" y="467571"/>
                </a:lnTo>
                <a:lnTo>
                  <a:pt x="1235489" y="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003" tIns="385062" rIns="335004" bIns="385061" numCol="1" spcCol="1270" anchor="ctr" anchorCtr="0">
            <a:noAutofit/>
          </a:bodyPr>
          <a:lstStyle/>
          <a:p>
            <a:pPr lvl="0" algn="ct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3600" kern="1200" dirty="0" smtClean="0">
                <a:solidFill>
                  <a:schemeClr val="tx1"/>
                </a:solidFill>
              </a:rPr>
              <a:t>대중 문화 </a:t>
            </a:r>
            <a:endParaRPr lang="ko-KR" altLang="en-US" sz="3600" kern="1200" dirty="0">
              <a:solidFill>
                <a:schemeClr val="tx1"/>
              </a:solidFill>
            </a:endParaRPr>
          </a:p>
        </p:txBody>
      </p:sp>
      <p:sp>
        <p:nvSpPr>
          <p:cNvPr id="26" name="자유형 25"/>
          <p:cNvSpPr/>
          <p:nvPr/>
        </p:nvSpPr>
        <p:spPr>
          <a:xfrm>
            <a:off x="4644008" y="4558422"/>
            <a:ext cx="2149751" cy="2470978"/>
          </a:xfrm>
          <a:custGeom>
            <a:avLst/>
            <a:gdLst>
              <a:gd name="connsiteX0" fmla="*/ 0 w 2470977"/>
              <a:gd name="connsiteY0" fmla="*/ 1074875 h 2149750"/>
              <a:gd name="connsiteX1" fmla="*/ 537438 w 2470977"/>
              <a:gd name="connsiteY1" fmla="*/ 1 h 2149750"/>
              <a:gd name="connsiteX2" fmla="*/ 1933540 w 2470977"/>
              <a:gd name="connsiteY2" fmla="*/ 1 h 2149750"/>
              <a:gd name="connsiteX3" fmla="*/ 2470977 w 2470977"/>
              <a:gd name="connsiteY3" fmla="*/ 1074875 h 2149750"/>
              <a:gd name="connsiteX4" fmla="*/ 1933540 w 2470977"/>
              <a:gd name="connsiteY4" fmla="*/ 2149749 h 2149750"/>
              <a:gd name="connsiteX5" fmla="*/ 537438 w 2470977"/>
              <a:gd name="connsiteY5" fmla="*/ 2149749 h 2149750"/>
              <a:gd name="connsiteX6" fmla="*/ 0 w 2470977"/>
              <a:gd name="connsiteY6" fmla="*/ 1074875 h 21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977" h="2149750">
                <a:moveTo>
                  <a:pt x="1235489" y="0"/>
                </a:moveTo>
                <a:lnTo>
                  <a:pt x="2470975" y="467571"/>
                </a:lnTo>
                <a:lnTo>
                  <a:pt x="2470975" y="1682180"/>
                </a:lnTo>
                <a:lnTo>
                  <a:pt x="1235489" y="2149750"/>
                </a:lnTo>
                <a:lnTo>
                  <a:pt x="2" y="1682180"/>
                </a:lnTo>
                <a:lnTo>
                  <a:pt x="2" y="467571"/>
                </a:lnTo>
                <a:lnTo>
                  <a:pt x="123548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2163" tIns="522222" rIns="472164" bIns="522221" numCol="1" spcCol="1270" anchor="ctr" anchorCtr="0">
            <a:noAutofit/>
          </a:bodyPr>
          <a:lstStyle/>
          <a:p>
            <a:pPr lvl="0" algn="ct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3600" kern="1200" dirty="0" smtClean="0">
                <a:solidFill>
                  <a:schemeClr val="tx1"/>
                </a:solidFill>
              </a:rPr>
              <a:t>삶의 여유</a:t>
            </a:r>
            <a:endParaRPr lang="ko-KR" altLang="en-US" sz="3600" kern="12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333648" y="4879392"/>
            <a:ext cx="2757611" cy="1482586"/>
          </a:xfrm>
          <a:prstGeom prst="rect">
            <a:avLst/>
          </a:prstGeom>
          <a:scene3d>
            <a:camera prst="isometricOffAxis2Left" zoom="95000"/>
            <a:lightRig rig="fla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자유형 27"/>
          <p:cNvSpPr/>
          <p:nvPr/>
        </p:nvSpPr>
        <p:spPr>
          <a:xfrm>
            <a:off x="694057" y="4293096"/>
            <a:ext cx="2149751" cy="2470978"/>
          </a:xfrm>
          <a:custGeom>
            <a:avLst/>
            <a:gdLst>
              <a:gd name="connsiteX0" fmla="*/ 0 w 2470977"/>
              <a:gd name="connsiteY0" fmla="*/ 1074875 h 2149750"/>
              <a:gd name="connsiteX1" fmla="*/ 537438 w 2470977"/>
              <a:gd name="connsiteY1" fmla="*/ 1 h 2149750"/>
              <a:gd name="connsiteX2" fmla="*/ 1933540 w 2470977"/>
              <a:gd name="connsiteY2" fmla="*/ 1 h 2149750"/>
              <a:gd name="connsiteX3" fmla="*/ 2470977 w 2470977"/>
              <a:gd name="connsiteY3" fmla="*/ 1074875 h 2149750"/>
              <a:gd name="connsiteX4" fmla="*/ 1933540 w 2470977"/>
              <a:gd name="connsiteY4" fmla="*/ 2149749 h 2149750"/>
              <a:gd name="connsiteX5" fmla="*/ 537438 w 2470977"/>
              <a:gd name="connsiteY5" fmla="*/ 2149749 h 2149750"/>
              <a:gd name="connsiteX6" fmla="*/ 0 w 2470977"/>
              <a:gd name="connsiteY6" fmla="*/ 1074875 h 21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977" h="2149750">
                <a:moveTo>
                  <a:pt x="1235489" y="0"/>
                </a:moveTo>
                <a:lnTo>
                  <a:pt x="2470975" y="467571"/>
                </a:lnTo>
                <a:lnTo>
                  <a:pt x="2470975" y="1682180"/>
                </a:lnTo>
                <a:lnTo>
                  <a:pt x="1235489" y="2149750"/>
                </a:lnTo>
                <a:lnTo>
                  <a:pt x="2" y="1682180"/>
                </a:lnTo>
                <a:lnTo>
                  <a:pt x="2" y="467571"/>
                </a:lnTo>
                <a:lnTo>
                  <a:pt x="1235489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003" tIns="385062" rIns="335004" bIns="385061" numCol="1" spcCol="1270" anchor="ctr" anchorCtr="0">
            <a:noAutofit/>
          </a:bodyPr>
          <a:lstStyle/>
          <a:p>
            <a:pPr lvl="0" algn="ct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3600" kern="1200" dirty="0" smtClean="0">
                <a:solidFill>
                  <a:schemeClr val="tx1"/>
                </a:solidFill>
              </a:rPr>
              <a:t>문명 개화</a:t>
            </a:r>
            <a:endParaRPr lang="ko-KR" altLang="en-US" sz="3600" kern="1200" dirty="0">
              <a:solidFill>
                <a:schemeClr val="tx1"/>
              </a:solidFill>
            </a:endParaRPr>
          </a:p>
        </p:txBody>
      </p:sp>
      <p:sp>
        <p:nvSpPr>
          <p:cNvPr id="29" name="오른쪽 화살표 28"/>
          <p:cNvSpPr/>
          <p:nvPr/>
        </p:nvSpPr>
        <p:spPr>
          <a:xfrm rot="3237174">
            <a:off x="2428187" y="2277452"/>
            <a:ext cx="936104" cy="79208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 rot="19613236">
            <a:off x="2192814" y="4104254"/>
            <a:ext cx="926836" cy="79208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 rot="13313236">
            <a:off x="4363256" y="4228644"/>
            <a:ext cx="926836" cy="79208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 rot="7913236">
            <a:off x="4224414" y="2346234"/>
            <a:ext cx="926836" cy="79208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4644008" y="3356992"/>
            <a:ext cx="2332440" cy="72008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-6661248" y="1206466"/>
            <a:ext cx="6508361" cy="1097789"/>
            <a:chOff x="197113" y="1206466"/>
            <a:chExt cx="6508361" cy="1097789"/>
          </a:xfrm>
        </p:grpSpPr>
        <p:sp>
          <p:nvSpPr>
            <p:cNvPr id="4" name="자유형 3"/>
            <p:cNvSpPr/>
            <p:nvPr/>
          </p:nvSpPr>
          <p:spPr>
            <a:xfrm>
              <a:off x="1853961" y="1332749"/>
              <a:ext cx="4851513" cy="899499"/>
            </a:xfrm>
            <a:custGeom>
              <a:avLst/>
              <a:gdLst>
                <a:gd name="connsiteX0" fmla="*/ 0 w 4851513"/>
                <a:gd name="connsiteY0" fmla="*/ 89950 h 899499"/>
                <a:gd name="connsiteX1" fmla="*/ 89950 w 4851513"/>
                <a:gd name="connsiteY1" fmla="*/ 0 h 899499"/>
                <a:gd name="connsiteX2" fmla="*/ 4761563 w 4851513"/>
                <a:gd name="connsiteY2" fmla="*/ 0 h 899499"/>
                <a:gd name="connsiteX3" fmla="*/ 4851513 w 4851513"/>
                <a:gd name="connsiteY3" fmla="*/ 89950 h 899499"/>
                <a:gd name="connsiteX4" fmla="*/ 4851513 w 4851513"/>
                <a:gd name="connsiteY4" fmla="*/ 809549 h 899499"/>
                <a:gd name="connsiteX5" fmla="*/ 4761563 w 4851513"/>
                <a:gd name="connsiteY5" fmla="*/ 899499 h 899499"/>
                <a:gd name="connsiteX6" fmla="*/ 89950 w 4851513"/>
                <a:gd name="connsiteY6" fmla="*/ 899499 h 899499"/>
                <a:gd name="connsiteX7" fmla="*/ 0 w 4851513"/>
                <a:gd name="connsiteY7" fmla="*/ 809549 h 899499"/>
                <a:gd name="connsiteX8" fmla="*/ 0 w 4851513"/>
                <a:gd name="connsiteY8" fmla="*/ 89950 h 89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1513" h="899499">
                  <a:moveTo>
                    <a:pt x="0" y="89950"/>
                  </a:moveTo>
                  <a:cubicBezTo>
                    <a:pt x="0" y="40272"/>
                    <a:pt x="40272" y="0"/>
                    <a:pt x="89950" y="0"/>
                  </a:cubicBezTo>
                  <a:lnTo>
                    <a:pt x="4761563" y="0"/>
                  </a:lnTo>
                  <a:cubicBezTo>
                    <a:pt x="4811241" y="0"/>
                    <a:pt x="4851513" y="40272"/>
                    <a:pt x="4851513" y="89950"/>
                  </a:cubicBezTo>
                  <a:lnTo>
                    <a:pt x="4851513" y="809549"/>
                  </a:lnTo>
                  <a:cubicBezTo>
                    <a:pt x="4851513" y="859227"/>
                    <a:pt x="4811241" y="899499"/>
                    <a:pt x="4761563" y="899499"/>
                  </a:cubicBezTo>
                  <a:lnTo>
                    <a:pt x="89950" y="899499"/>
                  </a:lnTo>
                  <a:cubicBezTo>
                    <a:pt x="40272" y="899499"/>
                    <a:pt x="0" y="859227"/>
                    <a:pt x="0" y="809549"/>
                  </a:cubicBezTo>
                  <a:lnTo>
                    <a:pt x="0" y="899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666" tIns="106680" rIns="106680" bIns="106680" numCol="1" spcCol="1270" anchor="ctr" anchorCtr="0">
              <a:noAutofit/>
            </a:bodyPr>
            <a:lstStyle/>
            <a:p>
              <a:pPr lvl="0" algn="l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     교통의 발달</a:t>
              </a:r>
              <a:endParaRPr lang="ko-KR" altLang="en-US" sz="28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197113" y="1206466"/>
              <a:ext cx="2232917" cy="1097789"/>
            </a:xfrm>
            <a:prstGeom prst="roundRect">
              <a:avLst>
                <a:gd name="adj" fmla="val 1000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그룹 15"/>
          <p:cNvGrpSpPr/>
          <p:nvPr/>
        </p:nvGrpSpPr>
        <p:grpSpPr>
          <a:xfrm>
            <a:off x="9396536" y="2331211"/>
            <a:ext cx="6553385" cy="1097789"/>
            <a:chOff x="2358017" y="2286587"/>
            <a:chExt cx="6553385" cy="1097789"/>
          </a:xfrm>
        </p:grpSpPr>
        <p:sp>
          <p:nvSpPr>
            <p:cNvPr id="7" name="자유형 6"/>
            <p:cNvSpPr/>
            <p:nvPr/>
          </p:nvSpPr>
          <p:spPr>
            <a:xfrm>
              <a:off x="2358017" y="2376264"/>
              <a:ext cx="4851513" cy="899499"/>
            </a:xfrm>
            <a:custGeom>
              <a:avLst/>
              <a:gdLst>
                <a:gd name="connsiteX0" fmla="*/ 0 w 4851513"/>
                <a:gd name="connsiteY0" fmla="*/ 89950 h 899499"/>
                <a:gd name="connsiteX1" fmla="*/ 89950 w 4851513"/>
                <a:gd name="connsiteY1" fmla="*/ 0 h 899499"/>
                <a:gd name="connsiteX2" fmla="*/ 4761563 w 4851513"/>
                <a:gd name="connsiteY2" fmla="*/ 0 h 899499"/>
                <a:gd name="connsiteX3" fmla="*/ 4851513 w 4851513"/>
                <a:gd name="connsiteY3" fmla="*/ 89950 h 899499"/>
                <a:gd name="connsiteX4" fmla="*/ 4851513 w 4851513"/>
                <a:gd name="connsiteY4" fmla="*/ 809549 h 899499"/>
                <a:gd name="connsiteX5" fmla="*/ 4761563 w 4851513"/>
                <a:gd name="connsiteY5" fmla="*/ 899499 h 899499"/>
                <a:gd name="connsiteX6" fmla="*/ 89950 w 4851513"/>
                <a:gd name="connsiteY6" fmla="*/ 899499 h 899499"/>
                <a:gd name="connsiteX7" fmla="*/ 0 w 4851513"/>
                <a:gd name="connsiteY7" fmla="*/ 809549 h 899499"/>
                <a:gd name="connsiteX8" fmla="*/ 0 w 4851513"/>
                <a:gd name="connsiteY8" fmla="*/ 89950 h 89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1513" h="899499">
                  <a:moveTo>
                    <a:pt x="0" y="89950"/>
                  </a:moveTo>
                  <a:cubicBezTo>
                    <a:pt x="0" y="40272"/>
                    <a:pt x="40272" y="0"/>
                    <a:pt x="89950" y="0"/>
                  </a:cubicBezTo>
                  <a:lnTo>
                    <a:pt x="4761563" y="0"/>
                  </a:lnTo>
                  <a:cubicBezTo>
                    <a:pt x="4811241" y="0"/>
                    <a:pt x="4851513" y="40272"/>
                    <a:pt x="4851513" y="89950"/>
                  </a:cubicBezTo>
                  <a:lnTo>
                    <a:pt x="4851513" y="809549"/>
                  </a:lnTo>
                  <a:cubicBezTo>
                    <a:pt x="4851513" y="859227"/>
                    <a:pt x="4811241" y="899499"/>
                    <a:pt x="4761563" y="899499"/>
                  </a:cubicBezTo>
                  <a:lnTo>
                    <a:pt x="89950" y="899499"/>
                  </a:lnTo>
                  <a:cubicBezTo>
                    <a:pt x="40272" y="899499"/>
                    <a:pt x="0" y="859227"/>
                    <a:pt x="0" y="809549"/>
                  </a:cubicBezTo>
                  <a:lnTo>
                    <a:pt x="0" y="8995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856" tIns="102870" rIns="102870" bIns="102870" numCol="1" spcCol="1270" anchor="ctr" anchorCtr="0">
              <a:noAutofit/>
            </a:bodyPr>
            <a:lstStyle/>
            <a:p>
              <a:pPr lvl="0" algn="l" defTabSz="12001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7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 예술의 발달</a:t>
              </a:r>
              <a:endParaRPr lang="ko-KR" altLang="en-US" sz="27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6678485" y="2286587"/>
              <a:ext cx="2232917" cy="1097789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9000" b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그룹 16"/>
          <p:cNvGrpSpPr/>
          <p:nvPr/>
        </p:nvGrpSpPr>
        <p:grpSpPr>
          <a:xfrm>
            <a:off x="-6661248" y="3501008"/>
            <a:ext cx="6508361" cy="1097789"/>
            <a:chOff x="197113" y="3361428"/>
            <a:chExt cx="6508361" cy="1097789"/>
          </a:xfrm>
        </p:grpSpPr>
        <p:sp>
          <p:nvSpPr>
            <p:cNvPr id="9" name="자유형 8"/>
            <p:cNvSpPr/>
            <p:nvPr/>
          </p:nvSpPr>
          <p:spPr>
            <a:xfrm>
              <a:off x="1853961" y="3456384"/>
              <a:ext cx="4851513" cy="899499"/>
            </a:xfrm>
            <a:custGeom>
              <a:avLst/>
              <a:gdLst>
                <a:gd name="connsiteX0" fmla="*/ 0 w 4851513"/>
                <a:gd name="connsiteY0" fmla="*/ 89950 h 899499"/>
                <a:gd name="connsiteX1" fmla="*/ 89950 w 4851513"/>
                <a:gd name="connsiteY1" fmla="*/ 0 h 899499"/>
                <a:gd name="connsiteX2" fmla="*/ 4761563 w 4851513"/>
                <a:gd name="connsiteY2" fmla="*/ 0 h 899499"/>
                <a:gd name="connsiteX3" fmla="*/ 4851513 w 4851513"/>
                <a:gd name="connsiteY3" fmla="*/ 89950 h 899499"/>
                <a:gd name="connsiteX4" fmla="*/ 4851513 w 4851513"/>
                <a:gd name="connsiteY4" fmla="*/ 809549 h 899499"/>
                <a:gd name="connsiteX5" fmla="*/ 4761563 w 4851513"/>
                <a:gd name="connsiteY5" fmla="*/ 899499 h 899499"/>
                <a:gd name="connsiteX6" fmla="*/ 89950 w 4851513"/>
                <a:gd name="connsiteY6" fmla="*/ 899499 h 899499"/>
                <a:gd name="connsiteX7" fmla="*/ 0 w 4851513"/>
                <a:gd name="connsiteY7" fmla="*/ 809549 h 899499"/>
                <a:gd name="connsiteX8" fmla="*/ 0 w 4851513"/>
                <a:gd name="connsiteY8" fmla="*/ 89950 h 89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1513" h="899499">
                  <a:moveTo>
                    <a:pt x="0" y="89950"/>
                  </a:moveTo>
                  <a:cubicBezTo>
                    <a:pt x="0" y="40272"/>
                    <a:pt x="40272" y="0"/>
                    <a:pt x="89950" y="0"/>
                  </a:cubicBezTo>
                  <a:lnTo>
                    <a:pt x="4761563" y="0"/>
                  </a:lnTo>
                  <a:cubicBezTo>
                    <a:pt x="4811241" y="0"/>
                    <a:pt x="4851513" y="40272"/>
                    <a:pt x="4851513" y="89950"/>
                  </a:cubicBezTo>
                  <a:lnTo>
                    <a:pt x="4851513" y="809549"/>
                  </a:lnTo>
                  <a:cubicBezTo>
                    <a:pt x="4851513" y="859227"/>
                    <a:pt x="4811241" y="899499"/>
                    <a:pt x="4761563" y="899499"/>
                  </a:cubicBezTo>
                  <a:lnTo>
                    <a:pt x="89950" y="899499"/>
                  </a:lnTo>
                  <a:cubicBezTo>
                    <a:pt x="40272" y="899499"/>
                    <a:pt x="0" y="859227"/>
                    <a:pt x="0" y="809549"/>
                  </a:cubicBezTo>
                  <a:lnTo>
                    <a:pt x="0" y="8995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856" tIns="102870" rIns="102870" bIns="102870" numCol="1" spcCol="1270" anchor="ctr" anchorCtr="0">
              <a:noAutofit/>
            </a:bodyPr>
            <a:lstStyle/>
            <a:p>
              <a:pPr lvl="0" algn="l" defTabSz="12001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7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   대중 매체의 발달</a:t>
              </a:r>
              <a:endParaRPr lang="ko-KR" altLang="en-US" sz="27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97113" y="3361428"/>
              <a:ext cx="2232917" cy="1097789"/>
            </a:xfrm>
            <a:prstGeom prst="roundRect">
              <a:avLst>
                <a:gd name="adj" fmla="val 1000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6000" b="-2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그룹 17"/>
          <p:cNvGrpSpPr/>
          <p:nvPr/>
        </p:nvGrpSpPr>
        <p:grpSpPr>
          <a:xfrm>
            <a:off x="9389640" y="4491451"/>
            <a:ext cx="6495750" cy="1097789"/>
            <a:chOff x="2433969" y="4518835"/>
            <a:chExt cx="6495750" cy="1097789"/>
          </a:xfrm>
        </p:grpSpPr>
        <p:sp>
          <p:nvSpPr>
            <p:cNvPr id="11" name="자유형 10"/>
            <p:cNvSpPr/>
            <p:nvPr/>
          </p:nvSpPr>
          <p:spPr>
            <a:xfrm>
              <a:off x="2433969" y="4573109"/>
              <a:ext cx="4424087" cy="899499"/>
            </a:xfrm>
            <a:custGeom>
              <a:avLst/>
              <a:gdLst>
                <a:gd name="connsiteX0" fmla="*/ 0 w 4424087"/>
                <a:gd name="connsiteY0" fmla="*/ 89950 h 899499"/>
                <a:gd name="connsiteX1" fmla="*/ 89950 w 4424087"/>
                <a:gd name="connsiteY1" fmla="*/ 0 h 899499"/>
                <a:gd name="connsiteX2" fmla="*/ 4334137 w 4424087"/>
                <a:gd name="connsiteY2" fmla="*/ 0 h 899499"/>
                <a:gd name="connsiteX3" fmla="*/ 4424087 w 4424087"/>
                <a:gd name="connsiteY3" fmla="*/ 89950 h 899499"/>
                <a:gd name="connsiteX4" fmla="*/ 4424087 w 4424087"/>
                <a:gd name="connsiteY4" fmla="*/ 809549 h 899499"/>
                <a:gd name="connsiteX5" fmla="*/ 4334137 w 4424087"/>
                <a:gd name="connsiteY5" fmla="*/ 899499 h 899499"/>
                <a:gd name="connsiteX6" fmla="*/ 89950 w 4424087"/>
                <a:gd name="connsiteY6" fmla="*/ 899499 h 899499"/>
                <a:gd name="connsiteX7" fmla="*/ 0 w 4424087"/>
                <a:gd name="connsiteY7" fmla="*/ 809549 h 899499"/>
                <a:gd name="connsiteX8" fmla="*/ 0 w 4424087"/>
                <a:gd name="connsiteY8" fmla="*/ 89950 h 89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4087" h="899499">
                  <a:moveTo>
                    <a:pt x="0" y="89950"/>
                  </a:moveTo>
                  <a:cubicBezTo>
                    <a:pt x="0" y="40272"/>
                    <a:pt x="40272" y="0"/>
                    <a:pt x="89950" y="0"/>
                  </a:cubicBezTo>
                  <a:lnTo>
                    <a:pt x="4334137" y="0"/>
                  </a:lnTo>
                  <a:cubicBezTo>
                    <a:pt x="4383815" y="0"/>
                    <a:pt x="4424087" y="40272"/>
                    <a:pt x="4424087" y="89950"/>
                  </a:cubicBezTo>
                  <a:lnTo>
                    <a:pt x="4424087" y="809549"/>
                  </a:lnTo>
                  <a:cubicBezTo>
                    <a:pt x="4424087" y="859227"/>
                    <a:pt x="4383815" y="899499"/>
                    <a:pt x="4334137" y="899499"/>
                  </a:cubicBezTo>
                  <a:lnTo>
                    <a:pt x="89950" y="899499"/>
                  </a:lnTo>
                  <a:cubicBezTo>
                    <a:pt x="40272" y="899499"/>
                    <a:pt x="0" y="859227"/>
                    <a:pt x="0" y="809549"/>
                  </a:cubicBezTo>
                  <a:lnTo>
                    <a:pt x="0" y="8995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7236" tIns="99060" rIns="99061" bIns="99060" numCol="1" spcCol="1270" anchor="ctr" anchorCtr="0">
              <a:noAutofit/>
            </a:bodyPr>
            <a:lstStyle/>
            <a:p>
              <a:pPr lvl="0" algn="l" defTabSz="11557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식생활의 발달</a:t>
              </a:r>
              <a:endParaRPr lang="ko-KR" altLang="en-US" sz="26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6696802" y="4518835"/>
              <a:ext cx="2232917" cy="1097789"/>
            </a:xfrm>
            <a:prstGeom prst="roundRect">
              <a:avLst>
                <a:gd name="adj" fmla="val 10000"/>
              </a:avLst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9000" b="-4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그룹 18"/>
          <p:cNvGrpSpPr/>
          <p:nvPr/>
        </p:nvGrpSpPr>
        <p:grpSpPr>
          <a:xfrm>
            <a:off x="-6661248" y="5499563"/>
            <a:ext cx="6508379" cy="1097789"/>
            <a:chOff x="197095" y="5472609"/>
            <a:chExt cx="6508379" cy="1097789"/>
          </a:xfrm>
        </p:grpSpPr>
        <p:sp>
          <p:nvSpPr>
            <p:cNvPr id="13" name="자유형 12"/>
            <p:cNvSpPr/>
            <p:nvPr/>
          </p:nvSpPr>
          <p:spPr>
            <a:xfrm>
              <a:off x="1853961" y="5565952"/>
              <a:ext cx="4851513" cy="899499"/>
            </a:xfrm>
            <a:custGeom>
              <a:avLst/>
              <a:gdLst>
                <a:gd name="connsiteX0" fmla="*/ 0 w 4851513"/>
                <a:gd name="connsiteY0" fmla="*/ 89950 h 899499"/>
                <a:gd name="connsiteX1" fmla="*/ 89950 w 4851513"/>
                <a:gd name="connsiteY1" fmla="*/ 0 h 899499"/>
                <a:gd name="connsiteX2" fmla="*/ 4761563 w 4851513"/>
                <a:gd name="connsiteY2" fmla="*/ 0 h 899499"/>
                <a:gd name="connsiteX3" fmla="*/ 4851513 w 4851513"/>
                <a:gd name="connsiteY3" fmla="*/ 89950 h 899499"/>
                <a:gd name="connsiteX4" fmla="*/ 4851513 w 4851513"/>
                <a:gd name="connsiteY4" fmla="*/ 809549 h 899499"/>
                <a:gd name="connsiteX5" fmla="*/ 4761563 w 4851513"/>
                <a:gd name="connsiteY5" fmla="*/ 899499 h 899499"/>
                <a:gd name="connsiteX6" fmla="*/ 89950 w 4851513"/>
                <a:gd name="connsiteY6" fmla="*/ 899499 h 899499"/>
                <a:gd name="connsiteX7" fmla="*/ 0 w 4851513"/>
                <a:gd name="connsiteY7" fmla="*/ 809549 h 899499"/>
                <a:gd name="connsiteX8" fmla="*/ 0 w 4851513"/>
                <a:gd name="connsiteY8" fmla="*/ 89950 h 89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1513" h="899499">
                  <a:moveTo>
                    <a:pt x="0" y="89950"/>
                  </a:moveTo>
                  <a:cubicBezTo>
                    <a:pt x="0" y="40272"/>
                    <a:pt x="40272" y="0"/>
                    <a:pt x="89950" y="0"/>
                  </a:cubicBezTo>
                  <a:lnTo>
                    <a:pt x="4761563" y="0"/>
                  </a:lnTo>
                  <a:cubicBezTo>
                    <a:pt x="4811241" y="0"/>
                    <a:pt x="4851513" y="40272"/>
                    <a:pt x="4851513" y="89950"/>
                  </a:cubicBezTo>
                  <a:lnTo>
                    <a:pt x="4851513" y="809549"/>
                  </a:lnTo>
                  <a:cubicBezTo>
                    <a:pt x="4851513" y="859227"/>
                    <a:pt x="4811241" y="899499"/>
                    <a:pt x="4761563" y="899499"/>
                  </a:cubicBezTo>
                  <a:lnTo>
                    <a:pt x="89950" y="899499"/>
                  </a:lnTo>
                  <a:cubicBezTo>
                    <a:pt x="40272" y="899499"/>
                    <a:pt x="0" y="859227"/>
                    <a:pt x="0" y="809549"/>
                  </a:cubicBezTo>
                  <a:lnTo>
                    <a:pt x="0" y="8995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9236" tIns="95250" rIns="95250" bIns="95250" numCol="1" spcCol="1270" anchor="ctr" anchorCtr="0">
              <a:noAutofit/>
            </a:bodyPr>
            <a:lstStyle/>
            <a:p>
              <a:pPr lvl="0" algn="l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    여가문화의 발달</a:t>
              </a:r>
              <a:endParaRPr lang="ko-KR" altLang="en-US" sz="25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97095" y="5472609"/>
              <a:ext cx="2232917" cy="1097789"/>
            </a:xfrm>
            <a:prstGeom prst="roundRect">
              <a:avLst>
                <a:gd name="adj" fmla="val 1000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4000" b="-8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283968" y="58614"/>
            <a:ext cx="4752528" cy="922114"/>
          </a:xfrm>
        </p:spPr>
        <p:txBody>
          <a:bodyPr>
            <a:normAutofit fontScale="90000"/>
          </a:bodyPr>
          <a:lstStyle/>
          <a:p>
            <a:r>
              <a:rPr lang="ko-KR" alt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hwpEQ" panose="02030600000101010101" pitchFamily="18" charset="-127"/>
                <a:ea typeface="HyhwpEQ" panose="02030600000101010101" pitchFamily="18" charset="-127"/>
              </a:rPr>
              <a:t>본</a:t>
            </a:r>
            <a:r>
              <a:rPr lang="ko-KR" alt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hwpEQ" panose="02030600000101010101" pitchFamily="18" charset="-127"/>
                <a:ea typeface="HyhwpEQ" panose="02030600000101010101" pitchFamily="18" charset="-127"/>
              </a:rPr>
              <a:t>  </a:t>
            </a:r>
            <a:r>
              <a:rPr lang="ko-KR" alt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hwpEQ" panose="02030600000101010101" pitchFamily="18" charset="-127"/>
                <a:ea typeface="HyhwpEQ" panose="02030600000101010101" pitchFamily="18" charset="-127"/>
              </a:rPr>
              <a:t>론</a:t>
            </a:r>
            <a:endParaRPr lang="ko-KR" altLang="en-US" sz="8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6 0.00277 L 0.74514 0.0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8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1458 L -0.75608 0.00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255 L 0.74653 -0.0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2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75608 0.00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1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185 L 0.75451 0.012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일본문화의 이해\메이지시대 탈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25922"/>
            <a:ext cx="5573306" cy="37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83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pic>
        <p:nvPicPr>
          <p:cNvPr id="7" name="_x206521032" descr="EMB00000ac865e6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7" y="2564904"/>
            <a:ext cx="303730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6134" y="1340768"/>
            <a:ext cx="56140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인 </a:t>
            </a:r>
            <a:r>
              <a:rPr lang="ko-KR" altLang="en-US" sz="6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력</a:t>
            </a:r>
            <a:r>
              <a:rPr lang="ko-KR" altLang="en-US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거</a:t>
            </a:r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의</a:t>
            </a:r>
            <a:r>
              <a:rPr lang="ko-KR" altLang="en-US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발달</a:t>
            </a:r>
            <a:endParaRPr lang="en-US" altLang="ko-KR" sz="60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대각선 방향의 모서리가 잘린 사각형 8"/>
          <p:cNvSpPr/>
          <p:nvPr/>
        </p:nvSpPr>
        <p:spPr>
          <a:xfrm>
            <a:off x="2855586" y="5373216"/>
            <a:ext cx="2868542" cy="1296144"/>
          </a:xfrm>
          <a:prstGeom prst="snip2DiagRect">
            <a:avLst/>
          </a:prstGeom>
          <a:blipFill>
            <a:blip r:embed="rId5" cstate="print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5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500" b="1" dirty="0" err="1" smtClean="0">
                <a:solidFill>
                  <a:schemeClr val="tx1"/>
                </a:solidFill>
              </a:rPr>
              <a:t>리키샤</a:t>
            </a:r>
            <a:endParaRPr lang="en-US" altLang="ko-KR" sz="35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500" b="1" dirty="0" smtClean="0">
                <a:solidFill>
                  <a:schemeClr val="tx1"/>
                </a:solidFill>
              </a:rPr>
              <a:t> </a:t>
            </a:r>
            <a:r>
              <a:rPr lang="en-US" altLang="ko-KR" sz="35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500" b="1" dirty="0" err="1" smtClean="0">
                <a:solidFill>
                  <a:schemeClr val="tx1"/>
                </a:solidFill>
              </a:rPr>
              <a:t>力車</a:t>
            </a:r>
            <a:r>
              <a:rPr lang="en-US" altLang="ko-KR" sz="3500" b="1" dirty="0" smtClean="0">
                <a:solidFill>
                  <a:schemeClr val="tx1"/>
                </a:solidFill>
              </a:rPr>
              <a:t>)</a:t>
            </a:r>
            <a:endParaRPr lang="ko-KR" altLang="en-US" sz="3500" b="1" dirty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79225" y="228600"/>
            <a:ext cx="44566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교통의 발달</a:t>
            </a:r>
            <a:endParaRPr lang="en-US" altLang="ko-KR" sz="6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2">
                  <a:lumMod val="5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양장본">
  <a:themeElements>
    <a:clrScheme name="사용자 지정 4">
      <a:dk1>
        <a:sysClr val="windowText" lastClr="000000"/>
      </a:dk1>
      <a:lt1>
        <a:sysClr val="window" lastClr="FFFFFF"/>
      </a:lt1>
      <a:dk2>
        <a:srgbClr val="F2E0C6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양장본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양장본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861</Words>
  <Application>Microsoft Office PowerPoint</Application>
  <PresentationFormat>화면 슬라이드 쇼(4:3)</PresentationFormat>
  <Paragraphs>294</Paragraphs>
  <Slides>34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34</vt:i4>
      </vt:variant>
    </vt:vector>
  </HeadingPairs>
  <TitlesOfParts>
    <vt:vector size="37" baseType="lpstr">
      <vt:lpstr>양장본</vt:lpstr>
      <vt:lpstr>Office 테마</vt:lpstr>
      <vt:lpstr>1_Office 테마</vt:lpstr>
      <vt:lpstr>근대 일본의 대중문화 성립과 발전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본  론</vt:lpstr>
      <vt:lpstr>PowerPoint 프레젠테이션</vt:lpstr>
      <vt:lpstr>PowerPoint 프레젠테이션</vt:lpstr>
      <vt:lpstr>다도란?</vt:lpstr>
      <vt:lpstr>PowerPoint 프레젠테이션</vt:lpstr>
      <vt:lpstr>다도의 역사</vt:lpstr>
      <vt:lpstr>다도 배우기</vt:lpstr>
      <vt:lpstr>이케 바나 (生け花)란? </vt:lpstr>
      <vt:lpstr>PowerPoint 프레젠테이션</vt:lpstr>
      <vt:lpstr>이케바나 역사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근대의 문학들</vt:lpstr>
      <vt:lpstr>일본의 현대문학</vt:lpstr>
      <vt:lpstr>일본의 음악(J-POP)</vt:lpstr>
      <vt:lpstr>근대 시대의 영화</vt:lpstr>
      <vt:lpstr>일본의 영화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근대 일본의 대중문화 성립과 발전</dc:title>
  <dc:creator>owner</dc:creator>
  <cp:lastModifiedBy>user</cp:lastModifiedBy>
  <cp:revision>37</cp:revision>
  <dcterms:created xsi:type="dcterms:W3CDTF">2014-03-28T02:14:09Z</dcterms:created>
  <dcterms:modified xsi:type="dcterms:W3CDTF">2014-03-31T13:47:29Z</dcterms:modified>
</cp:coreProperties>
</file>