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75" r:id="rId8"/>
    <p:sldId id="276" r:id="rId9"/>
    <p:sldId id="277" r:id="rId10"/>
    <p:sldId id="278" r:id="rId11"/>
    <p:sldId id="262" r:id="rId12"/>
    <p:sldId id="260" r:id="rId13"/>
    <p:sldId id="274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00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94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9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54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690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6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8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2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7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9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A7B0-3B85-4AFF-9051-ECF4DB1D60B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2014-05-27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7953-3055-4DBF-BDDE-FF661892ABF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terms.naver.com/entry.nhn?docId=1723515&amp;mobile&amp;cid=4547&amp;categoryId=4547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erms.naver.com/entry.nhn?docId=1723538&amp;cid=4547&amp;categoryId=4547&amp;mobile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terms.naver.com/entry.nhn?docId=1723477&amp;cid=4547&amp;categoryId=4547&amp;mobil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hyperlink" Target="http://imagesearch.naver.com/search.naver?sm=ext&amp;viewloc=1&amp;where=idetail&amp;rev=17&amp;query=%ED%86%A0%EB%81%BC%20%EB%B3%B4%EB%A6%84%EB%8B%AC&amp;section=image&amp;sort=0&amp;res_fr=0&amp;res_to=0&amp;start=136&amp;ie=utf8&amp;img_id=tongrocak_054a0504_1&amp;face=0&amp;color=0&amp;ccl=0&amp;viewtype=2&amp;aq=0&amp;spq=1&amp;nx_search_query=%ED%86%A0%EB%81%BC%20%EB%B3%B4%EB%A6%84%EB%8B%AC&amp;nx_and_query=&amp;nx_sub_query=&amp;nx_search_hlquery=&amp;nx_search_fasquery=" TargetMode="External"/><Relationship Id="rId3" Type="http://schemas.openxmlformats.org/officeDocument/2006/relationships/hyperlink" Target="http://imagesearch.naver.com/search.naver?sm=ext&amp;viewloc=1&amp;where=idetail&amp;rev=17&amp;query=%EB%8B%A8%EA%B5%B0%20%EA%B3%B0&amp;section=image&amp;sort=0&amp;res_fr=0&amp;res_to=0&amp;start=14&amp;ie=utf8&amp;img_id=cafe22594430|2|46_3&amp;face=0&amp;color=0&amp;ccl=0&amp;viewtype=2&amp;aq=0&amp;spq=1&amp;nx_search_query=%EB%8B%A8%EA%B5%B0%20%EA%B3%B0&amp;nx_and_query=&amp;nx_sub_query=&amp;nx_search_hlquery=&amp;nx_search_fasquery=" TargetMode="External"/><Relationship Id="rId7" Type="http://schemas.openxmlformats.org/officeDocument/2006/relationships/hyperlink" Target="http://imagesearch.naver.com/search.naver?sm=ext&amp;viewloc=1&amp;where=idetail&amp;rev=17&amp;query=%EA%B8%88%EC%99%80%EC%99%95&amp;section=image&amp;sort=0&amp;res_fr=0&amp;res_to=0&amp;start=88&amp;ie=utf8&amp;img_id=news50900000608231_1&amp;face=0&amp;color=0&amp;ccl=0&amp;viewtype=2&amp;aq=0&amp;spq=0&amp;nx_search_query=%EA%B8%88%EC%99%80%EC%99%95&amp;nx_and_query=&amp;nx_sub_query=&amp;nx_search_hlquery=&amp;nx_search_fasquery=" TargetMode="External"/><Relationship Id="rId12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11" Type="http://schemas.openxmlformats.org/officeDocument/2006/relationships/hyperlink" Target="http://imagesearch.naver.com/search.naver?sm=ext&amp;viewloc=1&amp;where=idetail&amp;rev=17&amp;query=%ED%95%9C%EA%B5%AD%20%EA%B3%B0&amp;section=image&amp;sort=0&amp;res_fr=0&amp;res_to=0&amp;start=98&amp;ie=utf8&amp;img_id=blog73677355|1|220000604720_1&amp;face=0&amp;color=0&amp;ccl=0&amp;viewtype=2&amp;aq=0&amp;spq=1&amp;nx_search_query=%ED%95%9C%EA%B5%AD%20%EA%B3%B0&amp;nx_and_query=&amp;nx_sub_query=&amp;nx_search_hlquery=&amp;nx_search_fasquery=" TargetMode="External"/><Relationship Id="rId5" Type="http://schemas.openxmlformats.org/officeDocument/2006/relationships/hyperlink" Target="http://imagesearch.naver.com/search.naver?sm=ext&amp;viewloc=1&amp;where=idetail&amp;rev=17&amp;query=%EA%B8%88%EC%99%80%EC%99%95&amp;section=image&amp;sort=0&amp;res_fr=0&amp;res_to=0&amp;start=96&amp;ie=utf8&amp;img_id=news1440000013137_1&amp;face=0&amp;color=0&amp;ccl=0&amp;viewtype=2&amp;aq=0&amp;spq=0&amp;nx_search_query=%EA%B8%88%EC%99%80%EC%99%95&amp;nx_and_query=&amp;nx_sub_query=&amp;nx_search_hlquery=&amp;nx_search_fasquery=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hyperlink" Target="http://imagesearch.naver.com/search.naver?sm=ext&amp;viewloc=1&amp;where=idetail&amp;rev=17&amp;query=%ED%95%9C%EA%B5%AD%20%ED%98%B8%EB%9E%91%EC%9D%B4&amp;section=image&amp;sort=0&amp;res_fr=0&amp;res_to=0&amp;start=30&amp;ie=utf8&amp;img_id=news0010001509250_1&amp;face=0&amp;color=0&amp;ccl=0&amp;viewtype=2&amp;aq=0&amp;spq=1&amp;nx_search_query=%ED%95%9C%EA%B5%AD%20%ED%98%B8%EB%9E%91%EC%9D%B4&amp;nx_and_query=&amp;nx_sub_query=&amp;nx_search_hlquery=&amp;nx_search_fasquery=" TargetMode="External"/><Relationship Id="rId1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1&amp;where=idetail&amp;rev=17&amp;query=%EC%9D%BC%EB%B3%B8%EC%9D%98%20%EC%88%B2&amp;section=image&amp;sort=0&amp;res_fr=0&amp;res_to=0&amp;start=42&amp;ie=utf8&amp;img_id=blog49293135|8|150106189366_9&amp;face=0&amp;color=0&amp;ccl=0&amp;viewtype=2&amp;aq=0&amp;spq=0&amp;nx_search_query=%EC%9D%BC%EB%B3%B8%EC%9D%98%20%EC%88%B2&amp;nx_and_query=&amp;nx_sub_query=&amp;nx_search_hlquery=&amp;nx_search_fasquery=" TargetMode="External"/><Relationship Id="rId13" Type="http://schemas.openxmlformats.org/officeDocument/2006/relationships/image" Target="../media/image44.jpeg"/><Relationship Id="rId18" Type="http://schemas.openxmlformats.org/officeDocument/2006/relationships/image" Target="../media/image47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12" Type="http://schemas.openxmlformats.org/officeDocument/2006/relationships/hyperlink" Target="http://imagesearch.naver.com/search.naver?sm=ext&amp;viewloc=1&amp;where=idetail&amp;rev=17&amp;query=%EC%9D%BC%EB%B3%B8%EC%9D%98%20%EC%8B%A0%EC%82%AC&amp;section=image&amp;sort=0&amp;res_fr=0&amp;res_to=0&amp;start=19&amp;ie=utf8&amp;img_id=blog62652703|20|150180411987_2&amp;face=0&amp;color=0&amp;ccl=0&amp;viewtype=2&amp;aq=0&amp;spq=0&amp;nx_search_query=%EC%9D%BC%EB%B3%B8%EC%9D%98%20%EC%8B%A0%EC%82%AC&amp;nx_and_query=&amp;nx_sub_query=&amp;nx_search_hlquery=&amp;nx_search_fasquery=" TargetMode="External"/><Relationship Id="rId17" Type="http://schemas.openxmlformats.org/officeDocument/2006/relationships/image" Target="../media/image46.jpeg"/><Relationship Id="rId2" Type="http://schemas.openxmlformats.org/officeDocument/2006/relationships/hyperlink" Target="http://imagesearch.naver.com/search.naver?sm=ext&amp;viewloc=1&amp;where=idetail&amp;rev=17&amp;query=%EB%A7%88%EB%84%A4%ED%82%A4%EB%84%A4%EC%BD%94&amp;section=image&amp;sort=0&amp;res_fr=0&amp;res_to=0&amp;start=7&amp;ie=utf8&amp;img_id=dic1529284|1149376_1&amp;face=0&amp;color=0&amp;ccl=0&amp;viewtype=2&amp;aq=0&amp;spq=0&amp;nx_search_query=%EB%A7%88%EB%84%A4%ED%82%A4%EB%84%A4%EC%BD%94&amp;nx_and_query=&amp;nx_sub_query=&amp;nx_search_hlquery=&amp;nx_search_fasquery=" TargetMode="External"/><Relationship Id="rId16" Type="http://schemas.openxmlformats.org/officeDocument/2006/relationships/hyperlink" Target="http://imagesearch.naver.com/search.naver?sm=ext&amp;viewloc=1&amp;where=idetail&amp;rev=17&amp;query=%EC%9B%90%EB%A0%B9%20%EA%B3%B5%EC%A3%BC&amp;section=image&amp;sort=0&amp;res_fr=0&amp;res_to=0&amp;start=12&amp;ie=utf8&amp;img_id=cafe10012720|8|4250643_7&amp;face=0&amp;color=0&amp;ccl=0&amp;viewtype=2&amp;aq=0&amp;spq=1&amp;nx_search_query=%EC%9B%90%EB%A0%B9%20%EA%B3%B5%EC%A3%BC&amp;nx_and_query=&amp;nx_sub_query=&amp;nx_search_hlquery=&amp;nx_search_fasquery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earch.naver.com/search.naver?sm=ext&amp;viewloc=1&amp;where=idetail&amp;rev=17&amp;query=%EC%9D%BC%EB%B3%B8%20%ED%83%80%EB%88%84%ED%82%A4&amp;section=image&amp;sort=0&amp;res_fr=0&amp;res_to=0&amp;start=77&amp;ie=utf8&amp;img_id=blog64530549|12|100196089925_2&amp;face=0&amp;color=0&amp;ccl=0&amp;viewtype=2&amp;aq=0&amp;spq=0&amp;nx_search_query=%EC%9D%BC%EB%B3%B8%20%ED%83%80%EB%88%84%ED%82%A4&amp;nx_and_query=&amp;nx_sub_query=&amp;nx_search_hlquery=&amp;nx_search_fasquery=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5" Type="http://schemas.openxmlformats.org/officeDocument/2006/relationships/image" Target="../media/image45.jpeg"/><Relationship Id="rId10" Type="http://schemas.openxmlformats.org/officeDocument/2006/relationships/hyperlink" Target="http://imagesearch.naver.com/search.naver?sm=ext&amp;viewloc=1&amp;where=idetail&amp;rev=17&amp;query=%EC%9D%BC%EB%B3%B8%EC%9D%98%20%EC%88%B2&amp;section=image&amp;sort=0&amp;res_fr=0&amp;res_to=0&amp;start=38&amp;ie=utf8&amp;img_id=blog54933256|7|10124217092_1&amp;face=0&amp;color=0&amp;ccl=0&amp;viewtype=2&amp;aq=0&amp;spq=0&amp;nx_search_query=%EC%9D%BC%EB%B3%B8%EC%9D%98%20%EC%88%B2&amp;nx_and_query=&amp;nx_sub_query=&amp;nx_search_hlquery=&amp;nx_search_fasquery=" TargetMode="External"/><Relationship Id="rId4" Type="http://schemas.openxmlformats.org/officeDocument/2006/relationships/hyperlink" Target="http://imagesearch.naver.com/search.naver?sm=ext&amp;viewloc=1&amp;where=idetail&amp;rev=17&amp;query=%EC%9D%B4%EB%82%98%EB%A6%AC%EC%8B%A0%EC%82%AC&amp;section=image&amp;sort=0&amp;res_fr=0&amp;res_to=0&amp;start=3&amp;ie=utf8&amp;img_id=dic1529283|1149359_1&amp;face=0&amp;color=0&amp;ccl=0&amp;viewtype=2&amp;aq=0&amp;spq=1&amp;nx_search_query=%EC%9D%B4%EB%82%98%EB%A6%AC%EC%8B%A0%EC%82%AC&amp;nx_and_query=&amp;nx_sub_query=&amp;nx_search_hlquery=&amp;nx_search_fasquery=" TargetMode="External"/><Relationship Id="rId9" Type="http://schemas.openxmlformats.org/officeDocument/2006/relationships/image" Target="../media/image42.jpeg"/><Relationship Id="rId14" Type="http://schemas.openxmlformats.org/officeDocument/2006/relationships/hyperlink" Target="http://imagesearch.naver.com/search.naver?sm=ext&amp;viewloc=1&amp;where=idetail&amp;rev=17&amp;query=%EC%9D%BC%EB%B3%B8%EC%9D%98%20%EC%8B%A0%EC%82%AC&amp;section=image&amp;sort=0&amp;res_fr=0&amp;res_to=0&amp;start=45&amp;ie=utf8&amp;img_id=blog14903809|23|20069552638_1&amp;face=0&amp;color=0&amp;ccl=0&amp;viewtype=2&amp;aq=0&amp;spq=0&amp;nx_search_query=%EC%9D%BC%EB%B3%B8%EC%9D%98%20%EC%8B%A0%EC%82%AC&amp;nx_and_query=&amp;nx_sub_query=&amp;nx_search_hlquery=&amp;nx_search_fasquery=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1&amp;where=idetail&amp;rev=17&amp;query=%EB%B0%B1%EA%B7%80%EC%95%BC%ED%96%89%20%EC%82%AC%EC%A7%84&amp;section=image&amp;sort=0&amp;res_fr=0&amp;res_to=0&amp;start=36&amp;ie=utf8&amp;img_id=blog65537249|7|20192260427_1&amp;face=0&amp;color=0&amp;ccl=0&amp;viewtype=2&amp;aq=0&amp;spq=1&amp;nx_search_query=%EB%B0%B1%EA%B7%80%EC%95%BC%ED%96%89&amp;nx_and_query=&amp;nx_sub_query=&amp;nx_search_hlquery=&amp;nx_search_fasquery=%EB%B0%B1%EA%B7%80%EC%95%BC%ED%96%89%20%EC%82%AC%EC%A7%84" TargetMode="External"/><Relationship Id="rId13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0.jpeg"/><Relationship Id="rId12" Type="http://schemas.openxmlformats.org/officeDocument/2006/relationships/hyperlink" Target="http://imagesearch.naver.com/search.naver?sm=ext&amp;viewloc=1&amp;where=idetail&amp;rev=17&amp;query=%ED%95%9C%EA%B5%AD%20%EC%9A%94%EA%B4%B4&amp;section=image&amp;sort=0&amp;res_fr=0&amp;res_to=0&amp;start=220&amp;ie=utf8&amp;img_id=blog13717569|54|220010709294_32&amp;face=0&amp;color=0&amp;ccl=0&amp;viewtype=2&amp;aq=0&amp;spq=0&amp;nx_search_query=%ED%95%9C%EA%B5%AD%20%EC%9A%94%EA%B4%B4&amp;nx_and_query=&amp;nx_sub_query=&amp;nx_search_hlquery=&amp;nx_search_fasquery=" TargetMode="External"/><Relationship Id="rId2" Type="http://schemas.openxmlformats.org/officeDocument/2006/relationships/hyperlink" Target="http://imagesearch.naver.com/search.naver?sm=ext&amp;viewloc=1&amp;where=idetail&amp;rev=17&amp;query=%EA%B0%93%ED%8C%8C&amp;section=image&amp;sort=0&amp;res_fr=0&amp;res_to=0&amp;start=26&amp;ie=utf8&amp;img_id=cafe19752131|194|3251_4&amp;face=0&amp;color=0&amp;ccl=0&amp;viewtype=2&amp;aq=0&amp;spq=0&amp;nx_search_query=%EA%B0%93%ED%8C%8C&amp;nx_and_query=&amp;nx_sub_query=&amp;nx_search_hlquery=&amp;nx_search_fasquery=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earch.naver.com/search.naver?sm=ext&amp;viewloc=1&amp;where=idetail&amp;rev=17&amp;query=%ED%95%9C%EA%B5%AD%20%EC%9A%94%EA%B4%B4&amp;section=image&amp;sort=0&amp;res_fr=0&amp;res_to=0&amp;start=122&amp;ie=utf8&amp;img_id=blog63544926|31|130165684543_1&amp;face=0&amp;color=0&amp;ccl=0&amp;viewtype=2&amp;aq=0&amp;spq=0&amp;nx_search_query=%ED%95%9C%EA%B5%AD%20%EC%9A%94%EA%B4%B4&amp;nx_and_query=&amp;nx_sub_query=&amp;nx_search_hlquery=&amp;nx_search_fasquery=" TargetMode="External"/><Relationship Id="rId11" Type="http://schemas.openxmlformats.org/officeDocument/2006/relationships/image" Target="../media/image52.jpeg"/><Relationship Id="rId5" Type="http://schemas.openxmlformats.org/officeDocument/2006/relationships/image" Target="../media/image49.jpeg"/><Relationship Id="rId15" Type="http://schemas.openxmlformats.org/officeDocument/2006/relationships/image" Target="../media/image55.jpeg"/><Relationship Id="rId10" Type="http://schemas.openxmlformats.org/officeDocument/2006/relationships/hyperlink" Target="http://imagesearch.naver.com/search.naver?sm=ext&amp;viewloc=1&amp;where=idetail&amp;rev=17&amp;query=%ED%85%90%EA%B5%AC&amp;section=image&amp;sort=0&amp;res_fr=0&amp;res_to=0&amp;start=19&amp;ie=utf8&amp;img_id=blog50619|69|70121207428_2&amp;face=0&amp;color=0&amp;ccl=0&amp;viewtype=2&amp;aq=0&amp;spq=1&amp;nx_search_query=%ED%85%90%EA%B5%AC&amp;nx_and_query=&amp;nx_sub_query=&amp;nx_search_hlquery=&amp;nx_search_fasquery=" TargetMode="External"/><Relationship Id="rId4" Type="http://schemas.openxmlformats.org/officeDocument/2006/relationships/hyperlink" Target="http://imagesearch.naver.com/search.naver?sm=ext&amp;viewloc=1&amp;where=idetail&amp;rev=17&amp;query=%ED%95%9C%EA%B5%AD%20%EC%9A%94%EA%B4%B4&amp;section=image&amp;sort=0&amp;res_fr=0&amp;res_to=0&amp;start=9&amp;ie=utf8&amp;img_id=blog55360828|13|90176225063_4&amp;face=0&amp;color=0&amp;ccl=0&amp;viewtype=2&amp;aq=0&amp;spq=0&amp;nx_search_query=%ED%95%9C%EA%B5%AD%20%EC%9A%94%EA%B4%B4&amp;nx_and_query=&amp;nx_sub_query=&amp;nx_search_hlquery=&amp;nx_search_fasquery=" TargetMode="External"/><Relationship Id="rId9" Type="http://schemas.openxmlformats.org/officeDocument/2006/relationships/image" Target="../media/image51.jpeg"/><Relationship Id="rId1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6.jpeg"/><Relationship Id="rId7" Type="http://schemas.openxmlformats.org/officeDocument/2006/relationships/hyperlink" Target="http://imagesearch.naver.com/search.naver?sm=ext&amp;viewloc=1&amp;where=idetail&amp;rev=17&amp;query=%EC%82%BD%EC%82%B4%EA%B0%9C&amp;section=image&amp;sort=0&amp;res_fr=0&amp;res_to=0&amp;start=1&amp;ie=utf8&amp;img_id=dic1109572|221996_1&amp;face=0&amp;color=0&amp;ccl=0&amp;viewtype=2&amp;aq=0&amp;spq=1&amp;nx_search_query=%EC%82%BD%EC%82%B4%EA%B0%9C&amp;nx_and_query=&amp;nx_sub_query=&amp;nx_search_hlquery=&amp;nx_search_fasquery=" TargetMode="External"/><Relationship Id="rId2" Type="http://schemas.openxmlformats.org/officeDocument/2006/relationships/hyperlink" Target="http://imagesearch.naver.com/search.naver?sm=ext&amp;viewloc=1&amp;where=idetail&amp;rev=17&amp;query=%EA%B3%A0%EB%A7%88%EC%9D%B4%EB%88%84&amp;section=image&amp;sort=0&amp;res_fr=0&amp;res_to=0&amp;start=115&amp;ie=utf8&amp;img_id=blog3990247|27|140161764220_6&amp;face=0&amp;color=0&amp;ccl=0&amp;viewtype=2&amp;aq=0&amp;spq=0&amp;nx_search_query=%EA%B3%A0%EB%A7%88%EC%9D%B4%EB%88%84&amp;nx_and_query=&amp;nx_sub_query=&amp;nx_search_hlquery=&amp;nx_search_fasquery=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10" Type="http://schemas.openxmlformats.org/officeDocument/2006/relationships/image" Target="../media/image60.jpeg"/><Relationship Id="rId4" Type="http://schemas.openxmlformats.org/officeDocument/2006/relationships/hyperlink" Target="http://imagesearch.naver.com/search.naver?sm=ext&amp;viewloc=1&amp;where=idetail&amp;rev=17&amp;query=%EA%B3%A0%EB%A7%88%EC%9D%B4%EB%88%84&amp;section=image&amp;sort=0&amp;res_fr=0&amp;res_to=0&amp;start=4&amp;ie=utf8&amp;img_id=blog15481580|7|90012061368_1&amp;face=0&amp;color=0&amp;ccl=0&amp;viewtype=2&amp;aq=0&amp;spq=0&amp;nx_search_query=%EA%B3%A0%EB%A7%88%EC%9D%B4%EB%88%84&amp;nx_and_query=&amp;nx_sub_query=&amp;nx_search_hlquery=&amp;nx_search_fasquery=" TargetMode="External"/><Relationship Id="rId9" Type="http://schemas.openxmlformats.org/officeDocument/2006/relationships/hyperlink" Target="http://imagesearch.naver.com/search.naver?sm=ext&amp;viewloc=1&amp;where=idetail&amp;rev=17&amp;query=%EA%B3%A0%EB%A0%A4%EA%B2%AC&amp;section=image&amp;sort=0&amp;res_fr=0&amp;res_to=0&amp;start=2&amp;ie=utf8&amp;img_id=dic578130|45678_1&amp;face=0&amp;color=0&amp;ccl=0&amp;viewtype=2&amp;aq=0&amp;spq=0&amp;nx_search_query=%EA%B3%A0%EB%A0%A4%EA%B2%AC&amp;nx_and_query=&amp;nx_sub_query=&amp;nx_search_hlquery=&amp;nx_search_fasquery=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1&amp;where=idetail&amp;rev=17&amp;query=%EC%9D%BC%EB%B3%B8%20%EA%B9%8C%EB%A7%88%EA%B7%80&amp;section=image&amp;sort=0&amp;res_fr=0&amp;res_to=0&amp;start=17&amp;ie=utf8&amp;img_id=blog30390861|3|110033012789_1&amp;face=0&amp;color=0&amp;ccl=0&amp;viewtype=2&amp;aq=0&amp;spq=1&amp;nx_search_query=%EC%9D%BC%EB%B3%B8%20%EA%B9%8C%EB%A7%88%EA%B7%80&amp;nx_and_query=&amp;nx_sub_query=&amp;nx_search_hlquery=&amp;nx_search_fasquery=" TargetMode="External"/><Relationship Id="rId13" Type="http://schemas.openxmlformats.org/officeDocument/2006/relationships/image" Target="../media/image67.jpeg"/><Relationship Id="rId3" Type="http://schemas.openxmlformats.org/officeDocument/2006/relationships/image" Target="../media/image61.jpeg"/><Relationship Id="rId7" Type="http://schemas.openxmlformats.org/officeDocument/2006/relationships/image" Target="../media/image64.jpeg"/><Relationship Id="rId12" Type="http://schemas.openxmlformats.org/officeDocument/2006/relationships/hyperlink" Target="http://imagesearch.naver.com/search.naver?sm=ext&amp;viewloc=1&amp;where=idetail&amp;rev=17&amp;query=%EA%B9%8C%EB%A7%88%EA%B7%80&amp;section=image&amp;sort=0&amp;res_fr=0&amp;res_to=0&amp;start=1031&amp;ie=utf8&amp;img_id=cafe19256480|49|537_33&amp;face=0&amp;color=0&amp;ccl=0&amp;viewtype=2&amp;aq=0&amp;spq=1&amp;nx_search_query=%EA%B9%8C%EB%A7%88%EA%B7%80&amp;nx_and_query=&amp;nx_sub_query=&amp;nx_search_hlquery=&amp;nx_search_fasquery=" TargetMode="External"/><Relationship Id="rId2" Type="http://schemas.openxmlformats.org/officeDocument/2006/relationships/hyperlink" Target="http://imagesearch.naver.com/search.naver?sm=ext&amp;viewloc=1&amp;where=idetail&amp;rev=17&amp;query=%EC%9D%BC%EB%B3%B8%20%ED%85%90%EA%B5%AC&amp;section=image&amp;sort=0&amp;res_fr=0&amp;res_to=0&amp;start=3&amp;ie=utf8&amp;img_id=blog57737169|16|220005426118_1&amp;face=0&amp;color=0&amp;ccl=0&amp;viewtype=2&amp;aq=0&amp;spq=1&amp;nx_search_query=%EC%9D%BC%EB%B3%B8%20%ED%85%90%EA%B5%AC&amp;nx_and_query=&amp;nx_sub_query=&amp;nx_search_hlquery=&amp;nx_search_fasquery=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imagesearch.naver.com/search.naver?sm=ext&amp;viewloc=1&amp;where=idetail&amp;rev=17&amp;query=%EC%9D%BC%EB%B3%B8%20%EA%B9%8C%EB%A7%88%EA%B7%80&amp;section=image&amp;sort=0&amp;res_fr=0&amp;res_to=0&amp;start=9&amp;ie=utf8&amp;img_id=cafe20424643|55|5679_4&amp;face=0&amp;color=0&amp;ccl=0&amp;viewtype=2&amp;aq=0&amp;spq=1&amp;nx_search_query=%EC%9D%BC%EB%B3%B8%20%EA%B9%8C%EB%A7%88%EA%B7%80&amp;nx_and_query=&amp;nx_sub_query=&amp;nx_search_hlquery=&amp;nx_search_fasquery=" TargetMode="External"/><Relationship Id="rId11" Type="http://schemas.openxmlformats.org/officeDocument/2006/relationships/image" Target="../media/image66.jpeg"/><Relationship Id="rId5" Type="http://schemas.openxmlformats.org/officeDocument/2006/relationships/image" Target="../media/image63.jpeg"/><Relationship Id="rId10" Type="http://schemas.openxmlformats.org/officeDocument/2006/relationships/hyperlink" Target="http://imagesearch.naver.com/search.naver?sm=ext&amp;viewloc=1&amp;where=idetail&amp;rev=17&amp;query=%EC%9D%BC%EB%B3%B8%20%EA%B9%8C%EB%A7%88%EA%B7%80&amp;section=image&amp;sort=0&amp;res_fr=0&amp;res_to=0&amp;start=7&amp;ie=utf8&amp;img_id=cafe24334024|12|1259_1&amp;face=0&amp;color=0&amp;ccl=0&amp;viewtype=2&amp;aq=0&amp;spq=1&amp;nx_search_query=%EC%9D%BC%EB%B3%B8%20%EA%B9%8C%EB%A7%88%EA%B7%80&amp;nx_and_query=&amp;nx_sub_query=&amp;nx_search_hlquery=&amp;nx_search_fasquery=" TargetMode="External"/><Relationship Id="rId4" Type="http://schemas.openxmlformats.org/officeDocument/2006/relationships/image" Target="../media/image62.jpeg"/><Relationship Id="rId9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1&amp;where=idetail&amp;rev=17&amp;query=%EC%82%AC%EC%9E%90%EB%AC%B4&amp;section=image&amp;sort=0&amp;res_fr=0&amp;res_to=0&amp;start=8&amp;ie=utf8&amp;img_id=blog28089197|105|110145203303_6&amp;face=0&amp;color=0&amp;ccl=0&amp;viewtype=2&amp;aq=0&amp;spq=0&amp;nx_search_query=%EC%82%AC%EC%9E%90%EB%AC%B4&amp;nx_and_query=&amp;nx_sub_query=&amp;nx_search_hlquery=&amp;nx_search_fasquery=" TargetMode="External"/><Relationship Id="rId13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0.jpeg"/><Relationship Id="rId12" Type="http://schemas.openxmlformats.org/officeDocument/2006/relationships/hyperlink" Target="http://imagesearch.naver.com/search.naver?sm=ext&amp;viewloc=1&amp;where=idetail&amp;rev=17&amp;query=%EC%82%AC%EC%9E%90%EB%AC%B4&amp;section=image&amp;sort=0&amp;res_fr=0&amp;res_to=0&amp;start=2&amp;ie=utf8&amp;img_id=dic554890|34355_1&amp;face=0&amp;color=0&amp;ccl=0&amp;viewtype=2&amp;aq=0&amp;spq=0&amp;nx_search_query=%EC%82%AC%EC%9E%90%EB%AC%B4&amp;nx_and_query=&amp;nx_sub_query=&amp;nx_search_hlquery=&amp;nx_search_fasquery=" TargetMode="External"/><Relationship Id="rId2" Type="http://schemas.openxmlformats.org/officeDocument/2006/relationships/hyperlink" Target="http://imagesearch.naver.com/search.naver?sm=ext&amp;viewloc=1&amp;where=idetail&amp;rev=17&amp;query=%EC%82%AC%EC%9E%90%EB%AC%B4&amp;section=image&amp;sort=0&amp;res_fr=0&amp;res_to=0&amp;start=1&amp;ie=utf8&amp;img_id=dic578789|1522269_1&amp;face=0&amp;color=0&amp;ccl=0&amp;viewtype=2&amp;aq=0&amp;spq=0&amp;nx_search_query=%EC%82%AC%EC%9E%90%EB%AC%B4&amp;nx_and_query=&amp;nx_sub_query=&amp;nx_search_hlquery=&amp;nx_search_fasquery=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earch.naver.com/search.naver?sm=ext&amp;viewloc=1&amp;where=idetail&amp;rev=17&amp;query=%EC%82%AC%EC%9E%90%EB%AC%B4&amp;section=image&amp;sort=0&amp;res_fr=0&amp;res_to=0&amp;start=3&amp;ie=utf8&amp;img_id=dic581435|47405_1&amp;face=0&amp;color=0&amp;ccl=0&amp;viewtype=2&amp;aq=0&amp;spq=0&amp;nx_search_query=%EC%82%AC%EC%9E%90%EB%AC%B4&amp;nx_and_query=&amp;nx_sub_query=&amp;nx_search_hlquery=&amp;nx_search_fasquery=" TargetMode="External"/><Relationship Id="rId11" Type="http://schemas.openxmlformats.org/officeDocument/2006/relationships/image" Target="../media/image72.jpeg"/><Relationship Id="rId5" Type="http://schemas.openxmlformats.org/officeDocument/2006/relationships/image" Target="../media/image69.jpeg"/><Relationship Id="rId10" Type="http://schemas.openxmlformats.org/officeDocument/2006/relationships/hyperlink" Target="http://imagesearch.naver.com/search.naver?sm=ext&amp;viewloc=1&amp;where=idetail&amp;rev=17&amp;query=%EC%82%AC%EC%9E%90%EB%AC%B4&amp;section=image&amp;sort=0&amp;res_fr=0&amp;res_to=0&amp;start=5&amp;ie=utf8&amp;img_id=blog28089197|105|110145203303_7&amp;face=0&amp;color=0&amp;ccl=0&amp;viewtype=2&amp;aq=0&amp;spq=0&amp;nx_search_query=%EC%82%AC%EC%9E%90%EB%AC%B4&amp;nx_and_query=&amp;nx_sub_query=&amp;nx_search_hlquery=&amp;nx_search_fasquery=" TargetMode="External"/><Relationship Id="rId4" Type="http://schemas.openxmlformats.org/officeDocument/2006/relationships/hyperlink" Target="http://imagesearch.naver.com/search.naver?sm=ext&amp;viewloc=1&amp;where=idetail&amp;rev=17&amp;query=%EC%82%AC%EC%9E%90%EB%AC%B4&amp;section=image&amp;sort=0&amp;res_fr=0&amp;res_to=0&amp;start=4&amp;ie=utf8&amp;img_id=dic1529283|1149351_1&amp;face=0&amp;color=0&amp;ccl=0&amp;viewtype=2&amp;aq=0&amp;spq=0&amp;nx_search_query=%EC%82%AC%EC%9E%90%EB%AC%B4&amp;nx_and_query=&amp;nx_sub_query=&amp;nx_search_hlquery=&amp;nx_search_fasquery=" TargetMode="External"/><Relationship Id="rId9" Type="http://schemas.openxmlformats.org/officeDocument/2006/relationships/image" Target="../media/image7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1&amp;where=idetail&amp;rev=17&amp;query=%ED%95%9C%EA%B5%AD%20%EC%97%B0%ED%95%98%EC%9E%A5&amp;section=image&amp;sort=0&amp;res_fr=0&amp;res_to=0&amp;start=57&amp;ie=utf8&amp;img_id=tongrocak_066a4011_1&amp;face=0&amp;color=0&amp;ccl=0&amp;viewtype=2&amp;aq=0&amp;spq=0&amp;nx_search_query=%ED%95%9C%EA%B5%AD%20%EC%97%B0%ED%95%98%EC%9E%A5&amp;nx_and_query=&amp;nx_sub_query=&amp;nx_search_hlquery=&amp;nx_search_fasquery=" TargetMode="External"/><Relationship Id="rId13" Type="http://schemas.openxmlformats.org/officeDocument/2006/relationships/image" Target="../media/image79.jpeg"/><Relationship Id="rId3" Type="http://schemas.openxmlformats.org/officeDocument/2006/relationships/image" Target="../media/image74.jpeg"/><Relationship Id="rId7" Type="http://schemas.openxmlformats.org/officeDocument/2006/relationships/image" Target="../media/image76.jpeg"/><Relationship Id="rId12" Type="http://schemas.openxmlformats.org/officeDocument/2006/relationships/hyperlink" Target="http://imagesearch.naver.com/search.naver?sm=ext&amp;viewloc=1&amp;where=idetail&amp;rev=17&amp;query=%EC%9D%BC%EB%B3%B8%20%EC%97%B0%ED%95%98%EC%9E%A5&amp;section=image&amp;sort=0&amp;res_fr=0&amp;res_to=0&amp;start=24&amp;ie=utf8&amp;img_id=blog31903721|31|30076293088_11&amp;face=0&amp;color=0&amp;ccl=0&amp;viewtype=2&amp;aq=0&amp;spq=0&amp;nx_search_query=%EC%9D%BC%EB%B3%B8%20%EC%97%B0%ED%95%98%EC%9E%A5&amp;nx_and_query=&amp;nx_sub_query=&amp;nx_search_hlquery=&amp;nx_search_fasquery=" TargetMode="External"/><Relationship Id="rId2" Type="http://schemas.openxmlformats.org/officeDocument/2006/relationships/hyperlink" Target="http://imagesearch.naver.com/search.naver?sm=ext&amp;viewloc=1&amp;where=idetail&amp;rev=17&amp;query=%EC%9D%BC%EB%B3%B8%20%EC%97%B0%ED%95%98%EC%9E%A5&amp;section=image&amp;sort=0&amp;res_fr=0&amp;res_to=0&amp;start=9&amp;ie=utf8&amp;img_id=dic1529283|1149346_1&amp;face=0&amp;color=0&amp;ccl=0&amp;viewtype=2&amp;aq=0&amp;spq=0&amp;nx_search_query=%EC%9D%BC%EB%B3%B8%20%EC%97%B0%ED%95%98%EC%9E%A5&amp;nx_and_query=&amp;nx_sub_query=&amp;nx_search_hlquery=&amp;nx_search_fasquery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earch.naver.com/search.naver?sm=ext&amp;viewloc=1&amp;where=idetail&amp;rev=17&amp;query=%ED%95%9C%EA%B5%AD%20%EC%97%B0%ED%95%98%EC%9E%A5&amp;section=image&amp;sort=0&amp;res_fr=0&amp;res_to=0&amp;start=56&amp;ie=utf8&amp;img_id=tongrocak_w036c2515_1&amp;face=0&amp;color=0&amp;ccl=0&amp;viewtype=2&amp;aq=0&amp;spq=0&amp;nx_search_query=%ED%95%9C%EA%B5%AD%20%EC%97%B0%ED%95%98%EC%9E%A5&amp;nx_and_query=&amp;nx_sub_query=&amp;nx_search_hlquery=&amp;nx_search_fasquery=" TargetMode="External"/><Relationship Id="rId11" Type="http://schemas.openxmlformats.org/officeDocument/2006/relationships/image" Target="../media/image78.jpeg"/><Relationship Id="rId5" Type="http://schemas.openxmlformats.org/officeDocument/2006/relationships/image" Target="../media/image75.jpeg"/><Relationship Id="rId15" Type="http://schemas.openxmlformats.org/officeDocument/2006/relationships/image" Target="../media/image80.jpeg"/><Relationship Id="rId10" Type="http://schemas.openxmlformats.org/officeDocument/2006/relationships/hyperlink" Target="http://imagesearch.naver.com/search.naver?sm=ext&amp;viewloc=1&amp;where=idetail&amp;rev=17&amp;query=%EC%9D%BC%EB%B3%B8%20%EC%97%B0%ED%95%98%EC%9E%A5&amp;section=image&amp;sort=0&amp;res_fr=0&amp;res_to=0&amp;start=11&amp;ie=utf8&amp;img_id=cafe19273855|33|1311_20&amp;face=0&amp;color=0&amp;ccl=0&amp;viewtype=2&amp;aq=0&amp;spq=0&amp;nx_search_query=%EC%9D%BC%EB%B3%B8%20%EC%97%B0%ED%95%98%EC%9E%A5&amp;nx_and_query=&amp;nx_sub_query=&amp;nx_search_hlquery=&amp;nx_search_fasquery=" TargetMode="External"/><Relationship Id="rId4" Type="http://schemas.openxmlformats.org/officeDocument/2006/relationships/hyperlink" Target="http://imagesearch.naver.com/search.naver?sm=ext&amp;viewloc=1&amp;where=idetail&amp;rev=17&amp;query=%ED%95%9C%EA%B5%AD%EC%9D%98%20%EC%97%B0%ED%95%98%EC%9E%A5&amp;section=image&amp;sort=0&amp;res_fr=0&amp;res_to=0&amp;start=15&amp;ie=utf8&amp;img_id=tongrocak_038a9701_1&amp;face=0&amp;color=0&amp;ccl=0&amp;viewtype=2&amp;aq=0&amp;spq=0&amp;nx_search_query=%ED%95%9C%EA%B5%AD%EC%9D%98%20%EC%97%B0%ED%95%98%EC%9E%A5&amp;nx_and_query=&amp;nx_sub_query=&amp;nx_search_hlquery=&amp;nx_search_fasquery=" TargetMode="External"/><Relationship Id="rId9" Type="http://schemas.openxmlformats.org/officeDocument/2006/relationships/image" Target="../media/image77.jpeg"/><Relationship Id="rId14" Type="http://schemas.openxmlformats.org/officeDocument/2006/relationships/hyperlink" Target="http://imagesearch.naver.com/search.naver?sm=ext&amp;viewloc=1&amp;where=idetail&amp;rev=17&amp;query=12%EC%A7%80&amp;section=image&amp;sort=0&amp;res_fr=0&amp;res_to=0&amp;start=2&amp;ie=utf8&amp;img_id=blog15881291|16|70045817593_1&amp;face=0&amp;color=0&amp;ccl=0&amp;viewtype=2&amp;aq=0&amp;spq=0&amp;nx_search_query=12%EC%A7%80&amp;nx_and_query=&amp;nx_sub_query=&amp;nx_search_hlquery=&amp;nx_search_fasquery=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earch.naver.com/search.naver?sm=ext&amp;viewloc=1&amp;where=idetail&amp;rev=17&amp;query=%EA%B9%8C%EC%B9%98&amp;section=image&amp;sort=0&amp;res_fr=0&amp;res_to=0&amp;start=65&amp;ie=utf8&amp;img_id=movie2727346_1&amp;face=0&amp;color=0&amp;ccl=0&amp;viewtype=2&amp;aq=0&amp;spq=1&amp;nx_search_query=%EA%B9%8C%EC%B9%98&amp;nx_and_query=&amp;nx_sub_query=&amp;nx_search_hlquery=&amp;nx_search_fasquery=" TargetMode="External"/><Relationship Id="rId13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12" Type="http://schemas.openxmlformats.org/officeDocument/2006/relationships/hyperlink" Target="http://imagesearch.naver.com/search.naver?sm=ext&amp;viewloc=1&amp;where=idetail&amp;rev=17&amp;query=%EA%BF%A9&amp;section=image&amp;sort=0&amp;res_fr=0&amp;res_to=0&amp;start=59&amp;ie=utf8&amp;img_id=dic1510022|1136888_1&amp;face=0&amp;color=0&amp;ccl=0&amp;viewtype=2&amp;aq=0&amp;spq=1&amp;nx_search_query=%EA%BF%A9&amp;nx_and_query=&amp;nx_sub_query=&amp;nx_search_hlquery=&amp;nx_search_fasquery=" TargetMode="External"/><Relationship Id="rId2" Type="http://schemas.openxmlformats.org/officeDocument/2006/relationships/hyperlink" Target="http://imagesearch.naver.com/search.naver?sm=ext&amp;viewloc=1&amp;where=idetail&amp;rev=17&amp;query=%EC%9D%BC%EB%B3%B8%20%EA%B5%AD%EC%A1%B0&amp;section=image&amp;sort=0&amp;res_fr=0&amp;res_to=0&amp;start=34&amp;ie=utf8&amp;img_id=blog63366038|8|120208649708_7&amp;face=0&amp;color=0&amp;ccl=0&amp;viewtype=2&amp;aq=0&amp;spq=1&amp;nx_search_query=%EC%9D%BC%EB%B3%B8%20%EA%B5%AD%EC%A1%B0&amp;nx_and_query=&amp;nx_sub_query=&amp;nx_search_hlquery=&amp;nx_search_fasquery=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magesearch.naver.com/search.naver?sm=ext&amp;viewloc=1&amp;where=idetail&amp;rev=17&amp;query=%EA%B9%8C%EC%B9%98&amp;section=image&amp;sort=0&amp;res_fr=0&amp;res_to=0&amp;start=41&amp;ie=utf8&amp;img_id=dic1438933|1679816_1&amp;face=0&amp;color=0&amp;ccl=0&amp;viewtype=2&amp;aq=0&amp;spq=1&amp;nx_search_query=%EA%B9%8C%EC%B9%98&amp;nx_and_query=&amp;nx_sub_query=&amp;nx_search_hlquery=&amp;nx_search_fasquery=" TargetMode="External"/><Relationship Id="rId11" Type="http://schemas.openxmlformats.org/officeDocument/2006/relationships/image" Target="../media/image85.jpeg"/><Relationship Id="rId5" Type="http://schemas.openxmlformats.org/officeDocument/2006/relationships/image" Target="../media/image82.jpeg"/><Relationship Id="rId10" Type="http://schemas.openxmlformats.org/officeDocument/2006/relationships/hyperlink" Target="http://imagesearch.naver.com/search.naver?sm=ext&amp;viewloc=1&amp;where=idetail&amp;rev=17&amp;query=%EA%BF%A9&amp;section=image&amp;sort=0&amp;res_fr=0&amp;res_to=0&amp;start=1&amp;ie=utf8&amp;img_id=dic1073773|1564906_1&amp;face=0&amp;color=0&amp;ccl=0&amp;viewtype=2&amp;aq=0&amp;spq=1&amp;nx_search_query=%EA%BF%A9&amp;nx_and_query=&amp;nx_sub_query=&amp;nx_search_hlquery=&amp;nx_search_fasquery=" TargetMode="External"/><Relationship Id="rId4" Type="http://schemas.openxmlformats.org/officeDocument/2006/relationships/hyperlink" Target="http://imagesearch.naver.com/search.naver?sm=ext&amp;viewloc=1&amp;where=idetail&amp;rev=17&amp;query=%EA%B9%8C%EC%B9%98&amp;section=image&amp;sort=0&amp;res_fr=0&amp;res_to=0&amp;start=2&amp;ie=utf8&amp;img_id=cafe23347502|19|2850_1&amp;face=0&amp;color=0&amp;ccl=0&amp;viewtype=2&amp;aq=0&amp;spq=1&amp;nx_search_query=%EA%B9%8C%EC%B9%98&amp;nx_and_query=&amp;nx_sub_query=&amp;nx_search_hlquery=&amp;nx_search_fasquery=" TargetMode="External"/><Relationship Id="rId9" Type="http://schemas.openxmlformats.org/officeDocument/2006/relationships/image" Target="../media/image8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hyperlink" Target="http://imagesearch.naver.com/search.naver?sm=ext&amp;viewloc=1&amp;where=idetail&amp;rev=17&amp;query=%ED%8E%AB%20%ED%98%B8%ED%85%94&amp;section=image&amp;sort=0&amp;res_fr=0&amp;res_to=0&amp;start=5&amp;ie=utf8&amp;img_id=cafe25251068|47|61_1&amp;face=0&amp;color=0&amp;ccl=0&amp;viewtype=2&amp;aq=0&amp;spq=1&amp;nx_search_query=%ED%8E%AB%20%ED%98%B8%ED%85%94&amp;nx_and_query=&amp;nx_sub_query=&amp;nx_search_hlquery=&amp;nx_search_fasquery=" TargetMode="External"/><Relationship Id="rId3" Type="http://schemas.openxmlformats.org/officeDocument/2006/relationships/image" Target="../media/image88.jpeg"/><Relationship Id="rId7" Type="http://schemas.openxmlformats.org/officeDocument/2006/relationships/hyperlink" Target="http://imagesearch.naver.com/search.naver?sm=ext&amp;viewloc=1&amp;where=idetail&amp;rev=17&amp;query=%EB%B0%98%EB%A0%A4%EB%8F%99%EB%AC%BC&amp;section=image&amp;sort=0&amp;res_fr=0&amp;res_to=0&amp;start=4&amp;ie=utf8&amp;img_id=blog3752211|19|60207432915_1&amp;face=0&amp;color=0&amp;ccl=0&amp;viewtype=2&amp;aq=0&amp;spq=1&amp;nx_search_query=%EB%B0%98%EB%A0%A4%EB%8F%99%EB%AC%BC&amp;nx_and_query=&amp;nx_sub_query=&amp;nx_search_hlquery=&amp;nx_search_fasquery=" TargetMode="External"/><Relationship Id="rId12" Type="http://schemas.openxmlformats.org/officeDocument/2006/relationships/image" Target="../media/image93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11" Type="http://schemas.openxmlformats.org/officeDocument/2006/relationships/hyperlink" Target="http://imagesearch.naver.com/search.naver?sm=ext&amp;viewloc=1&amp;where=idetail&amp;rev=17&amp;query=%EC%95%A0%EC%99%84%EB%8F%99%EB%AC%BC%20%EC%98%81%ED%99%94&amp;section=image&amp;sort=0&amp;res_fr=0&amp;res_to=0&amp;start=28&amp;ie=utf8&amp;img_id=blog42661565|83|110126925406_19&amp;face=0&amp;color=0&amp;ccl=0&amp;viewtype=2&amp;aq=0&amp;spq=0&amp;nx_search_query=%EC%95%A0%EC%99%84%EB%8F%99%EB%AC%BC%20%EC%98%81%ED%99%94&amp;nx_and_query=&amp;nx_sub_query=&amp;nx_search_hlquery=&amp;nx_search_fasquery=" TargetMode="External"/><Relationship Id="rId5" Type="http://schemas.openxmlformats.org/officeDocument/2006/relationships/hyperlink" Target="http://imagesearch.naver.com/search.naver?sm=ext&amp;viewloc=1&amp;where=idetail&amp;rev=17&amp;query=%EC%9D%BC%EB%B3%B8%20%EC%95%A0%EC%99%84%EB%8F%99%EB%AC%BC&amp;section=image&amp;sort=0&amp;res_fr=0&amp;res_to=0&amp;start=15&amp;ie=utf8&amp;img_id=blog1566256|2|109920902_1&amp;face=0&amp;color=0&amp;ccl=0&amp;viewtype=2&amp;aq=0&amp;spq=0&amp;nx_search_query=%EC%9D%BC%EB%B3%B8%20%EC%95%A0%EC%99%84%EB%8F%99%EB%AC%BC&amp;nx_and_query=&amp;nx_sub_query=&amp;nx_search_hlquery=&amp;nx_search_fasquery=" TargetMode="External"/><Relationship Id="rId10" Type="http://schemas.openxmlformats.org/officeDocument/2006/relationships/image" Target="../media/image92.jpeg"/><Relationship Id="rId4" Type="http://schemas.openxmlformats.org/officeDocument/2006/relationships/image" Target="../media/image89.jpeg"/><Relationship Id="rId9" Type="http://schemas.openxmlformats.org/officeDocument/2006/relationships/hyperlink" Target="http://imagesearch.naver.com/search.naver?sm=ext&amp;viewloc=1&amp;where=idetail&amp;rev=17&amp;query=%EB%B0%98%EB%A0%A4%EB%8F%99%EB%AC%BC&amp;section=image&amp;sort=0&amp;res_fr=0&amp;res_to=0&amp;start=24&amp;ie=utf8&amp;img_id=blog49876363|29|70186144007_4&amp;face=0&amp;color=0&amp;ccl=0&amp;viewtype=2&amp;aq=0&amp;spq=1&amp;nx_search_query=%EB%B0%98%EB%A0%A4%EB%8F%99%EB%AC%BC&amp;nx_and_query=&amp;nx_sub_query=&amp;nx_search_hlquery=&amp;nx_search_fasquery=" TargetMode="External"/><Relationship Id="rId14" Type="http://schemas.openxmlformats.org/officeDocument/2006/relationships/image" Target="../media/image9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earch.naver.com/search.naver?sm=ext&amp;viewloc=1&amp;where=idetail&amp;rev=17&amp;query=%EC%9D%BC%EB%B3%B8%20%EC%95%A0%EC%99%84%EB%8F%99%EB%AC%BC&amp;section=image&amp;sort=0&amp;res_fr=0&amp;res_to=0&amp;start=17&amp;ie=utf8&amp;img_id=news0240000037334_1&amp;face=0&amp;color=0&amp;ccl=0&amp;viewtype=2&amp;aq=0&amp;spq=0&amp;nx_search_query=%EC%9D%BC%EB%B3%B8%20%EC%95%A0%EC%99%84%EB%8F%99%EB%AC%BC&amp;nx_and_query=&amp;nx_sub_query=&amp;nx_search_hlquery=&amp;nx_search_fasquery=" TargetMode="External"/><Relationship Id="rId7" Type="http://schemas.openxmlformats.org/officeDocument/2006/relationships/image" Target="../media/image9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hyperlink" Target="http://imagesearch.naver.com/search.naver?sm=ext&amp;viewloc=1&amp;where=idetail&amp;rev=17&amp;query=%EC%9D%BC%EB%B3%B8%20%EC%95%A0%EC%99%84%EB%8F%99%EB%AC%BC&amp;section=image&amp;sort=0&amp;res_fr=0&amp;res_to=0&amp;start=49&amp;ie=utf8&amp;img_id=news52260000000286_1&amp;face=0&amp;color=0&amp;ccl=0&amp;viewtype=2&amp;aq=0&amp;spq=0&amp;nx_search_query=%EC%9D%BC%EB%B3%B8%20%EC%95%A0%EC%99%84%EB%8F%99%EB%AC%BC&amp;nx_and_query=&amp;nx_sub_query=&amp;nx_search_hlquery=&amp;nx_search_fasquery=" TargetMode="External"/><Relationship Id="rId4" Type="http://schemas.openxmlformats.org/officeDocument/2006/relationships/image" Target="../media/image9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한국문화와 일본문화의 비교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대중</a:t>
            </a:r>
            <a:r>
              <a:rPr lang="en-US" altLang="ko-KR" sz="3300" dirty="0" smtClean="0"/>
              <a:t>, </a:t>
            </a:r>
            <a:r>
              <a:rPr lang="ko-KR" altLang="en-US" sz="3300" dirty="0" smtClean="0"/>
              <a:t>전통</a:t>
            </a:r>
            <a:r>
              <a:rPr lang="en-US" altLang="ko-KR" sz="3300" dirty="0" smtClean="0"/>
              <a:t>)</a:t>
            </a:r>
            <a:endParaRPr lang="ko-KR" altLang="en-US" sz="33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067944" y="5301208"/>
            <a:ext cx="4824536" cy="864096"/>
          </a:xfrm>
        </p:spPr>
        <p:txBody>
          <a:bodyPr>
            <a:noAutofit/>
          </a:bodyPr>
          <a:lstStyle/>
          <a:p>
            <a:r>
              <a:rPr lang="ko-KR" altLang="en-US" sz="1800" dirty="0" smtClean="0"/>
              <a:t>조장 최봉근</a:t>
            </a:r>
            <a:endParaRPr lang="en-US" altLang="ko-KR" sz="1800" dirty="0" smtClean="0"/>
          </a:p>
          <a:p>
            <a:r>
              <a:rPr lang="ko-KR" altLang="en-US" sz="1800" dirty="0" smtClean="0"/>
              <a:t>조원 도상현 김경민 김병기 </a:t>
            </a:r>
            <a:r>
              <a:rPr lang="ko-KR" altLang="en-US" sz="1800" dirty="0" err="1" smtClean="0"/>
              <a:t>황보라미</a:t>
            </a:r>
            <a:r>
              <a:rPr lang="ko-KR" altLang="en-US" sz="1800" dirty="0" smtClean="0"/>
              <a:t> 소정우</a:t>
            </a:r>
            <a:endParaRPr lang="en-US" altLang="ko-KR" sz="1800" dirty="0" smtClean="0"/>
          </a:p>
        </p:txBody>
      </p:sp>
    </p:spTree>
  </p:cSld>
  <p:clrMapOvr>
    <a:masterClrMapping/>
  </p:clrMapOvr>
  <p:transition>
    <p:wedg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한국과 일본의 전통음악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 altLang="en-US" dirty="0" smtClean="0"/>
              <a:t>공통점</a:t>
            </a:r>
            <a:endParaRPr lang="en-US" altLang="ko-KR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중국의 </a:t>
            </a:r>
            <a:r>
              <a:rPr lang="ko-KR" altLang="en-US" sz="1800" dirty="0" err="1" smtClean="0"/>
              <a:t>음조직을</a:t>
            </a:r>
            <a:r>
              <a:rPr lang="ko-KR" altLang="en-US" sz="1800" dirty="0" smtClean="0"/>
              <a:t> 받음</a:t>
            </a:r>
            <a:r>
              <a:rPr lang="en-US" altLang="ko-KR" sz="1800" dirty="0" smtClean="0"/>
              <a:t>. 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- </a:t>
            </a:r>
            <a:r>
              <a:rPr lang="ko-KR" altLang="en-US" sz="1800" dirty="0" err="1" smtClean="0"/>
              <a:t>단선율을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기본음로함</a:t>
            </a:r>
            <a:endParaRPr lang="en-US" altLang="ko-KR" sz="1800" dirty="0" smtClean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- </a:t>
            </a:r>
            <a:r>
              <a:rPr lang="ko-KR" altLang="en-US" sz="1800" dirty="0" smtClean="0"/>
              <a:t>무박리듬과 </a:t>
            </a:r>
            <a:r>
              <a:rPr lang="ko-KR" altLang="en-US" sz="1800" dirty="0" err="1" smtClean="0"/>
              <a:t>유박리듬의</a:t>
            </a:r>
            <a:r>
              <a:rPr lang="ko-KR" altLang="en-US" sz="1800" dirty="0" smtClean="0"/>
              <a:t> 체계를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가지고 있음</a:t>
            </a:r>
            <a:endParaRPr lang="en-US" altLang="ko-KR" sz="1800" dirty="0" smtClean="0"/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- </a:t>
            </a:r>
            <a:r>
              <a:rPr lang="ko-KR" altLang="en-US" sz="1800" dirty="0" err="1" smtClean="0"/>
              <a:t>금종류의</a:t>
            </a:r>
            <a:r>
              <a:rPr lang="ko-KR" altLang="en-US" sz="1800" dirty="0" smtClean="0"/>
              <a:t> 악기 모두 골무나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술대로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현을 뜯어서 연주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                               </a:t>
            </a:r>
            <a:endParaRPr lang="ko-KR" altLang="en-US" sz="18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ko-KR" altLang="en-US" dirty="0" smtClean="0"/>
              <a:t>차이점</a:t>
            </a:r>
            <a:endParaRPr lang="en-US" altLang="ko-KR" dirty="0" smtClean="0"/>
          </a:p>
          <a:p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/>
              <a:t>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유박리듬에서</a:t>
            </a:r>
            <a:r>
              <a:rPr lang="ko-KR" altLang="en-US" sz="1800" dirty="0" smtClean="0"/>
              <a:t> 일본은 </a:t>
            </a:r>
            <a:r>
              <a:rPr lang="en-US" altLang="ko-KR" sz="1800" dirty="0" smtClean="0"/>
              <a:t>2</a:t>
            </a:r>
            <a:r>
              <a:rPr lang="ko-KR" altLang="en-US" sz="1800" dirty="0" err="1" smtClean="0"/>
              <a:t>박자계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한국은 </a:t>
            </a:r>
            <a:r>
              <a:rPr lang="en-US" altLang="ko-KR" sz="1800" dirty="0" smtClean="0"/>
              <a:t>3</a:t>
            </a:r>
            <a:r>
              <a:rPr lang="ko-KR" altLang="en-US" sz="1800" dirty="0" smtClean="0"/>
              <a:t>박자계가 중심을 이룸</a:t>
            </a:r>
            <a:r>
              <a:rPr lang="en-US" altLang="ko-KR" sz="1800" dirty="0" smtClean="0"/>
              <a:t>.</a:t>
            </a:r>
          </a:p>
          <a:p>
            <a:pPr marL="0" indent="0">
              <a:buNone/>
            </a:pPr>
            <a:endParaRPr lang="en-US" altLang="ko-KR" sz="1800" dirty="0"/>
          </a:p>
          <a:p>
            <a:pPr marL="0" indent="0">
              <a:buNone/>
            </a:pPr>
            <a:r>
              <a:rPr lang="en-US" altLang="ko-KR" sz="1800" dirty="0" smtClean="0"/>
              <a:t> - </a:t>
            </a:r>
            <a:r>
              <a:rPr lang="ko-KR" altLang="en-US" sz="1800" dirty="0" smtClean="0"/>
              <a:t>각 민족의 역사와 사고가 다르기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때문에 음악의 발달과 전승함에 </a:t>
            </a:r>
            <a:endParaRPr lang="en-US" altLang="ko-KR" sz="1800" dirty="0" smtClean="0"/>
          </a:p>
          <a:p>
            <a:pPr marL="0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차이가 있다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207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29600" cy="1143000"/>
          </a:xfrm>
        </p:spPr>
        <p:txBody>
          <a:bodyPr/>
          <a:lstStyle/>
          <a:p>
            <a:r>
              <a:rPr lang="ko-KR" altLang="en-US" dirty="0" smtClean="0"/>
              <a:t>한국과 일본의 음식문화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한국과 일본의 음식문화</a:t>
            </a:r>
            <a:endParaRPr lang="ko-KR" altLang="en-US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571472" y="1428736"/>
            <a:ext cx="5286412" cy="2000264"/>
            <a:chOff x="539552" y="1556792"/>
            <a:chExt cx="7992888" cy="3744416"/>
          </a:xfrm>
        </p:grpSpPr>
        <p:pic>
          <p:nvPicPr>
            <p:cNvPr id="17409" name="_x92081664" descr="EMB00000e302fe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556792"/>
              <a:ext cx="3888432" cy="3694011"/>
            </a:xfrm>
            <a:prstGeom prst="rect">
              <a:avLst/>
            </a:prstGeom>
            <a:noFill/>
          </p:spPr>
        </p:pic>
        <p:pic>
          <p:nvPicPr>
            <p:cNvPr id="17411" name="_x92633376" descr="EMB00000e302fe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1628800"/>
              <a:ext cx="4104456" cy="3672408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857224" y="3500438"/>
            <a:ext cx="421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      비빔밥 </a:t>
            </a:r>
            <a:r>
              <a:rPr lang="en-US" altLang="ko-KR" dirty="0" smtClean="0"/>
              <a:t>		       </a:t>
            </a:r>
            <a:r>
              <a:rPr lang="ko-KR" altLang="en-US" dirty="0" err="1" smtClean="0"/>
              <a:t>돈부리</a:t>
            </a:r>
            <a:endParaRPr lang="ko-KR" altLang="en-US" dirty="0"/>
          </a:p>
        </p:txBody>
      </p:sp>
      <p:grpSp>
        <p:nvGrpSpPr>
          <p:cNvPr id="9" name="그룹 8"/>
          <p:cNvGrpSpPr/>
          <p:nvPr/>
        </p:nvGrpSpPr>
        <p:grpSpPr>
          <a:xfrm>
            <a:off x="571472" y="3857628"/>
            <a:ext cx="5286412" cy="1857388"/>
            <a:chOff x="1043608" y="1556792"/>
            <a:chExt cx="7152630" cy="3533378"/>
          </a:xfrm>
        </p:grpSpPr>
        <p:pic>
          <p:nvPicPr>
            <p:cNvPr id="11" name="그림 10" descr="고추장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3608" y="1556792"/>
              <a:ext cx="3533378" cy="3533378"/>
            </a:xfrm>
            <a:prstGeom prst="rect">
              <a:avLst/>
            </a:prstGeom>
          </p:spPr>
        </p:pic>
        <p:pic>
          <p:nvPicPr>
            <p:cNvPr id="13" name="_x82770672" descr="EMB00000e303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1556792"/>
              <a:ext cx="3624238" cy="3528392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714348" y="6143644"/>
            <a:ext cx="4643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     </a:t>
            </a:r>
            <a:r>
              <a:rPr lang="ko-KR" altLang="en-US" dirty="0" smtClean="0"/>
              <a:t>고추장                          </a:t>
            </a:r>
            <a:r>
              <a:rPr lang="ko-KR" altLang="en-US" dirty="0" err="1" smtClean="0"/>
              <a:t>와사비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음식문화의 공통점과 차이점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785926"/>
            <a:ext cx="350046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공통점</a:t>
            </a:r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· </a:t>
            </a:r>
            <a:r>
              <a:rPr lang="ko-KR" altLang="en-US" dirty="0" smtClean="0"/>
              <a:t>쌀밥을 주식으로 하고 국과 반찬을 함께 먹는 것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· </a:t>
            </a:r>
            <a:r>
              <a:rPr lang="ko-KR" altLang="en-US" dirty="0" smtClean="0"/>
              <a:t>된장</a:t>
            </a:r>
            <a:r>
              <a:rPr lang="en-US" altLang="ko-KR" dirty="0" smtClean="0"/>
              <a:t>(</a:t>
            </a:r>
            <a:r>
              <a:rPr lang="ko-KR" altLang="en-US" dirty="0" smtClean="0"/>
              <a:t>미소</a:t>
            </a:r>
            <a:r>
              <a:rPr lang="en-US" altLang="ko-KR" dirty="0" smtClean="0"/>
              <a:t>)</a:t>
            </a:r>
            <a:r>
              <a:rPr lang="ko-KR" altLang="en-US" dirty="0" smtClean="0"/>
              <a:t>나 간장 등 유사한 조미료가 많다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· </a:t>
            </a:r>
            <a:r>
              <a:rPr lang="ko-KR" altLang="en-US" dirty="0" err="1" smtClean="0"/>
              <a:t>식재료도</a:t>
            </a:r>
            <a:r>
              <a:rPr lang="ko-KR" altLang="en-US" dirty="0" smtClean="0"/>
              <a:t> 야채냐 육류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생선류등</a:t>
            </a:r>
            <a:r>
              <a:rPr lang="ko-KR" altLang="en-US" dirty="0" smtClean="0"/>
              <a:t> 비슷한 소재로 음식을 </a:t>
            </a:r>
            <a:r>
              <a:rPr lang="ko-KR" altLang="en-US" dirty="0" err="1" smtClean="0"/>
              <a:t>만듬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1785926"/>
            <a:ext cx="328614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/>
              <a:t>차이점</a:t>
            </a:r>
            <a:endParaRPr lang="en-US" altLang="ko-KR" sz="28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· </a:t>
            </a:r>
            <a:r>
              <a:rPr lang="ko-KR" altLang="en-US" dirty="0" smtClean="0"/>
              <a:t>한국은 메주를 원료로 된장과 간장을 가정에서 만드는데 비해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일본은 공장에서 대량생산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· </a:t>
            </a:r>
            <a:r>
              <a:rPr lang="ko-KR" altLang="en-US" dirty="0" smtClean="0"/>
              <a:t>한국은 조리법이 양념 맛이 복잡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일본은 단순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· </a:t>
            </a:r>
            <a:r>
              <a:rPr lang="ko-KR" altLang="en-US" dirty="0" smtClean="0"/>
              <a:t>한국은 </a:t>
            </a:r>
            <a:r>
              <a:rPr lang="ko-KR" altLang="en-US" dirty="0" err="1" smtClean="0"/>
              <a:t>식재료를</a:t>
            </a:r>
            <a:r>
              <a:rPr lang="ko-KR" altLang="en-US" dirty="0" smtClean="0"/>
              <a:t> 함께 섞어 먹는 맛을 선호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일본은 </a:t>
            </a:r>
            <a:r>
              <a:rPr lang="ko-KR" altLang="en-US" dirty="0" err="1" smtClean="0"/>
              <a:t>식재료를</a:t>
            </a:r>
            <a:r>
              <a:rPr lang="ko-KR" altLang="en-US" dirty="0" smtClean="0"/>
              <a:t> 개별로 즐기는 경향이 강함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1265" name="_x73717800" descr="DRW000009bc7b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2304257" cy="3456384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1267" name="_x80000856" descr="EMB000009bc7b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988840"/>
            <a:ext cx="2280000" cy="3420000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1269" name="_x34048592" descr="DRW000009bc7b4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1"/>
            <a:ext cx="2700000" cy="345638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115616" y="580526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</a:rPr>
              <a:t>다루마 </a:t>
            </a:r>
            <a:r>
              <a:rPr lang="ko-KR" altLang="en-US" dirty="0" err="1" smtClean="0">
                <a:solidFill>
                  <a:prstClr val="black"/>
                </a:solidFill>
              </a:rPr>
              <a:t>오토시</a:t>
            </a:r>
            <a:r>
              <a:rPr lang="en-US" altLang="ko-KR" dirty="0" smtClean="0">
                <a:solidFill>
                  <a:prstClr val="black"/>
                </a:solidFill>
              </a:rPr>
              <a:t>		 </a:t>
            </a:r>
            <a:r>
              <a:rPr lang="ko-KR" altLang="en-US" dirty="0" err="1" smtClean="0">
                <a:solidFill>
                  <a:prstClr val="black"/>
                </a:solidFill>
              </a:rPr>
              <a:t>하네츠키</a:t>
            </a:r>
            <a:r>
              <a:rPr lang="en-US" altLang="ko-KR" dirty="0" smtClean="0">
                <a:solidFill>
                  <a:prstClr val="black"/>
                </a:solidFill>
              </a:rPr>
              <a:t>	</a:t>
            </a:r>
            <a:r>
              <a:rPr lang="en-US" altLang="ko-KR" dirty="0">
                <a:solidFill>
                  <a:prstClr val="black"/>
                </a:solidFill>
              </a:rPr>
              <a:t>	</a:t>
            </a:r>
            <a:r>
              <a:rPr lang="en-US" altLang="ko-KR" dirty="0" smtClean="0">
                <a:solidFill>
                  <a:prstClr val="black"/>
                </a:solidFill>
              </a:rPr>
              <a:t> </a:t>
            </a:r>
            <a:r>
              <a:rPr lang="ko-KR" altLang="en-US" dirty="0" err="1" smtClean="0">
                <a:solidFill>
                  <a:prstClr val="black"/>
                </a:solidFill>
              </a:rPr>
              <a:t>오하지키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5995" y="836711"/>
            <a:ext cx="4532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/>
              <a:t>일본의 전통 놀이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45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1265" name="_x73717800" descr="DRW000009bc7b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88840"/>
            <a:ext cx="662473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7510" y="1052736"/>
            <a:ext cx="3768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400" dirty="0" smtClean="0"/>
              <a:t>다루마 </a:t>
            </a:r>
            <a:r>
              <a:rPr lang="ko-KR" altLang="en-US" sz="4400" dirty="0" err="1" smtClean="0"/>
              <a:t>오토시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1593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7" name="_x80000856" descr="EMB000009bc7b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61662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195736" y="90872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/>
              <a:t>      </a:t>
            </a:r>
            <a:r>
              <a:rPr lang="ko-KR" altLang="en-US" sz="4400" dirty="0" err="1" smtClean="0"/>
              <a:t>하네츠키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399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8" name="_x34048592" descr="DRW000009bc7b4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87972"/>
            <a:ext cx="6552728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91680" y="908720"/>
            <a:ext cx="58326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err="1" smtClean="0"/>
              <a:t>오하지키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174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4338" name="Picture 2" descr="http://i1.search.daumcdn.net/simg/image/G01/imgsearch/130x130/0644d39393632c9f15a7871550e925fa_c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44824"/>
            <a:ext cx="23762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i2.search.daumcdn.net/image03.search/01/f.3c.68.CF_1MucR_AihT_47_1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1844824"/>
            <a:ext cx="237626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i2.search.daumcdn.net/simg/image/G01/imgsearch/130x130/0df1ee03e466eea182126850de969bdd_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844824"/>
            <a:ext cx="252028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259632" y="6021288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prstClr val="black"/>
                </a:solidFill>
                <a:latin typeface="궁서체" pitchFamily="17" charset="-127"/>
                <a:ea typeface="궁서체" pitchFamily="17" charset="-127"/>
              </a:rPr>
              <a:t>비석치기</a:t>
            </a:r>
            <a:r>
              <a:rPr lang="en-US" altLang="ko-KR" dirty="0" smtClean="0">
                <a:solidFill>
                  <a:prstClr val="black"/>
                </a:solidFill>
                <a:latin typeface="궁서체" pitchFamily="17" charset="-127"/>
                <a:ea typeface="궁서체" pitchFamily="17" charset="-127"/>
              </a:rPr>
              <a:t>		</a:t>
            </a:r>
            <a:r>
              <a:rPr lang="ko-KR" altLang="en-US" dirty="0" smtClean="0">
                <a:solidFill>
                  <a:prstClr val="black"/>
                </a:solidFill>
                <a:latin typeface="궁서체" pitchFamily="17" charset="-127"/>
                <a:ea typeface="궁서체" pitchFamily="17" charset="-127"/>
              </a:rPr>
              <a:t>구슬치기</a:t>
            </a:r>
            <a:r>
              <a:rPr lang="en-US" altLang="ko-KR" dirty="0" smtClean="0">
                <a:solidFill>
                  <a:prstClr val="black"/>
                </a:solidFill>
                <a:latin typeface="궁서체" pitchFamily="17" charset="-127"/>
                <a:ea typeface="궁서체" pitchFamily="17" charset="-127"/>
              </a:rPr>
              <a:t>		</a:t>
            </a:r>
            <a:r>
              <a:rPr lang="ko-KR" altLang="en-US" dirty="0" smtClean="0">
                <a:solidFill>
                  <a:prstClr val="black"/>
                </a:solidFill>
                <a:latin typeface="궁서체" pitchFamily="17" charset="-127"/>
                <a:ea typeface="궁서체" pitchFamily="17" charset="-127"/>
              </a:rPr>
              <a:t>자치기</a:t>
            </a:r>
            <a:endParaRPr lang="ko-KR" altLang="en-US" dirty="0">
              <a:solidFill>
                <a:prstClr val="black"/>
              </a:solidFill>
              <a:latin typeface="궁서체" pitchFamily="17" charset="-127"/>
              <a:ea typeface="궁서체" pitchFamily="17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35854" y="62068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 smtClean="0"/>
              <a:t>한국의 전통 놀이</a:t>
            </a: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366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7772400" cy="1470025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한국과 일본의 문화 속의 동물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7143768" y="2428868"/>
            <a:ext cx="1189307" cy="324523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7143768" y="2857496"/>
            <a:ext cx="1177280" cy="324523"/>
          </a:xfrm>
          <a:prstGeom prst="rect">
            <a:avLst/>
          </a:prstGeom>
          <a:gradFill>
            <a:gsLst>
              <a:gs pos="0">
                <a:srgbClr val="137BC3"/>
              </a:gs>
              <a:gs pos="0">
                <a:srgbClr val="0070C0"/>
              </a:gs>
              <a:gs pos="100000">
                <a:schemeClr val="bg1"/>
              </a:gs>
            </a:gsLst>
            <a:lin ang="16200000" scaled="1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143768" y="3286124"/>
            <a:ext cx="1177280" cy="324523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16200000" scaled="1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공통</a:t>
            </a:r>
            <a:endParaRPr lang="ko-KR" altLang="en-US" dirty="0"/>
          </a:p>
        </p:txBody>
      </p:sp>
      <p:pic>
        <p:nvPicPr>
          <p:cNvPr id="11266" name="Picture 2" descr="내 찾고야 말 테다, 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2400300" cy="2647951"/>
          </a:xfrm>
          <a:prstGeom prst="rect">
            <a:avLst/>
          </a:prstGeom>
          <a:noFill/>
        </p:spPr>
      </p:pic>
      <p:pic>
        <p:nvPicPr>
          <p:cNvPr id="11268" name="Picture 4" descr="동물모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143116"/>
            <a:ext cx="2400300" cy="2643206"/>
          </a:xfrm>
          <a:prstGeom prst="rect">
            <a:avLst/>
          </a:prstGeom>
          <a:noFill/>
        </p:spPr>
      </p:pic>
      <p:pic>
        <p:nvPicPr>
          <p:cNvPr id="11270" name="Picture 6" descr="카라, 전신 동물옷 입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857760"/>
            <a:ext cx="2400300" cy="1800225"/>
          </a:xfrm>
          <a:prstGeom prst="rect">
            <a:avLst/>
          </a:prstGeom>
          <a:noFill/>
        </p:spPr>
      </p:pic>
      <p:pic>
        <p:nvPicPr>
          <p:cNvPr id="11272" name="Picture 8" descr="[웃긴동물사진] 일본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929198"/>
            <a:ext cx="2400300" cy="1785950"/>
          </a:xfrm>
          <a:prstGeom prst="rect">
            <a:avLst/>
          </a:prstGeom>
          <a:noFill/>
        </p:spPr>
      </p:pic>
      <p:pic>
        <p:nvPicPr>
          <p:cNvPr id="11274" name="Picture 10" descr="더 이상 야생에서 볼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4000504"/>
            <a:ext cx="3071834" cy="2514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16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한국문화와 일본문화의 </a:t>
            </a:r>
            <a:r>
              <a:rPr lang="ko-KR" altLang="en-US" sz="3300" dirty="0" smtClean="0"/>
              <a:t>비교</a:t>
            </a:r>
            <a:endParaRPr lang="ko-KR" altLang="en-US" sz="33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- </a:t>
            </a:r>
            <a:r>
              <a:rPr lang="ko-KR" altLang="en-US" dirty="0" smtClean="0"/>
              <a:t>목차 </a:t>
            </a:r>
            <a:r>
              <a:rPr lang="en-US" altLang="ko-KR" dirty="0" smtClean="0"/>
              <a:t>-</a:t>
            </a:r>
          </a:p>
          <a:p>
            <a:endParaRPr lang="en-US" altLang="ko-KR" sz="2500" dirty="0" smtClean="0"/>
          </a:p>
          <a:p>
            <a:r>
              <a:rPr lang="ko-KR" altLang="en-US" sz="2500" dirty="0" smtClean="0"/>
              <a:t>전통음악</a:t>
            </a:r>
            <a:endParaRPr lang="en-US" altLang="ko-KR" sz="2500" dirty="0" smtClean="0"/>
          </a:p>
          <a:p>
            <a:endParaRPr lang="en-US" altLang="ko-KR" sz="1000" dirty="0" smtClean="0"/>
          </a:p>
          <a:p>
            <a:r>
              <a:rPr lang="ko-KR" altLang="en-US" sz="2500" dirty="0" smtClean="0"/>
              <a:t>음식문화</a:t>
            </a:r>
            <a:endParaRPr lang="en-US" altLang="ko-KR" sz="2500" dirty="0" smtClean="0"/>
          </a:p>
          <a:p>
            <a:endParaRPr lang="en-US" altLang="ko-KR" sz="1000" dirty="0" smtClean="0"/>
          </a:p>
          <a:p>
            <a:r>
              <a:rPr lang="ko-KR" altLang="en-US" sz="2500" dirty="0" smtClean="0"/>
              <a:t>놀이문화</a:t>
            </a:r>
            <a:endParaRPr lang="en-US" altLang="ko-KR" sz="2500" dirty="0" smtClean="0"/>
          </a:p>
          <a:p>
            <a:endParaRPr lang="en-US" altLang="ko-KR" sz="1000" dirty="0" smtClean="0"/>
          </a:p>
          <a:p>
            <a:r>
              <a:rPr lang="ko-KR" altLang="en-US" sz="2500" dirty="0" smtClean="0"/>
              <a:t>동물문화</a:t>
            </a:r>
            <a:endParaRPr lang="en-US" altLang="ko-KR" sz="2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9208" y="44624"/>
            <a:ext cx="8229600" cy="936104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한국문화 속의 동물</a:t>
            </a:r>
            <a:endParaRPr lang="ko-KR" altLang="en-US" dirty="0"/>
          </a:p>
        </p:txBody>
      </p:sp>
      <p:pic>
        <p:nvPicPr>
          <p:cNvPr id="1026" name="Picture 2" descr="http://postfiles2.naver.net/20140330_161/savetiger_13961457210884Uhf2_JPEG/%BD%BD%B6%F3%C0%CC%B5%E56.JPG?type=w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15532"/>
            <a:ext cx="180020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단군신화 이야기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9" y="1218531"/>
            <a:ext cx="1944216" cy="17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전광렬 ‘금와왕 돼 안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794" y="1209534"/>
            <a:ext cx="136292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G디스플레이, ‘금와왕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21" y="1215532"/>
            <a:ext cx="794701" cy="172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국내산 한국호랑이 1호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95816"/>
            <a:ext cx="2160240" cy="26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반달가슴곰 한국의 천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42" y="3600290"/>
            <a:ext cx="2400300" cy="273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2 가을 계절 남성 남자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34" y="3600288"/>
            <a:ext cx="2256284" cy="26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096677" y="2960460"/>
            <a:ext cx="1177280" cy="3245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단군신화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995936" y="2964652"/>
            <a:ext cx="1177280" cy="3245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금와왕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6611652" y="2964652"/>
            <a:ext cx="1177280" cy="3245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상징</a:t>
            </a:r>
            <a:r>
              <a:rPr lang="ko-KR" altLang="en-US" dirty="0"/>
              <a:t>성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800944" y="6244394"/>
            <a:ext cx="1584176" cy="3245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백두산호랑</a:t>
            </a:r>
            <a:r>
              <a:rPr lang="ko-KR" altLang="en-US"/>
              <a:t>이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3995936" y="6248866"/>
            <a:ext cx="1177280" cy="3245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토</a:t>
            </a:r>
            <a:r>
              <a:rPr lang="ko-KR" altLang="en-US" dirty="0"/>
              <a:t>끼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6611652" y="6331844"/>
            <a:ext cx="1177280" cy="3245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반달</a:t>
            </a:r>
            <a:r>
              <a:rPr lang="ko-KR" altLang="en-US" dirty="0"/>
              <a:t>곰</a:t>
            </a:r>
          </a:p>
        </p:txBody>
      </p:sp>
    </p:spTree>
    <p:extLst>
      <p:ext uri="{BB962C8B-B14F-4D97-AF65-F5344CB8AC3E}">
        <p14:creationId xmlns:p14="http://schemas.microsoft.com/office/powerpoint/2010/main" val="331861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8610" y="44624"/>
            <a:ext cx="8229600" cy="1008112"/>
          </a:xfr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일본문화 속의 동물</a:t>
            </a:r>
            <a:endParaRPr lang="ko-KR" altLang="en-US" dirty="0"/>
          </a:p>
        </p:txBody>
      </p:sp>
      <p:pic>
        <p:nvPicPr>
          <p:cNvPr id="8" name="Picture 2" descr="현대 일본과 정신세계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40" y="3789039"/>
            <a:ext cx="1854205" cy="218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일본의 행사·풍속·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09" y="3789039"/>
            <a:ext cx="1800200" cy="21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인천구월동/인천CGV근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8" y="3789040"/>
            <a:ext cx="1872208" cy="218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치유의 숲(일본 고야산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211" y="1288327"/>
            <a:ext cx="133142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미놀타 700- 일본 숲.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31" y="1288327"/>
            <a:ext cx="12001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일본의 신사입구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153" y="1268760"/>
            <a:ext cx="1200150" cy="180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일본의 신사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303" y="1268761"/>
            <a:ext cx="1335706" cy="180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784263" y="3103736"/>
            <a:ext cx="1908019" cy="340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숲</a:t>
            </a:r>
            <a:r>
              <a:rPr lang="en-US" altLang="ko-KR" dirty="0"/>
              <a:t>(</a:t>
            </a:r>
            <a:r>
              <a:rPr lang="ko-KR" altLang="en-US" dirty="0"/>
              <a:t>森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6732240" y="3088714"/>
            <a:ext cx="1511782" cy="340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신</a:t>
            </a:r>
            <a:r>
              <a:rPr lang="en-US" altLang="ko-KR" dirty="0" smtClean="0"/>
              <a:t>(</a:t>
            </a:r>
            <a:r>
              <a:rPr lang="ko-KR" altLang="en-US" dirty="0" smtClean="0"/>
              <a:t>神社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6500826" y="6000768"/>
            <a:ext cx="2143140" cy="340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마네키네코</a:t>
            </a:r>
            <a:r>
              <a:rPr lang="en-US" altLang="ko-KR" dirty="0" smtClean="0"/>
              <a:t>(</a:t>
            </a:r>
            <a:r>
              <a:rPr lang="ko-KR" altLang="en-US" dirty="0" smtClean="0"/>
              <a:t>招</a:t>
            </a:r>
            <a:r>
              <a:rPr lang="ja-JP" altLang="en-US" dirty="0" smtClean="0"/>
              <a:t>き</a:t>
            </a:r>
            <a:r>
              <a:rPr lang="ko-KR" altLang="en-US" dirty="0" smtClean="0"/>
              <a:t>猫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17" name="직사각형 16"/>
          <p:cNvSpPr/>
          <p:nvPr/>
        </p:nvSpPr>
        <p:spPr>
          <a:xfrm>
            <a:off x="4000496" y="6000768"/>
            <a:ext cx="1506468" cy="340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이나리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稻荷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sp>
        <p:nvSpPr>
          <p:cNvPr id="18" name="직사각형 17"/>
          <p:cNvSpPr/>
          <p:nvPr/>
        </p:nvSpPr>
        <p:spPr>
          <a:xfrm>
            <a:off x="1211803" y="5973986"/>
            <a:ext cx="1295758" cy="340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타누키</a:t>
            </a:r>
            <a:r>
              <a:rPr lang="en-US" altLang="ko-KR" dirty="0" smtClean="0"/>
              <a:t>(</a:t>
            </a:r>
            <a:r>
              <a:rPr lang="ko-KR" altLang="en-US" dirty="0" smtClean="0"/>
              <a:t>狸</a:t>
            </a:r>
            <a:r>
              <a:rPr lang="en-US" altLang="ko-KR" dirty="0" smtClean="0"/>
              <a:t>)</a:t>
            </a:r>
            <a:endParaRPr lang="ko-KR" altLang="en-US" dirty="0" smtClean="0"/>
          </a:p>
        </p:txBody>
      </p:sp>
      <p:pic>
        <p:nvPicPr>
          <p:cNvPr id="1036" name="Picture 12" descr="처음보았던 원령공주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4" y="1268761"/>
            <a:ext cx="1126956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779562" y="3068984"/>
            <a:ext cx="2016224" cy="3404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영화 속 애니미즘</a:t>
            </a:r>
            <a:endParaRPr lang="ko-KR" altLang="en-US" dirty="0"/>
          </a:p>
        </p:txBody>
      </p:sp>
      <p:pic>
        <p:nvPicPr>
          <p:cNvPr id="9218" name="Picture 2" descr="초원의 왕 도제, 일본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714480" y="1285860"/>
            <a:ext cx="1285884" cy="1776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08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6788" y="0"/>
            <a:ext cx="8229600" cy="1052736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요괴</a:t>
            </a:r>
            <a:r>
              <a:rPr lang="en-US" altLang="ko-KR" dirty="0" smtClean="0"/>
              <a:t>(</a:t>
            </a:r>
            <a:r>
              <a:rPr lang="ko-KR" altLang="en-US" dirty="0" smtClean="0"/>
              <a:t>妖怪</a:t>
            </a:r>
            <a:r>
              <a:rPr lang="en-US" altLang="ko-KR" dirty="0" smtClean="0"/>
              <a:t>)</a:t>
            </a:r>
            <a:r>
              <a:rPr lang="ko-KR" altLang="en-US" dirty="0" smtClean="0"/>
              <a:t> 문화</a:t>
            </a:r>
            <a:endParaRPr lang="ko-KR" altLang="en-US" dirty="0"/>
          </a:p>
        </p:txBody>
      </p:sp>
      <p:pic>
        <p:nvPicPr>
          <p:cNvPr id="3" name="Picture 4" descr="[일본영화/시사일본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13" y="1728200"/>
            <a:ext cx="2090375" cy="204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한국의 고대 요괴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1872208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[한국의 요괴]27. 불가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214818"/>
            <a:ext cx="1872208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899592" y="3773067"/>
            <a:ext cx="1296144" cy="361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구미호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2714612" y="6072206"/>
            <a:ext cx="1296144" cy="361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불가사</a:t>
            </a:r>
            <a:r>
              <a:rPr lang="ko-KR" altLang="en-US" dirty="0"/>
              <a:t>리</a:t>
            </a:r>
          </a:p>
        </p:txBody>
      </p:sp>
      <p:pic>
        <p:nvPicPr>
          <p:cNvPr id="3080" name="Picture 8" descr="백귀야행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67" y="1772816"/>
            <a:ext cx="145887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5204332" y="3773067"/>
            <a:ext cx="1296144" cy="361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백귀야</a:t>
            </a:r>
            <a:r>
              <a:rPr lang="ko-KR" altLang="en-US" dirty="0"/>
              <a:t>행</a:t>
            </a:r>
          </a:p>
        </p:txBody>
      </p:sp>
      <p:pic>
        <p:nvPicPr>
          <p:cNvPr id="3082" name="Picture 10" descr="타카죠 아키 텐구챠 인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214818"/>
            <a:ext cx="140016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072066" y="6143644"/>
            <a:ext cx="1296144" cy="361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텐</a:t>
            </a:r>
            <a:r>
              <a:rPr lang="ko-KR" altLang="en-US" dirty="0" err="1"/>
              <a:t>구</a:t>
            </a:r>
            <a:endParaRPr lang="ko-KR" altLang="en-US" dirty="0"/>
          </a:p>
        </p:txBody>
      </p:sp>
      <p:pic>
        <p:nvPicPr>
          <p:cNvPr id="3084" name="Picture 12" descr="한국의 전통요괴들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1512168" cy="200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/>
          <p:cNvSpPr/>
          <p:nvPr/>
        </p:nvSpPr>
        <p:spPr>
          <a:xfrm>
            <a:off x="2735796" y="3740735"/>
            <a:ext cx="1296144" cy="361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도깨</a:t>
            </a:r>
            <a:r>
              <a:rPr lang="ko-KR" altLang="en-US" dirty="0"/>
              <a:t>비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1705594" y="1331541"/>
            <a:ext cx="1296144" cy="361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 요</a:t>
            </a:r>
            <a:r>
              <a:rPr lang="ko-KR" altLang="en-US" dirty="0"/>
              <a:t>괴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227123" y="1331541"/>
            <a:ext cx="1296144" cy="361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요괴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6858016" y="3786190"/>
            <a:ext cx="1857388" cy="3619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영화 속의 </a:t>
            </a:r>
            <a:r>
              <a:rPr lang="ko-KR" altLang="en-US" dirty="0" err="1" smtClean="0"/>
              <a:t>갓파</a:t>
            </a:r>
            <a:endParaRPr lang="ko-KR" altLang="en-US" dirty="0"/>
          </a:p>
        </p:txBody>
      </p:sp>
      <p:pic>
        <p:nvPicPr>
          <p:cNvPr id="8196" name="Picture 4" descr="일본의 요괴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72264" y="4214819"/>
            <a:ext cx="2400300" cy="1785950"/>
          </a:xfrm>
          <a:prstGeom prst="rect">
            <a:avLst/>
          </a:prstGeom>
          <a:noFill/>
        </p:spPr>
      </p:pic>
      <p:sp>
        <p:nvSpPr>
          <p:cNvPr id="20" name="직사각형 19"/>
          <p:cNvSpPr/>
          <p:nvPr/>
        </p:nvSpPr>
        <p:spPr>
          <a:xfrm>
            <a:off x="7143768" y="6143644"/>
            <a:ext cx="120492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요괴</a:t>
            </a:r>
            <a:endParaRPr lang="ko-KR" altLang="en-US" dirty="0"/>
          </a:p>
        </p:txBody>
      </p:sp>
      <p:pic>
        <p:nvPicPr>
          <p:cNvPr id="8198" name="Picture 6" descr="[한국의 요괴]29. 영노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48" y="4214818"/>
            <a:ext cx="1500166" cy="1800225"/>
          </a:xfrm>
          <a:prstGeom prst="rect">
            <a:avLst/>
          </a:prstGeom>
          <a:noFill/>
        </p:spPr>
      </p:pic>
      <p:sp>
        <p:nvSpPr>
          <p:cNvPr id="22" name="직사각형 21"/>
          <p:cNvSpPr/>
          <p:nvPr/>
        </p:nvSpPr>
        <p:spPr>
          <a:xfrm>
            <a:off x="857224" y="6072206"/>
            <a:ext cx="1296144" cy="3619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영노 비비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47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  <p:bldP spid="11" grpId="0" animBg="1"/>
      <p:bldP spid="13" grpId="0" animBg="1"/>
      <p:bldP spid="15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 err="1" smtClean="0"/>
              <a:t>고마이누</a:t>
            </a:r>
            <a:r>
              <a:rPr lang="en-US" altLang="ko-KR" dirty="0"/>
              <a:t>(</a:t>
            </a:r>
            <a:r>
              <a:rPr lang="ko-KR" altLang="en-US" dirty="0" err="1"/>
              <a:t>狛犬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18" descr="[국립중앙박물관]토우">
            <a:hlinkClick r:id="rId2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000240"/>
            <a:ext cx="2233613" cy="35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오오쿠니타마신사(大國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50430"/>
            <a:ext cx="2400300" cy="197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postfiles15.naver.net/20130327_142/chefjhkim_1364381226613sPkvA_JPEG/%B0%B3.jpg?type=w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5" y="4221088"/>
            <a:ext cx="2146780" cy="132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5004048" y="5643578"/>
            <a:ext cx="1868218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</a:t>
            </a:r>
            <a:r>
              <a:rPr lang="ko-KR" altLang="en-US" dirty="0" err="1" smtClean="0"/>
              <a:t>고마이누</a:t>
            </a:r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1219812" y="5643578"/>
            <a:ext cx="1718605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한국의 </a:t>
            </a:r>
            <a:r>
              <a:rPr lang="ko-KR" altLang="en-US" dirty="0" err="1" smtClean="0"/>
              <a:t>고려견</a:t>
            </a:r>
            <a:endParaRPr lang="ko-KR" altLang="en-US" dirty="0"/>
          </a:p>
        </p:txBody>
      </p:sp>
      <p:pic>
        <p:nvPicPr>
          <p:cNvPr id="4098" name="Picture 2" descr="삽살개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25" y="1731238"/>
            <a:ext cx="214678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219812" y="3429000"/>
            <a:ext cx="1718605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삽살</a:t>
            </a:r>
            <a:r>
              <a:rPr lang="ko-KR" altLang="en-US" dirty="0"/>
              <a:t>개</a:t>
            </a:r>
          </a:p>
        </p:txBody>
      </p:sp>
      <p:pic>
        <p:nvPicPr>
          <p:cNvPr id="4100" name="Picture 4" descr="비매허증신사 - 비매허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297" y="3929066"/>
            <a:ext cx="2400300" cy="161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o-KR" altLang="en-US" dirty="0" smtClean="0"/>
              <a:t>까마귀</a:t>
            </a:r>
            <a:endParaRPr lang="ko-KR" altLang="en-US" dirty="0"/>
          </a:p>
        </p:txBody>
      </p:sp>
      <p:pic>
        <p:nvPicPr>
          <p:cNvPr id="10" name="Picture 2" descr="일본 까마귀요괴 - 텐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50660"/>
            <a:ext cx="2689422" cy="15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postfiles4.naver.net/20091115_179/shsinc11_1258274178888h1FWC_jpg/삼족오_shsinc11.jpg?type=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4236217" cy="143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postfiles5.naver.net/20091115_180/shsinc11_1258274033775f6DyG_jpg/jfa-bestzard_shsinc11.jpg?type=w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86373"/>
            <a:ext cx="1440160" cy="136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일본까마귀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695929"/>
            <a:ext cx="3840460" cy="1247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일본까마귀.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67129"/>
            <a:ext cx="24003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전봇대(일본까마귀)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71678"/>
            <a:ext cx="2400300" cy="7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한폭의 수묵화 같은 사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51081"/>
            <a:ext cx="1499913" cy="211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42844" y="2071678"/>
            <a:ext cx="128588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과거 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4788024" y="2071678"/>
            <a:ext cx="135561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현재 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4788024" y="4149080"/>
            <a:ext cx="135561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 축구협회</a:t>
            </a:r>
            <a:r>
              <a:rPr lang="en-US" altLang="ko-KR" dirty="0"/>
              <a:t> </a:t>
            </a:r>
            <a:r>
              <a:rPr lang="ko-KR" altLang="en-US" dirty="0" smtClean="0"/>
              <a:t>마크 </a:t>
            </a:r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5508104" y="5943835"/>
            <a:ext cx="2088232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사회문제로 대두 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529100" y="5943835"/>
            <a:ext cx="1285884" cy="5000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신앙</a:t>
            </a:r>
            <a:r>
              <a:rPr lang="ko-KR" altLang="en-US" dirty="0"/>
              <a:t>심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87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8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106613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 err="1" smtClean="0"/>
              <a:t>사자무</a:t>
            </a:r>
            <a:r>
              <a:rPr lang="en-US" altLang="ko-KR" dirty="0"/>
              <a:t>(</a:t>
            </a:r>
            <a:r>
              <a:rPr lang="en-US" altLang="ko-KR" dirty="0" err="1"/>
              <a:t>獅子舞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4" descr="사자놀이 - 북청사자놀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" y="2204863"/>
            <a:ext cx="24003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일본의 행사·풍속·습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3"/>
            <a:ext cx="24003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연극 - 북청사자놀음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905050"/>
            <a:ext cx="24003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일본 시라하마정 유자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05050"/>
            <a:ext cx="24003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일본 시라하마정 유자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14554"/>
            <a:ext cx="1866447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문화재 - 북청사자놀음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22" y="2214554"/>
            <a:ext cx="1814600" cy="335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259632" y="1556792"/>
            <a:ext cx="1706578" cy="5000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한국의 </a:t>
            </a:r>
            <a:r>
              <a:rPr lang="ko-KR" altLang="en-US" dirty="0" err="1" smtClean="0"/>
              <a:t>사자무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215438" y="1505174"/>
            <a:ext cx="1956961" cy="5000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</a:t>
            </a:r>
            <a:r>
              <a:rPr lang="ko-KR" altLang="en-US" dirty="0" err="1" smtClean="0"/>
              <a:t>시시마이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70776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85804" y="116632"/>
            <a:ext cx="8229600" cy="936104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띠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연하장</a:t>
            </a:r>
            <a:r>
              <a:rPr lang="en-US" altLang="ko-KR" i="1" dirty="0"/>
              <a:t>[ </a:t>
            </a:r>
            <a:r>
              <a:rPr lang="ko-KR" altLang="en-US" i="1" dirty="0"/>
              <a:t>年賀狀 </a:t>
            </a:r>
            <a:r>
              <a:rPr lang="en-US" altLang="ko-KR" i="1" dirty="0" smtClean="0"/>
              <a:t>]</a:t>
            </a:r>
            <a:endParaRPr lang="ko-KR" altLang="en-US" dirty="0"/>
          </a:p>
        </p:txBody>
      </p:sp>
      <p:pic>
        <p:nvPicPr>
          <p:cNvPr id="10" name="Picture 20" descr="일본의 행사·풍속·습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099" y="1635521"/>
            <a:ext cx="1529151" cy="117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임진년 연하장 임진년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10" y="1628800"/>
            <a:ext cx="1586925" cy="163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겨울 명절 무자년 산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09" y="3404754"/>
            <a:ext cx="158692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신묘년 연하장 신묘년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10" y="5204954"/>
            <a:ext cx="1586925" cy="14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일본 연하장 모음!!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99" y="2807865"/>
            <a:ext cx="1529151" cy="226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+77 일본연하장.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099" y="5129265"/>
            <a:ext cx="1529151" cy="148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홍콩12지 -메트로카드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55" y="1730824"/>
            <a:ext cx="24003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1007606" y="4732509"/>
            <a:ext cx="1500198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띠 문화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5500694" y="2857496"/>
            <a:ext cx="571504" cy="19288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한국연하장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8429652" y="2857496"/>
            <a:ext cx="571504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일본연하장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037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1554" y="188640"/>
            <a:ext cx="8229600" cy="114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dirty="0" smtClean="0"/>
              <a:t>국조</a:t>
            </a:r>
            <a:r>
              <a:rPr lang="en-US" altLang="ko-KR" dirty="0"/>
              <a:t>(</a:t>
            </a:r>
            <a:r>
              <a:rPr lang="en-US" altLang="ko-KR" dirty="0" err="1"/>
              <a:t>國鳥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" name="Picture 6" descr="꿩에 대하여 ;코카서스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309417" cy="21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까치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24003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딸기풀과 베고니아 위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44" y="2204864"/>
            <a:ext cx="13501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떠돌이 까치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914"/>
            <a:ext cx="3750450" cy="14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꿩 - 꿩 수컷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65104"/>
            <a:ext cx="18002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바위와 꽃, 새, 나비가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365103"/>
            <a:ext cx="1455398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345141" y="1628800"/>
            <a:ext cx="1995255" cy="5012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한국의 국조 까치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5454876" y="1628800"/>
            <a:ext cx="1831695" cy="5012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</a:t>
            </a:r>
            <a:r>
              <a:rPr lang="ko-KR" altLang="en-US" dirty="0"/>
              <a:t>본</a:t>
            </a:r>
            <a:r>
              <a:rPr lang="ko-KR" altLang="en-US" dirty="0" smtClean="0"/>
              <a:t>의 국조 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7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PET </a:t>
            </a:r>
            <a:r>
              <a:rPr lang="ko-KR" altLang="en-US" dirty="0" smtClean="0"/>
              <a:t>문화</a:t>
            </a:r>
            <a:endParaRPr lang="ko-KR" altLang="en-US" dirty="0"/>
          </a:p>
        </p:txBody>
      </p:sp>
      <p:pic>
        <p:nvPicPr>
          <p:cNvPr id="12" name="Picture 2" descr="http://postfiles1.naver.net/20111220_224/japansisa_1324355755981jv4Mf_JPEG/7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29" y="4233854"/>
            <a:ext cx="1800200" cy="15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http://postfiles9.naver.net/20111220_168/japansisa_1324356114229vn2WP_JPEG/16.jp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257" y="4186160"/>
            <a:ext cx="1825365" cy="161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http://postfiles9.naver.net/20120510_296/japansisa_13366252627069YIOg_JPEG/%BB%E7%C1%F815.jpg?type=w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88" y="4233854"/>
            <a:ext cx="187220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일본 애완동물 컨테스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50" y="1556345"/>
            <a:ext cx="1872207" cy="20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오일국의 흔한 반려동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56" y="1599645"/>
            <a:ext cx="1825364" cy="19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[이쁜애완반려동물사진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26677"/>
            <a:ext cx="1772571" cy="20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909449" y="5885698"/>
            <a:ext cx="1556359" cy="409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PET BAKERY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5026973" y="5885698"/>
            <a:ext cx="1556359" cy="4096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PET</a:t>
            </a:r>
            <a:r>
              <a:rPr lang="ko-KR" altLang="en-US" dirty="0" smtClean="0"/>
              <a:t> 온천</a:t>
            </a:r>
            <a:endParaRPr lang="ko-KR" altLang="en-US" dirty="0"/>
          </a:p>
        </p:txBody>
      </p:sp>
      <p:sp>
        <p:nvSpPr>
          <p:cNvPr id="22" name="직사각형 21"/>
          <p:cNvSpPr/>
          <p:nvPr/>
        </p:nvSpPr>
        <p:spPr>
          <a:xfrm>
            <a:off x="6891456" y="5881910"/>
            <a:ext cx="1556359" cy="409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PET </a:t>
            </a:r>
            <a:r>
              <a:rPr lang="ko-KR" altLang="en-US" dirty="0" smtClean="0"/>
              <a:t>공동묘지</a:t>
            </a:r>
            <a:endParaRPr lang="ko-KR" altLang="en-US" dirty="0"/>
          </a:p>
        </p:txBody>
      </p:sp>
      <p:pic>
        <p:nvPicPr>
          <p:cNvPr id="5126" name="Picture 6" descr="[애완동물/시사일본어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2" y="1599644"/>
            <a:ext cx="2400300" cy="19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[강남 애견카페] 까니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86160"/>
            <a:ext cx="2400300" cy="16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822452" y="5885698"/>
            <a:ext cx="1556359" cy="4096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애견 카페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1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8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ko-KR" dirty="0" smtClean="0"/>
              <a:t>PET </a:t>
            </a:r>
            <a:r>
              <a:rPr lang="ko-KR" altLang="en-US" dirty="0" smtClean="0"/>
              <a:t>문화</a:t>
            </a:r>
            <a:endParaRPr lang="ko-KR" altLang="en-US" dirty="0"/>
          </a:p>
        </p:txBody>
      </p:sp>
      <p:pic>
        <p:nvPicPr>
          <p:cNvPr id="3" name="_x161509424" descr="EMB000011c03b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10000"/>
          <a:stretch>
            <a:fillRect/>
          </a:stretch>
        </p:blipFill>
        <p:spPr bwMode="auto">
          <a:xfrm>
            <a:off x="6186391" y="4437112"/>
            <a:ext cx="2319829" cy="17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일본서 번창하는 애완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88839"/>
            <a:ext cx="2016224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이혼율 증가와 함께 커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91" y="1988840"/>
            <a:ext cx="2319829" cy="173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83568" y="4791579"/>
            <a:ext cx="1368152" cy="3905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한국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203848" y="4791579"/>
            <a:ext cx="1152128" cy="3905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일</a:t>
            </a:r>
            <a:r>
              <a:rPr lang="ko-KR" altLang="en-US"/>
              <a:t>본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6638805" y="3791800"/>
            <a:ext cx="1415003" cy="3905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DOGA</a:t>
            </a:r>
            <a:endParaRPr lang="ko-KR" altLang="en-US" dirty="0"/>
          </a:p>
        </p:txBody>
      </p:sp>
      <p:pic>
        <p:nvPicPr>
          <p:cNvPr id="6146" name="Picture 2" descr="http://image.ajunews.com/content/image/2014/01/27/201401271359375332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2088232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6389305" y="6237312"/>
            <a:ext cx="1914001" cy="4625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노령화에 따른 반려동물 문화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590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>
          <a:xfrm>
            <a:off x="395536" y="2492896"/>
            <a:ext cx="8229600" cy="99412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한국과 일본의 전통음악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2016224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-</a:t>
            </a:r>
            <a:r>
              <a:rPr lang="ko-KR" altLang="en-US" dirty="0" smtClean="0"/>
              <a:t>끝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14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한국의 </a:t>
            </a:r>
            <a:r>
              <a:rPr lang="ko-KR" altLang="en-US" dirty="0" smtClean="0"/>
              <a:t>전통음악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ko-KR" altLang="en-US" dirty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half" idx="2"/>
          </p:nvPr>
        </p:nvSpPr>
        <p:spPr>
          <a:xfrm>
            <a:off x="539552" y="5229201"/>
            <a:ext cx="7992888" cy="720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ko-KR" altLang="en-US" sz="2000" dirty="0" smtClean="0"/>
              <a:t>           </a:t>
            </a:r>
            <a:r>
              <a:rPr lang="ko-KR" altLang="en-US" sz="2000" dirty="0" smtClean="0"/>
              <a:t>   종묘제례악                                 문묘제례악</a:t>
            </a:r>
            <a:endParaRPr lang="ko-KR" altLang="en-US" sz="20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00300"/>
            <a:ext cx="3638550" cy="20574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82" y="2400300"/>
            <a:ext cx="3562350" cy="21145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115615" y="5240233"/>
            <a:ext cx="710254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3000" dirty="0"/>
              <a:t> </a:t>
            </a:r>
            <a:r>
              <a:rPr lang="en-US" altLang="ko-KR" sz="3000" dirty="0" smtClean="0"/>
              <a:t> </a:t>
            </a:r>
            <a:r>
              <a:rPr lang="ko-KR" altLang="en-US" sz="3000" dirty="0" smtClean="0"/>
              <a:t>영산회상도                영산회상연주                    </a:t>
            </a:r>
            <a:endParaRPr lang="ko-KR" altLang="en-US" sz="3000" dirty="0"/>
          </a:p>
        </p:txBody>
      </p:sp>
      <p:sp>
        <p:nvSpPr>
          <p:cNvPr id="13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한국의 전통음악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3240360" cy="246657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3286125" cy="2466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제목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ko-KR" altLang="en-US" dirty="0" smtClean="0"/>
              <a:t>한국의 전통음악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3240360" cy="266429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90" y="3378023"/>
            <a:ext cx="1299468" cy="127511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10" y="1988840"/>
            <a:ext cx="1299468" cy="127511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1988840"/>
            <a:ext cx="1296144" cy="127181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388559"/>
            <a:ext cx="1296144" cy="12751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616" y="5157192"/>
            <a:ext cx="6696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en-US" altLang="ko-KR" dirty="0" smtClean="0"/>
              <a:t>        </a:t>
            </a:r>
            <a:r>
              <a:rPr lang="ko-KR" altLang="en-US" sz="3000" dirty="0" smtClean="0"/>
              <a:t>대취타               </a:t>
            </a:r>
            <a:r>
              <a:rPr lang="ko-KR" altLang="en-US" dirty="0" err="1" smtClean="0"/>
              <a:t>용고</a:t>
            </a:r>
            <a:r>
              <a:rPr lang="ko-KR" altLang="en-US" dirty="0" smtClean="0"/>
              <a:t> 자바라 </a:t>
            </a:r>
            <a:r>
              <a:rPr lang="ko-KR" altLang="en-US" dirty="0" err="1" smtClean="0"/>
              <a:t>나각</a:t>
            </a:r>
            <a:r>
              <a:rPr lang="ko-KR" altLang="en-US" dirty="0" smtClean="0"/>
              <a:t> 태평소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전통음악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2664296" cy="2808312"/>
          </a:xfr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098" y="1764172"/>
            <a:ext cx="2572109" cy="2816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1640" y="5157192"/>
            <a:ext cx="62915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    </a:t>
            </a:r>
            <a:r>
              <a:rPr lang="ko-KR" altLang="en-US" sz="3000" dirty="0" err="1" smtClean="0"/>
              <a:t>가가쿠</a:t>
            </a:r>
            <a:r>
              <a:rPr lang="ko-KR" altLang="en-US" sz="3000" dirty="0" smtClean="0"/>
              <a:t>                      징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3570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전통음악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44824"/>
            <a:ext cx="2304255" cy="2664296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2304256" cy="2698824"/>
          </a:xfrm>
        </p:spPr>
      </p:pic>
      <p:sp>
        <p:nvSpPr>
          <p:cNvPr id="7" name="TextBox 6"/>
          <p:cNvSpPr txBox="1"/>
          <p:nvPr/>
        </p:nvSpPr>
        <p:spPr>
          <a:xfrm>
            <a:off x="1475656" y="5085184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  </a:t>
            </a:r>
            <a:r>
              <a:rPr lang="ko-KR" altLang="en-US" sz="3000" dirty="0" err="1" smtClean="0"/>
              <a:t>노가쿠</a:t>
            </a:r>
            <a:r>
              <a:rPr lang="ko-KR" altLang="en-US" sz="3000" dirty="0" smtClean="0"/>
              <a:t> </a:t>
            </a:r>
            <a:r>
              <a:rPr lang="en-US" altLang="ko-KR" sz="3000" dirty="0" smtClean="0"/>
              <a:t>(</a:t>
            </a:r>
            <a:r>
              <a:rPr lang="ko-KR" altLang="en-US" sz="3000" dirty="0" smtClean="0"/>
              <a:t>노</a:t>
            </a:r>
            <a:r>
              <a:rPr lang="en-US" altLang="ko-KR" sz="3000" dirty="0" smtClean="0"/>
              <a:t>)           </a:t>
            </a:r>
            <a:r>
              <a:rPr lang="ko-KR" altLang="en-US" sz="3000" dirty="0" err="1" smtClean="0"/>
              <a:t>노가쿠</a:t>
            </a:r>
            <a:r>
              <a:rPr lang="en-US" altLang="ko-KR" sz="3000" dirty="0" smtClean="0"/>
              <a:t>(</a:t>
            </a:r>
            <a:r>
              <a:rPr lang="ko-KR" altLang="en-US" sz="3000" dirty="0" err="1" smtClean="0"/>
              <a:t>쿄</a:t>
            </a:r>
            <a:r>
              <a:rPr lang="ko-KR" altLang="en-US" sz="3000" dirty="0" err="1"/>
              <a:t>겐</a:t>
            </a:r>
            <a:r>
              <a:rPr lang="en-US" altLang="ko-KR" sz="3000" dirty="0" smtClean="0"/>
              <a:t>)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7937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일본의 전통음악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2559943" cy="2393454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2"/>
            <a:ext cx="2520280" cy="2520280"/>
          </a:xfrm>
        </p:spPr>
      </p:pic>
      <p:sp>
        <p:nvSpPr>
          <p:cNvPr id="7" name="TextBox 6"/>
          <p:cNvSpPr txBox="1"/>
          <p:nvPr/>
        </p:nvSpPr>
        <p:spPr>
          <a:xfrm>
            <a:off x="1331640" y="5229200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 smtClean="0"/>
              <a:t> </a:t>
            </a:r>
            <a:r>
              <a:rPr lang="ko-KR" altLang="en-US" sz="3000" dirty="0" err="1" smtClean="0"/>
              <a:t>호카쿠</a:t>
            </a:r>
            <a:r>
              <a:rPr lang="en-US" altLang="ko-KR" sz="3000" dirty="0" smtClean="0"/>
              <a:t>(</a:t>
            </a:r>
            <a:r>
              <a:rPr lang="ko-KR" altLang="en-US" sz="3000" dirty="0" err="1" smtClean="0"/>
              <a:t>고토</a:t>
            </a:r>
            <a:r>
              <a:rPr lang="en-US" altLang="ko-KR" sz="3000" dirty="0" smtClean="0"/>
              <a:t>)          </a:t>
            </a:r>
            <a:r>
              <a:rPr lang="ko-KR" altLang="en-US" sz="3000" dirty="0" err="1" smtClean="0"/>
              <a:t>호카쿠</a:t>
            </a:r>
            <a:r>
              <a:rPr lang="en-US" altLang="ko-KR" sz="3000" dirty="0" smtClean="0"/>
              <a:t>(</a:t>
            </a:r>
            <a:r>
              <a:rPr lang="ko-KR" altLang="en-US" sz="3000" dirty="0" err="1" smtClean="0"/>
              <a:t>샤미셴</a:t>
            </a:r>
            <a:r>
              <a:rPr lang="en-US" altLang="ko-KR" sz="3000" dirty="0" smtClean="0"/>
              <a:t>)</a:t>
            </a:r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158758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372</Words>
  <Application>Microsoft Office PowerPoint</Application>
  <PresentationFormat>화면 슬라이드 쇼(4:3)</PresentationFormat>
  <Paragraphs>135</Paragraphs>
  <Slides>30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1" baseType="lpstr">
      <vt:lpstr>1_Office 테마</vt:lpstr>
      <vt:lpstr>한국문화와 일본문화의 비교(대중, 전통)</vt:lpstr>
      <vt:lpstr>한국문화와 일본문화의 비교</vt:lpstr>
      <vt:lpstr>PowerPoint 프레젠테이션</vt:lpstr>
      <vt:lpstr>한국의 전통음악</vt:lpstr>
      <vt:lpstr>한국의 전통음악</vt:lpstr>
      <vt:lpstr>한국의 전통음악</vt:lpstr>
      <vt:lpstr>일본의 전통음악</vt:lpstr>
      <vt:lpstr>일본의 전통음악</vt:lpstr>
      <vt:lpstr>일본의 전통음악</vt:lpstr>
      <vt:lpstr>한국과 일본의 전통음악</vt:lpstr>
      <vt:lpstr>한국과 일본의 음식문화</vt:lpstr>
      <vt:lpstr>한국과 일본의 음식문화</vt:lpstr>
      <vt:lpstr>음식문화의 공통점과 차이점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한국과 일본의 문화 속의 동물</vt:lpstr>
      <vt:lpstr>한국문화 속의 동물</vt:lpstr>
      <vt:lpstr>일본문화 속의 동물</vt:lpstr>
      <vt:lpstr>요괴(妖怪) 문화</vt:lpstr>
      <vt:lpstr>고마이누(狛犬)</vt:lpstr>
      <vt:lpstr>까마귀</vt:lpstr>
      <vt:lpstr>사자무(獅子舞)</vt:lpstr>
      <vt:lpstr>띠 문화, 연하장[ 年賀狀 ]</vt:lpstr>
      <vt:lpstr>국조(國鳥)</vt:lpstr>
      <vt:lpstr>PET 문화</vt:lpstr>
      <vt:lpstr>PET 문화</vt:lpstr>
      <vt:lpstr>감사합니다 -끝-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한국문화와 일본문화의 비교(대중, 전통)</dc:title>
  <dc:creator>USER</dc:creator>
  <cp:lastModifiedBy>User</cp:lastModifiedBy>
  <cp:revision>23</cp:revision>
  <dcterms:created xsi:type="dcterms:W3CDTF">2014-03-28T05:59:05Z</dcterms:created>
  <dcterms:modified xsi:type="dcterms:W3CDTF">2014-05-27T16:03:12Z</dcterms:modified>
</cp:coreProperties>
</file>