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4" r:id="rId4"/>
    <p:sldId id="334" r:id="rId5"/>
    <p:sldId id="335" r:id="rId6"/>
    <p:sldId id="336" r:id="rId7"/>
    <p:sldId id="362" r:id="rId8"/>
    <p:sldId id="363" r:id="rId9"/>
    <p:sldId id="270" r:id="rId10"/>
    <p:sldId id="357" r:id="rId11"/>
    <p:sldId id="358" r:id="rId12"/>
    <p:sldId id="364" r:id="rId13"/>
    <p:sldId id="298" r:id="rId14"/>
    <p:sldId id="369" r:id="rId15"/>
    <p:sldId id="342" r:id="rId16"/>
    <p:sldId id="343" r:id="rId17"/>
    <p:sldId id="368" r:id="rId18"/>
    <p:sldId id="370" r:id="rId19"/>
    <p:sldId id="367" r:id="rId20"/>
    <p:sldId id="323" r:id="rId21"/>
    <p:sldId id="372" r:id="rId22"/>
    <p:sldId id="373" r:id="rId23"/>
    <p:sldId id="374" r:id="rId24"/>
    <p:sldId id="375" r:id="rId25"/>
    <p:sldId id="299" r:id="rId26"/>
    <p:sldId id="356" r:id="rId27"/>
    <p:sldId id="330" r:id="rId28"/>
    <p:sldId id="365" r:id="rId29"/>
    <p:sldId id="331" r:id="rId30"/>
    <p:sldId id="329" r:id="rId31"/>
    <p:sldId id="366" r:id="rId32"/>
    <p:sldId id="361" r:id="rId33"/>
    <p:sldId id="371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43" autoAdjust="0"/>
  </p:normalViewPr>
  <p:slideViewPr>
    <p:cSldViewPr>
      <p:cViewPr varScale="1">
        <p:scale>
          <a:sx n="87" d="100"/>
          <a:sy n="87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0AF08-2D55-4710-9B68-15875F49F2D5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7D4E-6842-40F4-9E05-8697CD40B6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938-147E-4713-95A0-4E62E1C76984}" type="datetimeFigureOut">
              <a:rPr lang="ko-KR" altLang="en-US" smtClean="0"/>
              <a:pPr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31A2-93EF-4B4D-9D1A-989EDCF996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rlftjdqkqh?Redirect=Log&amp;logNo=90170730760&amp;jumpingVid=2236042523CB224C4F86977D5A4B782B337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ktvusa.com/wp-content/uploads/2013/01/&#54620;&#48120;&#46041;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jslade?Redirect=Log&amp;logNo=10168007057&amp;jumpingVid=FA6760A68993B43CA7FCFED54C42881701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055&amp;aid=000027485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055&amp;aid=00002748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12378" y="2061666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12378" y="2564904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5616" y="2061666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2564904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196752"/>
            <a:ext cx="74898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spc="100" dirty="0" smtClean="0">
                <a:latin typeface="HY견고딕" pitchFamily="18" charset="-127"/>
                <a:ea typeface="HY견고딕" pitchFamily="18" charset="-127"/>
                <a:cs typeface="조선일보명조" pitchFamily="18" charset="-127"/>
              </a:rPr>
              <a:t>일본지역연구</a:t>
            </a:r>
            <a:endParaRPr kumimoji="0" lang="ko-KR" altLang="en-US" sz="3200" spc="100" dirty="0">
              <a:latin typeface="HY견고딕" pitchFamily="18" charset="-127"/>
              <a:ea typeface="HY견고딕" pitchFamily="18" charset="-127"/>
              <a:cs typeface="조선일보명조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713" y="1916832"/>
            <a:ext cx="73802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6000" dirty="0" smtClean="0">
                <a:latin typeface="HY견고딕" pitchFamily="18" charset="-127"/>
                <a:ea typeface="HY견고딕" pitchFamily="18" charset="-127"/>
              </a:rPr>
              <a:t>한일 관계의 </a:t>
            </a:r>
            <a:endParaRPr kumimoji="0"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          현황과 전망</a:t>
            </a:r>
            <a:endParaRPr kumimoji="0" lang="en-US" altLang="ko-KR" sz="6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619672" y="4437112"/>
            <a:ext cx="66881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일본어일본학과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10</a:t>
            </a:r>
            <a:r>
              <a:rPr lang="ko-KR" altLang="en-US" sz="2000" b="1" dirty="0" smtClean="0">
                <a:latin typeface="+mn-ea"/>
              </a:rPr>
              <a:t>학번 김동기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김은지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smtClean="0">
                <a:latin typeface="+mn-ea"/>
              </a:rPr>
              <a:t>김현아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</a:t>
            </a:r>
            <a:r>
              <a:rPr lang="ko-KR" altLang="en-US" sz="2000" b="1" dirty="0" smtClean="0">
                <a:latin typeface="+mn-ea"/>
              </a:rPr>
              <a:t>도해일</a:t>
            </a:r>
            <a:endParaRPr lang="en-US" altLang="ko-KR" sz="2000" b="1" dirty="0" smtClean="0">
              <a:latin typeface="+mn-ea"/>
            </a:endParaRPr>
          </a:p>
          <a:p>
            <a:pPr algn="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관광경영학과     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12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학번 김현철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4499992" y="4509120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42517 -0.0050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 smtClean="0">
                <a:latin typeface="+mj-ea"/>
              </a:rPr>
              <a:t>위안부 문제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강제 동원된 위안부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785926"/>
            <a:ext cx="4752529" cy="20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그림 9" descr="야요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961372"/>
            <a:ext cx="2887507" cy="2203932"/>
          </a:xfrm>
          <a:prstGeom prst="rect">
            <a:avLst/>
          </a:prstGeom>
        </p:spPr>
      </p:pic>
      <p:pic>
        <p:nvPicPr>
          <p:cNvPr id="11" name="그림 10" descr="야요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33056"/>
            <a:ext cx="1872208" cy="224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2120" y="35730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mtClean="0"/>
              <a:t>위안부들의 모습과 실상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 smtClean="0">
                <a:latin typeface="+mj-ea"/>
              </a:rPr>
              <a:t>위안부 문제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어느덧 연로해지신 위안부 할머니들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야마타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700" y="1844824"/>
            <a:ext cx="2972192" cy="4104456"/>
          </a:xfrm>
          <a:prstGeom prst="rect">
            <a:avLst/>
          </a:prstGeom>
        </p:spPr>
      </p:pic>
      <p:pic>
        <p:nvPicPr>
          <p:cNvPr id="10" name="그림 9" descr="야마타이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3600400" cy="2167880"/>
          </a:xfrm>
          <a:prstGeom prst="rect">
            <a:avLst/>
          </a:prstGeom>
        </p:spPr>
      </p:pic>
      <p:pic>
        <p:nvPicPr>
          <p:cNvPr id="11" name="그림 10" descr="야마타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49080"/>
            <a:ext cx="3600400" cy="194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926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ko-KR" altLang="en-US" b="1" dirty="0" smtClean="0">
                <a:latin typeface="+mj-ea"/>
              </a:rPr>
              <a:t>위안부 문제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한국의 노력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야마타이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494" y="2132856"/>
            <a:ext cx="3481465" cy="3312368"/>
          </a:xfrm>
          <a:prstGeom prst="rect">
            <a:avLst/>
          </a:prstGeom>
        </p:spPr>
      </p:pic>
      <p:pic>
        <p:nvPicPr>
          <p:cNvPr id="10" name="그림 9" descr="야마타이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312367" cy="2167880"/>
          </a:xfrm>
          <a:prstGeom prst="rect">
            <a:avLst/>
          </a:prstGeom>
        </p:spPr>
      </p:pic>
      <p:pic>
        <p:nvPicPr>
          <p:cNvPr id="11" name="그림 10" descr="야마타이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312368" cy="1946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Un  </a:t>
            </a:r>
            <a:r>
              <a:rPr lang="ko-KR" altLang="en-US" dirty="0" err="1" smtClean="0"/>
              <a:t>위안문</a:t>
            </a:r>
            <a:r>
              <a:rPr lang="ko-KR" altLang="en-US" dirty="0" smtClean="0"/>
              <a:t> 문제 해결 서명운동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뉴욕의 위안부 </a:t>
            </a:r>
            <a:r>
              <a:rPr lang="ko-KR" altLang="en-US" dirty="0" err="1" smtClean="0"/>
              <a:t>기림비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sz="5000" b="1" dirty="0" smtClean="0">
                <a:solidFill>
                  <a:srgbClr val="FF0000"/>
                </a:solidFill>
              </a:rPr>
              <a:t>일</a:t>
            </a:r>
            <a:r>
              <a:rPr lang="ko-KR" altLang="en-US" sz="5000" b="1" dirty="0" smtClean="0"/>
              <a:t>본의 우경화 현상</a:t>
            </a:r>
            <a:endParaRPr lang="en-US" altLang="ko-KR" sz="5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우경화 현상이란</a:t>
            </a:r>
            <a:r>
              <a:rPr lang="en-US" altLang="ko-KR" b="1" dirty="0" smtClean="0"/>
              <a:t>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" name="그림 9" descr="아마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7121477" cy="3929090"/>
          </a:xfrm>
          <a:prstGeom prst="rect">
            <a:avLst/>
          </a:prstGeom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2857488" y="571501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대표인물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아베총리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85978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</a:t>
            </a:r>
            <a:r>
              <a:rPr lang="ko-KR" altLang="en-US" b="1" smtClean="0"/>
              <a:t>우경화의 </a:t>
            </a:r>
            <a:r>
              <a:rPr lang="ko-KR" altLang="en-US" b="1" dirty="0" err="1" smtClean="0"/>
              <a:t>배경과의도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우경화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이자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090034" cy="3071834"/>
          </a:xfrm>
          <a:prstGeom prst="rect">
            <a:avLst/>
          </a:prstGeom>
        </p:spPr>
      </p:pic>
      <p:pic>
        <p:nvPicPr>
          <p:cNvPr id="10" name="그림 9" descr="아마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917" y="1857364"/>
            <a:ext cx="4607751" cy="3071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072074"/>
            <a:ext cx="2961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err="1" smtClean="0"/>
              <a:t>아베를</a:t>
            </a:r>
            <a:r>
              <a:rPr lang="ko-KR" altLang="en-US" sz="1700" b="1" dirty="0" smtClean="0"/>
              <a:t> 비롯한 </a:t>
            </a:r>
            <a:r>
              <a:rPr lang="ko-KR" altLang="en-US" sz="1700" b="1" dirty="0" err="1" smtClean="0"/>
              <a:t>우경화신자</a:t>
            </a:r>
            <a:endParaRPr lang="ko-KR" altLang="en-US" sz="1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5085184"/>
            <a:ext cx="26432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/>
              <a:t>우경화 집회</a:t>
            </a:r>
            <a:endParaRPr lang="ko-KR" altLang="en-US" sz="1700" b="1" dirty="0"/>
          </a:p>
        </p:txBody>
      </p:sp>
      <p:pic>
        <p:nvPicPr>
          <p:cNvPr id="17410" name="Picture 2" descr="2011년 3월 11일, 일본의 한 마을을 덮치는 지진해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8572560" cy="54670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일본의 우경화 현상</a:t>
            </a:r>
            <a:endParaRPr lang="en-US" altLang="ko-KR" b="1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24860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4860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pressian.wcms.newscloud.or.kr/data/photos/IMAGE_ROOT/images/2011/03/30/40110330155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143404" cy="2428891"/>
          </a:xfrm>
          <a:prstGeom prst="rect">
            <a:avLst/>
          </a:prstGeom>
          <a:noFill/>
        </p:spPr>
      </p:pic>
      <p:pic>
        <p:nvPicPr>
          <p:cNvPr id="15364" name="Picture 4" descr="http://cphoto.asiae.co.kr/listimglink/6/20130105093311961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143404" cy="2443180"/>
          </a:xfrm>
          <a:prstGeom prst="rect">
            <a:avLst/>
          </a:prstGeom>
          <a:noFill/>
        </p:spPr>
      </p:pic>
      <p:pic>
        <p:nvPicPr>
          <p:cNvPr id="15366" name="Picture 6" descr="MB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65681"/>
            <a:ext cx="8286808" cy="2478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>
            <a:norm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역사 왜곡의 이유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역사 왜곡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85293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http://blog.naver.com/rlftjdqkqh?Redirect=Log&amp;logNo=90170730760&amp;jumpingVid=2236042523CB224C4F86977D5A4B782B3374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71796" cy="1143000"/>
          </a:xfrm>
        </p:spPr>
        <p:txBody>
          <a:bodyPr>
            <a:normAutofit fontScale="90000"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우경화 현상에 따른 우리의 대응</a:t>
            </a:r>
            <a:endParaRPr lang="en-US" altLang="ko-KR" b="1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45058" name="Picture 2" descr="http://image.ytn.co.kr/general/jpg/2013/0425/201304250430561449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4572000" cy="2571751"/>
          </a:xfrm>
          <a:prstGeom prst="rect">
            <a:avLst/>
          </a:prstGeom>
          <a:noFill/>
        </p:spPr>
      </p:pic>
      <p:pic>
        <p:nvPicPr>
          <p:cNvPr id="45060" name="Picture 4" descr="http://wktvusa.com/wp-content/uploads/2013/01/한미동1-300x19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00438"/>
            <a:ext cx="452931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>
            <a:norm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우경화 현상 동영상</a:t>
            </a:r>
            <a:endParaRPr lang="en-US" altLang="ko-KR" b="1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292494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http://blog.naver.com/jslade?Redirect=Log&amp;logNo=10168007057&amp;jumpingVid=FA6760A68993B43CA7FCFED54C4288170172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764704"/>
            <a:ext cx="7488237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spc="3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6600" b="1" spc="300" dirty="0" smtClean="0">
                <a:latin typeface="HY울릉도M" pitchFamily="18" charset="-127"/>
                <a:ea typeface="HY울릉도M" pitchFamily="18" charset="-127"/>
              </a:rPr>
              <a:t>목차</a:t>
            </a:r>
            <a:endParaRPr kumimoji="0" lang="ko-KR" altLang="en-US" sz="6600" spc="3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95288" y="3789363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8402" y="908720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28402" y="1411958"/>
            <a:ext cx="431800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31640" y="908720"/>
            <a:ext cx="433387" cy="431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331640" y="1411958"/>
            <a:ext cx="433387" cy="431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2060848"/>
            <a:ext cx="7848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900" indent="-857250">
              <a:lnSpc>
                <a:spcPct val="150000"/>
              </a:lnSpc>
              <a:buFont typeface="+mj-ea"/>
              <a:buAutoNum type="ea1JpnKorPeriod"/>
            </a:pPr>
            <a:r>
              <a:rPr lang="ko-KR" altLang="en-US" sz="2800" b="1" dirty="0" smtClean="0"/>
              <a:t>독도문제와 한일관계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위안부문제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일본의 우경화 현상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한일 어업협정</a:t>
            </a:r>
            <a:endParaRPr lang="en-US" altLang="ko-KR" sz="2800" b="1" dirty="0" smtClean="0"/>
          </a:p>
          <a:p>
            <a:pPr marL="774900" indent="-857250">
              <a:lnSpc>
                <a:spcPct val="150000"/>
              </a:lnSpc>
              <a:buFont typeface="+mj-lt"/>
              <a:buAutoNum type="ea1JpnKorPeriod"/>
            </a:pPr>
            <a:r>
              <a:rPr lang="ko-KR" altLang="en-US" sz="2800" b="1" dirty="0" smtClean="0"/>
              <a:t>안중근의사 </a:t>
            </a:r>
          </a:p>
          <a:p>
            <a:pPr marL="432000"/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496 3.7037E-6 L -4.16667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 animBg="1"/>
      <p:bldP spid="20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sz="5000" b="1" dirty="0" smtClean="0">
                <a:solidFill>
                  <a:srgbClr val="FF0000"/>
                </a:solidFill>
              </a:rPr>
              <a:t>한</a:t>
            </a:r>
            <a:r>
              <a:rPr lang="ko-KR" altLang="en-US" sz="5000" b="1" dirty="0" smtClean="0"/>
              <a:t>일 어업협정</a:t>
            </a:r>
            <a:endParaRPr lang="en-US" altLang="ko-KR" sz="5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408712" cy="1143000"/>
          </a:xfrm>
        </p:spPr>
        <p:txBody>
          <a:bodyPr>
            <a:normAutofit/>
          </a:bodyPr>
          <a:lstStyle/>
          <a:p>
            <a:pPr marL="774900" indent="-857250" algn="l">
              <a:lnSpc>
                <a:spcPct val="150000"/>
              </a:lnSpc>
            </a:pPr>
            <a:r>
              <a:rPr lang="ko-KR" altLang="en-US" b="1" dirty="0" smtClean="0"/>
              <a:t>한일 어업협정</a:t>
            </a:r>
            <a:endParaRPr lang="en-US" altLang="ko-KR" b="1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432138" y="1916832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b="1" dirty="0" smtClean="0"/>
          </a:p>
          <a:p>
            <a:pPr marL="342900" indent="-342900" fontAlgn="base">
              <a:buAutoNum type="arabicPeriod"/>
            </a:pPr>
            <a:r>
              <a:rPr lang="ko-KR" altLang="en-US" b="1" dirty="0" smtClean="0"/>
              <a:t>구 한일 어업협정</a:t>
            </a:r>
            <a:endParaRPr lang="en-US" altLang="ko-KR" b="1" dirty="0" smtClean="0"/>
          </a:p>
          <a:p>
            <a:pPr marL="342900" indent="-342900" fontAlgn="base">
              <a:buAutoNum type="arabicPeriod"/>
            </a:pPr>
            <a:endParaRPr lang="en-US" altLang="ko-KR" b="1" dirty="0" smtClean="0"/>
          </a:p>
          <a:p>
            <a:pPr marL="342900" indent="-342900" fontAlgn="base">
              <a:buAutoNum type="arabicPeriod"/>
            </a:pPr>
            <a:endParaRPr lang="en-US" altLang="ko-KR" b="1" dirty="0" smtClean="0"/>
          </a:p>
          <a:p>
            <a:pPr marL="342900" indent="-342900" fontAlgn="base">
              <a:buAutoNum type="arabicPeriod"/>
            </a:pPr>
            <a:r>
              <a:rPr lang="ko-KR" altLang="en-US" b="1" dirty="0" smtClean="0"/>
              <a:t>신 한일 어업협정</a:t>
            </a:r>
            <a:endParaRPr lang="en-US" altLang="ko-KR" dirty="0" smtClean="0"/>
          </a:p>
          <a:p>
            <a:pPr fontAlgn="base"/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ko-KR" altLang="en-US" sz="2000" b="1" dirty="0" smtClean="0"/>
              <a:t>한일 어업협정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C:\Documents and Settings\Administrator\바탕 화면\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11133"/>
            <a:ext cx="4419598" cy="405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408712" cy="1143000"/>
          </a:xfrm>
        </p:spPr>
        <p:txBody>
          <a:bodyPr>
            <a:normAutofit/>
          </a:bodyPr>
          <a:lstStyle/>
          <a:p>
            <a:pPr marL="774900" indent="-857250" algn="l">
              <a:lnSpc>
                <a:spcPct val="150000"/>
              </a:lnSpc>
            </a:pPr>
            <a:r>
              <a:rPr lang="ko-KR" altLang="en-US" b="1" dirty="0" smtClean="0"/>
              <a:t>한일 어업협정</a:t>
            </a:r>
            <a:endParaRPr lang="en-US" altLang="ko-KR" b="1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 한일 어업협정에 따른 독도 영유권 침해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9549992" descr="EMB000001a049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928802"/>
            <a:ext cx="7572429" cy="463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b="1" dirty="0" smtClean="0"/>
              <a:t>한일 어업협정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b="1" dirty="0" smtClean="0"/>
              <a:t>EEZ</a:t>
            </a:r>
            <a:r>
              <a:rPr lang="ko-KR" altLang="en-US" sz="2000" b="1" dirty="0" smtClean="0"/>
              <a:t>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241" name="Picture 1" descr="C:\Documents and Settings\Administrator\바탕 화면\배타적 경계수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8" y="1858749"/>
            <a:ext cx="6205550" cy="399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696744" cy="1143000"/>
          </a:xfrm>
        </p:spPr>
        <p:txBody>
          <a:bodyPr/>
          <a:lstStyle/>
          <a:p>
            <a:pPr algn="l"/>
            <a:r>
              <a:rPr lang="ko-KR" altLang="en-US" b="1" dirty="0" smtClean="0"/>
              <a:t>한일 어업협정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일본은 독도 중국은 이어도 협상 문제</a:t>
            </a:r>
            <a:r>
              <a:rPr lang="en-US" altLang="ko-KR" sz="2000" b="1" dirty="0" smtClean="0"/>
              <a:t>…..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46082" name="Picture 2" descr="C:\Documents and Settings\Administrator\바탕 화면\경계선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2071678"/>
            <a:ext cx="3600000" cy="397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3" name="Picture 3" descr="C:\Documents and Settings\Administrator\바탕 화면\경계선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74111"/>
            <a:ext cx="3600000" cy="386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5000" b="1" noProof="0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안</a:t>
            </a:r>
            <a:r>
              <a:rPr lang="ko-KR" altLang="en-US" sz="5000" b="1" noProof="0" dirty="0" smtClean="0">
                <a:latin typeface="+mj-ea"/>
                <a:ea typeface="+mj-ea"/>
                <a:cs typeface="+mj-cs"/>
              </a:rPr>
              <a:t>중근의사</a:t>
            </a:r>
            <a:endParaRPr kumimoji="0" lang="ko-KR" alt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027" name="Picture 3" descr="C:\Documents and Settings\User\바탕 화면\ea1_014_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204864"/>
            <a:ext cx="5472608" cy="28514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99792" y="544522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안중근의사의 모습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업적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Picture 5" descr="C:\Documents and Settings\User\바탕 화면\평성궁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2060848"/>
            <a:ext cx="4991218" cy="32878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이토히로부미</a:t>
            </a:r>
            <a:r>
              <a:rPr lang="ko-KR" altLang="en-US" sz="2000" b="1" dirty="0" smtClean="0"/>
              <a:t> 저격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업적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Picture 5" descr="C:\Documents and Settings\User\바탕 화면\평성궁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1916832"/>
            <a:ext cx="5184576" cy="343188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58052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주요행적 및 기념관 개관</a:t>
            </a:r>
            <a:endParaRPr lang="ko-KR" alt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lvl="0" algn="l">
              <a:defRPr/>
            </a:pPr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 기념우표 발행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1" name="그림 20" descr="遣唐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3857652" cy="3505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904" y="60932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기념우표 발행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7236296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74900" indent="-857250">
              <a:lnSpc>
                <a:spcPct val="150000"/>
              </a:lnSpc>
            </a:pPr>
            <a:r>
              <a:rPr lang="ko-KR" altLang="en-US" sz="5000" b="1" dirty="0" smtClean="0">
                <a:solidFill>
                  <a:srgbClr val="FF0000"/>
                </a:solidFill>
              </a:rPr>
              <a:t>독</a:t>
            </a:r>
            <a:r>
              <a:rPr lang="ko-KR" altLang="en-US" sz="5000" b="1" dirty="0" smtClean="0"/>
              <a:t>도문제와 한일관계</a:t>
            </a:r>
            <a:endParaRPr lang="en-US" altLang="ko-KR" sz="5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후대의 안중근의사 추모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4" name="Picture 3" descr="C:\Documents and Settings\User\바탕 화면\당초시사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1916832"/>
            <a:ext cx="3728456" cy="37284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5856" y="5733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안중근 의사 추모</a:t>
            </a:r>
            <a:endParaRPr lang="en-US" altLang="ko-K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b="1" dirty="0" smtClean="0">
                <a:latin typeface="+mj-ea"/>
              </a:rPr>
              <a:t>안중근의사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err="1" smtClean="0"/>
              <a:t>이토히로부미</a:t>
            </a:r>
            <a:r>
              <a:rPr lang="ko-KR" altLang="en-US" sz="2000" b="1" dirty="0" smtClean="0"/>
              <a:t> 저격이유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24928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http://news.naver.com/main/read.nhn?mode=LPOD&amp;mid=tvh&amp;oid=055&amp;aid=0000274856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636912"/>
            <a:ext cx="7812360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8800" b="1" dirty="0" smtClean="0">
                <a:latin typeface="+mj-ea"/>
                <a:ea typeface="+mj-ea"/>
                <a:cs typeface="+mj-cs"/>
              </a:rPr>
              <a:t>Thank You :-)</a:t>
            </a:r>
            <a:endParaRPr kumimoji="0" lang="ko-KR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861048"/>
            <a:ext cx="9144000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algn="l"/>
            <a:r>
              <a:rPr lang="ko-KR" altLang="en-US" dirty="0" err="1" smtClean="0"/>
              <a:t>난징의</a:t>
            </a:r>
            <a:r>
              <a:rPr lang="ko-KR" altLang="en-US" dirty="0" smtClean="0"/>
              <a:t> 눈물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314324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hlinkClick r:id="rId2"/>
              </a:rPr>
              <a:t>http://news.naver.com/main/read.nhn?mode=LPOD&amp;mid=tvh&amp;oid=055&amp;aid=0000274856</a:t>
            </a:r>
            <a:endParaRPr lang="en-US" altLang="ko-KR" dirty="0" smtClean="0"/>
          </a:p>
          <a:p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독도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죠몬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4" y="1916832"/>
            <a:ext cx="3998210" cy="3528391"/>
          </a:xfrm>
          <a:prstGeom prst="rect">
            <a:avLst/>
          </a:prstGeom>
        </p:spPr>
      </p:pic>
      <p:pic>
        <p:nvPicPr>
          <p:cNvPr id="10" name="그림 9" descr="죠몬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916832"/>
            <a:ext cx="3914636" cy="3528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5892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   독도의 모습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일본의 주장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1" y="1785926"/>
            <a:ext cx="4464496" cy="4000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일본의 주장 요약 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일본의 주장 자료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3695015" cy="2520280"/>
          </a:xfrm>
          <a:prstGeom prst="rect">
            <a:avLst/>
          </a:prstGeom>
        </p:spPr>
      </p:pic>
      <p:pic>
        <p:nvPicPr>
          <p:cNvPr id="10" name="그림 9" descr="토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420888"/>
            <a:ext cx="414340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한국의 일본 주장에 대한 반박 자료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8" descr="토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65004">
            <a:off x="409892" y="2375226"/>
            <a:ext cx="3920291" cy="2592288"/>
          </a:xfrm>
          <a:prstGeom prst="rect">
            <a:avLst/>
          </a:prstGeom>
        </p:spPr>
      </p:pic>
      <p:pic>
        <p:nvPicPr>
          <p:cNvPr id="10" name="그림 9" descr="토우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38678">
            <a:off x="4599457" y="2495144"/>
            <a:ext cx="3901704" cy="249430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987824" y="5805264"/>
            <a:ext cx="38884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</a:t>
            </a:r>
            <a:r>
              <a:rPr lang="ko-KR" altLang="en-US" dirty="0" err="1" smtClean="0"/>
              <a:t>고지도와</a:t>
            </a:r>
            <a:r>
              <a:rPr lang="ko-KR" altLang="en-US" dirty="0" smtClean="0"/>
              <a:t> 고문서를 통한 반박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73824" cy="1143000"/>
          </a:xfrm>
        </p:spPr>
        <p:txBody>
          <a:bodyPr/>
          <a:lstStyle/>
          <a:p>
            <a:pPr marL="774900" indent="-857250">
              <a:lnSpc>
                <a:spcPct val="150000"/>
              </a:lnSpc>
            </a:pPr>
            <a:r>
              <a:rPr lang="ko-KR" altLang="en-US" b="1" dirty="0" smtClean="0"/>
              <a:t>독도문제와 한일관계</a:t>
            </a:r>
            <a:endParaRPr lang="en-US" altLang="ko-KR" b="1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000" b="1" dirty="0" smtClean="0"/>
              <a:t>독도 관련 동영상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96752"/>
            <a:ext cx="727280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548680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39552" y="836712"/>
            <a:ext cx="215233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27584" y="548680"/>
            <a:ext cx="216024" cy="2152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7584" y="836712"/>
            <a:ext cx="216024" cy="21523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0" y="2492896"/>
            <a:ext cx="6228184" cy="11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000" b="1" noProof="0" dirty="0" smtClean="0">
                <a:solidFill>
                  <a:srgbClr val="FF0000"/>
                </a:solidFill>
                <a:latin typeface="+mj-ea"/>
                <a:ea typeface="+mj-ea"/>
                <a:cs typeface="+mj-cs"/>
              </a:rPr>
              <a:t>위</a:t>
            </a:r>
            <a:r>
              <a:rPr lang="ko-KR" altLang="en-US" sz="5000" b="1" noProof="0" dirty="0" smtClean="0">
                <a:latin typeface="+mj-ea"/>
                <a:ea typeface="+mj-ea"/>
                <a:cs typeface="+mj-cs"/>
              </a:rPr>
              <a:t>안부 문제</a:t>
            </a:r>
            <a:endParaRPr kumimoji="0" lang="ko-KR" alt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17032"/>
            <a:ext cx="7272808" cy="1296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218</Words>
  <Application>Microsoft Office PowerPoint</Application>
  <PresentationFormat>화면 슬라이드 쇼(4:3)</PresentationFormat>
  <Paragraphs>89</Paragraphs>
  <Slides>33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슬라이드 1</vt:lpstr>
      <vt:lpstr>슬라이드 2</vt:lpstr>
      <vt:lpstr>슬라이드 3</vt:lpstr>
      <vt:lpstr>독도문제와 한일관계</vt:lpstr>
      <vt:lpstr>독도문제와 한일관계</vt:lpstr>
      <vt:lpstr>독도문제와 한일관계</vt:lpstr>
      <vt:lpstr>독도문제와 한일관계</vt:lpstr>
      <vt:lpstr>독도문제와 한일관계</vt:lpstr>
      <vt:lpstr>슬라이드 9</vt:lpstr>
      <vt:lpstr>위안부 문제</vt:lpstr>
      <vt:lpstr>위안부 문제</vt:lpstr>
      <vt:lpstr>위안부 문제</vt:lpstr>
      <vt:lpstr>슬라이드 13</vt:lpstr>
      <vt:lpstr>우경화 현상이란?</vt:lpstr>
      <vt:lpstr>일본의 우경화의 배경과의도</vt:lpstr>
      <vt:lpstr>일본의 우경화 현상</vt:lpstr>
      <vt:lpstr>역사 왜곡의 이유</vt:lpstr>
      <vt:lpstr>우경화 현상에 따른 우리의 대응</vt:lpstr>
      <vt:lpstr>우경화 현상 동영상</vt:lpstr>
      <vt:lpstr>슬라이드 20</vt:lpstr>
      <vt:lpstr>한일 어업협정</vt:lpstr>
      <vt:lpstr>한일 어업협정</vt:lpstr>
      <vt:lpstr>한일 어업협정</vt:lpstr>
      <vt:lpstr>한일 어업협정</vt:lpstr>
      <vt:lpstr>슬라이드 25</vt:lpstr>
      <vt:lpstr>안중근의사</vt:lpstr>
      <vt:lpstr>안중근의사</vt:lpstr>
      <vt:lpstr>안중근의사</vt:lpstr>
      <vt:lpstr>안중근의사</vt:lpstr>
      <vt:lpstr>안중근의사</vt:lpstr>
      <vt:lpstr>안중근의사</vt:lpstr>
      <vt:lpstr>슬라이드 32</vt:lpstr>
      <vt:lpstr>난징의 눈물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user</cp:lastModifiedBy>
  <cp:revision>68</cp:revision>
  <dcterms:created xsi:type="dcterms:W3CDTF">2013-09-25T14:32:43Z</dcterms:created>
  <dcterms:modified xsi:type="dcterms:W3CDTF">2014-05-14T10:50:53Z</dcterms:modified>
</cp:coreProperties>
</file>