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7" r:id="rId5"/>
    <p:sldId id="274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63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15A"/>
    <a:srgbClr val="B9C3B9"/>
    <a:srgbClr val="788C78"/>
    <a:srgbClr val="D5C4B0"/>
    <a:srgbClr val="EBF4F9"/>
    <a:srgbClr val="E7DDD1"/>
    <a:srgbClr val="F1E2D3"/>
    <a:srgbClr val="CED5CE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8EED1-351B-4BB3-A3AF-8FDD1DE06056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7D91C5C1-1FB9-404C-A297-8881A913BB33}">
      <dgm:prSet phldrT="[텍스트]" custT="1"/>
      <dgm:spPr>
        <a:solidFill>
          <a:schemeClr val="bg2">
            <a:lumMod val="75000"/>
          </a:schemeClr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고사기</a:t>
          </a:r>
          <a:r>
            <a:rPr lang="en-US" altLang="ko-K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&amp;</a:t>
          </a:r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일본서기 </a:t>
          </a:r>
          <a:r>
            <a:rPr lang="en-US" altLang="ko-K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-&gt; </a:t>
          </a:r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조정행사</a:t>
          </a:r>
          <a:endParaRPr lang="ko-KR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58C04EDA-8FD9-4C47-B21F-E8A583B23138}" type="parTrans" cxnId="{E6F281EB-4068-4BF8-B385-3540F86289DB}">
      <dgm:prSet/>
      <dgm:spPr/>
      <dgm:t>
        <a:bodyPr/>
        <a:lstStyle/>
        <a:p>
          <a:pPr latinLnBrk="1"/>
          <a:endParaRPr lang="ko-KR" altLang="en-US"/>
        </a:p>
      </dgm:t>
    </dgm:pt>
    <dgm:pt modelId="{A1C800F9-87F0-4E65-BE8C-67F355856FB6}" type="sibTrans" cxnId="{E6F281EB-4068-4BF8-B385-3540F86289DB}">
      <dgm:prSet/>
      <dgm:spPr/>
      <dgm:t>
        <a:bodyPr/>
        <a:lstStyle/>
        <a:p>
          <a:pPr latinLnBrk="1"/>
          <a:endParaRPr lang="ko-KR" altLang="en-US"/>
        </a:p>
      </dgm:t>
    </dgm:pt>
    <dgm:pt modelId="{986B3634-4582-4D8F-AAC4-8B9FC574748F}">
      <dgm:prSet phldrT="[텍스트]" custT="1"/>
      <dgm:spPr>
        <a:solidFill>
          <a:schemeClr val="bg2">
            <a:lumMod val="75000"/>
          </a:schemeClr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정기적인 궁중 의례</a:t>
          </a:r>
          <a:endParaRPr lang="ko-KR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401229EF-F5E4-4952-9420-0B4C1150E325}" type="parTrans" cxnId="{5B1F2E08-20BA-46D4-B526-AFD740CC2738}">
      <dgm:prSet/>
      <dgm:spPr/>
      <dgm:t>
        <a:bodyPr/>
        <a:lstStyle/>
        <a:p>
          <a:pPr latinLnBrk="1"/>
          <a:endParaRPr lang="ko-KR" altLang="en-US"/>
        </a:p>
      </dgm:t>
    </dgm:pt>
    <dgm:pt modelId="{DF305F69-902C-49C5-B25C-AF2EABDC0465}" type="sibTrans" cxnId="{5B1F2E08-20BA-46D4-B526-AFD740CC2738}">
      <dgm:prSet/>
      <dgm:spPr/>
      <dgm:t>
        <a:bodyPr/>
        <a:lstStyle/>
        <a:p>
          <a:pPr latinLnBrk="1"/>
          <a:endParaRPr lang="ko-KR" altLang="en-US"/>
        </a:p>
      </dgm:t>
    </dgm:pt>
    <dgm:pt modelId="{C82B173A-FA88-41FB-A001-10D93D91882C}">
      <dgm:prSet phldrT="[텍스트]" custT="1"/>
      <dgm:spPr>
        <a:solidFill>
          <a:schemeClr val="bg2">
            <a:lumMod val="75000"/>
          </a:schemeClr>
        </a:solidFill>
      </dgm:spPr>
      <dgm:t>
        <a:bodyPr/>
        <a:lstStyle/>
        <a:p>
          <a:pPr latinLnBrk="1"/>
          <a:r>
            <a:rPr lang="ko-KR" alt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에도시대</a:t>
          </a:r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 이후 대중화</a:t>
          </a:r>
          <a:endParaRPr lang="ko-KR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AAE15502-C65C-4822-A7DE-F21E073A013E}" type="parTrans" cxnId="{27823569-C302-4418-BAE0-64E8A52368EC}">
      <dgm:prSet/>
      <dgm:spPr/>
      <dgm:t>
        <a:bodyPr/>
        <a:lstStyle/>
        <a:p>
          <a:pPr latinLnBrk="1"/>
          <a:endParaRPr lang="ko-KR" altLang="en-US"/>
        </a:p>
      </dgm:t>
    </dgm:pt>
    <dgm:pt modelId="{E7AE989E-C58C-4884-9CA3-F028D233A79A}" type="sibTrans" cxnId="{27823569-C302-4418-BAE0-64E8A52368EC}">
      <dgm:prSet/>
      <dgm:spPr/>
      <dgm:t>
        <a:bodyPr/>
        <a:lstStyle/>
        <a:p>
          <a:pPr latinLnBrk="1"/>
          <a:endParaRPr lang="ko-KR" altLang="en-US"/>
        </a:p>
      </dgm:t>
    </dgm:pt>
    <dgm:pt modelId="{7012EC88-8EE1-453C-B4DE-02617170665D}">
      <dgm:prSet phldrT="[텍스트]" custT="1"/>
      <dgm:spPr>
        <a:solidFill>
          <a:schemeClr val="bg2">
            <a:lumMod val="75000"/>
          </a:schemeClr>
        </a:solidFill>
      </dgm:spPr>
      <dgm:t>
        <a:bodyPr/>
        <a:lstStyle/>
        <a:p>
          <a:pPr latinLnBrk="1"/>
          <a:r>
            <a:rPr lang="ko-KR" alt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오즈모</a:t>
          </a:r>
          <a:endParaRPr lang="ko-KR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F3A5D930-9E98-4DE6-8048-16B394E7E9AA}" type="parTrans" cxnId="{F5DB2DE2-CD0D-4770-8288-97B3A84552F8}">
      <dgm:prSet/>
      <dgm:spPr/>
      <dgm:t>
        <a:bodyPr/>
        <a:lstStyle/>
        <a:p>
          <a:pPr latinLnBrk="1"/>
          <a:endParaRPr lang="ko-KR" altLang="en-US"/>
        </a:p>
      </dgm:t>
    </dgm:pt>
    <dgm:pt modelId="{597579EB-C767-4AA7-811A-CB0F7DE86353}" type="sibTrans" cxnId="{F5DB2DE2-CD0D-4770-8288-97B3A84552F8}">
      <dgm:prSet/>
      <dgm:spPr/>
      <dgm:t>
        <a:bodyPr/>
        <a:lstStyle/>
        <a:p>
          <a:pPr latinLnBrk="1"/>
          <a:endParaRPr lang="ko-KR" altLang="en-US"/>
        </a:p>
      </dgm:t>
    </dgm:pt>
    <dgm:pt modelId="{6F7DDFF6-3482-47E0-AC4D-590C813BA4D4}" type="pres">
      <dgm:prSet presAssocID="{D048EED1-351B-4BB3-A3AF-8FDD1DE06056}" presName="linearFlow" presStyleCnt="0">
        <dgm:presLayoutVars>
          <dgm:dir/>
          <dgm:resizeHandles val="exact"/>
        </dgm:presLayoutVars>
      </dgm:prSet>
      <dgm:spPr/>
    </dgm:pt>
    <dgm:pt modelId="{35E4D71E-4467-4F32-8CFF-37BEC9AC9F56}" type="pres">
      <dgm:prSet presAssocID="{7D91C5C1-1FB9-404C-A297-8881A913BB33}" presName="composite" presStyleCnt="0"/>
      <dgm:spPr/>
    </dgm:pt>
    <dgm:pt modelId="{8DC9E49D-4C0B-49CE-8274-1948792EC218}" type="pres">
      <dgm:prSet presAssocID="{7D91C5C1-1FB9-404C-A297-8881A913BB33}" presName="imgShp" presStyleLbl="fgImgPlace1" presStyleIdx="0" presStyleCnt="4"/>
      <dgm:spPr>
        <a:solidFill>
          <a:schemeClr val="bg2">
            <a:lumMod val="75000"/>
          </a:schemeClr>
        </a:solidFill>
      </dgm:spPr>
    </dgm:pt>
    <dgm:pt modelId="{094A032C-5E5E-4AE4-B82D-289D412A08FE}" type="pres">
      <dgm:prSet presAssocID="{7D91C5C1-1FB9-404C-A297-8881A913BB3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FE0951-2274-4529-82DC-B55FFF063485}" type="pres">
      <dgm:prSet presAssocID="{A1C800F9-87F0-4E65-BE8C-67F355856FB6}" presName="spacing" presStyleCnt="0"/>
      <dgm:spPr/>
    </dgm:pt>
    <dgm:pt modelId="{A3639FCA-8FEC-4A63-8BA2-981C7275EEE9}" type="pres">
      <dgm:prSet presAssocID="{986B3634-4582-4D8F-AAC4-8B9FC574748F}" presName="composite" presStyleCnt="0"/>
      <dgm:spPr/>
    </dgm:pt>
    <dgm:pt modelId="{791F1F73-7038-4173-83FC-292F65B8ADF5}" type="pres">
      <dgm:prSet presAssocID="{986B3634-4582-4D8F-AAC4-8B9FC574748F}" presName="imgShp" presStyleLbl="fgImgPlace1" presStyleIdx="1" presStyleCnt="4"/>
      <dgm:spPr>
        <a:solidFill>
          <a:schemeClr val="bg2">
            <a:lumMod val="75000"/>
          </a:schemeClr>
        </a:solidFill>
      </dgm:spPr>
    </dgm:pt>
    <dgm:pt modelId="{8047B9B3-B91E-4050-8798-4E9BAD42B1AC}" type="pres">
      <dgm:prSet presAssocID="{986B3634-4582-4D8F-AAC4-8B9FC574748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7DA2FA-F542-4A6E-8956-E058CD110F07}" type="pres">
      <dgm:prSet presAssocID="{DF305F69-902C-49C5-B25C-AF2EABDC0465}" presName="spacing" presStyleCnt="0"/>
      <dgm:spPr/>
    </dgm:pt>
    <dgm:pt modelId="{D458F0BB-4E57-4E75-B8DD-1DB7C065673D}" type="pres">
      <dgm:prSet presAssocID="{C82B173A-FA88-41FB-A001-10D93D91882C}" presName="composite" presStyleCnt="0"/>
      <dgm:spPr/>
    </dgm:pt>
    <dgm:pt modelId="{791E61BE-2B96-4A7A-A0FA-BCFFB8C3597F}" type="pres">
      <dgm:prSet presAssocID="{C82B173A-FA88-41FB-A001-10D93D91882C}" presName="imgShp" presStyleLbl="fgImgPlace1" presStyleIdx="2" presStyleCnt="4"/>
      <dgm:spPr>
        <a:solidFill>
          <a:schemeClr val="bg2">
            <a:lumMod val="75000"/>
          </a:schemeClr>
        </a:solidFill>
      </dgm:spPr>
    </dgm:pt>
    <dgm:pt modelId="{154AC0ED-136F-4A42-AF35-39FB487EAAC8}" type="pres">
      <dgm:prSet presAssocID="{C82B173A-FA88-41FB-A001-10D93D91882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CEBFB8-D451-4A26-9E25-5CF25548DEDE}" type="pres">
      <dgm:prSet presAssocID="{E7AE989E-C58C-4884-9CA3-F028D233A79A}" presName="spacing" presStyleCnt="0"/>
      <dgm:spPr/>
    </dgm:pt>
    <dgm:pt modelId="{A446C96C-987D-40F1-946E-6DB919ACB240}" type="pres">
      <dgm:prSet presAssocID="{7012EC88-8EE1-453C-B4DE-02617170665D}" presName="composite" presStyleCnt="0"/>
      <dgm:spPr/>
    </dgm:pt>
    <dgm:pt modelId="{E602D494-A02E-4025-AAC3-5386E1DCB9EB}" type="pres">
      <dgm:prSet presAssocID="{7012EC88-8EE1-453C-B4DE-02617170665D}" presName="imgShp" presStyleLbl="fgImgPlace1" presStyleIdx="3" presStyleCnt="4"/>
      <dgm:spPr>
        <a:solidFill>
          <a:schemeClr val="bg2">
            <a:lumMod val="75000"/>
          </a:schemeClr>
        </a:solidFill>
      </dgm:spPr>
    </dgm:pt>
    <dgm:pt modelId="{A77295BB-DDEC-4EA8-BC27-38BE392F5E0A}" type="pres">
      <dgm:prSet presAssocID="{7012EC88-8EE1-453C-B4DE-02617170665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B1F2E08-20BA-46D4-B526-AFD740CC2738}" srcId="{D048EED1-351B-4BB3-A3AF-8FDD1DE06056}" destId="{986B3634-4582-4D8F-AAC4-8B9FC574748F}" srcOrd="1" destOrd="0" parTransId="{401229EF-F5E4-4952-9420-0B4C1150E325}" sibTransId="{DF305F69-902C-49C5-B25C-AF2EABDC0465}"/>
    <dgm:cxn modelId="{E6F281EB-4068-4BF8-B385-3540F86289DB}" srcId="{D048EED1-351B-4BB3-A3AF-8FDD1DE06056}" destId="{7D91C5C1-1FB9-404C-A297-8881A913BB33}" srcOrd="0" destOrd="0" parTransId="{58C04EDA-8FD9-4C47-B21F-E8A583B23138}" sibTransId="{A1C800F9-87F0-4E65-BE8C-67F355856FB6}"/>
    <dgm:cxn modelId="{C48ABDF7-8032-4EF0-BDA1-8DFBF49E3E15}" type="presOf" srcId="{7012EC88-8EE1-453C-B4DE-02617170665D}" destId="{A77295BB-DDEC-4EA8-BC27-38BE392F5E0A}" srcOrd="0" destOrd="0" presId="urn:microsoft.com/office/officeart/2005/8/layout/vList3#1"/>
    <dgm:cxn modelId="{BBE2C765-E994-4506-B088-26413BCB477F}" type="presOf" srcId="{7D91C5C1-1FB9-404C-A297-8881A913BB33}" destId="{094A032C-5E5E-4AE4-B82D-289D412A08FE}" srcOrd="0" destOrd="0" presId="urn:microsoft.com/office/officeart/2005/8/layout/vList3#1"/>
    <dgm:cxn modelId="{8F3A1E05-AA4B-4D35-8C5B-00AED813CABB}" type="presOf" srcId="{986B3634-4582-4D8F-AAC4-8B9FC574748F}" destId="{8047B9B3-B91E-4050-8798-4E9BAD42B1AC}" srcOrd="0" destOrd="0" presId="urn:microsoft.com/office/officeart/2005/8/layout/vList3#1"/>
    <dgm:cxn modelId="{CC37F0C8-E1A4-47B0-9658-8523666A04CA}" type="presOf" srcId="{D048EED1-351B-4BB3-A3AF-8FDD1DE06056}" destId="{6F7DDFF6-3482-47E0-AC4D-590C813BA4D4}" srcOrd="0" destOrd="0" presId="urn:microsoft.com/office/officeart/2005/8/layout/vList3#1"/>
    <dgm:cxn modelId="{27823569-C302-4418-BAE0-64E8A52368EC}" srcId="{D048EED1-351B-4BB3-A3AF-8FDD1DE06056}" destId="{C82B173A-FA88-41FB-A001-10D93D91882C}" srcOrd="2" destOrd="0" parTransId="{AAE15502-C65C-4822-A7DE-F21E073A013E}" sibTransId="{E7AE989E-C58C-4884-9CA3-F028D233A79A}"/>
    <dgm:cxn modelId="{E9BDA28C-46C0-49DA-A78B-66D2EF013DC5}" type="presOf" srcId="{C82B173A-FA88-41FB-A001-10D93D91882C}" destId="{154AC0ED-136F-4A42-AF35-39FB487EAAC8}" srcOrd="0" destOrd="0" presId="urn:microsoft.com/office/officeart/2005/8/layout/vList3#1"/>
    <dgm:cxn modelId="{F5DB2DE2-CD0D-4770-8288-97B3A84552F8}" srcId="{D048EED1-351B-4BB3-A3AF-8FDD1DE06056}" destId="{7012EC88-8EE1-453C-B4DE-02617170665D}" srcOrd="3" destOrd="0" parTransId="{F3A5D930-9E98-4DE6-8048-16B394E7E9AA}" sibTransId="{597579EB-C767-4AA7-811A-CB0F7DE86353}"/>
    <dgm:cxn modelId="{1917F145-92A5-4105-8DBE-26A63709A8AC}" type="presParOf" srcId="{6F7DDFF6-3482-47E0-AC4D-590C813BA4D4}" destId="{35E4D71E-4467-4F32-8CFF-37BEC9AC9F56}" srcOrd="0" destOrd="0" presId="urn:microsoft.com/office/officeart/2005/8/layout/vList3#1"/>
    <dgm:cxn modelId="{232E3315-67FB-43DC-883B-9112BF57F2A8}" type="presParOf" srcId="{35E4D71E-4467-4F32-8CFF-37BEC9AC9F56}" destId="{8DC9E49D-4C0B-49CE-8274-1948792EC218}" srcOrd="0" destOrd="0" presId="urn:microsoft.com/office/officeart/2005/8/layout/vList3#1"/>
    <dgm:cxn modelId="{7E73B862-8C09-4D1E-A195-82B7DD98B844}" type="presParOf" srcId="{35E4D71E-4467-4F32-8CFF-37BEC9AC9F56}" destId="{094A032C-5E5E-4AE4-B82D-289D412A08FE}" srcOrd="1" destOrd="0" presId="urn:microsoft.com/office/officeart/2005/8/layout/vList3#1"/>
    <dgm:cxn modelId="{A6BFBFFB-D3D6-4F24-BDB5-6AAF910DD010}" type="presParOf" srcId="{6F7DDFF6-3482-47E0-AC4D-590C813BA4D4}" destId="{21FE0951-2274-4529-82DC-B55FFF063485}" srcOrd="1" destOrd="0" presId="urn:microsoft.com/office/officeart/2005/8/layout/vList3#1"/>
    <dgm:cxn modelId="{B92611EB-EF7C-4F17-BEC3-8B4F74CFBBEC}" type="presParOf" srcId="{6F7DDFF6-3482-47E0-AC4D-590C813BA4D4}" destId="{A3639FCA-8FEC-4A63-8BA2-981C7275EEE9}" srcOrd="2" destOrd="0" presId="urn:microsoft.com/office/officeart/2005/8/layout/vList3#1"/>
    <dgm:cxn modelId="{804B981B-776E-459D-AE33-43AA9937EF01}" type="presParOf" srcId="{A3639FCA-8FEC-4A63-8BA2-981C7275EEE9}" destId="{791F1F73-7038-4173-83FC-292F65B8ADF5}" srcOrd="0" destOrd="0" presId="urn:microsoft.com/office/officeart/2005/8/layout/vList3#1"/>
    <dgm:cxn modelId="{AF2D736E-EBF3-4204-B3BE-F00D2AE190D1}" type="presParOf" srcId="{A3639FCA-8FEC-4A63-8BA2-981C7275EEE9}" destId="{8047B9B3-B91E-4050-8798-4E9BAD42B1AC}" srcOrd="1" destOrd="0" presId="urn:microsoft.com/office/officeart/2005/8/layout/vList3#1"/>
    <dgm:cxn modelId="{B5241549-2A93-4394-B192-50B02A528FB1}" type="presParOf" srcId="{6F7DDFF6-3482-47E0-AC4D-590C813BA4D4}" destId="{3B7DA2FA-F542-4A6E-8956-E058CD110F07}" srcOrd="3" destOrd="0" presId="urn:microsoft.com/office/officeart/2005/8/layout/vList3#1"/>
    <dgm:cxn modelId="{917EE2A4-B8B1-467F-BC31-C17B65E3B2A8}" type="presParOf" srcId="{6F7DDFF6-3482-47E0-AC4D-590C813BA4D4}" destId="{D458F0BB-4E57-4E75-B8DD-1DB7C065673D}" srcOrd="4" destOrd="0" presId="urn:microsoft.com/office/officeart/2005/8/layout/vList3#1"/>
    <dgm:cxn modelId="{71AB152A-99D4-4555-9873-D7D77903D534}" type="presParOf" srcId="{D458F0BB-4E57-4E75-B8DD-1DB7C065673D}" destId="{791E61BE-2B96-4A7A-A0FA-BCFFB8C3597F}" srcOrd="0" destOrd="0" presId="urn:microsoft.com/office/officeart/2005/8/layout/vList3#1"/>
    <dgm:cxn modelId="{E1ED7272-4ADA-410E-B468-0DBBBE4873A0}" type="presParOf" srcId="{D458F0BB-4E57-4E75-B8DD-1DB7C065673D}" destId="{154AC0ED-136F-4A42-AF35-39FB487EAAC8}" srcOrd="1" destOrd="0" presId="urn:microsoft.com/office/officeart/2005/8/layout/vList3#1"/>
    <dgm:cxn modelId="{F985A664-EDCC-442B-90E1-7B8697DA0C04}" type="presParOf" srcId="{6F7DDFF6-3482-47E0-AC4D-590C813BA4D4}" destId="{2BCEBFB8-D451-4A26-9E25-5CF25548DEDE}" srcOrd="5" destOrd="0" presId="urn:microsoft.com/office/officeart/2005/8/layout/vList3#1"/>
    <dgm:cxn modelId="{D7831A75-E727-4E97-A869-E0411149310F}" type="presParOf" srcId="{6F7DDFF6-3482-47E0-AC4D-590C813BA4D4}" destId="{A446C96C-987D-40F1-946E-6DB919ACB240}" srcOrd="6" destOrd="0" presId="urn:microsoft.com/office/officeart/2005/8/layout/vList3#1"/>
    <dgm:cxn modelId="{43EA30E6-8A8A-4A8D-B18B-969345ADD8D4}" type="presParOf" srcId="{A446C96C-987D-40F1-946E-6DB919ACB240}" destId="{E602D494-A02E-4025-AAC3-5386E1DCB9EB}" srcOrd="0" destOrd="0" presId="urn:microsoft.com/office/officeart/2005/8/layout/vList3#1"/>
    <dgm:cxn modelId="{7D4951DE-2897-4451-9A18-CD7443D58243}" type="presParOf" srcId="{A446C96C-987D-40F1-946E-6DB919ACB240}" destId="{A77295BB-DDEC-4EA8-BC27-38BE392F5E0A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420D1-4DD5-4C5A-952D-6C1506C8783E}" type="doc">
      <dgm:prSet loTypeId="urn:microsoft.com/office/officeart/2005/8/layout/matrix1" loCatId="matrix" qsTypeId="urn:microsoft.com/office/officeart/2005/8/quickstyle/3d8" qsCatId="3D" csTypeId="urn:microsoft.com/office/officeart/2005/8/colors/accent6_1" csCatId="accent6" phldr="1"/>
      <dgm:spPr/>
      <dgm:t>
        <a:bodyPr/>
        <a:lstStyle/>
        <a:p>
          <a:pPr latinLnBrk="1"/>
          <a:endParaRPr lang="ko-KR" altLang="en-US"/>
        </a:p>
      </dgm:t>
    </dgm:pt>
    <dgm:pt modelId="{5A7D5DFF-D718-4123-8C72-8688742936B0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준비운동</a:t>
          </a:r>
          <a:endParaRPr lang="ko-KR" altLang="en-US" sz="24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02DCB620-3591-4F96-B180-3CEA35744C79}" type="parTrans" cxnId="{CDABA0D6-DD35-4684-9712-3B65FC986267}">
      <dgm:prSet/>
      <dgm:spPr/>
      <dgm:t>
        <a:bodyPr/>
        <a:lstStyle/>
        <a:p>
          <a:pPr latinLnBrk="1"/>
          <a:endParaRPr lang="ko-KR" altLang="en-US"/>
        </a:p>
      </dgm:t>
    </dgm:pt>
    <dgm:pt modelId="{9B80DD06-7624-4DB1-ABA7-6166DF37AA6E}" type="sibTrans" cxnId="{CDABA0D6-DD35-4684-9712-3B65FC986267}">
      <dgm:prSet/>
      <dgm:spPr/>
      <dgm:t>
        <a:bodyPr/>
        <a:lstStyle/>
        <a:p>
          <a:pPr latinLnBrk="1"/>
          <a:endParaRPr lang="ko-KR" altLang="en-US"/>
        </a:p>
      </dgm:t>
    </dgm:pt>
    <dgm:pt modelId="{2AD0E69D-5C35-4915-8C3B-D5427CB29A32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힘을 과시</a:t>
          </a:r>
          <a:endParaRPr lang="ko-KR" altLang="en-US" sz="28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654737E4-BFA3-4228-93E4-2639B0E7ADB0}" type="parTrans" cxnId="{70BA50CE-18EC-45F1-9672-867852BEED26}">
      <dgm:prSet/>
      <dgm:spPr/>
      <dgm:t>
        <a:bodyPr/>
        <a:lstStyle/>
        <a:p>
          <a:pPr latinLnBrk="1"/>
          <a:endParaRPr lang="ko-KR" altLang="en-US"/>
        </a:p>
      </dgm:t>
    </dgm:pt>
    <dgm:pt modelId="{0B4CF27A-BEFE-418B-8E78-FD49CAF5AE64}" type="sibTrans" cxnId="{70BA50CE-18EC-45F1-9672-867852BEED26}">
      <dgm:prSet/>
      <dgm:spPr/>
      <dgm:t>
        <a:bodyPr/>
        <a:lstStyle/>
        <a:p>
          <a:pPr latinLnBrk="1"/>
          <a:endParaRPr lang="ko-KR" altLang="en-US"/>
        </a:p>
      </dgm:t>
    </dgm:pt>
    <dgm:pt modelId="{6F4090D0-4FF4-4E6F-9177-B27938BEF00D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탐색전</a:t>
          </a:r>
          <a:endParaRPr lang="ko-KR" altLang="en-US" sz="28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7835299F-E0F2-40EC-A707-D1EE09F109D9}" type="parTrans" cxnId="{247EF53F-5A69-4B1F-A24B-5AFFAC2950F4}">
      <dgm:prSet/>
      <dgm:spPr/>
      <dgm:t>
        <a:bodyPr/>
        <a:lstStyle/>
        <a:p>
          <a:pPr latinLnBrk="1"/>
          <a:endParaRPr lang="ko-KR" altLang="en-US"/>
        </a:p>
      </dgm:t>
    </dgm:pt>
    <dgm:pt modelId="{DF305B08-7968-4787-9E23-C5BA6CDA5AEE}" type="sibTrans" cxnId="{247EF53F-5A69-4B1F-A24B-5AFFAC2950F4}">
      <dgm:prSet/>
      <dgm:spPr/>
      <dgm:t>
        <a:bodyPr/>
        <a:lstStyle/>
        <a:p>
          <a:pPr latinLnBrk="1"/>
          <a:endParaRPr lang="ko-KR" altLang="en-US"/>
        </a:p>
      </dgm:t>
    </dgm:pt>
    <dgm:pt modelId="{F11E12C1-A3DE-4385-9CF3-5A6559C28BB3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흥</a:t>
          </a:r>
          <a:endParaRPr lang="ko-KR" altLang="en-US" sz="28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FAD5C728-D34B-4AA9-A0F3-43D9AEA9A04F}" type="parTrans" cxnId="{E6C3E744-52F5-45FA-9387-717B1CCE012E}">
      <dgm:prSet/>
      <dgm:spPr/>
      <dgm:t>
        <a:bodyPr/>
        <a:lstStyle/>
        <a:p>
          <a:pPr latinLnBrk="1"/>
          <a:endParaRPr lang="ko-KR" altLang="en-US"/>
        </a:p>
      </dgm:t>
    </dgm:pt>
    <dgm:pt modelId="{552EC5A7-A5C1-4C45-8742-18E34DE1BA07}" type="sibTrans" cxnId="{E6C3E744-52F5-45FA-9387-717B1CCE012E}">
      <dgm:prSet/>
      <dgm:spPr/>
      <dgm:t>
        <a:bodyPr/>
        <a:lstStyle/>
        <a:p>
          <a:pPr latinLnBrk="1"/>
          <a:endParaRPr lang="ko-KR" altLang="en-US"/>
        </a:p>
      </dgm:t>
    </dgm:pt>
    <dgm:pt modelId="{DF6FC847-40D1-4F1E-BFD9-3B7D16C6656D}">
      <dgm:prSet custT="1"/>
      <dgm:spPr/>
      <dgm:t>
        <a:bodyPr/>
        <a:lstStyle/>
        <a:p>
          <a:pPr latinLnBrk="1"/>
          <a:r>
            <a:rPr lang="ko-KR" altLang="en-US" sz="28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경기시작의식</a:t>
          </a:r>
          <a:endParaRPr lang="ko-KR" altLang="en-US" sz="28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45098AFA-50C7-4A78-9DC4-4CB6BA0462D6}" type="parTrans" cxnId="{656CB974-D337-4EED-A37D-8CDD11D81022}">
      <dgm:prSet/>
      <dgm:spPr/>
      <dgm:t>
        <a:bodyPr/>
        <a:lstStyle/>
        <a:p>
          <a:pPr latinLnBrk="1"/>
          <a:endParaRPr lang="ko-KR" altLang="en-US"/>
        </a:p>
      </dgm:t>
    </dgm:pt>
    <dgm:pt modelId="{9E16B551-BD78-4793-8D10-C123CC432407}" type="sibTrans" cxnId="{656CB974-D337-4EED-A37D-8CDD11D81022}">
      <dgm:prSet/>
      <dgm:spPr/>
      <dgm:t>
        <a:bodyPr/>
        <a:lstStyle/>
        <a:p>
          <a:pPr latinLnBrk="1"/>
          <a:endParaRPr lang="ko-KR" altLang="en-US"/>
        </a:p>
      </dgm:t>
    </dgm:pt>
    <dgm:pt modelId="{02960E11-0CDD-40BE-B0E8-9BE03E73511F}" type="pres">
      <dgm:prSet presAssocID="{391420D1-4DD5-4C5A-952D-6C1506C8783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3119E7-8B19-44A7-8848-7301ED46B929}" type="pres">
      <dgm:prSet presAssocID="{391420D1-4DD5-4C5A-952D-6C1506C8783E}" presName="matrix" presStyleCnt="0"/>
      <dgm:spPr/>
    </dgm:pt>
    <dgm:pt modelId="{1517D06A-0BE4-4360-A076-5E6686D4EA39}" type="pres">
      <dgm:prSet presAssocID="{391420D1-4DD5-4C5A-952D-6C1506C8783E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CE2A985-65FB-4CEF-8D18-8E94C34A9FF4}" type="pres">
      <dgm:prSet presAssocID="{391420D1-4DD5-4C5A-952D-6C1506C878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863FE4-4F89-4D3B-A37C-5B8F4C6B6350}" type="pres">
      <dgm:prSet presAssocID="{391420D1-4DD5-4C5A-952D-6C1506C8783E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E35FEF7-2E6A-4075-BDF7-FAAC07392FEC}" type="pres">
      <dgm:prSet presAssocID="{391420D1-4DD5-4C5A-952D-6C1506C878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C88B57-891E-4678-9D05-C6ACE6B99C34}" type="pres">
      <dgm:prSet presAssocID="{391420D1-4DD5-4C5A-952D-6C1506C8783E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D13F066-3A88-44FE-BCA4-12255AD22A88}" type="pres">
      <dgm:prSet presAssocID="{391420D1-4DD5-4C5A-952D-6C1506C878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0BCD0D-9036-4843-ABF8-578FB8E3957C}" type="pres">
      <dgm:prSet presAssocID="{391420D1-4DD5-4C5A-952D-6C1506C8783E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CE555E65-DABE-4FC0-B84E-A76461180558}" type="pres">
      <dgm:prSet presAssocID="{391420D1-4DD5-4C5A-952D-6C1506C878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0D877E-FB17-41DA-9BDE-AA8BBAE20848}" type="pres">
      <dgm:prSet presAssocID="{391420D1-4DD5-4C5A-952D-6C1506C8783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0BA50CE-18EC-45F1-9672-867852BEED26}" srcId="{5A7D5DFF-D718-4123-8C72-8688742936B0}" destId="{2AD0E69D-5C35-4915-8C3B-D5427CB29A32}" srcOrd="0" destOrd="0" parTransId="{654737E4-BFA3-4228-93E4-2639B0E7ADB0}" sibTransId="{0B4CF27A-BEFE-418B-8E78-FD49CAF5AE64}"/>
    <dgm:cxn modelId="{37A0AE56-DACE-4A8E-BF60-49906486D086}" type="presOf" srcId="{DF6FC847-40D1-4F1E-BFD9-3B7D16C6656D}" destId="{CE555E65-DABE-4FC0-B84E-A76461180558}" srcOrd="1" destOrd="0" presId="urn:microsoft.com/office/officeart/2005/8/layout/matrix1"/>
    <dgm:cxn modelId="{83A695BF-6465-462C-8216-6D2D194AD6FE}" type="presOf" srcId="{6F4090D0-4FF4-4E6F-9177-B27938BEF00D}" destId="{6E863FE4-4F89-4D3B-A37C-5B8F4C6B6350}" srcOrd="0" destOrd="0" presId="urn:microsoft.com/office/officeart/2005/8/layout/matrix1"/>
    <dgm:cxn modelId="{9891432C-3361-4A3A-9EBC-42A931F4F779}" type="presOf" srcId="{5A7D5DFF-D718-4123-8C72-8688742936B0}" destId="{E10D877E-FB17-41DA-9BDE-AA8BBAE20848}" srcOrd="0" destOrd="0" presId="urn:microsoft.com/office/officeart/2005/8/layout/matrix1"/>
    <dgm:cxn modelId="{2F6C79E9-F615-4E90-B520-B107E4176459}" type="presOf" srcId="{F11E12C1-A3DE-4385-9CF3-5A6559C28BB3}" destId="{DEC88B57-891E-4678-9D05-C6ACE6B99C34}" srcOrd="0" destOrd="0" presId="urn:microsoft.com/office/officeart/2005/8/layout/matrix1"/>
    <dgm:cxn modelId="{EA5C294B-CF43-4D45-86B2-B9EAD0D3ADE0}" type="presOf" srcId="{F11E12C1-A3DE-4385-9CF3-5A6559C28BB3}" destId="{DD13F066-3A88-44FE-BCA4-12255AD22A88}" srcOrd="1" destOrd="0" presId="urn:microsoft.com/office/officeart/2005/8/layout/matrix1"/>
    <dgm:cxn modelId="{E6C3E744-52F5-45FA-9387-717B1CCE012E}" srcId="{5A7D5DFF-D718-4123-8C72-8688742936B0}" destId="{F11E12C1-A3DE-4385-9CF3-5A6559C28BB3}" srcOrd="2" destOrd="0" parTransId="{FAD5C728-D34B-4AA9-A0F3-43D9AEA9A04F}" sibTransId="{552EC5A7-A5C1-4C45-8742-18E34DE1BA07}"/>
    <dgm:cxn modelId="{CDABA0D6-DD35-4684-9712-3B65FC986267}" srcId="{391420D1-4DD5-4C5A-952D-6C1506C8783E}" destId="{5A7D5DFF-D718-4123-8C72-8688742936B0}" srcOrd="0" destOrd="0" parTransId="{02DCB620-3591-4F96-B180-3CEA35744C79}" sibTransId="{9B80DD06-7624-4DB1-ABA7-6166DF37AA6E}"/>
    <dgm:cxn modelId="{81BE135B-35E9-444A-A14C-55785B57F2F7}" type="presOf" srcId="{DF6FC847-40D1-4F1E-BFD9-3B7D16C6656D}" destId="{EB0BCD0D-9036-4843-ABF8-578FB8E3957C}" srcOrd="0" destOrd="0" presId="urn:microsoft.com/office/officeart/2005/8/layout/matrix1"/>
    <dgm:cxn modelId="{39283D93-5B2E-48FD-A198-0E6D836F2FD5}" type="presOf" srcId="{391420D1-4DD5-4C5A-952D-6C1506C8783E}" destId="{02960E11-0CDD-40BE-B0E8-9BE03E73511F}" srcOrd="0" destOrd="0" presId="urn:microsoft.com/office/officeart/2005/8/layout/matrix1"/>
    <dgm:cxn modelId="{656CB974-D337-4EED-A37D-8CDD11D81022}" srcId="{5A7D5DFF-D718-4123-8C72-8688742936B0}" destId="{DF6FC847-40D1-4F1E-BFD9-3B7D16C6656D}" srcOrd="3" destOrd="0" parTransId="{45098AFA-50C7-4A78-9DC4-4CB6BA0462D6}" sibTransId="{9E16B551-BD78-4793-8D10-C123CC432407}"/>
    <dgm:cxn modelId="{603F0BCA-9ABF-4AF1-BAE0-530BDE053CEC}" type="presOf" srcId="{2AD0E69D-5C35-4915-8C3B-D5427CB29A32}" destId="{BCE2A985-65FB-4CEF-8D18-8E94C34A9FF4}" srcOrd="1" destOrd="0" presId="urn:microsoft.com/office/officeart/2005/8/layout/matrix1"/>
    <dgm:cxn modelId="{0814D5B8-9470-44AB-BBB2-09CF94E31E56}" type="presOf" srcId="{2AD0E69D-5C35-4915-8C3B-D5427CB29A32}" destId="{1517D06A-0BE4-4360-A076-5E6686D4EA39}" srcOrd="0" destOrd="0" presId="urn:microsoft.com/office/officeart/2005/8/layout/matrix1"/>
    <dgm:cxn modelId="{6187E44F-E43B-40F0-A943-6A496E1465A7}" type="presOf" srcId="{6F4090D0-4FF4-4E6F-9177-B27938BEF00D}" destId="{2E35FEF7-2E6A-4075-BDF7-FAAC07392FEC}" srcOrd="1" destOrd="0" presId="urn:microsoft.com/office/officeart/2005/8/layout/matrix1"/>
    <dgm:cxn modelId="{247EF53F-5A69-4B1F-A24B-5AFFAC2950F4}" srcId="{5A7D5DFF-D718-4123-8C72-8688742936B0}" destId="{6F4090D0-4FF4-4E6F-9177-B27938BEF00D}" srcOrd="1" destOrd="0" parTransId="{7835299F-E0F2-40EC-A707-D1EE09F109D9}" sibTransId="{DF305B08-7968-4787-9E23-C5BA6CDA5AEE}"/>
    <dgm:cxn modelId="{0EEEA81E-3F8B-45D9-8DCC-BC6182CFB45D}" type="presParOf" srcId="{02960E11-0CDD-40BE-B0E8-9BE03E73511F}" destId="{F23119E7-8B19-44A7-8848-7301ED46B929}" srcOrd="0" destOrd="0" presId="urn:microsoft.com/office/officeart/2005/8/layout/matrix1"/>
    <dgm:cxn modelId="{B21A511E-42F2-4956-8924-302591B7A57D}" type="presParOf" srcId="{F23119E7-8B19-44A7-8848-7301ED46B929}" destId="{1517D06A-0BE4-4360-A076-5E6686D4EA39}" srcOrd="0" destOrd="0" presId="urn:microsoft.com/office/officeart/2005/8/layout/matrix1"/>
    <dgm:cxn modelId="{B3E23191-A977-4A75-A39A-77EF9F7C6700}" type="presParOf" srcId="{F23119E7-8B19-44A7-8848-7301ED46B929}" destId="{BCE2A985-65FB-4CEF-8D18-8E94C34A9FF4}" srcOrd="1" destOrd="0" presId="urn:microsoft.com/office/officeart/2005/8/layout/matrix1"/>
    <dgm:cxn modelId="{FD5AC69C-0FE8-4D44-96A1-D57B7988D8E2}" type="presParOf" srcId="{F23119E7-8B19-44A7-8848-7301ED46B929}" destId="{6E863FE4-4F89-4D3B-A37C-5B8F4C6B6350}" srcOrd="2" destOrd="0" presId="urn:microsoft.com/office/officeart/2005/8/layout/matrix1"/>
    <dgm:cxn modelId="{858854B5-E254-4EC3-B90D-A47BFEF85BC7}" type="presParOf" srcId="{F23119E7-8B19-44A7-8848-7301ED46B929}" destId="{2E35FEF7-2E6A-4075-BDF7-FAAC07392FEC}" srcOrd="3" destOrd="0" presId="urn:microsoft.com/office/officeart/2005/8/layout/matrix1"/>
    <dgm:cxn modelId="{4824D338-ED14-4E04-B904-4C992F12FE23}" type="presParOf" srcId="{F23119E7-8B19-44A7-8848-7301ED46B929}" destId="{DEC88B57-891E-4678-9D05-C6ACE6B99C34}" srcOrd="4" destOrd="0" presId="urn:microsoft.com/office/officeart/2005/8/layout/matrix1"/>
    <dgm:cxn modelId="{CC034F1A-CA85-4D39-9581-5E8E46911114}" type="presParOf" srcId="{F23119E7-8B19-44A7-8848-7301ED46B929}" destId="{DD13F066-3A88-44FE-BCA4-12255AD22A88}" srcOrd="5" destOrd="0" presId="urn:microsoft.com/office/officeart/2005/8/layout/matrix1"/>
    <dgm:cxn modelId="{6E78E3FD-7571-4486-A9D3-91226218BF16}" type="presParOf" srcId="{F23119E7-8B19-44A7-8848-7301ED46B929}" destId="{EB0BCD0D-9036-4843-ABF8-578FB8E3957C}" srcOrd="6" destOrd="0" presId="urn:microsoft.com/office/officeart/2005/8/layout/matrix1"/>
    <dgm:cxn modelId="{CED6A9F5-9E22-43D5-A4E6-D71C376E2D43}" type="presParOf" srcId="{F23119E7-8B19-44A7-8848-7301ED46B929}" destId="{CE555E65-DABE-4FC0-B84E-A76461180558}" srcOrd="7" destOrd="0" presId="urn:microsoft.com/office/officeart/2005/8/layout/matrix1"/>
    <dgm:cxn modelId="{BB32CDF5-38C3-4AB5-A1A1-A0A947E5AED2}" type="presParOf" srcId="{02960E11-0CDD-40BE-B0E8-9BE03E73511F}" destId="{E10D877E-FB17-41DA-9BDE-AA8BBAE208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616B9-D26D-4E0F-A3A0-2EAF6C174327}" type="doc">
      <dgm:prSet loTypeId="urn:microsoft.com/office/officeart/2005/8/layout/pyramid1" loCatId="pyramid" qsTypeId="urn:microsoft.com/office/officeart/2005/8/quickstyle/simple5" qsCatId="simple" csTypeId="urn:microsoft.com/office/officeart/2005/8/colors/accent0_2" csCatId="mainScheme" phldr="1"/>
      <dgm:spPr/>
    </dgm:pt>
    <dgm:pt modelId="{D8F3AEB5-583C-404B-84CB-202FFC7EFACD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요코즈나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2448AE5-916B-4D50-A158-F2EFEA819988}" type="parTrans" cxnId="{9B09CF13-4E21-4E2B-8846-42DB36F1485C}">
      <dgm:prSet/>
      <dgm:spPr/>
      <dgm:t>
        <a:bodyPr/>
        <a:lstStyle/>
        <a:p>
          <a:pPr latinLnBrk="1"/>
          <a:endParaRPr lang="ko-KR" altLang="en-US"/>
        </a:p>
      </dgm:t>
    </dgm:pt>
    <dgm:pt modelId="{8B592297-04DE-4EF6-AF05-AE61EECBBCC6}" type="sibTrans" cxnId="{9B09CF13-4E21-4E2B-8846-42DB36F1485C}">
      <dgm:prSet/>
      <dgm:spPr/>
      <dgm:t>
        <a:bodyPr/>
        <a:lstStyle/>
        <a:p>
          <a:pPr latinLnBrk="1"/>
          <a:endParaRPr lang="ko-KR" altLang="en-US"/>
        </a:p>
      </dgm:t>
    </dgm:pt>
    <dgm:pt modelId="{7DDF3D45-C2C5-4729-9789-FC8DE642EC4E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오오제키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9CC255E-801B-4054-988E-AADC442CE13D}" type="parTrans" cxnId="{318CF197-0079-47B9-BF97-AB3A6F587061}">
      <dgm:prSet/>
      <dgm:spPr/>
      <dgm:t>
        <a:bodyPr/>
        <a:lstStyle/>
        <a:p>
          <a:pPr latinLnBrk="1"/>
          <a:endParaRPr lang="ko-KR" altLang="en-US"/>
        </a:p>
      </dgm:t>
    </dgm:pt>
    <dgm:pt modelId="{CD08067D-8F38-4689-ADB9-13B31EA692C8}" type="sibTrans" cxnId="{318CF197-0079-47B9-BF97-AB3A6F587061}">
      <dgm:prSet/>
      <dgm:spPr/>
      <dgm:t>
        <a:bodyPr/>
        <a:lstStyle/>
        <a:p>
          <a:pPr latinLnBrk="1"/>
          <a:endParaRPr lang="ko-KR" altLang="en-US"/>
        </a:p>
      </dgm:t>
    </dgm:pt>
    <dgm:pt modelId="{05C69256-5D3A-4E77-A28D-24BEB5E27F2D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세키와케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FB2432A-5E4A-4550-9598-83E1F2170834}" type="parTrans" cxnId="{BC1F579A-88E7-4AEA-B568-7811C60410C6}">
      <dgm:prSet/>
      <dgm:spPr/>
      <dgm:t>
        <a:bodyPr/>
        <a:lstStyle/>
        <a:p>
          <a:pPr latinLnBrk="1"/>
          <a:endParaRPr lang="ko-KR" altLang="en-US"/>
        </a:p>
      </dgm:t>
    </dgm:pt>
    <dgm:pt modelId="{BAD19E1F-7708-4234-99FC-BC865830F15D}" type="sibTrans" cxnId="{BC1F579A-88E7-4AEA-B568-7811C60410C6}">
      <dgm:prSet/>
      <dgm:spPr/>
      <dgm:t>
        <a:bodyPr/>
        <a:lstStyle/>
        <a:p>
          <a:pPr latinLnBrk="1"/>
          <a:endParaRPr lang="ko-KR" altLang="en-US"/>
        </a:p>
      </dgm:t>
    </dgm:pt>
    <dgm:pt modelId="{2948367E-A780-4FF7-B682-BE9549A206DE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코무스비</a:t>
          </a:r>
          <a:endParaRPr lang="en-US" altLang="ko-KR" b="1" cap="none" spc="50" dirty="0" smtClean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40BB1F8-4FF0-4262-AB96-629D570F8D71}" type="parTrans" cxnId="{4ABF4FEA-2245-4CAE-9FF3-76CE98D153A3}">
      <dgm:prSet/>
      <dgm:spPr/>
      <dgm:t>
        <a:bodyPr/>
        <a:lstStyle/>
        <a:p>
          <a:pPr latinLnBrk="1"/>
          <a:endParaRPr lang="ko-KR" altLang="en-US"/>
        </a:p>
      </dgm:t>
    </dgm:pt>
    <dgm:pt modelId="{17B264C5-109A-49BE-8F46-C1764A6B93F2}" type="sibTrans" cxnId="{4ABF4FEA-2245-4CAE-9FF3-76CE98D153A3}">
      <dgm:prSet/>
      <dgm:spPr/>
      <dgm:t>
        <a:bodyPr/>
        <a:lstStyle/>
        <a:p>
          <a:pPr latinLnBrk="1"/>
          <a:endParaRPr lang="ko-KR" altLang="en-US"/>
        </a:p>
      </dgm:t>
    </dgm:pt>
    <dgm:pt modelId="{8573FB95-56E2-4D1B-9E17-A98F628CBA4D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쥬료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8012FF8-4678-409E-8A78-853D96DE4E62}" type="parTrans" cxnId="{2E8E3CC2-8DAF-4956-BCD9-932DB46BCBAA}">
      <dgm:prSet/>
      <dgm:spPr/>
      <dgm:t>
        <a:bodyPr/>
        <a:lstStyle/>
        <a:p>
          <a:pPr latinLnBrk="1"/>
          <a:endParaRPr lang="ko-KR" altLang="en-US"/>
        </a:p>
      </dgm:t>
    </dgm:pt>
    <dgm:pt modelId="{D6A48D06-EC3D-4B80-8BAE-CCDB2BA511A6}" type="sibTrans" cxnId="{2E8E3CC2-8DAF-4956-BCD9-932DB46BCBAA}">
      <dgm:prSet/>
      <dgm:spPr/>
      <dgm:t>
        <a:bodyPr/>
        <a:lstStyle/>
        <a:p>
          <a:pPr latinLnBrk="1"/>
          <a:endParaRPr lang="ko-KR" altLang="en-US"/>
        </a:p>
      </dgm:t>
    </dgm:pt>
    <dgm:pt modelId="{ED643A3D-F450-41B0-8619-B86D35483F11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마쿠시타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679EDAB-943B-432A-ADC0-22F4A5644B67}" type="parTrans" cxnId="{B1D2506B-5987-4A85-8EEC-3841DC332C81}">
      <dgm:prSet/>
      <dgm:spPr/>
      <dgm:t>
        <a:bodyPr/>
        <a:lstStyle/>
        <a:p>
          <a:pPr latinLnBrk="1"/>
          <a:endParaRPr lang="ko-KR" altLang="en-US"/>
        </a:p>
      </dgm:t>
    </dgm:pt>
    <dgm:pt modelId="{F9164228-C135-4F18-B947-48F196F7FFB8}" type="sibTrans" cxnId="{B1D2506B-5987-4A85-8EEC-3841DC332C81}">
      <dgm:prSet/>
      <dgm:spPr/>
      <dgm:t>
        <a:bodyPr/>
        <a:lstStyle/>
        <a:p>
          <a:pPr latinLnBrk="1"/>
          <a:endParaRPr lang="ko-KR" altLang="en-US"/>
        </a:p>
      </dgm:t>
    </dgm:pt>
    <dgm:pt modelId="{8F7AADEF-C830-413C-8488-2B8B57367A25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산단메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D024220-AD26-4A4B-B082-D333C77E14AF}" type="parTrans" cxnId="{AFE4B797-6052-4B23-9983-A2EB5B67699B}">
      <dgm:prSet/>
      <dgm:spPr/>
      <dgm:t>
        <a:bodyPr/>
        <a:lstStyle/>
        <a:p>
          <a:pPr latinLnBrk="1"/>
          <a:endParaRPr lang="ko-KR" altLang="en-US"/>
        </a:p>
      </dgm:t>
    </dgm:pt>
    <dgm:pt modelId="{63E0C0D8-DA90-4F0F-9608-9982F806EC31}" type="sibTrans" cxnId="{AFE4B797-6052-4B23-9983-A2EB5B67699B}">
      <dgm:prSet/>
      <dgm:spPr/>
      <dgm:t>
        <a:bodyPr/>
        <a:lstStyle/>
        <a:p>
          <a:pPr latinLnBrk="1"/>
          <a:endParaRPr lang="ko-KR" altLang="en-US"/>
        </a:p>
      </dgm:t>
    </dgm:pt>
    <dgm:pt modelId="{51B20BA0-F76D-49A3-8F08-FB435ED94636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죠니단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746CF16-1C80-4299-9E15-46BA3A193434}" type="parTrans" cxnId="{21A0AEE1-E08F-407F-A157-113B0103D7A9}">
      <dgm:prSet/>
      <dgm:spPr/>
      <dgm:t>
        <a:bodyPr/>
        <a:lstStyle/>
        <a:p>
          <a:pPr latinLnBrk="1"/>
          <a:endParaRPr lang="ko-KR" altLang="en-US"/>
        </a:p>
      </dgm:t>
    </dgm:pt>
    <dgm:pt modelId="{3B7D05E7-A803-4147-BACF-67E73B5689DD}" type="sibTrans" cxnId="{21A0AEE1-E08F-407F-A157-113B0103D7A9}">
      <dgm:prSet/>
      <dgm:spPr/>
      <dgm:t>
        <a:bodyPr/>
        <a:lstStyle/>
        <a:p>
          <a:pPr latinLnBrk="1"/>
          <a:endParaRPr lang="ko-KR" altLang="en-US"/>
        </a:p>
      </dgm:t>
    </dgm:pt>
    <dgm:pt modelId="{C6D85E54-295B-4629-8BE2-2A1B3F97222F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죠구누치</a:t>
          </a:r>
          <a:endParaRPr lang="ko-KR" altLang="en-US" b="1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EDE6E05-311B-4462-ABE2-4534012DDF3B}" type="parTrans" cxnId="{E15540FC-120B-4CFC-9D3A-08BC9D8C5179}">
      <dgm:prSet/>
      <dgm:spPr/>
      <dgm:t>
        <a:bodyPr/>
        <a:lstStyle/>
        <a:p>
          <a:pPr latinLnBrk="1"/>
          <a:endParaRPr lang="ko-KR" altLang="en-US"/>
        </a:p>
      </dgm:t>
    </dgm:pt>
    <dgm:pt modelId="{4DED0712-25C1-4A37-9904-714C1F4CA442}" type="sibTrans" cxnId="{E15540FC-120B-4CFC-9D3A-08BC9D8C5179}">
      <dgm:prSet/>
      <dgm:spPr/>
      <dgm:t>
        <a:bodyPr/>
        <a:lstStyle/>
        <a:p>
          <a:pPr latinLnBrk="1"/>
          <a:endParaRPr lang="ko-KR" altLang="en-US"/>
        </a:p>
      </dgm:t>
    </dgm:pt>
    <dgm:pt modelId="{F5A0CE3E-6A7C-4D1B-A5A2-BCF9B9DC683D}">
      <dgm:prSet phldrT="[텍스트]"/>
      <dgm:spPr/>
      <dgm:t>
        <a:bodyPr/>
        <a:lstStyle/>
        <a:p>
          <a:pPr latinLnBrk="1"/>
          <a:r>
            <a:rPr lang="ko-KR" altLang="en-US" b="1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마에가시라</a:t>
          </a:r>
          <a:endParaRPr lang="en-US" altLang="ko-KR" b="1" cap="none" spc="50" dirty="0" smtClean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D73C077-BB9C-4C55-84E8-649D3F6D5C87}" type="parTrans" cxnId="{F15010FA-4C27-4FD4-9326-B34AAD180070}">
      <dgm:prSet/>
      <dgm:spPr/>
      <dgm:t>
        <a:bodyPr/>
        <a:lstStyle/>
        <a:p>
          <a:pPr latinLnBrk="1"/>
          <a:endParaRPr lang="ko-KR" altLang="en-US"/>
        </a:p>
      </dgm:t>
    </dgm:pt>
    <dgm:pt modelId="{ACBE7D05-276F-4EC1-A155-95F625E2ADDD}" type="sibTrans" cxnId="{F15010FA-4C27-4FD4-9326-B34AAD180070}">
      <dgm:prSet/>
      <dgm:spPr/>
      <dgm:t>
        <a:bodyPr/>
        <a:lstStyle/>
        <a:p>
          <a:pPr latinLnBrk="1"/>
          <a:endParaRPr lang="ko-KR" altLang="en-US"/>
        </a:p>
      </dgm:t>
    </dgm:pt>
    <dgm:pt modelId="{D082F950-69E8-43EA-9C11-395F308AE515}" type="pres">
      <dgm:prSet presAssocID="{802616B9-D26D-4E0F-A3A0-2EAF6C174327}" presName="Name0" presStyleCnt="0">
        <dgm:presLayoutVars>
          <dgm:dir/>
          <dgm:animLvl val="lvl"/>
          <dgm:resizeHandles val="exact"/>
        </dgm:presLayoutVars>
      </dgm:prSet>
      <dgm:spPr/>
    </dgm:pt>
    <dgm:pt modelId="{2D1E152D-212C-48AA-8360-6E73CDF6534E}" type="pres">
      <dgm:prSet presAssocID="{D8F3AEB5-583C-404B-84CB-202FFC7EFACD}" presName="Name8" presStyleCnt="0"/>
      <dgm:spPr/>
    </dgm:pt>
    <dgm:pt modelId="{D872C1A1-822A-4E51-99EE-F1C0A8D5AEB4}" type="pres">
      <dgm:prSet presAssocID="{D8F3AEB5-583C-404B-84CB-202FFC7EFACD}" presName="level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BF6B32-86BA-4731-B53B-96482B365F49}" type="pres">
      <dgm:prSet presAssocID="{D8F3AEB5-583C-404B-84CB-202FFC7EFA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7AD448-3144-44A0-95E6-C6ACCC6BB1A8}" type="pres">
      <dgm:prSet presAssocID="{7DDF3D45-C2C5-4729-9789-FC8DE642EC4E}" presName="Name8" presStyleCnt="0"/>
      <dgm:spPr/>
    </dgm:pt>
    <dgm:pt modelId="{B8AC4EB5-05C5-408D-9DF9-CDF61A9B119A}" type="pres">
      <dgm:prSet presAssocID="{7DDF3D45-C2C5-4729-9789-FC8DE642EC4E}" presName="level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C6E35B-E2D5-4144-9A03-761800B7FE29}" type="pres">
      <dgm:prSet presAssocID="{7DDF3D45-C2C5-4729-9789-FC8DE642EC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1F90B5-7608-4CDB-B1DB-DF3250130BE7}" type="pres">
      <dgm:prSet presAssocID="{05C69256-5D3A-4E77-A28D-24BEB5E27F2D}" presName="Name8" presStyleCnt="0"/>
      <dgm:spPr/>
    </dgm:pt>
    <dgm:pt modelId="{5709C3FB-F57C-4F54-9560-8AAF47535F83}" type="pres">
      <dgm:prSet presAssocID="{05C69256-5D3A-4E77-A28D-24BEB5E27F2D}" presName="level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91F40A-4010-4A61-94FE-66031B4C7D2A}" type="pres">
      <dgm:prSet presAssocID="{05C69256-5D3A-4E77-A28D-24BEB5E27F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EA47DD-63FB-45D7-B485-23A3CBEEE51C}" type="pres">
      <dgm:prSet presAssocID="{2948367E-A780-4FF7-B682-BE9549A206DE}" presName="Name8" presStyleCnt="0"/>
      <dgm:spPr/>
    </dgm:pt>
    <dgm:pt modelId="{660DB37B-63C0-4AA3-8B26-D40AA25CB383}" type="pres">
      <dgm:prSet presAssocID="{2948367E-A780-4FF7-B682-BE9549A206DE}" presName="level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EE4D00-0BCD-484D-85B7-1F2D78EB9107}" type="pres">
      <dgm:prSet presAssocID="{2948367E-A780-4FF7-B682-BE9549A206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D4861B-D26C-4C59-B5F3-9E8956957E1C}" type="pres">
      <dgm:prSet presAssocID="{F5A0CE3E-6A7C-4D1B-A5A2-BCF9B9DC683D}" presName="Name8" presStyleCnt="0"/>
      <dgm:spPr/>
    </dgm:pt>
    <dgm:pt modelId="{CF5CC5F5-0222-4F95-92BA-AD2F39F08487}" type="pres">
      <dgm:prSet presAssocID="{F5A0CE3E-6A7C-4D1B-A5A2-BCF9B9DC683D}" presName="level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CA5495-38A7-4827-BC4C-0ADA11B1376C}" type="pres">
      <dgm:prSet presAssocID="{F5A0CE3E-6A7C-4D1B-A5A2-BCF9B9DC68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6F6F74-DAD1-407A-A5D8-577351C0F702}" type="pres">
      <dgm:prSet presAssocID="{8573FB95-56E2-4D1B-9E17-A98F628CBA4D}" presName="Name8" presStyleCnt="0"/>
      <dgm:spPr/>
    </dgm:pt>
    <dgm:pt modelId="{66477E79-7043-46B8-B066-86A4557D53C1}" type="pres">
      <dgm:prSet presAssocID="{8573FB95-56E2-4D1B-9E17-A98F628CBA4D}" presName="level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995282-38DF-4263-B49D-5C8E2090F988}" type="pres">
      <dgm:prSet presAssocID="{8573FB95-56E2-4D1B-9E17-A98F628CBA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EFA238-2FEB-437B-82C8-EB4B84EBF070}" type="pres">
      <dgm:prSet presAssocID="{ED643A3D-F450-41B0-8619-B86D35483F11}" presName="Name8" presStyleCnt="0"/>
      <dgm:spPr/>
    </dgm:pt>
    <dgm:pt modelId="{4118D532-E29D-40EA-B731-1FCC7E59EE60}" type="pres">
      <dgm:prSet presAssocID="{ED643A3D-F450-41B0-8619-B86D35483F11}" presName="level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C258DE-15EA-439E-A6FF-C76FB37FAAF5}" type="pres">
      <dgm:prSet presAssocID="{ED643A3D-F450-41B0-8619-B86D35483F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D1FE16-E430-487C-B0F4-06CF073E2A88}" type="pres">
      <dgm:prSet presAssocID="{8F7AADEF-C830-413C-8488-2B8B57367A25}" presName="Name8" presStyleCnt="0"/>
      <dgm:spPr/>
    </dgm:pt>
    <dgm:pt modelId="{E960DC41-6BBB-479B-8D91-6FE02D57811E}" type="pres">
      <dgm:prSet presAssocID="{8F7AADEF-C830-413C-8488-2B8B57367A25}" presName="level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603C3C-301F-421E-BA7F-F7B3929A9C00}" type="pres">
      <dgm:prSet presAssocID="{8F7AADEF-C830-413C-8488-2B8B57367A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33D488-9C96-4829-B1F8-EDE723D4D12A}" type="pres">
      <dgm:prSet presAssocID="{51B20BA0-F76D-49A3-8F08-FB435ED94636}" presName="Name8" presStyleCnt="0"/>
      <dgm:spPr/>
    </dgm:pt>
    <dgm:pt modelId="{40191F38-1CB1-4B8F-816D-4D9D668698DE}" type="pres">
      <dgm:prSet presAssocID="{51B20BA0-F76D-49A3-8F08-FB435ED94636}" presName="level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C0908C-BC6E-4F7C-A917-0A929D473DD4}" type="pres">
      <dgm:prSet presAssocID="{51B20BA0-F76D-49A3-8F08-FB435ED946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A4D029-5111-4C0C-9BB6-DC88E79BEC57}" type="pres">
      <dgm:prSet presAssocID="{C6D85E54-295B-4629-8BE2-2A1B3F97222F}" presName="Name8" presStyleCnt="0"/>
      <dgm:spPr/>
    </dgm:pt>
    <dgm:pt modelId="{2D3AEBC7-6C68-489D-A91F-88BA0DD85BB2}" type="pres">
      <dgm:prSet presAssocID="{C6D85E54-295B-4629-8BE2-2A1B3F97222F}" presName="level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7DC51F-E241-4270-A25C-CEE90271E9ED}" type="pres">
      <dgm:prSet presAssocID="{C6D85E54-295B-4629-8BE2-2A1B3F9722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FE4B797-6052-4B23-9983-A2EB5B67699B}" srcId="{802616B9-D26D-4E0F-A3A0-2EAF6C174327}" destId="{8F7AADEF-C830-413C-8488-2B8B57367A25}" srcOrd="7" destOrd="0" parTransId="{0D024220-AD26-4A4B-B082-D333C77E14AF}" sibTransId="{63E0C0D8-DA90-4F0F-9608-9982F806EC31}"/>
    <dgm:cxn modelId="{95687088-7677-4A8B-AF39-DE2E0964C43E}" type="presOf" srcId="{D8F3AEB5-583C-404B-84CB-202FFC7EFACD}" destId="{D872C1A1-822A-4E51-99EE-F1C0A8D5AEB4}" srcOrd="0" destOrd="0" presId="urn:microsoft.com/office/officeart/2005/8/layout/pyramid1"/>
    <dgm:cxn modelId="{16984D27-7788-4FC2-8050-56DD1C1DAB8E}" type="presOf" srcId="{C6D85E54-295B-4629-8BE2-2A1B3F97222F}" destId="{EB7DC51F-E241-4270-A25C-CEE90271E9ED}" srcOrd="1" destOrd="0" presId="urn:microsoft.com/office/officeart/2005/8/layout/pyramid1"/>
    <dgm:cxn modelId="{284C95C8-E633-48F9-A062-C613ABBA5045}" type="presOf" srcId="{2948367E-A780-4FF7-B682-BE9549A206DE}" destId="{660DB37B-63C0-4AA3-8B26-D40AA25CB383}" srcOrd="0" destOrd="0" presId="urn:microsoft.com/office/officeart/2005/8/layout/pyramid1"/>
    <dgm:cxn modelId="{7F709689-0A24-46E8-AA42-CF73FC23D89D}" type="presOf" srcId="{8F7AADEF-C830-413C-8488-2B8B57367A25}" destId="{E960DC41-6BBB-479B-8D91-6FE02D57811E}" srcOrd="0" destOrd="0" presId="urn:microsoft.com/office/officeart/2005/8/layout/pyramid1"/>
    <dgm:cxn modelId="{21408517-934E-4402-BF82-9903AE43B498}" type="presOf" srcId="{7DDF3D45-C2C5-4729-9789-FC8DE642EC4E}" destId="{CDC6E35B-E2D5-4144-9A03-761800B7FE29}" srcOrd="1" destOrd="0" presId="urn:microsoft.com/office/officeart/2005/8/layout/pyramid1"/>
    <dgm:cxn modelId="{9B09CF13-4E21-4E2B-8846-42DB36F1485C}" srcId="{802616B9-D26D-4E0F-A3A0-2EAF6C174327}" destId="{D8F3AEB5-583C-404B-84CB-202FFC7EFACD}" srcOrd="0" destOrd="0" parTransId="{42448AE5-916B-4D50-A158-F2EFEA819988}" sibTransId="{8B592297-04DE-4EF6-AF05-AE61EECBBCC6}"/>
    <dgm:cxn modelId="{FF1118FF-667F-4AAA-BDC3-A826A2FE4D00}" type="presOf" srcId="{8F7AADEF-C830-413C-8488-2B8B57367A25}" destId="{05603C3C-301F-421E-BA7F-F7B3929A9C00}" srcOrd="1" destOrd="0" presId="urn:microsoft.com/office/officeart/2005/8/layout/pyramid1"/>
    <dgm:cxn modelId="{E15540FC-120B-4CFC-9D3A-08BC9D8C5179}" srcId="{802616B9-D26D-4E0F-A3A0-2EAF6C174327}" destId="{C6D85E54-295B-4629-8BE2-2A1B3F97222F}" srcOrd="9" destOrd="0" parTransId="{CEDE6E05-311B-4462-ABE2-4534012DDF3B}" sibTransId="{4DED0712-25C1-4A37-9904-714C1F4CA442}"/>
    <dgm:cxn modelId="{70AC2140-396D-4D6E-A80C-11DB3212C2B6}" type="presOf" srcId="{51B20BA0-F76D-49A3-8F08-FB435ED94636}" destId="{40191F38-1CB1-4B8F-816D-4D9D668698DE}" srcOrd="0" destOrd="0" presId="urn:microsoft.com/office/officeart/2005/8/layout/pyramid1"/>
    <dgm:cxn modelId="{99B12E5E-FAC7-456F-AC70-FE159D7DD040}" type="presOf" srcId="{51B20BA0-F76D-49A3-8F08-FB435ED94636}" destId="{C2C0908C-BC6E-4F7C-A917-0A929D473DD4}" srcOrd="1" destOrd="0" presId="urn:microsoft.com/office/officeart/2005/8/layout/pyramid1"/>
    <dgm:cxn modelId="{318CF197-0079-47B9-BF97-AB3A6F587061}" srcId="{802616B9-D26D-4E0F-A3A0-2EAF6C174327}" destId="{7DDF3D45-C2C5-4729-9789-FC8DE642EC4E}" srcOrd="1" destOrd="0" parTransId="{49CC255E-801B-4054-988E-AADC442CE13D}" sibTransId="{CD08067D-8F38-4689-ADB9-13B31EA692C8}"/>
    <dgm:cxn modelId="{12CA663E-A073-4625-BC37-475C5427C5D4}" type="presOf" srcId="{05C69256-5D3A-4E77-A28D-24BEB5E27F2D}" destId="{5709C3FB-F57C-4F54-9560-8AAF47535F83}" srcOrd="0" destOrd="0" presId="urn:microsoft.com/office/officeart/2005/8/layout/pyramid1"/>
    <dgm:cxn modelId="{1BF97E30-7B39-402A-9819-DDF6A006C6AC}" type="presOf" srcId="{ED643A3D-F450-41B0-8619-B86D35483F11}" destId="{4118D532-E29D-40EA-B731-1FCC7E59EE60}" srcOrd="0" destOrd="0" presId="urn:microsoft.com/office/officeart/2005/8/layout/pyramid1"/>
    <dgm:cxn modelId="{75313A6F-2D71-4631-8136-C3821C5AE477}" type="presOf" srcId="{F5A0CE3E-6A7C-4D1B-A5A2-BCF9B9DC683D}" destId="{CF5CC5F5-0222-4F95-92BA-AD2F39F08487}" srcOrd="0" destOrd="0" presId="urn:microsoft.com/office/officeart/2005/8/layout/pyramid1"/>
    <dgm:cxn modelId="{21A0AEE1-E08F-407F-A157-113B0103D7A9}" srcId="{802616B9-D26D-4E0F-A3A0-2EAF6C174327}" destId="{51B20BA0-F76D-49A3-8F08-FB435ED94636}" srcOrd="8" destOrd="0" parTransId="{D746CF16-1C80-4299-9E15-46BA3A193434}" sibTransId="{3B7D05E7-A803-4147-BACF-67E73B5689DD}"/>
    <dgm:cxn modelId="{612C8790-D515-4D7B-9D92-81E0C8CE4098}" type="presOf" srcId="{802616B9-D26D-4E0F-A3A0-2EAF6C174327}" destId="{D082F950-69E8-43EA-9C11-395F308AE515}" srcOrd="0" destOrd="0" presId="urn:microsoft.com/office/officeart/2005/8/layout/pyramid1"/>
    <dgm:cxn modelId="{4A8C8C02-9CA1-4BC2-89B3-DBDB4D3FCD85}" type="presOf" srcId="{05C69256-5D3A-4E77-A28D-24BEB5E27F2D}" destId="{A791F40A-4010-4A61-94FE-66031B4C7D2A}" srcOrd="1" destOrd="0" presId="urn:microsoft.com/office/officeart/2005/8/layout/pyramid1"/>
    <dgm:cxn modelId="{CEA1DBDE-2BFB-40BB-888E-120609CCE6B6}" type="presOf" srcId="{7DDF3D45-C2C5-4729-9789-FC8DE642EC4E}" destId="{B8AC4EB5-05C5-408D-9DF9-CDF61A9B119A}" srcOrd="0" destOrd="0" presId="urn:microsoft.com/office/officeart/2005/8/layout/pyramid1"/>
    <dgm:cxn modelId="{4ABF4FEA-2245-4CAE-9FF3-76CE98D153A3}" srcId="{802616B9-D26D-4E0F-A3A0-2EAF6C174327}" destId="{2948367E-A780-4FF7-B682-BE9549A206DE}" srcOrd="3" destOrd="0" parTransId="{F40BB1F8-4FF0-4262-AB96-629D570F8D71}" sibTransId="{17B264C5-109A-49BE-8F46-C1764A6B93F2}"/>
    <dgm:cxn modelId="{F15010FA-4C27-4FD4-9326-B34AAD180070}" srcId="{802616B9-D26D-4E0F-A3A0-2EAF6C174327}" destId="{F5A0CE3E-6A7C-4D1B-A5A2-BCF9B9DC683D}" srcOrd="4" destOrd="0" parTransId="{BD73C077-BB9C-4C55-84E8-649D3F6D5C87}" sibTransId="{ACBE7D05-276F-4EC1-A155-95F625E2ADDD}"/>
    <dgm:cxn modelId="{BC1F579A-88E7-4AEA-B568-7811C60410C6}" srcId="{802616B9-D26D-4E0F-A3A0-2EAF6C174327}" destId="{05C69256-5D3A-4E77-A28D-24BEB5E27F2D}" srcOrd="2" destOrd="0" parTransId="{8FB2432A-5E4A-4550-9598-83E1F2170834}" sibTransId="{BAD19E1F-7708-4234-99FC-BC865830F15D}"/>
    <dgm:cxn modelId="{231C7640-AE5D-4171-AE4C-A0AC5E84541E}" type="presOf" srcId="{ED643A3D-F450-41B0-8619-B86D35483F11}" destId="{4DC258DE-15EA-439E-A6FF-C76FB37FAAF5}" srcOrd="1" destOrd="0" presId="urn:microsoft.com/office/officeart/2005/8/layout/pyramid1"/>
    <dgm:cxn modelId="{EDD791AF-E6D6-4675-8928-47CE4DB5AA6D}" type="presOf" srcId="{2948367E-A780-4FF7-B682-BE9549A206DE}" destId="{ABEE4D00-0BCD-484D-85B7-1F2D78EB9107}" srcOrd="1" destOrd="0" presId="urn:microsoft.com/office/officeart/2005/8/layout/pyramid1"/>
    <dgm:cxn modelId="{2E8E3CC2-8DAF-4956-BCD9-932DB46BCBAA}" srcId="{802616B9-D26D-4E0F-A3A0-2EAF6C174327}" destId="{8573FB95-56E2-4D1B-9E17-A98F628CBA4D}" srcOrd="5" destOrd="0" parTransId="{78012FF8-4678-409E-8A78-853D96DE4E62}" sibTransId="{D6A48D06-EC3D-4B80-8BAE-CCDB2BA511A6}"/>
    <dgm:cxn modelId="{B1D2506B-5987-4A85-8EEC-3841DC332C81}" srcId="{802616B9-D26D-4E0F-A3A0-2EAF6C174327}" destId="{ED643A3D-F450-41B0-8619-B86D35483F11}" srcOrd="6" destOrd="0" parTransId="{3679EDAB-943B-432A-ADC0-22F4A5644B67}" sibTransId="{F9164228-C135-4F18-B947-48F196F7FFB8}"/>
    <dgm:cxn modelId="{BAFA26ED-FB86-4B7B-A0C5-F043689BCFB0}" type="presOf" srcId="{D8F3AEB5-583C-404B-84CB-202FFC7EFACD}" destId="{B6BF6B32-86BA-4731-B53B-96482B365F49}" srcOrd="1" destOrd="0" presId="urn:microsoft.com/office/officeart/2005/8/layout/pyramid1"/>
    <dgm:cxn modelId="{EA31AC9C-3039-4157-918C-0FB8652C47EE}" type="presOf" srcId="{8573FB95-56E2-4D1B-9E17-A98F628CBA4D}" destId="{B4995282-38DF-4263-B49D-5C8E2090F988}" srcOrd="1" destOrd="0" presId="urn:microsoft.com/office/officeart/2005/8/layout/pyramid1"/>
    <dgm:cxn modelId="{A47C3FC9-CA85-47AB-B33B-3C7994B205FB}" type="presOf" srcId="{C6D85E54-295B-4629-8BE2-2A1B3F97222F}" destId="{2D3AEBC7-6C68-489D-A91F-88BA0DD85BB2}" srcOrd="0" destOrd="0" presId="urn:microsoft.com/office/officeart/2005/8/layout/pyramid1"/>
    <dgm:cxn modelId="{DE90543A-2FA0-4701-ABBE-EBDD93718183}" type="presOf" srcId="{F5A0CE3E-6A7C-4D1B-A5A2-BCF9B9DC683D}" destId="{27CA5495-38A7-4827-BC4C-0ADA11B1376C}" srcOrd="1" destOrd="0" presId="urn:microsoft.com/office/officeart/2005/8/layout/pyramid1"/>
    <dgm:cxn modelId="{960F12E4-325F-4578-92F1-F4D565EEB8FB}" type="presOf" srcId="{8573FB95-56E2-4D1B-9E17-A98F628CBA4D}" destId="{66477E79-7043-46B8-B066-86A4557D53C1}" srcOrd="0" destOrd="0" presId="urn:microsoft.com/office/officeart/2005/8/layout/pyramid1"/>
    <dgm:cxn modelId="{EF4334DC-6122-4411-8F3F-3AF90CF4F09B}" type="presParOf" srcId="{D082F950-69E8-43EA-9C11-395F308AE515}" destId="{2D1E152D-212C-48AA-8360-6E73CDF6534E}" srcOrd="0" destOrd="0" presId="urn:microsoft.com/office/officeart/2005/8/layout/pyramid1"/>
    <dgm:cxn modelId="{4D02EFBB-6C94-4425-8847-63238BBA4769}" type="presParOf" srcId="{2D1E152D-212C-48AA-8360-6E73CDF6534E}" destId="{D872C1A1-822A-4E51-99EE-F1C0A8D5AEB4}" srcOrd="0" destOrd="0" presId="urn:microsoft.com/office/officeart/2005/8/layout/pyramid1"/>
    <dgm:cxn modelId="{EB1F5306-67C2-4B70-AAC5-6378B8661ADD}" type="presParOf" srcId="{2D1E152D-212C-48AA-8360-6E73CDF6534E}" destId="{B6BF6B32-86BA-4731-B53B-96482B365F49}" srcOrd="1" destOrd="0" presId="urn:microsoft.com/office/officeart/2005/8/layout/pyramid1"/>
    <dgm:cxn modelId="{7EF1421B-7F3F-404E-A083-C8128D5B7E17}" type="presParOf" srcId="{D082F950-69E8-43EA-9C11-395F308AE515}" destId="{347AD448-3144-44A0-95E6-C6ACCC6BB1A8}" srcOrd="1" destOrd="0" presId="urn:microsoft.com/office/officeart/2005/8/layout/pyramid1"/>
    <dgm:cxn modelId="{04E0A218-2343-41BA-A773-851974191189}" type="presParOf" srcId="{347AD448-3144-44A0-95E6-C6ACCC6BB1A8}" destId="{B8AC4EB5-05C5-408D-9DF9-CDF61A9B119A}" srcOrd="0" destOrd="0" presId="urn:microsoft.com/office/officeart/2005/8/layout/pyramid1"/>
    <dgm:cxn modelId="{E3A00524-073C-42B8-B511-7BD07CA6F2B8}" type="presParOf" srcId="{347AD448-3144-44A0-95E6-C6ACCC6BB1A8}" destId="{CDC6E35B-E2D5-4144-9A03-761800B7FE29}" srcOrd="1" destOrd="0" presId="urn:microsoft.com/office/officeart/2005/8/layout/pyramid1"/>
    <dgm:cxn modelId="{45375BB5-E26D-4635-88A6-6A8C79953767}" type="presParOf" srcId="{D082F950-69E8-43EA-9C11-395F308AE515}" destId="{E51F90B5-7608-4CDB-B1DB-DF3250130BE7}" srcOrd="2" destOrd="0" presId="urn:microsoft.com/office/officeart/2005/8/layout/pyramid1"/>
    <dgm:cxn modelId="{D2A7DD76-3ECE-4E01-B748-53E84184FB24}" type="presParOf" srcId="{E51F90B5-7608-4CDB-B1DB-DF3250130BE7}" destId="{5709C3FB-F57C-4F54-9560-8AAF47535F83}" srcOrd="0" destOrd="0" presId="urn:microsoft.com/office/officeart/2005/8/layout/pyramid1"/>
    <dgm:cxn modelId="{EB593384-9342-4C5A-BE92-300A2CB1F0D8}" type="presParOf" srcId="{E51F90B5-7608-4CDB-B1DB-DF3250130BE7}" destId="{A791F40A-4010-4A61-94FE-66031B4C7D2A}" srcOrd="1" destOrd="0" presId="urn:microsoft.com/office/officeart/2005/8/layout/pyramid1"/>
    <dgm:cxn modelId="{6DD0C904-DFB9-4144-B12B-D1FD916E78B1}" type="presParOf" srcId="{D082F950-69E8-43EA-9C11-395F308AE515}" destId="{6FEA47DD-63FB-45D7-B485-23A3CBEEE51C}" srcOrd="3" destOrd="0" presId="urn:microsoft.com/office/officeart/2005/8/layout/pyramid1"/>
    <dgm:cxn modelId="{AAA57E26-2EB9-4AE3-B3C5-65561E8E6708}" type="presParOf" srcId="{6FEA47DD-63FB-45D7-B485-23A3CBEEE51C}" destId="{660DB37B-63C0-4AA3-8B26-D40AA25CB383}" srcOrd="0" destOrd="0" presId="urn:microsoft.com/office/officeart/2005/8/layout/pyramid1"/>
    <dgm:cxn modelId="{842B4777-3810-4702-A53F-24D1D67C3EAA}" type="presParOf" srcId="{6FEA47DD-63FB-45D7-B485-23A3CBEEE51C}" destId="{ABEE4D00-0BCD-484D-85B7-1F2D78EB9107}" srcOrd="1" destOrd="0" presId="urn:microsoft.com/office/officeart/2005/8/layout/pyramid1"/>
    <dgm:cxn modelId="{A7DBDCAF-EFF4-4C93-90A1-C4166319873E}" type="presParOf" srcId="{D082F950-69E8-43EA-9C11-395F308AE515}" destId="{31D4861B-D26C-4C59-B5F3-9E8956957E1C}" srcOrd="4" destOrd="0" presId="urn:microsoft.com/office/officeart/2005/8/layout/pyramid1"/>
    <dgm:cxn modelId="{8D93CE7B-7694-4E4F-9C8F-5274B0739F6E}" type="presParOf" srcId="{31D4861B-D26C-4C59-B5F3-9E8956957E1C}" destId="{CF5CC5F5-0222-4F95-92BA-AD2F39F08487}" srcOrd="0" destOrd="0" presId="urn:microsoft.com/office/officeart/2005/8/layout/pyramid1"/>
    <dgm:cxn modelId="{E7C0D735-FAE3-4F6C-8436-2FAFFB021351}" type="presParOf" srcId="{31D4861B-D26C-4C59-B5F3-9E8956957E1C}" destId="{27CA5495-38A7-4827-BC4C-0ADA11B1376C}" srcOrd="1" destOrd="0" presId="urn:microsoft.com/office/officeart/2005/8/layout/pyramid1"/>
    <dgm:cxn modelId="{F2EB1A08-8CEC-4276-8A37-0485895D48B7}" type="presParOf" srcId="{D082F950-69E8-43EA-9C11-395F308AE515}" destId="{EE6F6F74-DAD1-407A-A5D8-577351C0F702}" srcOrd="5" destOrd="0" presId="urn:microsoft.com/office/officeart/2005/8/layout/pyramid1"/>
    <dgm:cxn modelId="{2713BDB6-FCF8-4F71-8777-024DE8A7A7B1}" type="presParOf" srcId="{EE6F6F74-DAD1-407A-A5D8-577351C0F702}" destId="{66477E79-7043-46B8-B066-86A4557D53C1}" srcOrd="0" destOrd="0" presId="urn:microsoft.com/office/officeart/2005/8/layout/pyramid1"/>
    <dgm:cxn modelId="{D247BF31-6D46-4B2E-AB34-B9F82E375DA2}" type="presParOf" srcId="{EE6F6F74-DAD1-407A-A5D8-577351C0F702}" destId="{B4995282-38DF-4263-B49D-5C8E2090F988}" srcOrd="1" destOrd="0" presId="urn:microsoft.com/office/officeart/2005/8/layout/pyramid1"/>
    <dgm:cxn modelId="{D076CD39-0951-4F8E-BA9A-47C3E4BCFBD6}" type="presParOf" srcId="{D082F950-69E8-43EA-9C11-395F308AE515}" destId="{19EFA238-2FEB-437B-82C8-EB4B84EBF070}" srcOrd="6" destOrd="0" presId="urn:microsoft.com/office/officeart/2005/8/layout/pyramid1"/>
    <dgm:cxn modelId="{AD67C29F-F904-4DBF-A6F5-A419406F0AEE}" type="presParOf" srcId="{19EFA238-2FEB-437B-82C8-EB4B84EBF070}" destId="{4118D532-E29D-40EA-B731-1FCC7E59EE60}" srcOrd="0" destOrd="0" presId="urn:microsoft.com/office/officeart/2005/8/layout/pyramid1"/>
    <dgm:cxn modelId="{8DE45BCD-FBCA-4007-8F73-33208394C50B}" type="presParOf" srcId="{19EFA238-2FEB-437B-82C8-EB4B84EBF070}" destId="{4DC258DE-15EA-439E-A6FF-C76FB37FAAF5}" srcOrd="1" destOrd="0" presId="urn:microsoft.com/office/officeart/2005/8/layout/pyramid1"/>
    <dgm:cxn modelId="{6D818172-EE04-48D5-B873-54B999CA828E}" type="presParOf" srcId="{D082F950-69E8-43EA-9C11-395F308AE515}" destId="{C2D1FE16-E430-487C-B0F4-06CF073E2A88}" srcOrd="7" destOrd="0" presId="urn:microsoft.com/office/officeart/2005/8/layout/pyramid1"/>
    <dgm:cxn modelId="{2A527B0B-70C5-4710-B994-63FB41D9E2DC}" type="presParOf" srcId="{C2D1FE16-E430-487C-B0F4-06CF073E2A88}" destId="{E960DC41-6BBB-479B-8D91-6FE02D57811E}" srcOrd="0" destOrd="0" presId="urn:microsoft.com/office/officeart/2005/8/layout/pyramid1"/>
    <dgm:cxn modelId="{97E8A0B0-1CCF-4850-959F-CE8D122794A9}" type="presParOf" srcId="{C2D1FE16-E430-487C-B0F4-06CF073E2A88}" destId="{05603C3C-301F-421E-BA7F-F7B3929A9C00}" srcOrd="1" destOrd="0" presId="urn:microsoft.com/office/officeart/2005/8/layout/pyramid1"/>
    <dgm:cxn modelId="{8390A882-091F-4AB6-9B63-12C09BE8BB58}" type="presParOf" srcId="{D082F950-69E8-43EA-9C11-395F308AE515}" destId="{B833D488-9C96-4829-B1F8-EDE723D4D12A}" srcOrd="8" destOrd="0" presId="urn:microsoft.com/office/officeart/2005/8/layout/pyramid1"/>
    <dgm:cxn modelId="{D5F81591-AA3D-4FA1-BA3A-1A951046BA5C}" type="presParOf" srcId="{B833D488-9C96-4829-B1F8-EDE723D4D12A}" destId="{40191F38-1CB1-4B8F-816D-4D9D668698DE}" srcOrd="0" destOrd="0" presId="urn:microsoft.com/office/officeart/2005/8/layout/pyramid1"/>
    <dgm:cxn modelId="{6656220A-E72A-42D9-B9AD-4EE49051DFB9}" type="presParOf" srcId="{B833D488-9C96-4829-B1F8-EDE723D4D12A}" destId="{C2C0908C-BC6E-4F7C-A917-0A929D473DD4}" srcOrd="1" destOrd="0" presId="urn:microsoft.com/office/officeart/2005/8/layout/pyramid1"/>
    <dgm:cxn modelId="{C1D9EEF4-FAE3-4476-B854-A16E24DE10DD}" type="presParOf" srcId="{D082F950-69E8-43EA-9C11-395F308AE515}" destId="{28A4D029-5111-4C0C-9BB6-DC88E79BEC57}" srcOrd="9" destOrd="0" presId="urn:microsoft.com/office/officeart/2005/8/layout/pyramid1"/>
    <dgm:cxn modelId="{AAE3A0ED-8965-47EA-8070-8EFD507FBD6C}" type="presParOf" srcId="{28A4D029-5111-4C0C-9BB6-DC88E79BEC57}" destId="{2D3AEBC7-6C68-489D-A91F-88BA0DD85BB2}" srcOrd="0" destOrd="0" presId="urn:microsoft.com/office/officeart/2005/8/layout/pyramid1"/>
    <dgm:cxn modelId="{78D1E490-2041-45C4-8A72-834013994BFE}" type="presParOf" srcId="{28A4D029-5111-4C0C-9BB6-DC88E79BEC57}" destId="{EB7DC51F-E241-4270-A25C-CEE90271E9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7470BA-F81C-4BA8-86ED-177182C434EF}" type="doc">
      <dgm:prSet loTypeId="urn:microsoft.com/office/officeart/2005/8/layout/vList2" loCatId="list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72AE34B2-74F7-40A7-97A6-E0DCE63BDBCF}">
      <dgm:prSet phldrT="[텍스트]" custT="1"/>
      <dgm:spPr/>
      <dgm:t>
        <a:bodyPr vert="horz"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r>
            <a:rPr lang="ko-KR" altLang="en-US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일본스모협회가 개최하는 공식적인 스모 대회로 일요일에 시작해서 </a:t>
          </a:r>
          <a:r>
            <a:rPr lang="en-US" altLang="ko-KR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15</a:t>
          </a:r>
          <a:r>
            <a:rPr lang="ko-KR" altLang="en-US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일째 일요일에 끝난다</a:t>
          </a:r>
          <a:r>
            <a:rPr lang="en-US" altLang="ko-KR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altLang="en-US" sz="2400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AA16F23-3E7E-4904-8370-DC3BBA02CD69}" type="parTrans" cxnId="{66ABB6F5-F5EC-47EE-8E7D-2AB2D1FD7259}">
      <dgm:prSet/>
      <dgm:spPr/>
      <dgm:t>
        <a:bodyPr/>
        <a:lstStyle/>
        <a:p>
          <a:pPr latinLnBrk="1"/>
          <a:endParaRPr lang="ko-KR" altLang="en-US"/>
        </a:p>
      </dgm:t>
    </dgm:pt>
    <dgm:pt modelId="{11081885-5DA4-4F73-B37D-14B46AC698A5}" type="sibTrans" cxnId="{66ABB6F5-F5EC-47EE-8E7D-2AB2D1FD7259}">
      <dgm:prSet/>
      <dgm:spPr/>
      <dgm:t>
        <a:bodyPr/>
        <a:lstStyle/>
        <a:p>
          <a:pPr latinLnBrk="1"/>
          <a:endParaRPr lang="ko-KR" altLang="en-US"/>
        </a:p>
      </dgm:t>
    </dgm:pt>
    <dgm:pt modelId="{D187A608-7DF1-43DC-8CA6-7DBADA449CEA}">
      <dgm:prSet phldrT="[텍스트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r>
            <a:rPr lang="ko-KR" altLang="en-US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매년 홀수 달에 열리는 여섯 차례의 대표적인 경기</a:t>
          </a:r>
          <a:endParaRPr lang="ko-KR" altLang="en-US" sz="2400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0274232-8E75-4133-BF33-3F4E0DC3C47C}" type="parTrans" cxnId="{EF9E3471-9B3F-4BC8-A0EE-4DF870C80E0F}">
      <dgm:prSet/>
      <dgm:spPr/>
      <dgm:t>
        <a:bodyPr/>
        <a:lstStyle/>
        <a:p>
          <a:pPr latinLnBrk="1"/>
          <a:endParaRPr lang="ko-KR" altLang="en-US"/>
        </a:p>
      </dgm:t>
    </dgm:pt>
    <dgm:pt modelId="{1C8F8DE0-42E5-4DD4-8948-2C48E1A60B63}" type="sibTrans" cxnId="{EF9E3471-9B3F-4BC8-A0EE-4DF870C80E0F}">
      <dgm:prSet/>
      <dgm:spPr/>
      <dgm:t>
        <a:bodyPr/>
        <a:lstStyle/>
        <a:p>
          <a:pPr latinLnBrk="1"/>
          <a:endParaRPr lang="ko-KR" altLang="en-US"/>
        </a:p>
      </dgm:t>
    </dgm:pt>
    <dgm:pt modelId="{F310EC40-CD6D-4F73-95A5-29897689E71B}" type="pres">
      <dgm:prSet presAssocID="{6F7470BA-F81C-4BA8-86ED-177182C434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E2005F-ED50-4B94-AA08-78E7D74B4075}" type="pres">
      <dgm:prSet presAssocID="{72AE34B2-74F7-40A7-97A6-E0DCE63BDBCF}" presName="parentText" presStyleLbl="node1" presStyleIdx="0" presStyleCnt="2" custScaleY="9627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5D0238-FFF3-4BE4-BE06-43A1BD9914D6}" type="pres">
      <dgm:prSet presAssocID="{11081885-5DA4-4F73-B37D-14B46AC698A5}" presName="spacer" presStyleCnt="0"/>
      <dgm:spPr/>
    </dgm:pt>
    <dgm:pt modelId="{8D260D3F-2051-4A6C-9450-DE59EB3BB54A}" type="pres">
      <dgm:prSet presAssocID="{D187A608-7DF1-43DC-8CA6-7DBADA449CEA}" presName="parentText" presStyleLbl="node1" presStyleIdx="1" presStyleCnt="2" custScaleY="58650" custLinFactNeighborY="-3316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F9E3471-9B3F-4BC8-A0EE-4DF870C80E0F}" srcId="{6F7470BA-F81C-4BA8-86ED-177182C434EF}" destId="{D187A608-7DF1-43DC-8CA6-7DBADA449CEA}" srcOrd="1" destOrd="0" parTransId="{90274232-8E75-4133-BF33-3F4E0DC3C47C}" sibTransId="{1C8F8DE0-42E5-4DD4-8948-2C48E1A60B63}"/>
    <dgm:cxn modelId="{FCBCC4EA-4E31-4806-AB41-04D29BB4A285}" type="presOf" srcId="{6F7470BA-F81C-4BA8-86ED-177182C434EF}" destId="{F310EC40-CD6D-4F73-95A5-29897689E71B}" srcOrd="0" destOrd="0" presId="urn:microsoft.com/office/officeart/2005/8/layout/vList2"/>
    <dgm:cxn modelId="{AD45B39E-C261-416A-85A6-B1A7F069BB04}" type="presOf" srcId="{D187A608-7DF1-43DC-8CA6-7DBADA449CEA}" destId="{8D260D3F-2051-4A6C-9450-DE59EB3BB54A}" srcOrd="0" destOrd="0" presId="urn:microsoft.com/office/officeart/2005/8/layout/vList2"/>
    <dgm:cxn modelId="{66ABB6F5-F5EC-47EE-8E7D-2AB2D1FD7259}" srcId="{6F7470BA-F81C-4BA8-86ED-177182C434EF}" destId="{72AE34B2-74F7-40A7-97A6-E0DCE63BDBCF}" srcOrd="0" destOrd="0" parTransId="{FAA16F23-3E7E-4904-8370-DC3BBA02CD69}" sibTransId="{11081885-5DA4-4F73-B37D-14B46AC698A5}"/>
    <dgm:cxn modelId="{DC30A635-D8C7-42CF-B63B-74D5E169D4B9}" type="presOf" srcId="{72AE34B2-74F7-40A7-97A6-E0DCE63BDBCF}" destId="{04E2005F-ED50-4B94-AA08-78E7D74B4075}" srcOrd="0" destOrd="0" presId="urn:microsoft.com/office/officeart/2005/8/layout/vList2"/>
    <dgm:cxn modelId="{85A6DC24-DC4B-4E6C-B58F-4FACD86B3BC2}" type="presParOf" srcId="{F310EC40-CD6D-4F73-95A5-29897689E71B}" destId="{04E2005F-ED50-4B94-AA08-78E7D74B4075}" srcOrd="0" destOrd="0" presId="urn:microsoft.com/office/officeart/2005/8/layout/vList2"/>
    <dgm:cxn modelId="{80E3E83E-E955-43F5-A580-7558AF933C20}" type="presParOf" srcId="{F310EC40-CD6D-4F73-95A5-29897689E71B}" destId="{BA5D0238-FFF3-4BE4-BE06-43A1BD9914D6}" srcOrd="1" destOrd="0" presId="urn:microsoft.com/office/officeart/2005/8/layout/vList2"/>
    <dgm:cxn modelId="{A3B8C61F-910B-48F5-962E-A5072A15C260}" type="presParOf" srcId="{F310EC40-CD6D-4F73-95A5-29897689E71B}" destId="{8D260D3F-2051-4A6C-9450-DE59EB3BB5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1D3258-C85E-4819-BED7-A9234F9D639C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0944D85A-097C-4793-9666-140D6F010B7B}">
      <dgm:prSet phldrT="[텍스트]" custT="1"/>
      <dgm:spPr>
        <a:solidFill>
          <a:srgbClr val="788C78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1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하쓰바쇼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CD2CBB9C-26EE-4758-AE2A-6310F128E036}" type="parTrans" cxnId="{BE1870BF-345F-40D2-9B91-2AE7570945E5}">
      <dgm:prSet/>
      <dgm:spPr/>
      <dgm:t>
        <a:bodyPr/>
        <a:lstStyle/>
        <a:p>
          <a:pPr latinLnBrk="1"/>
          <a:endParaRPr lang="ko-KR" altLang="en-US"/>
        </a:p>
      </dgm:t>
    </dgm:pt>
    <dgm:pt modelId="{BA2A4C4B-72F8-4CFD-9F9F-F984DBA5FB27}" type="sibTrans" cxnId="{BE1870BF-345F-40D2-9B91-2AE7570945E5}">
      <dgm:prSet/>
      <dgm:spPr/>
      <dgm:t>
        <a:bodyPr/>
        <a:lstStyle/>
        <a:p>
          <a:pPr latinLnBrk="1"/>
          <a:endParaRPr lang="ko-KR" altLang="en-US"/>
        </a:p>
      </dgm:t>
    </dgm:pt>
    <dgm:pt modelId="{7191ADF3-27FC-4ED4-99E0-BE155CE92D2A}">
      <dgm:prSet phldrT="[텍스트]" custT="1"/>
      <dgm:spPr>
        <a:solidFill>
          <a:srgbClr val="788C78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3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하루바쇼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8F47DB31-5582-4C76-8D1D-910185869F16}" type="parTrans" cxnId="{0BC72694-AA69-4E12-80B2-C8B84AFB3CD9}">
      <dgm:prSet/>
      <dgm:spPr/>
      <dgm:t>
        <a:bodyPr/>
        <a:lstStyle/>
        <a:p>
          <a:pPr latinLnBrk="1"/>
          <a:endParaRPr lang="ko-KR" altLang="en-US"/>
        </a:p>
      </dgm:t>
    </dgm:pt>
    <dgm:pt modelId="{48966CA9-47B8-4E05-B2DE-C30C457AFEA3}" type="sibTrans" cxnId="{0BC72694-AA69-4E12-80B2-C8B84AFB3CD9}">
      <dgm:prSet/>
      <dgm:spPr/>
      <dgm:t>
        <a:bodyPr/>
        <a:lstStyle/>
        <a:p>
          <a:pPr latinLnBrk="1"/>
          <a:endParaRPr lang="ko-KR" altLang="en-US"/>
        </a:p>
      </dgm:t>
    </dgm:pt>
    <dgm:pt modelId="{DA5F15B6-321A-429B-9855-3B7AC156D240}">
      <dgm:prSet phldrT="[텍스트]" custT="1"/>
      <dgm:spPr>
        <a:solidFill>
          <a:srgbClr val="788C78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5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나쓰바쇼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883F9556-0A18-4EEB-89A0-20FB048E5608}" type="parTrans" cxnId="{040264D7-4AD8-40E0-B9CB-A95AFB77633B}">
      <dgm:prSet/>
      <dgm:spPr/>
      <dgm:t>
        <a:bodyPr/>
        <a:lstStyle/>
        <a:p>
          <a:pPr latinLnBrk="1"/>
          <a:endParaRPr lang="ko-KR" altLang="en-US"/>
        </a:p>
      </dgm:t>
    </dgm:pt>
    <dgm:pt modelId="{DCB7A80C-37C1-43B7-B4AD-FCB364F3E9D8}" type="sibTrans" cxnId="{040264D7-4AD8-40E0-B9CB-A95AFB77633B}">
      <dgm:prSet/>
      <dgm:spPr/>
      <dgm:t>
        <a:bodyPr/>
        <a:lstStyle/>
        <a:p>
          <a:pPr latinLnBrk="1"/>
          <a:endParaRPr lang="ko-KR" altLang="en-US"/>
        </a:p>
      </dgm:t>
    </dgm:pt>
    <dgm:pt modelId="{EC2AA012-77CF-422E-B585-D3DDBF62F1EA}">
      <dgm:prSet phldrT="[텍스트]" custT="1"/>
      <dgm:spPr>
        <a:solidFill>
          <a:srgbClr val="788C78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7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나고야바쇼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868349F6-618A-4C47-B72C-B80FB407EB12}" type="parTrans" cxnId="{1691AA94-A912-4077-89A3-EF67A5788982}">
      <dgm:prSet/>
      <dgm:spPr/>
      <dgm:t>
        <a:bodyPr/>
        <a:lstStyle/>
        <a:p>
          <a:pPr latinLnBrk="1"/>
          <a:endParaRPr lang="ko-KR" altLang="en-US"/>
        </a:p>
      </dgm:t>
    </dgm:pt>
    <dgm:pt modelId="{5AF59082-991B-4C6F-9CD4-7B94C0955D88}" type="sibTrans" cxnId="{1691AA94-A912-4077-89A3-EF67A5788982}">
      <dgm:prSet/>
      <dgm:spPr/>
      <dgm:t>
        <a:bodyPr/>
        <a:lstStyle/>
        <a:p>
          <a:pPr latinLnBrk="1"/>
          <a:endParaRPr lang="ko-KR" altLang="en-US"/>
        </a:p>
      </dgm:t>
    </dgm:pt>
    <dgm:pt modelId="{3700D3A6-68F2-4C1F-90CC-6E416560DFD0}">
      <dgm:prSet phldrT="[텍스트]" custT="1"/>
      <dgm:spPr>
        <a:solidFill>
          <a:srgbClr val="788C78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9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아키바쇼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57C21F1C-7EA3-4517-8EEA-3711AED85670}" type="parTrans" cxnId="{25470974-0F74-4F7B-A723-45E81F6770B7}">
      <dgm:prSet/>
      <dgm:spPr/>
      <dgm:t>
        <a:bodyPr/>
        <a:lstStyle/>
        <a:p>
          <a:pPr latinLnBrk="1"/>
          <a:endParaRPr lang="ko-KR" altLang="en-US"/>
        </a:p>
      </dgm:t>
    </dgm:pt>
    <dgm:pt modelId="{D3600CFB-429A-4D55-A678-2A9B58FE12E0}" type="sibTrans" cxnId="{25470974-0F74-4F7B-A723-45E81F6770B7}">
      <dgm:prSet/>
      <dgm:spPr/>
      <dgm:t>
        <a:bodyPr/>
        <a:lstStyle/>
        <a:p>
          <a:pPr latinLnBrk="1"/>
          <a:endParaRPr lang="ko-KR" altLang="en-US"/>
        </a:p>
      </dgm:t>
    </dgm:pt>
    <dgm:pt modelId="{EA5B64AC-9A4D-4506-B5BC-E662CF3D3CC1}">
      <dgm:prSet phldrT="[텍스트]" custT="1"/>
      <dgm:spPr>
        <a:solidFill>
          <a:srgbClr val="788C78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11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큐수바쇼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6B871287-401E-44DB-9E6A-2C6F0EFA545D}" type="parTrans" cxnId="{39096B1C-19D1-47F7-A67F-EC5E9880FB28}">
      <dgm:prSet/>
      <dgm:spPr/>
      <dgm:t>
        <a:bodyPr/>
        <a:lstStyle/>
        <a:p>
          <a:pPr latinLnBrk="1"/>
          <a:endParaRPr lang="ko-KR" altLang="en-US"/>
        </a:p>
      </dgm:t>
    </dgm:pt>
    <dgm:pt modelId="{65AA8DB1-FD00-4062-B71A-D34CBAEA8D71}" type="sibTrans" cxnId="{39096B1C-19D1-47F7-A67F-EC5E9880FB28}">
      <dgm:prSet/>
      <dgm:spPr/>
      <dgm:t>
        <a:bodyPr/>
        <a:lstStyle/>
        <a:p>
          <a:pPr latinLnBrk="1"/>
          <a:endParaRPr lang="ko-KR" altLang="en-US"/>
        </a:p>
      </dgm:t>
    </dgm:pt>
    <dgm:pt modelId="{AAF7537E-9FA5-4F0E-8078-561A713FA54E}" type="pres">
      <dgm:prSet presAssocID="{C91D3258-C85E-4819-BED7-A9234F9D63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C11B47-7B2F-4A57-8515-8E4A0D1D5769}" type="pres">
      <dgm:prSet presAssocID="{0944D85A-097C-4793-9666-140D6F010B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73E6CB-E10D-4283-82DD-7DB156619826}" type="pres">
      <dgm:prSet presAssocID="{BA2A4C4B-72F8-4CFD-9F9F-F984DBA5FB27}" presName="sib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C7FC5F8-257A-4124-9292-B0D82932CF6A}" type="pres">
      <dgm:prSet presAssocID="{BA2A4C4B-72F8-4CFD-9F9F-F984DBA5FB27}" presName="connectorText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C508E8AD-9F94-4965-A71E-B87F15383656}" type="pres">
      <dgm:prSet presAssocID="{7191ADF3-27FC-4ED4-99E0-BE155CE92D2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968662-7D9F-4ACE-8F76-BC432D4176F9}" type="pres">
      <dgm:prSet presAssocID="{48966CA9-47B8-4E05-B2DE-C30C457AFEA3}" presName="sib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5E2CB262-F5B1-4FEC-B27A-E135231F20BD}" type="pres">
      <dgm:prSet presAssocID="{48966CA9-47B8-4E05-B2DE-C30C457AFEA3}" presName="connectorText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211B7432-BB61-4890-8519-8DCCAADB8841}" type="pres">
      <dgm:prSet presAssocID="{DA5F15B6-321A-429B-9855-3B7AC156D2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0E0E48-1C81-40FD-B62B-3F89BDDD9B99}" type="pres">
      <dgm:prSet presAssocID="{DCB7A80C-37C1-43B7-B4AD-FCB364F3E9D8}" presName="sib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94DF6787-1915-45FA-8160-89830E7B283E}" type="pres">
      <dgm:prSet presAssocID="{DCB7A80C-37C1-43B7-B4AD-FCB364F3E9D8}" presName="connectorText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E46AFB2A-FB49-498C-BC9A-B0CB821CB279}" type="pres">
      <dgm:prSet presAssocID="{EC2AA012-77CF-422E-B585-D3DDBF62F1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CFB204-DFA5-4881-883A-BBBC46631ACD}" type="pres">
      <dgm:prSet presAssocID="{5AF59082-991B-4C6F-9CD4-7B94C0955D88}" presName="sib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9A7DF4D2-1E82-4528-9ABA-AE2C13018EAC}" type="pres">
      <dgm:prSet presAssocID="{5AF59082-991B-4C6F-9CD4-7B94C0955D88}" presName="connectorText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E53408BF-A460-4DFD-B9A8-D5473E281568}" type="pres">
      <dgm:prSet presAssocID="{3700D3A6-68F2-4C1F-90CC-6E416560DFD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B0EB90-9E8B-40ED-B56D-F7E7624930CF}" type="pres">
      <dgm:prSet presAssocID="{D3600CFB-429A-4D55-A678-2A9B58FE12E0}" presName="sib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7FD8D348-D4EE-46F3-A714-71DB9AA45C2A}" type="pres">
      <dgm:prSet presAssocID="{D3600CFB-429A-4D55-A678-2A9B58FE12E0}" presName="connectorText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9A72946B-1E0B-4D00-A480-631CB22B3F9A}" type="pres">
      <dgm:prSet presAssocID="{EA5B64AC-9A4D-4506-B5BC-E662CF3D3C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830733-36AB-4FCE-B8CD-7E3EF9BC8A13}" type="pres">
      <dgm:prSet presAssocID="{65AA8DB1-FD00-4062-B71A-D34CBAEA8D71}" presName="sibTrans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B4058FA2-7CCE-4C94-85D4-F646C3895C03}" type="pres">
      <dgm:prSet presAssocID="{65AA8DB1-FD00-4062-B71A-D34CBAEA8D71}" presName="connectorText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</dgm:ptLst>
  <dgm:cxnLst>
    <dgm:cxn modelId="{2ADFE40D-8A63-4FFD-8E3C-5E1D28F03401}" type="presOf" srcId="{65AA8DB1-FD00-4062-B71A-D34CBAEA8D71}" destId="{E8830733-36AB-4FCE-B8CD-7E3EF9BC8A13}" srcOrd="0" destOrd="0" presId="urn:microsoft.com/office/officeart/2005/8/layout/cycle2"/>
    <dgm:cxn modelId="{60F5DA55-7824-44E7-98FC-37288BAB98F9}" type="presOf" srcId="{DA5F15B6-321A-429B-9855-3B7AC156D240}" destId="{211B7432-BB61-4890-8519-8DCCAADB8841}" srcOrd="0" destOrd="0" presId="urn:microsoft.com/office/officeart/2005/8/layout/cycle2"/>
    <dgm:cxn modelId="{23367209-7812-47F2-A2F1-CA30BE0CAB39}" type="presOf" srcId="{3700D3A6-68F2-4C1F-90CC-6E416560DFD0}" destId="{E53408BF-A460-4DFD-B9A8-D5473E281568}" srcOrd="0" destOrd="0" presId="urn:microsoft.com/office/officeart/2005/8/layout/cycle2"/>
    <dgm:cxn modelId="{1691AA94-A912-4077-89A3-EF67A5788982}" srcId="{C91D3258-C85E-4819-BED7-A9234F9D639C}" destId="{EC2AA012-77CF-422E-B585-D3DDBF62F1EA}" srcOrd="3" destOrd="0" parTransId="{868349F6-618A-4C47-B72C-B80FB407EB12}" sibTransId="{5AF59082-991B-4C6F-9CD4-7B94C0955D88}"/>
    <dgm:cxn modelId="{39096B1C-19D1-47F7-A67F-EC5E9880FB28}" srcId="{C91D3258-C85E-4819-BED7-A9234F9D639C}" destId="{EA5B64AC-9A4D-4506-B5BC-E662CF3D3CC1}" srcOrd="5" destOrd="0" parTransId="{6B871287-401E-44DB-9E6A-2C6F0EFA545D}" sibTransId="{65AA8DB1-FD00-4062-B71A-D34CBAEA8D71}"/>
    <dgm:cxn modelId="{C2FDFD80-140C-4421-B227-6A847902F401}" type="presOf" srcId="{65AA8DB1-FD00-4062-B71A-D34CBAEA8D71}" destId="{B4058FA2-7CCE-4C94-85D4-F646C3895C03}" srcOrd="1" destOrd="0" presId="urn:microsoft.com/office/officeart/2005/8/layout/cycle2"/>
    <dgm:cxn modelId="{015B698B-5C45-41E0-86DC-E93ED227653D}" type="presOf" srcId="{5AF59082-991B-4C6F-9CD4-7B94C0955D88}" destId="{9A7DF4D2-1E82-4528-9ABA-AE2C13018EAC}" srcOrd="1" destOrd="0" presId="urn:microsoft.com/office/officeart/2005/8/layout/cycle2"/>
    <dgm:cxn modelId="{39E98867-A8A3-43C4-AD2A-630D6ECB0F08}" type="presOf" srcId="{EA5B64AC-9A4D-4506-B5BC-E662CF3D3CC1}" destId="{9A72946B-1E0B-4D00-A480-631CB22B3F9A}" srcOrd="0" destOrd="0" presId="urn:microsoft.com/office/officeart/2005/8/layout/cycle2"/>
    <dgm:cxn modelId="{2A09F81B-8CA4-4324-9671-6235EF95D3A5}" type="presOf" srcId="{D3600CFB-429A-4D55-A678-2A9B58FE12E0}" destId="{21B0EB90-9E8B-40ED-B56D-F7E7624930CF}" srcOrd="0" destOrd="0" presId="urn:microsoft.com/office/officeart/2005/8/layout/cycle2"/>
    <dgm:cxn modelId="{CB6F1B65-2512-4398-8962-912F6039B4EC}" type="presOf" srcId="{DCB7A80C-37C1-43B7-B4AD-FCB364F3E9D8}" destId="{C10E0E48-1C81-40FD-B62B-3F89BDDD9B99}" srcOrd="0" destOrd="0" presId="urn:microsoft.com/office/officeart/2005/8/layout/cycle2"/>
    <dgm:cxn modelId="{25470974-0F74-4F7B-A723-45E81F6770B7}" srcId="{C91D3258-C85E-4819-BED7-A9234F9D639C}" destId="{3700D3A6-68F2-4C1F-90CC-6E416560DFD0}" srcOrd="4" destOrd="0" parTransId="{57C21F1C-7EA3-4517-8EEA-3711AED85670}" sibTransId="{D3600CFB-429A-4D55-A678-2A9B58FE12E0}"/>
    <dgm:cxn modelId="{A9AC6D8D-0F12-4D9B-A017-8DA9FB1CA5A6}" type="presOf" srcId="{C91D3258-C85E-4819-BED7-A9234F9D639C}" destId="{AAF7537E-9FA5-4F0E-8078-561A713FA54E}" srcOrd="0" destOrd="0" presId="urn:microsoft.com/office/officeart/2005/8/layout/cycle2"/>
    <dgm:cxn modelId="{5B522EC8-2209-44DC-9BC5-461272C5B87D}" type="presOf" srcId="{5AF59082-991B-4C6F-9CD4-7B94C0955D88}" destId="{80CFB204-DFA5-4881-883A-BBBC46631ACD}" srcOrd="0" destOrd="0" presId="urn:microsoft.com/office/officeart/2005/8/layout/cycle2"/>
    <dgm:cxn modelId="{0BC72694-AA69-4E12-80B2-C8B84AFB3CD9}" srcId="{C91D3258-C85E-4819-BED7-A9234F9D639C}" destId="{7191ADF3-27FC-4ED4-99E0-BE155CE92D2A}" srcOrd="1" destOrd="0" parTransId="{8F47DB31-5582-4C76-8D1D-910185869F16}" sibTransId="{48966CA9-47B8-4E05-B2DE-C30C457AFEA3}"/>
    <dgm:cxn modelId="{FEADAACE-73D9-45C7-9ED2-6782536EB86B}" type="presOf" srcId="{D3600CFB-429A-4D55-A678-2A9B58FE12E0}" destId="{7FD8D348-D4EE-46F3-A714-71DB9AA45C2A}" srcOrd="1" destOrd="0" presId="urn:microsoft.com/office/officeart/2005/8/layout/cycle2"/>
    <dgm:cxn modelId="{3F8E9E24-21F7-48AD-8053-558718A9AB89}" type="presOf" srcId="{DCB7A80C-37C1-43B7-B4AD-FCB364F3E9D8}" destId="{94DF6787-1915-45FA-8160-89830E7B283E}" srcOrd="1" destOrd="0" presId="urn:microsoft.com/office/officeart/2005/8/layout/cycle2"/>
    <dgm:cxn modelId="{5D5A45DF-7E7A-46DB-9F82-AE1903A2E811}" type="presOf" srcId="{48966CA9-47B8-4E05-B2DE-C30C457AFEA3}" destId="{5E2CB262-F5B1-4FEC-B27A-E135231F20BD}" srcOrd="1" destOrd="0" presId="urn:microsoft.com/office/officeart/2005/8/layout/cycle2"/>
    <dgm:cxn modelId="{BE1870BF-345F-40D2-9B91-2AE7570945E5}" srcId="{C91D3258-C85E-4819-BED7-A9234F9D639C}" destId="{0944D85A-097C-4793-9666-140D6F010B7B}" srcOrd="0" destOrd="0" parTransId="{CD2CBB9C-26EE-4758-AE2A-6310F128E036}" sibTransId="{BA2A4C4B-72F8-4CFD-9F9F-F984DBA5FB27}"/>
    <dgm:cxn modelId="{E73FC54C-392D-4AD2-B957-7484597FF940}" type="presOf" srcId="{7191ADF3-27FC-4ED4-99E0-BE155CE92D2A}" destId="{C508E8AD-9F94-4965-A71E-B87F15383656}" srcOrd="0" destOrd="0" presId="urn:microsoft.com/office/officeart/2005/8/layout/cycle2"/>
    <dgm:cxn modelId="{984FA633-9D35-4060-B062-1E2183DA80E3}" type="presOf" srcId="{BA2A4C4B-72F8-4CFD-9F9F-F984DBA5FB27}" destId="{DC7FC5F8-257A-4124-9292-B0D82932CF6A}" srcOrd="1" destOrd="0" presId="urn:microsoft.com/office/officeart/2005/8/layout/cycle2"/>
    <dgm:cxn modelId="{2C54FB5D-8708-4444-B847-A17F4474B32F}" type="presOf" srcId="{BA2A4C4B-72F8-4CFD-9F9F-F984DBA5FB27}" destId="{C573E6CB-E10D-4283-82DD-7DB156619826}" srcOrd="0" destOrd="0" presId="urn:microsoft.com/office/officeart/2005/8/layout/cycle2"/>
    <dgm:cxn modelId="{E43D48B0-E216-4940-97DD-C38A1DF9F72E}" type="presOf" srcId="{EC2AA012-77CF-422E-B585-D3DDBF62F1EA}" destId="{E46AFB2A-FB49-498C-BC9A-B0CB821CB279}" srcOrd="0" destOrd="0" presId="urn:microsoft.com/office/officeart/2005/8/layout/cycle2"/>
    <dgm:cxn modelId="{1EAFA92F-7D6E-401A-B8A6-84693900F808}" type="presOf" srcId="{0944D85A-097C-4793-9666-140D6F010B7B}" destId="{11C11B47-7B2F-4A57-8515-8E4A0D1D5769}" srcOrd="0" destOrd="0" presId="urn:microsoft.com/office/officeart/2005/8/layout/cycle2"/>
    <dgm:cxn modelId="{15AD15C3-9D75-47E3-A703-AA4687C77638}" type="presOf" srcId="{48966CA9-47B8-4E05-B2DE-C30C457AFEA3}" destId="{06968662-7D9F-4ACE-8F76-BC432D4176F9}" srcOrd="0" destOrd="0" presId="urn:microsoft.com/office/officeart/2005/8/layout/cycle2"/>
    <dgm:cxn modelId="{040264D7-4AD8-40E0-B9CB-A95AFB77633B}" srcId="{C91D3258-C85E-4819-BED7-A9234F9D639C}" destId="{DA5F15B6-321A-429B-9855-3B7AC156D240}" srcOrd="2" destOrd="0" parTransId="{883F9556-0A18-4EEB-89A0-20FB048E5608}" sibTransId="{DCB7A80C-37C1-43B7-B4AD-FCB364F3E9D8}"/>
    <dgm:cxn modelId="{1C2FCBC5-D1A8-4A56-80BE-05A6AA6E3791}" type="presParOf" srcId="{AAF7537E-9FA5-4F0E-8078-561A713FA54E}" destId="{11C11B47-7B2F-4A57-8515-8E4A0D1D5769}" srcOrd="0" destOrd="0" presId="urn:microsoft.com/office/officeart/2005/8/layout/cycle2"/>
    <dgm:cxn modelId="{4E6B3F97-762B-403D-B99F-5791A20525D8}" type="presParOf" srcId="{AAF7537E-9FA5-4F0E-8078-561A713FA54E}" destId="{C573E6CB-E10D-4283-82DD-7DB156619826}" srcOrd="1" destOrd="0" presId="urn:microsoft.com/office/officeart/2005/8/layout/cycle2"/>
    <dgm:cxn modelId="{7646CD54-8F37-4E91-B961-233402D11B09}" type="presParOf" srcId="{C573E6CB-E10D-4283-82DD-7DB156619826}" destId="{DC7FC5F8-257A-4124-9292-B0D82932CF6A}" srcOrd="0" destOrd="0" presId="urn:microsoft.com/office/officeart/2005/8/layout/cycle2"/>
    <dgm:cxn modelId="{EB2CDFC3-FB60-4891-998C-B93B6DF3B030}" type="presParOf" srcId="{AAF7537E-9FA5-4F0E-8078-561A713FA54E}" destId="{C508E8AD-9F94-4965-A71E-B87F15383656}" srcOrd="2" destOrd="0" presId="urn:microsoft.com/office/officeart/2005/8/layout/cycle2"/>
    <dgm:cxn modelId="{329005D6-60D5-4C54-9C3F-036CE16555EB}" type="presParOf" srcId="{AAF7537E-9FA5-4F0E-8078-561A713FA54E}" destId="{06968662-7D9F-4ACE-8F76-BC432D4176F9}" srcOrd="3" destOrd="0" presId="urn:microsoft.com/office/officeart/2005/8/layout/cycle2"/>
    <dgm:cxn modelId="{A1FFC04B-C13A-4640-AA89-0C8222E90324}" type="presParOf" srcId="{06968662-7D9F-4ACE-8F76-BC432D4176F9}" destId="{5E2CB262-F5B1-4FEC-B27A-E135231F20BD}" srcOrd="0" destOrd="0" presId="urn:microsoft.com/office/officeart/2005/8/layout/cycle2"/>
    <dgm:cxn modelId="{ACC06DEC-E5BB-4DA9-B441-C3C5E5BA2C0D}" type="presParOf" srcId="{AAF7537E-9FA5-4F0E-8078-561A713FA54E}" destId="{211B7432-BB61-4890-8519-8DCCAADB8841}" srcOrd="4" destOrd="0" presId="urn:microsoft.com/office/officeart/2005/8/layout/cycle2"/>
    <dgm:cxn modelId="{993320B9-B56D-44E1-A85A-9D1F84F283A6}" type="presParOf" srcId="{AAF7537E-9FA5-4F0E-8078-561A713FA54E}" destId="{C10E0E48-1C81-40FD-B62B-3F89BDDD9B99}" srcOrd="5" destOrd="0" presId="urn:microsoft.com/office/officeart/2005/8/layout/cycle2"/>
    <dgm:cxn modelId="{9BBE4A89-F3C9-48AF-850D-8CFA1EB82E0B}" type="presParOf" srcId="{C10E0E48-1C81-40FD-B62B-3F89BDDD9B99}" destId="{94DF6787-1915-45FA-8160-89830E7B283E}" srcOrd="0" destOrd="0" presId="urn:microsoft.com/office/officeart/2005/8/layout/cycle2"/>
    <dgm:cxn modelId="{BE3D5AB3-107E-4B5F-BD33-FF967BDDFCAA}" type="presParOf" srcId="{AAF7537E-9FA5-4F0E-8078-561A713FA54E}" destId="{E46AFB2A-FB49-498C-BC9A-B0CB821CB279}" srcOrd="6" destOrd="0" presId="urn:microsoft.com/office/officeart/2005/8/layout/cycle2"/>
    <dgm:cxn modelId="{1F949F13-C261-4196-92FB-C42163C92722}" type="presParOf" srcId="{AAF7537E-9FA5-4F0E-8078-561A713FA54E}" destId="{80CFB204-DFA5-4881-883A-BBBC46631ACD}" srcOrd="7" destOrd="0" presId="urn:microsoft.com/office/officeart/2005/8/layout/cycle2"/>
    <dgm:cxn modelId="{43079597-3E03-4128-A768-B803F36C34A4}" type="presParOf" srcId="{80CFB204-DFA5-4881-883A-BBBC46631ACD}" destId="{9A7DF4D2-1E82-4528-9ABA-AE2C13018EAC}" srcOrd="0" destOrd="0" presId="urn:microsoft.com/office/officeart/2005/8/layout/cycle2"/>
    <dgm:cxn modelId="{CCEECF82-C2EF-4E50-AA8B-DACC03FF417F}" type="presParOf" srcId="{AAF7537E-9FA5-4F0E-8078-561A713FA54E}" destId="{E53408BF-A460-4DFD-B9A8-D5473E281568}" srcOrd="8" destOrd="0" presId="urn:microsoft.com/office/officeart/2005/8/layout/cycle2"/>
    <dgm:cxn modelId="{FB3093FF-9818-4603-A6D9-79AE44B970F1}" type="presParOf" srcId="{AAF7537E-9FA5-4F0E-8078-561A713FA54E}" destId="{21B0EB90-9E8B-40ED-B56D-F7E7624930CF}" srcOrd="9" destOrd="0" presId="urn:microsoft.com/office/officeart/2005/8/layout/cycle2"/>
    <dgm:cxn modelId="{A3D77896-135D-4F3E-A599-5CAFBAFAF3C8}" type="presParOf" srcId="{21B0EB90-9E8B-40ED-B56D-F7E7624930CF}" destId="{7FD8D348-D4EE-46F3-A714-71DB9AA45C2A}" srcOrd="0" destOrd="0" presId="urn:microsoft.com/office/officeart/2005/8/layout/cycle2"/>
    <dgm:cxn modelId="{6C72C281-844C-4D3A-8812-C08E21213C22}" type="presParOf" srcId="{AAF7537E-9FA5-4F0E-8078-561A713FA54E}" destId="{9A72946B-1E0B-4D00-A480-631CB22B3F9A}" srcOrd="10" destOrd="0" presId="urn:microsoft.com/office/officeart/2005/8/layout/cycle2"/>
    <dgm:cxn modelId="{7178296E-E068-4752-AB96-0D7EF87A1999}" type="presParOf" srcId="{AAF7537E-9FA5-4F0E-8078-561A713FA54E}" destId="{E8830733-36AB-4FCE-B8CD-7E3EF9BC8A13}" srcOrd="11" destOrd="0" presId="urn:microsoft.com/office/officeart/2005/8/layout/cycle2"/>
    <dgm:cxn modelId="{1DF94455-A6E1-427B-AB3D-86A6A891B4F6}" type="presParOf" srcId="{E8830733-36AB-4FCE-B8CD-7E3EF9BC8A13}" destId="{B4058FA2-7CCE-4C94-85D4-F646C3895C0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712ED9-B01E-4367-B3D4-E0F02E40AAD2}" type="doc">
      <dgm:prSet loTypeId="urn:microsoft.com/office/officeart/2005/8/layout/vProcess5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06BB1E3F-9F09-4802-B7BB-C4BD247F2201}">
      <dgm:prSet phldrT="[텍스트]" custT="1"/>
      <dgm:spPr/>
      <dgm:t>
        <a:bodyPr/>
        <a:lstStyle/>
        <a:p>
          <a:pPr algn="ctr" latinLnBrk="1"/>
          <a:r>
            <a:rPr lang="en-US" altLang="ko-KR" sz="2400" b="1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50~60</a:t>
          </a:r>
          <a:r>
            <a:rPr lang="ko-KR" altLang="en-US" sz="2400" b="1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년대 고도경제성장 시대</a:t>
          </a:r>
          <a:endParaRPr lang="ko-KR" altLang="en-US" sz="2400" b="1" cap="none" spc="0" dirty="0">
            <a:ln w="12700">
              <a:solidFill>
                <a:schemeClr val="accent6">
                  <a:lumMod val="7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1DCB850-B6F0-45CD-AADE-4A7204978D53}" type="parTrans" cxnId="{BAC502FE-32C1-4F01-8617-2DFE94357D62}">
      <dgm:prSet/>
      <dgm:spPr/>
      <dgm:t>
        <a:bodyPr/>
        <a:lstStyle/>
        <a:p>
          <a:pPr latinLnBrk="1"/>
          <a:endParaRPr lang="ko-KR" altLang="en-US"/>
        </a:p>
      </dgm:t>
    </dgm:pt>
    <dgm:pt modelId="{4D727F17-705A-4CC4-B168-FEE7A8E7DAC7}" type="sibTrans" cxnId="{BAC502FE-32C1-4F01-8617-2DFE94357D62}">
      <dgm:prSet/>
      <dgm:spPr/>
      <dgm:t>
        <a:bodyPr/>
        <a:lstStyle/>
        <a:p>
          <a:pPr latinLnBrk="1"/>
          <a:endParaRPr lang="ko-KR" altLang="en-US"/>
        </a:p>
      </dgm:t>
    </dgm:pt>
    <dgm:pt modelId="{A54B223B-1556-475F-8FBE-4610E87C0012}">
      <dgm:prSet phldrT="[텍스트]" custT="1"/>
      <dgm:spPr/>
      <dgm:t>
        <a:bodyPr/>
        <a:lstStyle/>
        <a:p>
          <a:pPr algn="ctr" latinLnBrk="1"/>
          <a:r>
            <a:rPr lang="en-US" altLang="ko-KR" sz="2400" b="1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70</a:t>
          </a:r>
          <a:r>
            <a:rPr lang="ko-KR" altLang="en-US" sz="2400" b="1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년대 중반</a:t>
          </a:r>
          <a:r>
            <a:rPr lang="en-US" altLang="ko-KR" sz="2400" b="1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~80</a:t>
          </a:r>
          <a:r>
            <a:rPr lang="ko-KR" altLang="en-US" sz="2400" b="1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년대                   지역활성화 정책</a:t>
          </a:r>
          <a:endParaRPr lang="ko-KR" altLang="en-US" sz="2400" b="1" cap="none" spc="0" dirty="0">
            <a:ln w="12700">
              <a:solidFill>
                <a:schemeClr val="accent6">
                  <a:lumMod val="7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E4B07E5-4134-400E-809D-D2584C8C69CB}" type="parTrans" cxnId="{510F35D5-4828-49E7-9652-4B4BA5B62DF7}">
      <dgm:prSet/>
      <dgm:spPr/>
      <dgm:t>
        <a:bodyPr/>
        <a:lstStyle/>
        <a:p>
          <a:pPr latinLnBrk="1"/>
          <a:endParaRPr lang="ko-KR" altLang="en-US"/>
        </a:p>
      </dgm:t>
    </dgm:pt>
    <dgm:pt modelId="{ABD0659D-6EC1-4668-A93E-10E4621C6A63}" type="sibTrans" cxnId="{510F35D5-4828-49E7-9652-4B4BA5B62DF7}">
      <dgm:prSet/>
      <dgm:spPr/>
      <dgm:t>
        <a:bodyPr/>
        <a:lstStyle/>
        <a:p>
          <a:pPr latinLnBrk="1"/>
          <a:endParaRPr lang="ko-KR" altLang="en-US"/>
        </a:p>
      </dgm:t>
    </dgm:pt>
    <dgm:pt modelId="{E5D414D6-9347-44A6-93CD-DE2D5910163F}">
      <dgm:prSet phldrT="[텍스트]" custT="1"/>
      <dgm:spPr/>
      <dgm:t>
        <a:bodyPr/>
        <a:lstStyle/>
        <a:p>
          <a:pPr algn="ctr" latinLnBrk="1"/>
          <a:r>
            <a:rPr lang="ko-KR" altLang="en-US" sz="2400" b="1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     삶의 변화에 따른 인식의 변화</a:t>
          </a:r>
          <a:endParaRPr lang="ko-KR" altLang="en-US" sz="2400" b="1" cap="none" spc="0" dirty="0">
            <a:ln w="12700">
              <a:solidFill>
                <a:schemeClr val="accent6">
                  <a:lumMod val="7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9757785-CB06-444B-8B7E-FF90294A73F3}" type="parTrans" cxnId="{747ABD8D-700D-41A9-B10D-AFB4D3294A51}">
      <dgm:prSet/>
      <dgm:spPr/>
      <dgm:t>
        <a:bodyPr/>
        <a:lstStyle/>
        <a:p>
          <a:pPr latinLnBrk="1"/>
          <a:endParaRPr lang="ko-KR" altLang="en-US"/>
        </a:p>
      </dgm:t>
    </dgm:pt>
    <dgm:pt modelId="{523BFF6C-3D60-4D17-8C04-F622BECDE234}" type="sibTrans" cxnId="{747ABD8D-700D-41A9-B10D-AFB4D3294A51}">
      <dgm:prSet/>
      <dgm:spPr/>
      <dgm:t>
        <a:bodyPr/>
        <a:lstStyle/>
        <a:p>
          <a:pPr latinLnBrk="1"/>
          <a:endParaRPr lang="ko-KR" altLang="en-US"/>
        </a:p>
      </dgm:t>
    </dgm:pt>
    <dgm:pt modelId="{5C1433A8-997A-4D70-A590-36B37C63780A}" type="pres">
      <dgm:prSet presAssocID="{9F712ED9-B01E-4367-B3D4-E0F02E40AA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22EEEC-3098-4880-9566-DDBE20D4F511}" type="pres">
      <dgm:prSet presAssocID="{9F712ED9-B01E-4367-B3D4-E0F02E40AAD2}" presName="dummyMaxCanvas" presStyleCnt="0">
        <dgm:presLayoutVars/>
      </dgm:prSet>
      <dgm:spPr/>
    </dgm:pt>
    <dgm:pt modelId="{CD80AF43-8287-44DF-827D-A9EAB6B91E74}" type="pres">
      <dgm:prSet presAssocID="{9F712ED9-B01E-4367-B3D4-E0F02E40AA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EFDFC1-C5D9-42F9-8AD1-05652E592DBE}" type="pres">
      <dgm:prSet presAssocID="{9F712ED9-B01E-4367-B3D4-E0F02E40AAD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5FCD01-07FD-401F-B951-71EC3A861E72}" type="pres">
      <dgm:prSet presAssocID="{9F712ED9-B01E-4367-B3D4-E0F02E40AAD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999DBC-F79C-4E92-A032-0E34D23EB330}" type="pres">
      <dgm:prSet presAssocID="{9F712ED9-B01E-4367-B3D4-E0F02E40AA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B34EC9-C790-4841-A0CC-4D9D85677396}" type="pres">
      <dgm:prSet presAssocID="{9F712ED9-B01E-4367-B3D4-E0F02E40AA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CB93A5-8B55-4818-83BD-998F7887388A}" type="pres">
      <dgm:prSet presAssocID="{9F712ED9-B01E-4367-B3D4-E0F02E40AA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4D9166-E705-4403-9E1C-DEB602BA3950}" type="pres">
      <dgm:prSet presAssocID="{9F712ED9-B01E-4367-B3D4-E0F02E40AA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6CD1F6-2F51-4163-94EF-A3E564603284}" type="pres">
      <dgm:prSet presAssocID="{9F712ED9-B01E-4367-B3D4-E0F02E40AA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10F35D5-4828-49E7-9652-4B4BA5B62DF7}" srcId="{9F712ED9-B01E-4367-B3D4-E0F02E40AAD2}" destId="{A54B223B-1556-475F-8FBE-4610E87C0012}" srcOrd="1" destOrd="0" parTransId="{6E4B07E5-4134-400E-809D-D2584C8C69CB}" sibTransId="{ABD0659D-6EC1-4668-A93E-10E4621C6A63}"/>
    <dgm:cxn modelId="{A8C00E60-FDB7-46E7-BB01-4FB7F32EC3B8}" type="presOf" srcId="{E5D414D6-9347-44A6-93CD-DE2D5910163F}" destId="{265FCD01-07FD-401F-B951-71EC3A861E72}" srcOrd="0" destOrd="0" presId="urn:microsoft.com/office/officeart/2005/8/layout/vProcess5"/>
    <dgm:cxn modelId="{747ABD8D-700D-41A9-B10D-AFB4D3294A51}" srcId="{9F712ED9-B01E-4367-B3D4-E0F02E40AAD2}" destId="{E5D414D6-9347-44A6-93CD-DE2D5910163F}" srcOrd="2" destOrd="0" parTransId="{79757785-CB06-444B-8B7E-FF90294A73F3}" sibTransId="{523BFF6C-3D60-4D17-8C04-F622BECDE234}"/>
    <dgm:cxn modelId="{4DBEB4DC-E229-426B-9A59-78BAC5612B91}" type="presOf" srcId="{ABD0659D-6EC1-4668-A93E-10E4621C6A63}" destId="{77B34EC9-C790-4841-A0CC-4D9D85677396}" srcOrd="0" destOrd="0" presId="urn:microsoft.com/office/officeart/2005/8/layout/vProcess5"/>
    <dgm:cxn modelId="{BAC502FE-32C1-4F01-8617-2DFE94357D62}" srcId="{9F712ED9-B01E-4367-B3D4-E0F02E40AAD2}" destId="{06BB1E3F-9F09-4802-B7BB-C4BD247F2201}" srcOrd="0" destOrd="0" parTransId="{71DCB850-B6F0-45CD-AADE-4A7204978D53}" sibTransId="{4D727F17-705A-4CC4-B168-FEE7A8E7DAC7}"/>
    <dgm:cxn modelId="{AB3C9FD8-F38C-4457-8D43-46F8CAC7F19A}" type="presOf" srcId="{A54B223B-1556-475F-8FBE-4610E87C0012}" destId="{D9EFDFC1-C5D9-42F9-8AD1-05652E592DBE}" srcOrd="0" destOrd="0" presId="urn:microsoft.com/office/officeart/2005/8/layout/vProcess5"/>
    <dgm:cxn modelId="{A93F1A7D-E175-4B40-88A4-4DB767D4BC28}" type="presOf" srcId="{E5D414D6-9347-44A6-93CD-DE2D5910163F}" destId="{CE6CD1F6-2F51-4163-94EF-A3E564603284}" srcOrd="1" destOrd="0" presId="urn:microsoft.com/office/officeart/2005/8/layout/vProcess5"/>
    <dgm:cxn modelId="{160DCB7D-C103-4D80-B989-FDCC98312A07}" type="presOf" srcId="{4D727F17-705A-4CC4-B168-FEE7A8E7DAC7}" destId="{E5999DBC-F79C-4E92-A032-0E34D23EB330}" srcOrd="0" destOrd="0" presId="urn:microsoft.com/office/officeart/2005/8/layout/vProcess5"/>
    <dgm:cxn modelId="{244A2BC3-D64A-48A6-A23E-1C927C25A397}" type="presOf" srcId="{06BB1E3F-9F09-4802-B7BB-C4BD247F2201}" destId="{F0CB93A5-8B55-4818-83BD-998F7887388A}" srcOrd="1" destOrd="0" presId="urn:microsoft.com/office/officeart/2005/8/layout/vProcess5"/>
    <dgm:cxn modelId="{FCA78333-E692-4A18-8A70-7B1D2F016FC1}" type="presOf" srcId="{A54B223B-1556-475F-8FBE-4610E87C0012}" destId="{1C4D9166-E705-4403-9E1C-DEB602BA3950}" srcOrd="1" destOrd="0" presId="urn:microsoft.com/office/officeart/2005/8/layout/vProcess5"/>
    <dgm:cxn modelId="{2B2AA6FD-55F2-473C-9CF0-44A802877965}" type="presOf" srcId="{06BB1E3F-9F09-4802-B7BB-C4BD247F2201}" destId="{CD80AF43-8287-44DF-827D-A9EAB6B91E74}" srcOrd="0" destOrd="0" presId="urn:microsoft.com/office/officeart/2005/8/layout/vProcess5"/>
    <dgm:cxn modelId="{302623CF-8115-4C9F-8B85-87CCFA5EF802}" type="presOf" srcId="{9F712ED9-B01E-4367-B3D4-E0F02E40AAD2}" destId="{5C1433A8-997A-4D70-A590-36B37C63780A}" srcOrd="0" destOrd="0" presId="urn:microsoft.com/office/officeart/2005/8/layout/vProcess5"/>
    <dgm:cxn modelId="{3BF7207D-88F3-4EFA-9502-08918B3C8522}" type="presParOf" srcId="{5C1433A8-997A-4D70-A590-36B37C63780A}" destId="{C522EEEC-3098-4880-9566-DDBE20D4F511}" srcOrd="0" destOrd="0" presId="urn:microsoft.com/office/officeart/2005/8/layout/vProcess5"/>
    <dgm:cxn modelId="{4D131640-E027-4365-BCE9-C5FE2BF9F3DB}" type="presParOf" srcId="{5C1433A8-997A-4D70-A590-36B37C63780A}" destId="{CD80AF43-8287-44DF-827D-A9EAB6B91E74}" srcOrd="1" destOrd="0" presId="urn:microsoft.com/office/officeart/2005/8/layout/vProcess5"/>
    <dgm:cxn modelId="{B22E3857-EA4D-4A72-868D-A9287EBD46AF}" type="presParOf" srcId="{5C1433A8-997A-4D70-A590-36B37C63780A}" destId="{D9EFDFC1-C5D9-42F9-8AD1-05652E592DBE}" srcOrd="2" destOrd="0" presId="urn:microsoft.com/office/officeart/2005/8/layout/vProcess5"/>
    <dgm:cxn modelId="{77E19CAB-D702-40B2-A242-867CCFEC4220}" type="presParOf" srcId="{5C1433A8-997A-4D70-A590-36B37C63780A}" destId="{265FCD01-07FD-401F-B951-71EC3A861E72}" srcOrd="3" destOrd="0" presId="urn:microsoft.com/office/officeart/2005/8/layout/vProcess5"/>
    <dgm:cxn modelId="{9498D6F8-479A-491F-A849-3273A5D754D4}" type="presParOf" srcId="{5C1433A8-997A-4D70-A590-36B37C63780A}" destId="{E5999DBC-F79C-4E92-A032-0E34D23EB330}" srcOrd="4" destOrd="0" presId="urn:microsoft.com/office/officeart/2005/8/layout/vProcess5"/>
    <dgm:cxn modelId="{DBF780F4-0C01-4D48-B551-815FF2CAF0BA}" type="presParOf" srcId="{5C1433A8-997A-4D70-A590-36B37C63780A}" destId="{77B34EC9-C790-4841-A0CC-4D9D85677396}" srcOrd="5" destOrd="0" presId="urn:microsoft.com/office/officeart/2005/8/layout/vProcess5"/>
    <dgm:cxn modelId="{78271A85-7F2C-4739-BCB7-AB9AED7D4EC4}" type="presParOf" srcId="{5C1433A8-997A-4D70-A590-36B37C63780A}" destId="{F0CB93A5-8B55-4818-83BD-998F7887388A}" srcOrd="6" destOrd="0" presId="urn:microsoft.com/office/officeart/2005/8/layout/vProcess5"/>
    <dgm:cxn modelId="{08FA0021-F82D-4446-B6DA-01DDBD3D0232}" type="presParOf" srcId="{5C1433A8-997A-4D70-A590-36B37C63780A}" destId="{1C4D9166-E705-4403-9E1C-DEB602BA3950}" srcOrd="7" destOrd="0" presId="urn:microsoft.com/office/officeart/2005/8/layout/vProcess5"/>
    <dgm:cxn modelId="{D5E5E302-701C-4DF2-84E0-1EEAD901D7DB}" type="presParOf" srcId="{5C1433A8-997A-4D70-A590-36B37C63780A}" destId="{CE6CD1F6-2F51-4163-94EF-A3E5646032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B03A2B-7E32-4D32-ABC9-1E11E7D5047A}" type="doc">
      <dgm:prSet loTypeId="urn:microsoft.com/office/officeart/2005/8/layout/vList3#2" loCatId="list" qsTypeId="urn:microsoft.com/office/officeart/2005/8/quickstyle/3d4" qsCatId="3D" csTypeId="urn:microsoft.com/office/officeart/2005/8/colors/accent2_4" csCatId="accent2" phldr="1"/>
      <dgm:spPr/>
    </dgm:pt>
    <dgm:pt modelId="{6C02C73D-0ACA-4DB3-AC34-E3EE27934319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1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설날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09F8500-1917-4E10-BE80-1FFB8BDE27F8}" type="parTrans" cxnId="{85B9AF66-1D5C-4F06-9F2C-2484ACD3C906}">
      <dgm:prSet/>
      <dgm:spPr/>
      <dgm:t>
        <a:bodyPr/>
        <a:lstStyle/>
        <a:p>
          <a:pPr latinLnBrk="1"/>
          <a:endParaRPr lang="ko-KR" altLang="en-US"/>
        </a:p>
      </dgm:t>
    </dgm:pt>
    <dgm:pt modelId="{AD744D81-7466-438E-879F-E5C7DAAFD5DE}" type="sibTrans" cxnId="{85B9AF66-1D5C-4F06-9F2C-2484ACD3C906}">
      <dgm:prSet/>
      <dgm:spPr/>
      <dgm:t>
        <a:bodyPr/>
        <a:lstStyle/>
        <a:p>
          <a:pPr latinLnBrk="1"/>
          <a:endParaRPr lang="ko-KR" altLang="en-US"/>
        </a:p>
      </dgm:t>
    </dgm:pt>
    <dgm:pt modelId="{3D70178C-2AD9-4FB9-8CD9-3B101A5D9D47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1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15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성인의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D406844-3A7F-482E-A9FA-DC24A34736BD}" type="parTrans" cxnId="{95159611-D23E-4777-A307-3FDC74A55FE9}">
      <dgm:prSet/>
      <dgm:spPr/>
      <dgm:t>
        <a:bodyPr/>
        <a:lstStyle/>
        <a:p>
          <a:pPr latinLnBrk="1"/>
          <a:endParaRPr lang="ko-KR" altLang="en-US"/>
        </a:p>
      </dgm:t>
    </dgm:pt>
    <dgm:pt modelId="{17D9806D-1695-400E-A673-C66E44F9AF22}" type="sibTrans" cxnId="{95159611-D23E-4777-A307-3FDC74A55FE9}">
      <dgm:prSet/>
      <dgm:spPr/>
      <dgm:t>
        <a:bodyPr/>
        <a:lstStyle/>
        <a:p>
          <a:pPr latinLnBrk="1"/>
          <a:endParaRPr lang="ko-KR" altLang="en-US"/>
        </a:p>
      </dgm:t>
    </dgm:pt>
    <dgm:pt modelId="{DB704F6A-20D5-4AA3-8DA8-58FE23A166C9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2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11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건국의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7BCAAD5-FE15-435C-B9D1-A5700B313B76}" type="parTrans" cxnId="{F7F3C2D6-397D-4931-82A1-2A2FF70605FD}">
      <dgm:prSet/>
      <dgm:spPr/>
      <dgm:t>
        <a:bodyPr/>
        <a:lstStyle/>
        <a:p>
          <a:pPr latinLnBrk="1"/>
          <a:endParaRPr lang="ko-KR" altLang="en-US"/>
        </a:p>
      </dgm:t>
    </dgm:pt>
    <dgm:pt modelId="{0D5C90CC-0A38-412D-AFE9-BE2BDF0D1E23}" type="sibTrans" cxnId="{F7F3C2D6-397D-4931-82A1-2A2FF70605FD}">
      <dgm:prSet/>
      <dgm:spPr/>
      <dgm:t>
        <a:bodyPr/>
        <a:lstStyle/>
        <a:p>
          <a:pPr latinLnBrk="1"/>
          <a:endParaRPr lang="ko-KR" altLang="en-US"/>
        </a:p>
      </dgm:t>
    </dgm:pt>
    <dgm:pt modelId="{4BC81168-81E7-4B3A-B00E-A99F6F47A1A8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3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21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춘분의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1413ED3-6B6B-48B9-AA0F-F044F7A7BB8D}" type="parTrans" cxnId="{81CF4E91-766A-498C-B60A-A805FFF87E91}">
      <dgm:prSet/>
      <dgm:spPr/>
      <dgm:t>
        <a:bodyPr/>
        <a:lstStyle/>
        <a:p>
          <a:pPr latinLnBrk="1"/>
          <a:endParaRPr lang="ko-KR" altLang="en-US"/>
        </a:p>
      </dgm:t>
    </dgm:pt>
    <dgm:pt modelId="{3DBB4256-C777-42CD-BEB0-BB328CEA7776}" type="sibTrans" cxnId="{81CF4E91-766A-498C-B60A-A805FFF87E91}">
      <dgm:prSet/>
      <dgm:spPr/>
      <dgm:t>
        <a:bodyPr/>
        <a:lstStyle/>
        <a:p>
          <a:pPr latinLnBrk="1"/>
          <a:endParaRPr lang="ko-KR" altLang="en-US"/>
        </a:p>
      </dgm:t>
    </dgm:pt>
    <dgm:pt modelId="{769BFC46-1BA3-4FD4-BBF7-910478253AD0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4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29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녹색의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5E534E7-BD50-46BD-86E6-B01540AC3583}" type="parTrans" cxnId="{D3B2EC2B-5C49-40A8-A872-38F33D5BA81A}">
      <dgm:prSet/>
      <dgm:spPr/>
      <dgm:t>
        <a:bodyPr/>
        <a:lstStyle/>
        <a:p>
          <a:pPr latinLnBrk="1"/>
          <a:endParaRPr lang="ko-KR" altLang="en-US"/>
        </a:p>
      </dgm:t>
    </dgm:pt>
    <dgm:pt modelId="{6795B9DA-0162-4626-989E-52F757537D1D}" type="sibTrans" cxnId="{D3B2EC2B-5C49-40A8-A872-38F33D5BA81A}">
      <dgm:prSet/>
      <dgm:spPr/>
      <dgm:t>
        <a:bodyPr/>
        <a:lstStyle/>
        <a:p>
          <a:pPr latinLnBrk="1"/>
          <a:endParaRPr lang="ko-KR" altLang="en-US"/>
        </a:p>
      </dgm:t>
    </dgm:pt>
    <dgm:pt modelId="{983B2822-10C4-4D94-AD3E-3B103BC07D18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5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어린이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A262564-3893-4D8A-B1BE-9CA307A00783}" type="parTrans" cxnId="{4AF73501-2B2E-4A0C-9F7E-9BF496C69E31}">
      <dgm:prSet/>
      <dgm:spPr/>
      <dgm:t>
        <a:bodyPr/>
        <a:lstStyle/>
        <a:p>
          <a:pPr latinLnBrk="1"/>
          <a:endParaRPr lang="ko-KR" altLang="en-US"/>
        </a:p>
      </dgm:t>
    </dgm:pt>
    <dgm:pt modelId="{9EAAD0D4-03A3-4A5B-B38D-6428FE7CA57E}" type="sibTrans" cxnId="{4AF73501-2B2E-4A0C-9F7E-9BF496C69E31}">
      <dgm:prSet/>
      <dgm:spPr/>
      <dgm:t>
        <a:bodyPr/>
        <a:lstStyle/>
        <a:p>
          <a:pPr latinLnBrk="1"/>
          <a:endParaRPr lang="ko-KR" altLang="en-US"/>
        </a:p>
      </dgm:t>
    </dgm:pt>
    <dgm:pt modelId="{E3DDF414-F76B-491E-972C-BE88F99C415C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9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15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경로의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4705252-10A2-4A81-B315-AA6BFC832D48}" type="parTrans" cxnId="{3685CC02-55E0-4513-8982-BCB238369D77}">
      <dgm:prSet/>
      <dgm:spPr/>
      <dgm:t>
        <a:bodyPr/>
        <a:lstStyle/>
        <a:p>
          <a:pPr latinLnBrk="1"/>
          <a:endParaRPr lang="ko-KR" altLang="en-US"/>
        </a:p>
      </dgm:t>
    </dgm:pt>
    <dgm:pt modelId="{D1C0EA62-7F35-46F0-97DE-301847B423D3}" type="sibTrans" cxnId="{3685CC02-55E0-4513-8982-BCB238369D77}">
      <dgm:prSet/>
      <dgm:spPr/>
      <dgm:t>
        <a:bodyPr/>
        <a:lstStyle/>
        <a:p>
          <a:pPr latinLnBrk="1"/>
          <a:endParaRPr lang="ko-KR" altLang="en-US"/>
        </a:p>
      </dgm:t>
    </dgm:pt>
    <dgm:pt modelId="{4D61B81A-A798-4CE1-8915-E7FB46684250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9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23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춘분의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6CE89B6-92DE-4358-B5D7-75C6640F8750}" type="parTrans" cxnId="{9C010AC1-894E-463C-9367-F04846F277C4}">
      <dgm:prSet/>
      <dgm:spPr/>
      <dgm:t>
        <a:bodyPr/>
        <a:lstStyle/>
        <a:p>
          <a:pPr latinLnBrk="1"/>
          <a:endParaRPr lang="ko-KR" altLang="en-US"/>
        </a:p>
      </dgm:t>
    </dgm:pt>
    <dgm:pt modelId="{FD39C4C9-2A6B-4F04-8E4F-EA178AD84A67}" type="sibTrans" cxnId="{9C010AC1-894E-463C-9367-F04846F277C4}">
      <dgm:prSet/>
      <dgm:spPr/>
      <dgm:t>
        <a:bodyPr/>
        <a:lstStyle/>
        <a:p>
          <a:pPr latinLnBrk="1"/>
          <a:endParaRPr lang="ko-KR" altLang="en-US"/>
        </a:p>
      </dgm:t>
    </dgm:pt>
    <dgm:pt modelId="{1EAF66CD-31B9-4954-A99D-8CA14944AE67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10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10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체육의날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4C31BC2-4DCA-4503-A594-C87D0666BB92}" type="parTrans" cxnId="{5FC35701-F9FC-4A92-BDBE-4A672EFBCFF7}">
      <dgm:prSet/>
      <dgm:spPr/>
      <dgm:t>
        <a:bodyPr/>
        <a:lstStyle/>
        <a:p>
          <a:pPr latinLnBrk="1"/>
          <a:endParaRPr lang="ko-KR" altLang="en-US"/>
        </a:p>
      </dgm:t>
    </dgm:pt>
    <dgm:pt modelId="{FC3A2870-53DA-45A7-AF4E-074D16A62595}" type="sibTrans" cxnId="{5FC35701-F9FC-4A92-BDBE-4A672EFBCFF7}">
      <dgm:prSet/>
      <dgm:spPr/>
      <dgm:t>
        <a:bodyPr/>
        <a:lstStyle/>
        <a:p>
          <a:pPr latinLnBrk="1"/>
          <a:endParaRPr lang="ko-KR" altLang="en-US"/>
        </a:p>
      </dgm:t>
    </dgm:pt>
    <dgm:pt modelId="{25601E5D-19E2-4BC7-93B2-3D519FCE49DD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11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근로감사의 날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D74EF50-8BDD-4012-80F1-736BC87FC5C9}" type="parTrans" cxnId="{F8D4AA89-794E-4DE6-BDA9-E38F97CE9B15}">
      <dgm:prSet/>
      <dgm:spPr/>
      <dgm:t>
        <a:bodyPr/>
        <a:lstStyle/>
        <a:p>
          <a:pPr latinLnBrk="1"/>
          <a:endParaRPr lang="ko-KR" altLang="en-US"/>
        </a:p>
      </dgm:t>
    </dgm:pt>
    <dgm:pt modelId="{23AA1379-E8BF-4BBC-AFAE-688064017B5C}" type="sibTrans" cxnId="{F8D4AA89-794E-4DE6-BDA9-E38F97CE9B15}">
      <dgm:prSet/>
      <dgm:spPr/>
      <dgm:t>
        <a:bodyPr/>
        <a:lstStyle/>
        <a:p>
          <a:pPr latinLnBrk="1"/>
          <a:endParaRPr lang="ko-KR" altLang="en-US"/>
        </a:p>
      </dgm:t>
    </dgm:pt>
    <dgm:pt modelId="{19B5D652-81DD-48F5-86C5-9DF683CC32C8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12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월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23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일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천황 탄생일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1A1997D-99E4-4668-BEE8-C641AD09BEA1}" type="parTrans" cxnId="{35456447-2A17-4FB2-BB82-B78148F13368}">
      <dgm:prSet/>
      <dgm:spPr/>
      <dgm:t>
        <a:bodyPr/>
        <a:lstStyle/>
        <a:p>
          <a:pPr latinLnBrk="1"/>
          <a:endParaRPr lang="ko-KR" altLang="en-US"/>
        </a:p>
      </dgm:t>
    </dgm:pt>
    <dgm:pt modelId="{1E5AD84A-89E2-418F-BA3F-43837B222A5E}" type="sibTrans" cxnId="{35456447-2A17-4FB2-BB82-B78148F13368}">
      <dgm:prSet/>
      <dgm:spPr/>
      <dgm:t>
        <a:bodyPr/>
        <a:lstStyle/>
        <a:p>
          <a:pPr latinLnBrk="1"/>
          <a:endParaRPr lang="ko-KR" altLang="en-US"/>
        </a:p>
      </dgm:t>
    </dgm:pt>
    <dgm:pt modelId="{22D4C078-313E-4F2E-ABFA-F83C2BBE47A4}" type="pres">
      <dgm:prSet presAssocID="{BCB03A2B-7E32-4D32-ABC9-1E11E7D5047A}" presName="linearFlow" presStyleCnt="0">
        <dgm:presLayoutVars>
          <dgm:dir/>
          <dgm:resizeHandles val="exact"/>
        </dgm:presLayoutVars>
      </dgm:prSet>
      <dgm:spPr/>
    </dgm:pt>
    <dgm:pt modelId="{F078B8CA-3D20-495B-81D0-2C6878247246}" type="pres">
      <dgm:prSet presAssocID="{6C02C73D-0ACA-4DB3-AC34-E3EE27934319}" presName="composite" presStyleCnt="0"/>
      <dgm:spPr/>
    </dgm:pt>
    <dgm:pt modelId="{13DD4404-4E6F-4F65-9C99-F7238E2A1363}" type="pres">
      <dgm:prSet presAssocID="{6C02C73D-0ACA-4DB3-AC34-E3EE27934319}" presName="imgShp" presStyleLbl="fgImgPlace1" presStyleIdx="0" presStyleCnt="11"/>
      <dgm:spPr/>
    </dgm:pt>
    <dgm:pt modelId="{AF8477E1-C544-4B19-B7D1-7BF2BE21D578}" type="pres">
      <dgm:prSet presAssocID="{6C02C73D-0ACA-4DB3-AC34-E3EE27934319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83116F-86F9-4C4B-B6A4-C2645514A881}" type="pres">
      <dgm:prSet presAssocID="{AD744D81-7466-438E-879F-E5C7DAAFD5DE}" presName="spacing" presStyleCnt="0"/>
      <dgm:spPr/>
    </dgm:pt>
    <dgm:pt modelId="{524AF099-4155-42E8-99F7-3E3B547B712D}" type="pres">
      <dgm:prSet presAssocID="{3D70178C-2AD9-4FB9-8CD9-3B101A5D9D47}" presName="composite" presStyleCnt="0"/>
      <dgm:spPr/>
    </dgm:pt>
    <dgm:pt modelId="{BA6F91DE-46C5-458F-914E-02E573756482}" type="pres">
      <dgm:prSet presAssocID="{3D70178C-2AD9-4FB9-8CD9-3B101A5D9D47}" presName="imgShp" presStyleLbl="fgImgPlace1" presStyleIdx="1" presStyleCnt="11"/>
      <dgm:spPr/>
    </dgm:pt>
    <dgm:pt modelId="{387E258C-36F7-43EC-8599-721A16D00769}" type="pres">
      <dgm:prSet presAssocID="{3D70178C-2AD9-4FB9-8CD9-3B101A5D9D47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DC8249-9FB8-4BAB-B45B-AEFB869A12C5}" type="pres">
      <dgm:prSet presAssocID="{17D9806D-1695-400E-A673-C66E44F9AF22}" presName="spacing" presStyleCnt="0"/>
      <dgm:spPr/>
    </dgm:pt>
    <dgm:pt modelId="{61E5B1EE-95D7-42FC-B7DC-5DB0F042407A}" type="pres">
      <dgm:prSet presAssocID="{DB704F6A-20D5-4AA3-8DA8-58FE23A166C9}" presName="composite" presStyleCnt="0"/>
      <dgm:spPr/>
    </dgm:pt>
    <dgm:pt modelId="{1FC8F463-AF33-428E-A4F3-610B5ECAE74C}" type="pres">
      <dgm:prSet presAssocID="{DB704F6A-20D5-4AA3-8DA8-58FE23A166C9}" presName="imgShp" presStyleLbl="fgImgPlace1" presStyleIdx="2" presStyleCnt="11"/>
      <dgm:spPr/>
    </dgm:pt>
    <dgm:pt modelId="{08014007-5713-4632-AB85-85657F144396}" type="pres">
      <dgm:prSet presAssocID="{DB704F6A-20D5-4AA3-8DA8-58FE23A166C9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D4AA66-3417-4BAF-86DA-904218C1A559}" type="pres">
      <dgm:prSet presAssocID="{0D5C90CC-0A38-412D-AFE9-BE2BDF0D1E23}" presName="spacing" presStyleCnt="0"/>
      <dgm:spPr/>
    </dgm:pt>
    <dgm:pt modelId="{BFF4787B-BB3E-468A-B6E0-7F408582D0CC}" type="pres">
      <dgm:prSet presAssocID="{4BC81168-81E7-4B3A-B00E-A99F6F47A1A8}" presName="composite" presStyleCnt="0"/>
      <dgm:spPr/>
    </dgm:pt>
    <dgm:pt modelId="{4A60350A-6C9F-4CD4-9FDA-04872469D291}" type="pres">
      <dgm:prSet presAssocID="{4BC81168-81E7-4B3A-B00E-A99F6F47A1A8}" presName="imgShp" presStyleLbl="fgImgPlace1" presStyleIdx="3" presStyleCnt="11"/>
      <dgm:spPr/>
    </dgm:pt>
    <dgm:pt modelId="{847BDA06-F5C4-4670-A090-E48A13094D40}" type="pres">
      <dgm:prSet presAssocID="{4BC81168-81E7-4B3A-B00E-A99F6F47A1A8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9C1F77-9823-4CCF-88C3-8BD547D407C6}" type="pres">
      <dgm:prSet presAssocID="{3DBB4256-C777-42CD-BEB0-BB328CEA7776}" presName="spacing" presStyleCnt="0"/>
      <dgm:spPr/>
    </dgm:pt>
    <dgm:pt modelId="{D7AA6720-377B-4A80-A5C6-011A58EE206D}" type="pres">
      <dgm:prSet presAssocID="{769BFC46-1BA3-4FD4-BBF7-910478253AD0}" presName="composite" presStyleCnt="0"/>
      <dgm:spPr/>
    </dgm:pt>
    <dgm:pt modelId="{5759EFF7-D2F9-44EF-8EB5-A63B1D31121E}" type="pres">
      <dgm:prSet presAssocID="{769BFC46-1BA3-4FD4-BBF7-910478253AD0}" presName="imgShp" presStyleLbl="fgImgPlace1" presStyleIdx="4" presStyleCnt="11"/>
      <dgm:spPr/>
    </dgm:pt>
    <dgm:pt modelId="{D729ED64-C091-4CA1-BBE7-619327507530}" type="pres">
      <dgm:prSet presAssocID="{769BFC46-1BA3-4FD4-BBF7-910478253AD0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74FA94-293E-4029-8C45-4B8EEA7E29FC}" type="pres">
      <dgm:prSet presAssocID="{6795B9DA-0162-4626-989E-52F757537D1D}" presName="spacing" presStyleCnt="0"/>
      <dgm:spPr/>
    </dgm:pt>
    <dgm:pt modelId="{421E90BA-817E-4954-859A-6B5C73B2224F}" type="pres">
      <dgm:prSet presAssocID="{983B2822-10C4-4D94-AD3E-3B103BC07D18}" presName="composite" presStyleCnt="0"/>
      <dgm:spPr/>
    </dgm:pt>
    <dgm:pt modelId="{9A633B58-67CF-4ECE-BDC7-393811CDFB82}" type="pres">
      <dgm:prSet presAssocID="{983B2822-10C4-4D94-AD3E-3B103BC07D18}" presName="imgShp" presStyleLbl="fgImgPlace1" presStyleIdx="5" presStyleCnt="11"/>
      <dgm:spPr/>
    </dgm:pt>
    <dgm:pt modelId="{81CB1452-A6A7-43B3-9DAA-5F60F5308295}" type="pres">
      <dgm:prSet presAssocID="{983B2822-10C4-4D94-AD3E-3B103BC07D18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4500B8-2F28-45D5-A263-5E88E47ABD20}" type="pres">
      <dgm:prSet presAssocID="{9EAAD0D4-03A3-4A5B-B38D-6428FE7CA57E}" presName="spacing" presStyleCnt="0"/>
      <dgm:spPr/>
    </dgm:pt>
    <dgm:pt modelId="{14B2F676-5F29-42DE-9376-39011467B6CA}" type="pres">
      <dgm:prSet presAssocID="{E3DDF414-F76B-491E-972C-BE88F99C415C}" presName="composite" presStyleCnt="0"/>
      <dgm:spPr/>
    </dgm:pt>
    <dgm:pt modelId="{2AB4257C-AB60-49EB-88AC-A8771D496B1B}" type="pres">
      <dgm:prSet presAssocID="{E3DDF414-F76B-491E-972C-BE88F99C415C}" presName="imgShp" presStyleLbl="fgImgPlace1" presStyleIdx="6" presStyleCnt="11"/>
      <dgm:spPr/>
    </dgm:pt>
    <dgm:pt modelId="{1F0AFC1A-157A-4DEC-BB2E-B59FDEF48059}" type="pres">
      <dgm:prSet presAssocID="{E3DDF414-F76B-491E-972C-BE88F99C415C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9A58A2-4AE9-43EE-A487-902B031F3899}" type="pres">
      <dgm:prSet presAssocID="{D1C0EA62-7F35-46F0-97DE-301847B423D3}" presName="spacing" presStyleCnt="0"/>
      <dgm:spPr/>
    </dgm:pt>
    <dgm:pt modelId="{704C1A7E-3B44-46A1-BCBF-F6120F0AF78A}" type="pres">
      <dgm:prSet presAssocID="{4D61B81A-A798-4CE1-8915-E7FB46684250}" presName="composite" presStyleCnt="0"/>
      <dgm:spPr/>
    </dgm:pt>
    <dgm:pt modelId="{13E8DE18-2998-4ED6-A97B-BE9C7867089B}" type="pres">
      <dgm:prSet presAssocID="{4D61B81A-A798-4CE1-8915-E7FB46684250}" presName="imgShp" presStyleLbl="fgImgPlace1" presStyleIdx="7" presStyleCnt="11"/>
      <dgm:spPr/>
    </dgm:pt>
    <dgm:pt modelId="{921B99FB-0DD1-4993-9950-83DCA14AD6BF}" type="pres">
      <dgm:prSet presAssocID="{4D61B81A-A798-4CE1-8915-E7FB46684250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E1623-C867-4CE1-B862-00E2EFB6D6A4}" type="pres">
      <dgm:prSet presAssocID="{FD39C4C9-2A6B-4F04-8E4F-EA178AD84A67}" presName="spacing" presStyleCnt="0"/>
      <dgm:spPr/>
    </dgm:pt>
    <dgm:pt modelId="{74A9BB45-B12F-48E9-BB0A-60EF98FAD2F2}" type="pres">
      <dgm:prSet presAssocID="{1EAF66CD-31B9-4954-A99D-8CA14944AE67}" presName="composite" presStyleCnt="0"/>
      <dgm:spPr/>
    </dgm:pt>
    <dgm:pt modelId="{7A4AE325-9AC6-403C-9F10-21E5501EFA4C}" type="pres">
      <dgm:prSet presAssocID="{1EAF66CD-31B9-4954-A99D-8CA14944AE67}" presName="imgShp" presStyleLbl="fgImgPlace1" presStyleIdx="8" presStyleCnt="11"/>
      <dgm:spPr/>
    </dgm:pt>
    <dgm:pt modelId="{3F27D41F-7BBA-4B5F-96F3-1FB6DAD855D0}" type="pres">
      <dgm:prSet presAssocID="{1EAF66CD-31B9-4954-A99D-8CA14944AE67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C03043-3E7C-4B5A-8FAB-6C7B28BFD686}" type="pres">
      <dgm:prSet presAssocID="{FC3A2870-53DA-45A7-AF4E-074D16A62595}" presName="spacing" presStyleCnt="0"/>
      <dgm:spPr/>
    </dgm:pt>
    <dgm:pt modelId="{ED35DB42-FF7E-4F56-BEE8-CE3AEB837CA0}" type="pres">
      <dgm:prSet presAssocID="{25601E5D-19E2-4BC7-93B2-3D519FCE49DD}" presName="composite" presStyleCnt="0"/>
      <dgm:spPr/>
    </dgm:pt>
    <dgm:pt modelId="{64E76856-5A9B-4757-9CA8-04488ED56C9A}" type="pres">
      <dgm:prSet presAssocID="{25601E5D-19E2-4BC7-93B2-3D519FCE49DD}" presName="imgShp" presStyleLbl="fgImgPlace1" presStyleIdx="9" presStyleCnt="11"/>
      <dgm:spPr/>
    </dgm:pt>
    <dgm:pt modelId="{81F8E227-F680-4D3A-9A90-2B0A75747D19}" type="pres">
      <dgm:prSet presAssocID="{25601E5D-19E2-4BC7-93B2-3D519FCE49DD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D46718-BCDA-459A-B2AF-0593F8A330DB}" type="pres">
      <dgm:prSet presAssocID="{23AA1379-E8BF-4BBC-AFAE-688064017B5C}" presName="spacing" presStyleCnt="0"/>
      <dgm:spPr/>
    </dgm:pt>
    <dgm:pt modelId="{F7EEB162-2944-43D9-B837-C025110AFD66}" type="pres">
      <dgm:prSet presAssocID="{19B5D652-81DD-48F5-86C5-9DF683CC32C8}" presName="composite" presStyleCnt="0"/>
      <dgm:spPr/>
    </dgm:pt>
    <dgm:pt modelId="{49680EE4-6067-4EF2-9ED6-728D28C9F58B}" type="pres">
      <dgm:prSet presAssocID="{19B5D652-81DD-48F5-86C5-9DF683CC32C8}" presName="imgShp" presStyleLbl="fgImgPlace1" presStyleIdx="10" presStyleCnt="11"/>
      <dgm:spPr/>
    </dgm:pt>
    <dgm:pt modelId="{AC523EC7-8357-45A4-A814-59E312294CC4}" type="pres">
      <dgm:prSet presAssocID="{19B5D652-81DD-48F5-86C5-9DF683CC32C8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AF73501-2B2E-4A0C-9F7E-9BF496C69E31}" srcId="{BCB03A2B-7E32-4D32-ABC9-1E11E7D5047A}" destId="{983B2822-10C4-4D94-AD3E-3B103BC07D18}" srcOrd="5" destOrd="0" parTransId="{5A262564-3893-4D8A-B1BE-9CA307A00783}" sibTransId="{9EAAD0D4-03A3-4A5B-B38D-6428FE7CA57E}"/>
    <dgm:cxn modelId="{9AD99349-01D6-41A6-A025-10FABC4B8F10}" type="presOf" srcId="{E3DDF414-F76B-491E-972C-BE88F99C415C}" destId="{1F0AFC1A-157A-4DEC-BB2E-B59FDEF48059}" srcOrd="0" destOrd="0" presId="urn:microsoft.com/office/officeart/2005/8/layout/vList3#2"/>
    <dgm:cxn modelId="{BABF9302-A891-4F26-9BC0-E05ABFA52C88}" type="presOf" srcId="{19B5D652-81DD-48F5-86C5-9DF683CC32C8}" destId="{AC523EC7-8357-45A4-A814-59E312294CC4}" srcOrd="0" destOrd="0" presId="urn:microsoft.com/office/officeart/2005/8/layout/vList3#2"/>
    <dgm:cxn modelId="{78FC7F25-A2AD-4544-A611-6CC698E5E4B1}" type="presOf" srcId="{769BFC46-1BA3-4FD4-BBF7-910478253AD0}" destId="{D729ED64-C091-4CA1-BBE7-619327507530}" srcOrd="0" destOrd="0" presId="urn:microsoft.com/office/officeart/2005/8/layout/vList3#2"/>
    <dgm:cxn modelId="{9C010AC1-894E-463C-9367-F04846F277C4}" srcId="{BCB03A2B-7E32-4D32-ABC9-1E11E7D5047A}" destId="{4D61B81A-A798-4CE1-8915-E7FB46684250}" srcOrd="7" destOrd="0" parTransId="{D6CE89B6-92DE-4358-B5D7-75C6640F8750}" sibTransId="{FD39C4C9-2A6B-4F04-8E4F-EA178AD84A67}"/>
    <dgm:cxn modelId="{78A4D2DF-245A-4C2C-BD53-BAFC9D3E8828}" type="presOf" srcId="{3D70178C-2AD9-4FB9-8CD9-3B101A5D9D47}" destId="{387E258C-36F7-43EC-8599-721A16D00769}" srcOrd="0" destOrd="0" presId="urn:microsoft.com/office/officeart/2005/8/layout/vList3#2"/>
    <dgm:cxn modelId="{95DA4FF9-C8E5-44B7-AAAC-176EFB9B8E80}" type="presOf" srcId="{983B2822-10C4-4D94-AD3E-3B103BC07D18}" destId="{81CB1452-A6A7-43B3-9DAA-5F60F5308295}" srcOrd="0" destOrd="0" presId="urn:microsoft.com/office/officeart/2005/8/layout/vList3#2"/>
    <dgm:cxn modelId="{3685CC02-55E0-4513-8982-BCB238369D77}" srcId="{BCB03A2B-7E32-4D32-ABC9-1E11E7D5047A}" destId="{E3DDF414-F76B-491E-972C-BE88F99C415C}" srcOrd="6" destOrd="0" parTransId="{04705252-10A2-4A81-B315-AA6BFC832D48}" sibTransId="{D1C0EA62-7F35-46F0-97DE-301847B423D3}"/>
    <dgm:cxn modelId="{D31EB3A5-4B90-4E71-9248-E46E80B3EC3C}" type="presOf" srcId="{1EAF66CD-31B9-4954-A99D-8CA14944AE67}" destId="{3F27D41F-7BBA-4B5F-96F3-1FB6DAD855D0}" srcOrd="0" destOrd="0" presId="urn:microsoft.com/office/officeart/2005/8/layout/vList3#2"/>
    <dgm:cxn modelId="{81CF4E91-766A-498C-B60A-A805FFF87E91}" srcId="{BCB03A2B-7E32-4D32-ABC9-1E11E7D5047A}" destId="{4BC81168-81E7-4B3A-B00E-A99F6F47A1A8}" srcOrd="3" destOrd="0" parTransId="{E1413ED3-6B6B-48B9-AA0F-F044F7A7BB8D}" sibTransId="{3DBB4256-C777-42CD-BEB0-BB328CEA7776}"/>
    <dgm:cxn modelId="{D3B2EC2B-5C49-40A8-A872-38F33D5BA81A}" srcId="{BCB03A2B-7E32-4D32-ABC9-1E11E7D5047A}" destId="{769BFC46-1BA3-4FD4-BBF7-910478253AD0}" srcOrd="4" destOrd="0" parTransId="{55E534E7-BD50-46BD-86E6-B01540AC3583}" sibTransId="{6795B9DA-0162-4626-989E-52F757537D1D}"/>
    <dgm:cxn modelId="{F8D4AA89-794E-4DE6-BDA9-E38F97CE9B15}" srcId="{BCB03A2B-7E32-4D32-ABC9-1E11E7D5047A}" destId="{25601E5D-19E2-4BC7-93B2-3D519FCE49DD}" srcOrd="9" destOrd="0" parTransId="{1D74EF50-8BDD-4012-80F1-736BC87FC5C9}" sibTransId="{23AA1379-E8BF-4BBC-AFAE-688064017B5C}"/>
    <dgm:cxn modelId="{4FE949CE-EFE2-41D6-B017-A4323C86ECB1}" type="presOf" srcId="{DB704F6A-20D5-4AA3-8DA8-58FE23A166C9}" destId="{08014007-5713-4632-AB85-85657F144396}" srcOrd="0" destOrd="0" presId="urn:microsoft.com/office/officeart/2005/8/layout/vList3#2"/>
    <dgm:cxn modelId="{F7F3C2D6-397D-4931-82A1-2A2FF70605FD}" srcId="{BCB03A2B-7E32-4D32-ABC9-1E11E7D5047A}" destId="{DB704F6A-20D5-4AA3-8DA8-58FE23A166C9}" srcOrd="2" destOrd="0" parTransId="{D7BCAAD5-FE15-435C-B9D1-A5700B313B76}" sibTransId="{0D5C90CC-0A38-412D-AFE9-BE2BDF0D1E23}"/>
    <dgm:cxn modelId="{5FC35701-F9FC-4A92-BDBE-4A672EFBCFF7}" srcId="{BCB03A2B-7E32-4D32-ABC9-1E11E7D5047A}" destId="{1EAF66CD-31B9-4954-A99D-8CA14944AE67}" srcOrd="8" destOrd="0" parTransId="{B4C31BC2-4DCA-4503-A594-C87D0666BB92}" sibTransId="{FC3A2870-53DA-45A7-AF4E-074D16A62595}"/>
    <dgm:cxn modelId="{992F6D72-C268-48A6-B48A-213813227787}" type="presOf" srcId="{4BC81168-81E7-4B3A-B00E-A99F6F47A1A8}" destId="{847BDA06-F5C4-4670-A090-E48A13094D40}" srcOrd="0" destOrd="0" presId="urn:microsoft.com/office/officeart/2005/8/layout/vList3#2"/>
    <dgm:cxn modelId="{9A93A6DF-9809-458C-BA14-39CA96C9BE04}" type="presOf" srcId="{BCB03A2B-7E32-4D32-ABC9-1E11E7D5047A}" destId="{22D4C078-313E-4F2E-ABFA-F83C2BBE47A4}" srcOrd="0" destOrd="0" presId="urn:microsoft.com/office/officeart/2005/8/layout/vList3#2"/>
    <dgm:cxn modelId="{95159611-D23E-4777-A307-3FDC74A55FE9}" srcId="{BCB03A2B-7E32-4D32-ABC9-1E11E7D5047A}" destId="{3D70178C-2AD9-4FB9-8CD9-3B101A5D9D47}" srcOrd="1" destOrd="0" parTransId="{BD406844-3A7F-482E-A9FA-DC24A34736BD}" sibTransId="{17D9806D-1695-400E-A673-C66E44F9AF22}"/>
    <dgm:cxn modelId="{35456447-2A17-4FB2-BB82-B78148F13368}" srcId="{BCB03A2B-7E32-4D32-ABC9-1E11E7D5047A}" destId="{19B5D652-81DD-48F5-86C5-9DF683CC32C8}" srcOrd="10" destOrd="0" parTransId="{F1A1997D-99E4-4668-BEE8-C641AD09BEA1}" sibTransId="{1E5AD84A-89E2-418F-BA3F-43837B222A5E}"/>
    <dgm:cxn modelId="{4AFEF05A-E569-4B79-8DF9-FDC10C4F106C}" type="presOf" srcId="{25601E5D-19E2-4BC7-93B2-3D519FCE49DD}" destId="{81F8E227-F680-4D3A-9A90-2B0A75747D19}" srcOrd="0" destOrd="0" presId="urn:microsoft.com/office/officeart/2005/8/layout/vList3#2"/>
    <dgm:cxn modelId="{85B9AF66-1D5C-4F06-9F2C-2484ACD3C906}" srcId="{BCB03A2B-7E32-4D32-ABC9-1E11E7D5047A}" destId="{6C02C73D-0ACA-4DB3-AC34-E3EE27934319}" srcOrd="0" destOrd="0" parTransId="{B09F8500-1917-4E10-BE80-1FFB8BDE27F8}" sibTransId="{AD744D81-7466-438E-879F-E5C7DAAFD5DE}"/>
    <dgm:cxn modelId="{0ACB5F2C-771C-42B6-B7E2-155D0C8EAB0F}" type="presOf" srcId="{6C02C73D-0ACA-4DB3-AC34-E3EE27934319}" destId="{AF8477E1-C544-4B19-B7D1-7BF2BE21D578}" srcOrd="0" destOrd="0" presId="urn:microsoft.com/office/officeart/2005/8/layout/vList3#2"/>
    <dgm:cxn modelId="{AC964251-38A3-45BE-98F6-FFFD682E0BEF}" type="presOf" srcId="{4D61B81A-A798-4CE1-8915-E7FB46684250}" destId="{921B99FB-0DD1-4993-9950-83DCA14AD6BF}" srcOrd="0" destOrd="0" presId="urn:microsoft.com/office/officeart/2005/8/layout/vList3#2"/>
    <dgm:cxn modelId="{03DCF03E-A597-4C7D-AA62-89DFFB18CFDF}" type="presParOf" srcId="{22D4C078-313E-4F2E-ABFA-F83C2BBE47A4}" destId="{F078B8CA-3D20-495B-81D0-2C6878247246}" srcOrd="0" destOrd="0" presId="urn:microsoft.com/office/officeart/2005/8/layout/vList3#2"/>
    <dgm:cxn modelId="{C4BFF325-9D43-4D30-B436-0276C1E12721}" type="presParOf" srcId="{F078B8CA-3D20-495B-81D0-2C6878247246}" destId="{13DD4404-4E6F-4F65-9C99-F7238E2A1363}" srcOrd="0" destOrd="0" presId="urn:microsoft.com/office/officeart/2005/8/layout/vList3#2"/>
    <dgm:cxn modelId="{5670C632-8B88-44DC-AFBB-66B4FEC2D59F}" type="presParOf" srcId="{F078B8CA-3D20-495B-81D0-2C6878247246}" destId="{AF8477E1-C544-4B19-B7D1-7BF2BE21D578}" srcOrd="1" destOrd="0" presId="urn:microsoft.com/office/officeart/2005/8/layout/vList3#2"/>
    <dgm:cxn modelId="{E3D2FCF4-03EF-4A4C-8F79-148B9231C97C}" type="presParOf" srcId="{22D4C078-313E-4F2E-ABFA-F83C2BBE47A4}" destId="{3B83116F-86F9-4C4B-B6A4-C2645514A881}" srcOrd="1" destOrd="0" presId="urn:microsoft.com/office/officeart/2005/8/layout/vList3#2"/>
    <dgm:cxn modelId="{A22043DA-A3DB-47AE-9348-6424FBB5EDCB}" type="presParOf" srcId="{22D4C078-313E-4F2E-ABFA-F83C2BBE47A4}" destId="{524AF099-4155-42E8-99F7-3E3B547B712D}" srcOrd="2" destOrd="0" presId="urn:microsoft.com/office/officeart/2005/8/layout/vList3#2"/>
    <dgm:cxn modelId="{F00883E9-8794-48FB-871A-842D835D2D09}" type="presParOf" srcId="{524AF099-4155-42E8-99F7-3E3B547B712D}" destId="{BA6F91DE-46C5-458F-914E-02E573756482}" srcOrd="0" destOrd="0" presId="urn:microsoft.com/office/officeart/2005/8/layout/vList3#2"/>
    <dgm:cxn modelId="{4A176F14-1999-4CA2-80CE-F46167B97232}" type="presParOf" srcId="{524AF099-4155-42E8-99F7-3E3B547B712D}" destId="{387E258C-36F7-43EC-8599-721A16D00769}" srcOrd="1" destOrd="0" presId="urn:microsoft.com/office/officeart/2005/8/layout/vList3#2"/>
    <dgm:cxn modelId="{EA399B89-1CEE-42C4-933D-6B014AC78960}" type="presParOf" srcId="{22D4C078-313E-4F2E-ABFA-F83C2BBE47A4}" destId="{C3DC8249-9FB8-4BAB-B45B-AEFB869A12C5}" srcOrd="3" destOrd="0" presId="urn:microsoft.com/office/officeart/2005/8/layout/vList3#2"/>
    <dgm:cxn modelId="{61C0E783-873A-4503-9CA2-559929440877}" type="presParOf" srcId="{22D4C078-313E-4F2E-ABFA-F83C2BBE47A4}" destId="{61E5B1EE-95D7-42FC-B7DC-5DB0F042407A}" srcOrd="4" destOrd="0" presId="urn:microsoft.com/office/officeart/2005/8/layout/vList3#2"/>
    <dgm:cxn modelId="{61C0DA83-102A-4609-9B6E-F70E107283F8}" type="presParOf" srcId="{61E5B1EE-95D7-42FC-B7DC-5DB0F042407A}" destId="{1FC8F463-AF33-428E-A4F3-610B5ECAE74C}" srcOrd="0" destOrd="0" presId="urn:microsoft.com/office/officeart/2005/8/layout/vList3#2"/>
    <dgm:cxn modelId="{09AE18A4-D1CB-4FD2-96B5-675605C8FCC3}" type="presParOf" srcId="{61E5B1EE-95D7-42FC-B7DC-5DB0F042407A}" destId="{08014007-5713-4632-AB85-85657F144396}" srcOrd="1" destOrd="0" presId="urn:microsoft.com/office/officeart/2005/8/layout/vList3#2"/>
    <dgm:cxn modelId="{A35265FA-8952-42B7-99A4-C2DB69ABBDBF}" type="presParOf" srcId="{22D4C078-313E-4F2E-ABFA-F83C2BBE47A4}" destId="{F0D4AA66-3417-4BAF-86DA-904218C1A559}" srcOrd="5" destOrd="0" presId="urn:microsoft.com/office/officeart/2005/8/layout/vList3#2"/>
    <dgm:cxn modelId="{DFDC88A7-6540-453B-8FF9-F967A633EF60}" type="presParOf" srcId="{22D4C078-313E-4F2E-ABFA-F83C2BBE47A4}" destId="{BFF4787B-BB3E-468A-B6E0-7F408582D0CC}" srcOrd="6" destOrd="0" presId="urn:microsoft.com/office/officeart/2005/8/layout/vList3#2"/>
    <dgm:cxn modelId="{9DD09506-D1EE-40F0-8F56-13F278916540}" type="presParOf" srcId="{BFF4787B-BB3E-468A-B6E0-7F408582D0CC}" destId="{4A60350A-6C9F-4CD4-9FDA-04872469D291}" srcOrd="0" destOrd="0" presId="urn:microsoft.com/office/officeart/2005/8/layout/vList3#2"/>
    <dgm:cxn modelId="{D6788EBC-8FAC-4B99-B3FF-2D74D1C76E65}" type="presParOf" srcId="{BFF4787B-BB3E-468A-B6E0-7F408582D0CC}" destId="{847BDA06-F5C4-4670-A090-E48A13094D40}" srcOrd="1" destOrd="0" presId="urn:microsoft.com/office/officeart/2005/8/layout/vList3#2"/>
    <dgm:cxn modelId="{AC2F4978-64E9-4742-9765-8B57A6FCC1BC}" type="presParOf" srcId="{22D4C078-313E-4F2E-ABFA-F83C2BBE47A4}" destId="{059C1F77-9823-4CCF-88C3-8BD547D407C6}" srcOrd="7" destOrd="0" presId="urn:microsoft.com/office/officeart/2005/8/layout/vList3#2"/>
    <dgm:cxn modelId="{9A8E2308-2130-45B4-921D-28BAA5EC003F}" type="presParOf" srcId="{22D4C078-313E-4F2E-ABFA-F83C2BBE47A4}" destId="{D7AA6720-377B-4A80-A5C6-011A58EE206D}" srcOrd="8" destOrd="0" presId="urn:microsoft.com/office/officeart/2005/8/layout/vList3#2"/>
    <dgm:cxn modelId="{39FBAE2B-D704-46D7-837F-3729FBAE24E4}" type="presParOf" srcId="{D7AA6720-377B-4A80-A5C6-011A58EE206D}" destId="{5759EFF7-D2F9-44EF-8EB5-A63B1D31121E}" srcOrd="0" destOrd="0" presId="urn:microsoft.com/office/officeart/2005/8/layout/vList3#2"/>
    <dgm:cxn modelId="{D837248B-D341-4A0F-9CA6-D96D74484A53}" type="presParOf" srcId="{D7AA6720-377B-4A80-A5C6-011A58EE206D}" destId="{D729ED64-C091-4CA1-BBE7-619327507530}" srcOrd="1" destOrd="0" presId="urn:microsoft.com/office/officeart/2005/8/layout/vList3#2"/>
    <dgm:cxn modelId="{876D52D7-60CB-44DD-B68E-FD60D63EAE8C}" type="presParOf" srcId="{22D4C078-313E-4F2E-ABFA-F83C2BBE47A4}" destId="{5F74FA94-293E-4029-8C45-4B8EEA7E29FC}" srcOrd="9" destOrd="0" presId="urn:microsoft.com/office/officeart/2005/8/layout/vList3#2"/>
    <dgm:cxn modelId="{02085CCC-772C-46ED-91FC-024C09B5FC3C}" type="presParOf" srcId="{22D4C078-313E-4F2E-ABFA-F83C2BBE47A4}" destId="{421E90BA-817E-4954-859A-6B5C73B2224F}" srcOrd="10" destOrd="0" presId="urn:microsoft.com/office/officeart/2005/8/layout/vList3#2"/>
    <dgm:cxn modelId="{4A4552BB-9C20-4581-A384-7F2ECA3AE0FA}" type="presParOf" srcId="{421E90BA-817E-4954-859A-6B5C73B2224F}" destId="{9A633B58-67CF-4ECE-BDC7-393811CDFB82}" srcOrd="0" destOrd="0" presId="urn:microsoft.com/office/officeart/2005/8/layout/vList3#2"/>
    <dgm:cxn modelId="{9F567305-8C04-4588-9BE2-33303E12EE56}" type="presParOf" srcId="{421E90BA-817E-4954-859A-6B5C73B2224F}" destId="{81CB1452-A6A7-43B3-9DAA-5F60F5308295}" srcOrd="1" destOrd="0" presId="urn:microsoft.com/office/officeart/2005/8/layout/vList3#2"/>
    <dgm:cxn modelId="{CE69F190-8393-4A99-96DA-B14121BD5B11}" type="presParOf" srcId="{22D4C078-313E-4F2E-ABFA-F83C2BBE47A4}" destId="{DB4500B8-2F28-45D5-A263-5E88E47ABD20}" srcOrd="11" destOrd="0" presId="urn:microsoft.com/office/officeart/2005/8/layout/vList3#2"/>
    <dgm:cxn modelId="{999A7314-F8E5-4431-8C5A-C13DE03C628C}" type="presParOf" srcId="{22D4C078-313E-4F2E-ABFA-F83C2BBE47A4}" destId="{14B2F676-5F29-42DE-9376-39011467B6CA}" srcOrd="12" destOrd="0" presId="urn:microsoft.com/office/officeart/2005/8/layout/vList3#2"/>
    <dgm:cxn modelId="{4E92C1C1-98B3-442E-9612-F65051B59E97}" type="presParOf" srcId="{14B2F676-5F29-42DE-9376-39011467B6CA}" destId="{2AB4257C-AB60-49EB-88AC-A8771D496B1B}" srcOrd="0" destOrd="0" presId="urn:microsoft.com/office/officeart/2005/8/layout/vList3#2"/>
    <dgm:cxn modelId="{9E33A627-CC63-4ABA-BAE7-13F0C6EE5582}" type="presParOf" srcId="{14B2F676-5F29-42DE-9376-39011467B6CA}" destId="{1F0AFC1A-157A-4DEC-BB2E-B59FDEF48059}" srcOrd="1" destOrd="0" presId="urn:microsoft.com/office/officeart/2005/8/layout/vList3#2"/>
    <dgm:cxn modelId="{EBFE49AF-DBC2-4137-909A-BD9209B874E5}" type="presParOf" srcId="{22D4C078-313E-4F2E-ABFA-F83C2BBE47A4}" destId="{809A58A2-4AE9-43EE-A487-902B031F3899}" srcOrd="13" destOrd="0" presId="urn:microsoft.com/office/officeart/2005/8/layout/vList3#2"/>
    <dgm:cxn modelId="{2244381B-AA7C-4A0B-A269-C4B7FD475C9E}" type="presParOf" srcId="{22D4C078-313E-4F2E-ABFA-F83C2BBE47A4}" destId="{704C1A7E-3B44-46A1-BCBF-F6120F0AF78A}" srcOrd="14" destOrd="0" presId="urn:microsoft.com/office/officeart/2005/8/layout/vList3#2"/>
    <dgm:cxn modelId="{2CD7F999-C538-4B4A-892D-1334903FA7FC}" type="presParOf" srcId="{704C1A7E-3B44-46A1-BCBF-F6120F0AF78A}" destId="{13E8DE18-2998-4ED6-A97B-BE9C7867089B}" srcOrd="0" destOrd="0" presId="urn:microsoft.com/office/officeart/2005/8/layout/vList3#2"/>
    <dgm:cxn modelId="{406FBAAE-D1F0-4E69-A956-1B8651E88438}" type="presParOf" srcId="{704C1A7E-3B44-46A1-BCBF-F6120F0AF78A}" destId="{921B99FB-0DD1-4993-9950-83DCA14AD6BF}" srcOrd="1" destOrd="0" presId="urn:microsoft.com/office/officeart/2005/8/layout/vList3#2"/>
    <dgm:cxn modelId="{F31FA748-8ED7-4596-AA21-2FE7BDC14EC0}" type="presParOf" srcId="{22D4C078-313E-4F2E-ABFA-F83C2BBE47A4}" destId="{F20E1623-C867-4CE1-B862-00E2EFB6D6A4}" srcOrd="15" destOrd="0" presId="urn:microsoft.com/office/officeart/2005/8/layout/vList3#2"/>
    <dgm:cxn modelId="{FD39A198-CD21-43A0-810D-D0D494AA5783}" type="presParOf" srcId="{22D4C078-313E-4F2E-ABFA-F83C2BBE47A4}" destId="{74A9BB45-B12F-48E9-BB0A-60EF98FAD2F2}" srcOrd="16" destOrd="0" presId="urn:microsoft.com/office/officeart/2005/8/layout/vList3#2"/>
    <dgm:cxn modelId="{870D845D-140A-4556-927D-28CE345F75F3}" type="presParOf" srcId="{74A9BB45-B12F-48E9-BB0A-60EF98FAD2F2}" destId="{7A4AE325-9AC6-403C-9F10-21E5501EFA4C}" srcOrd="0" destOrd="0" presId="urn:microsoft.com/office/officeart/2005/8/layout/vList3#2"/>
    <dgm:cxn modelId="{AC91382C-568B-46E8-9CEF-3A84762976EC}" type="presParOf" srcId="{74A9BB45-B12F-48E9-BB0A-60EF98FAD2F2}" destId="{3F27D41F-7BBA-4B5F-96F3-1FB6DAD855D0}" srcOrd="1" destOrd="0" presId="urn:microsoft.com/office/officeart/2005/8/layout/vList3#2"/>
    <dgm:cxn modelId="{37C459FF-6DF0-42F2-A201-E0EF2FB78567}" type="presParOf" srcId="{22D4C078-313E-4F2E-ABFA-F83C2BBE47A4}" destId="{DDC03043-3E7C-4B5A-8FAB-6C7B28BFD686}" srcOrd="17" destOrd="0" presId="urn:microsoft.com/office/officeart/2005/8/layout/vList3#2"/>
    <dgm:cxn modelId="{88E23B44-0E93-4350-BDBF-FE11EAFF7DAA}" type="presParOf" srcId="{22D4C078-313E-4F2E-ABFA-F83C2BBE47A4}" destId="{ED35DB42-FF7E-4F56-BEE8-CE3AEB837CA0}" srcOrd="18" destOrd="0" presId="urn:microsoft.com/office/officeart/2005/8/layout/vList3#2"/>
    <dgm:cxn modelId="{FD28404A-0EBF-426B-B47D-F7F812496BF8}" type="presParOf" srcId="{ED35DB42-FF7E-4F56-BEE8-CE3AEB837CA0}" destId="{64E76856-5A9B-4757-9CA8-04488ED56C9A}" srcOrd="0" destOrd="0" presId="urn:microsoft.com/office/officeart/2005/8/layout/vList3#2"/>
    <dgm:cxn modelId="{84AF128F-D412-47F2-8F8E-1AEC15921A4C}" type="presParOf" srcId="{ED35DB42-FF7E-4F56-BEE8-CE3AEB837CA0}" destId="{81F8E227-F680-4D3A-9A90-2B0A75747D19}" srcOrd="1" destOrd="0" presId="urn:microsoft.com/office/officeart/2005/8/layout/vList3#2"/>
    <dgm:cxn modelId="{E0B75DB2-7F40-4C17-B5BC-BCA07304CA11}" type="presParOf" srcId="{22D4C078-313E-4F2E-ABFA-F83C2BBE47A4}" destId="{26D46718-BCDA-459A-B2AF-0593F8A330DB}" srcOrd="19" destOrd="0" presId="urn:microsoft.com/office/officeart/2005/8/layout/vList3#2"/>
    <dgm:cxn modelId="{408BCFA6-36AD-4835-8007-BE22215ABE3C}" type="presParOf" srcId="{22D4C078-313E-4F2E-ABFA-F83C2BBE47A4}" destId="{F7EEB162-2944-43D9-B837-C025110AFD66}" srcOrd="20" destOrd="0" presId="urn:microsoft.com/office/officeart/2005/8/layout/vList3#2"/>
    <dgm:cxn modelId="{0CA81ADD-280F-42AD-9EDC-4DBFBF477679}" type="presParOf" srcId="{F7EEB162-2944-43D9-B837-C025110AFD66}" destId="{49680EE4-6067-4EF2-9ED6-728D28C9F58B}" srcOrd="0" destOrd="0" presId="urn:microsoft.com/office/officeart/2005/8/layout/vList3#2"/>
    <dgm:cxn modelId="{DF5CE572-AE4C-46D0-86E3-2157A5B9EA50}" type="presParOf" srcId="{F7EEB162-2944-43D9-B837-C025110AFD66}" destId="{AC523EC7-8357-45A4-A814-59E312294CC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A032C-5E5E-4AE4-B82D-289D412A08FE}">
      <dsp:nvSpPr>
        <dsp:cNvPr id="0" name=""/>
        <dsp:cNvSpPr/>
      </dsp:nvSpPr>
      <dsp:spPr>
        <a:xfrm rot="10800000">
          <a:off x="1119388" y="1685"/>
          <a:ext cx="3758659" cy="690632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550" tIns="68580" rIns="128016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고사기</a:t>
          </a:r>
          <a:r>
            <a:rPr lang="en-US" altLang="ko-K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&amp;</a:t>
          </a: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일본서기 </a:t>
          </a:r>
          <a:r>
            <a:rPr lang="en-US" altLang="ko-K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-&gt; </a:t>
          </a: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조정행사</a:t>
          </a:r>
          <a:endParaRPr lang="ko-KR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 rot="10800000">
        <a:off x="1292046" y="1685"/>
        <a:ext cx="3586001" cy="690632"/>
      </dsp:txXfrm>
    </dsp:sp>
    <dsp:sp modelId="{8DC9E49D-4C0B-49CE-8274-1948792EC218}">
      <dsp:nvSpPr>
        <dsp:cNvPr id="0" name=""/>
        <dsp:cNvSpPr/>
      </dsp:nvSpPr>
      <dsp:spPr>
        <a:xfrm>
          <a:off x="774072" y="1685"/>
          <a:ext cx="690632" cy="690632"/>
        </a:xfrm>
        <a:prstGeom prst="ellipse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47B9B3-B91E-4050-8798-4E9BAD42B1AC}">
      <dsp:nvSpPr>
        <dsp:cNvPr id="0" name=""/>
        <dsp:cNvSpPr/>
      </dsp:nvSpPr>
      <dsp:spPr>
        <a:xfrm rot="10800000">
          <a:off x="1119388" y="898476"/>
          <a:ext cx="3758659" cy="690632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550" tIns="68580" rIns="128016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정기적인 궁중 의례</a:t>
          </a:r>
          <a:endParaRPr lang="ko-KR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 rot="10800000">
        <a:off x="1292046" y="898476"/>
        <a:ext cx="3586001" cy="690632"/>
      </dsp:txXfrm>
    </dsp:sp>
    <dsp:sp modelId="{791F1F73-7038-4173-83FC-292F65B8ADF5}">
      <dsp:nvSpPr>
        <dsp:cNvPr id="0" name=""/>
        <dsp:cNvSpPr/>
      </dsp:nvSpPr>
      <dsp:spPr>
        <a:xfrm>
          <a:off x="774072" y="898476"/>
          <a:ext cx="690632" cy="690632"/>
        </a:xfrm>
        <a:prstGeom prst="ellipse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4AC0ED-136F-4A42-AF35-39FB487EAAC8}">
      <dsp:nvSpPr>
        <dsp:cNvPr id="0" name=""/>
        <dsp:cNvSpPr/>
      </dsp:nvSpPr>
      <dsp:spPr>
        <a:xfrm rot="10800000">
          <a:off x="1119388" y="1795267"/>
          <a:ext cx="3758659" cy="690632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550" tIns="68580" rIns="128016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에도시대</a:t>
          </a: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 이후 대중화</a:t>
          </a:r>
          <a:endParaRPr lang="ko-KR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 rot="10800000">
        <a:off x="1292046" y="1795267"/>
        <a:ext cx="3586001" cy="690632"/>
      </dsp:txXfrm>
    </dsp:sp>
    <dsp:sp modelId="{791E61BE-2B96-4A7A-A0FA-BCFFB8C3597F}">
      <dsp:nvSpPr>
        <dsp:cNvPr id="0" name=""/>
        <dsp:cNvSpPr/>
      </dsp:nvSpPr>
      <dsp:spPr>
        <a:xfrm>
          <a:off x="774072" y="1795267"/>
          <a:ext cx="690632" cy="690632"/>
        </a:xfrm>
        <a:prstGeom prst="ellipse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7295BB-DDEC-4EA8-BC27-38BE392F5E0A}">
      <dsp:nvSpPr>
        <dsp:cNvPr id="0" name=""/>
        <dsp:cNvSpPr/>
      </dsp:nvSpPr>
      <dsp:spPr>
        <a:xfrm rot="10800000">
          <a:off x="1119388" y="2692058"/>
          <a:ext cx="3758659" cy="690632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550" tIns="68580" rIns="128016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오즈모</a:t>
          </a:r>
          <a:endParaRPr lang="ko-KR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 rot="10800000">
        <a:off x="1292046" y="2692058"/>
        <a:ext cx="3586001" cy="690632"/>
      </dsp:txXfrm>
    </dsp:sp>
    <dsp:sp modelId="{E602D494-A02E-4025-AAC3-5386E1DCB9EB}">
      <dsp:nvSpPr>
        <dsp:cNvPr id="0" name=""/>
        <dsp:cNvSpPr/>
      </dsp:nvSpPr>
      <dsp:spPr>
        <a:xfrm>
          <a:off x="774072" y="2692058"/>
          <a:ext cx="690632" cy="690632"/>
        </a:xfrm>
        <a:prstGeom prst="ellipse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D06A-0BE4-4360-A076-5E6686D4EA39}">
      <dsp:nvSpPr>
        <dsp:cNvPr id="0" name=""/>
        <dsp:cNvSpPr/>
      </dsp:nvSpPr>
      <dsp:spPr>
        <a:xfrm rot="16200000">
          <a:off x="446105" y="-446105"/>
          <a:ext cx="1664072" cy="255628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힘을 과시</a:t>
          </a:r>
          <a:endParaRPr lang="ko-KR" altLang="en-US" sz="28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 rot="5400000">
        <a:off x="-1" y="1"/>
        <a:ext cx="2556284" cy="1248054"/>
      </dsp:txXfrm>
    </dsp:sp>
    <dsp:sp modelId="{6E863FE4-4F89-4D3B-A37C-5B8F4C6B6350}">
      <dsp:nvSpPr>
        <dsp:cNvPr id="0" name=""/>
        <dsp:cNvSpPr/>
      </dsp:nvSpPr>
      <dsp:spPr>
        <a:xfrm>
          <a:off x="2556284" y="0"/>
          <a:ext cx="2556284" cy="166407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탐색전</a:t>
          </a:r>
          <a:endParaRPr lang="ko-KR" altLang="en-US" sz="28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2556284" y="0"/>
        <a:ext cx="2556284" cy="1248054"/>
      </dsp:txXfrm>
    </dsp:sp>
    <dsp:sp modelId="{DEC88B57-891E-4678-9D05-C6ACE6B99C34}">
      <dsp:nvSpPr>
        <dsp:cNvPr id="0" name=""/>
        <dsp:cNvSpPr/>
      </dsp:nvSpPr>
      <dsp:spPr>
        <a:xfrm rot="10800000">
          <a:off x="0" y="1664072"/>
          <a:ext cx="2556284" cy="166407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흥</a:t>
          </a:r>
          <a:endParaRPr lang="ko-KR" altLang="en-US" sz="28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 rot="10800000">
        <a:off x="0" y="2080090"/>
        <a:ext cx="2556284" cy="1248054"/>
      </dsp:txXfrm>
    </dsp:sp>
    <dsp:sp modelId="{EB0BCD0D-9036-4843-ABF8-578FB8E3957C}">
      <dsp:nvSpPr>
        <dsp:cNvPr id="0" name=""/>
        <dsp:cNvSpPr/>
      </dsp:nvSpPr>
      <dsp:spPr>
        <a:xfrm rot="5400000">
          <a:off x="3002389" y="1217966"/>
          <a:ext cx="1664072" cy="255628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경기시작의식</a:t>
          </a:r>
          <a:endParaRPr lang="ko-KR" altLang="en-US" sz="28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 rot="-5400000">
        <a:off x="2556283" y="2080090"/>
        <a:ext cx="2556284" cy="1248054"/>
      </dsp:txXfrm>
    </dsp:sp>
    <dsp:sp modelId="{E10D877E-FB17-41DA-9BDE-AA8BBAE20848}">
      <dsp:nvSpPr>
        <dsp:cNvPr id="0" name=""/>
        <dsp:cNvSpPr/>
      </dsp:nvSpPr>
      <dsp:spPr>
        <a:xfrm>
          <a:off x="1789398" y="1248054"/>
          <a:ext cx="1533770" cy="832036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준비운동</a:t>
          </a:r>
          <a:endParaRPr lang="ko-KR" altLang="en-US" sz="24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1830015" y="1288671"/>
        <a:ext cx="1452536" cy="75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2C1A1-822A-4E51-99EE-F1C0A8D5AEB4}">
      <dsp:nvSpPr>
        <dsp:cNvPr id="0" name=""/>
        <dsp:cNvSpPr/>
      </dsp:nvSpPr>
      <dsp:spPr>
        <a:xfrm>
          <a:off x="3434781" y="0"/>
          <a:ext cx="763284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요코즈나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434781" y="0"/>
        <a:ext cx="763284" cy="489654"/>
      </dsp:txXfrm>
    </dsp:sp>
    <dsp:sp modelId="{B8AC4EB5-05C5-408D-9DF9-CDF61A9B119A}">
      <dsp:nvSpPr>
        <dsp:cNvPr id="0" name=""/>
        <dsp:cNvSpPr/>
      </dsp:nvSpPr>
      <dsp:spPr>
        <a:xfrm>
          <a:off x="3053139" y="489654"/>
          <a:ext cx="1526569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오오제키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320288" y="489654"/>
        <a:ext cx="992270" cy="489654"/>
      </dsp:txXfrm>
    </dsp:sp>
    <dsp:sp modelId="{5709C3FB-F57C-4F54-9560-8AAF47535F83}">
      <dsp:nvSpPr>
        <dsp:cNvPr id="0" name=""/>
        <dsp:cNvSpPr/>
      </dsp:nvSpPr>
      <dsp:spPr>
        <a:xfrm>
          <a:off x="2671496" y="979308"/>
          <a:ext cx="2289854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세키와케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072221" y="979308"/>
        <a:ext cx="1488405" cy="489654"/>
      </dsp:txXfrm>
    </dsp:sp>
    <dsp:sp modelId="{660DB37B-63C0-4AA3-8B26-D40AA25CB383}">
      <dsp:nvSpPr>
        <dsp:cNvPr id="0" name=""/>
        <dsp:cNvSpPr/>
      </dsp:nvSpPr>
      <dsp:spPr>
        <a:xfrm>
          <a:off x="2289854" y="1468963"/>
          <a:ext cx="3053139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코무스비</a:t>
          </a:r>
          <a:endParaRPr lang="en-US" altLang="ko-KR" sz="1300" b="1" kern="1200" cap="none" spc="50" dirty="0" smtClean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824153" y="1468963"/>
        <a:ext cx="1984540" cy="489654"/>
      </dsp:txXfrm>
    </dsp:sp>
    <dsp:sp modelId="{CF5CC5F5-0222-4F95-92BA-AD2F39F08487}">
      <dsp:nvSpPr>
        <dsp:cNvPr id="0" name=""/>
        <dsp:cNvSpPr/>
      </dsp:nvSpPr>
      <dsp:spPr>
        <a:xfrm>
          <a:off x="1908212" y="1958617"/>
          <a:ext cx="3816424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마에가시라</a:t>
          </a:r>
          <a:endParaRPr lang="en-US" altLang="ko-KR" sz="1300" b="1" kern="1200" cap="none" spc="50" dirty="0" smtClean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576086" y="1958617"/>
        <a:ext cx="2480675" cy="489654"/>
      </dsp:txXfrm>
    </dsp:sp>
    <dsp:sp modelId="{66477E79-7043-46B8-B066-86A4557D53C1}">
      <dsp:nvSpPr>
        <dsp:cNvPr id="0" name=""/>
        <dsp:cNvSpPr/>
      </dsp:nvSpPr>
      <dsp:spPr>
        <a:xfrm>
          <a:off x="1526569" y="2448272"/>
          <a:ext cx="4579708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쥬료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328018" y="2448272"/>
        <a:ext cx="2976810" cy="489654"/>
      </dsp:txXfrm>
    </dsp:sp>
    <dsp:sp modelId="{4118D532-E29D-40EA-B731-1FCC7E59EE60}">
      <dsp:nvSpPr>
        <dsp:cNvPr id="0" name=""/>
        <dsp:cNvSpPr/>
      </dsp:nvSpPr>
      <dsp:spPr>
        <a:xfrm>
          <a:off x="1144927" y="2937926"/>
          <a:ext cx="5342993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마쿠시타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079951" y="2937926"/>
        <a:ext cx="3472945" cy="489654"/>
      </dsp:txXfrm>
    </dsp:sp>
    <dsp:sp modelId="{E960DC41-6BBB-479B-8D91-6FE02D57811E}">
      <dsp:nvSpPr>
        <dsp:cNvPr id="0" name=""/>
        <dsp:cNvSpPr/>
      </dsp:nvSpPr>
      <dsp:spPr>
        <a:xfrm>
          <a:off x="763284" y="3427580"/>
          <a:ext cx="6106278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산단메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831883" y="3427580"/>
        <a:ext cx="3969080" cy="489654"/>
      </dsp:txXfrm>
    </dsp:sp>
    <dsp:sp modelId="{40191F38-1CB1-4B8F-816D-4D9D668698DE}">
      <dsp:nvSpPr>
        <dsp:cNvPr id="0" name=""/>
        <dsp:cNvSpPr/>
      </dsp:nvSpPr>
      <dsp:spPr>
        <a:xfrm>
          <a:off x="381642" y="3917235"/>
          <a:ext cx="6869563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죠니단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583815" y="3917235"/>
        <a:ext cx="4465216" cy="489654"/>
      </dsp:txXfrm>
    </dsp:sp>
    <dsp:sp modelId="{2D3AEBC7-6C68-489D-A91F-88BA0DD85BB2}">
      <dsp:nvSpPr>
        <dsp:cNvPr id="0" name=""/>
        <dsp:cNvSpPr/>
      </dsp:nvSpPr>
      <dsp:spPr>
        <a:xfrm>
          <a:off x="0" y="4406889"/>
          <a:ext cx="7632848" cy="489654"/>
        </a:xfrm>
        <a:prstGeom prst="trapezoid">
          <a:avLst>
            <a:gd name="adj" fmla="val 7794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cap="none" spc="50" dirty="0" err="1" smtClean="0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죠구누치</a:t>
          </a:r>
          <a:endParaRPr lang="ko-KR" altLang="en-US" sz="1300" b="1" kern="1200" cap="none" spc="50" dirty="0">
            <a:ln w="3175">
              <a:solidFill>
                <a:schemeClr val="tx1"/>
              </a:solidFill>
            </a:ln>
            <a:solidFill>
              <a:schemeClr val="bg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335748" y="4406889"/>
        <a:ext cx="4961351" cy="48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2005F-ED50-4B94-AA08-78E7D74B4075}">
      <dsp:nvSpPr>
        <dsp:cNvPr id="0" name=""/>
        <dsp:cNvSpPr/>
      </dsp:nvSpPr>
      <dsp:spPr>
        <a:xfrm>
          <a:off x="0" y="845999"/>
          <a:ext cx="3779912" cy="22348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일본스모협회가 개최하는 공식적인 스모 대회로 일요일에 시작해서 </a:t>
          </a:r>
          <a:r>
            <a:rPr lang="en-US" altLang="ko-KR" sz="24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15</a:t>
          </a:r>
          <a:r>
            <a:rPr lang="ko-KR" altLang="en-US" sz="24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일째 일요일에 끝난다</a:t>
          </a:r>
          <a:r>
            <a:rPr lang="en-US" altLang="ko-KR" sz="24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altLang="en-US" sz="24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09097" y="955096"/>
        <a:ext cx="3561718" cy="2016664"/>
      </dsp:txXfrm>
    </dsp:sp>
    <dsp:sp modelId="{8D260D3F-2051-4A6C-9450-DE59EB3BB54A}">
      <dsp:nvSpPr>
        <dsp:cNvPr id="0" name=""/>
        <dsp:cNvSpPr/>
      </dsp:nvSpPr>
      <dsp:spPr>
        <a:xfrm>
          <a:off x="0" y="3204040"/>
          <a:ext cx="3779912" cy="1361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매년 홀수 달에 열리는 여섯 차례의 대표적인 경기</a:t>
          </a:r>
          <a:endParaRPr lang="ko-KR" altLang="en-US" sz="24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66460" y="3270500"/>
        <a:ext cx="3646992" cy="1228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1B47-7B2F-4A57-8515-8E4A0D1D5769}">
      <dsp:nvSpPr>
        <dsp:cNvPr id="0" name=""/>
        <dsp:cNvSpPr/>
      </dsp:nvSpPr>
      <dsp:spPr>
        <a:xfrm>
          <a:off x="1989827" y="2088"/>
          <a:ext cx="1276928" cy="1276928"/>
        </a:xfrm>
        <a:prstGeom prst="ellipse">
          <a:avLst/>
        </a:prstGeom>
        <a:solidFill>
          <a:srgbClr val="788C78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1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하쓰바쇼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2176829" y="189090"/>
        <a:ext cx="902924" cy="902924"/>
      </dsp:txXfrm>
    </dsp:sp>
    <dsp:sp modelId="{C573E6CB-E10D-4283-82DD-7DB156619826}">
      <dsp:nvSpPr>
        <dsp:cNvPr id="0" name=""/>
        <dsp:cNvSpPr/>
      </dsp:nvSpPr>
      <dsp:spPr>
        <a:xfrm rot="1800000">
          <a:off x="3280247" y="899212"/>
          <a:ext cx="338565" cy="4309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3287051" y="960013"/>
        <a:ext cx="236996" cy="258577"/>
      </dsp:txXfrm>
    </dsp:sp>
    <dsp:sp modelId="{C508E8AD-9F94-4965-A71E-B87F15383656}">
      <dsp:nvSpPr>
        <dsp:cNvPr id="0" name=""/>
        <dsp:cNvSpPr/>
      </dsp:nvSpPr>
      <dsp:spPr>
        <a:xfrm>
          <a:off x="3648899" y="959953"/>
          <a:ext cx="1276928" cy="1276928"/>
        </a:xfrm>
        <a:prstGeom prst="ellipse">
          <a:avLst/>
        </a:prstGeom>
        <a:solidFill>
          <a:srgbClr val="788C78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3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하루바쇼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3835901" y="1146955"/>
        <a:ext cx="902924" cy="902924"/>
      </dsp:txXfrm>
    </dsp:sp>
    <dsp:sp modelId="{06968662-7D9F-4ACE-8F76-BC432D4176F9}">
      <dsp:nvSpPr>
        <dsp:cNvPr id="0" name=""/>
        <dsp:cNvSpPr/>
      </dsp:nvSpPr>
      <dsp:spPr>
        <a:xfrm rot="5400000">
          <a:off x="4118081" y="2331220"/>
          <a:ext cx="338565" cy="4309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4168866" y="2366629"/>
        <a:ext cx="236996" cy="258577"/>
      </dsp:txXfrm>
    </dsp:sp>
    <dsp:sp modelId="{211B7432-BB61-4890-8519-8DCCAADB8841}">
      <dsp:nvSpPr>
        <dsp:cNvPr id="0" name=""/>
        <dsp:cNvSpPr/>
      </dsp:nvSpPr>
      <dsp:spPr>
        <a:xfrm>
          <a:off x="3648899" y="2875685"/>
          <a:ext cx="1276928" cy="1276928"/>
        </a:xfrm>
        <a:prstGeom prst="ellipse">
          <a:avLst/>
        </a:prstGeom>
        <a:solidFill>
          <a:srgbClr val="788C78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5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나쓰바쇼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3835901" y="3062687"/>
        <a:ext cx="902924" cy="902924"/>
      </dsp:txXfrm>
    </dsp:sp>
    <dsp:sp modelId="{C10E0E48-1C81-40FD-B62B-3F89BDDD9B99}">
      <dsp:nvSpPr>
        <dsp:cNvPr id="0" name=""/>
        <dsp:cNvSpPr/>
      </dsp:nvSpPr>
      <dsp:spPr>
        <a:xfrm rot="9000000">
          <a:off x="3296843" y="3772809"/>
          <a:ext cx="338565" cy="4309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 rot="10800000">
        <a:off x="3391608" y="3833610"/>
        <a:ext cx="236996" cy="258577"/>
      </dsp:txXfrm>
    </dsp:sp>
    <dsp:sp modelId="{E46AFB2A-FB49-498C-BC9A-B0CB821CB279}">
      <dsp:nvSpPr>
        <dsp:cNvPr id="0" name=""/>
        <dsp:cNvSpPr/>
      </dsp:nvSpPr>
      <dsp:spPr>
        <a:xfrm>
          <a:off x="1989827" y="3833551"/>
          <a:ext cx="1276928" cy="1276928"/>
        </a:xfrm>
        <a:prstGeom prst="ellipse">
          <a:avLst/>
        </a:prstGeom>
        <a:solidFill>
          <a:srgbClr val="788C78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7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나고야바쇼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2176829" y="4020553"/>
        <a:ext cx="902924" cy="902924"/>
      </dsp:txXfrm>
    </dsp:sp>
    <dsp:sp modelId="{80CFB204-DFA5-4881-883A-BBBC46631ACD}">
      <dsp:nvSpPr>
        <dsp:cNvPr id="0" name=""/>
        <dsp:cNvSpPr/>
      </dsp:nvSpPr>
      <dsp:spPr>
        <a:xfrm rot="12600000">
          <a:off x="1637771" y="3782391"/>
          <a:ext cx="338565" cy="4309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 rot="10800000">
        <a:off x="1732536" y="3893976"/>
        <a:ext cx="236996" cy="258577"/>
      </dsp:txXfrm>
    </dsp:sp>
    <dsp:sp modelId="{E53408BF-A460-4DFD-B9A8-D5473E281568}">
      <dsp:nvSpPr>
        <dsp:cNvPr id="0" name=""/>
        <dsp:cNvSpPr/>
      </dsp:nvSpPr>
      <dsp:spPr>
        <a:xfrm>
          <a:off x="330755" y="2875685"/>
          <a:ext cx="1276928" cy="1276928"/>
        </a:xfrm>
        <a:prstGeom prst="ellipse">
          <a:avLst/>
        </a:prstGeom>
        <a:solidFill>
          <a:srgbClr val="788C78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9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아키바쇼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517757" y="3062687"/>
        <a:ext cx="902924" cy="902924"/>
      </dsp:txXfrm>
    </dsp:sp>
    <dsp:sp modelId="{21B0EB90-9E8B-40ED-B56D-F7E7624930CF}">
      <dsp:nvSpPr>
        <dsp:cNvPr id="0" name=""/>
        <dsp:cNvSpPr/>
      </dsp:nvSpPr>
      <dsp:spPr>
        <a:xfrm rot="16200000">
          <a:off x="799937" y="2350384"/>
          <a:ext cx="338565" cy="4309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850722" y="2487362"/>
        <a:ext cx="236996" cy="258577"/>
      </dsp:txXfrm>
    </dsp:sp>
    <dsp:sp modelId="{9A72946B-1E0B-4D00-A480-631CB22B3F9A}">
      <dsp:nvSpPr>
        <dsp:cNvPr id="0" name=""/>
        <dsp:cNvSpPr/>
      </dsp:nvSpPr>
      <dsp:spPr>
        <a:xfrm>
          <a:off x="330755" y="959953"/>
          <a:ext cx="1276928" cy="1276928"/>
        </a:xfrm>
        <a:prstGeom prst="ellipse">
          <a:avLst/>
        </a:prstGeom>
        <a:solidFill>
          <a:srgbClr val="788C78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11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월 </a:t>
          </a:r>
          <a:r>
            <a:rPr lang="ko-KR" alt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큐수바쇼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517757" y="1146955"/>
        <a:ext cx="902924" cy="902924"/>
      </dsp:txXfrm>
    </dsp:sp>
    <dsp:sp modelId="{E8830733-36AB-4FCE-B8CD-7E3EF9BC8A13}">
      <dsp:nvSpPr>
        <dsp:cNvPr id="0" name=""/>
        <dsp:cNvSpPr/>
      </dsp:nvSpPr>
      <dsp:spPr>
        <a:xfrm rot="19800000">
          <a:off x="1621174" y="908794"/>
          <a:ext cx="338565" cy="4309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1627978" y="1020379"/>
        <a:ext cx="236996" cy="258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0AF43-8287-44DF-827D-A9EAB6B91E74}">
      <dsp:nvSpPr>
        <dsp:cNvPr id="0" name=""/>
        <dsp:cNvSpPr/>
      </dsp:nvSpPr>
      <dsp:spPr>
        <a:xfrm>
          <a:off x="0" y="0"/>
          <a:ext cx="7191367" cy="9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50~60</a:t>
          </a:r>
          <a:r>
            <a:rPr lang="ko-KR" altLang="en-US" sz="2400" b="1" kern="1200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년대 고도경제성장 시대</a:t>
          </a:r>
          <a:endParaRPr lang="ko-KR" altLang="en-US" sz="2400" b="1" kern="1200" cap="none" spc="0" dirty="0">
            <a:ln w="12700">
              <a:solidFill>
                <a:schemeClr val="accent6">
                  <a:lumMod val="7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243" y="29243"/>
        <a:ext cx="6113969" cy="939957"/>
      </dsp:txXfrm>
    </dsp:sp>
    <dsp:sp modelId="{D9EFDFC1-C5D9-42F9-8AD1-05652E592DBE}">
      <dsp:nvSpPr>
        <dsp:cNvPr id="0" name=""/>
        <dsp:cNvSpPr/>
      </dsp:nvSpPr>
      <dsp:spPr>
        <a:xfrm>
          <a:off x="634532" y="1164850"/>
          <a:ext cx="7191367" cy="9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70</a:t>
          </a:r>
          <a:r>
            <a:rPr lang="ko-KR" altLang="en-US" sz="2400" b="1" kern="1200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년대 중반</a:t>
          </a:r>
          <a:r>
            <a:rPr lang="en-US" altLang="ko-KR" sz="2400" b="1" kern="1200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~80</a:t>
          </a:r>
          <a:r>
            <a:rPr lang="ko-KR" altLang="en-US" sz="2400" b="1" kern="1200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년대                   지역활성화 정책</a:t>
          </a:r>
          <a:endParaRPr lang="ko-KR" altLang="en-US" sz="2400" b="1" kern="1200" cap="none" spc="0" dirty="0">
            <a:ln w="12700">
              <a:solidFill>
                <a:schemeClr val="accent6">
                  <a:lumMod val="7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663775" y="1194093"/>
        <a:ext cx="5849360" cy="939957"/>
      </dsp:txXfrm>
    </dsp:sp>
    <dsp:sp modelId="{265FCD01-07FD-401F-B951-71EC3A861E72}">
      <dsp:nvSpPr>
        <dsp:cNvPr id="0" name=""/>
        <dsp:cNvSpPr/>
      </dsp:nvSpPr>
      <dsp:spPr>
        <a:xfrm>
          <a:off x="1269064" y="2329700"/>
          <a:ext cx="7191367" cy="9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     삶의 변화에 따른 인식의 변화</a:t>
          </a:r>
          <a:endParaRPr lang="ko-KR" altLang="en-US" sz="2400" b="1" kern="1200" cap="none" spc="0" dirty="0">
            <a:ln w="12700">
              <a:solidFill>
                <a:schemeClr val="accent6">
                  <a:lumMod val="7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298307" y="2358943"/>
        <a:ext cx="5849360" cy="939957"/>
      </dsp:txXfrm>
    </dsp:sp>
    <dsp:sp modelId="{E5999DBC-F79C-4E92-A032-0E34D23EB330}">
      <dsp:nvSpPr>
        <dsp:cNvPr id="0" name=""/>
        <dsp:cNvSpPr/>
      </dsp:nvSpPr>
      <dsp:spPr>
        <a:xfrm>
          <a:off x="6542379" y="757152"/>
          <a:ext cx="648988" cy="6489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>
        <a:off x="6688401" y="757152"/>
        <a:ext cx="356944" cy="488363"/>
      </dsp:txXfrm>
    </dsp:sp>
    <dsp:sp modelId="{77B34EC9-C790-4841-A0CC-4D9D85677396}">
      <dsp:nvSpPr>
        <dsp:cNvPr id="0" name=""/>
        <dsp:cNvSpPr/>
      </dsp:nvSpPr>
      <dsp:spPr>
        <a:xfrm>
          <a:off x="7176911" y="1915346"/>
          <a:ext cx="648988" cy="6489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>
        <a:off x="7322933" y="1915346"/>
        <a:ext cx="356944" cy="488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A485-E049-4DD6-95CF-54C69AB6BBF0}" type="datetimeFigureOut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8AF5-6555-4DEB-A3E2-0F9F2D2852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5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A7-AB50-4241-BCB4-828FC3343CD5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438-26A9-4D3D-9940-A34B470F924B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E3D-3AA1-45AF-8174-600CFFDC4679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3D3B-10B6-4538-A81A-4A43FA91C164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B51D-06F8-4C04-8D0B-E3A77AB7FBD6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A765-BD25-4635-9EF9-C0491C047457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43B0-154E-4FE1-AC41-5912333986F7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D3F-4595-4F6C-BD6D-E5E14D908979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0238-49DD-4081-9B6E-ABE33C91EEE9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229A-2D2C-44A4-BA26-92EFF107AD90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6A2E-7BE4-4B31-AC7B-35A3DC2BD32E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9B70-DB86-46BD-9B42-D2132F77391B}" type="datetime1">
              <a:rPr lang="ko-KR" altLang="en-US" smtClean="0"/>
              <a:pPr/>
              <a:t>2014-05-25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mgoon.com/ch/sinsa/v/87146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on.com/ch/sinsa/v/8714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357301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20915792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관광경영학과 정재헌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21215682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관광경영학과 김가희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20803121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불어불문학과 이경미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20701236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일본어일본학과 김병철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AutoNum type="arabicPlain" startAt="210"/>
            </a:pP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02918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일본어일본학과 김동기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21201667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일본어일본학과 백영일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620688"/>
            <a:ext cx="288032" cy="288032"/>
          </a:xfrm>
          <a:prstGeom prst="rect">
            <a:avLst/>
          </a:prstGeom>
          <a:solidFill>
            <a:schemeClr val="bg1">
              <a:alpha val="54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1560" y="1268760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일본문화의 이해</a:t>
            </a:r>
            <a:endParaRPr lang="en-US" altLang="ko-KR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스모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마츠리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연중행사</a:t>
            </a:r>
            <a:endParaRPr lang="en-US" altLang="ko-K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596336" y="6021288"/>
            <a:ext cx="115212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908720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Ⅴ.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계급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다이어그램 8"/>
          <p:cNvGraphicFramePr/>
          <p:nvPr/>
        </p:nvGraphicFramePr>
        <p:xfrm>
          <a:off x="827584" y="1484784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3851920" y="2060848"/>
            <a:ext cx="4248472" cy="1296144"/>
            <a:chOff x="3851920" y="2060848"/>
            <a:chExt cx="4248472" cy="1296144"/>
          </a:xfrm>
        </p:grpSpPr>
        <p:sp>
          <p:nvSpPr>
            <p:cNvPr id="10" name="오른쪽 화살표 설명선 9"/>
            <p:cNvSpPr/>
            <p:nvPr/>
          </p:nvSpPr>
          <p:spPr>
            <a:xfrm>
              <a:off x="3851920" y="2060848"/>
              <a:ext cx="2592288" cy="1296144"/>
            </a:xfrm>
            <a:prstGeom prst="rightArrowCallout">
              <a:avLst>
                <a:gd name="adj1" fmla="val 10864"/>
                <a:gd name="adj2" fmla="val 14791"/>
                <a:gd name="adj3" fmla="val 25785"/>
                <a:gd name="adj4" fmla="val 64519"/>
              </a:avLst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444208" y="2420888"/>
              <a:ext cx="16561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3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</a:rPr>
                <a:t>상야쿠</a:t>
              </a:r>
              <a:endParaRPr lang="en-US" altLang="ko-K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971600" y="1340768"/>
            <a:ext cx="4464496" cy="3168352"/>
            <a:chOff x="971600" y="1340768"/>
            <a:chExt cx="4464496" cy="3168352"/>
          </a:xfrm>
        </p:grpSpPr>
        <p:sp>
          <p:nvSpPr>
            <p:cNvPr id="12" name="왼쪽 화살표 설명선 11"/>
            <p:cNvSpPr/>
            <p:nvPr/>
          </p:nvSpPr>
          <p:spPr>
            <a:xfrm>
              <a:off x="2915816" y="1340768"/>
              <a:ext cx="2520280" cy="3168352"/>
            </a:xfrm>
            <a:prstGeom prst="leftArrowCallout">
              <a:avLst>
                <a:gd name="adj1" fmla="val 9922"/>
                <a:gd name="adj2" fmla="val 12749"/>
                <a:gd name="adj3" fmla="val 18403"/>
                <a:gd name="adj4" fmla="val 59323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971600" y="2636912"/>
              <a:ext cx="201622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32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</a:rPr>
                <a:t>세키토리</a:t>
              </a:r>
              <a:endParaRPr lang="en-US" altLang="ko-KR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884968" y="1429821"/>
            <a:ext cx="5408730" cy="2263825"/>
            <a:chOff x="3884968" y="1429821"/>
            <a:chExt cx="5408730" cy="2263825"/>
          </a:xfrm>
        </p:grpSpPr>
        <p:sp>
          <p:nvSpPr>
            <p:cNvPr id="14" name="오른쪽 화살표 설명선 13"/>
            <p:cNvSpPr/>
            <p:nvPr/>
          </p:nvSpPr>
          <p:spPr>
            <a:xfrm rot="20329228">
              <a:off x="3884968" y="1749430"/>
              <a:ext cx="3024336" cy="1944216"/>
            </a:xfrm>
            <a:prstGeom prst="rightArrowCallout">
              <a:avLst>
                <a:gd name="adj1" fmla="val 6875"/>
                <a:gd name="adj2" fmla="val 9334"/>
                <a:gd name="adj3" fmla="val 15275"/>
                <a:gd name="adj4" fmla="val 47619"/>
              </a:avLst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20378947">
              <a:off x="6606026" y="1429821"/>
              <a:ext cx="26876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32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</a:rPr>
                <a:t>마쿠노우치</a:t>
              </a:r>
              <a:endParaRPr lang="en-US" altLang="ko-KR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908720"/>
            <a:ext cx="208823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Ⅵ.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혼바쇼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다이어그램 18"/>
          <p:cNvGraphicFramePr/>
          <p:nvPr/>
        </p:nvGraphicFramePr>
        <p:xfrm>
          <a:off x="179512" y="0"/>
          <a:ext cx="3779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다이어그램 19"/>
          <p:cNvGraphicFramePr/>
          <p:nvPr/>
        </p:nvGraphicFramePr>
        <p:xfrm>
          <a:off x="3707904" y="1052736"/>
          <a:ext cx="52565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타원 20"/>
          <p:cNvSpPr/>
          <p:nvPr/>
        </p:nvSpPr>
        <p:spPr>
          <a:xfrm>
            <a:off x="5724128" y="2924944"/>
            <a:ext cx="1368152" cy="1368152"/>
          </a:xfrm>
          <a:prstGeom prst="ellipse">
            <a:avLst/>
          </a:prstGeom>
          <a:solidFill>
            <a:srgbClr val="B9C3B9"/>
          </a:solidFill>
          <a:ln>
            <a:solidFill>
              <a:srgbClr val="788C78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혼바쇼</a:t>
            </a: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908720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Ⅰ.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마츠리의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 개념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15567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마츠리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축제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06084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마츠리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축제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원래 신이나 존경하는 사람에게 뭔가를 드리는 의미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신을 향한 인간들의 바람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초월적 존재에 대한 의존 및 그 발원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마츠리의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시작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경외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존경하는 마음을 신에게 표현하는 음식이나 물건을 바침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그 해의 풍작과 질병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악천후로부터 보호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지역사회의 안녕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풍요로운 생산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번영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평화로운 생활 등을 기원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제사적 성격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&amp;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축제적 성격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1560" y="5013176"/>
            <a:ext cx="936104" cy="432048"/>
          </a:xfrm>
          <a:prstGeom prst="roundRect">
            <a:avLst/>
          </a:prstGeom>
          <a:solidFill>
            <a:srgbClr val="A8815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의의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11560" y="5517232"/>
            <a:ext cx="4863047" cy="1015663"/>
            <a:chOff x="1907704" y="5085184"/>
            <a:chExt cx="4863047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907704" y="5085184"/>
              <a:ext cx="9361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神</a:t>
              </a:r>
              <a:endParaRPr lang="ko-KR" altLang="en-US" sz="6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076056" y="5085184"/>
              <a:ext cx="169469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6000" b="1" cap="none" spc="0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</a:rPr>
                <a:t>人間</a:t>
              </a:r>
              <a:endParaRPr lang="en-US" altLang="ko-KR" sz="6000" b="1" cap="none" spc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7" name="왼쪽/오른쪽 화살표 설명선 16"/>
            <p:cNvSpPr/>
            <p:nvPr/>
          </p:nvSpPr>
          <p:spPr>
            <a:xfrm>
              <a:off x="2987824" y="5229200"/>
              <a:ext cx="2160240" cy="720080"/>
            </a:xfrm>
            <a:prstGeom prst="leftRightArrowCallou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会</a:t>
              </a:r>
              <a:r>
                <a:rPr lang="ja-JP" alt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맑은 고딕" pitchFamily="50" charset="-127"/>
                </a:rPr>
                <a:t>う</a:t>
              </a:r>
            </a:p>
          </p:txBody>
        </p:sp>
      </p:grpSp>
      <p:pic>
        <p:nvPicPr>
          <p:cNvPr id="18" name="_x86631384" descr="EMB00000fa0102f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508104" y="4581128"/>
            <a:ext cx="3434788" cy="206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030" name="Picture 6" descr="C:\Documents and Settings\USER\Local Settings\Temporary Internet Files\Content.IE5\J3OFYY2T\MC9000789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6871">
            <a:off x="5974574" y="640177"/>
            <a:ext cx="1991729" cy="1814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908720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마츠리의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 역사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755576" y="1556792"/>
            <a:ext cx="34083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농촌마츠리</a:t>
            </a:r>
            <a:endParaRPr lang="en-US" altLang="ko-KR" sz="3200" b="1" cap="none" spc="0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ko-KR" altLang="en-US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하루</a:t>
            </a:r>
            <a:r>
              <a:rPr lang="en-US" altLang="ko-KR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&amp;</a:t>
            </a:r>
            <a:r>
              <a:rPr lang="ko-KR" altLang="en-US" sz="3200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아키마츠리</a:t>
            </a:r>
            <a:endParaRPr lang="en-US" altLang="ko-KR" sz="32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줄무늬가 있는 오른쪽 화살표 19"/>
          <p:cNvSpPr/>
          <p:nvPr/>
        </p:nvSpPr>
        <p:spPr>
          <a:xfrm>
            <a:off x="4283968" y="1916832"/>
            <a:ext cx="1008112" cy="432048"/>
          </a:xfrm>
          <a:prstGeom prst="stripedRightArrow">
            <a:avLst>
              <a:gd name="adj1" fmla="val 28011"/>
              <a:gd name="adj2" fmla="val 52748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436096" y="1772816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도시마츠리</a:t>
            </a:r>
            <a:endParaRPr lang="en-US" altLang="ko-KR" sz="32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23528" y="2924944"/>
            <a:ext cx="4842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〃</a:t>
            </a:r>
            <a:r>
              <a:rPr lang="ko-KR" altLang="en-US" sz="3200" b="1" cap="none" spc="0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현대적마츠리의</a:t>
            </a:r>
            <a:r>
              <a:rPr lang="ko-KR" altLang="en-US" sz="32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등장</a:t>
            </a:r>
            <a:r>
              <a:rPr lang="en-US" altLang="ko-KR" sz="32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〃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27584" y="3789040"/>
            <a:ext cx="7560840" cy="2664296"/>
          </a:xfrm>
          <a:prstGeom prst="roundRect">
            <a:avLst/>
          </a:prstGeom>
          <a:noFill/>
          <a:ln>
            <a:solidFill>
              <a:srgbClr val="A88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 rot="21020072">
            <a:off x="1079945" y="4140441"/>
            <a:ext cx="2525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농경사이클</a:t>
            </a:r>
            <a:endParaRPr lang="en-US" altLang="ko-KR" sz="36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07904" y="4653136"/>
            <a:ext cx="2056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도시발달</a:t>
            </a:r>
            <a:endParaRPr lang="en-US" altLang="ko-KR" sz="3600" b="1" spc="50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직사각형 26"/>
          <p:cNvSpPr/>
          <p:nvPr/>
        </p:nvSpPr>
        <p:spPr>
          <a:xfrm rot="500121">
            <a:off x="1763688" y="5445224"/>
            <a:ext cx="2993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고도경제성장</a:t>
            </a:r>
            <a:endParaRPr lang="en-US" altLang="ko-KR" sz="36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직사각형 27"/>
          <p:cNvSpPr/>
          <p:nvPr/>
        </p:nvSpPr>
        <p:spPr>
          <a:xfrm rot="20859504">
            <a:off x="5220072" y="5445224"/>
            <a:ext cx="2525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산업화과정</a:t>
            </a:r>
            <a:endParaRPr lang="en-US" altLang="ko-KR" sz="36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직사각형 28"/>
          <p:cNvSpPr/>
          <p:nvPr/>
        </p:nvSpPr>
        <p:spPr>
          <a:xfrm rot="987020">
            <a:off x="5246882" y="4223447"/>
            <a:ext cx="3161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지방의 과소화</a:t>
            </a:r>
            <a:endParaRPr lang="en-US" altLang="ko-KR" sz="3600" b="1" spc="5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908720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마츠리의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 역사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다이어그램 17"/>
          <p:cNvGraphicFramePr/>
          <p:nvPr/>
        </p:nvGraphicFramePr>
        <p:xfrm>
          <a:off x="395536" y="1556792"/>
          <a:ext cx="8460432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폭발 1 21"/>
          <p:cNvSpPr/>
          <p:nvPr/>
        </p:nvSpPr>
        <p:spPr>
          <a:xfrm>
            <a:off x="1331640" y="4869160"/>
            <a:ext cx="7128792" cy="198884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마츠리의</a:t>
            </a:r>
            <a:r>
              <a:rPr lang="ko-KR" altLang="en-US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폭발적 증가</a:t>
            </a:r>
            <a:endParaRPr lang="en-US" altLang="ko-KR" sz="20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년 내내 끊이지 않는 </a:t>
            </a:r>
            <a:r>
              <a:rPr lang="ko-KR" altLang="en-US" sz="20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0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908720"/>
            <a:ext cx="3384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Ⅲ.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일본의 </a:t>
            </a:r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30963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30963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302433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도쿄의 </a:t>
            </a:r>
            <a:r>
              <a:rPr lang="ko-KR" altLang="en-US" sz="24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간다마츠리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그림 13" descr="간다마츠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24744"/>
            <a:ext cx="432047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11560" y="2492896"/>
            <a:ext cx="3312368" cy="2554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5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14~15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도쿄의 간다 신사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도쿄의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마츠리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기원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도쿠가와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이에야스의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세키가하라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전투 승리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주민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은행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일반기업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908720"/>
            <a:ext cx="3384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Ⅲ.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일본의 </a:t>
            </a:r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30963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30963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302433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쿄토의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기온마츠리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492897"/>
            <a:ext cx="3312368" cy="37856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7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1~29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16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 전야제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just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  &amp;</a:t>
            </a:r>
          </a:p>
          <a:p>
            <a:pPr algn="just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17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 야마보코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쿄토시민들의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봉사정신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천년의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역사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시초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야사카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신사의 제례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For 9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세기 말 전염병 퇴치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6m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정도의 수십 개 창을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세워서 기원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일본제례에 일대 영향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기온마츠리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776679"/>
            <a:ext cx="4320480" cy="285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기온마츠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76470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직사각형 16"/>
          <p:cNvSpPr/>
          <p:nvPr/>
        </p:nvSpPr>
        <p:spPr>
          <a:xfrm rot="825421">
            <a:off x="2381741" y="3025288"/>
            <a:ext cx="8996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절정</a:t>
            </a:r>
            <a:r>
              <a:rPr lang="en-US" altLang="ko-KR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en-US" altLang="ko-KR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908720"/>
            <a:ext cx="33843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Ⅲ.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일본의 </a:t>
            </a:r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30963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30963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3888432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오사카의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텐진 </a:t>
            </a:r>
            <a:r>
              <a:rPr lang="ko-KR" altLang="en-US" sz="24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마츠리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492897"/>
            <a:ext cx="3600400" cy="2554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매년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24~25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덴만구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신사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선상마츠리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1000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년 이상의 역사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기원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스가와라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미치자네의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진혼제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역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병을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쫒는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축제로 변화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 descr="텐진사이마츠리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764704"/>
            <a:ext cx="3059832" cy="229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텐진사이마츠리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212976"/>
            <a:ext cx="4680520" cy="351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텐진사이마츠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916832"/>
            <a:ext cx="1414078" cy="109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908720"/>
            <a:ext cx="38884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Ⅳ.3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 외의 </a:t>
            </a:r>
            <a:r>
              <a:rPr lang="ko-KR" altLang="en-US" sz="2400" b="1" dirty="0" err="1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36724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삿포로 </a:t>
            </a:r>
            <a:r>
              <a:rPr lang="ko-KR" altLang="en-US" sz="24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눈축제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492897"/>
            <a:ext cx="3600400" cy="34778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2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~11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일본 최대의 겨울 축제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세계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3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대 축제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훗카이도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눈의 왕국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’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전쟁 전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오타루의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소학교에서 개최된 눈 조각 전시회에서 아이디어 얻음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눈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얼음조각 작품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눈싸움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전시회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카니발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등의 행사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In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오도리 공원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just"/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6267928" descr="EMB000005cc35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444188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29614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마츠리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323528" y="764704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삿포로 </a:t>
            </a:r>
            <a:r>
              <a:rPr lang="ko-KR" altLang="en-US" sz="24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눈축제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49" name="_x66483440" descr="EMB000005cc35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9599" y="476672"/>
            <a:ext cx="507440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51" name="_x66568008" descr="EMB000005cc35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7055" y="3284984"/>
            <a:ext cx="499694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53" name="_x66612440" descr="EMB000005cc35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0768"/>
            <a:ext cx="4139952" cy="278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55" name="_x66262320" descr="EMB000005cc352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7072"/>
            <a:ext cx="418615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83568" y="0"/>
            <a:ext cx="8460432" cy="6858000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71155"/>
            <a:ext cx="720080" cy="369332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목차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3635896" y="2132856"/>
            <a:ext cx="3240360" cy="2269416"/>
            <a:chOff x="1619672" y="2996952"/>
            <a:chExt cx="3240360" cy="2269416"/>
          </a:xfrm>
        </p:grpSpPr>
        <p:sp>
          <p:nvSpPr>
            <p:cNvPr id="33" name="TextBox 32"/>
            <p:cNvSpPr txBox="1"/>
            <p:nvPr/>
          </p:nvSpPr>
          <p:spPr>
            <a:xfrm>
              <a:off x="1619672" y="2996952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800" dirty="0" err="1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마츠리</a:t>
              </a:r>
              <a:endParaRPr lang="en-US" altLang="ko-KR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9672" y="3789040"/>
              <a:ext cx="32403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ko-KR" altLang="en-US" b="1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마츠리의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개념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400050" indent="-400050">
                <a:buFont typeface="+mj-lt"/>
                <a:buAutoNum type="romanUcPeriod"/>
              </a:pPr>
              <a:r>
                <a:rPr lang="ko-KR" altLang="en-US" b="1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마츠리의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역사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400050" indent="-4000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일본의 </a:t>
              </a:r>
              <a:r>
                <a:rPr lang="en-US" altLang="ko-KR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대 </a:t>
              </a:r>
              <a:r>
                <a:rPr lang="ko-KR" altLang="en-US" b="1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마츠리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400050" indent="-400050">
                <a:buFont typeface="+mj-lt"/>
                <a:buAutoNum type="romanUcPeriod"/>
              </a:pPr>
              <a:r>
                <a:rPr lang="en-US" altLang="ko-KR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대 </a:t>
              </a:r>
              <a:r>
                <a:rPr lang="ko-KR" altLang="en-US" b="1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마츠리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외의 </a:t>
              </a:r>
              <a:r>
                <a:rPr lang="ko-KR" altLang="en-US" b="1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마츠리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400050" indent="-400050">
                <a:buFont typeface="+mj-lt"/>
                <a:buAutoNum type="romanUcPeriod"/>
              </a:pPr>
              <a:endPara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1" name="직선 연결선 40"/>
            <p:cNvCxnSpPr/>
            <p:nvPr/>
          </p:nvCxnSpPr>
          <p:spPr>
            <a:xfrm>
              <a:off x="1691680" y="3645024"/>
              <a:ext cx="1656184" cy="0"/>
            </a:xfrm>
            <a:prstGeom prst="line">
              <a:avLst/>
            </a:prstGeom>
            <a:ln>
              <a:solidFill>
                <a:srgbClr val="A8815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/>
          <p:cNvGrpSpPr/>
          <p:nvPr/>
        </p:nvGrpSpPr>
        <p:grpSpPr>
          <a:xfrm>
            <a:off x="6588224" y="3429000"/>
            <a:ext cx="3168352" cy="1571402"/>
            <a:chOff x="4788024" y="1412776"/>
            <a:chExt cx="3168352" cy="1571402"/>
          </a:xfrm>
        </p:grpSpPr>
        <p:sp>
          <p:nvSpPr>
            <p:cNvPr id="36" name="TextBox 35"/>
            <p:cNvSpPr txBox="1"/>
            <p:nvPr/>
          </p:nvSpPr>
          <p:spPr>
            <a:xfrm>
              <a:off x="4788024" y="1412776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8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연중행사</a:t>
              </a:r>
              <a:endParaRPr lang="en-US" altLang="ko-KR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0032" y="2060848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연중행사의 역사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400050" indent="-4000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연중행사 종류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400050" indent="-4000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일본의 축일</a:t>
              </a:r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4860032" y="1988840"/>
              <a:ext cx="1800200" cy="0"/>
            </a:xfrm>
            <a:prstGeom prst="line">
              <a:avLst/>
            </a:prstGeom>
            <a:ln>
              <a:solidFill>
                <a:srgbClr val="A8815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1475656" y="836712"/>
            <a:ext cx="2376264" cy="2546414"/>
            <a:chOff x="1619672" y="188640"/>
            <a:chExt cx="2376264" cy="2546414"/>
          </a:xfrm>
        </p:grpSpPr>
        <p:sp>
          <p:nvSpPr>
            <p:cNvPr id="14" name="TextBox 13"/>
            <p:cNvSpPr txBox="1"/>
            <p:nvPr/>
          </p:nvSpPr>
          <p:spPr>
            <a:xfrm>
              <a:off x="1619672" y="188640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8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스모</a:t>
              </a:r>
              <a:endParaRPr lang="en-US" altLang="ko-KR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1691680" y="836712"/>
              <a:ext cx="1296144" cy="0"/>
            </a:xfrm>
            <a:prstGeom prst="line">
              <a:avLst/>
            </a:prstGeom>
            <a:ln>
              <a:solidFill>
                <a:srgbClr val="A8815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91680" y="980728"/>
              <a:ext cx="23042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스모의 정의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514350" indent="-5143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스모의 역사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514350" indent="-5143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스모의 특징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514350" indent="-5143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스모의 개념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514350" indent="-514350">
                <a:buFont typeface="+mj-lt"/>
                <a:buAutoNum type="romanUcPeriod"/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스모의 계급</a:t>
              </a:r>
              <a:endPara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514350" indent="-514350">
                <a:buFont typeface="+mj-lt"/>
                <a:buAutoNum type="romanUcPeriod"/>
              </a:pPr>
              <a:r>
                <a:rPr lang="ko-KR" altLang="en-US" b="1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혼바쇼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Ⅰ.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역사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395536" y="2348880"/>
            <a:ext cx="8424936" cy="648072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농경민족 </a:t>
            </a:r>
            <a:r>
              <a:rPr lang="en-US" altLang="ko-KR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농경의 생산력에 맞춘 내용이나 성격의 연중행사</a:t>
            </a:r>
            <a:endParaRPr lang="ko-KR" altLang="en-US" sz="2400" b="1" dirty="0">
              <a:ln w="12700">
                <a:solidFill>
                  <a:srgbClr val="A8815A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395536" y="3212976"/>
            <a:ext cx="8424936" cy="648072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고대국가 </a:t>
            </a:r>
            <a:r>
              <a:rPr lang="ko-KR" altLang="en-US" sz="2400" b="1" dirty="0" err="1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성립이후</a:t>
            </a:r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ko-KR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궁중의 연중행사</a:t>
            </a:r>
            <a:endParaRPr lang="ko-KR" altLang="en-US" sz="2400" b="1" dirty="0">
              <a:ln w="12700">
                <a:solidFill>
                  <a:srgbClr val="A8815A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395536" y="4077072"/>
            <a:ext cx="8424936" cy="648072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무가정치시대 </a:t>
            </a:r>
            <a:r>
              <a:rPr lang="en-US" altLang="ko-KR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무사중심의 연중행사</a:t>
            </a:r>
            <a:endParaRPr lang="ko-KR" altLang="en-US" sz="2400" b="1" dirty="0">
              <a:ln w="12700">
                <a:solidFill>
                  <a:srgbClr val="A8815A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395536" y="4941168"/>
            <a:ext cx="8424936" cy="648072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에도시대</a:t>
            </a:r>
            <a:r>
              <a:rPr lang="en-US" altLang="ko-KR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지방분권통치형태</a:t>
            </a:r>
            <a:r>
              <a:rPr lang="en-US" altLang="ko-KR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: </a:t>
            </a:r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각 번의 </a:t>
            </a:r>
            <a:r>
              <a:rPr lang="ko-KR" altLang="en-US" sz="2400" b="1" dirty="0" err="1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특색있는</a:t>
            </a:r>
            <a:r>
              <a:rPr lang="ko-KR" altLang="en-US" sz="2400" b="1" dirty="0" smtClean="0">
                <a:ln w="12700">
                  <a:solidFill>
                    <a:srgbClr val="A8815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연중행사</a:t>
            </a:r>
            <a:endParaRPr lang="ko-KR" altLang="en-US" sz="2400" b="1" dirty="0">
              <a:ln w="12700">
                <a:solidFill>
                  <a:srgbClr val="A8815A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80021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설날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그림 14" descr="도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24944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일본의 설날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620688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가도마츠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005064"/>
            <a:ext cx="1640565" cy="253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가미다나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3717032"/>
            <a:ext cx="23812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오세치요리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50155">
            <a:off x="3761395" y="999841"/>
            <a:ext cx="1923125" cy="256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오토시다마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5711">
            <a:off x="6361670" y="4374495"/>
            <a:ext cx="2514924" cy="226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4067944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오세치요리</a:t>
            </a:r>
            <a:endParaRPr lang="ko-KR" alt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2780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도소주</a:t>
            </a:r>
            <a:endParaRPr lang="ko-KR" alt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3808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카도마츠</a:t>
            </a:r>
            <a:endParaRPr lang="ko-KR" alt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카미다나</a:t>
            </a:r>
            <a:endParaRPr lang="ko-KR" alt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 rot="2010847">
            <a:off x="7618637" y="4474958"/>
            <a:ext cx="155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오토시다마</a:t>
            </a:r>
            <a:endParaRPr lang="ko-KR" alt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72354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하츠모우데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그림 22" descr="하츠모우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20688"/>
            <a:ext cx="4054624" cy="30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그림 23" descr="하츠모우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789040"/>
            <a:ext cx="596908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683568" y="299695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설날 아침 새해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1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년 동안의 건강과 행복을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기원하기 위해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유명한 신사와 사원에 참배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전차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버스 철야운행 서비스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최근의 의미변화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하츠모우데</a:t>
            </a:r>
            <a:endParaRPr lang="ko-KR" alt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72354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하츠모우데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그림 14" descr="오미쿠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8545" y="1484784"/>
            <a:ext cx="5974327" cy="204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대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501008"/>
            <a:ext cx="32038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SAM_1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3016"/>
            <a:ext cx="291581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SAM_11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7" y="3501008"/>
            <a:ext cx="316835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70" y="2276872"/>
            <a:ext cx="172354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건국기념일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그림 18" descr="건국기념일 퍼레이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692696"/>
            <a:ext cx="5112568" cy="593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2996952"/>
            <a:ext cx="4104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‘건국을 기념하며</a:t>
            </a: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나라를 사랑하는 </a:t>
            </a: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마음을 기른다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.'</a:t>
            </a:r>
            <a:endParaRPr lang="ko-KR" alt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83568" y="4581128"/>
            <a:ext cx="2664296" cy="1988840"/>
            <a:chOff x="539552" y="4581128"/>
            <a:chExt cx="2664296" cy="1988840"/>
          </a:xfrm>
        </p:grpSpPr>
        <p:sp>
          <p:nvSpPr>
            <p:cNvPr id="22" name="폭발 2 21"/>
            <p:cNvSpPr/>
            <p:nvPr/>
          </p:nvSpPr>
          <p:spPr>
            <a:xfrm rot="1002780">
              <a:off x="539552" y="4581128"/>
              <a:ext cx="2664296" cy="19888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27584" y="5229200"/>
              <a:ext cx="198002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8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〃</a:t>
              </a:r>
              <a:r>
                <a:rPr lang="ko-KR" altLang="en-US" sz="28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건국제</a:t>
              </a:r>
              <a:r>
                <a:rPr lang="en-US" altLang="ko-KR" sz="28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〃</a:t>
              </a:r>
              <a:endParaRPr lang="en-US" altLang="ko-KR" sz="28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9" y="227687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세쓰분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입춘 전날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귀신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사악한 것이나 불행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은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집 밖으로 나가고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복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행운이나 행복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은 집안으로 들어오라는 바람이 깃든 행사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남은 콩을 가족 전원 자신의 나이 만큼 </a:t>
            </a:r>
            <a:r>
              <a:rPr lang="en-US" altLang="ko-KR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Yammy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75656" y="5733256"/>
            <a:ext cx="637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귀신은 밖으로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복은 안으로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!”</a:t>
            </a:r>
            <a:endParaRPr lang="ko-KR" alt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그림 22" descr="세츠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96752"/>
            <a:ext cx="432048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72354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하나마츠리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그림 1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348880"/>
            <a:ext cx="488365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83568" y="299695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 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일 여자아이의 명절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복숭아명절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히나인형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히나인형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장식법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하나미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299695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꽃구경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농경의례의 하나로 시작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벚꽃 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Beautiful</a:t>
            </a: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꽃놀이 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술과 맛있는 음식을 장만하여 꽃을 감상하면서 연회를 갖는 것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그림 15" descr="하나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060848"/>
            <a:ext cx="5156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단오절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29969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남자아이 명절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무사인형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코이노보리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창포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찰떡 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아이의 입신출세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그림 14" descr="코이노보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4176464" cy="238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PB150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340768"/>
            <a:ext cx="4025118" cy="524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창떡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2276872"/>
            <a:ext cx="2210089" cy="151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지노와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6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 그믐날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여름을 무사히 지내게 되기를 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기원하는 뜻이 담긴 연중행사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띠로 다발을 엮어서 지름이 사람 키 정도가 되도록 만들어 세우는 굴레를 가리키는 말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2492896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신사의 경내에 대나무 틀로 받쳐서 세워두는데 신사에 참배하러 온 사람들이 문을 지나가듯이 이 고리를 통과하면 재앙을 피할 수 있다고 한다</a:t>
            </a:r>
            <a:r>
              <a:rPr lang="en-US" altLang="ko-K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139952" y="2348880"/>
            <a:ext cx="4464496" cy="302433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908720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Ⅰ.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정의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_x72907008" descr="EMB000011683a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466539" cy="2231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직사각형 20"/>
          <p:cNvSpPr/>
          <p:nvPr/>
        </p:nvSpPr>
        <p:spPr>
          <a:xfrm>
            <a:off x="2483768" y="4077072"/>
            <a:ext cx="4347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한국</a:t>
            </a:r>
            <a:r>
              <a:rPr lang="en-US" altLang="ko-K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ko-KR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씨름</a:t>
            </a:r>
            <a:endParaRPr lang="en-US" altLang="ko-K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o-KR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러시아</a:t>
            </a:r>
            <a:r>
              <a:rPr lang="en-US" altLang="ko-K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’s</a:t>
            </a:r>
            <a:r>
              <a:rPr lang="ko-KR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삼보</a:t>
            </a:r>
            <a:endParaRPr lang="en-US" altLang="ko-K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세로로 말린 두루마리 모양 21"/>
          <p:cNvSpPr/>
          <p:nvPr/>
        </p:nvSpPr>
        <p:spPr>
          <a:xfrm>
            <a:off x="4788024" y="1628800"/>
            <a:ext cx="3600400" cy="2232248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일본 고유의</a:t>
            </a:r>
            <a:endParaRPr lang="en-US" altLang="ko-K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o-KR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전통적 격투기 스포츠</a:t>
            </a:r>
            <a:endParaRPr lang="ko-KR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9" y="227687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하나비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그림 14" descr="불꽃놀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908720"/>
            <a:ext cx="51562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불꽃놀이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80021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칠석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 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일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한국의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칠월칠석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타나바타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대나무에 걸어놓은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단자쿠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별에 기원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그림 17" descr="타나바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92696"/>
            <a:ext cx="3577580" cy="368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칠석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5568" y="4449861"/>
            <a:ext cx="3888432" cy="240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칠석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4380293"/>
            <a:ext cx="3528392" cy="247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직사각형 20"/>
          <p:cNvSpPr/>
          <p:nvPr/>
        </p:nvSpPr>
        <p:spPr>
          <a:xfrm>
            <a:off x="2195736" y="4005064"/>
            <a:ext cx="5968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〃</a:t>
            </a:r>
            <a:r>
              <a:rPr lang="ko-KR" altLang="en-US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소원을 말해봐</a:t>
            </a:r>
            <a:r>
              <a:rPr lang="en-US" altLang="ko-KR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〃</a:t>
            </a:r>
            <a:endParaRPr lang="en-US" altLang="ko-KR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70" y="2276872"/>
            <a:ext cx="80021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오봉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추석과 비슷한 행사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조상들을 위한 행사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봉제단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봉오도리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2" name="그림 21" descr="오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620688"/>
            <a:ext cx="2875577" cy="307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그림 22" descr="IMG_27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717032"/>
            <a:ext cx="3457183" cy="258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그림 23" descr="yahoo_co_jp_20130607_1435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7742" y="3789040"/>
            <a:ext cx="3746258" cy="25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그림 24" descr="yahoo_co_jp_20130607_144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1556792"/>
            <a:ext cx="2952328" cy="204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츠키미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보름달을 구경하는 날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가을의 첫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수확물을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바치는 의례일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달을 노래하는 시가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그림 16" descr="츠키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365104"/>
            <a:ext cx="192515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츠키미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132856"/>
            <a:ext cx="4868011" cy="365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41577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야부사메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활을 싸서 농사의 풍작과 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방식을 예상하는 의식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개의 과녁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첫번째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과녁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-&gt;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빨리 모를 심는다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두번째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과녁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-&gt;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중간시기에 모를 심는다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세번째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과녁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-&gt;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늦게 모를 심는다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588" y="2492896"/>
            <a:ext cx="506151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41577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단풍놀이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나무들이 단풍이 들 때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그 색채의 변화를 조용히 즐기는 것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84784"/>
            <a:ext cx="4600575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417646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7" y="3933056"/>
            <a:ext cx="3733787" cy="248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70" y="2276872"/>
            <a:ext cx="141577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시치고상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2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어린이들이 무사히 성장할 수 있도록 수호해 준 조상신에게 감사하며 축하하고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앞으로의 행운과 건강을 기원하는 애정 어린 행사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&amp;5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 남자아이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&amp;7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 여자아이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현대의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시치고상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$$$$$$</a:t>
            </a:r>
          </a:p>
          <a:p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35283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시치고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312" y="3598235"/>
            <a:ext cx="4760664" cy="307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시와스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12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월을 뜻하는 단어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새해맞이준비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스스하라이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망년회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연하장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등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그림 14" descr="da181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340768"/>
            <a:ext cx="3744416" cy="530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연하장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05064"/>
            <a:ext cx="3630502" cy="267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연중행사의 종류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11560" y="1556792"/>
            <a:ext cx="23042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연중행사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276872"/>
            <a:ext cx="141577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섣달그믐</a:t>
            </a: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9695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12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 </a:t>
            </a: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일의 별칭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마지막 날로서의 </a:t>
            </a:r>
            <a:r>
              <a:rPr lang="ko-KR" altLang="en-U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여러가지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뜻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메밀국수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제야의 종소리</a:t>
            </a:r>
            <a:endParaRPr lang="en-US" altLang="ko-KR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그림 16" descr="도시코시소바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221088"/>
            <a:ext cx="324036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제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484784"/>
            <a:ext cx="461410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165618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연중행사</a:t>
            </a:r>
            <a:endParaRPr lang="ko-KR" altLang="en-US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952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Ⅲ.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일본의 축일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다이어그램 20"/>
          <p:cNvGraphicFramePr/>
          <p:nvPr/>
        </p:nvGraphicFramePr>
        <p:xfrm>
          <a:off x="1043608" y="1484784"/>
          <a:ext cx="72964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908720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Ⅱ.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역사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_x78584560" descr="EMB000019a47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5283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다이어그램 8"/>
          <p:cNvGraphicFramePr/>
          <p:nvPr/>
        </p:nvGraphicFramePr>
        <p:xfrm>
          <a:off x="0" y="1988840"/>
          <a:ext cx="56521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11560" y="764704"/>
            <a:ext cx="3240360" cy="72008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ko-KR" altLang="en-US" sz="4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en-US" altLang="ko-KR" sz="4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67544" y="620688"/>
            <a:ext cx="288032" cy="288032"/>
          </a:xfrm>
          <a:prstGeom prst="rect">
            <a:avLst/>
          </a:prstGeom>
          <a:solidFill>
            <a:schemeClr val="bg1">
              <a:alpha val="54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7596336" y="6021288"/>
            <a:ext cx="115212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908720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Ⅲ.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특징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755576" y="1772816"/>
            <a:ext cx="763284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힘센 남자들이 신 앞에서 바치는 의식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55576" y="2492896"/>
            <a:ext cx="763284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엄격한 예의범절 통용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55576" y="3212976"/>
            <a:ext cx="763284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승패에 따라 </a:t>
            </a:r>
            <a:r>
              <a:rPr lang="ko-KR" altLang="en-US" sz="24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길흉점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55576" y="3933056"/>
            <a:ext cx="763284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선수의 비대한 몸집</a:t>
            </a:r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풍요 상징 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55576" y="4653136"/>
            <a:ext cx="763284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도구 사용</a:t>
            </a:r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55576" y="5373216"/>
            <a:ext cx="763284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 일본출신 선수</a:t>
            </a:r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몽골</a:t>
            </a:r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</a:t>
            </a:r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</a:t>
            </a:r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불가리아 등</a:t>
            </a:r>
            <a:r>
              <a:rPr lang="en-US" altLang="ko-KR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줄무늬가 있는 오른쪽 화살표 19"/>
          <p:cNvSpPr/>
          <p:nvPr/>
        </p:nvSpPr>
        <p:spPr>
          <a:xfrm>
            <a:off x="5004048" y="4077072"/>
            <a:ext cx="864096" cy="360040"/>
          </a:xfrm>
          <a:prstGeom prst="stripedRightArrow">
            <a:avLst>
              <a:gd name="adj1" fmla="val 36806"/>
              <a:gd name="adj2" fmla="val 63194"/>
            </a:avLst>
          </a:prstGeom>
          <a:solidFill>
            <a:srgbClr val="B9C3B9"/>
          </a:solidFill>
          <a:ln>
            <a:solidFill>
              <a:srgbClr val="788C7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B6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1560" y="1556792"/>
            <a:ext cx="115212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도효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_x23429056" descr="EMB000019a47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4680322" cy="3626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_x23429056" descr="EMB000019a47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4464496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타원 11"/>
          <p:cNvSpPr/>
          <p:nvPr/>
        </p:nvSpPr>
        <p:spPr>
          <a:xfrm>
            <a:off x="755576" y="2924944"/>
            <a:ext cx="39553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043608" y="3284984"/>
            <a:ext cx="39553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2699792" y="3933056"/>
            <a:ext cx="576064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95536" y="908720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Ⅳ.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개념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>
            <a:hlinkClick r:id="rId3"/>
          </p:cNvPr>
          <p:cNvSpPr/>
          <p:nvPr/>
        </p:nvSpPr>
        <p:spPr>
          <a:xfrm>
            <a:off x="611560" y="1556792"/>
            <a:ext cx="151216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도효이리</a:t>
            </a:r>
            <a:endParaRPr lang="ko-KR" alt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15567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선수들이 </a:t>
            </a:r>
            <a:r>
              <a:rPr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도효에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등장하는 의식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79912" y="2564904"/>
            <a:ext cx="154401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err="1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土表</a:t>
            </a:r>
            <a:endParaRPr lang="en-US" altLang="ko-KR" sz="5400" b="1" cap="none" spc="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053420" y="4221088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土</a:t>
            </a:r>
            <a:endParaRPr lang="ko-KR" altLang="en-US" sz="5400" b="1" cap="none" spc="0" dirty="0">
              <a:ln w="190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20072" y="4221088"/>
            <a:ext cx="86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表</a:t>
            </a:r>
            <a:endParaRPr lang="ko-KR" altLang="en-US" sz="5400" b="1" cap="none" spc="0" dirty="0">
              <a:ln w="190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직선 연결선 21"/>
          <p:cNvCxnSpPr>
            <a:stCxn id="17" idx="0"/>
            <a:endCxn id="15" idx="2"/>
          </p:cNvCxnSpPr>
          <p:nvPr/>
        </p:nvCxnSpPr>
        <p:spPr>
          <a:xfrm flipV="1">
            <a:off x="3492002" y="3488234"/>
            <a:ext cx="1059917" cy="732854"/>
          </a:xfrm>
          <a:prstGeom prst="line">
            <a:avLst/>
          </a:prstGeom>
          <a:ln/>
          <a:effectLst>
            <a:glow rad="101600">
              <a:schemeClr val="bg2">
                <a:lumMod val="50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20" idx="0"/>
          </p:cNvCxnSpPr>
          <p:nvPr/>
        </p:nvCxnSpPr>
        <p:spPr>
          <a:xfrm>
            <a:off x="4551919" y="3488234"/>
            <a:ext cx="1100323" cy="732854"/>
          </a:xfrm>
          <a:prstGeom prst="line">
            <a:avLst/>
          </a:prstGeom>
          <a:ln/>
          <a:effectLst>
            <a:glow rad="101600">
              <a:schemeClr val="bg2">
                <a:lumMod val="50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43608" y="443711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시합장소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6" y="443711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대진관계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908720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Ⅳ.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개념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908720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Ⅳ.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개념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1560" y="1556792"/>
            <a:ext cx="115212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시코</a:t>
            </a:r>
            <a:endParaRPr lang="ko-KR" altLang="en-US" sz="24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_x23428976" descr="EMB000019a47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248472" cy="4991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5" name="다이어그램 14"/>
          <p:cNvGraphicFramePr/>
          <p:nvPr/>
        </p:nvGraphicFramePr>
        <p:xfrm>
          <a:off x="-180528" y="2492896"/>
          <a:ext cx="511256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rgbClr val="CE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908720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Ⅳ.</a:t>
            </a:r>
            <a:r>
              <a:rPr lang="ko-KR" altLang="en-US" sz="24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스모의 개념</a:t>
            </a:r>
            <a:endParaRPr lang="en-US" altLang="ko-KR" sz="2400" b="1" dirty="0" smtClean="0">
              <a:solidFill>
                <a:srgbClr val="A8815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183704"/>
            <a:ext cx="936104" cy="523220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528" y="1166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323528" y="141277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23528" y="836712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1560" y="1556792"/>
            <a:ext cx="1152128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A881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교지</a:t>
            </a:r>
            <a:endParaRPr lang="ko-KR" altLang="en-US" sz="24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_x23428976" descr="EMB000019a47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3816350" cy="4895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위로 굽은 화살표 16"/>
          <p:cNvSpPr/>
          <p:nvPr/>
        </p:nvSpPr>
        <p:spPr>
          <a:xfrm rot="5400000">
            <a:off x="1691680" y="1628800"/>
            <a:ext cx="720080" cy="2016224"/>
          </a:xfrm>
          <a:prstGeom prst="bentUpArrow">
            <a:avLst>
              <a:gd name="adj1" fmla="val 23901"/>
              <a:gd name="adj2" fmla="val 47264"/>
              <a:gd name="adj3" fmla="val 50000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A88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4284410" y="315444"/>
            <a:ext cx="3839420" cy="2735956"/>
            <a:chOff x="4284410" y="315444"/>
            <a:chExt cx="3839420" cy="2735956"/>
          </a:xfrm>
        </p:grpSpPr>
        <p:sp>
          <p:nvSpPr>
            <p:cNvPr id="18" name="직사각형 17"/>
            <p:cNvSpPr/>
            <p:nvPr/>
          </p:nvSpPr>
          <p:spPr>
            <a:xfrm rot="954929">
              <a:off x="4755905" y="848159"/>
              <a:ext cx="295465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5400" b="1" cap="none" spc="0" dirty="0" err="1" smtClean="0">
                  <a:ln w="31550" cmpd="sng">
                    <a:solidFill>
                      <a:srgbClr val="A8815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핫케요이</a:t>
              </a:r>
              <a:endParaRPr lang="en-US" altLang="ko-KR" sz="5400" b="1" cap="none" spc="0" dirty="0" smtClean="0">
                <a:ln w="31550" cmpd="sng">
                  <a:solidFill>
                    <a:srgbClr val="A8815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5400" b="1" cap="none" spc="0" dirty="0" err="1" smtClean="0">
                  <a:ln w="31550" cmpd="sng">
                    <a:solidFill>
                      <a:srgbClr val="A8815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노콧타</a:t>
              </a:r>
              <a:endParaRPr lang="en-US" altLang="ko-KR" sz="5400" b="1" cap="none" spc="0" dirty="0" smtClean="0">
                <a:ln w="31550" cmpd="sng">
                  <a:solidFill>
                    <a:srgbClr val="A8815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구름 모양 설명선 18"/>
            <p:cNvSpPr/>
            <p:nvPr/>
          </p:nvSpPr>
          <p:spPr>
            <a:xfrm rot="2429393">
              <a:off x="4284410" y="315444"/>
              <a:ext cx="3839420" cy="2735956"/>
            </a:xfrm>
            <a:prstGeom prst="cloudCallout">
              <a:avLst>
                <a:gd name="adj1" fmla="val -19570"/>
                <a:gd name="adj2" fmla="val 71260"/>
              </a:avLst>
            </a:prstGeom>
            <a:noFill/>
            <a:ln>
              <a:solidFill>
                <a:srgbClr val="A881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1763</Words>
  <Application>Microsoft Office PowerPoint</Application>
  <PresentationFormat>화면 슬라이드 쇼(4:3)</PresentationFormat>
  <Paragraphs>493</Paragraphs>
  <Slides>40</Slides>
  <Notes>39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NSM</dc:creator>
  <cp:lastModifiedBy>백영일</cp:lastModifiedBy>
  <cp:revision>86</cp:revision>
  <dcterms:created xsi:type="dcterms:W3CDTF">2014-04-11T08:18:22Z</dcterms:created>
  <dcterms:modified xsi:type="dcterms:W3CDTF">2014-05-25T12:56:08Z</dcterms:modified>
</cp:coreProperties>
</file>