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58" r:id="rId3"/>
    <p:sldId id="260" r:id="rId4"/>
    <p:sldId id="262" r:id="rId5"/>
    <p:sldId id="263" r:id="rId6"/>
    <p:sldId id="274" r:id="rId7"/>
    <p:sldId id="266" r:id="rId8"/>
    <p:sldId id="276" r:id="rId9"/>
    <p:sldId id="268" r:id="rId10"/>
    <p:sldId id="267" r:id="rId11"/>
    <p:sldId id="273" r:id="rId12"/>
    <p:sldId id="278" r:id="rId13"/>
    <p:sldId id="269" r:id="rId14"/>
    <p:sldId id="270" r:id="rId15"/>
    <p:sldId id="283" r:id="rId16"/>
    <p:sldId id="271" r:id="rId17"/>
    <p:sldId id="272" r:id="rId18"/>
    <p:sldId id="279" r:id="rId19"/>
    <p:sldId id="280" r:id="rId20"/>
    <p:sldId id="281" r:id="rId21"/>
    <p:sldId id="282" r:id="rId22"/>
    <p:sldId id="275" r:id="rId23"/>
    <p:sldId id="264" r:id="rId24"/>
    <p:sldId id="265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079"/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4CDF-552F-4C33-9364-4CC56954ACAC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520BC-C3C7-405C-87CF-277E7814B9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520BC-C3C7-405C-87CF-277E7814B94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08B1-9ABA-4392-8177-79A00BEF9DD9}" type="datetimeFigureOut">
              <a:rPr lang="ko-KR" altLang="en-US" smtClean="0"/>
              <a:pPr/>
              <a:t>2014-11-13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609C-D2D8-415E-8938-36BB48E47E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3SccBRviX8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news.sbs.co.kr/news/endPage.do?news_id=N100044622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http://news.naver.com/main/read.nhn?mode=LPOD&amp;mid=tvh&amp;oid=055&amp;aid=000013521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mbn.mk.co.kr/pages/news/newsView.php?category=mbn00008&amp;news_seq_no=109395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news.naver.com/main/read.nhn?mode=LPOD&amp;mid=tvh&amp;oid=055&amp;aid=0000040477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news.naver.com/main/read.nhn?mode=LPOD&amp;mid=tvh&amp;oid=055&amp;aid=0000017173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gilnews.com/news/articleView.html?idxno=8777" TargetMode="External"/><Relationship Id="rId2" Type="http://schemas.openxmlformats.org/officeDocument/2006/relationships/hyperlink" Target="http://news.sbs.co.kr/news/endPage.do?news_id=N100044622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ws.naver.com/main/read.nhn?mode=LPOD&amp;mid=tvh&amp;oid=055&amp;aid=0000040477" TargetMode="External"/><Relationship Id="rId5" Type="http://schemas.openxmlformats.org/officeDocument/2006/relationships/hyperlink" Target="http://news.naver.com/main/read.nhn?mode=LPOD&amp;mid=tvh&amp;oid=055&amp;aid=0000135084" TargetMode="External"/><Relationship Id="rId4" Type="http://schemas.openxmlformats.org/officeDocument/2006/relationships/hyperlink" Target="http://news.sbs.co.kr/news/endPage.do?news_id=N100088920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>
            <a:spLocks/>
          </p:cNvSpPr>
          <p:nvPr/>
        </p:nvSpPr>
        <p:spPr bwMode="auto">
          <a:xfrm rot="20586413">
            <a:off x="1084225" y="492576"/>
            <a:ext cx="3400729" cy="6000792"/>
          </a:xfrm>
          <a:custGeom>
            <a:avLst/>
            <a:gdLst>
              <a:gd name="T0" fmla="*/ 6341 w 7341"/>
              <a:gd name="T1" fmla="*/ 1 h 14130"/>
              <a:gd name="T2" fmla="*/ 6217 w 7341"/>
              <a:gd name="T3" fmla="*/ 70 h 14130"/>
              <a:gd name="T4" fmla="*/ 6189 w 7341"/>
              <a:gd name="T5" fmla="*/ 309 h 14130"/>
              <a:gd name="T6" fmla="*/ 6208 w 7341"/>
              <a:gd name="T7" fmla="*/ 738 h 14130"/>
              <a:gd name="T8" fmla="*/ 5990 w 7341"/>
              <a:gd name="T9" fmla="*/ 1014 h 14130"/>
              <a:gd name="T10" fmla="*/ 5524 w 7341"/>
              <a:gd name="T11" fmla="*/ 1349 h 14130"/>
              <a:gd name="T12" fmla="*/ 5129 w 7341"/>
              <a:gd name="T13" fmla="*/ 1675 h 14130"/>
              <a:gd name="T14" fmla="*/ 4174 w 7341"/>
              <a:gd name="T15" fmla="*/ 1805 h 14130"/>
              <a:gd name="T16" fmla="*/ 4222 w 7341"/>
              <a:gd name="T17" fmla="*/ 2013 h 14130"/>
              <a:gd name="T18" fmla="*/ 2903 w 7341"/>
              <a:gd name="T19" fmla="*/ 2346 h 14130"/>
              <a:gd name="T20" fmla="*/ 2589 w 7341"/>
              <a:gd name="T21" fmla="*/ 2696 h 14130"/>
              <a:gd name="T22" fmla="*/ 1393 w 7341"/>
              <a:gd name="T23" fmla="*/ 3970 h 14130"/>
              <a:gd name="T24" fmla="*/ 114 w 7341"/>
              <a:gd name="T25" fmla="*/ 5312 h 14130"/>
              <a:gd name="T26" fmla="*/ 324 w 7341"/>
              <a:gd name="T27" fmla="*/ 5435 h 14130"/>
              <a:gd name="T28" fmla="*/ 403 w 7341"/>
              <a:gd name="T29" fmla="*/ 5726 h 14130"/>
              <a:gd name="T30" fmla="*/ 1267 w 7341"/>
              <a:gd name="T31" fmla="*/ 5913 h 14130"/>
              <a:gd name="T32" fmla="*/ 1336 w 7341"/>
              <a:gd name="T33" fmla="*/ 6029 h 14130"/>
              <a:gd name="T34" fmla="*/ 1140 w 7341"/>
              <a:gd name="T35" fmla="*/ 6710 h 14130"/>
              <a:gd name="T36" fmla="*/ 998 w 7341"/>
              <a:gd name="T37" fmla="*/ 7100 h 14130"/>
              <a:gd name="T38" fmla="*/ 891 w 7341"/>
              <a:gd name="T39" fmla="*/ 8486 h 14130"/>
              <a:gd name="T40" fmla="*/ 1229 w 7341"/>
              <a:gd name="T41" fmla="*/ 8531 h 14130"/>
              <a:gd name="T42" fmla="*/ 2295 w 7341"/>
              <a:gd name="T43" fmla="*/ 8614 h 14130"/>
              <a:gd name="T44" fmla="*/ 2588 w 7341"/>
              <a:gd name="T45" fmla="*/ 8594 h 14130"/>
              <a:gd name="T46" fmla="*/ 3158 w 7341"/>
              <a:gd name="T47" fmla="*/ 9413 h 14130"/>
              <a:gd name="T48" fmla="*/ 2957 w 7341"/>
              <a:gd name="T49" fmla="*/ 9507 h 14130"/>
              <a:gd name="T50" fmla="*/ 2591 w 7341"/>
              <a:gd name="T51" fmla="*/ 9945 h 14130"/>
              <a:gd name="T52" fmla="*/ 2308 w 7341"/>
              <a:gd name="T53" fmla="*/ 10201 h 14130"/>
              <a:gd name="T54" fmla="*/ 3055 w 7341"/>
              <a:gd name="T55" fmla="*/ 11261 h 14130"/>
              <a:gd name="T56" fmla="*/ 3130 w 7341"/>
              <a:gd name="T57" fmla="*/ 11742 h 14130"/>
              <a:gd name="T58" fmla="*/ 2993 w 7341"/>
              <a:gd name="T59" fmla="*/ 11921 h 14130"/>
              <a:gd name="T60" fmla="*/ 3007 w 7341"/>
              <a:gd name="T61" fmla="*/ 12107 h 14130"/>
              <a:gd name="T62" fmla="*/ 2824 w 7341"/>
              <a:gd name="T63" fmla="*/ 12341 h 14130"/>
              <a:gd name="T64" fmla="*/ 2703 w 7341"/>
              <a:gd name="T65" fmla="*/ 12504 h 14130"/>
              <a:gd name="T66" fmla="*/ 2777 w 7341"/>
              <a:gd name="T67" fmla="*/ 13043 h 14130"/>
              <a:gd name="T68" fmla="*/ 2876 w 7341"/>
              <a:gd name="T69" fmla="*/ 13242 h 14130"/>
              <a:gd name="T70" fmla="*/ 2778 w 7341"/>
              <a:gd name="T71" fmla="*/ 13429 h 14130"/>
              <a:gd name="T72" fmla="*/ 2763 w 7341"/>
              <a:gd name="T73" fmla="*/ 13650 h 14130"/>
              <a:gd name="T74" fmla="*/ 3009 w 7341"/>
              <a:gd name="T75" fmla="*/ 13873 h 14130"/>
              <a:gd name="T76" fmla="*/ 3155 w 7341"/>
              <a:gd name="T77" fmla="*/ 14092 h 14130"/>
              <a:gd name="T78" fmla="*/ 3340 w 7341"/>
              <a:gd name="T79" fmla="*/ 14077 h 14130"/>
              <a:gd name="T80" fmla="*/ 3785 w 7341"/>
              <a:gd name="T81" fmla="*/ 13746 h 14130"/>
              <a:gd name="T82" fmla="*/ 4091 w 7341"/>
              <a:gd name="T83" fmla="*/ 13691 h 14130"/>
              <a:gd name="T84" fmla="*/ 4431 w 7341"/>
              <a:gd name="T85" fmla="*/ 13517 h 14130"/>
              <a:gd name="T86" fmla="*/ 5050 w 7341"/>
              <a:gd name="T87" fmla="*/ 13226 h 14130"/>
              <a:gd name="T88" fmla="*/ 5922 w 7341"/>
              <a:gd name="T89" fmla="*/ 12683 h 14130"/>
              <a:gd name="T90" fmla="*/ 6331 w 7341"/>
              <a:gd name="T91" fmla="*/ 12486 h 14130"/>
              <a:gd name="T92" fmla="*/ 6707 w 7341"/>
              <a:gd name="T93" fmla="*/ 10969 h 14130"/>
              <a:gd name="T94" fmla="*/ 6620 w 7341"/>
              <a:gd name="T95" fmla="*/ 9682 h 14130"/>
              <a:gd name="T96" fmla="*/ 6227 w 7341"/>
              <a:gd name="T97" fmla="*/ 8828 h 14130"/>
              <a:gd name="T98" fmla="*/ 5734 w 7341"/>
              <a:gd name="T99" fmla="*/ 8078 h 14130"/>
              <a:gd name="T100" fmla="*/ 5247 w 7341"/>
              <a:gd name="T101" fmla="*/ 7431 h 14130"/>
              <a:gd name="T102" fmla="*/ 4922 w 7341"/>
              <a:gd name="T103" fmla="*/ 7014 h 14130"/>
              <a:gd name="T104" fmla="*/ 4215 w 7341"/>
              <a:gd name="T105" fmla="*/ 6533 h 14130"/>
              <a:gd name="T106" fmla="*/ 3894 w 7341"/>
              <a:gd name="T107" fmla="*/ 6295 h 14130"/>
              <a:gd name="T108" fmla="*/ 4085 w 7341"/>
              <a:gd name="T109" fmla="*/ 5775 h 14130"/>
              <a:gd name="T110" fmla="*/ 4885 w 7341"/>
              <a:gd name="T111" fmla="*/ 4872 h 14130"/>
              <a:gd name="T112" fmla="*/ 5723 w 7341"/>
              <a:gd name="T113" fmla="*/ 4246 h 14130"/>
              <a:gd name="T114" fmla="*/ 6330 w 7341"/>
              <a:gd name="T115" fmla="*/ 3591 h 14130"/>
              <a:gd name="T116" fmla="*/ 6488 w 7341"/>
              <a:gd name="T117" fmla="*/ 3373 h 14130"/>
              <a:gd name="T118" fmla="*/ 6444 w 7341"/>
              <a:gd name="T119" fmla="*/ 2812 h 14130"/>
              <a:gd name="T120" fmla="*/ 6311 w 7341"/>
              <a:gd name="T121" fmla="*/ 2337 h 14130"/>
              <a:gd name="T122" fmla="*/ 6504 w 7341"/>
              <a:gd name="T123" fmla="*/ 1857 h 14130"/>
              <a:gd name="T124" fmla="*/ 6873 w 7341"/>
              <a:gd name="T125" fmla="*/ 1380 h 14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1" h="14130">
                <a:moveTo>
                  <a:pt x="6744" y="242"/>
                </a:moveTo>
                <a:lnTo>
                  <a:pt x="6521" y="75"/>
                </a:lnTo>
                <a:lnTo>
                  <a:pt x="6514" y="70"/>
                </a:lnTo>
                <a:lnTo>
                  <a:pt x="6494" y="57"/>
                </a:lnTo>
                <a:lnTo>
                  <a:pt x="6480" y="49"/>
                </a:lnTo>
                <a:lnTo>
                  <a:pt x="6465" y="40"/>
                </a:lnTo>
                <a:lnTo>
                  <a:pt x="6446" y="32"/>
                </a:lnTo>
                <a:lnTo>
                  <a:pt x="6426" y="23"/>
                </a:lnTo>
                <a:lnTo>
                  <a:pt x="6406" y="15"/>
                </a:lnTo>
                <a:lnTo>
                  <a:pt x="6385" y="8"/>
                </a:lnTo>
                <a:lnTo>
                  <a:pt x="6374" y="6"/>
                </a:lnTo>
                <a:lnTo>
                  <a:pt x="6363" y="4"/>
                </a:lnTo>
                <a:lnTo>
                  <a:pt x="6352" y="2"/>
                </a:lnTo>
                <a:lnTo>
                  <a:pt x="6341" y="1"/>
                </a:lnTo>
                <a:lnTo>
                  <a:pt x="6330" y="0"/>
                </a:lnTo>
                <a:lnTo>
                  <a:pt x="6320" y="0"/>
                </a:lnTo>
                <a:lnTo>
                  <a:pt x="6309" y="1"/>
                </a:lnTo>
                <a:lnTo>
                  <a:pt x="6299" y="3"/>
                </a:lnTo>
                <a:lnTo>
                  <a:pt x="6288" y="6"/>
                </a:lnTo>
                <a:lnTo>
                  <a:pt x="6278" y="9"/>
                </a:lnTo>
                <a:lnTo>
                  <a:pt x="6269" y="13"/>
                </a:lnTo>
                <a:lnTo>
                  <a:pt x="6259" y="19"/>
                </a:lnTo>
                <a:lnTo>
                  <a:pt x="6251" y="25"/>
                </a:lnTo>
                <a:lnTo>
                  <a:pt x="6243" y="33"/>
                </a:lnTo>
                <a:lnTo>
                  <a:pt x="6235" y="41"/>
                </a:lnTo>
                <a:lnTo>
                  <a:pt x="6228" y="50"/>
                </a:lnTo>
                <a:lnTo>
                  <a:pt x="6222" y="59"/>
                </a:lnTo>
                <a:lnTo>
                  <a:pt x="6217" y="70"/>
                </a:lnTo>
                <a:lnTo>
                  <a:pt x="6212" y="80"/>
                </a:lnTo>
                <a:lnTo>
                  <a:pt x="6207" y="91"/>
                </a:lnTo>
                <a:lnTo>
                  <a:pt x="6203" y="103"/>
                </a:lnTo>
                <a:lnTo>
                  <a:pt x="6200" y="114"/>
                </a:lnTo>
                <a:lnTo>
                  <a:pt x="6197" y="127"/>
                </a:lnTo>
                <a:lnTo>
                  <a:pt x="6194" y="139"/>
                </a:lnTo>
                <a:lnTo>
                  <a:pt x="6190" y="164"/>
                </a:lnTo>
                <a:lnTo>
                  <a:pt x="6188" y="189"/>
                </a:lnTo>
                <a:lnTo>
                  <a:pt x="6186" y="212"/>
                </a:lnTo>
                <a:lnTo>
                  <a:pt x="6186" y="234"/>
                </a:lnTo>
                <a:lnTo>
                  <a:pt x="6186" y="255"/>
                </a:lnTo>
                <a:lnTo>
                  <a:pt x="6186" y="273"/>
                </a:lnTo>
                <a:lnTo>
                  <a:pt x="6188" y="299"/>
                </a:lnTo>
                <a:lnTo>
                  <a:pt x="6189" y="309"/>
                </a:lnTo>
                <a:lnTo>
                  <a:pt x="6095" y="479"/>
                </a:lnTo>
                <a:lnTo>
                  <a:pt x="6102" y="490"/>
                </a:lnTo>
                <a:lnTo>
                  <a:pt x="6120" y="519"/>
                </a:lnTo>
                <a:lnTo>
                  <a:pt x="6132" y="540"/>
                </a:lnTo>
                <a:lnTo>
                  <a:pt x="6145" y="563"/>
                </a:lnTo>
                <a:lnTo>
                  <a:pt x="6158" y="588"/>
                </a:lnTo>
                <a:lnTo>
                  <a:pt x="6171" y="614"/>
                </a:lnTo>
                <a:lnTo>
                  <a:pt x="6183" y="642"/>
                </a:lnTo>
                <a:lnTo>
                  <a:pt x="6193" y="670"/>
                </a:lnTo>
                <a:lnTo>
                  <a:pt x="6198" y="684"/>
                </a:lnTo>
                <a:lnTo>
                  <a:pt x="6201" y="698"/>
                </a:lnTo>
                <a:lnTo>
                  <a:pt x="6204" y="712"/>
                </a:lnTo>
                <a:lnTo>
                  <a:pt x="6207" y="725"/>
                </a:lnTo>
                <a:lnTo>
                  <a:pt x="6208" y="738"/>
                </a:lnTo>
                <a:lnTo>
                  <a:pt x="6209" y="750"/>
                </a:lnTo>
                <a:lnTo>
                  <a:pt x="6208" y="762"/>
                </a:lnTo>
                <a:lnTo>
                  <a:pt x="6207" y="773"/>
                </a:lnTo>
                <a:lnTo>
                  <a:pt x="6204" y="784"/>
                </a:lnTo>
                <a:lnTo>
                  <a:pt x="6200" y="794"/>
                </a:lnTo>
                <a:lnTo>
                  <a:pt x="6195" y="802"/>
                </a:lnTo>
                <a:lnTo>
                  <a:pt x="6188" y="810"/>
                </a:lnTo>
                <a:lnTo>
                  <a:pt x="6156" y="842"/>
                </a:lnTo>
                <a:lnTo>
                  <a:pt x="6123" y="877"/>
                </a:lnTo>
                <a:lnTo>
                  <a:pt x="6089" y="911"/>
                </a:lnTo>
                <a:lnTo>
                  <a:pt x="6057" y="944"/>
                </a:lnTo>
                <a:lnTo>
                  <a:pt x="6028" y="974"/>
                </a:lnTo>
                <a:lnTo>
                  <a:pt x="6005" y="998"/>
                </a:lnTo>
                <a:lnTo>
                  <a:pt x="5990" y="1014"/>
                </a:lnTo>
                <a:lnTo>
                  <a:pt x="5985" y="1020"/>
                </a:lnTo>
                <a:lnTo>
                  <a:pt x="5597" y="1084"/>
                </a:lnTo>
                <a:lnTo>
                  <a:pt x="5596" y="1095"/>
                </a:lnTo>
                <a:lnTo>
                  <a:pt x="5590" y="1122"/>
                </a:lnTo>
                <a:lnTo>
                  <a:pt x="5583" y="1162"/>
                </a:lnTo>
                <a:lnTo>
                  <a:pt x="5574" y="1208"/>
                </a:lnTo>
                <a:lnTo>
                  <a:pt x="5568" y="1233"/>
                </a:lnTo>
                <a:lnTo>
                  <a:pt x="5562" y="1256"/>
                </a:lnTo>
                <a:lnTo>
                  <a:pt x="5556" y="1280"/>
                </a:lnTo>
                <a:lnTo>
                  <a:pt x="5548" y="1302"/>
                </a:lnTo>
                <a:lnTo>
                  <a:pt x="5541" y="1321"/>
                </a:lnTo>
                <a:lnTo>
                  <a:pt x="5533" y="1337"/>
                </a:lnTo>
                <a:lnTo>
                  <a:pt x="5528" y="1344"/>
                </a:lnTo>
                <a:lnTo>
                  <a:pt x="5524" y="1349"/>
                </a:lnTo>
                <a:lnTo>
                  <a:pt x="5520" y="1354"/>
                </a:lnTo>
                <a:lnTo>
                  <a:pt x="5515" y="1358"/>
                </a:lnTo>
                <a:lnTo>
                  <a:pt x="5504" y="1366"/>
                </a:lnTo>
                <a:lnTo>
                  <a:pt x="5488" y="1380"/>
                </a:lnTo>
                <a:lnTo>
                  <a:pt x="5469" y="1397"/>
                </a:lnTo>
                <a:lnTo>
                  <a:pt x="5447" y="1418"/>
                </a:lnTo>
                <a:lnTo>
                  <a:pt x="5397" y="1467"/>
                </a:lnTo>
                <a:lnTo>
                  <a:pt x="5344" y="1520"/>
                </a:lnTo>
                <a:lnTo>
                  <a:pt x="5292" y="1572"/>
                </a:lnTo>
                <a:lnTo>
                  <a:pt x="5250" y="1616"/>
                </a:lnTo>
                <a:lnTo>
                  <a:pt x="5220" y="1647"/>
                </a:lnTo>
                <a:lnTo>
                  <a:pt x="5209" y="1658"/>
                </a:lnTo>
                <a:lnTo>
                  <a:pt x="5187" y="1663"/>
                </a:lnTo>
                <a:lnTo>
                  <a:pt x="5129" y="1675"/>
                </a:lnTo>
                <a:lnTo>
                  <a:pt x="5047" y="1692"/>
                </a:lnTo>
                <a:lnTo>
                  <a:pt x="4950" y="1712"/>
                </a:lnTo>
                <a:lnTo>
                  <a:pt x="4852" y="1732"/>
                </a:lnTo>
                <a:lnTo>
                  <a:pt x="4764" y="1749"/>
                </a:lnTo>
                <a:lnTo>
                  <a:pt x="4695" y="1762"/>
                </a:lnTo>
                <a:lnTo>
                  <a:pt x="4659" y="1769"/>
                </a:lnTo>
                <a:lnTo>
                  <a:pt x="4626" y="1771"/>
                </a:lnTo>
                <a:lnTo>
                  <a:pt x="4564" y="1775"/>
                </a:lnTo>
                <a:lnTo>
                  <a:pt x="4485" y="1780"/>
                </a:lnTo>
                <a:lnTo>
                  <a:pt x="4395" y="1785"/>
                </a:lnTo>
                <a:lnTo>
                  <a:pt x="4308" y="1791"/>
                </a:lnTo>
                <a:lnTo>
                  <a:pt x="4230" y="1798"/>
                </a:lnTo>
                <a:lnTo>
                  <a:pt x="4199" y="1802"/>
                </a:lnTo>
                <a:lnTo>
                  <a:pt x="4174" y="1805"/>
                </a:lnTo>
                <a:lnTo>
                  <a:pt x="4164" y="1807"/>
                </a:lnTo>
                <a:lnTo>
                  <a:pt x="4155" y="1809"/>
                </a:lnTo>
                <a:lnTo>
                  <a:pt x="4149" y="1811"/>
                </a:lnTo>
                <a:lnTo>
                  <a:pt x="4146" y="1813"/>
                </a:lnTo>
                <a:lnTo>
                  <a:pt x="4144" y="1816"/>
                </a:lnTo>
                <a:lnTo>
                  <a:pt x="4143" y="1820"/>
                </a:lnTo>
                <a:lnTo>
                  <a:pt x="4144" y="1827"/>
                </a:lnTo>
                <a:lnTo>
                  <a:pt x="4146" y="1835"/>
                </a:lnTo>
                <a:lnTo>
                  <a:pt x="4152" y="1857"/>
                </a:lnTo>
                <a:lnTo>
                  <a:pt x="4163" y="1882"/>
                </a:lnTo>
                <a:lnTo>
                  <a:pt x="4175" y="1912"/>
                </a:lnTo>
                <a:lnTo>
                  <a:pt x="4189" y="1944"/>
                </a:lnTo>
                <a:lnTo>
                  <a:pt x="4205" y="1978"/>
                </a:lnTo>
                <a:lnTo>
                  <a:pt x="4222" y="2013"/>
                </a:lnTo>
                <a:lnTo>
                  <a:pt x="4256" y="2081"/>
                </a:lnTo>
                <a:lnTo>
                  <a:pt x="4286" y="2141"/>
                </a:lnTo>
                <a:lnTo>
                  <a:pt x="4307" y="2182"/>
                </a:lnTo>
                <a:lnTo>
                  <a:pt x="4316" y="2197"/>
                </a:lnTo>
                <a:lnTo>
                  <a:pt x="4481" y="2397"/>
                </a:lnTo>
                <a:lnTo>
                  <a:pt x="4429" y="2632"/>
                </a:lnTo>
                <a:lnTo>
                  <a:pt x="3683" y="2784"/>
                </a:lnTo>
                <a:lnTo>
                  <a:pt x="3357" y="2559"/>
                </a:lnTo>
                <a:lnTo>
                  <a:pt x="3172" y="2344"/>
                </a:lnTo>
                <a:lnTo>
                  <a:pt x="3156" y="2344"/>
                </a:lnTo>
                <a:lnTo>
                  <a:pt x="3113" y="2344"/>
                </a:lnTo>
                <a:lnTo>
                  <a:pt x="3051" y="2345"/>
                </a:lnTo>
                <a:lnTo>
                  <a:pt x="2978" y="2345"/>
                </a:lnTo>
                <a:lnTo>
                  <a:pt x="2903" y="2346"/>
                </a:lnTo>
                <a:lnTo>
                  <a:pt x="2835" y="2347"/>
                </a:lnTo>
                <a:lnTo>
                  <a:pt x="2782" y="2349"/>
                </a:lnTo>
                <a:lnTo>
                  <a:pt x="2752" y="2351"/>
                </a:lnTo>
                <a:lnTo>
                  <a:pt x="2747" y="2353"/>
                </a:lnTo>
                <a:lnTo>
                  <a:pt x="2742" y="2357"/>
                </a:lnTo>
                <a:lnTo>
                  <a:pt x="2736" y="2364"/>
                </a:lnTo>
                <a:lnTo>
                  <a:pt x="2730" y="2374"/>
                </a:lnTo>
                <a:lnTo>
                  <a:pt x="2714" y="2399"/>
                </a:lnTo>
                <a:lnTo>
                  <a:pt x="2698" y="2432"/>
                </a:lnTo>
                <a:lnTo>
                  <a:pt x="2681" y="2470"/>
                </a:lnTo>
                <a:lnTo>
                  <a:pt x="2662" y="2512"/>
                </a:lnTo>
                <a:lnTo>
                  <a:pt x="2643" y="2557"/>
                </a:lnTo>
                <a:lnTo>
                  <a:pt x="2625" y="2604"/>
                </a:lnTo>
                <a:lnTo>
                  <a:pt x="2589" y="2696"/>
                </a:lnTo>
                <a:lnTo>
                  <a:pt x="2559" y="2775"/>
                </a:lnTo>
                <a:lnTo>
                  <a:pt x="2538" y="2831"/>
                </a:lnTo>
                <a:lnTo>
                  <a:pt x="2531" y="2852"/>
                </a:lnTo>
                <a:lnTo>
                  <a:pt x="2056" y="3508"/>
                </a:lnTo>
                <a:lnTo>
                  <a:pt x="1752" y="3835"/>
                </a:lnTo>
                <a:lnTo>
                  <a:pt x="1738" y="3840"/>
                </a:lnTo>
                <a:lnTo>
                  <a:pt x="1701" y="3854"/>
                </a:lnTo>
                <a:lnTo>
                  <a:pt x="1647" y="3873"/>
                </a:lnTo>
                <a:lnTo>
                  <a:pt x="1585" y="3896"/>
                </a:lnTo>
                <a:lnTo>
                  <a:pt x="1521" y="3919"/>
                </a:lnTo>
                <a:lnTo>
                  <a:pt x="1465" y="3940"/>
                </a:lnTo>
                <a:lnTo>
                  <a:pt x="1421" y="3957"/>
                </a:lnTo>
                <a:lnTo>
                  <a:pt x="1399" y="3965"/>
                </a:lnTo>
                <a:lnTo>
                  <a:pt x="1393" y="3970"/>
                </a:lnTo>
                <a:lnTo>
                  <a:pt x="1384" y="3978"/>
                </a:lnTo>
                <a:lnTo>
                  <a:pt x="1374" y="3990"/>
                </a:lnTo>
                <a:lnTo>
                  <a:pt x="1361" y="4005"/>
                </a:lnTo>
                <a:lnTo>
                  <a:pt x="1333" y="4041"/>
                </a:lnTo>
                <a:lnTo>
                  <a:pt x="1302" y="4081"/>
                </a:lnTo>
                <a:lnTo>
                  <a:pt x="1272" y="4122"/>
                </a:lnTo>
                <a:lnTo>
                  <a:pt x="1247" y="4156"/>
                </a:lnTo>
                <a:lnTo>
                  <a:pt x="1230" y="4180"/>
                </a:lnTo>
                <a:lnTo>
                  <a:pt x="1223" y="4189"/>
                </a:lnTo>
                <a:lnTo>
                  <a:pt x="920" y="4296"/>
                </a:lnTo>
                <a:lnTo>
                  <a:pt x="0" y="5269"/>
                </a:lnTo>
                <a:lnTo>
                  <a:pt x="16" y="5275"/>
                </a:lnTo>
                <a:lnTo>
                  <a:pt x="57" y="5290"/>
                </a:lnTo>
                <a:lnTo>
                  <a:pt x="114" y="5312"/>
                </a:lnTo>
                <a:lnTo>
                  <a:pt x="179" y="5339"/>
                </a:lnTo>
                <a:lnTo>
                  <a:pt x="211" y="5352"/>
                </a:lnTo>
                <a:lnTo>
                  <a:pt x="242" y="5366"/>
                </a:lnTo>
                <a:lnTo>
                  <a:pt x="269" y="5380"/>
                </a:lnTo>
                <a:lnTo>
                  <a:pt x="293" y="5393"/>
                </a:lnTo>
                <a:lnTo>
                  <a:pt x="303" y="5399"/>
                </a:lnTo>
                <a:lnTo>
                  <a:pt x="312" y="5405"/>
                </a:lnTo>
                <a:lnTo>
                  <a:pt x="319" y="5410"/>
                </a:lnTo>
                <a:lnTo>
                  <a:pt x="325" y="5415"/>
                </a:lnTo>
                <a:lnTo>
                  <a:pt x="328" y="5420"/>
                </a:lnTo>
                <a:lnTo>
                  <a:pt x="330" y="5424"/>
                </a:lnTo>
                <a:lnTo>
                  <a:pt x="330" y="5428"/>
                </a:lnTo>
                <a:lnTo>
                  <a:pt x="327" y="5431"/>
                </a:lnTo>
                <a:lnTo>
                  <a:pt x="324" y="5435"/>
                </a:lnTo>
                <a:lnTo>
                  <a:pt x="322" y="5440"/>
                </a:lnTo>
                <a:lnTo>
                  <a:pt x="320" y="5446"/>
                </a:lnTo>
                <a:lnTo>
                  <a:pt x="319" y="5453"/>
                </a:lnTo>
                <a:lnTo>
                  <a:pt x="319" y="5462"/>
                </a:lnTo>
                <a:lnTo>
                  <a:pt x="320" y="5471"/>
                </a:lnTo>
                <a:lnTo>
                  <a:pt x="321" y="5481"/>
                </a:lnTo>
                <a:lnTo>
                  <a:pt x="323" y="5492"/>
                </a:lnTo>
                <a:lnTo>
                  <a:pt x="328" y="5517"/>
                </a:lnTo>
                <a:lnTo>
                  <a:pt x="335" y="5543"/>
                </a:lnTo>
                <a:lnTo>
                  <a:pt x="343" y="5570"/>
                </a:lnTo>
                <a:lnTo>
                  <a:pt x="353" y="5597"/>
                </a:lnTo>
                <a:lnTo>
                  <a:pt x="372" y="5650"/>
                </a:lnTo>
                <a:lnTo>
                  <a:pt x="390" y="5695"/>
                </a:lnTo>
                <a:lnTo>
                  <a:pt x="403" y="5726"/>
                </a:lnTo>
                <a:lnTo>
                  <a:pt x="408" y="5738"/>
                </a:lnTo>
                <a:lnTo>
                  <a:pt x="729" y="5621"/>
                </a:lnTo>
                <a:lnTo>
                  <a:pt x="746" y="5629"/>
                </a:lnTo>
                <a:lnTo>
                  <a:pt x="792" y="5650"/>
                </a:lnTo>
                <a:lnTo>
                  <a:pt x="857" y="5681"/>
                </a:lnTo>
                <a:lnTo>
                  <a:pt x="932" y="5717"/>
                </a:lnTo>
                <a:lnTo>
                  <a:pt x="1010" y="5753"/>
                </a:lnTo>
                <a:lnTo>
                  <a:pt x="1079" y="5785"/>
                </a:lnTo>
                <a:lnTo>
                  <a:pt x="1131" y="5811"/>
                </a:lnTo>
                <a:lnTo>
                  <a:pt x="1157" y="5824"/>
                </a:lnTo>
                <a:lnTo>
                  <a:pt x="1174" y="5835"/>
                </a:lnTo>
                <a:lnTo>
                  <a:pt x="1201" y="5855"/>
                </a:lnTo>
                <a:lnTo>
                  <a:pt x="1233" y="5882"/>
                </a:lnTo>
                <a:lnTo>
                  <a:pt x="1267" y="5913"/>
                </a:lnTo>
                <a:lnTo>
                  <a:pt x="1283" y="5928"/>
                </a:lnTo>
                <a:lnTo>
                  <a:pt x="1299" y="5944"/>
                </a:lnTo>
                <a:lnTo>
                  <a:pt x="1313" y="5959"/>
                </a:lnTo>
                <a:lnTo>
                  <a:pt x="1324" y="5973"/>
                </a:lnTo>
                <a:lnTo>
                  <a:pt x="1333" y="5986"/>
                </a:lnTo>
                <a:lnTo>
                  <a:pt x="1339" y="5997"/>
                </a:lnTo>
                <a:lnTo>
                  <a:pt x="1340" y="6002"/>
                </a:lnTo>
                <a:lnTo>
                  <a:pt x="1341" y="6006"/>
                </a:lnTo>
                <a:lnTo>
                  <a:pt x="1340" y="6010"/>
                </a:lnTo>
                <a:lnTo>
                  <a:pt x="1339" y="6013"/>
                </a:lnTo>
                <a:lnTo>
                  <a:pt x="1337" y="6016"/>
                </a:lnTo>
                <a:lnTo>
                  <a:pt x="1336" y="6020"/>
                </a:lnTo>
                <a:lnTo>
                  <a:pt x="1335" y="6024"/>
                </a:lnTo>
                <a:lnTo>
                  <a:pt x="1336" y="6029"/>
                </a:lnTo>
                <a:lnTo>
                  <a:pt x="1337" y="6040"/>
                </a:lnTo>
                <a:lnTo>
                  <a:pt x="1341" y="6054"/>
                </a:lnTo>
                <a:lnTo>
                  <a:pt x="1346" y="6068"/>
                </a:lnTo>
                <a:lnTo>
                  <a:pt x="1352" y="6085"/>
                </a:lnTo>
                <a:lnTo>
                  <a:pt x="1360" y="6100"/>
                </a:lnTo>
                <a:lnTo>
                  <a:pt x="1368" y="6116"/>
                </a:lnTo>
                <a:lnTo>
                  <a:pt x="1384" y="6147"/>
                </a:lnTo>
                <a:lnTo>
                  <a:pt x="1399" y="6173"/>
                </a:lnTo>
                <a:lnTo>
                  <a:pt x="1409" y="6191"/>
                </a:lnTo>
                <a:lnTo>
                  <a:pt x="1414" y="6197"/>
                </a:lnTo>
                <a:lnTo>
                  <a:pt x="1355" y="6442"/>
                </a:lnTo>
                <a:lnTo>
                  <a:pt x="1159" y="6642"/>
                </a:lnTo>
                <a:lnTo>
                  <a:pt x="1154" y="6660"/>
                </a:lnTo>
                <a:lnTo>
                  <a:pt x="1140" y="6710"/>
                </a:lnTo>
                <a:lnTo>
                  <a:pt x="1119" y="6780"/>
                </a:lnTo>
                <a:lnTo>
                  <a:pt x="1095" y="6860"/>
                </a:lnTo>
                <a:lnTo>
                  <a:pt x="1069" y="6941"/>
                </a:lnTo>
                <a:lnTo>
                  <a:pt x="1045" y="7011"/>
                </a:lnTo>
                <a:lnTo>
                  <a:pt x="1034" y="7040"/>
                </a:lnTo>
                <a:lnTo>
                  <a:pt x="1025" y="7061"/>
                </a:lnTo>
                <a:lnTo>
                  <a:pt x="1021" y="7070"/>
                </a:lnTo>
                <a:lnTo>
                  <a:pt x="1017" y="7076"/>
                </a:lnTo>
                <a:lnTo>
                  <a:pt x="1014" y="7080"/>
                </a:lnTo>
                <a:lnTo>
                  <a:pt x="1011" y="7081"/>
                </a:lnTo>
                <a:lnTo>
                  <a:pt x="1008" y="7083"/>
                </a:lnTo>
                <a:lnTo>
                  <a:pt x="1005" y="7086"/>
                </a:lnTo>
                <a:lnTo>
                  <a:pt x="1001" y="7092"/>
                </a:lnTo>
                <a:lnTo>
                  <a:pt x="998" y="7100"/>
                </a:lnTo>
                <a:lnTo>
                  <a:pt x="990" y="7122"/>
                </a:lnTo>
                <a:lnTo>
                  <a:pt x="982" y="7149"/>
                </a:lnTo>
                <a:lnTo>
                  <a:pt x="965" y="7218"/>
                </a:lnTo>
                <a:lnTo>
                  <a:pt x="947" y="7296"/>
                </a:lnTo>
                <a:lnTo>
                  <a:pt x="930" y="7373"/>
                </a:lnTo>
                <a:lnTo>
                  <a:pt x="916" y="7441"/>
                </a:lnTo>
                <a:lnTo>
                  <a:pt x="907" y="7490"/>
                </a:lnTo>
                <a:lnTo>
                  <a:pt x="904" y="7508"/>
                </a:lnTo>
                <a:lnTo>
                  <a:pt x="710" y="7804"/>
                </a:lnTo>
                <a:lnTo>
                  <a:pt x="539" y="8123"/>
                </a:lnTo>
                <a:lnTo>
                  <a:pt x="387" y="8326"/>
                </a:lnTo>
                <a:lnTo>
                  <a:pt x="828" y="8484"/>
                </a:lnTo>
                <a:lnTo>
                  <a:pt x="846" y="8484"/>
                </a:lnTo>
                <a:lnTo>
                  <a:pt x="891" y="8486"/>
                </a:lnTo>
                <a:lnTo>
                  <a:pt x="956" y="8489"/>
                </a:lnTo>
                <a:lnTo>
                  <a:pt x="1031" y="8493"/>
                </a:lnTo>
                <a:lnTo>
                  <a:pt x="1068" y="8496"/>
                </a:lnTo>
                <a:lnTo>
                  <a:pt x="1104" y="8499"/>
                </a:lnTo>
                <a:lnTo>
                  <a:pt x="1138" y="8502"/>
                </a:lnTo>
                <a:lnTo>
                  <a:pt x="1168" y="8506"/>
                </a:lnTo>
                <a:lnTo>
                  <a:pt x="1194" y="8510"/>
                </a:lnTo>
                <a:lnTo>
                  <a:pt x="1213" y="8514"/>
                </a:lnTo>
                <a:lnTo>
                  <a:pt x="1220" y="8516"/>
                </a:lnTo>
                <a:lnTo>
                  <a:pt x="1225" y="8518"/>
                </a:lnTo>
                <a:lnTo>
                  <a:pt x="1228" y="8521"/>
                </a:lnTo>
                <a:lnTo>
                  <a:pt x="1228" y="8523"/>
                </a:lnTo>
                <a:lnTo>
                  <a:pt x="1228" y="8526"/>
                </a:lnTo>
                <a:lnTo>
                  <a:pt x="1229" y="8531"/>
                </a:lnTo>
                <a:lnTo>
                  <a:pt x="1231" y="8536"/>
                </a:lnTo>
                <a:lnTo>
                  <a:pt x="1234" y="8542"/>
                </a:lnTo>
                <a:lnTo>
                  <a:pt x="1242" y="8558"/>
                </a:lnTo>
                <a:lnTo>
                  <a:pt x="1253" y="8577"/>
                </a:lnTo>
                <a:lnTo>
                  <a:pt x="1281" y="8621"/>
                </a:lnTo>
                <a:lnTo>
                  <a:pt x="1314" y="8668"/>
                </a:lnTo>
                <a:lnTo>
                  <a:pt x="1346" y="8715"/>
                </a:lnTo>
                <a:lnTo>
                  <a:pt x="1374" y="8754"/>
                </a:lnTo>
                <a:lnTo>
                  <a:pt x="1394" y="8782"/>
                </a:lnTo>
                <a:lnTo>
                  <a:pt x="1402" y="8792"/>
                </a:lnTo>
                <a:lnTo>
                  <a:pt x="1690" y="8775"/>
                </a:lnTo>
                <a:lnTo>
                  <a:pt x="1881" y="8532"/>
                </a:lnTo>
                <a:lnTo>
                  <a:pt x="2055" y="8670"/>
                </a:lnTo>
                <a:lnTo>
                  <a:pt x="2295" y="8614"/>
                </a:lnTo>
                <a:lnTo>
                  <a:pt x="2494" y="8511"/>
                </a:lnTo>
                <a:lnTo>
                  <a:pt x="2512" y="8518"/>
                </a:lnTo>
                <a:lnTo>
                  <a:pt x="2551" y="8534"/>
                </a:lnTo>
                <a:lnTo>
                  <a:pt x="2561" y="8539"/>
                </a:lnTo>
                <a:lnTo>
                  <a:pt x="2571" y="8544"/>
                </a:lnTo>
                <a:lnTo>
                  <a:pt x="2580" y="8550"/>
                </a:lnTo>
                <a:lnTo>
                  <a:pt x="2588" y="8555"/>
                </a:lnTo>
                <a:lnTo>
                  <a:pt x="2594" y="8561"/>
                </a:lnTo>
                <a:lnTo>
                  <a:pt x="2598" y="8566"/>
                </a:lnTo>
                <a:lnTo>
                  <a:pt x="2599" y="8569"/>
                </a:lnTo>
                <a:lnTo>
                  <a:pt x="2599" y="8572"/>
                </a:lnTo>
                <a:lnTo>
                  <a:pt x="2599" y="8575"/>
                </a:lnTo>
                <a:lnTo>
                  <a:pt x="2598" y="8577"/>
                </a:lnTo>
                <a:lnTo>
                  <a:pt x="2588" y="8594"/>
                </a:lnTo>
                <a:lnTo>
                  <a:pt x="2571" y="8620"/>
                </a:lnTo>
                <a:lnTo>
                  <a:pt x="2549" y="8651"/>
                </a:lnTo>
                <a:lnTo>
                  <a:pt x="2525" y="8685"/>
                </a:lnTo>
                <a:lnTo>
                  <a:pt x="2502" y="8717"/>
                </a:lnTo>
                <a:lnTo>
                  <a:pt x="2483" y="8744"/>
                </a:lnTo>
                <a:lnTo>
                  <a:pt x="2469" y="8763"/>
                </a:lnTo>
                <a:lnTo>
                  <a:pt x="2464" y="8770"/>
                </a:lnTo>
                <a:lnTo>
                  <a:pt x="2666" y="8922"/>
                </a:lnTo>
                <a:lnTo>
                  <a:pt x="2866" y="8976"/>
                </a:lnTo>
                <a:lnTo>
                  <a:pt x="2905" y="9156"/>
                </a:lnTo>
                <a:lnTo>
                  <a:pt x="3069" y="9269"/>
                </a:lnTo>
                <a:lnTo>
                  <a:pt x="3199" y="9402"/>
                </a:lnTo>
                <a:lnTo>
                  <a:pt x="3188" y="9405"/>
                </a:lnTo>
                <a:lnTo>
                  <a:pt x="3158" y="9413"/>
                </a:lnTo>
                <a:lnTo>
                  <a:pt x="3116" y="9424"/>
                </a:lnTo>
                <a:lnTo>
                  <a:pt x="3068" y="9438"/>
                </a:lnTo>
                <a:lnTo>
                  <a:pt x="3045" y="9446"/>
                </a:lnTo>
                <a:lnTo>
                  <a:pt x="3021" y="9454"/>
                </a:lnTo>
                <a:lnTo>
                  <a:pt x="2999" y="9461"/>
                </a:lnTo>
                <a:lnTo>
                  <a:pt x="2980" y="9470"/>
                </a:lnTo>
                <a:lnTo>
                  <a:pt x="2965" y="9477"/>
                </a:lnTo>
                <a:lnTo>
                  <a:pt x="2953" y="9483"/>
                </a:lnTo>
                <a:lnTo>
                  <a:pt x="2949" y="9487"/>
                </a:lnTo>
                <a:lnTo>
                  <a:pt x="2947" y="9489"/>
                </a:lnTo>
                <a:lnTo>
                  <a:pt x="2946" y="9492"/>
                </a:lnTo>
                <a:lnTo>
                  <a:pt x="2946" y="9494"/>
                </a:lnTo>
                <a:lnTo>
                  <a:pt x="2950" y="9500"/>
                </a:lnTo>
                <a:lnTo>
                  <a:pt x="2957" y="9507"/>
                </a:lnTo>
                <a:lnTo>
                  <a:pt x="2967" y="9516"/>
                </a:lnTo>
                <a:lnTo>
                  <a:pt x="2980" y="9526"/>
                </a:lnTo>
                <a:lnTo>
                  <a:pt x="3009" y="9548"/>
                </a:lnTo>
                <a:lnTo>
                  <a:pt x="3043" y="9572"/>
                </a:lnTo>
                <a:lnTo>
                  <a:pt x="3075" y="9594"/>
                </a:lnTo>
                <a:lnTo>
                  <a:pt x="3103" y="9612"/>
                </a:lnTo>
                <a:lnTo>
                  <a:pt x="3122" y="9625"/>
                </a:lnTo>
                <a:lnTo>
                  <a:pt x="3130" y="9630"/>
                </a:lnTo>
                <a:lnTo>
                  <a:pt x="3116" y="9808"/>
                </a:lnTo>
                <a:lnTo>
                  <a:pt x="2895" y="9800"/>
                </a:lnTo>
                <a:lnTo>
                  <a:pt x="2633" y="9884"/>
                </a:lnTo>
                <a:lnTo>
                  <a:pt x="2627" y="9892"/>
                </a:lnTo>
                <a:lnTo>
                  <a:pt x="2612" y="9914"/>
                </a:lnTo>
                <a:lnTo>
                  <a:pt x="2591" y="9945"/>
                </a:lnTo>
                <a:lnTo>
                  <a:pt x="2565" y="9982"/>
                </a:lnTo>
                <a:lnTo>
                  <a:pt x="2537" y="10019"/>
                </a:lnTo>
                <a:lnTo>
                  <a:pt x="2509" y="10055"/>
                </a:lnTo>
                <a:lnTo>
                  <a:pt x="2496" y="10070"/>
                </a:lnTo>
                <a:lnTo>
                  <a:pt x="2485" y="10082"/>
                </a:lnTo>
                <a:lnTo>
                  <a:pt x="2474" y="10092"/>
                </a:lnTo>
                <a:lnTo>
                  <a:pt x="2466" y="10098"/>
                </a:lnTo>
                <a:lnTo>
                  <a:pt x="2447" y="10109"/>
                </a:lnTo>
                <a:lnTo>
                  <a:pt x="2422" y="10124"/>
                </a:lnTo>
                <a:lnTo>
                  <a:pt x="2395" y="10141"/>
                </a:lnTo>
                <a:lnTo>
                  <a:pt x="2368" y="10160"/>
                </a:lnTo>
                <a:lnTo>
                  <a:pt x="2343" y="10177"/>
                </a:lnTo>
                <a:lnTo>
                  <a:pt x="2322" y="10191"/>
                </a:lnTo>
                <a:lnTo>
                  <a:pt x="2308" y="10201"/>
                </a:lnTo>
                <a:lnTo>
                  <a:pt x="2302" y="10205"/>
                </a:lnTo>
                <a:lnTo>
                  <a:pt x="2530" y="10415"/>
                </a:lnTo>
                <a:lnTo>
                  <a:pt x="2794" y="10488"/>
                </a:lnTo>
                <a:lnTo>
                  <a:pt x="3034" y="10653"/>
                </a:lnTo>
                <a:lnTo>
                  <a:pt x="2954" y="10873"/>
                </a:lnTo>
                <a:lnTo>
                  <a:pt x="2874" y="11077"/>
                </a:lnTo>
                <a:lnTo>
                  <a:pt x="2903" y="11249"/>
                </a:lnTo>
                <a:lnTo>
                  <a:pt x="2910" y="11249"/>
                </a:lnTo>
                <a:lnTo>
                  <a:pt x="2927" y="11250"/>
                </a:lnTo>
                <a:lnTo>
                  <a:pt x="2952" y="11250"/>
                </a:lnTo>
                <a:lnTo>
                  <a:pt x="2981" y="11252"/>
                </a:lnTo>
                <a:lnTo>
                  <a:pt x="3013" y="11255"/>
                </a:lnTo>
                <a:lnTo>
                  <a:pt x="3042" y="11258"/>
                </a:lnTo>
                <a:lnTo>
                  <a:pt x="3055" y="11261"/>
                </a:lnTo>
                <a:lnTo>
                  <a:pt x="3066" y="11264"/>
                </a:lnTo>
                <a:lnTo>
                  <a:pt x="3075" y="11268"/>
                </a:lnTo>
                <a:lnTo>
                  <a:pt x="3082" y="11272"/>
                </a:lnTo>
                <a:lnTo>
                  <a:pt x="3098" y="11287"/>
                </a:lnTo>
                <a:lnTo>
                  <a:pt x="3123" y="11312"/>
                </a:lnTo>
                <a:lnTo>
                  <a:pt x="3152" y="11344"/>
                </a:lnTo>
                <a:lnTo>
                  <a:pt x="3184" y="11379"/>
                </a:lnTo>
                <a:lnTo>
                  <a:pt x="3214" y="11412"/>
                </a:lnTo>
                <a:lnTo>
                  <a:pt x="3240" y="11441"/>
                </a:lnTo>
                <a:lnTo>
                  <a:pt x="3257" y="11462"/>
                </a:lnTo>
                <a:lnTo>
                  <a:pt x="3264" y="11470"/>
                </a:lnTo>
                <a:lnTo>
                  <a:pt x="3154" y="11720"/>
                </a:lnTo>
                <a:lnTo>
                  <a:pt x="3147" y="11725"/>
                </a:lnTo>
                <a:lnTo>
                  <a:pt x="3130" y="11742"/>
                </a:lnTo>
                <a:lnTo>
                  <a:pt x="3105" y="11764"/>
                </a:lnTo>
                <a:lnTo>
                  <a:pt x="3077" y="11790"/>
                </a:lnTo>
                <a:lnTo>
                  <a:pt x="3047" y="11818"/>
                </a:lnTo>
                <a:lnTo>
                  <a:pt x="3021" y="11844"/>
                </a:lnTo>
                <a:lnTo>
                  <a:pt x="3009" y="11856"/>
                </a:lnTo>
                <a:lnTo>
                  <a:pt x="2999" y="11866"/>
                </a:lnTo>
                <a:lnTo>
                  <a:pt x="2992" y="11874"/>
                </a:lnTo>
                <a:lnTo>
                  <a:pt x="2988" y="11881"/>
                </a:lnTo>
                <a:lnTo>
                  <a:pt x="2987" y="11884"/>
                </a:lnTo>
                <a:lnTo>
                  <a:pt x="2987" y="11887"/>
                </a:lnTo>
                <a:lnTo>
                  <a:pt x="2987" y="11892"/>
                </a:lnTo>
                <a:lnTo>
                  <a:pt x="2987" y="11896"/>
                </a:lnTo>
                <a:lnTo>
                  <a:pt x="2989" y="11908"/>
                </a:lnTo>
                <a:lnTo>
                  <a:pt x="2993" y="11921"/>
                </a:lnTo>
                <a:lnTo>
                  <a:pt x="3002" y="11951"/>
                </a:lnTo>
                <a:lnTo>
                  <a:pt x="3014" y="11985"/>
                </a:lnTo>
                <a:lnTo>
                  <a:pt x="3018" y="12003"/>
                </a:lnTo>
                <a:lnTo>
                  <a:pt x="3022" y="12021"/>
                </a:lnTo>
                <a:lnTo>
                  <a:pt x="3025" y="12038"/>
                </a:lnTo>
                <a:lnTo>
                  <a:pt x="3026" y="12055"/>
                </a:lnTo>
                <a:lnTo>
                  <a:pt x="3026" y="12063"/>
                </a:lnTo>
                <a:lnTo>
                  <a:pt x="3025" y="12070"/>
                </a:lnTo>
                <a:lnTo>
                  <a:pt x="3024" y="12078"/>
                </a:lnTo>
                <a:lnTo>
                  <a:pt x="3022" y="12084"/>
                </a:lnTo>
                <a:lnTo>
                  <a:pt x="3019" y="12091"/>
                </a:lnTo>
                <a:lnTo>
                  <a:pt x="3016" y="12097"/>
                </a:lnTo>
                <a:lnTo>
                  <a:pt x="3012" y="12102"/>
                </a:lnTo>
                <a:lnTo>
                  <a:pt x="3007" y="12107"/>
                </a:lnTo>
                <a:lnTo>
                  <a:pt x="2981" y="12132"/>
                </a:lnTo>
                <a:lnTo>
                  <a:pt x="2950" y="12164"/>
                </a:lnTo>
                <a:lnTo>
                  <a:pt x="2915" y="12202"/>
                </a:lnTo>
                <a:lnTo>
                  <a:pt x="2881" y="12241"/>
                </a:lnTo>
                <a:lnTo>
                  <a:pt x="2866" y="12260"/>
                </a:lnTo>
                <a:lnTo>
                  <a:pt x="2852" y="12277"/>
                </a:lnTo>
                <a:lnTo>
                  <a:pt x="2840" y="12295"/>
                </a:lnTo>
                <a:lnTo>
                  <a:pt x="2830" y="12310"/>
                </a:lnTo>
                <a:lnTo>
                  <a:pt x="2823" y="12322"/>
                </a:lnTo>
                <a:lnTo>
                  <a:pt x="2820" y="12332"/>
                </a:lnTo>
                <a:lnTo>
                  <a:pt x="2819" y="12335"/>
                </a:lnTo>
                <a:lnTo>
                  <a:pt x="2820" y="12338"/>
                </a:lnTo>
                <a:lnTo>
                  <a:pt x="2822" y="12340"/>
                </a:lnTo>
                <a:lnTo>
                  <a:pt x="2824" y="12341"/>
                </a:lnTo>
                <a:lnTo>
                  <a:pt x="2827" y="12342"/>
                </a:lnTo>
                <a:lnTo>
                  <a:pt x="2829" y="12343"/>
                </a:lnTo>
                <a:lnTo>
                  <a:pt x="2830" y="12346"/>
                </a:lnTo>
                <a:lnTo>
                  <a:pt x="2829" y="12349"/>
                </a:lnTo>
                <a:lnTo>
                  <a:pt x="2826" y="12357"/>
                </a:lnTo>
                <a:lnTo>
                  <a:pt x="2821" y="12368"/>
                </a:lnTo>
                <a:lnTo>
                  <a:pt x="2812" y="12381"/>
                </a:lnTo>
                <a:lnTo>
                  <a:pt x="2802" y="12394"/>
                </a:lnTo>
                <a:lnTo>
                  <a:pt x="2790" y="12409"/>
                </a:lnTo>
                <a:lnTo>
                  <a:pt x="2778" y="12424"/>
                </a:lnTo>
                <a:lnTo>
                  <a:pt x="2752" y="12454"/>
                </a:lnTo>
                <a:lnTo>
                  <a:pt x="2728" y="12479"/>
                </a:lnTo>
                <a:lnTo>
                  <a:pt x="2710" y="12497"/>
                </a:lnTo>
                <a:lnTo>
                  <a:pt x="2703" y="12504"/>
                </a:lnTo>
                <a:lnTo>
                  <a:pt x="2837" y="12664"/>
                </a:lnTo>
                <a:lnTo>
                  <a:pt x="3002" y="12793"/>
                </a:lnTo>
                <a:lnTo>
                  <a:pt x="2996" y="12800"/>
                </a:lnTo>
                <a:lnTo>
                  <a:pt x="2980" y="12818"/>
                </a:lnTo>
                <a:lnTo>
                  <a:pt x="2957" y="12844"/>
                </a:lnTo>
                <a:lnTo>
                  <a:pt x="2929" y="12875"/>
                </a:lnTo>
                <a:lnTo>
                  <a:pt x="2901" y="12907"/>
                </a:lnTo>
                <a:lnTo>
                  <a:pt x="2875" y="12935"/>
                </a:lnTo>
                <a:lnTo>
                  <a:pt x="2853" y="12958"/>
                </a:lnTo>
                <a:lnTo>
                  <a:pt x="2839" y="12972"/>
                </a:lnTo>
                <a:lnTo>
                  <a:pt x="2828" y="12983"/>
                </a:lnTo>
                <a:lnTo>
                  <a:pt x="2812" y="13000"/>
                </a:lnTo>
                <a:lnTo>
                  <a:pt x="2795" y="13021"/>
                </a:lnTo>
                <a:lnTo>
                  <a:pt x="2777" y="13043"/>
                </a:lnTo>
                <a:lnTo>
                  <a:pt x="2745" y="13082"/>
                </a:lnTo>
                <a:lnTo>
                  <a:pt x="2732" y="13099"/>
                </a:lnTo>
                <a:lnTo>
                  <a:pt x="2739" y="13104"/>
                </a:lnTo>
                <a:lnTo>
                  <a:pt x="2758" y="13119"/>
                </a:lnTo>
                <a:lnTo>
                  <a:pt x="2785" y="13142"/>
                </a:lnTo>
                <a:lnTo>
                  <a:pt x="2814" y="13167"/>
                </a:lnTo>
                <a:lnTo>
                  <a:pt x="2829" y="13181"/>
                </a:lnTo>
                <a:lnTo>
                  <a:pt x="2842" y="13194"/>
                </a:lnTo>
                <a:lnTo>
                  <a:pt x="2855" y="13208"/>
                </a:lnTo>
                <a:lnTo>
                  <a:pt x="2865" y="13220"/>
                </a:lnTo>
                <a:lnTo>
                  <a:pt x="2869" y="13226"/>
                </a:lnTo>
                <a:lnTo>
                  <a:pt x="2872" y="13232"/>
                </a:lnTo>
                <a:lnTo>
                  <a:pt x="2875" y="13237"/>
                </a:lnTo>
                <a:lnTo>
                  <a:pt x="2876" y="13242"/>
                </a:lnTo>
                <a:lnTo>
                  <a:pt x="2877" y="13247"/>
                </a:lnTo>
                <a:lnTo>
                  <a:pt x="2877" y="13251"/>
                </a:lnTo>
                <a:lnTo>
                  <a:pt x="2876" y="13255"/>
                </a:lnTo>
                <a:lnTo>
                  <a:pt x="2874" y="13258"/>
                </a:lnTo>
                <a:lnTo>
                  <a:pt x="2867" y="13264"/>
                </a:lnTo>
                <a:lnTo>
                  <a:pt x="2860" y="13273"/>
                </a:lnTo>
                <a:lnTo>
                  <a:pt x="2853" y="13283"/>
                </a:lnTo>
                <a:lnTo>
                  <a:pt x="2845" y="13295"/>
                </a:lnTo>
                <a:lnTo>
                  <a:pt x="2829" y="13321"/>
                </a:lnTo>
                <a:lnTo>
                  <a:pt x="2813" y="13349"/>
                </a:lnTo>
                <a:lnTo>
                  <a:pt x="2799" y="13378"/>
                </a:lnTo>
                <a:lnTo>
                  <a:pt x="2787" y="13405"/>
                </a:lnTo>
                <a:lnTo>
                  <a:pt x="2782" y="13417"/>
                </a:lnTo>
                <a:lnTo>
                  <a:pt x="2778" y="13429"/>
                </a:lnTo>
                <a:lnTo>
                  <a:pt x="2775" y="13439"/>
                </a:lnTo>
                <a:lnTo>
                  <a:pt x="2774" y="13446"/>
                </a:lnTo>
                <a:lnTo>
                  <a:pt x="2771" y="13463"/>
                </a:lnTo>
                <a:lnTo>
                  <a:pt x="2768" y="13485"/>
                </a:lnTo>
                <a:lnTo>
                  <a:pt x="2764" y="13512"/>
                </a:lnTo>
                <a:lnTo>
                  <a:pt x="2760" y="13540"/>
                </a:lnTo>
                <a:lnTo>
                  <a:pt x="2756" y="13568"/>
                </a:lnTo>
                <a:lnTo>
                  <a:pt x="2753" y="13594"/>
                </a:lnTo>
                <a:lnTo>
                  <a:pt x="2752" y="13616"/>
                </a:lnTo>
                <a:lnTo>
                  <a:pt x="2752" y="13633"/>
                </a:lnTo>
                <a:lnTo>
                  <a:pt x="2753" y="13636"/>
                </a:lnTo>
                <a:lnTo>
                  <a:pt x="2755" y="13640"/>
                </a:lnTo>
                <a:lnTo>
                  <a:pt x="2759" y="13645"/>
                </a:lnTo>
                <a:lnTo>
                  <a:pt x="2763" y="13650"/>
                </a:lnTo>
                <a:lnTo>
                  <a:pt x="2774" y="13662"/>
                </a:lnTo>
                <a:lnTo>
                  <a:pt x="2789" y="13675"/>
                </a:lnTo>
                <a:lnTo>
                  <a:pt x="2806" y="13689"/>
                </a:lnTo>
                <a:lnTo>
                  <a:pt x="2825" y="13703"/>
                </a:lnTo>
                <a:lnTo>
                  <a:pt x="2845" y="13719"/>
                </a:lnTo>
                <a:lnTo>
                  <a:pt x="2865" y="13734"/>
                </a:lnTo>
                <a:lnTo>
                  <a:pt x="2906" y="13762"/>
                </a:lnTo>
                <a:lnTo>
                  <a:pt x="2941" y="13786"/>
                </a:lnTo>
                <a:lnTo>
                  <a:pt x="2966" y="13802"/>
                </a:lnTo>
                <a:lnTo>
                  <a:pt x="2975" y="13808"/>
                </a:lnTo>
                <a:lnTo>
                  <a:pt x="2978" y="13814"/>
                </a:lnTo>
                <a:lnTo>
                  <a:pt x="2986" y="13828"/>
                </a:lnTo>
                <a:lnTo>
                  <a:pt x="2996" y="13849"/>
                </a:lnTo>
                <a:lnTo>
                  <a:pt x="3009" y="13873"/>
                </a:lnTo>
                <a:lnTo>
                  <a:pt x="3023" y="13899"/>
                </a:lnTo>
                <a:lnTo>
                  <a:pt x="3034" y="13923"/>
                </a:lnTo>
                <a:lnTo>
                  <a:pt x="3043" y="13944"/>
                </a:lnTo>
                <a:lnTo>
                  <a:pt x="3047" y="13958"/>
                </a:lnTo>
                <a:lnTo>
                  <a:pt x="3049" y="13964"/>
                </a:lnTo>
                <a:lnTo>
                  <a:pt x="3053" y="13973"/>
                </a:lnTo>
                <a:lnTo>
                  <a:pt x="3061" y="13985"/>
                </a:lnTo>
                <a:lnTo>
                  <a:pt x="3070" y="13999"/>
                </a:lnTo>
                <a:lnTo>
                  <a:pt x="3081" y="14014"/>
                </a:lnTo>
                <a:lnTo>
                  <a:pt x="3094" y="14030"/>
                </a:lnTo>
                <a:lnTo>
                  <a:pt x="3109" y="14046"/>
                </a:lnTo>
                <a:lnTo>
                  <a:pt x="3124" y="14062"/>
                </a:lnTo>
                <a:lnTo>
                  <a:pt x="3139" y="14077"/>
                </a:lnTo>
                <a:lnTo>
                  <a:pt x="3155" y="14092"/>
                </a:lnTo>
                <a:lnTo>
                  <a:pt x="3172" y="14105"/>
                </a:lnTo>
                <a:lnTo>
                  <a:pt x="3187" y="14115"/>
                </a:lnTo>
                <a:lnTo>
                  <a:pt x="3195" y="14120"/>
                </a:lnTo>
                <a:lnTo>
                  <a:pt x="3203" y="14123"/>
                </a:lnTo>
                <a:lnTo>
                  <a:pt x="3210" y="14126"/>
                </a:lnTo>
                <a:lnTo>
                  <a:pt x="3217" y="14128"/>
                </a:lnTo>
                <a:lnTo>
                  <a:pt x="3224" y="14130"/>
                </a:lnTo>
                <a:lnTo>
                  <a:pt x="3230" y="14130"/>
                </a:lnTo>
                <a:lnTo>
                  <a:pt x="3237" y="14129"/>
                </a:lnTo>
                <a:lnTo>
                  <a:pt x="3242" y="14128"/>
                </a:lnTo>
                <a:lnTo>
                  <a:pt x="3265" y="14117"/>
                </a:lnTo>
                <a:lnTo>
                  <a:pt x="3289" y="14106"/>
                </a:lnTo>
                <a:lnTo>
                  <a:pt x="3314" y="14092"/>
                </a:lnTo>
                <a:lnTo>
                  <a:pt x="3340" y="14077"/>
                </a:lnTo>
                <a:lnTo>
                  <a:pt x="3366" y="14061"/>
                </a:lnTo>
                <a:lnTo>
                  <a:pt x="3393" y="14044"/>
                </a:lnTo>
                <a:lnTo>
                  <a:pt x="3420" y="14026"/>
                </a:lnTo>
                <a:lnTo>
                  <a:pt x="3448" y="14006"/>
                </a:lnTo>
                <a:lnTo>
                  <a:pt x="3482" y="13980"/>
                </a:lnTo>
                <a:lnTo>
                  <a:pt x="3529" y="13947"/>
                </a:lnTo>
                <a:lnTo>
                  <a:pt x="3582" y="13908"/>
                </a:lnTo>
                <a:lnTo>
                  <a:pt x="3639" y="13866"/>
                </a:lnTo>
                <a:lnTo>
                  <a:pt x="3692" y="13826"/>
                </a:lnTo>
                <a:lnTo>
                  <a:pt x="3737" y="13791"/>
                </a:lnTo>
                <a:lnTo>
                  <a:pt x="3755" y="13776"/>
                </a:lnTo>
                <a:lnTo>
                  <a:pt x="3770" y="13763"/>
                </a:lnTo>
                <a:lnTo>
                  <a:pt x="3780" y="13753"/>
                </a:lnTo>
                <a:lnTo>
                  <a:pt x="3785" y="13746"/>
                </a:lnTo>
                <a:lnTo>
                  <a:pt x="3787" y="13743"/>
                </a:lnTo>
                <a:lnTo>
                  <a:pt x="3791" y="13741"/>
                </a:lnTo>
                <a:lnTo>
                  <a:pt x="3795" y="13738"/>
                </a:lnTo>
                <a:lnTo>
                  <a:pt x="3801" y="13736"/>
                </a:lnTo>
                <a:lnTo>
                  <a:pt x="3816" y="13731"/>
                </a:lnTo>
                <a:lnTo>
                  <a:pt x="3834" y="13726"/>
                </a:lnTo>
                <a:lnTo>
                  <a:pt x="3879" y="13717"/>
                </a:lnTo>
                <a:lnTo>
                  <a:pt x="3929" y="13710"/>
                </a:lnTo>
                <a:lnTo>
                  <a:pt x="3977" y="13703"/>
                </a:lnTo>
                <a:lnTo>
                  <a:pt x="4020" y="13698"/>
                </a:lnTo>
                <a:lnTo>
                  <a:pt x="4049" y="13695"/>
                </a:lnTo>
                <a:lnTo>
                  <a:pt x="4061" y="13694"/>
                </a:lnTo>
                <a:lnTo>
                  <a:pt x="4069" y="13693"/>
                </a:lnTo>
                <a:lnTo>
                  <a:pt x="4091" y="13691"/>
                </a:lnTo>
                <a:lnTo>
                  <a:pt x="4123" y="13688"/>
                </a:lnTo>
                <a:lnTo>
                  <a:pt x="4162" y="13683"/>
                </a:lnTo>
                <a:lnTo>
                  <a:pt x="4202" y="13677"/>
                </a:lnTo>
                <a:lnTo>
                  <a:pt x="4240" y="13669"/>
                </a:lnTo>
                <a:lnTo>
                  <a:pt x="4256" y="13665"/>
                </a:lnTo>
                <a:lnTo>
                  <a:pt x="4271" y="13660"/>
                </a:lnTo>
                <a:lnTo>
                  <a:pt x="4283" y="13654"/>
                </a:lnTo>
                <a:lnTo>
                  <a:pt x="4293" y="13649"/>
                </a:lnTo>
                <a:lnTo>
                  <a:pt x="4311" y="13633"/>
                </a:lnTo>
                <a:lnTo>
                  <a:pt x="4334" y="13612"/>
                </a:lnTo>
                <a:lnTo>
                  <a:pt x="4360" y="13587"/>
                </a:lnTo>
                <a:lnTo>
                  <a:pt x="4386" y="13562"/>
                </a:lnTo>
                <a:lnTo>
                  <a:pt x="4410" y="13538"/>
                </a:lnTo>
                <a:lnTo>
                  <a:pt x="4431" y="13517"/>
                </a:lnTo>
                <a:lnTo>
                  <a:pt x="4445" y="13503"/>
                </a:lnTo>
                <a:lnTo>
                  <a:pt x="4451" y="13498"/>
                </a:lnTo>
                <a:lnTo>
                  <a:pt x="4547" y="13275"/>
                </a:lnTo>
                <a:lnTo>
                  <a:pt x="4802" y="13280"/>
                </a:lnTo>
                <a:lnTo>
                  <a:pt x="4811" y="13278"/>
                </a:lnTo>
                <a:lnTo>
                  <a:pt x="4835" y="13273"/>
                </a:lnTo>
                <a:lnTo>
                  <a:pt x="4868" y="13266"/>
                </a:lnTo>
                <a:lnTo>
                  <a:pt x="4908" y="13258"/>
                </a:lnTo>
                <a:lnTo>
                  <a:pt x="4949" y="13250"/>
                </a:lnTo>
                <a:lnTo>
                  <a:pt x="4986" y="13243"/>
                </a:lnTo>
                <a:lnTo>
                  <a:pt x="5016" y="13237"/>
                </a:lnTo>
                <a:lnTo>
                  <a:pt x="5034" y="13234"/>
                </a:lnTo>
                <a:lnTo>
                  <a:pt x="5041" y="13232"/>
                </a:lnTo>
                <a:lnTo>
                  <a:pt x="5050" y="13226"/>
                </a:lnTo>
                <a:lnTo>
                  <a:pt x="5062" y="13218"/>
                </a:lnTo>
                <a:lnTo>
                  <a:pt x="5076" y="13207"/>
                </a:lnTo>
                <a:lnTo>
                  <a:pt x="5109" y="13181"/>
                </a:lnTo>
                <a:lnTo>
                  <a:pt x="5144" y="13151"/>
                </a:lnTo>
                <a:lnTo>
                  <a:pt x="5177" y="13120"/>
                </a:lnTo>
                <a:lnTo>
                  <a:pt x="5206" y="13094"/>
                </a:lnTo>
                <a:lnTo>
                  <a:pt x="5226" y="13076"/>
                </a:lnTo>
                <a:lnTo>
                  <a:pt x="5234" y="13069"/>
                </a:lnTo>
                <a:lnTo>
                  <a:pt x="5381" y="12972"/>
                </a:lnTo>
                <a:lnTo>
                  <a:pt x="5712" y="12880"/>
                </a:lnTo>
                <a:lnTo>
                  <a:pt x="5800" y="12737"/>
                </a:lnTo>
                <a:lnTo>
                  <a:pt x="5816" y="12730"/>
                </a:lnTo>
                <a:lnTo>
                  <a:pt x="5859" y="12711"/>
                </a:lnTo>
                <a:lnTo>
                  <a:pt x="5922" y="12683"/>
                </a:lnTo>
                <a:lnTo>
                  <a:pt x="5995" y="12652"/>
                </a:lnTo>
                <a:lnTo>
                  <a:pt x="6069" y="12621"/>
                </a:lnTo>
                <a:lnTo>
                  <a:pt x="6139" y="12592"/>
                </a:lnTo>
                <a:lnTo>
                  <a:pt x="6169" y="12581"/>
                </a:lnTo>
                <a:lnTo>
                  <a:pt x="6195" y="12571"/>
                </a:lnTo>
                <a:lnTo>
                  <a:pt x="6215" y="12565"/>
                </a:lnTo>
                <a:lnTo>
                  <a:pt x="6228" y="12562"/>
                </a:lnTo>
                <a:lnTo>
                  <a:pt x="6233" y="12560"/>
                </a:lnTo>
                <a:lnTo>
                  <a:pt x="6240" y="12557"/>
                </a:lnTo>
                <a:lnTo>
                  <a:pt x="6248" y="12552"/>
                </a:lnTo>
                <a:lnTo>
                  <a:pt x="6258" y="12546"/>
                </a:lnTo>
                <a:lnTo>
                  <a:pt x="6279" y="12530"/>
                </a:lnTo>
                <a:lnTo>
                  <a:pt x="6304" y="12510"/>
                </a:lnTo>
                <a:lnTo>
                  <a:pt x="6331" y="12486"/>
                </a:lnTo>
                <a:lnTo>
                  <a:pt x="6361" y="12460"/>
                </a:lnTo>
                <a:lnTo>
                  <a:pt x="6391" y="12432"/>
                </a:lnTo>
                <a:lnTo>
                  <a:pt x="6421" y="12402"/>
                </a:lnTo>
                <a:lnTo>
                  <a:pt x="6480" y="12346"/>
                </a:lnTo>
                <a:lnTo>
                  <a:pt x="6529" y="12296"/>
                </a:lnTo>
                <a:lnTo>
                  <a:pt x="6564" y="12260"/>
                </a:lnTo>
                <a:lnTo>
                  <a:pt x="6577" y="12247"/>
                </a:lnTo>
                <a:lnTo>
                  <a:pt x="6754" y="11892"/>
                </a:lnTo>
                <a:lnTo>
                  <a:pt x="6980" y="11293"/>
                </a:lnTo>
                <a:lnTo>
                  <a:pt x="7040" y="10917"/>
                </a:lnTo>
                <a:lnTo>
                  <a:pt x="6958" y="10820"/>
                </a:lnTo>
                <a:lnTo>
                  <a:pt x="6709" y="11018"/>
                </a:lnTo>
                <a:lnTo>
                  <a:pt x="6708" y="11005"/>
                </a:lnTo>
                <a:lnTo>
                  <a:pt x="6707" y="10969"/>
                </a:lnTo>
                <a:lnTo>
                  <a:pt x="6704" y="10912"/>
                </a:lnTo>
                <a:lnTo>
                  <a:pt x="6700" y="10837"/>
                </a:lnTo>
                <a:lnTo>
                  <a:pt x="6696" y="10748"/>
                </a:lnTo>
                <a:lnTo>
                  <a:pt x="6691" y="10647"/>
                </a:lnTo>
                <a:lnTo>
                  <a:pt x="6685" y="10536"/>
                </a:lnTo>
                <a:lnTo>
                  <a:pt x="6678" y="10420"/>
                </a:lnTo>
                <a:lnTo>
                  <a:pt x="6671" y="10300"/>
                </a:lnTo>
                <a:lnTo>
                  <a:pt x="6664" y="10181"/>
                </a:lnTo>
                <a:lnTo>
                  <a:pt x="6656" y="10065"/>
                </a:lnTo>
                <a:lnTo>
                  <a:pt x="6647" y="9953"/>
                </a:lnTo>
                <a:lnTo>
                  <a:pt x="6638" y="9851"/>
                </a:lnTo>
                <a:lnTo>
                  <a:pt x="6629" y="9760"/>
                </a:lnTo>
                <a:lnTo>
                  <a:pt x="6625" y="9718"/>
                </a:lnTo>
                <a:lnTo>
                  <a:pt x="6620" y="9682"/>
                </a:lnTo>
                <a:lnTo>
                  <a:pt x="6616" y="9650"/>
                </a:lnTo>
                <a:lnTo>
                  <a:pt x="6611" y="9623"/>
                </a:lnTo>
                <a:lnTo>
                  <a:pt x="6605" y="9595"/>
                </a:lnTo>
                <a:lnTo>
                  <a:pt x="6595" y="9563"/>
                </a:lnTo>
                <a:lnTo>
                  <a:pt x="6581" y="9527"/>
                </a:lnTo>
                <a:lnTo>
                  <a:pt x="6565" y="9487"/>
                </a:lnTo>
                <a:lnTo>
                  <a:pt x="6547" y="9442"/>
                </a:lnTo>
                <a:lnTo>
                  <a:pt x="6525" y="9395"/>
                </a:lnTo>
                <a:lnTo>
                  <a:pt x="6502" y="9346"/>
                </a:lnTo>
                <a:lnTo>
                  <a:pt x="6476" y="9293"/>
                </a:lnTo>
                <a:lnTo>
                  <a:pt x="6419" y="9182"/>
                </a:lnTo>
                <a:lnTo>
                  <a:pt x="6358" y="9066"/>
                </a:lnTo>
                <a:lnTo>
                  <a:pt x="6293" y="8947"/>
                </a:lnTo>
                <a:lnTo>
                  <a:pt x="6227" y="8828"/>
                </a:lnTo>
                <a:lnTo>
                  <a:pt x="6161" y="8713"/>
                </a:lnTo>
                <a:lnTo>
                  <a:pt x="6098" y="8603"/>
                </a:lnTo>
                <a:lnTo>
                  <a:pt x="6040" y="8502"/>
                </a:lnTo>
                <a:lnTo>
                  <a:pt x="5988" y="8414"/>
                </a:lnTo>
                <a:lnTo>
                  <a:pt x="5944" y="8340"/>
                </a:lnTo>
                <a:lnTo>
                  <a:pt x="5910" y="8282"/>
                </a:lnTo>
                <a:lnTo>
                  <a:pt x="5889" y="8246"/>
                </a:lnTo>
                <a:lnTo>
                  <a:pt x="5881" y="8234"/>
                </a:lnTo>
                <a:lnTo>
                  <a:pt x="5875" y="8229"/>
                </a:lnTo>
                <a:lnTo>
                  <a:pt x="5861" y="8214"/>
                </a:lnTo>
                <a:lnTo>
                  <a:pt x="5839" y="8192"/>
                </a:lnTo>
                <a:lnTo>
                  <a:pt x="5810" y="8161"/>
                </a:lnTo>
                <a:lnTo>
                  <a:pt x="5774" y="8123"/>
                </a:lnTo>
                <a:lnTo>
                  <a:pt x="5734" y="8078"/>
                </a:lnTo>
                <a:lnTo>
                  <a:pt x="5689" y="8027"/>
                </a:lnTo>
                <a:lnTo>
                  <a:pt x="5640" y="7971"/>
                </a:lnTo>
                <a:lnTo>
                  <a:pt x="5589" y="7912"/>
                </a:lnTo>
                <a:lnTo>
                  <a:pt x="5536" y="7848"/>
                </a:lnTo>
                <a:lnTo>
                  <a:pt x="5484" y="7782"/>
                </a:lnTo>
                <a:lnTo>
                  <a:pt x="5432" y="7713"/>
                </a:lnTo>
                <a:lnTo>
                  <a:pt x="5406" y="7678"/>
                </a:lnTo>
                <a:lnTo>
                  <a:pt x="5381" y="7643"/>
                </a:lnTo>
                <a:lnTo>
                  <a:pt x="5357" y="7608"/>
                </a:lnTo>
                <a:lnTo>
                  <a:pt x="5333" y="7572"/>
                </a:lnTo>
                <a:lnTo>
                  <a:pt x="5310" y="7537"/>
                </a:lnTo>
                <a:lnTo>
                  <a:pt x="5287" y="7502"/>
                </a:lnTo>
                <a:lnTo>
                  <a:pt x="5266" y="7466"/>
                </a:lnTo>
                <a:lnTo>
                  <a:pt x="5247" y="7431"/>
                </a:lnTo>
                <a:lnTo>
                  <a:pt x="5227" y="7397"/>
                </a:lnTo>
                <a:lnTo>
                  <a:pt x="5207" y="7363"/>
                </a:lnTo>
                <a:lnTo>
                  <a:pt x="5187" y="7330"/>
                </a:lnTo>
                <a:lnTo>
                  <a:pt x="5165" y="7298"/>
                </a:lnTo>
                <a:lnTo>
                  <a:pt x="5143" y="7267"/>
                </a:lnTo>
                <a:lnTo>
                  <a:pt x="5121" y="7236"/>
                </a:lnTo>
                <a:lnTo>
                  <a:pt x="5098" y="7205"/>
                </a:lnTo>
                <a:lnTo>
                  <a:pt x="5074" y="7176"/>
                </a:lnTo>
                <a:lnTo>
                  <a:pt x="5050" y="7147"/>
                </a:lnTo>
                <a:lnTo>
                  <a:pt x="5025" y="7119"/>
                </a:lnTo>
                <a:lnTo>
                  <a:pt x="4999" y="7092"/>
                </a:lnTo>
                <a:lnTo>
                  <a:pt x="4974" y="7065"/>
                </a:lnTo>
                <a:lnTo>
                  <a:pt x="4948" y="7039"/>
                </a:lnTo>
                <a:lnTo>
                  <a:pt x="4922" y="7014"/>
                </a:lnTo>
                <a:lnTo>
                  <a:pt x="4895" y="6989"/>
                </a:lnTo>
                <a:lnTo>
                  <a:pt x="4869" y="6965"/>
                </a:lnTo>
                <a:lnTo>
                  <a:pt x="4842" y="6941"/>
                </a:lnTo>
                <a:lnTo>
                  <a:pt x="4814" y="6917"/>
                </a:lnTo>
                <a:lnTo>
                  <a:pt x="4787" y="6895"/>
                </a:lnTo>
                <a:lnTo>
                  <a:pt x="4759" y="6873"/>
                </a:lnTo>
                <a:lnTo>
                  <a:pt x="4702" y="6831"/>
                </a:lnTo>
                <a:lnTo>
                  <a:pt x="4646" y="6791"/>
                </a:lnTo>
                <a:lnTo>
                  <a:pt x="4590" y="6754"/>
                </a:lnTo>
                <a:lnTo>
                  <a:pt x="4534" y="6718"/>
                </a:lnTo>
                <a:lnTo>
                  <a:pt x="4479" y="6684"/>
                </a:lnTo>
                <a:lnTo>
                  <a:pt x="4423" y="6652"/>
                </a:lnTo>
                <a:lnTo>
                  <a:pt x="4315" y="6590"/>
                </a:lnTo>
                <a:lnTo>
                  <a:pt x="4215" y="6533"/>
                </a:lnTo>
                <a:lnTo>
                  <a:pt x="4122" y="6481"/>
                </a:lnTo>
                <a:lnTo>
                  <a:pt x="4042" y="6434"/>
                </a:lnTo>
                <a:lnTo>
                  <a:pt x="4007" y="6413"/>
                </a:lnTo>
                <a:lnTo>
                  <a:pt x="3976" y="6393"/>
                </a:lnTo>
                <a:lnTo>
                  <a:pt x="3949" y="6376"/>
                </a:lnTo>
                <a:lnTo>
                  <a:pt x="3927" y="6361"/>
                </a:lnTo>
                <a:lnTo>
                  <a:pt x="3910" y="6346"/>
                </a:lnTo>
                <a:lnTo>
                  <a:pt x="3898" y="6335"/>
                </a:lnTo>
                <a:lnTo>
                  <a:pt x="3894" y="6330"/>
                </a:lnTo>
                <a:lnTo>
                  <a:pt x="3891" y="6326"/>
                </a:lnTo>
                <a:lnTo>
                  <a:pt x="3890" y="6322"/>
                </a:lnTo>
                <a:lnTo>
                  <a:pt x="3891" y="6320"/>
                </a:lnTo>
                <a:lnTo>
                  <a:pt x="3893" y="6311"/>
                </a:lnTo>
                <a:lnTo>
                  <a:pt x="3894" y="6295"/>
                </a:lnTo>
                <a:lnTo>
                  <a:pt x="3895" y="6273"/>
                </a:lnTo>
                <a:lnTo>
                  <a:pt x="3895" y="6246"/>
                </a:lnTo>
                <a:lnTo>
                  <a:pt x="3893" y="6183"/>
                </a:lnTo>
                <a:lnTo>
                  <a:pt x="3890" y="6113"/>
                </a:lnTo>
                <a:lnTo>
                  <a:pt x="3886" y="6043"/>
                </a:lnTo>
                <a:lnTo>
                  <a:pt x="3882" y="5983"/>
                </a:lnTo>
                <a:lnTo>
                  <a:pt x="3880" y="5942"/>
                </a:lnTo>
                <a:lnTo>
                  <a:pt x="3879" y="5926"/>
                </a:lnTo>
                <a:lnTo>
                  <a:pt x="4119" y="5958"/>
                </a:lnTo>
                <a:lnTo>
                  <a:pt x="4117" y="5947"/>
                </a:lnTo>
                <a:lnTo>
                  <a:pt x="4111" y="5917"/>
                </a:lnTo>
                <a:lnTo>
                  <a:pt x="4103" y="5875"/>
                </a:lnTo>
                <a:lnTo>
                  <a:pt x="4094" y="5826"/>
                </a:lnTo>
                <a:lnTo>
                  <a:pt x="4085" y="5775"/>
                </a:lnTo>
                <a:lnTo>
                  <a:pt x="4077" y="5729"/>
                </a:lnTo>
                <a:lnTo>
                  <a:pt x="4070" y="5694"/>
                </a:lnTo>
                <a:lnTo>
                  <a:pt x="4067" y="5674"/>
                </a:lnTo>
                <a:lnTo>
                  <a:pt x="4065" y="5656"/>
                </a:lnTo>
                <a:lnTo>
                  <a:pt x="4061" y="5623"/>
                </a:lnTo>
                <a:lnTo>
                  <a:pt x="4056" y="5581"/>
                </a:lnTo>
                <a:lnTo>
                  <a:pt x="4050" y="5535"/>
                </a:lnTo>
                <a:lnTo>
                  <a:pt x="4045" y="5489"/>
                </a:lnTo>
                <a:lnTo>
                  <a:pt x="4040" y="5451"/>
                </a:lnTo>
                <a:lnTo>
                  <a:pt x="4037" y="5424"/>
                </a:lnTo>
                <a:lnTo>
                  <a:pt x="4036" y="5414"/>
                </a:lnTo>
                <a:lnTo>
                  <a:pt x="4327" y="5274"/>
                </a:lnTo>
                <a:lnTo>
                  <a:pt x="4446" y="5022"/>
                </a:lnTo>
                <a:lnTo>
                  <a:pt x="4885" y="4872"/>
                </a:lnTo>
                <a:lnTo>
                  <a:pt x="5201" y="4649"/>
                </a:lnTo>
                <a:lnTo>
                  <a:pt x="5251" y="4485"/>
                </a:lnTo>
                <a:lnTo>
                  <a:pt x="5271" y="4476"/>
                </a:lnTo>
                <a:lnTo>
                  <a:pt x="5326" y="4453"/>
                </a:lnTo>
                <a:lnTo>
                  <a:pt x="5402" y="4419"/>
                </a:lnTo>
                <a:lnTo>
                  <a:pt x="5490" y="4376"/>
                </a:lnTo>
                <a:lnTo>
                  <a:pt x="5535" y="4354"/>
                </a:lnTo>
                <a:lnTo>
                  <a:pt x="5580" y="4331"/>
                </a:lnTo>
                <a:lnTo>
                  <a:pt x="5623" y="4309"/>
                </a:lnTo>
                <a:lnTo>
                  <a:pt x="5662" y="4287"/>
                </a:lnTo>
                <a:lnTo>
                  <a:pt x="5679" y="4276"/>
                </a:lnTo>
                <a:lnTo>
                  <a:pt x="5696" y="4266"/>
                </a:lnTo>
                <a:lnTo>
                  <a:pt x="5710" y="4256"/>
                </a:lnTo>
                <a:lnTo>
                  <a:pt x="5723" y="4246"/>
                </a:lnTo>
                <a:lnTo>
                  <a:pt x="5734" y="4237"/>
                </a:lnTo>
                <a:lnTo>
                  <a:pt x="5744" y="4228"/>
                </a:lnTo>
                <a:lnTo>
                  <a:pt x="5750" y="4220"/>
                </a:lnTo>
                <a:lnTo>
                  <a:pt x="5755" y="4213"/>
                </a:lnTo>
                <a:lnTo>
                  <a:pt x="5770" y="4177"/>
                </a:lnTo>
                <a:lnTo>
                  <a:pt x="5789" y="4129"/>
                </a:lnTo>
                <a:lnTo>
                  <a:pt x="5810" y="4072"/>
                </a:lnTo>
                <a:lnTo>
                  <a:pt x="5831" y="4014"/>
                </a:lnTo>
                <a:lnTo>
                  <a:pt x="5850" y="3960"/>
                </a:lnTo>
                <a:lnTo>
                  <a:pt x="5866" y="3915"/>
                </a:lnTo>
                <a:lnTo>
                  <a:pt x="5876" y="3884"/>
                </a:lnTo>
                <a:lnTo>
                  <a:pt x="5881" y="3873"/>
                </a:lnTo>
                <a:lnTo>
                  <a:pt x="6323" y="3599"/>
                </a:lnTo>
                <a:lnTo>
                  <a:pt x="6330" y="3591"/>
                </a:lnTo>
                <a:lnTo>
                  <a:pt x="6351" y="3568"/>
                </a:lnTo>
                <a:lnTo>
                  <a:pt x="6380" y="3535"/>
                </a:lnTo>
                <a:lnTo>
                  <a:pt x="6413" y="3496"/>
                </a:lnTo>
                <a:lnTo>
                  <a:pt x="6429" y="3477"/>
                </a:lnTo>
                <a:lnTo>
                  <a:pt x="6445" y="3457"/>
                </a:lnTo>
                <a:lnTo>
                  <a:pt x="6460" y="3439"/>
                </a:lnTo>
                <a:lnTo>
                  <a:pt x="6472" y="3421"/>
                </a:lnTo>
                <a:lnTo>
                  <a:pt x="6482" y="3406"/>
                </a:lnTo>
                <a:lnTo>
                  <a:pt x="6488" y="3393"/>
                </a:lnTo>
                <a:lnTo>
                  <a:pt x="6490" y="3388"/>
                </a:lnTo>
                <a:lnTo>
                  <a:pt x="6491" y="3383"/>
                </a:lnTo>
                <a:lnTo>
                  <a:pt x="6491" y="3379"/>
                </a:lnTo>
                <a:lnTo>
                  <a:pt x="6490" y="3377"/>
                </a:lnTo>
                <a:lnTo>
                  <a:pt x="6488" y="3373"/>
                </a:lnTo>
                <a:lnTo>
                  <a:pt x="6486" y="3367"/>
                </a:lnTo>
                <a:lnTo>
                  <a:pt x="6484" y="3359"/>
                </a:lnTo>
                <a:lnTo>
                  <a:pt x="6483" y="3348"/>
                </a:lnTo>
                <a:lnTo>
                  <a:pt x="6480" y="3322"/>
                </a:lnTo>
                <a:lnTo>
                  <a:pt x="6478" y="3289"/>
                </a:lnTo>
                <a:lnTo>
                  <a:pt x="6475" y="3208"/>
                </a:lnTo>
                <a:lnTo>
                  <a:pt x="6474" y="3118"/>
                </a:lnTo>
                <a:lnTo>
                  <a:pt x="6473" y="3029"/>
                </a:lnTo>
                <a:lnTo>
                  <a:pt x="6473" y="2952"/>
                </a:lnTo>
                <a:lnTo>
                  <a:pt x="6473" y="2898"/>
                </a:lnTo>
                <a:lnTo>
                  <a:pt x="6473" y="2877"/>
                </a:lnTo>
                <a:lnTo>
                  <a:pt x="6469" y="2869"/>
                </a:lnTo>
                <a:lnTo>
                  <a:pt x="6459" y="2845"/>
                </a:lnTo>
                <a:lnTo>
                  <a:pt x="6444" y="2812"/>
                </a:lnTo>
                <a:lnTo>
                  <a:pt x="6427" y="2772"/>
                </a:lnTo>
                <a:lnTo>
                  <a:pt x="6408" y="2731"/>
                </a:lnTo>
                <a:lnTo>
                  <a:pt x="6391" y="2691"/>
                </a:lnTo>
                <a:lnTo>
                  <a:pt x="6375" y="2657"/>
                </a:lnTo>
                <a:lnTo>
                  <a:pt x="6364" y="2635"/>
                </a:lnTo>
                <a:lnTo>
                  <a:pt x="6360" y="2625"/>
                </a:lnTo>
                <a:lnTo>
                  <a:pt x="6356" y="2610"/>
                </a:lnTo>
                <a:lnTo>
                  <a:pt x="6351" y="2591"/>
                </a:lnTo>
                <a:lnTo>
                  <a:pt x="6346" y="2570"/>
                </a:lnTo>
                <a:lnTo>
                  <a:pt x="6337" y="2519"/>
                </a:lnTo>
                <a:lnTo>
                  <a:pt x="6328" y="2465"/>
                </a:lnTo>
                <a:lnTo>
                  <a:pt x="6321" y="2413"/>
                </a:lnTo>
                <a:lnTo>
                  <a:pt x="6315" y="2368"/>
                </a:lnTo>
                <a:lnTo>
                  <a:pt x="6311" y="2337"/>
                </a:lnTo>
                <a:lnTo>
                  <a:pt x="6310" y="2325"/>
                </a:lnTo>
                <a:lnTo>
                  <a:pt x="6315" y="2310"/>
                </a:lnTo>
                <a:lnTo>
                  <a:pt x="6329" y="2268"/>
                </a:lnTo>
                <a:lnTo>
                  <a:pt x="6350" y="2207"/>
                </a:lnTo>
                <a:lnTo>
                  <a:pt x="6375" y="2137"/>
                </a:lnTo>
                <a:lnTo>
                  <a:pt x="6402" y="2063"/>
                </a:lnTo>
                <a:lnTo>
                  <a:pt x="6429" y="1996"/>
                </a:lnTo>
                <a:lnTo>
                  <a:pt x="6441" y="1967"/>
                </a:lnTo>
                <a:lnTo>
                  <a:pt x="6453" y="1942"/>
                </a:lnTo>
                <a:lnTo>
                  <a:pt x="6463" y="1923"/>
                </a:lnTo>
                <a:lnTo>
                  <a:pt x="6471" y="1911"/>
                </a:lnTo>
                <a:lnTo>
                  <a:pt x="6479" y="1898"/>
                </a:lnTo>
                <a:lnTo>
                  <a:pt x="6491" y="1880"/>
                </a:lnTo>
                <a:lnTo>
                  <a:pt x="6504" y="1857"/>
                </a:lnTo>
                <a:lnTo>
                  <a:pt x="6519" y="1829"/>
                </a:lnTo>
                <a:lnTo>
                  <a:pt x="6553" y="1767"/>
                </a:lnTo>
                <a:lnTo>
                  <a:pt x="6589" y="1699"/>
                </a:lnTo>
                <a:lnTo>
                  <a:pt x="6623" y="1634"/>
                </a:lnTo>
                <a:lnTo>
                  <a:pt x="6651" y="1579"/>
                </a:lnTo>
                <a:lnTo>
                  <a:pt x="6671" y="1539"/>
                </a:lnTo>
                <a:lnTo>
                  <a:pt x="6678" y="1524"/>
                </a:lnTo>
                <a:lnTo>
                  <a:pt x="6686" y="1518"/>
                </a:lnTo>
                <a:lnTo>
                  <a:pt x="6708" y="1503"/>
                </a:lnTo>
                <a:lnTo>
                  <a:pt x="6739" y="1480"/>
                </a:lnTo>
                <a:lnTo>
                  <a:pt x="6775" y="1454"/>
                </a:lnTo>
                <a:lnTo>
                  <a:pt x="6812" y="1426"/>
                </a:lnTo>
                <a:lnTo>
                  <a:pt x="6846" y="1401"/>
                </a:lnTo>
                <a:lnTo>
                  <a:pt x="6873" y="1380"/>
                </a:lnTo>
                <a:lnTo>
                  <a:pt x="6888" y="1368"/>
                </a:lnTo>
                <a:lnTo>
                  <a:pt x="6901" y="1359"/>
                </a:lnTo>
                <a:lnTo>
                  <a:pt x="6919" y="1348"/>
                </a:lnTo>
                <a:lnTo>
                  <a:pt x="6940" y="1337"/>
                </a:lnTo>
                <a:lnTo>
                  <a:pt x="6963" y="1326"/>
                </a:lnTo>
                <a:lnTo>
                  <a:pt x="7003" y="1307"/>
                </a:lnTo>
                <a:lnTo>
                  <a:pt x="7020" y="1299"/>
                </a:lnTo>
                <a:lnTo>
                  <a:pt x="7077" y="1107"/>
                </a:lnTo>
                <a:lnTo>
                  <a:pt x="7341" y="1032"/>
                </a:lnTo>
                <a:lnTo>
                  <a:pt x="7265" y="847"/>
                </a:lnTo>
                <a:lnTo>
                  <a:pt x="7025" y="674"/>
                </a:lnTo>
                <a:lnTo>
                  <a:pt x="6840" y="529"/>
                </a:lnTo>
                <a:lnTo>
                  <a:pt x="6744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" name="그룹 13"/>
          <p:cNvGrpSpPr/>
          <p:nvPr/>
        </p:nvGrpSpPr>
        <p:grpSpPr>
          <a:xfrm>
            <a:off x="7564800" y="5100662"/>
            <a:ext cx="1584000" cy="1764000"/>
            <a:chOff x="7564800" y="5100662"/>
            <a:chExt cx="1584000" cy="1764000"/>
          </a:xfrm>
        </p:grpSpPr>
        <p:sp>
          <p:nvSpPr>
            <p:cNvPr id="51" name="자유형 50"/>
            <p:cNvSpPr/>
            <p:nvPr/>
          </p:nvSpPr>
          <p:spPr>
            <a:xfrm>
              <a:off x="8277101" y="5929330"/>
              <a:ext cx="866899" cy="926275"/>
            </a:xfrm>
            <a:custGeom>
              <a:avLst/>
              <a:gdLst>
                <a:gd name="connsiteX0" fmla="*/ 273133 w 866899"/>
                <a:gd name="connsiteY0" fmla="*/ 926275 h 926275"/>
                <a:gd name="connsiteX1" fmla="*/ 866899 w 866899"/>
                <a:gd name="connsiteY1" fmla="*/ 320634 h 926275"/>
                <a:gd name="connsiteX2" fmla="*/ 866899 w 866899"/>
                <a:gd name="connsiteY2" fmla="*/ 0 h 926275"/>
                <a:gd name="connsiteX3" fmla="*/ 0 w 866899"/>
                <a:gd name="connsiteY3" fmla="*/ 926275 h 926275"/>
                <a:gd name="connsiteX4" fmla="*/ 273133 w 866899"/>
                <a:gd name="connsiteY4" fmla="*/ 926275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899" h="926275">
                  <a:moveTo>
                    <a:pt x="273133" y="926275"/>
                  </a:moveTo>
                  <a:lnTo>
                    <a:pt x="866899" y="320634"/>
                  </a:lnTo>
                  <a:lnTo>
                    <a:pt x="866899" y="0"/>
                  </a:lnTo>
                  <a:lnTo>
                    <a:pt x="0" y="926275"/>
                  </a:lnTo>
                  <a:lnTo>
                    <a:pt x="273133" y="9262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7564800" y="5100662"/>
              <a:ext cx="1584000" cy="1764000"/>
            </a:xfrm>
            <a:custGeom>
              <a:avLst/>
              <a:gdLst>
                <a:gd name="connsiteX0" fmla="*/ 1638795 w 1650670"/>
                <a:gd name="connsiteY0" fmla="*/ 415636 h 1828800"/>
                <a:gd name="connsiteX1" fmla="*/ 308758 w 1650670"/>
                <a:gd name="connsiteY1" fmla="*/ 1828800 h 1828800"/>
                <a:gd name="connsiteX2" fmla="*/ 47501 w 1650670"/>
                <a:gd name="connsiteY2" fmla="*/ 1828800 h 1828800"/>
                <a:gd name="connsiteX3" fmla="*/ 0 w 1650670"/>
                <a:gd name="connsiteY3" fmla="*/ 1816924 h 1828800"/>
                <a:gd name="connsiteX4" fmla="*/ 1650670 w 1650670"/>
                <a:gd name="connsiteY4" fmla="*/ 0 h 1828800"/>
                <a:gd name="connsiteX5" fmla="*/ 1638795 w 1650670"/>
                <a:gd name="connsiteY5" fmla="*/ 415636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670" h="1828800">
                  <a:moveTo>
                    <a:pt x="1638795" y="415636"/>
                  </a:moveTo>
                  <a:lnTo>
                    <a:pt x="308758" y="1828800"/>
                  </a:lnTo>
                  <a:lnTo>
                    <a:pt x="47501" y="1828800"/>
                  </a:lnTo>
                  <a:lnTo>
                    <a:pt x="0" y="1816924"/>
                  </a:lnTo>
                  <a:lnTo>
                    <a:pt x="1650670" y="0"/>
                  </a:lnTo>
                  <a:lnTo>
                    <a:pt x="1638795" y="41563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2071670" y="2214554"/>
            <a:ext cx="48910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6600" b="1" dirty="0" smtClean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r>
              <a:rPr lang="ko-KR" altLang="en-US" sz="6600" b="1" dirty="0" smtClean="0">
                <a:ln w="1778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-윤고딕330" pitchFamily="18" charset="-127"/>
                <a:ea typeface="-윤고딕330" pitchFamily="18" charset="-127"/>
              </a:rPr>
              <a:t>독도 </a:t>
            </a:r>
            <a:r>
              <a:rPr lang="ko-KR" altLang="en-US" sz="6600" b="1" dirty="0" err="1" smtClean="0">
                <a:ln w="1778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-윤고딕330" pitchFamily="18" charset="-127"/>
                <a:ea typeface="-윤고딕330" pitchFamily="18" charset="-127"/>
              </a:rPr>
              <a:t>영토학</a:t>
            </a:r>
            <a:endParaRPr lang="ko-KR" altLang="en-US" sz="6600" b="1" dirty="0">
              <a:ln w="1778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-11875" y="-11875"/>
            <a:ext cx="1271843" cy="1297736"/>
            <a:chOff x="-11875" y="-11875"/>
            <a:chExt cx="1271843" cy="1297736"/>
          </a:xfrm>
        </p:grpSpPr>
        <p:sp>
          <p:nvSpPr>
            <p:cNvPr id="58" name="자유형 57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-32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19"/>
          <p:cNvGrpSpPr/>
          <p:nvPr/>
        </p:nvGrpSpPr>
        <p:grpSpPr>
          <a:xfrm>
            <a:off x="2214546" y="3265229"/>
            <a:ext cx="5072098" cy="214314"/>
            <a:chOff x="2071670" y="3550981"/>
            <a:chExt cx="5072098" cy="214314"/>
          </a:xfrm>
        </p:grpSpPr>
        <p:sp>
          <p:nvSpPr>
            <p:cNvPr id="16" name="직사각형 15"/>
            <p:cNvSpPr/>
            <p:nvPr/>
          </p:nvSpPr>
          <p:spPr>
            <a:xfrm flipH="1">
              <a:off x="2071670" y="3550981"/>
              <a:ext cx="5072098" cy="714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 flipH="1">
              <a:off x="2071670" y="3693857"/>
              <a:ext cx="5072098" cy="7143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71406" y="3929066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7</a:t>
            </a:r>
            <a:r>
              <a:rPr lang="ko-KR" altLang="en-US" sz="4000" b="1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엽서M" pitchFamily="18" charset="-127"/>
                <a:ea typeface="HY엽서M" pitchFamily="18" charset="-127"/>
              </a:rPr>
              <a:t>조</a:t>
            </a:r>
            <a:endParaRPr lang="en-US" altLang="ko-KR" sz="4000" b="1" spc="300" dirty="0" smtClean="0">
              <a:ln>
                <a:solidFill>
                  <a:schemeClr val="tx1">
                    <a:alpha val="4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조장 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: 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이헌수</a:t>
            </a:r>
            <a:endParaRPr lang="en-US" altLang="ko-KR" sz="3500" spc="300" dirty="0" smtClean="0">
              <a:ln>
                <a:solidFill>
                  <a:schemeClr val="tx1">
                    <a:alpha val="4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3500" spc="300" dirty="0" err="1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부조장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: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 류호익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이수현</a:t>
            </a:r>
            <a:endParaRPr lang="en-US" altLang="ko-KR" sz="3500" spc="300" dirty="0" smtClean="0">
              <a:ln>
                <a:solidFill>
                  <a:schemeClr val="tx1">
                    <a:alpha val="4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엽서M" pitchFamily="18" charset="-127"/>
              <a:ea typeface="HY엽서M" pitchFamily="18" charset="-127"/>
            </a:endParaRPr>
          </a:p>
          <a:p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조원 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: 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손병준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장희진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금창완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, </a:t>
            </a:r>
            <a:r>
              <a:rPr lang="ko-KR" altLang="en-US" sz="3500" spc="300" dirty="0" err="1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원세광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, </a:t>
            </a:r>
          </a:p>
          <a:p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en-US" altLang="ko-KR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       </a:t>
            </a:r>
            <a:r>
              <a:rPr lang="ko-KR" altLang="en-US" sz="3500" spc="300" dirty="0" smtClean="0">
                <a:ln>
                  <a:solidFill>
                    <a:schemeClr val="tx1">
                      <a:alpha val="44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HY엽서M" pitchFamily="18" charset="-127"/>
                <a:ea typeface="HY엽서M" pitchFamily="18" charset="-127"/>
              </a:rPr>
              <a:t>김병완</a:t>
            </a:r>
            <a:endParaRPr lang="en-US" altLang="ko-KR" sz="3500" spc="300" dirty="0" smtClean="0">
              <a:ln>
                <a:solidFill>
                  <a:schemeClr val="tx1">
                    <a:alpha val="44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4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그림 8" descr="영상3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785926"/>
            <a:ext cx="8124825" cy="4838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4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일본의 독도영토화 정책에 대한 비판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9" name="그림 8" descr="기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7705725" cy="4257675"/>
          </a:xfrm>
          <a:prstGeom prst="rect">
            <a:avLst/>
          </a:prstGeom>
        </p:spPr>
      </p:pic>
      <p:pic>
        <p:nvPicPr>
          <p:cNvPr id="10" name="그림 9" descr="독도.jpg"/>
          <p:cNvPicPr>
            <a:picLocks noChangeAspect="1"/>
          </p:cNvPicPr>
          <p:nvPr/>
        </p:nvPicPr>
        <p:blipFill>
          <a:blip r:embed="rId3" cstate="print"/>
          <a:srcRect l="6250" b="18051"/>
          <a:stretch>
            <a:fillRect/>
          </a:stretch>
        </p:blipFill>
        <p:spPr>
          <a:xfrm>
            <a:off x="1278132" y="1928802"/>
            <a:ext cx="7713338" cy="4756576"/>
          </a:xfrm>
          <a:prstGeom prst="rect">
            <a:avLst/>
          </a:prstGeom>
        </p:spPr>
      </p:pic>
      <p:pic>
        <p:nvPicPr>
          <p:cNvPr id="11" name="그림 10" descr="비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73761">
            <a:off x="746616" y="2304907"/>
            <a:ext cx="7286676" cy="1230066"/>
          </a:xfrm>
          <a:prstGeom prst="rect">
            <a:avLst/>
          </a:prstGeom>
        </p:spPr>
      </p:pic>
      <p:pic>
        <p:nvPicPr>
          <p:cNvPr id="13" name="그림 12" descr="비난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3786190"/>
            <a:ext cx="7572428" cy="1487441"/>
          </a:xfrm>
          <a:prstGeom prst="rect">
            <a:avLst/>
          </a:prstGeom>
        </p:spPr>
      </p:pic>
      <p:pic>
        <p:nvPicPr>
          <p:cNvPr id="14" name="그림 13" descr="북한반응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1643050"/>
            <a:ext cx="5985406" cy="45063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4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일본의 독도영토화 정책에 대한 비판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2" name="그림 11" descr="영상4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6105525" cy="3648075"/>
          </a:xfrm>
          <a:prstGeom prst="rect">
            <a:avLst/>
          </a:prstGeom>
        </p:spPr>
      </p:pic>
      <p:pic>
        <p:nvPicPr>
          <p:cNvPr id="10" name="그림 9" descr="영상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000372"/>
            <a:ext cx="5786478" cy="3632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북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3"/>
            <a:ext cx="7715304" cy="512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5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6000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일본의 역사적 법적 지위 왜곡에 대한 비판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" name="그림 9" descr="비난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786058"/>
            <a:ext cx="6381750" cy="1276350"/>
          </a:xfrm>
          <a:prstGeom prst="rect">
            <a:avLst/>
          </a:prstGeom>
        </p:spPr>
      </p:pic>
      <p:pic>
        <p:nvPicPr>
          <p:cNvPr id="11" name="그림 10" descr="역사왜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571876"/>
            <a:ext cx="6143625" cy="1152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6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독도 소유의 이점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8" name="그림 17" descr="dm2_43_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7643866" cy="4953000"/>
          </a:xfrm>
          <a:prstGeom prst="rect">
            <a:avLst/>
          </a:prstGeom>
        </p:spPr>
      </p:pic>
      <p:pic>
        <p:nvPicPr>
          <p:cNvPr id="19" name="그림 18" descr="L20140813_99002153652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4" y="928670"/>
            <a:ext cx="7715272" cy="5104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6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독도 소유의 이점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8" name="그림 17" descr="dm2_43_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7643866" cy="4953000"/>
          </a:xfrm>
          <a:prstGeom prst="rect">
            <a:avLst/>
          </a:prstGeom>
        </p:spPr>
      </p:pic>
      <p:pic>
        <p:nvPicPr>
          <p:cNvPr id="19" name="그림 18" descr="L20140813_99002153652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4" y="928670"/>
            <a:ext cx="7715272" cy="5104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098565">
            <a:off x="613998" y="1270685"/>
            <a:ext cx="3786214" cy="861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5000" dirty="0" smtClean="0"/>
              <a:t>경제적 가치</a:t>
            </a:r>
            <a:endParaRPr lang="ko-KR" altLang="en-US" sz="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82515" y="1500174"/>
            <a:ext cx="5127368" cy="861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5000" dirty="0" smtClean="0"/>
              <a:t>군사</a:t>
            </a:r>
            <a:r>
              <a:rPr lang="en-US" altLang="ko-KR" sz="5000" dirty="0" smtClean="0"/>
              <a:t>-</a:t>
            </a:r>
            <a:r>
              <a:rPr lang="ko-KR" altLang="en-US" sz="5000" dirty="0" smtClean="0"/>
              <a:t>전략적 가치</a:t>
            </a:r>
            <a:endParaRPr lang="ko-KR" altLang="en-US" sz="5000" dirty="0"/>
          </a:p>
        </p:txBody>
      </p:sp>
      <p:sp>
        <p:nvSpPr>
          <p:cNvPr id="14" name="TextBox 13"/>
          <p:cNvSpPr txBox="1"/>
          <p:nvPr/>
        </p:nvSpPr>
        <p:spPr>
          <a:xfrm rot="21098565">
            <a:off x="255455" y="2571624"/>
            <a:ext cx="4040906" cy="861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5000" dirty="0" smtClean="0"/>
              <a:t>역사적 가치</a:t>
            </a:r>
            <a:endParaRPr lang="ko-KR" altLang="en-US" sz="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66060" y="3214686"/>
            <a:ext cx="4263328" cy="861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5000" dirty="0" smtClean="0"/>
              <a:t>지질학적 가치</a:t>
            </a:r>
            <a:endParaRPr lang="ko-KR" altLang="en-US" sz="5000" dirty="0"/>
          </a:p>
        </p:txBody>
      </p:sp>
      <p:sp>
        <p:nvSpPr>
          <p:cNvPr id="20" name="TextBox 19"/>
          <p:cNvSpPr txBox="1"/>
          <p:nvPr/>
        </p:nvSpPr>
        <p:spPr>
          <a:xfrm rot="20962305">
            <a:off x="3537010" y="3954149"/>
            <a:ext cx="5000148" cy="861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5000" dirty="0" smtClean="0"/>
              <a:t>생태</a:t>
            </a:r>
            <a:r>
              <a:rPr lang="en-US" altLang="ko-KR" sz="5000" dirty="0" smtClean="0"/>
              <a:t>,</a:t>
            </a:r>
            <a:r>
              <a:rPr lang="ko-KR" altLang="en-US" sz="5000" dirty="0" smtClean="0"/>
              <a:t>환경적 가치</a:t>
            </a:r>
            <a:endParaRPr lang="ko-KR" altLang="en-US" sz="5000" dirty="0"/>
          </a:p>
        </p:txBody>
      </p:sp>
      <p:sp>
        <p:nvSpPr>
          <p:cNvPr id="21" name="TextBox 20"/>
          <p:cNvSpPr txBox="1"/>
          <p:nvPr/>
        </p:nvSpPr>
        <p:spPr>
          <a:xfrm rot="577117">
            <a:off x="903689" y="4940851"/>
            <a:ext cx="3632340" cy="861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5000" dirty="0" smtClean="0"/>
              <a:t>상징적 가치</a:t>
            </a:r>
            <a:endParaRPr lang="ko-KR" altLang="en-US" sz="5000" dirty="0"/>
          </a:p>
        </p:txBody>
      </p:sp>
      <p:sp>
        <p:nvSpPr>
          <p:cNvPr id="28" name="TextBox 27"/>
          <p:cNvSpPr txBox="1"/>
          <p:nvPr/>
        </p:nvSpPr>
        <p:spPr>
          <a:xfrm rot="20496973">
            <a:off x="4618465" y="5302579"/>
            <a:ext cx="3632340" cy="861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5000" dirty="0" smtClean="0"/>
              <a:t>학술적 가치</a:t>
            </a:r>
            <a:endParaRPr lang="ko-KR" altLang="en-US" sz="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7" grpId="0" animBg="1"/>
      <p:bldP spid="20" grpId="0" animBg="1"/>
      <p:bldP spid="21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61839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7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관련 외교 관계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9" name="그림 8" descr="영상2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5460101" cy="3071834"/>
          </a:xfrm>
          <a:prstGeom prst="rect">
            <a:avLst/>
          </a:prstGeom>
        </p:spPr>
      </p:pic>
      <p:pic>
        <p:nvPicPr>
          <p:cNvPr id="10" name="그림 9" descr="영상5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143248"/>
            <a:ext cx="5429288" cy="3392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수호 정책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grpSp>
        <p:nvGrpSpPr>
          <p:cNvPr id="9" name="그룹 87"/>
          <p:cNvGrpSpPr/>
          <p:nvPr/>
        </p:nvGrpSpPr>
        <p:grpSpPr>
          <a:xfrm>
            <a:off x="928662" y="1659427"/>
            <a:ext cx="785818" cy="912317"/>
            <a:chOff x="2500298" y="1428736"/>
            <a:chExt cx="785818" cy="912317"/>
          </a:xfrm>
        </p:grpSpPr>
        <p:sp>
          <p:nvSpPr>
            <p:cNvPr id="10" name="타원 9"/>
            <p:cNvSpPr/>
            <p:nvPr/>
          </p:nvSpPr>
          <p:spPr>
            <a:xfrm>
              <a:off x="2500298" y="1428736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790467" y="1571612"/>
              <a:ext cx="4956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1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57356" y="1785926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한반도기에 독도 표시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3" name="그림 12" descr="한반도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357298"/>
            <a:ext cx="3571900" cy="5210772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345809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8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8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수호 정책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1" name="그림 10" descr="북한우표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14290"/>
            <a:ext cx="3867582" cy="3519500"/>
          </a:xfrm>
          <a:prstGeom prst="rect">
            <a:avLst/>
          </a:prstGeom>
        </p:spPr>
      </p:pic>
      <p:grpSp>
        <p:nvGrpSpPr>
          <p:cNvPr id="16" name="그룹 87"/>
          <p:cNvGrpSpPr/>
          <p:nvPr/>
        </p:nvGrpSpPr>
        <p:grpSpPr>
          <a:xfrm>
            <a:off x="928662" y="1659427"/>
            <a:ext cx="801848" cy="912317"/>
            <a:chOff x="2500298" y="1428736"/>
            <a:chExt cx="801848" cy="912317"/>
          </a:xfrm>
        </p:grpSpPr>
        <p:sp>
          <p:nvSpPr>
            <p:cNvPr id="17" name="타원 16"/>
            <p:cNvSpPr/>
            <p:nvPr/>
          </p:nvSpPr>
          <p:spPr>
            <a:xfrm>
              <a:off x="2500298" y="1428736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90467" y="1571612"/>
              <a:ext cx="5116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ea typeface="-윤고딕330" pitchFamily="18" charset="-127"/>
                </a:rPr>
                <a:t>2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7356" y="1785926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독도 우표 발행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" name="그림 9" descr="북한우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4941520" cy="2490793"/>
          </a:xfrm>
          <a:prstGeom prst="rect">
            <a:avLst/>
          </a:prstGeom>
        </p:spPr>
      </p:pic>
      <p:pic>
        <p:nvPicPr>
          <p:cNvPr id="12" name="그림 11" descr="북한우표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19364">
            <a:off x="734422" y="2260418"/>
            <a:ext cx="3466596" cy="4194581"/>
          </a:xfrm>
          <a:prstGeom prst="rect">
            <a:avLst/>
          </a:prstGeom>
        </p:spPr>
      </p:pic>
      <p:pic>
        <p:nvPicPr>
          <p:cNvPr id="13" name="그림 12" descr="북한우표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428868"/>
            <a:ext cx="47625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8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수호 정책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grpSp>
        <p:nvGrpSpPr>
          <p:cNvPr id="3" name="그룹 87"/>
          <p:cNvGrpSpPr/>
          <p:nvPr/>
        </p:nvGrpSpPr>
        <p:grpSpPr>
          <a:xfrm>
            <a:off x="928662" y="1659427"/>
            <a:ext cx="801848" cy="912317"/>
            <a:chOff x="2500298" y="1428736"/>
            <a:chExt cx="801848" cy="912317"/>
          </a:xfrm>
        </p:grpSpPr>
        <p:sp>
          <p:nvSpPr>
            <p:cNvPr id="17" name="타원 16"/>
            <p:cNvSpPr/>
            <p:nvPr/>
          </p:nvSpPr>
          <p:spPr>
            <a:xfrm>
              <a:off x="2500298" y="1428736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90467" y="1571612"/>
              <a:ext cx="5116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ea typeface="-윤고딕330" pitchFamily="18" charset="-127"/>
                </a:rPr>
                <a:t>3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7356" y="1785926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독도소재 영화 제작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20" name="그림 19" descr="피묻은락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979226"/>
            <a:ext cx="3880508" cy="5477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/>
        </p:nvSpPr>
        <p:spPr bwMode="auto">
          <a:xfrm>
            <a:off x="2571736" y="357166"/>
            <a:ext cx="3358819" cy="5997939"/>
          </a:xfrm>
          <a:custGeom>
            <a:avLst/>
            <a:gdLst>
              <a:gd name="T0" fmla="*/ 6341 w 7341"/>
              <a:gd name="T1" fmla="*/ 1 h 14130"/>
              <a:gd name="T2" fmla="*/ 6217 w 7341"/>
              <a:gd name="T3" fmla="*/ 70 h 14130"/>
              <a:gd name="T4" fmla="*/ 6189 w 7341"/>
              <a:gd name="T5" fmla="*/ 309 h 14130"/>
              <a:gd name="T6" fmla="*/ 6208 w 7341"/>
              <a:gd name="T7" fmla="*/ 738 h 14130"/>
              <a:gd name="T8" fmla="*/ 5990 w 7341"/>
              <a:gd name="T9" fmla="*/ 1014 h 14130"/>
              <a:gd name="T10" fmla="*/ 5524 w 7341"/>
              <a:gd name="T11" fmla="*/ 1349 h 14130"/>
              <a:gd name="T12" fmla="*/ 5129 w 7341"/>
              <a:gd name="T13" fmla="*/ 1675 h 14130"/>
              <a:gd name="T14" fmla="*/ 4174 w 7341"/>
              <a:gd name="T15" fmla="*/ 1805 h 14130"/>
              <a:gd name="T16" fmla="*/ 4222 w 7341"/>
              <a:gd name="T17" fmla="*/ 2013 h 14130"/>
              <a:gd name="T18" fmla="*/ 2903 w 7341"/>
              <a:gd name="T19" fmla="*/ 2346 h 14130"/>
              <a:gd name="T20" fmla="*/ 2589 w 7341"/>
              <a:gd name="T21" fmla="*/ 2696 h 14130"/>
              <a:gd name="T22" fmla="*/ 1393 w 7341"/>
              <a:gd name="T23" fmla="*/ 3970 h 14130"/>
              <a:gd name="T24" fmla="*/ 114 w 7341"/>
              <a:gd name="T25" fmla="*/ 5312 h 14130"/>
              <a:gd name="T26" fmla="*/ 324 w 7341"/>
              <a:gd name="T27" fmla="*/ 5435 h 14130"/>
              <a:gd name="T28" fmla="*/ 403 w 7341"/>
              <a:gd name="T29" fmla="*/ 5726 h 14130"/>
              <a:gd name="T30" fmla="*/ 1267 w 7341"/>
              <a:gd name="T31" fmla="*/ 5913 h 14130"/>
              <a:gd name="T32" fmla="*/ 1336 w 7341"/>
              <a:gd name="T33" fmla="*/ 6029 h 14130"/>
              <a:gd name="T34" fmla="*/ 1140 w 7341"/>
              <a:gd name="T35" fmla="*/ 6710 h 14130"/>
              <a:gd name="T36" fmla="*/ 998 w 7341"/>
              <a:gd name="T37" fmla="*/ 7100 h 14130"/>
              <a:gd name="T38" fmla="*/ 891 w 7341"/>
              <a:gd name="T39" fmla="*/ 8486 h 14130"/>
              <a:gd name="T40" fmla="*/ 1229 w 7341"/>
              <a:gd name="T41" fmla="*/ 8531 h 14130"/>
              <a:gd name="T42" fmla="*/ 2295 w 7341"/>
              <a:gd name="T43" fmla="*/ 8614 h 14130"/>
              <a:gd name="T44" fmla="*/ 2588 w 7341"/>
              <a:gd name="T45" fmla="*/ 8594 h 14130"/>
              <a:gd name="T46" fmla="*/ 3158 w 7341"/>
              <a:gd name="T47" fmla="*/ 9413 h 14130"/>
              <a:gd name="T48" fmla="*/ 2957 w 7341"/>
              <a:gd name="T49" fmla="*/ 9507 h 14130"/>
              <a:gd name="T50" fmla="*/ 2591 w 7341"/>
              <a:gd name="T51" fmla="*/ 9945 h 14130"/>
              <a:gd name="T52" fmla="*/ 2308 w 7341"/>
              <a:gd name="T53" fmla="*/ 10201 h 14130"/>
              <a:gd name="T54" fmla="*/ 3055 w 7341"/>
              <a:gd name="T55" fmla="*/ 11261 h 14130"/>
              <a:gd name="T56" fmla="*/ 3130 w 7341"/>
              <a:gd name="T57" fmla="*/ 11742 h 14130"/>
              <a:gd name="T58" fmla="*/ 2993 w 7341"/>
              <a:gd name="T59" fmla="*/ 11921 h 14130"/>
              <a:gd name="T60" fmla="*/ 3007 w 7341"/>
              <a:gd name="T61" fmla="*/ 12107 h 14130"/>
              <a:gd name="T62" fmla="*/ 2824 w 7341"/>
              <a:gd name="T63" fmla="*/ 12341 h 14130"/>
              <a:gd name="T64" fmla="*/ 2703 w 7341"/>
              <a:gd name="T65" fmla="*/ 12504 h 14130"/>
              <a:gd name="T66" fmla="*/ 2777 w 7341"/>
              <a:gd name="T67" fmla="*/ 13043 h 14130"/>
              <a:gd name="T68" fmla="*/ 2876 w 7341"/>
              <a:gd name="T69" fmla="*/ 13242 h 14130"/>
              <a:gd name="T70" fmla="*/ 2778 w 7341"/>
              <a:gd name="T71" fmla="*/ 13429 h 14130"/>
              <a:gd name="T72" fmla="*/ 2763 w 7341"/>
              <a:gd name="T73" fmla="*/ 13650 h 14130"/>
              <a:gd name="T74" fmla="*/ 3009 w 7341"/>
              <a:gd name="T75" fmla="*/ 13873 h 14130"/>
              <a:gd name="T76" fmla="*/ 3155 w 7341"/>
              <a:gd name="T77" fmla="*/ 14092 h 14130"/>
              <a:gd name="T78" fmla="*/ 3340 w 7341"/>
              <a:gd name="T79" fmla="*/ 14077 h 14130"/>
              <a:gd name="T80" fmla="*/ 3785 w 7341"/>
              <a:gd name="T81" fmla="*/ 13746 h 14130"/>
              <a:gd name="T82" fmla="*/ 4091 w 7341"/>
              <a:gd name="T83" fmla="*/ 13691 h 14130"/>
              <a:gd name="T84" fmla="*/ 4431 w 7341"/>
              <a:gd name="T85" fmla="*/ 13517 h 14130"/>
              <a:gd name="T86" fmla="*/ 5050 w 7341"/>
              <a:gd name="T87" fmla="*/ 13226 h 14130"/>
              <a:gd name="T88" fmla="*/ 5922 w 7341"/>
              <a:gd name="T89" fmla="*/ 12683 h 14130"/>
              <a:gd name="T90" fmla="*/ 6331 w 7341"/>
              <a:gd name="T91" fmla="*/ 12486 h 14130"/>
              <a:gd name="T92" fmla="*/ 6707 w 7341"/>
              <a:gd name="T93" fmla="*/ 10969 h 14130"/>
              <a:gd name="T94" fmla="*/ 6620 w 7341"/>
              <a:gd name="T95" fmla="*/ 9682 h 14130"/>
              <a:gd name="T96" fmla="*/ 6227 w 7341"/>
              <a:gd name="T97" fmla="*/ 8828 h 14130"/>
              <a:gd name="T98" fmla="*/ 5734 w 7341"/>
              <a:gd name="T99" fmla="*/ 8078 h 14130"/>
              <a:gd name="T100" fmla="*/ 5247 w 7341"/>
              <a:gd name="T101" fmla="*/ 7431 h 14130"/>
              <a:gd name="T102" fmla="*/ 4922 w 7341"/>
              <a:gd name="T103" fmla="*/ 7014 h 14130"/>
              <a:gd name="T104" fmla="*/ 4215 w 7341"/>
              <a:gd name="T105" fmla="*/ 6533 h 14130"/>
              <a:gd name="T106" fmla="*/ 3894 w 7341"/>
              <a:gd name="T107" fmla="*/ 6295 h 14130"/>
              <a:gd name="T108" fmla="*/ 4085 w 7341"/>
              <a:gd name="T109" fmla="*/ 5775 h 14130"/>
              <a:gd name="T110" fmla="*/ 4885 w 7341"/>
              <a:gd name="T111" fmla="*/ 4872 h 14130"/>
              <a:gd name="T112" fmla="*/ 5723 w 7341"/>
              <a:gd name="T113" fmla="*/ 4246 h 14130"/>
              <a:gd name="T114" fmla="*/ 6330 w 7341"/>
              <a:gd name="T115" fmla="*/ 3591 h 14130"/>
              <a:gd name="T116" fmla="*/ 6488 w 7341"/>
              <a:gd name="T117" fmla="*/ 3373 h 14130"/>
              <a:gd name="T118" fmla="*/ 6444 w 7341"/>
              <a:gd name="T119" fmla="*/ 2812 h 14130"/>
              <a:gd name="T120" fmla="*/ 6311 w 7341"/>
              <a:gd name="T121" fmla="*/ 2337 h 14130"/>
              <a:gd name="T122" fmla="*/ 6504 w 7341"/>
              <a:gd name="T123" fmla="*/ 1857 h 14130"/>
              <a:gd name="T124" fmla="*/ 6873 w 7341"/>
              <a:gd name="T125" fmla="*/ 1380 h 14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1" h="14130">
                <a:moveTo>
                  <a:pt x="6744" y="242"/>
                </a:moveTo>
                <a:lnTo>
                  <a:pt x="6521" y="75"/>
                </a:lnTo>
                <a:lnTo>
                  <a:pt x="6514" y="70"/>
                </a:lnTo>
                <a:lnTo>
                  <a:pt x="6494" y="57"/>
                </a:lnTo>
                <a:lnTo>
                  <a:pt x="6480" y="49"/>
                </a:lnTo>
                <a:lnTo>
                  <a:pt x="6465" y="40"/>
                </a:lnTo>
                <a:lnTo>
                  <a:pt x="6446" y="32"/>
                </a:lnTo>
                <a:lnTo>
                  <a:pt x="6426" y="23"/>
                </a:lnTo>
                <a:lnTo>
                  <a:pt x="6406" y="15"/>
                </a:lnTo>
                <a:lnTo>
                  <a:pt x="6385" y="8"/>
                </a:lnTo>
                <a:lnTo>
                  <a:pt x="6374" y="6"/>
                </a:lnTo>
                <a:lnTo>
                  <a:pt x="6363" y="4"/>
                </a:lnTo>
                <a:lnTo>
                  <a:pt x="6352" y="2"/>
                </a:lnTo>
                <a:lnTo>
                  <a:pt x="6341" y="1"/>
                </a:lnTo>
                <a:lnTo>
                  <a:pt x="6330" y="0"/>
                </a:lnTo>
                <a:lnTo>
                  <a:pt x="6320" y="0"/>
                </a:lnTo>
                <a:lnTo>
                  <a:pt x="6309" y="1"/>
                </a:lnTo>
                <a:lnTo>
                  <a:pt x="6299" y="3"/>
                </a:lnTo>
                <a:lnTo>
                  <a:pt x="6288" y="6"/>
                </a:lnTo>
                <a:lnTo>
                  <a:pt x="6278" y="9"/>
                </a:lnTo>
                <a:lnTo>
                  <a:pt x="6269" y="13"/>
                </a:lnTo>
                <a:lnTo>
                  <a:pt x="6259" y="19"/>
                </a:lnTo>
                <a:lnTo>
                  <a:pt x="6251" y="25"/>
                </a:lnTo>
                <a:lnTo>
                  <a:pt x="6243" y="33"/>
                </a:lnTo>
                <a:lnTo>
                  <a:pt x="6235" y="41"/>
                </a:lnTo>
                <a:lnTo>
                  <a:pt x="6228" y="50"/>
                </a:lnTo>
                <a:lnTo>
                  <a:pt x="6222" y="59"/>
                </a:lnTo>
                <a:lnTo>
                  <a:pt x="6217" y="70"/>
                </a:lnTo>
                <a:lnTo>
                  <a:pt x="6212" y="80"/>
                </a:lnTo>
                <a:lnTo>
                  <a:pt x="6207" y="91"/>
                </a:lnTo>
                <a:lnTo>
                  <a:pt x="6203" y="103"/>
                </a:lnTo>
                <a:lnTo>
                  <a:pt x="6200" y="114"/>
                </a:lnTo>
                <a:lnTo>
                  <a:pt x="6197" y="127"/>
                </a:lnTo>
                <a:lnTo>
                  <a:pt x="6194" y="139"/>
                </a:lnTo>
                <a:lnTo>
                  <a:pt x="6190" y="164"/>
                </a:lnTo>
                <a:lnTo>
                  <a:pt x="6188" y="189"/>
                </a:lnTo>
                <a:lnTo>
                  <a:pt x="6186" y="212"/>
                </a:lnTo>
                <a:lnTo>
                  <a:pt x="6186" y="234"/>
                </a:lnTo>
                <a:lnTo>
                  <a:pt x="6186" y="255"/>
                </a:lnTo>
                <a:lnTo>
                  <a:pt x="6186" y="273"/>
                </a:lnTo>
                <a:lnTo>
                  <a:pt x="6188" y="299"/>
                </a:lnTo>
                <a:lnTo>
                  <a:pt x="6189" y="309"/>
                </a:lnTo>
                <a:lnTo>
                  <a:pt x="6095" y="479"/>
                </a:lnTo>
                <a:lnTo>
                  <a:pt x="6102" y="490"/>
                </a:lnTo>
                <a:lnTo>
                  <a:pt x="6120" y="519"/>
                </a:lnTo>
                <a:lnTo>
                  <a:pt x="6132" y="540"/>
                </a:lnTo>
                <a:lnTo>
                  <a:pt x="6145" y="563"/>
                </a:lnTo>
                <a:lnTo>
                  <a:pt x="6158" y="588"/>
                </a:lnTo>
                <a:lnTo>
                  <a:pt x="6171" y="614"/>
                </a:lnTo>
                <a:lnTo>
                  <a:pt x="6183" y="642"/>
                </a:lnTo>
                <a:lnTo>
                  <a:pt x="6193" y="670"/>
                </a:lnTo>
                <a:lnTo>
                  <a:pt x="6198" y="684"/>
                </a:lnTo>
                <a:lnTo>
                  <a:pt x="6201" y="698"/>
                </a:lnTo>
                <a:lnTo>
                  <a:pt x="6204" y="712"/>
                </a:lnTo>
                <a:lnTo>
                  <a:pt x="6207" y="725"/>
                </a:lnTo>
                <a:lnTo>
                  <a:pt x="6208" y="738"/>
                </a:lnTo>
                <a:lnTo>
                  <a:pt x="6209" y="750"/>
                </a:lnTo>
                <a:lnTo>
                  <a:pt x="6208" y="762"/>
                </a:lnTo>
                <a:lnTo>
                  <a:pt x="6207" y="773"/>
                </a:lnTo>
                <a:lnTo>
                  <a:pt x="6204" y="784"/>
                </a:lnTo>
                <a:lnTo>
                  <a:pt x="6200" y="794"/>
                </a:lnTo>
                <a:lnTo>
                  <a:pt x="6195" y="802"/>
                </a:lnTo>
                <a:lnTo>
                  <a:pt x="6188" y="810"/>
                </a:lnTo>
                <a:lnTo>
                  <a:pt x="6156" y="842"/>
                </a:lnTo>
                <a:lnTo>
                  <a:pt x="6123" y="877"/>
                </a:lnTo>
                <a:lnTo>
                  <a:pt x="6089" y="911"/>
                </a:lnTo>
                <a:lnTo>
                  <a:pt x="6057" y="944"/>
                </a:lnTo>
                <a:lnTo>
                  <a:pt x="6028" y="974"/>
                </a:lnTo>
                <a:lnTo>
                  <a:pt x="6005" y="998"/>
                </a:lnTo>
                <a:lnTo>
                  <a:pt x="5990" y="1014"/>
                </a:lnTo>
                <a:lnTo>
                  <a:pt x="5985" y="1020"/>
                </a:lnTo>
                <a:lnTo>
                  <a:pt x="5597" y="1084"/>
                </a:lnTo>
                <a:lnTo>
                  <a:pt x="5596" y="1095"/>
                </a:lnTo>
                <a:lnTo>
                  <a:pt x="5590" y="1122"/>
                </a:lnTo>
                <a:lnTo>
                  <a:pt x="5583" y="1162"/>
                </a:lnTo>
                <a:lnTo>
                  <a:pt x="5574" y="1208"/>
                </a:lnTo>
                <a:lnTo>
                  <a:pt x="5568" y="1233"/>
                </a:lnTo>
                <a:lnTo>
                  <a:pt x="5562" y="1256"/>
                </a:lnTo>
                <a:lnTo>
                  <a:pt x="5556" y="1280"/>
                </a:lnTo>
                <a:lnTo>
                  <a:pt x="5548" y="1302"/>
                </a:lnTo>
                <a:lnTo>
                  <a:pt x="5541" y="1321"/>
                </a:lnTo>
                <a:lnTo>
                  <a:pt x="5533" y="1337"/>
                </a:lnTo>
                <a:lnTo>
                  <a:pt x="5528" y="1344"/>
                </a:lnTo>
                <a:lnTo>
                  <a:pt x="5524" y="1349"/>
                </a:lnTo>
                <a:lnTo>
                  <a:pt x="5520" y="1354"/>
                </a:lnTo>
                <a:lnTo>
                  <a:pt x="5515" y="1358"/>
                </a:lnTo>
                <a:lnTo>
                  <a:pt x="5504" y="1366"/>
                </a:lnTo>
                <a:lnTo>
                  <a:pt x="5488" y="1380"/>
                </a:lnTo>
                <a:lnTo>
                  <a:pt x="5469" y="1397"/>
                </a:lnTo>
                <a:lnTo>
                  <a:pt x="5447" y="1418"/>
                </a:lnTo>
                <a:lnTo>
                  <a:pt x="5397" y="1467"/>
                </a:lnTo>
                <a:lnTo>
                  <a:pt x="5344" y="1520"/>
                </a:lnTo>
                <a:lnTo>
                  <a:pt x="5292" y="1572"/>
                </a:lnTo>
                <a:lnTo>
                  <a:pt x="5250" y="1616"/>
                </a:lnTo>
                <a:lnTo>
                  <a:pt x="5220" y="1647"/>
                </a:lnTo>
                <a:lnTo>
                  <a:pt x="5209" y="1658"/>
                </a:lnTo>
                <a:lnTo>
                  <a:pt x="5187" y="1663"/>
                </a:lnTo>
                <a:lnTo>
                  <a:pt x="5129" y="1675"/>
                </a:lnTo>
                <a:lnTo>
                  <a:pt x="5047" y="1692"/>
                </a:lnTo>
                <a:lnTo>
                  <a:pt x="4950" y="1712"/>
                </a:lnTo>
                <a:lnTo>
                  <a:pt x="4852" y="1732"/>
                </a:lnTo>
                <a:lnTo>
                  <a:pt x="4764" y="1749"/>
                </a:lnTo>
                <a:lnTo>
                  <a:pt x="4695" y="1762"/>
                </a:lnTo>
                <a:lnTo>
                  <a:pt x="4659" y="1769"/>
                </a:lnTo>
                <a:lnTo>
                  <a:pt x="4626" y="1771"/>
                </a:lnTo>
                <a:lnTo>
                  <a:pt x="4564" y="1775"/>
                </a:lnTo>
                <a:lnTo>
                  <a:pt x="4485" y="1780"/>
                </a:lnTo>
                <a:lnTo>
                  <a:pt x="4395" y="1785"/>
                </a:lnTo>
                <a:lnTo>
                  <a:pt x="4308" y="1791"/>
                </a:lnTo>
                <a:lnTo>
                  <a:pt x="4230" y="1798"/>
                </a:lnTo>
                <a:lnTo>
                  <a:pt x="4199" y="1802"/>
                </a:lnTo>
                <a:lnTo>
                  <a:pt x="4174" y="1805"/>
                </a:lnTo>
                <a:lnTo>
                  <a:pt x="4164" y="1807"/>
                </a:lnTo>
                <a:lnTo>
                  <a:pt x="4155" y="1809"/>
                </a:lnTo>
                <a:lnTo>
                  <a:pt x="4149" y="1811"/>
                </a:lnTo>
                <a:lnTo>
                  <a:pt x="4146" y="1813"/>
                </a:lnTo>
                <a:lnTo>
                  <a:pt x="4144" y="1816"/>
                </a:lnTo>
                <a:lnTo>
                  <a:pt x="4143" y="1820"/>
                </a:lnTo>
                <a:lnTo>
                  <a:pt x="4144" y="1827"/>
                </a:lnTo>
                <a:lnTo>
                  <a:pt x="4146" y="1835"/>
                </a:lnTo>
                <a:lnTo>
                  <a:pt x="4152" y="1857"/>
                </a:lnTo>
                <a:lnTo>
                  <a:pt x="4163" y="1882"/>
                </a:lnTo>
                <a:lnTo>
                  <a:pt x="4175" y="1912"/>
                </a:lnTo>
                <a:lnTo>
                  <a:pt x="4189" y="1944"/>
                </a:lnTo>
                <a:lnTo>
                  <a:pt x="4205" y="1978"/>
                </a:lnTo>
                <a:lnTo>
                  <a:pt x="4222" y="2013"/>
                </a:lnTo>
                <a:lnTo>
                  <a:pt x="4256" y="2081"/>
                </a:lnTo>
                <a:lnTo>
                  <a:pt x="4286" y="2141"/>
                </a:lnTo>
                <a:lnTo>
                  <a:pt x="4307" y="2182"/>
                </a:lnTo>
                <a:lnTo>
                  <a:pt x="4316" y="2197"/>
                </a:lnTo>
                <a:lnTo>
                  <a:pt x="4481" y="2397"/>
                </a:lnTo>
                <a:lnTo>
                  <a:pt x="4429" y="2632"/>
                </a:lnTo>
                <a:lnTo>
                  <a:pt x="3683" y="2784"/>
                </a:lnTo>
                <a:lnTo>
                  <a:pt x="3357" y="2559"/>
                </a:lnTo>
                <a:lnTo>
                  <a:pt x="3172" y="2344"/>
                </a:lnTo>
                <a:lnTo>
                  <a:pt x="3156" y="2344"/>
                </a:lnTo>
                <a:lnTo>
                  <a:pt x="3113" y="2344"/>
                </a:lnTo>
                <a:lnTo>
                  <a:pt x="3051" y="2345"/>
                </a:lnTo>
                <a:lnTo>
                  <a:pt x="2978" y="2345"/>
                </a:lnTo>
                <a:lnTo>
                  <a:pt x="2903" y="2346"/>
                </a:lnTo>
                <a:lnTo>
                  <a:pt x="2835" y="2347"/>
                </a:lnTo>
                <a:lnTo>
                  <a:pt x="2782" y="2349"/>
                </a:lnTo>
                <a:lnTo>
                  <a:pt x="2752" y="2351"/>
                </a:lnTo>
                <a:lnTo>
                  <a:pt x="2747" y="2353"/>
                </a:lnTo>
                <a:lnTo>
                  <a:pt x="2742" y="2357"/>
                </a:lnTo>
                <a:lnTo>
                  <a:pt x="2736" y="2364"/>
                </a:lnTo>
                <a:lnTo>
                  <a:pt x="2730" y="2374"/>
                </a:lnTo>
                <a:lnTo>
                  <a:pt x="2714" y="2399"/>
                </a:lnTo>
                <a:lnTo>
                  <a:pt x="2698" y="2432"/>
                </a:lnTo>
                <a:lnTo>
                  <a:pt x="2681" y="2470"/>
                </a:lnTo>
                <a:lnTo>
                  <a:pt x="2662" y="2512"/>
                </a:lnTo>
                <a:lnTo>
                  <a:pt x="2643" y="2557"/>
                </a:lnTo>
                <a:lnTo>
                  <a:pt x="2625" y="2604"/>
                </a:lnTo>
                <a:lnTo>
                  <a:pt x="2589" y="2696"/>
                </a:lnTo>
                <a:lnTo>
                  <a:pt x="2559" y="2775"/>
                </a:lnTo>
                <a:lnTo>
                  <a:pt x="2538" y="2831"/>
                </a:lnTo>
                <a:lnTo>
                  <a:pt x="2531" y="2852"/>
                </a:lnTo>
                <a:lnTo>
                  <a:pt x="2056" y="3508"/>
                </a:lnTo>
                <a:lnTo>
                  <a:pt x="1752" y="3835"/>
                </a:lnTo>
                <a:lnTo>
                  <a:pt x="1738" y="3840"/>
                </a:lnTo>
                <a:lnTo>
                  <a:pt x="1701" y="3854"/>
                </a:lnTo>
                <a:lnTo>
                  <a:pt x="1647" y="3873"/>
                </a:lnTo>
                <a:lnTo>
                  <a:pt x="1585" y="3896"/>
                </a:lnTo>
                <a:lnTo>
                  <a:pt x="1521" y="3919"/>
                </a:lnTo>
                <a:lnTo>
                  <a:pt x="1465" y="3940"/>
                </a:lnTo>
                <a:lnTo>
                  <a:pt x="1421" y="3957"/>
                </a:lnTo>
                <a:lnTo>
                  <a:pt x="1399" y="3965"/>
                </a:lnTo>
                <a:lnTo>
                  <a:pt x="1393" y="3970"/>
                </a:lnTo>
                <a:lnTo>
                  <a:pt x="1384" y="3978"/>
                </a:lnTo>
                <a:lnTo>
                  <a:pt x="1374" y="3990"/>
                </a:lnTo>
                <a:lnTo>
                  <a:pt x="1361" y="4005"/>
                </a:lnTo>
                <a:lnTo>
                  <a:pt x="1333" y="4041"/>
                </a:lnTo>
                <a:lnTo>
                  <a:pt x="1302" y="4081"/>
                </a:lnTo>
                <a:lnTo>
                  <a:pt x="1272" y="4122"/>
                </a:lnTo>
                <a:lnTo>
                  <a:pt x="1247" y="4156"/>
                </a:lnTo>
                <a:lnTo>
                  <a:pt x="1230" y="4180"/>
                </a:lnTo>
                <a:lnTo>
                  <a:pt x="1223" y="4189"/>
                </a:lnTo>
                <a:lnTo>
                  <a:pt x="920" y="4296"/>
                </a:lnTo>
                <a:lnTo>
                  <a:pt x="0" y="5269"/>
                </a:lnTo>
                <a:lnTo>
                  <a:pt x="16" y="5275"/>
                </a:lnTo>
                <a:lnTo>
                  <a:pt x="57" y="5290"/>
                </a:lnTo>
                <a:lnTo>
                  <a:pt x="114" y="5312"/>
                </a:lnTo>
                <a:lnTo>
                  <a:pt x="179" y="5339"/>
                </a:lnTo>
                <a:lnTo>
                  <a:pt x="211" y="5352"/>
                </a:lnTo>
                <a:lnTo>
                  <a:pt x="242" y="5366"/>
                </a:lnTo>
                <a:lnTo>
                  <a:pt x="269" y="5380"/>
                </a:lnTo>
                <a:lnTo>
                  <a:pt x="293" y="5393"/>
                </a:lnTo>
                <a:lnTo>
                  <a:pt x="303" y="5399"/>
                </a:lnTo>
                <a:lnTo>
                  <a:pt x="312" y="5405"/>
                </a:lnTo>
                <a:lnTo>
                  <a:pt x="319" y="5410"/>
                </a:lnTo>
                <a:lnTo>
                  <a:pt x="325" y="5415"/>
                </a:lnTo>
                <a:lnTo>
                  <a:pt x="328" y="5420"/>
                </a:lnTo>
                <a:lnTo>
                  <a:pt x="330" y="5424"/>
                </a:lnTo>
                <a:lnTo>
                  <a:pt x="330" y="5428"/>
                </a:lnTo>
                <a:lnTo>
                  <a:pt x="327" y="5431"/>
                </a:lnTo>
                <a:lnTo>
                  <a:pt x="324" y="5435"/>
                </a:lnTo>
                <a:lnTo>
                  <a:pt x="322" y="5440"/>
                </a:lnTo>
                <a:lnTo>
                  <a:pt x="320" y="5446"/>
                </a:lnTo>
                <a:lnTo>
                  <a:pt x="319" y="5453"/>
                </a:lnTo>
                <a:lnTo>
                  <a:pt x="319" y="5462"/>
                </a:lnTo>
                <a:lnTo>
                  <a:pt x="320" y="5471"/>
                </a:lnTo>
                <a:lnTo>
                  <a:pt x="321" y="5481"/>
                </a:lnTo>
                <a:lnTo>
                  <a:pt x="323" y="5492"/>
                </a:lnTo>
                <a:lnTo>
                  <a:pt x="328" y="5517"/>
                </a:lnTo>
                <a:lnTo>
                  <a:pt x="335" y="5543"/>
                </a:lnTo>
                <a:lnTo>
                  <a:pt x="343" y="5570"/>
                </a:lnTo>
                <a:lnTo>
                  <a:pt x="353" y="5597"/>
                </a:lnTo>
                <a:lnTo>
                  <a:pt x="372" y="5650"/>
                </a:lnTo>
                <a:lnTo>
                  <a:pt x="390" y="5695"/>
                </a:lnTo>
                <a:lnTo>
                  <a:pt x="403" y="5726"/>
                </a:lnTo>
                <a:lnTo>
                  <a:pt x="408" y="5738"/>
                </a:lnTo>
                <a:lnTo>
                  <a:pt x="729" y="5621"/>
                </a:lnTo>
                <a:lnTo>
                  <a:pt x="746" y="5629"/>
                </a:lnTo>
                <a:lnTo>
                  <a:pt x="792" y="5650"/>
                </a:lnTo>
                <a:lnTo>
                  <a:pt x="857" y="5681"/>
                </a:lnTo>
                <a:lnTo>
                  <a:pt x="932" y="5717"/>
                </a:lnTo>
                <a:lnTo>
                  <a:pt x="1010" y="5753"/>
                </a:lnTo>
                <a:lnTo>
                  <a:pt x="1079" y="5785"/>
                </a:lnTo>
                <a:lnTo>
                  <a:pt x="1131" y="5811"/>
                </a:lnTo>
                <a:lnTo>
                  <a:pt x="1157" y="5824"/>
                </a:lnTo>
                <a:lnTo>
                  <a:pt x="1174" y="5835"/>
                </a:lnTo>
                <a:lnTo>
                  <a:pt x="1201" y="5855"/>
                </a:lnTo>
                <a:lnTo>
                  <a:pt x="1233" y="5882"/>
                </a:lnTo>
                <a:lnTo>
                  <a:pt x="1267" y="5913"/>
                </a:lnTo>
                <a:lnTo>
                  <a:pt x="1283" y="5928"/>
                </a:lnTo>
                <a:lnTo>
                  <a:pt x="1299" y="5944"/>
                </a:lnTo>
                <a:lnTo>
                  <a:pt x="1313" y="5959"/>
                </a:lnTo>
                <a:lnTo>
                  <a:pt x="1324" y="5973"/>
                </a:lnTo>
                <a:lnTo>
                  <a:pt x="1333" y="5986"/>
                </a:lnTo>
                <a:lnTo>
                  <a:pt x="1339" y="5997"/>
                </a:lnTo>
                <a:lnTo>
                  <a:pt x="1340" y="6002"/>
                </a:lnTo>
                <a:lnTo>
                  <a:pt x="1341" y="6006"/>
                </a:lnTo>
                <a:lnTo>
                  <a:pt x="1340" y="6010"/>
                </a:lnTo>
                <a:lnTo>
                  <a:pt x="1339" y="6013"/>
                </a:lnTo>
                <a:lnTo>
                  <a:pt x="1337" y="6016"/>
                </a:lnTo>
                <a:lnTo>
                  <a:pt x="1336" y="6020"/>
                </a:lnTo>
                <a:lnTo>
                  <a:pt x="1335" y="6024"/>
                </a:lnTo>
                <a:lnTo>
                  <a:pt x="1336" y="6029"/>
                </a:lnTo>
                <a:lnTo>
                  <a:pt x="1337" y="6040"/>
                </a:lnTo>
                <a:lnTo>
                  <a:pt x="1341" y="6054"/>
                </a:lnTo>
                <a:lnTo>
                  <a:pt x="1346" y="6068"/>
                </a:lnTo>
                <a:lnTo>
                  <a:pt x="1352" y="6085"/>
                </a:lnTo>
                <a:lnTo>
                  <a:pt x="1360" y="6100"/>
                </a:lnTo>
                <a:lnTo>
                  <a:pt x="1368" y="6116"/>
                </a:lnTo>
                <a:lnTo>
                  <a:pt x="1384" y="6147"/>
                </a:lnTo>
                <a:lnTo>
                  <a:pt x="1399" y="6173"/>
                </a:lnTo>
                <a:lnTo>
                  <a:pt x="1409" y="6191"/>
                </a:lnTo>
                <a:lnTo>
                  <a:pt x="1414" y="6197"/>
                </a:lnTo>
                <a:lnTo>
                  <a:pt x="1355" y="6442"/>
                </a:lnTo>
                <a:lnTo>
                  <a:pt x="1159" y="6642"/>
                </a:lnTo>
                <a:lnTo>
                  <a:pt x="1154" y="6660"/>
                </a:lnTo>
                <a:lnTo>
                  <a:pt x="1140" y="6710"/>
                </a:lnTo>
                <a:lnTo>
                  <a:pt x="1119" y="6780"/>
                </a:lnTo>
                <a:lnTo>
                  <a:pt x="1095" y="6860"/>
                </a:lnTo>
                <a:lnTo>
                  <a:pt x="1069" y="6941"/>
                </a:lnTo>
                <a:lnTo>
                  <a:pt x="1045" y="7011"/>
                </a:lnTo>
                <a:lnTo>
                  <a:pt x="1034" y="7040"/>
                </a:lnTo>
                <a:lnTo>
                  <a:pt x="1025" y="7061"/>
                </a:lnTo>
                <a:lnTo>
                  <a:pt x="1021" y="7070"/>
                </a:lnTo>
                <a:lnTo>
                  <a:pt x="1017" y="7076"/>
                </a:lnTo>
                <a:lnTo>
                  <a:pt x="1014" y="7080"/>
                </a:lnTo>
                <a:lnTo>
                  <a:pt x="1011" y="7081"/>
                </a:lnTo>
                <a:lnTo>
                  <a:pt x="1008" y="7083"/>
                </a:lnTo>
                <a:lnTo>
                  <a:pt x="1005" y="7086"/>
                </a:lnTo>
                <a:lnTo>
                  <a:pt x="1001" y="7092"/>
                </a:lnTo>
                <a:lnTo>
                  <a:pt x="998" y="7100"/>
                </a:lnTo>
                <a:lnTo>
                  <a:pt x="990" y="7122"/>
                </a:lnTo>
                <a:lnTo>
                  <a:pt x="982" y="7149"/>
                </a:lnTo>
                <a:lnTo>
                  <a:pt x="965" y="7218"/>
                </a:lnTo>
                <a:lnTo>
                  <a:pt x="947" y="7296"/>
                </a:lnTo>
                <a:lnTo>
                  <a:pt x="930" y="7373"/>
                </a:lnTo>
                <a:lnTo>
                  <a:pt x="916" y="7441"/>
                </a:lnTo>
                <a:lnTo>
                  <a:pt x="907" y="7490"/>
                </a:lnTo>
                <a:lnTo>
                  <a:pt x="904" y="7508"/>
                </a:lnTo>
                <a:lnTo>
                  <a:pt x="710" y="7804"/>
                </a:lnTo>
                <a:lnTo>
                  <a:pt x="539" y="8123"/>
                </a:lnTo>
                <a:lnTo>
                  <a:pt x="387" y="8326"/>
                </a:lnTo>
                <a:lnTo>
                  <a:pt x="828" y="8484"/>
                </a:lnTo>
                <a:lnTo>
                  <a:pt x="846" y="8484"/>
                </a:lnTo>
                <a:lnTo>
                  <a:pt x="891" y="8486"/>
                </a:lnTo>
                <a:lnTo>
                  <a:pt x="956" y="8489"/>
                </a:lnTo>
                <a:lnTo>
                  <a:pt x="1031" y="8493"/>
                </a:lnTo>
                <a:lnTo>
                  <a:pt x="1068" y="8496"/>
                </a:lnTo>
                <a:lnTo>
                  <a:pt x="1104" y="8499"/>
                </a:lnTo>
                <a:lnTo>
                  <a:pt x="1138" y="8502"/>
                </a:lnTo>
                <a:lnTo>
                  <a:pt x="1168" y="8506"/>
                </a:lnTo>
                <a:lnTo>
                  <a:pt x="1194" y="8510"/>
                </a:lnTo>
                <a:lnTo>
                  <a:pt x="1213" y="8514"/>
                </a:lnTo>
                <a:lnTo>
                  <a:pt x="1220" y="8516"/>
                </a:lnTo>
                <a:lnTo>
                  <a:pt x="1225" y="8518"/>
                </a:lnTo>
                <a:lnTo>
                  <a:pt x="1228" y="8521"/>
                </a:lnTo>
                <a:lnTo>
                  <a:pt x="1228" y="8523"/>
                </a:lnTo>
                <a:lnTo>
                  <a:pt x="1228" y="8526"/>
                </a:lnTo>
                <a:lnTo>
                  <a:pt x="1229" y="8531"/>
                </a:lnTo>
                <a:lnTo>
                  <a:pt x="1231" y="8536"/>
                </a:lnTo>
                <a:lnTo>
                  <a:pt x="1234" y="8542"/>
                </a:lnTo>
                <a:lnTo>
                  <a:pt x="1242" y="8558"/>
                </a:lnTo>
                <a:lnTo>
                  <a:pt x="1253" y="8577"/>
                </a:lnTo>
                <a:lnTo>
                  <a:pt x="1281" y="8621"/>
                </a:lnTo>
                <a:lnTo>
                  <a:pt x="1314" y="8668"/>
                </a:lnTo>
                <a:lnTo>
                  <a:pt x="1346" y="8715"/>
                </a:lnTo>
                <a:lnTo>
                  <a:pt x="1374" y="8754"/>
                </a:lnTo>
                <a:lnTo>
                  <a:pt x="1394" y="8782"/>
                </a:lnTo>
                <a:lnTo>
                  <a:pt x="1402" y="8792"/>
                </a:lnTo>
                <a:lnTo>
                  <a:pt x="1690" y="8775"/>
                </a:lnTo>
                <a:lnTo>
                  <a:pt x="1881" y="8532"/>
                </a:lnTo>
                <a:lnTo>
                  <a:pt x="2055" y="8670"/>
                </a:lnTo>
                <a:lnTo>
                  <a:pt x="2295" y="8614"/>
                </a:lnTo>
                <a:lnTo>
                  <a:pt x="2494" y="8511"/>
                </a:lnTo>
                <a:lnTo>
                  <a:pt x="2512" y="8518"/>
                </a:lnTo>
                <a:lnTo>
                  <a:pt x="2551" y="8534"/>
                </a:lnTo>
                <a:lnTo>
                  <a:pt x="2561" y="8539"/>
                </a:lnTo>
                <a:lnTo>
                  <a:pt x="2571" y="8544"/>
                </a:lnTo>
                <a:lnTo>
                  <a:pt x="2580" y="8550"/>
                </a:lnTo>
                <a:lnTo>
                  <a:pt x="2588" y="8555"/>
                </a:lnTo>
                <a:lnTo>
                  <a:pt x="2594" y="8561"/>
                </a:lnTo>
                <a:lnTo>
                  <a:pt x="2598" y="8566"/>
                </a:lnTo>
                <a:lnTo>
                  <a:pt x="2599" y="8569"/>
                </a:lnTo>
                <a:lnTo>
                  <a:pt x="2599" y="8572"/>
                </a:lnTo>
                <a:lnTo>
                  <a:pt x="2599" y="8575"/>
                </a:lnTo>
                <a:lnTo>
                  <a:pt x="2598" y="8577"/>
                </a:lnTo>
                <a:lnTo>
                  <a:pt x="2588" y="8594"/>
                </a:lnTo>
                <a:lnTo>
                  <a:pt x="2571" y="8620"/>
                </a:lnTo>
                <a:lnTo>
                  <a:pt x="2549" y="8651"/>
                </a:lnTo>
                <a:lnTo>
                  <a:pt x="2525" y="8685"/>
                </a:lnTo>
                <a:lnTo>
                  <a:pt x="2502" y="8717"/>
                </a:lnTo>
                <a:lnTo>
                  <a:pt x="2483" y="8744"/>
                </a:lnTo>
                <a:lnTo>
                  <a:pt x="2469" y="8763"/>
                </a:lnTo>
                <a:lnTo>
                  <a:pt x="2464" y="8770"/>
                </a:lnTo>
                <a:lnTo>
                  <a:pt x="2666" y="8922"/>
                </a:lnTo>
                <a:lnTo>
                  <a:pt x="2866" y="8976"/>
                </a:lnTo>
                <a:lnTo>
                  <a:pt x="2905" y="9156"/>
                </a:lnTo>
                <a:lnTo>
                  <a:pt x="3069" y="9269"/>
                </a:lnTo>
                <a:lnTo>
                  <a:pt x="3199" y="9402"/>
                </a:lnTo>
                <a:lnTo>
                  <a:pt x="3188" y="9405"/>
                </a:lnTo>
                <a:lnTo>
                  <a:pt x="3158" y="9413"/>
                </a:lnTo>
                <a:lnTo>
                  <a:pt x="3116" y="9424"/>
                </a:lnTo>
                <a:lnTo>
                  <a:pt x="3068" y="9438"/>
                </a:lnTo>
                <a:lnTo>
                  <a:pt x="3045" y="9446"/>
                </a:lnTo>
                <a:lnTo>
                  <a:pt x="3021" y="9454"/>
                </a:lnTo>
                <a:lnTo>
                  <a:pt x="2999" y="9461"/>
                </a:lnTo>
                <a:lnTo>
                  <a:pt x="2980" y="9470"/>
                </a:lnTo>
                <a:lnTo>
                  <a:pt x="2965" y="9477"/>
                </a:lnTo>
                <a:lnTo>
                  <a:pt x="2953" y="9483"/>
                </a:lnTo>
                <a:lnTo>
                  <a:pt x="2949" y="9487"/>
                </a:lnTo>
                <a:lnTo>
                  <a:pt x="2947" y="9489"/>
                </a:lnTo>
                <a:lnTo>
                  <a:pt x="2946" y="9492"/>
                </a:lnTo>
                <a:lnTo>
                  <a:pt x="2946" y="9494"/>
                </a:lnTo>
                <a:lnTo>
                  <a:pt x="2950" y="9500"/>
                </a:lnTo>
                <a:lnTo>
                  <a:pt x="2957" y="9507"/>
                </a:lnTo>
                <a:lnTo>
                  <a:pt x="2967" y="9516"/>
                </a:lnTo>
                <a:lnTo>
                  <a:pt x="2980" y="9526"/>
                </a:lnTo>
                <a:lnTo>
                  <a:pt x="3009" y="9548"/>
                </a:lnTo>
                <a:lnTo>
                  <a:pt x="3043" y="9572"/>
                </a:lnTo>
                <a:lnTo>
                  <a:pt x="3075" y="9594"/>
                </a:lnTo>
                <a:lnTo>
                  <a:pt x="3103" y="9612"/>
                </a:lnTo>
                <a:lnTo>
                  <a:pt x="3122" y="9625"/>
                </a:lnTo>
                <a:lnTo>
                  <a:pt x="3130" y="9630"/>
                </a:lnTo>
                <a:lnTo>
                  <a:pt x="3116" y="9808"/>
                </a:lnTo>
                <a:lnTo>
                  <a:pt x="2895" y="9800"/>
                </a:lnTo>
                <a:lnTo>
                  <a:pt x="2633" y="9884"/>
                </a:lnTo>
                <a:lnTo>
                  <a:pt x="2627" y="9892"/>
                </a:lnTo>
                <a:lnTo>
                  <a:pt x="2612" y="9914"/>
                </a:lnTo>
                <a:lnTo>
                  <a:pt x="2591" y="9945"/>
                </a:lnTo>
                <a:lnTo>
                  <a:pt x="2565" y="9982"/>
                </a:lnTo>
                <a:lnTo>
                  <a:pt x="2537" y="10019"/>
                </a:lnTo>
                <a:lnTo>
                  <a:pt x="2509" y="10055"/>
                </a:lnTo>
                <a:lnTo>
                  <a:pt x="2496" y="10070"/>
                </a:lnTo>
                <a:lnTo>
                  <a:pt x="2485" y="10082"/>
                </a:lnTo>
                <a:lnTo>
                  <a:pt x="2474" y="10092"/>
                </a:lnTo>
                <a:lnTo>
                  <a:pt x="2466" y="10098"/>
                </a:lnTo>
                <a:lnTo>
                  <a:pt x="2447" y="10109"/>
                </a:lnTo>
                <a:lnTo>
                  <a:pt x="2422" y="10124"/>
                </a:lnTo>
                <a:lnTo>
                  <a:pt x="2395" y="10141"/>
                </a:lnTo>
                <a:lnTo>
                  <a:pt x="2368" y="10160"/>
                </a:lnTo>
                <a:lnTo>
                  <a:pt x="2343" y="10177"/>
                </a:lnTo>
                <a:lnTo>
                  <a:pt x="2322" y="10191"/>
                </a:lnTo>
                <a:lnTo>
                  <a:pt x="2308" y="10201"/>
                </a:lnTo>
                <a:lnTo>
                  <a:pt x="2302" y="10205"/>
                </a:lnTo>
                <a:lnTo>
                  <a:pt x="2530" y="10415"/>
                </a:lnTo>
                <a:lnTo>
                  <a:pt x="2794" y="10488"/>
                </a:lnTo>
                <a:lnTo>
                  <a:pt x="3034" y="10653"/>
                </a:lnTo>
                <a:lnTo>
                  <a:pt x="2954" y="10873"/>
                </a:lnTo>
                <a:lnTo>
                  <a:pt x="2874" y="11077"/>
                </a:lnTo>
                <a:lnTo>
                  <a:pt x="2903" y="11249"/>
                </a:lnTo>
                <a:lnTo>
                  <a:pt x="2910" y="11249"/>
                </a:lnTo>
                <a:lnTo>
                  <a:pt x="2927" y="11250"/>
                </a:lnTo>
                <a:lnTo>
                  <a:pt x="2952" y="11250"/>
                </a:lnTo>
                <a:lnTo>
                  <a:pt x="2981" y="11252"/>
                </a:lnTo>
                <a:lnTo>
                  <a:pt x="3013" y="11255"/>
                </a:lnTo>
                <a:lnTo>
                  <a:pt x="3042" y="11258"/>
                </a:lnTo>
                <a:lnTo>
                  <a:pt x="3055" y="11261"/>
                </a:lnTo>
                <a:lnTo>
                  <a:pt x="3066" y="11264"/>
                </a:lnTo>
                <a:lnTo>
                  <a:pt x="3075" y="11268"/>
                </a:lnTo>
                <a:lnTo>
                  <a:pt x="3082" y="11272"/>
                </a:lnTo>
                <a:lnTo>
                  <a:pt x="3098" y="11287"/>
                </a:lnTo>
                <a:lnTo>
                  <a:pt x="3123" y="11312"/>
                </a:lnTo>
                <a:lnTo>
                  <a:pt x="3152" y="11344"/>
                </a:lnTo>
                <a:lnTo>
                  <a:pt x="3184" y="11379"/>
                </a:lnTo>
                <a:lnTo>
                  <a:pt x="3214" y="11412"/>
                </a:lnTo>
                <a:lnTo>
                  <a:pt x="3240" y="11441"/>
                </a:lnTo>
                <a:lnTo>
                  <a:pt x="3257" y="11462"/>
                </a:lnTo>
                <a:lnTo>
                  <a:pt x="3264" y="11470"/>
                </a:lnTo>
                <a:lnTo>
                  <a:pt x="3154" y="11720"/>
                </a:lnTo>
                <a:lnTo>
                  <a:pt x="3147" y="11725"/>
                </a:lnTo>
                <a:lnTo>
                  <a:pt x="3130" y="11742"/>
                </a:lnTo>
                <a:lnTo>
                  <a:pt x="3105" y="11764"/>
                </a:lnTo>
                <a:lnTo>
                  <a:pt x="3077" y="11790"/>
                </a:lnTo>
                <a:lnTo>
                  <a:pt x="3047" y="11818"/>
                </a:lnTo>
                <a:lnTo>
                  <a:pt x="3021" y="11844"/>
                </a:lnTo>
                <a:lnTo>
                  <a:pt x="3009" y="11856"/>
                </a:lnTo>
                <a:lnTo>
                  <a:pt x="2999" y="11866"/>
                </a:lnTo>
                <a:lnTo>
                  <a:pt x="2992" y="11874"/>
                </a:lnTo>
                <a:lnTo>
                  <a:pt x="2988" y="11881"/>
                </a:lnTo>
                <a:lnTo>
                  <a:pt x="2987" y="11884"/>
                </a:lnTo>
                <a:lnTo>
                  <a:pt x="2987" y="11887"/>
                </a:lnTo>
                <a:lnTo>
                  <a:pt x="2987" y="11892"/>
                </a:lnTo>
                <a:lnTo>
                  <a:pt x="2987" y="11896"/>
                </a:lnTo>
                <a:lnTo>
                  <a:pt x="2989" y="11908"/>
                </a:lnTo>
                <a:lnTo>
                  <a:pt x="2993" y="11921"/>
                </a:lnTo>
                <a:lnTo>
                  <a:pt x="3002" y="11951"/>
                </a:lnTo>
                <a:lnTo>
                  <a:pt x="3014" y="11985"/>
                </a:lnTo>
                <a:lnTo>
                  <a:pt x="3018" y="12003"/>
                </a:lnTo>
                <a:lnTo>
                  <a:pt x="3022" y="12021"/>
                </a:lnTo>
                <a:lnTo>
                  <a:pt x="3025" y="12038"/>
                </a:lnTo>
                <a:lnTo>
                  <a:pt x="3026" y="12055"/>
                </a:lnTo>
                <a:lnTo>
                  <a:pt x="3026" y="12063"/>
                </a:lnTo>
                <a:lnTo>
                  <a:pt x="3025" y="12070"/>
                </a:lnTo>
                <a:lnTo>
                  <a:pt x="3024" y="12078"/>
                </a:lnTo>
                <a:lnTo>
                  <a:pt x="3022" y="12084"/>
                </a:lnTo>
                <a:lnTo>
                  <a:pt x="3019" y="12091"/>
                </a:lnTo>
                <a:lnTo>
                  <a:pt x="3016" y="12097"/>
                </a:lnTo>
                <a:lnTo>
                  <a:pt x="3012" y="12102"/>
                </a:lnTo>
                <a:lnTo>
                  <a:pt x="3007" y="12107"/>
                </a:lnTo>
                <a:lnTo>
                  <a:pt x="2981" y="12132"/>
                </a:lnTo>
                <a:lnTo>
                  <a:pt x="2950" y="12164"/>
                </a:lnTo>
                <a:lnTo>
                  <a:pt x="2915" y="12202"/>
                </a:lnTo>
                <a:lnTo>
                  <a:pt x="2881" y="12241"/>
                </a:lnTo>
                <a:lnTo>
                  <a:pt x="2866" y="12260"/>
                </a:lnTo>
                <a:lnTo>
                  <a:pt x="2852" y="12277"/>
                </a:lnTo>
                <a:lnTo>
                  <a:pt x="2840" y="12295"/>
                </a:lnTo>
                <a:lnTo>
                  <a:pt x="2830" y="12310"/>
                </a:lnTo>
                <a:lnTo>
                  <a:pt x="2823" y="12322"/>
                </a:lnTo>
                <a:lnTo>
                  <a:pt x="2820" y="12332"/>
                </a:lnTo>
                <a:lnTo>
                  <a:pt x="2819" y="12335"/>
                </a:lnTo>
                <a:lnTo>
                  <a:pt x="2820" y="12338"/>
                </a:lnTo>
                <a:lnTo>
                  <a:pt x="2822" y="12340"/>
                </a:lnTo>
                <a:lnTo>
                  <a:pt x="2824" y="12341"/>
                </a:lnTo>
                <a:lnTo>
                  <a:pt x="2827" y="12342"/>
                </a:lnTo>
                <a:lnTo>
                  <a:pt x="2829" y="12343"/>
                </a:lnTo>
                <a:lnTo>
                  <a:pt x="2830" y="12346"/>
                </a:lnTo>
                <a:lnTo>
                  <a:pt x="2829" y="12349"/>
                </a:lnTo>
                <a:lnTo>
                  <a:pt x="2826" y="12357"/>
                </a:lnTo>
                <a:lnTo>
                  <a:pt x="2821" y="12368"/>
                </a:lnTo>
                <a:lnTo>
                  <a:pt x="2812" y="12381"/>
                </a:lnTo>
                <a:lnTo>
                  <a:pt x="2802" y="12394"/>
                </a:lnTo>
                <a:lnTo>
                  <a:pt x="2790" y="12409"/>
                </a:lnTo>
                <a:lnTo>
                  <a:pt x="2778" y="12424"/>
                </a:lnTo>
                <a:lnTo>
                  <a:pt x="2752" y="12454"/>
                </a:lnTo>
                <a:lnTo>
                  <a:pt x="2728" y="12479"/>
                </a:lnTo>
                <a:lnTo>
                  <a:pt x="2710" y="12497"/>
                </a:lnTo>
                <a:lnTo>
                  <a:pt x="2703" y="12504"/>
                </a:lnTo>
                <a:lnTo>
                  <a:pt x="2837" y="12664"/>
                </a:lnTo>
                <a:lnTo>
                  <a:pt x="3002" y="12793"/>
                </a:lnTo>
                <a:lnTo>
                  <a:pt x="2996" y="12800"/>
                </a:lnTo>
                <a:lnTo>
                  <a:pt x="2980" y="12818"/>
                </a:lnTo>
                <a:lnTo>
                  <a:pt x="2957" y="12844"/>
                </a:lnTo>
                <a:lnTo>
                  <a:pt x="2929" y="12875"/>
                </a:lnTo>
                <a:lnTo>
                  <a:pt x="2901" y="12907"/>
                </a:lnTo>
                <a:lnTo>
                  <a:pt x="2875" y="12935"/>
                </a:lnTo>
                <a:lnTo>
                  <a:pt x="2853" y="12958"/>
                </a:lnTo>
                <a:lnTo>
                  <a:pt x="2839" y="12972"/>
                </a:lnTo>
                <a:lnTo>
                  <a:pt x="2828" y="12983"/>
                </a:lnTo>
                <a:lnTo>
                  <a:pt x="2812" y="13000"/>
                </a:lnTo>
                <a:lnTo>
                  <a:pt x="2795" y="13021"/>
                </a:lnTo>
                <a:lnTo>
                  <a:pt x="2777" y="13043"/>
                </a:lnTo>
                <a:lnTo>
                  <a:pt x="2745" y="13082"/>
                </a:lnTo>
                <a:lnTo>
                  <a:pt x="2732" y="13099"/>
                </a:lnTo>
                <a:lnTo>
                  <a:pt x="2739" y="13104"/>
                </a:lnTo>
                <a:lnTo>
                  <a:pt x="2758" y="13119"/>
                </a:lnTo>
                <a:lnTo>
                  <a:pt x="2785" y="13142"/>
                </a:lnTo>
                <a:lnTo>
                  <a:pt x="2814" y="13167"/>
                </a:lnTo>
                <a:lnTo>
                  <a:pt x="2829" y="13181"/>
                </a:lnTo>
                <a:lnTo>
                  <a:pt x="2842" y="13194"/>
                </a:lnTo>
                <a:lnTo>
                  <a:pt x="2855" y="13208"/>
                </a:lnTo>
                <a:lnTo>
                  <a:pt x="2865" y="13220"/>
                </a:lnTo>
                <a:lnTo>
                  <a:pt x="2869" y="13226"/>
                </a:lnTo>
                <a:lnTo>
                  <a:pt x="2872" y="13232"/>
                </a:lnTo>
                <a:lnTo>
                  <a:pt x="2875" y="13237"/>
                </a:lnTo>
                <a:lnTo>
                  <a:pt x="2876" y="13242"/>
                </a:lnTo>
                <a:lnTo>
                  <a:pt x="2877" y="13247"/>
                </a:lnTo>
                <a:lnTo>
                  <a:pt x="2877" y="13251"/>
                </a:lnTo>
                <a:lnTo>
                  <a:pt x="2876" y="13255"/>
                </a:lnTo>
                <a:lnTo>
                  <a:pt x="2874" y="13258"/>
                </a:lnTo>
                <a:lnTo>
                  <a:pt x="2867" y="13264"/>
                </a:lnTo>
                <a:lnTo>
                  <a:pt x="2860" y="13273"/>
                </a:lnTo>
                <a:lnTo>
                  <a:pt x="2853" y="13283"/>
                </a:lnTo>
                <a:lnTo>
                  <a:pt x="2845" y="13295"/>
                </a:lnTo>
                <a:lnTo>
                  <a:pt x="2829" y="13321"/>
                </a:lnTo>
                <a:lnTo>
                  <a:pt x="2813" y="13349"/>
                </a:lnTo>
                <a:lnTo>
                  <a:pt x="2799" y="13378"/>
                </a:lnTo>
                <a:lnTo>
                  <a:pt x="2787" y="13405"/>
                </a:lnTo>
                <a:lnTo>
                  <a:pt x="2782" y="13417"/>
                </a:lnTo>
                <a:lnTo>
                  <a:pt x="2778" y="13429"/>
                </a:lnTo>
                <a:lnTo>
                  <a:pt x="2775" y="13439"/>
                </a:lnTo>
                <a:lnTo>
                  <a:pt x="2774" y="13446"/>
                </a:lnTo>
                <a:lnTo>
                  <a:pt x="2771" y="13463"/>
                </a:lnTo>
                <a:lnTo>
                  <a:pt x="2768" y="13485"/>
                </a:lnTo>
                <a:lnTo>
                  <a:pt x="2764" y="13512"/>
                </a:lnTo>
                <a:lnTo>
                  <a:pt x="2760" y="13540"/>
                </a:lnTo>
                <a:lnTo>
                  <a:pt x="2756" y="13568"/>
                </a:lnTo>
                <a:lnTo>
                  <a:pt x="2753" y="13594"/>
                </a:lnTo>
                <a:lnTo>
                  <a:pt x="2752" y="13616"/>
                </a:lnTo>
                <a:lnTo>
                  <a:pt x="2752" y="13633"/>
                </a:lnTo>
                <a:lnTo>
                  <a:pt x="2753" y="13636"/>
                </a:lnTo>
                <a:lnTo>
                  <a:pt x="2755" y="13640"/>
                </a:lnTo>
                <a:lnTo>
                  <a:pt x="2759" y="13645"/>
                </a:lnTo>
                <a:lnTo>
                  <a:pt x="2763" y="13650"/>
                </a:lnTo>
                <a:lnTo>
                  <a:pt x="2774" y="13662"/>
                </a:lnTo>
                <a:lnTo>
                  <a:pt x="2789" y="13675"/>
                </a:lnTo>
                <a:lnTo>
                  <a:pt x="2806" y="13689"/>
                </a:lnTo>
                <a:lnTo>
                  <a:pt x="2825" y="13703"/>
                </a:lnTo>
                <a:lnTo>
                  <a:pt x="2845" y="13719"/>
                </a:lnTo>
                <a:lnTo>
                  <a:pt x="2865" y="13734"/>
                </a:lnTo>
                <a:lnTo>
                  <a:pt x="2906" y="13762"/>
                </a:lnTo>
                <a:lnTo>
                  <a:pt x="2941" y="13786"/>
                </a:lnTo>
                <a:lnTo>
                  <a:pt x="2966" y="13802"/>
                </a:lnTo>
                <a:lnTo>
                  <a:pt x="2975" y="13808"/>
                </a:lnTo>
                <a:lnTo>
                  <a:pt x="2978" y="13814"/>
                </a:lnTo>
                <a:lnTo>
                  <a:pt x="2986" y="13828"/>
                </a:lnTo>
                <a:lnTo>
                  <a:pt x="2996" y="13849"/>
                </a:lnTo>
                <a:lnTo>
                  <a:pt x="3009" y="13873"/>
                </a:lnTo>
                <a:lnTo>
                  <a:pt x="3023" y="13899"/>
                </a:lnTo>
                <a:lnTo>
                  <a:pt x="3034" y="13923"/>
                </a:lnTo>
                <a:lnTo>
                  <a:pt x="3043" y="13944"/>
                </a:lnTo>
                <a:lnTo>
                  <a:pt x="3047" y="13958"/>
                </a:lnTo>
                <a:lnTo>
                  <a:pt x="3049" y="13964"/>
                </a:lnTo>
                <a:lnTo>
                  <a:pt x="3053" y="13973"/>
                </a:lnTo>
                <a:lnTo>
                  <a:pt x="3061" y="13985"/>
                </a:lnTo>
                <a:lnTo>
                  <a:pt x="3070" y="13999"/>
                </a:lnTo>
                <a:lnTo>
                  <a:pt x="3081" y="14014"/>
                </a:lnTo>
                <a:lnTo>
                  <a:pt x="3094" y="14030"/>
                </a:lnTo>
                <a:lnTo>
                  <a:pt x="3109" y="14046"/>
                </a:lnTo>
                <a:lnTo>
                  <a:pt x="3124" y="14062"/>
                </a:lnTo>
                <a:lnTo>
                  <a:pt x="3139" y="14077"/>
                </a:lnTo>
                <a:lnTo>
                  <a:pt x="3155" y="14092"/>
                </a:lnTo>
                <a:lnTo>
                  <a:pt x="3172" y="14105"/>
                </a:lnTo>
                <a:lnTo>
                  <a:pt x="3187" y="14115"/>
                </a:lnTo>
                <a:lnTo>
                  <a:pt x="3195" y="14120"/>
                </a:lnTo>
                <a:lnTo>
                  <a:pt x="3203" y="14123"/>
                </a:lnTo>
                <a:lnTo>
                  <a:pt x="3210" y="14126"/>
                </a:lnTo>
                <a:lnTo>
                  <a:pt x="3217" y="14128"/>
                </a:lnTo>
                <a:lnTo>
                  <a:pt x="3224" y="14130"/>
                </a:lnTo>
                <a:lnTo>
                  <a:pt x="3230" y="14130"/>
                </a:lnTo>
                <a:lnTo>
                  <a:pt x="3237" y="14129"/>
                </a:lnTo>
                <a:lnTo>
                  <a:pt x="3242" y="14128"/>
                </a:lnTo>
                <a:lnTo>
                  <a:pt x="3265" y="14117"/>
                </a:lnTo>
                <a:lnTo>
                  <a:pt x="3289" y="14106"/>
                </a:lnTo>
                <a:lnTo>
                  <a:pt x="3314" y="14092"/>
                </a:lnTo>
                <a:lnTo>
                  <a:pt x="3340" y="14077"/>
                </a:lnTo>
                <a:lnTo>
                  <a:pt x="3366" y="14061"/>
                </a:lnTo>
                <a:lnTo>
                  <a:pt x="3393" y="14044"/>
                </a:lnTo>
                <a:lnTo>
                  <a:pt x="3420" y="14026"/>
                </a:lnTo>
                <a:lnTo>
                  <a:pt x="3448" y="14006"/>
                </a:lnTo>
                <a:lnTo>
                  <a:pt x="3482" y="13980"/>
                </a:lnTo>
                <a:lnTo>
                  <a:pt x="3529" y="13947"/>
                </a:lnTo>
                <a:lnTo>
                  <a:pt x="3582" y="13908"/>
                </a:lnTo>
                <a:lnTo>
                  <a:pt x="3639" y="13866"/>
                </a:lnTo>
                <a:lnTo>
                  <a:pt x="3692" y="13826"/>
                </a:lnTo>
                <a:lnTo>
                  <a:pt x="3737" y="13791"/>
                </a:lnTo>
                <a:lnTo>
                  <a:pt x="3755" y="13776"/>
                </a:lnTo>
                <a:lnTo>
                  <a:pt x="3770" y="13763"/>
                </a:lnTo>
                <a:lnTo>
                  <a:pt x="3780" y="13753"/>
                </a:lnTo>
                <a:lnTo>
                  <a:pt x="3785" y="13746"/>
                </a:lnTo>
                <a:lnTo>
                  <a:pt x="3787" y="13743"/>
                </a:lnTo>
                <a:lnTo>
                  <a:pt x="3791" y="13741"/>
                </a:lnTo>
                <a:lnTo>
                  <a:pt x="3795" y="13738"/>
                </a:lnTo>
                <a:lnTo>
                  <a:pt x="3801" y="13736"/>
                </a:lnTo>
                <a:lnTo>
                  <a:pt x="3816" y="13731"/>
                </a:lnTo>
                <a:lnTo>
                  <a:pt x="3834" y="13726"/>
                </a:lnTo>
                <a:lnTo>
                  <a:pt x="3879" y="13717"/>
                </a:lnTo>
                <a:lnTo>
                  <a:pt x="3929" y="13710"/>
                </a:lnTo>
                <a:lnTo>
                  <a:pt x="3977" y="13703"/>
                </a:lnTo>
                <a:lnTo>
                  <a:pt x="4020" y="13698"/>
                </a:lnTo>
                <a:lnTo>
                  <a:pt x="4049" y="13695"/>
                </a:lnTo>
                <a:lnTo>
                  <a:pt x="4061" y="13694"/>
                </a:lnTo>
                <a:lnTo>
                  <a:pt x="4069" y="13693"/>
                </a:lnTo>
                <a:lnTo>
                  <a:pt x="4091" y="13691"/>
                </a:lnTo>
                <a:lnTo>
                  <a:pt x="4123" y="13688"/>
                </a:lnTo>
                <a:lnTo>
                  <a:pt x="4162" y="13683"/>
                </a:lnTo>
                <a:lnTo>
                  <a:pt x="4202" y="13677"/>
                </a:lnTo>
                <a:lnTo>
                  <a:pt x="4240" y="13669"/>
                </a:lnTo>
                <a:lnTo>
                  <a:pt x="4256" y="13665"/>
                </a:lnTo>
                <a:lnTo>
                  <a:pt x="4271" y="13660"/>
                </a:lnTo>
                <a:lnTo>
                  <a:pt x="4283" y="13654"/>
                </a:lnTo>
                <a:lnTo>
                  <a:pt x="4293" y="13649"/>
                </a:lnTo>
                <a:lnTo>
                  <a:pt x="4311" y="13633"/>
                </a:lnTo>
                <a:lnTo>
                  <a:pt x="4334" y="13612"/>
                </a:lnTo>
                <a:lnTo>
                  <a:pt x="4360" y="13587"/>
                </a:lnTo>
                <a:lnTo>
                  <a:pt x="4386" y="13562"/>
                </a:lnTo>
                <a:lnTo>
                  <a:pt x="4410" y="13538"/>
                </a:lnTo>
                <a:lnTo>
                  <a:pt x="4431" y="13517"/>
                </a:lnTo>
                <a:lnTo>
                  <a:pt x="4445" y="13503"/>
                </a:lnTo>
                <a:lnTo>
                  <a:pt x="4451" y="13498"/>
                </a:lnTo>
                <a:lnTo>
                  <a:pt x="4547" y="13275"/>
                </a:lnTo>
                <a:lnTo>
                  <a:pt x="4802" y="13280"/>
                </a:lnTo>
                <a:lnTo>
                  <a:pt x="4811" y="13278"/>
                </a:lnTo>
                <a:lnTo>
                  <a:pt x="4835" y="13273"/>
                </a:lnTo>
                <a:lnTo>
                  <a:pt x="4868" y="13266"/>
                </a:lnTo>
                <a:lnTo>
                  <a:pt x="4908" y="13258"/>
                </a:lnTo>
                <a:lnTo>
                  <a:pt x="4949" y="13250"/>
                </a:lnTo>
                <a:lnTo>
                  <a:pt x="4986" y="13243"/>
                </a:lnTo>
                <a:lnTo>
                  <a:pt x="5016" y="13237"/>
                </a:lnTo>
                <a:lnTo>
                  <a:pt x="5034" y="13234"/>
                </a:lnTo>
                <a:lnTo>
                  <a:pt x="5041" y="13232"/>
                </a:lnTo>
                <a:lnTo>
                  <a:pt x="5050" y="13226"/>
                </a:lnTo>
                <a:lnTo>
                  <a:pt x="5062" y="13218"/>
                </a:lnTo>
                <a:lnTo>
                  <a:pt x="5076" y="13207"/>
                </a:lnTo>
                <a:lnTo>
                  <a:pt x="5109" y="13181"/>
                </a:lnTo>
                <a:lnTo>
                  <a:pt x="5144" y="13151"/>
                </a:lnTo>
                <a:lnTo>
                  <a:pt x="5177" y="13120"/>
                </a:lnTo>
                <a:lnTo>
                  <a:pt x="5206" y="13094"/>
                </a:lnTo>
                <a:lnTo>
                  <a:pt x="5226" y="13076"/>
                </a:lnTo>
                <a:lnTo>
                  <a:pt x="5234" y="13069"/>
                </a:lnTo>
                <a:lnTo>
                  <a:pt x="5381" y="12972"/>
                </a:lnTo>
                <a:lnTo>
                  <a:pt x="5712" y="12880"/>
                </a:lnTo>
                <a:lnTo>
                  <a:pt x="5800" y="12737"/>
                </a:lnTo>
                <a:lnTo>
                  <a:pt x="5816" y="12730"/>
                </a:lnTo>
                <a:lnTo>
                  <a:pt x="5859" y="12711"/>
                </a:lnTo>
                <a:lnTo>
                  <a:pt x="5922" y="12683"/>
                </a:lnTo>
                <a:lnTo>
                  <a:pt x="5995" y="12652"/>
                </a:lnTo>
                <a:lnTo>
                  <a:pt x="6069" y="12621"/>
                </a:lnTo>
                <a:lnTo>
                  <a:pt x="6139" y="12592"/>
                </a:lnTo>
                <a:lnTo>
                  <a:pt x="6169" y="12581"/>
                </a:lnTo>
                <a:lnTo>
                  <a:pt x="6195" y="12571"/>
                </a:lnTo>
                <a:lnTo>
                  <a:pt x="6215" y="12565"/>
                </a:lnTo>
                <a:lnTo>
                  <a:pt x="6228" y="12562"/>
                </a:lnTo>
                <a:lnTo>
                  <a:pt x="6233" y="12560"/>
                </a:lnTo>
                <a:lnTo>
                  <a:pt x="6240" y="12557"/>
                </a:lnTo>
                <a:lnTo>
                  <a:pt x="6248" y="12552"/>
                </a:lnTo>
                <a:lnTo>
                  <a:pt x="6258" y="12546"/>
                </a:lnTo>
                <a:lnTo>
                  <a:pt x="6279" y="12530"/>
                </a:lnTo>
                <a:lnTo>
                  <a:pt x="6304" y="12510"/>
                </a:lnTo>
                <a:lnTo>
                  <a:pt x="6331" y="12486"/>
                </a:lnTo>
                <a:lnTo>
                  <a:pt x="6361" y="12460"/>
                </a:lnTo>
                <a:lnTo>
                  <a:pt x="6391" y="12432"/>
                </a:lnTo>
                <a:lnTo>
                  <a:pt x="6421" y="12402"/>
                </a:lnTo>
                <a:lnTo>
                  <a:pt x="6480" y="12346"/>
                </a:lnTo>
                <a:lnTo>
                  <a:pt x="6529" y="12296"/>
                </a:lnTo>
                <a:lnTo>
                  <a:pt x="6564" y="12260"/>
                </a:lnTo>
                <a:lnTo>
                  <a:pt x="6577" y="12247"/>
                </a:lnTo>
                <a:lnTo>
                  <a:pt x="6754" y="11892"/>
                </a:lnTo>
                <a:lnTo>
                  <a:pt x="6980" y="11293"/>
                </a:lnTo>
                <a:lnTo>
                  <a:pt x="7040" y="10917"/>
                </a:lnTo>
                <a:lnTo>
                  <a:pt x="6958" y="10820"/>
                </a:lnTo>
                <a:lnTo>
                  <a:pt x="6709" y="11018"/>
                </a:lnTo>
                <a:lnTo>
                  <a:pt x="6708" y="11005"/>
                </a:lnTo>
                <a:lnTo>
                  <a:pt x="6707" y="10969"/>
                </a:lnTo>
                <a:lnTo>
                  <a:pt x="6704" y="10912"/>
                </a:lnTo>
                <a:lnTo>
                  <a:pt x="6700" y="10837"/>
                </a:lnTo>
                <a:lnTo>
                  <a:pt x="6696" y="10748"/>
                </a:lnTo>
                <a:lnTo>
                  <a:pt x="6691" y="10647"/>
                </a:lnTo>
                <a:lnTo>
                  <a:pt x="6685" y="10536"/>
                </a:lnTo>
                <a:lnTo>
                  <a:pt x="6678" y="10420"/>
                </a:lnTo>
                <a:lnTo>
                  <a:pt x="6671" y="10300"/>
                </a:lnTo>
                <a:lnTo>
                  <a:pt x="6664" y="10181"/>
                </a:lnTo>
                <a:lnTo>
                  <a:pt x="6656" y="10065"/>
                </a:lnTo>
                <a:lnTo>
                  <a:pt x="6647" y="9953"/>
                </a:lnTo>
                <a:lnTo>
                  <a:pt x="6638" y="9851"/>
                </a:lnTo>
                <a:lnTo>
                  <a:pt x="6629" y="9760"/>
                </a:lnTo>
                <a:lnTo>
                  <a:pt x="6625" y="9718"/>
                </a:lnTo>
                <a:lnTo>
                  <a:pt x="6620" y="9682"/>
                </a:lnTo>
                <a:lnTo>
                  <a:pt x="6616" y="9650"/>
                </a:lnTo>
                <a:lnTo>
                  <a:pt x="6611" y="9623"/>
                </a:lnTo>
                <a:lnTo>
                  <a:pt x="6605" y="9595"/>
                </a:lnTo>
                <a:lnTo>
                  <a:pt x="6595" y="9563"/>
                </a:lnTo>
                <a:lnTo>
                  <a:pt x="6581" y="9527"/>
                </a:lnTo>
                <a:lnTo>
                  <a:pt x="6565" y="9487"/>
                </a:lnTo>
                <a:lnTo>
                  <a:pt x="6547" y="9442"/>
                </a:lnTo>
                <a:lnTo>
                  <a:pt x="6525" y="9395"/>
                </a:lnTo>
                <a:lnTo>
                  <a:pt x="6502" y="9346"/>
                </a:lnTo>
                <a:lnTo>
                  <a:pt x="6476" y="9293"/>
                </a:lnTo>
                <a:lnTo>
                  <a:pt x="6419" y="9182"/>
                </a:lnTo>
                <a:lnTo>
                  <a:pt x="6358" y="9066"/>
                </a:lnTo>
                <a:lnTo>
                  <a:pt x="6293" y="8947"/>
                </a:lnTo>
                <a:lnTo>
                  <a:pt x="6227" y="8828"/>
                </a:lnTo>
                <a:lnTo>
                  <a:pt x="6161" y="8713"/>
                </a:lnTo>
                <a:lnTo>
                  <a:pt x="6098" y="8603"/>
                </a:lnTo>
                <a:lnTo>
                  <a:pt x="6040" y="8502"/>
                </a:lnTo>
                <a:lnTo>
                  <a:pt x="5988" y="8414"/>
                </a:lnTo>
                <a:lnTo>
                  <a:pt x="5944" y="8340"/>
                </a:lnTo>
                <a:lnTo>
                  <a:pt x="5910" y="8282"/>
                </a:lnTo>
                <a:lnTo>
                  <a:pt x="5889" y="8246"/>
                </a:lnTo>
                <a:lnTo>
                  <a:pt x="5881" y="8234"/>
                </a:lnTo>
                <a:lnTo>
                  <a:pt x="5875" y="8229"/>
                </a:lnTo>
                <a:lnTo>
                  <a:pt x="5861" y="8214"/>
                </a:lnTo>
                <a:lnTo>
                  <a:pt x="5839" y="8192"/>
                </a:lnTo>
                <a:lnTo>
                  <a:pt x="5810" y="8161"/>
                </a:lnTo>
                <a:lnTo>
                  <a:pt x="5774" y="8123"/>
                </a:lnTo>
                <a:lnTo>
                  <a:pt x="5734" y="8078"/>
                </a:lnTo>
                <a:lnTo>
                  <a:pt x="5689" y="8027"/>
                </a:lnTo>
                <a:lnTo>
                  <a:pt x="5640" y="7971"/>
                </a:lnTo>
                <a:lnTo>
                  <a:pt x="5589" y="7912"/>
                </a:lnTo>
                <a:lnTo>
                  <a:pt x="5536" y="7848"/>
                </a:lnTo>
                <a:lnTo>
                  <a:pt x="5484" y="7782"/>
                </a:lnTo>
                <a:lnTo>
                  <a:pt x="5432" y="7713"/>
                </a:lnTo>
                <a:lnTo>
                  <a:pt x="5406" y="7678"/>
                </a:lnTo>
                <a:lnTo>
                  <a:pt x="5381" y="7643"/>
                </a:lnTo>
                <a:lnTo>
                  <a:pt x="5357" y="7608"/>
                </a:lnTo>
                <a:lnTo>
                  <a:pt x="5333" y="7572"/>
                </a:lnTo>
                <a:lnTo>
                  <a:pt x="5310" y="7537"/>
                </a:lnTo>
                <a:lnTo>
                  <a:pt x="5287" y="7502"/>
                </a:lnTo>
                <a:lnTo>
                  <a:pt x="5266" y="7466"/>
                </a:lnTo>
                <a:lnTo>
                  <a:pt x="5247" y="7431"/>
                </a:lnTo>
                <a:lnTo>
                  <a:pt x="5227" y="7397"/>
                </a:lnTo>
                <a:lnTo>
                  <a:pt x="5207" y="7363"/>
                </a:lnTo>
                <a:lnTo>
                  <a:pt x="5187" y="7330"/>
                </a:lnTo>
                <a:lnTo>
                  <a:pt x="5165" y="7298"/>
                </a:lnTo>
                <a:lnTo>
                  <a:pt x="5143" y="7267"/>
                </a:lnTo>
                <a:lnTo>
                  <a:pt x="5121" y="7236"/>
                </a:lnTo>
                <a:lnTo>
                  <a:pt x="5098" y="7205"/>
                </a:lnTo>
                <a:lnTo>
                  <a:pt x="5074" y="7176"/>
                </a:lnTo>
                <a:lnTo>
                  <a:pt x="5050" y="7147"/>
                </a:lnTo>
                <a:lnTo>
                  <a:pt x="5025" y="7119"/>
                </a:lnTo>
                <a:lnTo>
                  <a:pt x="4999" y="7092"/>
                </a:lnTo>
                <a:lnTo>
                  <a:pt x="4974" y="7065"/>
                </a:lnTo>
                <a:lnTo>
                  <a:pt x="4948" y="7039"/>
                </a:lnTo>
                <a:lnTo>
                  <a:pt x="4922" y="7014"/>
                </a:lnTo>
                <a:lnTo>
                  <a:pt x="4895" y="6989"/>
                </a:lnTo>
                <a:lnTo>
                  <a:pt x="4869" y="6965"/>
                </a:lnTo>
                <a:lnTo>
                  <a:pt x="4842" y="6941"/>
                </a:lnTo>
                <a:lnTo>
                  <a:pt x="4814" y="6917"/>
                </a:lnTo>
                <a:lnTo>
                  <a:pt x="4787" y="6895"/>
                </a:lnTo>
                <a:lnTo>
                  <a:pt x="4759" y="6873"/>
                </a:lnTo>
                <a:lnTo>
                  <a:pt x="4702" y="6831"/>
                </a:lnTo>
                <a:lnTo>
                  <a:pt x="4646" y="6791"/>
                </a:lnTo>
                <a:lnTo>
                  <a:pt x="4590" y="6754"/>
                </a:lnTo>
                <a:lnTo>
                  <a:pt x="4534" y="6718"/>
                </a:lnTo>
                <a:lnTo>
                  <a:pt x="4479" y="6684"/>
                </a:lnTo>
                <a:lnTo>
                  <a:pt x="4423" y="6652"/>
                </a:lnTo>
                <a:lnTo>
                  <a:pt x="4315" y="6590"/>
                </a:lnTo>
                <a:lnTo>
                  <a:pt x="4215" y="6533"/>
                </a:lnTo>
                <a:lnTo>
                  <a:pt x="4122" y="6481"/>
                </a:lnTo>
                <a:lnTo>
                  <a:pt x="4042" y="6434"/>
                </a:lnTo>
                <a:lnTo>
                  <a:pt x="4007" y="6413"/>
                </a:lnTo>
                <a:lnTo>
                  <a:pt x="3976" y="6393"/>
                </a:lnTo>
                <a:lnTo>
                  <a:pt x="3949" y="6376"/>
                </a:lnTo>
                <a:lnTo>
                  <a:pt x="3927" y="6361"/>
                </a:lnTo>
                <a:lnTo>
                  <a:pt x="3910" y="6346"/>
                </a:lnTo>
                <a:lnTo>
                  <a:pt x="3898" y="6335"/>
                </a:lnTo>
                <a:lnTo>
                  <a:pt x="3894" y="6330"/>
                </a:lnTo>
                <a:lnTo>
                  <a:pt x="3891" y="6326"/>
                </a:lnTo>
                <a:lnTo>
                  <a:pt x="3890" y="6322"/>
                </a:lnTo>
                <a:lnTo>
                  <a:pt x="3891" y="6320"/>
                </a:lnTo>
                <a:lnTo>
                  <a:pt x="3893" y="6311"/>
                </a:lnTo>
                <a:lnTo>
                  <a:pt x="3894" y="6295"/>
                </a:lnTo>
                <a:lnTo>
                  <a:pt x="3895" y="6273"/>
                </a:lnTo>
                <a:lnTo>
                  <a:pt x="3895" y="6246"/>
                </a:lnTo>
                <a:lnTo>
                  <a:pt x="3893" y="6183"/>
                </a:lnTo>
                <a:lnTo>
                  <a:pt x="3890" y="6113"/>
                </a:lnTo>
                <a:lnTo>
                  <a:pt x="3886" y="6043"/>
                </a:lnTo>
                <a:lnTo>
                  <a:pt x="3882" y="5983"/>
                </a:lnTo>
                <a:lnTo>
                  <a:pt x="3880" y="5942"/>
                </a:lnTo>
                <a:lnTo>
                  <a:pt x="3879" y="5926"/>
                </a:lnTo>
                <a:lnTo>
                  <a:pt x="4119" y="5958"/>
                </a:lnTo>
                <a:lnTo>
                  <a:pt x="4117" y="5947"/>
                </a:lnTo>
                <a:lnTo>
                  <a:pt x="4111" y="5917"/>
                </a:lnTo>
                <a:lnTo>
                  <a:pt x="4103" y="5875"/>
                </a:lnTo>
                <a:lnTo>
                  <a:pt x="4094" y="5826"/>
                </a:lnTo>
                <a:lnTo>
                  <a:pt x="4085" y="5775"/>
                </a:lnTo>
                <a:lnTo>
                  <a:pt x="4077" y="5729"/>
                </a:lnTo>
                <a:lnTo>
                  <a:pt x="4070" y="5694"/>
                </a:lnTo>
                <a:lnTo>
                  <a:pt x="4067" y="5674"/>
                </a:lnTo>
                <a:lnTo>
                  <a:pt x="4065" y="5656"/>
                </a:lnTo>
                <a:lnTo>
                  <a:pt x="4061" y="5623"/>
                </a:lnTo>
                <a:lnTo>
                  <a:pt x="4056" y="5581"/>
                </a:lnTo>
                <a:lnTo>
                  <a:pt x="4050" y="5535"/>
                </a:lnTo>
                <a:lnTo>
                  <a:pt x="4045" y="5489"/>
                </a:lnTo>
                <a:lnTo>
                  <a:pt x="4040" y="5451"/>
                </a:lnTo>
                <a:lnTo>
                  <a:pt x="4037" y="5424"/>
                </a:lnTo>
                <a:lnTo>
                  <a:pt x="4036" y="5414"/>
                </a:lnTo>
                <a:lnTo>
                  <a:pt x="4327" y="5274"/>
                </a:lnTo>
                <a:lnTo>
                  <a:pt x="4446" y="5022"/>
                </a:lnTo>
                <a:lnTo>
                  <a:pt x="4885" y="4872"/>
                </a:lnTo>
                <a:lnTo>
                  <a:pt x="5201" y="4649"/>
                </a:lnTo>
                <a:lnTo>
                  <a:pt x="5251" y="4485"/>
                </a:lnTo>
                <a:lnTo>
                  <a:pt x="5271" y="4476"/>
                </a:lnTo>
                <a:lnTo>
                  <a:pt x="5326" y="4453"/>
                </a:lnTo>
                <a:lnTo>
                  <a:pt x="5402" y="4419"/>
                </a:lnTo>
                <a:lnTo>
                  <a:pt x="5490" y="4376"/>
                </a:lnTo>
                <a:lnTo>
                  <a:pt x="5535" y="4354"/>
                </a:lnTo>
                <a:lnTo>
                  <a:pt x="5580" y="4331"/>
                </a:lnTo>
                <a:lnTo>
                  <a:pt x="5623" y="4309"/>
                </a:lnTo>
                <a:lnTo>
                  <a:pt x="5662" y="4287"/>
                </a:lnTo>
                <a:lnTo>
                  <a:pt x="5679" y="4276"/>
                </a:lnTo>
                <a:lnTo>
                  <a:pt x="5696" y="4266"/>
                </a:lnTo>
                <a:lnTo>
                  <a:pt x="5710" y="4256"/>
                </a:lnTo>
                <a:lnTo>
                  <a:pt x="5723" y="4246"/>
                </a:lnTo>
                <a:lnTo>
                  <a:pt x="5734" y="4237"/>
                </a:lnTo>
                <a:lnTo>
                  <a:pt x="5744" y="4228"/>
                </a:lnTo>
                <a:lnTo>
                  <a:pt x="5750" y="4220"/>
                </a:lnTo>
                <a:lnTo>
                  <a:pt x="5755" y="4213"/>
                </a:lnTo>
                <a:lnTo>
                  <a:pt x="5770" y="4177"/>
                </a:lnTo>
                <a:lnTo>
                  <a:pt x="5789" y="4129"/>
                </a:lnTo>
                <a:lnTo>
                  <a:pt x="5810" y="4072"/>
                </a:lnTo>
                <a:lnTo>
                  <a:pt x="5831" y="4014"/>
                </a:lnTo>
                <a:lnTo>
                  <a:pt x="5850" y="3960"/>
                </a:lnTo>
                <a:lnTo>
                  <a:pt x="5866" y="3915"/>
                </a:lnTo>
                <a:lnTo>
                  <a:pt x="5876" y="3884"/>
                </a:lnTo>
                <a:lnTo>
                  <a:pt x="5881" y="3873"/>
                </a:lnTo>
                <a:lnTo>
                  <a:pt x="6323" y="3599"/>
                </a:lnTo>
                <a:lnTo>
                  <a:pt x="6330" y="3591"/>
                </a:lnTo>
                <a:lnTo>
                  <a:pt x="6351" y="3568"/>
                </a:lnTo>
                <a:lnTo>
                  <a:pt x="6380" y="3535"/>
                </a:lnTo>
                <a:lnTo>
                  <a:pt x="6413" y="3496"/>
                </a:lnTo>
                <a:lnTo>
                  <a:pt x="6429" y="3477"/>
                </a:lnTo>
                <a:lnTo>
                  <a:pt x="6445" y="3457"/>
                </a:lnTo>
                <a:lnTo>
                  <a:pt x="6460" y="3439"/>
                </a:lnTo>
                <a:lnTo>
                  <a:pt x="6472" y="3421"/>
                </a:lnTo>
                <a:lnTo>
                  <a:pt x="6482" y="3406"/>
                </a:lnTo>
                <a:lnTo>
                  <a:pt x="6488" y="3393"/>
                </a:lnTo>
                <a:lnTo>
                  <a:pt x="6490" y="3388"/>
                </a:lnTo>
                <a:lnTo>
                  <a:pt x="6491" y="3383"/>
                </a:lnTo>
                <a:lnTo>
                  <a:pt x="6491" y="3379"/>
                </a:lnTo>
                <a:lnTo>
                  <a:pt x="6490" y="3377"/>
                </a:lnTo>
                <a:lnTo>
                  <a:pt x="6488" y="3373"/>
                </a:lnTo>
                <a:lnTo>
                  <a:pt x="6486" y="3367"/>
                </a:lnTo>
                <a:lnTo>
                  <a:pt x="6484" y="3359"/>
                </a:lnTo>
                <a:lnTo>
                  <a:pt x="6483" y="3348"/>
                </a:lnTo>
                <a:lnTo>
                  <a:pt x="6480" y="3322"/>
                </a:lnTo>
                <a:lnTo>
                  <a:pt x="6478" y="3289"/>
                </a:lnTo>
                <a:lnTo>
                  <a:pt x="6475" y="3208"/>
                </a:lnTo>
                <a:lnTo>
                  <a:pt x="6474" y="3118"/>
                </a:lnTo>
                <a:lnTo>
                  <a:pt x="6473" y="3029"/>
                </a:lnTo>
                <a:lnTo>
                  <a:pt x="6473" y="2952"/>
                </a:lnTo>
                <a:lnTo>
                  <a:pt x="6473" y="2898"/>
                </a:lnTo>
                <a:lnTo>
                  <a:pt x="6473" y="2877"/>
                </a:lnTo>
                <a:lnTo>
                  <a:pt x="6469" y="2869"/>
                </a:lnTo>
                <a:lnTo>
                  <a:pt x="6459" y="2845"/>
                </a:lnTo>
                <a:lnTo>
                  <a:pt x="6444" y="2812"/>
                </a:lnTo>
                <a:lnTo>
                  <a:pt x="6427" y="2772"/>
                </a:lnTo>
                <a:lnTo>
                  <a:pt x="6408" y="2731"/>
                </a:lnTo>
                <a:lnTo>
                  <a:pt x="6391" y="2691"/>
                </a:lnTo>
                <a:lnTo>
                  <a:pt x="6375" y="2657"/>
                </a:lnTo>
                <a:lnTo>
                  <a:pt x="6364" y="2635"/>
                </a:lnTo>
                <a:lnTo>
                  <a:pt x="6360" y="2625"/>
                </a:lnTo>
                <a:lnTo>
                  <a:pt x="6356" y="2610"/>
                </a:lnTo>
                <a:lnTo>
                  <a:pt x="6351" y="2591"/>
                </a:lnTo>
                <a:lnTo>
                  <a:pt x="6346" y="2570"/>
                </a:lnTo>
                <a:lnTo>
                  <a:pt x="6337" y="2519"/>
                </a:lnTo>
                <a:lnTo>
                  <a:pt x="6328" y="2465"/>
                </a:lnTo>
                <a:lnTo>
                  <a:pt x="6321" y="2413"/>
                </a:lnTo>
                <a:lnTo>
                  <a:pt x="6315" y="2368"/>
                </a:lnTo>
                <a:lnTo>
                  <a:pt x="6311" y="2337"/>
                </a:lnTo>
                <a:lnTo>
                  <a:pt x="6310" y="2325"/>
                </a:lnTo>
                <a:lnTo>
                  <a:pt x="6315" y="2310"/>
                </a:lnTo>
                <a:lnTo>
                  <a:pt x="6329" y="2268"/>
                </a:lnTo>
                <a:lnTo>
                  <a:pt x="6350" y="2207"/>
                </a:lnTo>
                <a:lnTo>
                  <a:pt x="6375" y="2137"/>
                </a:lnTo>
                <a:lnTo>
                  <a:pt x="6402" y="2063"/>
                </a:lnTo>
                <a:lnTo>
                  <a:pt x="6429" y="1996"/>
                </a:lnTo>
                <a:lnTo>
                  <a:pt x="6441" y="1967"/>
                </a:lnTo>
                <a:lnTo>
                  <a:pt x="6453" y="1942"/>
                </a:lnTo>
                <a:lnTo>
                  <a:pt x="6463" y="1923"/>
                </a:lnTo>
                <a:lnTo>
                  <a:pt x="6471" y="1911"/>
                </a:lnTo>
                <a:lnTo>
                  <a:pt x="6479" y="1898"/>
                </a:lnTo>
                <a:lnTo>
                  <a:pt x="6491" y="1880"/>
                </a:lnTo>
                <a:lnTo>
                  <a:pt x="6504" y="1857"/>
                </a:lnTo>
                <a:lnTo>
                  <a:pt x="6519" y="1829"/>
                </a:lnTo>
                <a:lnTo>
                  <a:pt x="6553" y="1767"/>
                </a:lnTo>
                <a:lnTo>
                  <a:pt x="6589" y="1699"/>
                </a:lnTo>
                <a:lnTo>
                  <a:pt x="6623" y="1634"/>
                </a:lnTo>
                <a:lnTo>
                  <a:pt x="6651" y="1579"/>
                </a:lnTo>
                <a:lnTo>
                  <a:pt x="6671" y="1539"/>
                </a:lnTo>
                <a:lnTo>
                  <a:pt x="6678" y="1524"/>
                </a:lnTo>
                <a:lnTo>
                  <a:pt x="6686" y="1518"/>
                </a:lnTo>
                <a:lnTo>
                  <a:pt x="6708" y="1503"/>
                </a:lnTo>
                <a:lnTo>
                  <a:pt x="6739" y="1480"/>
                </a:lnTo>
                <a:lnTo>
                  <a:pt x="6775" y="1454"/>
                </a:lnTo>
                <a:lnTo>
                  <a:pt x="6812" y="1426"/>
                </a:lnTo>
                <a:lnTo>
                  <a:pt x="6846" y="1401"/>
                </a:lnTo>
                <a:lnTo>
                  <a:pt x="6873" y="1380"/>
                </a:lnTo>
                <a:lnTo>
                  <a:pt x="6888" y="1368"/>
                </a:lnTo>
                <a:lnTo>
                  <a:pt x="6901" y="1359"/>
                </a:lnTo>
                <a:lnTo>
                  <a:pt x="6919" y="1348"/>
                </a:lnTo>
                <a:lnTo>
                  <a:pt x="6940" y="1337"/>
                </a:lnTo>
                <a:lnTo>
                  <a:pt x="6963" y="1326"/>
                </a:lnTo>
                <a:lnTo>
                  <a:pt x="7003" y="1307"/>
                </a:lnTo>
                <a:lnTo>
                  <a:pt x="7020" y="1299"/>
                </a:lnTo>
                <a:lnTo>
                  <a:pt x="7077" y="1107"/>
                </a:lnTo>
                <a:lnTo>
                  <a:pt x="7341" y="1032"/>
                </a:lnTo>
                <a:lnTo>
                  <a:pt x="7265" y="847"/>
                </a:lnTo>
                <a:lnTo>
                  <a:pt x="7025" y="674"/>
                </a:lnTo>
                <a:lnTo>
                  <a:pt x="6840" y="529"/>
                </a:lnTo>
                <a:lnTo>
                  <a:pt x="6744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420" y="-71462"/>
            <a:ext cx="8451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90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-윤고딕330" pitchFamily="18" charset="-127"/>
                <a:ea typeface="-윤고딕330" pitchFamily="18" charset="-127"/>
              </a:rPr>
              <a:t>T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00034" y="341635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OPIC</a:t>
            </a:r>
            <a:r>
              <a:rPr lang="en-US" altLang="ko-KR" sz="45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 </a:t>
            </a:r>
            <a:endParaRPr lang="ko-KR" altLang="en-US" sz="4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429132"/>
            <a:ext cx="72152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500" b="1" dirty="0" smtClean="0">
                <a:solidFill>
                  <a:schemeClr val="accent4">
                    <a:lumMod val="50000"/>
                  </a:schemeClr>
                </a:solidFill>
                <a:latin typeface="HY엽서M" pitchFamily="18" charset="-127"/>
                <a:ea typeface="HY엽서M" pitchFamily="18" charset="-127"/>
              </a:rPr>
              <a:t>북한</a:t>
            </a:r>
            <a:r>
              <a:rPr lang="ko-KR" altLang="en-US" sz="4500" b="1" dirty="0" smtClean="0">
                <a:latin typeface="HY엽서M" pitchFamily="18" charset="-127"/>
                <a:ea typeface="HY엽서M" pitchFamily="18" charset="-127"/>
              </a:rPr>
              <a:t>의 독도에 대한 인식 </a:t>
            </a:r>
            <a:endParaRPr lang="ko-KR" altLang="en-US" sz="45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6143636" y="3643314"/>
            <a:ext cx="214314" cy="285752"/>
          </a:xfrm>
          <a:custGeom>
            <a:avLst/>
            <a:gdLst>
              <a:gd name="T0" fmla="*/ 6341 w 7341"/>
              <a:gd name="T1" fmla="*/ 1 h 14130"/>
              <a:gd name="T2" fmla="*/ 6217 w 7341"/>
              <a:gd name="T3" fmla="*/ 70 h 14130"/>
              <a:gd name="T4" fmla="*/ 6189 w 7341"/>
              <a:gd name="T5" fmla="*/ 309 h 14130"/>
              <a:gd name="T6" fmla="*/ 6208 w 7341"/>
              <a:gd name="T7" fmla="*/ 738 h 14130"/>
              <a:gd name="T8" fmla="*/ 5990 w 7341"/>
              <a:gd name="T9" fmla="*/ 1014 h 14130"/>
              <a:gd name="T10" fmla="*/ 5524 w 7341"/>
              <a:gd name="T11" fmla="*/ 1349 h 14130"/>
              <a:gd name="T12" fmla="*/ 5129 w 7341"/>
              <a:gd name="T13" fmla="*/ 1675 h 14130"/>
              <a:gd name="T14" fmla="*/ 4174 w 7341"/>
              <a:gd name="T15" fmla="*/ 1805 h 14130"/>
              <a:gd name="T16" fmla="*/ 4222 w 7341"/>
              <a:gd name="T17" fmla="*/ 2013 h 14130"/>
              <a:gd name="T18" fmla="*/ 2903 w 7341"/>
              <a:gd name="T19" fmla="*/ 2346 h 14130"/>
              <a:gd name="T20" fmla="*/ 2589 w 7341"/>
              <a:gd name="T21" fmla="*/ 2696 h 14130"/>
              <a:gd name="T22" fmla="*/ 1393 w 7341"/>
              <a:gd name="T23" fmla="*/ 3970 h 14130"/>
              <a:gd name="T24" fmla="*/ 114 w 7341"/>
              <a:gd name="T25" fmla="*/ 5312 h 14130"/>
              <a:gd name="T26" fmla="*/ 324 w 7341"/>
              <a:gd name="T27" fmla="*/ 5435 h 14130"/>
              <a:gd name="T28" fmla="*/ 403 w 7341"/>
              <a:gd name="T29" fmla="*/ 5726 h 14130"/>
              <a:gd name="T30" fmla="*/ 1267 w 7341"/>
              <a:gd name="T31" fmla="*/ 5913 h 14130"/>
              <a:gd name="T32" fmla="*/ 1336 w 7341"/>
              <a:gd name="T33" fmla="*/ 6029 h 14130"/>
              <a:gd name="T34" fmla="*/ 1140 w 7341"/>
              <a:gd name="T35" fmla="*/ 6710 h 14130"/>
              <a:gd name="T36" fmla="*/ 998 w 7341"/>
              <a:gd name="T37" fmla="*/ 7100 h 14130"/>
              <a:gd name="T38" fmla="*/ 891 w 7341"/>
              <a:gd name="T39" fmla="*/ 8486 h 14130"/>
              <a:gd name="T40" fmla="*/ 1229 w 7341"/>
              <a:gd name="T41" fmla="*/ 8531 h 14130"/>
              <a:gd name="T42" fmla="*/ 2295 w 7341"/>
              <a:gd name="T43" fmla="*/ 8614 h 14130"/>
              <a:gd name="T44" fmla="*/ 2588 w 7341"/>
              <a:gd name="T45" fmla="*/ 8594 h 14130"/>
              <a:gd name="T46" fmla="*/ 3158 w 7341"/>
              <a:gd name="T47" fmla="*/ 9413 h 14130"/>
              <a:gd name="T48" fmla="*/ 2957 w 7341"/>
              <a:gd name="T49" fmla="*/ 9507 h 14130"/>
              <a:gd name="T50" fmla="*/ 2591 w 7341"/>
              <a:gd name="T51" fmla="*/ 9945 h 14130"/>
              <a:gd name="T52" fmla="*/ 2308 w 7341"/>
              <a:gd name="T53" fmla="*/ 10201 h 14130"/>
              <a:gd name="T54" fmla="*/ 3055 w 7341"/>
              <a:gd name="T55" fmla="*/ 11261 h 14130"/>
              <a:gd name="T56" fmla="*/ 3130 w 7341"/>
              <a:gd name="T57" fmla="*/ 11742 h 14130"/>
              <a:gd name="T58" fmla="*/ 2993 w 7341"/>
              <a:gd name="T59" fmla="*/ 11921 h 14130"/>
              <a:gd name="T60" fmla="*/ 3007 w 7341"/>
              <a:gd name="T61" fmla="*/ 12107 h 14130"/>
              <a:gd name="T62" fmla="*/ 2824 w 7341"/>
              <a:gd name="T63" fmla="*/ 12341 h 14130"/>
              <a:gd name="T64" fmla="*/ 2703 w 7341"/>
              <a:gd name="T65" fmla="*/ 12504 h 14130"/>
              <a:gd name="T66" fmla="*/ 2777 w 7341"/>
              <a:gd name="T67" fmla="*/ 13043 h 14130"/>
              <a:gd name="T68" fmla="*/ 2876 w 7341"/>
              <a:gd name="T69" fmla="*/ 13242 h 14130"/>
              <a:gd name="T70" fmla="*/ 2778 w 7341"/>
              <a:gd name="T71" fmla="*/ 13429 h 14130"/>
              <a:gd name="T72" fmla="*/ 2763 w 7341"/>
              <a:gd name="T73" fmla="*/ 13650 h 14130"/>
              <a:gd name="T74" fmla="*/ 3009 w 7341"/>
              <a:gd name="T75" fmla="*/ 13873 h 14130"/>
              <a:gd name="T76" fmla="*/ 3155 w 7341"/>
              <a:gd name="T77" fmla="*/ 14092 h 14130"/>
              <a:gd name="T78" fmla="*/ 3340 w 7341"/>
              <a:gd name="T79" fmla="*/ 14077 h 14130"/>
              <a:gd name="T80" fmla="*/ 3785 w 7341"/>
              <a:gd name="T81" fmla="*/ 13746 h 14130"/>
              <a:gd name="T82" fmla="*/ 4091 w 7341"/>
              <a:gd name="T83" fmla="*/ 13691 h 14130"/>
              <a:gd name="T84" fmla="*/ 4431 w 7341"/>
              <a:gd name="T85" fmla="*/ 13517 h 14130"/>
              <a:gd name="T86" fmla="*/ 5050 w 7341"/>
              <a:gd name="T87" fmla="*/ 13226 h 14130"/>
              <a:gd name="T88" fmla="*/ 5922 w 7341"/>
              <a:gd name="T89" fmla="*/ 12683 h 14130"/>
              <a:gd name="T90" fmla="*/ 6331 w 7341"/>
              <a:gd name="T91" fmla="*/ 12486 h 14130"/>
              <a:gd name="T92" fmla="*/ 6707 w 7341"/>
              <a:gd name="T93" fmla="*/ 10969 h 14130"/>
              <a:gd name="T94" fmla="*/ 6620 w 7341"/>
              <a:gd name="T95" fmla="*/ 9682 h 14130"/>
              <a:gd name="T96" fmla="*/ 6227 w 7341"/>
              <a:gd name="T97" fmla="*/ 8828 h 14130"/>
              <a:gd name="T98" fmla="*/ 5734 w 7341"/>
              <a:gd name="T99" fmla="*/ 8078 h 14130"/>
              <a:gd name="T100" fmla="*/ 5247 w 7341"/>
              <a:gd name="T101" fmla="*/ 7431 h 14130"/>
              <a:gd name="T102" fmla="*/ 4922 w 7341"/>
              <a:gd name="T103" fmla="*/ 7014 h 14130"/>
              <a:gd name="T104" fmla="*/ 4215 w 7341"/>
              <a:gd name="T105" fmla="*/ 6533 h 14130"/>
              <a:gd name="T106" fmla="*/ 3894 w 7341"/>
              <a:gd name="T107" fmla="*/ 6295 h 14130"/>
              <a:gd name="T108" fmla="*/ 4085 w 7341"/>
              <a:gd name="T109" fmla="*/ 5775 h 14130"/>
              <a:gd name="T110" fmla="*/ 4885 w 7341"/>
              <a:gd name="T111" fmla="*/ 4872 h 14130"/>
              <a:gd name="T112" fmla="*/ 5723 w 7341"/>
              <a:gd name="T113" fmla="*/ 4246 h 14130"/>
              <a:gd name="T114" fmla="*/ 6330 w 7341"/>
              <a:gd name="T115" fmla="*/ 3591 h 14130"/>
              <a:gd name="T116" fmla="*/ 6488 w 7341"/>
              <a:gd name="T117" fmla="*/ 3373 h 14130"/>
              <a:gd name="T118" fmla="*/ 6444 w 7341"/>
              <a:gd name="T119" fmla="*/ 2812 h 14130"/>
              <a:gd name="T120" fmla="*/ 6311 w 7341"/>
              <a:gd name="T121" fmla="*/ 2337 h 14130"/>
              <a:gd name="T122" fmla="*/ 6504 w 7341"/>
              <a:gd name="T123" fmla="*/ 1857 h 14130"/>
              <a:gd name="T124" fmla="*/ 6873 w 7341"/>
              <a:gd name="T125" fmla="*/ 1380 h 14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1" h="14130">
                <a:moveTo>
                  <a:pt x="6744" y="242"/>
                </a:moveTo>
                <a:lnTo>
                  <a:pt x="6521" y="75"/>
                </a:lnTo>
                <a:lnTo>
                  <a:pt x="6514" y="70"/>
                </a:lnTo>
                <a:lnTo>
                  <a:pt x="6494" y="57"/>
                </a:lnTo>
                <a:lnTo>
                  <a:pt x="6480" y="49"/>
                </a:lnTo>
                <a:lnTo>
                  <a:pt x="6465" y="40"/>
                </a:lnTo>
                <a:lnTo>
                  <a:pt x="6446" y="32"/>
                </a:lnTo>
                <a:lnTo>
                  <a:pt x="6426" y="23"/>
                </a:lnTo>
                <a:lnTo>
                  <a:pt x="6406" y="15"/>
                </a:lnTo>
                <a:lnTo>
                  <a:pt x="6385" y="8"/>
                </a:lnTo>
                <a:lnTo>
                  <a:pt x="6374" y="6"/>
                </a:lnTo>
                <a:lnTo>
                  <a:pt x="6363" y="4"/>
                </a:lnTo>
                <a:lnTo>
                  <a:pt x="6352" y="2"/>
                </a:lnTo>
                <a:lnTo>
                  <a:pt x="6341" y="1"/>
                </a:lnTo>
                <a:lnTo>
                  <a:pt x="6330" y="0"/>
                </a:lnTo>
                <a:lnTo>
                  <a:pt x="6320" y="0"/>
                </a:lnTo>
                <a:lnTo>
                  <a:pt x="6309" y="1"/>
                </a:lnTo>
                <a:lnTo>
                  <a:pt x="6299" y="3"/>
                </a:lnTo>
                <a:lnTo>
                  <a:pt x="6288" y="6"/>
                </a:lnTo>
                <a:lnTo>
                  <a:pt x="6278" y="9"/>
                </a:lnTo>
                <a:lnTo>
                  <a:pt x="6269" y="13"/>
                </a:lnTo>
                <a:lnTo>
                  <a:pt x="6259" y="19"/>
                </a:lnTo>
                <a:lnTo>
                  <a:pt x="6251" y="25"/>
                </a:lnTo>
                <a:lnTo>
                  <a:pt x="6243" y="33"/>
                </a:lnTo>
                <a:lnTo>
                  <a:pt x="6235" y="41"/>
                </a:lnTo>
                <a:lnTo>
                  <a:pt x="6228" y="50"/>
                </a:lnTo>
                <a:lnTo>
                  <a:pt x="6222" y="59"/>
                </a:lnTo>
                <a:lnTo>
                  <a:pt x="6217" y="70"/>
                </a:lnTo>
                <a:lnTo>
                  <a:pt x="6212" y="80"/>
                </a:lnTo>
                <a:lnTo>
                  <a:pt x="6207" y="91"/>
                </a:lnTo>
                <a:lnTo>
                  <a:pt x="6203" y="103"/>
                </a:lnTo>
                <a:lnTo>
                  <a:pt x="6200" y="114"/>
                </a:lnTo>
                <a:lnTo>
                  <a:pt x="6197" y="127"/>
                </a:lnTo>
                <a:lnTo>
                  <a:pt x="6194" y="139"/>
                </a:lnTo>
                <a:lnTo>
                  <a:pt x="6190" y="164"/>
                </a:lnTo>
                <a:lnTo>
                  <a:pt x="6188" y="189"/>
                </a:lnTo>
                <a:lnTo>
                  <a:pt x="6186" y="212"/>
                </a:lnTo>
                <a:lnTo>
                  <a:pt x="6186" y="234"/>
                </a:lnTo>
                <a:lnTo>
                  <a:pt x="6186" y="255"/>
                </a:lnTo>
                <a:lnTo>
                  <a:pt x="6186" y="273"/>
                </a:lnTo>
                <a:lnTo>
                  <a:pt x="6188" y="299"/>
                </a:lnTo>
                <a:lnTo>
                  <a:pt x="6189" y="309"/>
                </a:lnTo>
                <a:lnTo>
                  <a:pt x="6095" y="479"/>
                </a:lnTo>
                <a:lnTo>
                  <a:pt x="6102" y="490"/>
                </a:lnTo>
                <a:lnTo>
                  <a:pt x="6120" y="519"/>
                </a:lnTo>
                <a:lnTo>
                  <a:pt x="6132" y="540"/>
                </a:lnTo>
                <a:lnTo>
                  <a:pt x="6145" y="563"/>
                </a:lnTo>
                <a:lnTo>
                  <a:pt x="6158" y="588"/>
                </a:lnTo>
                <a:lnTo>
                  <a:pt x="6171" y="614"/>
                </a:lnTo>
                <a:lnTo>
                  <a:pt x="6183" y="642"/>
                </a:lnTo>
                <a:lnTo>
                  <a:pt x="6193" y="670"/>
                </a:lnTo>
                <a:lnTo>
                  <a:pt x="6198" y="684"/>
                </a:lnTo>
                <a:lnTo>
                  <a:pt x="6201" y="698"/>
                </a:lnTo>
                <a:lnTo>
                  <a:pt x="6204" y="712"/>
                </a:lnTo>
                <a:lnTo>
                  <a:pt x="6207" y="725"/>
                </a:lnTo>
                <a:lnTo>
                  <a:pt x="6208" y="738"/>
                </a:lnTo>
                <a:lnTo>
                  <a:pt x="6209" y="750"/>
                </a:lnTo>
                <a:lnTo>
                  <a:pt x="6208" y="762"/>
                </a:lnTo>
                <a:lnTo>
                  <a:pt x="6207" y="773"/>
                </a:lnTo>
                <a:lnTo>
                  <a:pt x="6204" y="784"/>
                </a:lnTo>
                <a:lnTo>
                  <a:pt x="6200" y="794"/>
                </a:lnTo>
                <a:lnTo>
                  <a:pt x="6195" y="802"/>
                </a:lnTo>
                <a:lnTo>
                  <a:pt x="6188" y="810"/>
                </a:lnTo>
                <a:lnTo>
                  <a:pt x="6156" y="842"/>
                </a:lnTo>
                <a:lnTo>
                  <a:pt x="6123" y="877"/>
                </a:lnTo>
                <a:lnTo>
                  <a:pt x="6089" y="911"/>
                </a:lnTo>
                <a:lnTo>
                  <a:pt x="6057" y="944"/>
                </a:lnTo>
                <a:lnTo>
                  <a:pt x="6028" y="974"/>
                </a:lnTo>
                <a:lnTo>
                  <a:pt x="6005" y="998"/>
                </a:lnTo>
                <a:lnTo>
                  <a:pt x="5990" y="1014"/>
                </a:lnTo>
                <a:lnTo>
                  <a:pt x="5985" y="1020"/>
                </a:lnTo>
                <a:lnTo>
                  <a:pt x="5597" y="1084"/>
                </a:lnTo>
                <a:lnTo>
                  <a:pt x="5596" y="1095"/>
                </a:lnTo>
                <a:lnTo>
                  <a:pt x="5590" y="1122"/>
                </a:lnTo>
                <a:lnTo>
                  <a:pt x="5583" y="1162"/>
                </a:lnTo>
                <a:lnTo>
                  <a:pt x="5574" y="1208"/>
                </a:lnTo>
                <a:lnTo>
                  <a:pt x="5568" y="1233"/>
                </a:lnTo>
                <a:lnTo>
                  <a:pt x="5562" y="1256"/>
                </a:lnTo>
                <a:lnTo>
                  <a:pt x="5556" y="1280"/>
                </a:lnTo>
                <a:lnTo>
                  <a:pt x="5548" y="1302"/>
                </a:lnTo>
                <a:lnTo>
                  <a:pt x="5541" y="1321"/>
                </a:lnTo>
                <a:lnTo>
                  <a:pt x="5533" y="1337"/>
                </a:lnTo>
                <a:lnTo>
                  <a:pt x="5528" y="1344"/>
                </a:lnTo>
                <a:lnTo>
                  <a:pt x="5524" y="1349"/>
                </a:lnTo>
                <a:lnTo>
                  <a:pt x="5520" y="1354"/>
                </a:lnTo>
                <a:lnTo>
                  <a:pt x="5515" y="1358"/>
                </a:lnTo>
                <a:lnTo>
                  <a:pt x="5504" y="1366"/>
                </a:lnTo>
                <a:lnTo>
                  <a:pt x="5488" y="1380"/>
                </a:lnTo>
                <a:lnTo>
                  <a:pt x="5469" y="1397"/>
                </a:lnTo>
                <a:lnTo>
                  <a:pt x="5447" y="1418"/>
                </a:lnTo>
                <a:lnTo>
                  <a:pt x="5397" y="1467"/>
                </a:lnTo>
                <a:lnTo>
                  <a:pt x="5344" y="1520"/>
                </a:lnTo>
                <a:lnTo>
                  <a:pt x="5292" y="1572"/>
                </a:lnTo>
                <a:lnTo>
                  <a:pt x="5250" y="1616"/>
                </a:lnTo>
                <a:lnTo>
                  <a:pt x="5220" y="1647"/>
                </a:lnTo>
                <a:lnTo>
                  <a:pt x="5209" y="1658"/>
                </a:lnTo>
                <a:lnTo>
                  <a:pt x="5187" y="1663"/>
                </a:lnTo>
                <a:lnTo>
                  <a:pt x="5129" y="1675"/>
                </a:lnTo>
                <a:lnTo>
                  <a:pt x="5047" y="1692"/>
                </a:lnTo>
                <a:lnTo>
                  <a:pt x="4950" y="1712"/>
                </a:lnTo>
                <a:lnTo>
                  <a:pt x="4852" y="1732"/>
                </a:lnTo>
                <a:lnTo>
                  <a:pt x="4764" y="1749"/>
                </a:lnTo>
                <a:lnTo>
                  <a:pt x="4695" y="1762"/>
                </a:lnTo>
                <a:lnTo>
                  <a:pt x="4659" y="1769"/>
                </a:lnTo>
                <a:lnTo>
                  <a:pt x="4626" y="1771"/>
                </a:lnTo>
                <a:lnTo>
                  <a:pt x="4564" y="1775"/>
                </a:lnTo>
                <a:lnTo>
                  <a:pt x="4485" y="1780"/>
                </a:lnTo>
                <a:lnTo>
                  <a:pt x="4395" y="1785"/>
                </a:lnTo>
                <a:lnTo>
                  <a:pt x="4308" y="1791"/>
                </a:lnTo>
                <a:lnTo>
                  <a:pt x="4230" y="1798"/>
                </a:lnTo>
                <a:lnTo>
                  <a:pt x="4199" y="1802"/>
                </a:lnTo>
                <a:lnTo>
                  <a:pt x="4174" y="1805"/>
                </a:lnTo>
                <a:lnTo>
                  <a:pt x="4164" y="1807"/>
                </a:lnTo>
                <a:lnTo>
                  <a:pt x="4155" y="1809"/>
                </a:lnTo>
                <a:lnTo>
                  <a:pt x="4149" y="1811"/>
                </a:lnTo>
                <a:lnTo>
                  <a:pt x="4146" y="1813"/>
                </a:lnTo>
                <a:lnTo>
                  <a:pt x="4144" y="1816"/>
                </a:lnTo>
                <a:lnTo>
                  <a:pt x="4143" y="1820"/>
                </a:lnTo>
                <a:lnTo>
                  <a:pt x="4144" y="1827"/>
                </a:lnTo>
                <a:lnTo>
                  <a:pt x="4146" y="1835"/>
                </a:lnTo>
                <a:lnTo>
                  <a:pt x="4152" y="1857"/>
                </a:lnTo>
                <a:lnTo>
                  <a:pt x="4163" y="1882"/>
                </a:lnTo>
                <a:lnTo>
                  <a:pt x="4175" y="1912"/>
                </a:lnTo>
                <a:lnTo>
                  <a:pt x="4189" y="1944"/>
                </a:lnTo>
                <a:lnTo>
                  <a:pt x="4205" y="1978"/>
                </a:lnTo>
                <a:lnTo>
                  <a:pt x="4222" y="2013"/>
                </a:lnTo>
                <a:lnTo>
                  <a:pt x="4256" y="2081"/>
                </a:lnTo>
                <a:lnTo>
                  <a:pt x="4286" y="2141"/>
                </a:lnTo>
                <a:lnTo>
                  <a:pt x="4307" y="2182"/>
                </a:lnTo>
                <a:lnTo>
                  <a:pt x="4316" y="2197"/>
                </a:lnTo>
                <a:lnTo>
                  <a:pt x="4481" y="2397"/>
                </a:lnTo>
                <a:lnTo>
                  <a:pt x="4429" y="2632"/>
                </a:lnTo>
                <a:lnTo>
                  <a:pt x="3683" y="2784"/>
                </a:lnTo>
                <a:lnTo>
                  <a:pt x="3357" y="2559"/>
                </a:lnTo>
                <a:lnTo>
                  <a:pt x="3172" y="2344"/>
                </a:lnTo>
                <a:lnTo>
                  <a:pt x="3156" y="2344"/>
                </a:lnTo>
                <a:lnTo>
                  <a:pt x="3113" y="2344"/>
                </a:lnTo>
                <a:lnTo>
                  <a:pt x="3051" y="2345"/>
                </a:lnTo>
                <a:lnTo>
                  <a:pt x="2978" y="2345"/>
                </a:lnTo>
                <a:lnTo>
                  <a:pt x="2903" y="2346"/>
                </a:lnTo>
                <a:lnTo>
                  <a:pt x="2835" y="2347"/>
                </a:lnTo>
                <a:lnTo>
                  <a:pt x="2782" y="2349"/>
                </a:lnTo>
                <a:lnTo>
                  <a:pt x="2752" y="2351"/>
                </a:lnTo>
                <a:lnTo>
                  <a:pt x="2747" y="2353"/>
                </a:lnTo>
                <a:lnTo>
                  <a:pt x="2742" y="2357"/>
                </a:lnTo>
                <a:lnTo>
                  <a:pt x="2736" y="2364"/>
                </a:lnTo>
                <a:lnTo>
                  <a:pt x="2730" y="2374"/>
                </a:lnTo>
                <a:lnTo>
                  <a:pt x="2714" y="2399"/>
                </a:lnTo>
                <a:lnTo>
                  <a:pt x="2698" y="2432"/>
                </a:lnTo>
                <a:lnTo>
                  <a:pt x="2681" y="2470"/>
                </a:lnTo>
                <a:lnTo>
                  <a:pt x="2662" y="2512"/>
                </a:lnTo>
                <a:lnTo>
                  <a:pt x="2643" y="2557"/>
                </a:lnTo>
                <a:lnTo>
                  <a:pt x="2625" y="2604"/>
                </a:lnTo>
                <a:lnTo>
                  <a:pt x="2589" y="2696"/>
                </a:lnTo>
                <a:lnTo>
                  <a:pt x="2559" y="2775"/>
                </a:lnTo>
                <a:lnTo>
                  <a:pt x="2538" y="2831"/>
                </a:lnTo>
                <a:lnTo>
                  <a:pt x="2531" y="2852"/>
                </a:lnTo>
                <a:lnTo>
                  <a:pt x="2056" y="3508"/>
                </a:lnTo>
                <a:lnTo>
                  <a:pt x="1752" y="3835"/>
                </a:lnTo>
                <a:lnTo>
                  <a:pt x="1738" y="3840"/>
                </a:lnTo>
                <a:lnTo>
                  <a:pt x="1701" y="3854"/>
                </a:lnTo>
                <a:lnTo>
                  <a:pt x="1647" y="3873"/>
                </a:lnTo>
                <a:lnTo>
                  <a:pt x="1585" y="3896"/>
                </a:lnTo>
                <a:lnTo>
                  <a:pt x="1521" y="3919"/>
                </a:lnTo>
                <a:lnTo>
                  <a:pt x="1465" y="3940"/>
                </a:lnTo>
                <a:lnTo>
                  <a:pt x="1421" y="3957"/>
                </a:lnTo>
                <a:lnTo>
                  <a:pt x="1399" y="3965"/>
                </a:lnTo>
                <a:lnTo>
                  <a:pt x="1393" y="3970"/>
                </a:lnTo>
                <a:lnTo>
                  <a:pt x="1384" y="3978"/>
                </a:lnTo>
                <a:lnTo>
                  <a:pt x="1374" y="3990"/>
                </a:lnTo>
                <a:lnTo>
                  <a:pt x="1361" y="4005"/>
                </a:lnTo>
                <a:lnTo>
                  <a:pt x="1333" y="4041"/>
                </a:lnTo>
                <a:lnTo>
                  <a:pt x="1302" y="4081"/>
                </a:lnTo>
                <a:lnTo>
                  <a:pt x="1272" y="4122"/>
                </a:lnTo>
                <a:lnTo>
                  <a:pt x="1247" y="4156"/>
                </a:lnTo>
                <a:lnTo>
                  <a:pt x="1230" y="4180"/>
                </a:lnTo>
                <a:lnTo>
                  <a:pt x="1223" y="4189"/>
                </a:lnTo>
                <a:lnTo>
                  <a:pt x="920" y="4296"/>
                </a:lnTo>
                <a:lnTo>
                  <a:pt x="0" y="5269"/>
                </a:lnTo>
                <a:lnTo>
                  <a:pt x="16" y="5275"/>
                </a:lnTo>
                <a:lnTo>
                  <a:pt x="57" y="5290"/>
                </a:lnTo>
                <a:lnTo>
                  <a:pt x="114" y="5312"/>
                </a:lnTo>
                <a:lnTo>
                  <a:pt x="179" y="5339"/>
                </a:lnTo>
                <a:lnTo>
                  <a:pt x="211" y="5352"/>
                </a:lnTo>
                <a:lnTo>
                  <a:pt x="242" y="5366"/>
                </a:lnTo>
                <a:lnTo>
                  <a:pt x="269" y="5380"/>
                </a:lnTo>
                <a:lnTo>
                  <a:pt x="293" y="5393"/>
                </a:lnTo>
                <a:lnTo>
                  <a:pt x="303" y="5399"/>
                </a:lnTo>
                <a:lnTo>
                  <a:pt x="312" y="5405"/>
                </a:lnTo>
                <a:lnTo>
                  <a:pt x="319" y="5410"/>
                </a:lnTo>
                <a:lnTo>
                  <a:pt x="325" y="5415"/>
                </a:lnTo>
                <a:lnTo>
                  <a:pt x="328" y="5420"/>
                </a:lnTo>
                <a:lnTo>
                  <a:pt x="330" y="5424"/>
                </a:lnTo>
                <a:lnTo>
                  <a:pt x="330" y="5428"/>
                </a:lnTo>
                <a:lnTo>
                  <a:pt x="327" y="5431"/>
                </a:lnTo>
                <a:lnTo>
                  <a:pt x="324" y="5435"/>
                </a:lnTo>
                <a:lnTo>
                  <a:pt x="322" y="5440"/>
                </a:lnTo>
                <a:lnTo>
                  <a:pt x="320" y="5446"/>
                </a:lnTo>
                <a:lnTo>
                  <a:pt x="319" y="5453"/>
                </a:lnTo>
                <a:lnTo>
                  <a:pt x="319" y="5462"/>
                </a:lnTo>
                <a:lnTo>
                  <a:pt x="320" y="5471"/>
                </a:lnTo>
                <a:lnTo>
                  <a:pt x="321" y="5481"/>
                </a:lnTo>
                <a:lnTo>
                  <a:pt x="323" y="5492"/>
                </a:lnTo>
                <a:lnTo>
                  <a:pt x="328" y="5517"/>
                </a:lnTo>
                <a:lnTo>
                  <a:pt x="335" y="5543"/>
                </a:lnTo>
                <a:lnTo>
                  <a:pt x="343" y="5570"/>
                </a:lnTo>
                <a:lnTo>
                  <a:pt x="353" y="5597"/>
                </a:lnTo>
                <a:lnTo>
                  <a:pt x="372" y="5650"/>
                </a:lnTo>
                <a:lnTo>
                  <a:pt x="390" y="5695"/>
                </a:lnTo>
                <a:lnTo>
                  <a:pt x="403" y="5726"/>
                </a:lnTo>
                <a:lnTo>
                  <a:pt x="408" y="5738"/>
                </a:lnTo>
                <a:lnTo>
                  <a:pt x="729" y="5621"/>
                </a:lnTo>
                <a:lnTo>
                  <a:pt x="746" y="5629"/>
                </a:lnTo>
                <a:lnTo>
                  <a:pt x="792" y="5650"/>
                </a:lnTo>
                <a:lnTo>
                  <a:pt x="857" y="5681"/>
                </a:lnTo>
                <a:lnTo>
                  <a:pt x="932" y="5717"/>
                </a:lnTo>
                <a:lnTo>
                  <a:pt x="1010" y="5753"/>
                </a:lnTo>
                <a:lnTo>
                  <a:pt x="1079" y="5785"/>
                </a:lnTo>
                <a:lnTo>
                  <a:pt x="1131" y="5811"/>
                </a:lnTo>
                <a:lnTo>
                  <a:pt x="1157" y="5824"/>
                </a:lnTo>
                <a:lnTo>
                  <a:pt x="1174" y="5835"/>
                </a:lnTo>
                <a:lnTo>
                  <a:pt x="1201" y="5855"/>
                </a:lnTo>
                <a:lnTo>
                  <a:pt x="1233" y="5882"/>
                </a:lnTo>
                <a:lnTo>
                  <a:pt x="1267" y="5913"/>
                </a:lnTo>
                <a:lnTo>
                  <a:pt x="1283" y="5928"/>
                </a:lnTo>
                <a:lnTo>
                  <a:pt x="1299" y="5944"/>
                </a:lnTo>
                <a:lnTo>
                  <a:pt x="1313" y="5959"/>
                </a:lnTo>
                <a:lnTo>
                  <a:pt x="1324" y="5973"/>
                </a:lnTo>
                <a:lnTo>
                  <a:pt x="1333" y="5986"/>
                </a:lnTo>
                <a:lnTo>
                  <a:pt x="1339" y="5997"/>
                </a:lnTo>
                <a:lnTo>
                  <a:pt x="1340" y="6002"/>
                </a:lnTo>
                <a:lnTo>
                  <a:pt x="1341" y="6006"/>
                </a:lnTo>
                <a:lnTo>
                  <a:pt x="1340" y="6010"/>
                </a:lnTo>
                <a:lnTo>
                  <a:pt x="1339" y="6013"/>
                </a:lnTo>
                <a:lnTo>
                  <a:pt x="1337" y="6016"/>
                </a:lnTo>
                <a:lnTo>
                  <a:pt x="1336" y="6020"/>
                </a:lnTo>
                <a:lnTo>
                  <a:pt x="1335" y="6024"/>
                </a:lnTo>
                <a:lnTo>
                  <a:pt x="1336" y="6029"/>
                </a:lnTo>
                <a:lnTo>
                  <a:pt x="1337" y="6040"/>
                </a:lnTo>
                <a:lnTo>
                  <a:pt x="1341" y="6054"/>
                </a:lnTo>
                <a:lnTo>
                  <a:pt x="1346" y="6068"/>
                </a:lnTo>
                <a:lnTo>
                  <a:pt x="1352" y="6085"/>
                </a:lnTo>
                <a:lnTo>
                  <a:pt x="1360" y="6100"/>
                </a:lnTo>
                <a:lnTo>
                  <a:pt x="1368" y="6116"/>
                </a:lnTo>
                <a:lnTo>
                  <a:pt x="1384" y="6147"/>
                </a:lnTo>
                <a:lnTo>
                  <a:pt x="1399" y="6173"/>
                </a:lnTo>
                <a:lnTo>
                  <a:pt x="1409" y="6191"/>
                </a:lnTo>
                <a:lnTo>
                  <a:pt x="1414" y="6197"/>
                </a:lnTo>
                <a:lnTo>
                  <a:pt x="1355" y="6442"/>
                </a:lnTo>
                <a:lnTo>
                  <a:pt x="1159" y="6642"/>
                </a:lnTo>
                <a:lnTo>
                  <a:pt x="1154" y="6660"/>
                </a:lnTo>
                <a:lnTo>
                  <a:pt x="1140" y="6710"/>
                </a:lnTo>
                <a:lnTo>
                  <a:pt x="1119" y="6780"/>
                </a:lnTo>
                <a:lnTo>
                  <a:pt x="1095" y="6860"/>
                </a:lnTo>
                <a:lnTo>
                  <a:pt x="1069" y="6941"/>
                </a:lnTo>
                <a:lnTo>
                  <a:pt x="1045" y="7011"/>
                </a:lnTo>
                <a:lnTo>
                  <a:pt x="1034" y="7040"/>
                </a:lnTo>
                <a:lnTo>
                  <a:pt x="1025" y="7061"/>
                </a:lnTo>
                <a:lnTo>
                  <a:pt x="1021" y="7070"/>
                </a:lnTo>
                <a:lnTo>
                  <a:pt x="1017" y="7076"/>
                </a:lnTo>
                <a:lnTo>
                  <a:pt x="1014" y="7080"/>
                </a:lnTo>
                <a:lnTo>
                  <a:pt x="1011" y="7081"/>
                </a:lnTo>
                <a:lnTo>
                  <a:pt x="1008" y="7083"/>
                </a:lnTo>
                <a:lnTo>
                  <a:pt x="1005" y="7086"/>
                </a:lnTo>
                <a:lnTo>
                  <a:pt x="1001" y="7092"/>
                </a:lnTo>
                <a:lnTo>
                  <a:pt x="998" y="7100"/>
                </a:lnTo>
                <a:lnTo>
                  <a:pt x="990" y="7122"/>
                </a:lnTo>
                <a:lnTo>
                  <a:pt x="982" y="7149"/>
                </a:lnTo>
                <a:lnTo>
                  <a:pt x="965" y="7218"/>
                </a:lnTo>
                <a:lnTo>
                  <a:pt x="947" y="7296"/>
                </a:lnTo>
                <a:lnTo>
                  <a:pt x="930" y="7373"/>
                </a:lnTo>
                <a:lnTo>
                  <a:pt x="916" y="7441"/>
                </a:lnTo>
                <a:lnTo>
                  <a:pt x="907" y="7490"/>
                </a:lnTo>
                <a:lnTo>
                  <a:pt x="904" y="7508"/>
                </a:lnTo>
                <a:lnTo>
                  <a:pt x="710" y="7804"/>
                </a:lnTo>
                <a:lnTo>
                  <a:pt x="539" y="8123"/>
                </a:lnTo>
                <a:lnTo>
                  <a:pt x="387" y="8326"/>
                </a:lnTo>
                <a:lnTo>
                  <a:pt x="828" y="8484"/>
                </a:lnTo>
                <a:lnTo>
                  <a:pt x="846" y="8484"/>
                </a:lnTo>
                <a:lnTo>
                  <a:pt x="891" y="8486"/>
                </a:lnTo>
                <a:lnTo>
                  <a:pt x="956" y="8489"/>
                </a:lnTo>
                <a:lnTo>
                  <a:pt x="1031" y="8493"/>
                </a:lnTo>
                <a:lnTo>
                  <a:pt x="1068" y="8496"/>
                </a:lnTo>
                <a:lnTo>
                  <a:pt x="1104" y="8499"/>
                </a:lnTo>
                <a:lnTo>
                  <a:pt x="1138" y="8502"/>
                </a:lnTo>
                <a:lnTo>
                  <a:pt x="1168" y="8506"/>
                </a:lnTo>
                <a:lnTo>
                  <a:pt x="1194" y="8510"/>
                </a:lnTo>
                <a:lnTo>
                  <a:pt x="1213" y="8514"/>
                </a:lnTo>
                <a:lnTo>
                  <a:pt x="1220" y="8516"/>
                </a:lnTo>
                <a:lnTo>
                  <a:pt x="1225" y="8518"/>
                </a:lnTo>
                <a:lnTo>
                  <a:pt x="1228" y="8521"/>
                </a:lnTo>
                <a:lnTo>
                  <a:pt x="1228" y="8523"/>
                </a:lnTo>
                <a:lnTo>
                  <a:pt x="1228" y="8526"/>
                </a:lnTo>
                <a:lnTo>
                  <a:pt x="1229" y="8531"/>
                </a:lnTo>
                <a:lnTo>
                  <a:pt x="1231" y="8536"/>
                </a:lnTo>
                <a:lnTo>
                  <a:pt x="1234" y="8542"/>
                </a:lnTo>
                <a:lnTo>
                  <a:pt x="1242" y="8558"/>
                </a:lnTo>
                <a:lnTo>
                  <a:pt x="1253" y="8577"/>
                </a:lnTo>
                <a:lnTo>
                  <a:pt x="1281" y="8621"/>
                </a:lnTo>
                <a:lnTo>
                  <a:pt x="1314" y="8668"/>
                </a:lnTo>
                <a:lnTo>
                  <a:pt x="1346" y="8715"/>
                </a:lnTo>
                <a:lnTo>
                  <a:pt x="1374" y="8754"/>
                </a:lnTo>
                <a:lnTo>
                  <a:pt x="1394" y="8782"/>
                </a:lnTo>
                <a:lnTo>
                  <a:pt x="1402" y="8792"/>
                </a:lnTo>
                <a:lnTo>
                  <a:pt x="1690" y="8775"/>
                </a:lnTo>
                <a:lnTo>
                  <a:pt x="1881" y="8532"/>
                </a:lnTo>
                <a:lnTo>
                  <a:pt x="2055" y="8670"/>
                </a:lnTo>
                <a:lnTo>
                  <a:pt x="2295" y="8614"/>
                </a:lnTo>
                <a:lnTo>
                  <a:pt x="2494" y="8511"/>
                </a:lnTo>
                <a:lnTo>
                  <a:pt x="2512" y="8518"/>
                </a:lnTo>
                <a:lnTo>
                  <a:pt x="2551" y="8534"/>
                </a:lnTo>
                <a:lnTo>
                  <a:pt x="2561" y="8539"/>
                </a:lnTo>
                <a:lnTo>
                  <a:pt x="2571" y="8544"/>
                </a:lnTo>
                <a:lnTo>
                  <a:pt x="2580" y="8550"/>
                </a:lnTo>
                <a:lnTo>
                  <a:pt x="2588" y="8555"/>
                </a:lnTo>
                <a:lnTo>
                  <a:pt x="2594" y="8561"/>
                </a:lnTo>
                <a:lnTo>
                  <a:pt x="2598" y="8566"/>
                </a:lnTo>
                <a:lnTo>
                  <a:pt x="2599" y="8569"/>
                </a:lnTo>
                <a:lnTo>
                  <a:pt x="2599" y="8572"/>
                </a:lnTo>
                <a:lnTo>
                  <a:pt x="2599" y="8575"/>
                </a:lnTo>
                <a:lnTo>
                  <a:pt x="2598" y="8577"/>
                </a:lnTo>
                <a:lnTo>
                  <a:pt x="2588" y="8594"/>
                </a:lnTo>
                <a:lnTo>
                  <a:pt x="2571" y="8620"/>
                </a:lnTo>
                <a:lnTo>
                  <a:pt x="2549" y="8651"/>
                </a:lnTo>
                <a:lnTo>
                  <a:pt x="2525" y="8685"/>
                </a:lnTo>
                <a:lnTo>
                  <a:pt x="2502" y="8717"/>
                </a:lnTo>
                <a:lnTo>
                  <a:pt x="2483" y="8744"/>
                </a:lnTo>
                <a:lnTo>
                  <a:pt x="2469" y="8763"/>
                </a:lnTo>
                <a:lnTo>
                  <a:pt x="2464" y="8770"/>
                </a:lnTo>
                <a:lnTo>
                  <a:pt x="2666" y="8922"/>
                </a:lnTo>
                <a:lnTo>
                  <a:pt x="2866" y="8976"/>
                </a:lnTo>
                <a:lnTo>
                  <a:pt x="2905" y="9156"/>
                </a:lnTo>
                <a:lnTo>
                  <a:pt x="3069" y="9269"/>
                </a:lnTo>
                <a:lnTo>
                  <a:pt x="3199" y="9402"/>
                </a:lnTo>
                <a:lnTo>
                  <a:pt x="3188" y="9405"/>
                </a:lnTo>
                <a:lnTo>
                  <a:pt x="3158" y="9413"/>
                </a:lnTo>
                <a:lnTo>
                  <a:pt x="3116" y="9424"/>
                </a:lnTo>
                <a:lnTo>
                  <a:pt x="3068" y="9438"/>
                </a:lnTo>
                <a:lnTo>
                  <a:pt x="3045" y="9446"/>
                </a:lnTo>
                <a:lnTo>
                  <a:pt x="3021" y="9454"/>
                </a:lnTo>
                <a:lnTo>
                  <a:pt x="2999" y="9461"/>
                </a:lnTo>
                <a:lnTo>
                  <a:pt x="2980" y="9470"/>
                </a:lnTo>
                <a:lnTo>
                  <a:pt x="2965" y="9477"/>
                </a:lnTo>
                <a:lnTo>
                  <a:pt x="2953" y="9483"/>
                </a:lnTo>
                <a:lnTo>
                  <a:pt x="2949" y="9487"/>
                </a:lnTo>
                <a:lnTo>
                  <a:pt x="2947" y="9489"/>
                </a:lnTo>
                <a:lnTo>
                  <a:pt x="2946" y="9492"/>
                </a:lnTo>
                <a:lnTo>
                  <a:pt x="2946" y="9494"/>
                </a:lnTo>
                <a:lnTo>
                  <a:pt x="2950" y="9500"/>
                </a:lnTo>
                <a:lnTo>
                  <a:pt x="2957" y="9507"/>
                </a:lnTo>
                <a:lnTo>
                  <a:pt x="2967" y="9516"/>
                </a:lnTo>
                <a:lnTo>
                  <a:pt x="2980" y="9526"/>
                </a:lnTo>
                <a:lnTo>
                  <a:pt x="3009" y="9548"/>
                </a:lnTo>
                <a:lnTo>
                  <a:pt x="3043" y="9572"/>
                </a:lnTo>
                <a:lnTo>
                  <a:pt x="3075" y="9594"/>
                </a:lnTo>
                <a:lnTo>
                  <a:pt x="3103" y="9612"/>
                </a:lnTo>
                <a:lnTo>
                  <a:pt x="3122" y="9625"/>
                </a:lnTo>
                <a:lnTo>
                  <a:pt x="3130" y="9630"/>
                </a:lnTo>
                <a:lnTo>
                  <a:pt x="3116" y="9808"/>
                </a:lnTo>
                <a:lnTo>
                  <a:pt x="2895" y="9800"/>
                </a:lnTo>
                <a:lnTo>
                  <a:pt x="2633" y="9884"/>
                </a:lnTo>
                <a:lnTo>
                  <a:pt x="2627" y="9892"/>
                </a:lnTo>
                <a:lnTo>
                  <a:pt x="2612" y="9914"/>
                </a:lnTo>
                <a:lnTo>
                  <a:pt x="2591" y="9945"/>
                </a:lnTo>
                <a:lnTo>
                  <a:pt x="2565" y="9982"/>
                </a:lnTo>
                <a:lnTo>
                  <a:pt x="2537" y="10019"/>
                </a:lnTo>
                <a:lnTo>
                  <a:pt x="2509" y="10055"/>
                </a:lnTo>
                <a:lnTo>
                  <a:pt x="2496" y="10070"/>
                </a:lnTo>
                <a:lnTo>
                  <a:pt x="2485" y="10082"/>
                </a:lnTo>
                <a:lnTo>
                  <a:pt x="2474" y="10092"/>
                </a:lnTo>
                <a:lnTo>
                  <a:pt x="2466" y="10098"/>
                </a:lnTo>
                <a:lnTo>
                  <a:pt x="2447" y="10109"/>
                </a:lnTo>
                <a:lnTo>
                  <a:pt x="2422" y="10124"/>
                </a:lnTo>
                <a:lnTo>
                  <a:pt x="2395" y="10141"/>
                </a:lnTo>
                <a:lnTo>
                  <a:pt x="2368" y="10160"/>
                </a:lnTo>
                <a:lnTo>
                  <a:pt x="2343" y="10177"/>
                </a:lnTo>
                <a:lnTo>
                  <a:pt x="2322" y="10191"/>
                </a:lnTo>
                <a:lnTo>
                  <a:pt x="2308" y="10201"/>
                </a:lnTo>
                <a:lnTo>
                  <a:pt x="2302" y="10205"/>
                </a:lnTo>
                <a:lnTo>
                  <a:pt x="2530" y="10415"/>
                </a:lnTo>
                <a:lnTo>
                  <a:pt x="2794" y="10488"/>
                </a:lnTo>
                <a:lnTo>
                  <a:pt x="3034" y="10653"/>
                </a:lnTo>
                <a:lnTo>
                  <a:pt x="2954" y="10873"/>
                </a:lnTo>
                <a:lnTo>
                  <a:pt x="2874" y="11077"/>
                </a:lnTo>
                <a:lnTo>
                  <a:pt x="2903" y="11249"/>
                </a:lnTo>
                <a:lnTo>
                  <a:pt x="2910" y="11249"/>
                </a:lnTo>
                <a:lnTo>
                  <a:pt x="2927" y="11250"/>
                </a:lnTo>
                <a:lnTo>
                  <a:pt x="2952" y="11250"/>
                </a:lnTo>
                <a:lnTo>
                  <a:pt x="2981" y="11252"/>
                </a:lnTo>
                <a:lnTo>
                  <a:pt x="3013" y="11255"/>
                </a:lnTo>
                <a:lnTo>
                  <a:pt x="3042" y="11258"/>
                </a:lnTo>
                <a:lnTo>
                  <a:pt x="3055" y="11261"/>
                </a:lnTo>
                <a:lnTo>
                  <a:pt x="3066" y="11264"/>
                </a:lnTo>
                <a:lnTo>
                  <a:pt x="3075" y="11268"/>
                </a:lnTo>
                <a:lnTo>
                  <a:pt x="3082" y="11272"/>
                </a:lnTo>
                <a:lnTo>
                  <a:pt x="3098" y="11287"/>
                </a:lnTo>
                <a:lnTo>
                  <a:pt x="3123" y="11312"/>
                </a:lnTo>
                <a:lnTo>
                  <a:pt x="3152" y="11344"/>
                </a:lnTo>
                <a:lnTo>
                  <a:pt x="3184" y="11379"/>
                </a:lnTo>
                <a:lnTo>
                  <a:pt x="3214" y="11412"/>
                </a:lnTo>
                <a:lnTo>
                  <a:pt x="3240" y="11441"/>
                </a:lnTo>
                <a:lnTo>
                  <a:pt x="3257" y="11462"/>
                </a:lnTo>
                <a:lnTo>
                  <a:pt x="3264" y="11470"/>
                </a:lnTo>
                <a:lnTo>
                  <a:pt x="3154" y="11720"/>
                </a:lnTo>
                <a:lnTo>
                  <a:pt x="3147" y="11725"/>
                </a:lnTo>
                <a:lnTo>
                  <a:pt x="3130" y="11742"/>
                </a:lnTo>
                <a:lnTo>
                  <a:pt x="3105" y="11764"/>
                </a:lnTo>
                <a:lnTo>
                  <a:pt x="3077" y="11790"/>
                </a:lnTo>
                <a:lnTo>
                  <a:pt x="3047" y="11818"/>
                </a:lnTo>
                <a:lnTo>
                  <a:pt x="3021" y="11844"/>
                </a:lnTo>
                <a:lnTo>
                  <a:pt x="3009" y="11856"/>
                </a:lnTo>
                <a:lnTo>
                  <a:pt x="2999" y="11866"/>
                </a:lnTo>
                <a:lnTo>
                  <a:pt x="2992" y="11874"/>
                </a:lnTo>
                <a:lnTo>
                  <a:pt x="2988" y="11881"/>
                </a:lnTo>
                <a:lnTo>
                  <a:pt x="2987" y="11884"/>
                </a:lnTo>
                <a:lnTo>
                  <a:pt x="2987" y="11887"/>
                </a:lnTo>
                <a:lnTo>
                  <a:pt x="2987" y="11892"/>
                </a:lnTo>
                <a:lnTo>
                  <a:pt x="2987" y="11896"/>
                </a:lnTo>
                <a:lnTo>
                  <a:pt x="2989" y="11908"/>
                </a:lnTo>
                <a:lnTo>
                  <a:pt x="2993" y="11921"/>
                </a:lnTo>
                <a:lnTo>
                  <a:pt x="3002" y="11951"/>
                </a:lnTo>
                <a:lnTo>
                  <a:pt x="3014" y="11985"/>
                </a:lnTo>
                <a:lnTo>
                  <a:pt x="3018" y="12003"/>
                </a:lnTo>
                <a:lnTo>
                  <a:pt x="3022" y="12021"/>
                </a:lnTo>
                <a:lnTo>
                  <a:pt x="3025" y="12038"/>
                </a:lnTo>
                <a:lnTo>
                  <a:pt x="3026" y="12055"/>
                </a:lnTo>
                <a:lnTo>
                  <a:pt x="3026" y="12063"/>
                </a:lnTo>
                <a:lnTo>
                  <a:pt x="3025" y="12070"/>
                </a:lnTo>
                <a:lnTo>
                  <a:pt x="3024" y="12078"/>
                </a:lnTo>
                <a:lnTo>
                  <a:pt x="3022" y="12084"/>
                </a:lnTo>
                <a:lnTo>
                  <a:pt x="3019" y="12091"/>
                </a:lnTo>
                <a:lnTo>
                  <a:pt x="3016" y="12097"/>
                </a:lnTo>
                <a:lnTo>
                  <a:pt x="3012" y="12102"/>
                </a:lnTo>
                <a:lnTo>
                  <a:pt x="3007" y="12107"/>
                </a:lnTo>
                <a:lnTo>
                  <a:pt x="2981" y="12132"/>
                </a:lnTo>
                <a:lnTo>
                  <a:pt x="2950" y="12164"/>
                </a:lnTo>
                <a:lnTo>
                  <a:pt x="2915" y="12202"/>
                </a:lnTo>
                <a:lnTo>
                  <a:pt x="2881" y="12241"/>
                </a:lnTo>
                <a:lnTo>
                  <a:pt x="2866" y="12260"/>
                </a:lnTo>
                <a:lnTo>
                  <a:pt x="2852" y="12277"/>
                </a:lnTo>
                <a:lnTo>
                  <a:pt x="2840" y="12295"/>
                </a:lnTo>
                <a:lnTo>
                  <a:pt x="2830" y="12310"/>
                </a:lnTo>
                <a:lnTo>
                  <a:pt x="2823" y="12322"/>
                </a:lnTo>
                <a:lnTo>
                  <a:pt x="2820" y="12332"/>
                </a:lnTo>
                <a:lnTo>
                  <a:pt x="2819" y="12335"/>
                </a:lnTo>
                <a:lnTo>
                  <a:pt x="2820" y="12338"/>
                </a:lnTo>
                <a:lnTo>
                  <a:pt x="2822" y="12340"/>
                </a:lnTo>
                <a:lnTo>
                  <a:pt x="2824" y="12341"/>
                </a:lnTo>
                <a:lnTo>
                  <a:pt x="2827" y="12342"/>
                </a:lnTo>
                <a:lnTo>
                  <a:pt x="2829" y="12343"/>
                </a:lnTo>
                <a:lnTo>
                  <a:pt x="2830" y="12346"/>
                </a:lnTo>
                <a:lnTo>
                  <a:pt x="2829" y="12349"/>
                </a:lnTo>
                <a:lnTo>
                  <a:pt x="2826" y="12357"/>
                </a:lnTo>
                <a:lnTo>
                  <a:pt x="2821" y="12368"/>
                </a:lnTo>
                <a:lnTo>
                  <a:pt x="2812" y="12381"/>
                </a:lnTo>
                <a:lnTo>
                  <a:pt x="2802" y="12394"/>
                </a:lnTo>
                <a:lnTo>
                  <a:pt x="2790" y="12409"/>
                </a:lnTo>
                <a:lnTo>
                  <a:pt x="2778" y="12424"/>
                </a:lnTo>
                <a:lnTo>
                  <a:pt x="2752" y="12454"/>
                </a:lnTo>
                <a:lnTo>
                  <a:pt x="2728" y="12479"/>
                </a:lnTo>
                <a:lnTo>
                  <a:pt x="2710" y="12497"/>
                </a:lnTo>
                <a:lnTo>
                  <a:pt x="2703" y="12504"/>
                </a:lnTo>
                <a:lnTo>
                  <a:pt x="2837" y="12664"/>
                </a:lnTo>
                <a:lnTo>
                  <a:pt x="3002" y="12793"/>
                </a:lnTo>
                <a:lnTo>
                  <a:pt x="2996" y="12800"/>
                </a:lnTo>
                <a:lnTo>
                  <a:pt x="2980" y="12818"/>
                </a:lnTo>
                <a:lnTo>
                  <a:pt x="2957" y="12844"/>
                </a:lnTo>
                <a:lnTo>
                  <a:pt x="2929" y="12875"/>
                </a:lnTo>
                <a:lnTo>
                  <a:pt x="2901" y="12907"/>
                </a:lnTo>
                <a:lnTo>
                  <a:pt x="2875" y="12935"/>
                </a:lnTo>
                <a:lnTo>
                  <a:pt x="2853" y="12958"/>
                </a:lnTo>
                <a:lnTo>
                  <a:pt x="2839" y="12972"/>
                </a:lnTo>
                <a:lnTo>
                  <a:pt x="2828" y="12983"/>
                </a:lnTo>
                <a:lnTo>
                  <a:pt x="2812" y="13000"/>
                </a:lnTo>
                <a:lnTo>
                  <a:pt x="2795" y="13021"/>
                </a:lnTo>
                <a:lnTo>
                  <a:pt x="2777" y="13043"/>
                </a:lnTo>
                <a:lnTo>
                  <a:pt x="2745" y="13082"/>
                </a:lnTo>
                <a:lnTo>
                  <a:pt x="2732" y="13099"/>
                </a:lnTo>
                <a:lnTo>
                  <a:pt x="2739" y="13104"/>
                </a:lnTo>
                <a:lnTo>
                  <a:pt x="2758" y="13119"/>
                </a:lnTo>
                <a:lnTo>
                  <a:pt x="2785" y="13142"/>
                </a:lnTo>
                <a:lnTo>
                  <a:pt x="2814" y="13167"/>
                </a:lnTo>
                <a:lnTo>
                  <a:pt x="2829" y="13181"/>
                </a:lnTo>
                <a:lnTo>
                  <a:pt x="2842" y="13194"/>
                </a:lnTo>
                <a:lnTo>
                  <a:pt x="2855" y="13208"/>
                </a:lnTo>
                <a:lnTo>
                  <a:pt x="2865" y="13220"/>
                </a:lnTo>
                <a:lnTo>
                  <a:pt x="2869" y="13226"/>
                </a:lnTo>
                <a:lnTo>
                  <a:pt x="2872" y="13232"/>
                </a:lnTo>
                <a:lnTo>
                  <a:pt x="2875" y="13237"/>
                </a:lnTo>
                <a:lnTo>
                  <a:pt x="2876" y="13242"/>
                </a:lnTo>
                <a:lnTo>
                  <a:pt x="2877" y="13247"/>
                </a:lnTo>
                <a:lnTo>
                  <a:pt x="2877" y="13251"/>
                </a:lnTo>
                <a:lnTo>
                  <a:pt x="2876" y="13255"/>
                </a:lnTo>
                <a:lnTo>
                  <a:pt x="2874" y="13258"/>
                </a:lnTo>
                <a:lnTo>
                  <a:pt x="2867" y="13264"/>
                </a:lnTo>
                <a:lnTo>
                  <a:pt x="2860" y="13273"/>
                </a:lnTo>
                <a:lnTo>
                  <a:pt x="2853" y="13283"/>
                </a:lnTo>
                <a:lnTo>
                  <a:pt x="2845" y="13295"/>
                </a:lnTo>
                <a:lnTo>
                  <a:pt x="2829" y="13321"/>
                </a:lnTo>
                <a:lnTo>
                  <a:pt x="2813" y="13349"/>
                </a:lnTo>
                <a:lnTo>
                  <a:pt x="2799" y="13378"/>
                </a:lnTo>
                <a:lnTo>
                  <a:pt x="2787" y="13405"/>
                </a:lnTo>
                <a:lnTo>
                  <a:pt x="2782" y="13417"/>
                </a:lnTo>
                <a:lnTo>
                  <a:pt x="2778" y="13429"/>
                </a:lnTo>
                <a:lnTo>
                  <a:pt x="2775" y="13439"/>
                </a:lnTo>
                <a:lnTo>
                  <a:pt x="2774" y="13446"/>
                </a:lnTo>
                <a:lnTo>
                  <a:pt x="2771" y="13463"/>
                </a:lnTo>
                <a:lnTo>
                  <a:pt x="2768" y="13485"/>
                </a:lnTo>
                <a:lnTo>
                  <a:pt x="2764" y="13512"/>
                </a:lnTo>
                <a:lnTo>
                  <a:pt x="2760" y="13540"/>
                </a:lnTo>
                <a:lnTo>
                  <a:pt x="2756" y="13568"/>
                </a:lnTo>
                <a:lnTo>
                  <a:pt x="2753" y="13594"/>
                </a:lnTo>
                <a:lnTo>
                  <a:pt x="2752" y="13616"/>
                </a:lnTo>
                <a:lnTo>
                  <a:pt x="2752" y="13633"/>
                </a:lnTo>
                <a:lnTo>
                  <a:pt x="2753" y="13636"/>
                </a:lnTo>
                <a:lnTo>
                  <a:pt x="2755" y="13640"/>
                </a:lnTo>
                <a:lnTo>
                  <a:pt x="2759" y="13645"/>
                </a:lnTo>
                <a:lnTo>
                  <a:pt x="2763" y="13650"/>
                </a:lnTo>
                <a:lnTo>
                  <a:pt x="2774" y="13662"/>
                </a:lnTo>
                <a:lnTo>
                  <a:pt x="2789" y="13675"/>
                </a:lnTo>
                <a:lnTo>
                  <a:pt x="2806" y="13689"/>
                </a:lnTo>
                <a:lnTo>
                  <a:pt x="2825" y="13703"/>
                </a:lnTo>
                <a:lnTo>
                  <a:pt x="2845" y="13719"/>
                </a:lnTo>
                <a:lnTo>
                  <a:pt x="2865" y="13734"/>
                </a:lnTo>
                <a:lnTo>
                  <a:pt x="2906" y="13762"/>
                </a:lnTo>
                <a:lnTo>
                  <a:pt x="2941" y="13786"/>
                </a:lnTo>
                <a:lnTo>
                  <a:pt x="2966" y="13802"/>
                </a:lnTo>
                <a:lnTo>
                  <a:pt x="2975" y="13808"/>
                </a:lnTo>
                <a:lnTo>
                  <a:pt x="2978" y="13814"/>
                </a:lnTo>
                <a:lnTo>
                  <a:pt x="2986" y="13828"/>
                </a:lnTo>
                <a:lnTo>
                  <a:pt x="2996" y="13849"/>
                </a:lnTo>
                <a:lnTo>
                  <a:pt x="3009" y="13873"/>
                </a:lnTo>
                <a:lnTo>
                  <a:pt x="3023" y="13899"/>
                </a:lnTo>
                <a:lnTo>
                  <a:pt x="3034" y="13923"/>
                </a:lnTo>
                <a:lnTo>
                  <a:pt x="3043" y="13944"/>
                </a:lnTo>
                <a:lnTo>
                  <a:pt x="3047" y="13958"/>
                </a:lnTo>
                <a:lnTo>
                  <a:pt x="3049" y="13964"/>
                </a:lnTo>
                <a:lnTo>
                  <a:pt x="3053" y="13973"/>
                </a:lnTo>
                <a:lnTo>
                  <a:pt x="3061" y="13985"/>
                </a:lnTo>
                <a:lnTo>
                  <a:pt x="3070" y="13999"/>
                </a:lnTo>
                <a:lnTo>
                  <a:pt x="3081" y="14014"/>
                </a:lnTo>
                <a:lnTo>
                  <a:pt x="3094" y="14030"/>
                </a:lnTo>
                <a:lnTo>
                  <a:pt x="3109" y="14046"/>
                </a:lnTo>
                <a:lnTo>
                  <a:pt x="3124" y="14062"/>
                </a:lnTo>
                <a:lnTo>
                  <a:pt x="3139" y="14077"/>
                </a:lnTo>
                <a:lnTo>
                  <a:pt x="3155" y="14092"/>
                </a:lnTo>
                <a:lnTo>
                  <a:pt x="3172" y="14105"/>
                </a:lnTo>
                <a:lnTo>
                  <a:pt x="3187" y="14115"/>
                </a:lnTo>
                <a:lnTo>
                  <a:pt x="3195" y="14120"/>
                </a:lnTo>
                <a:lnTo>
                  <a:pt x="3203" y="14123"/>
                </a:lnTo>
                <a:lnTo>
                  <a:pt x="3210" y="14126"/>
                </a:lnTo>
                <a:lnTo>
                  <a:pt x="3217" y="14128"/>
                </a:lnTo>
                <a:lnTo>
                  <a:pt x="3224" y="14130"/>
                </a:lnTo>
                <a:lnTo>
                  <a:pt x="3230" y="14130"/>
                </a:lnTo>
                <a:lnTo>
                  <a:pt x="3237" y="14129"/>
                </a:lnTo>
                <a:lnTo>
                  <a:pt x="3242" y="14128"/>
                </a:lnTo>
                <a:lnTo>
                  <a:pt x="3265" y="14117"/>
                </a:lnTo>
                <a:lnTo>
                  <a:pt x="3289" y="14106"/>
                </a:lnTo>
                <a:lnTo>
                  <a:pt x="3314" y="14092"/>
                </a:lnTo>
                <a:lnTo>
                  <a:pt x="3340" y="14077"/>
                </a:lnTo>
                <a:lnTo>
                  <a:pt x="3366" y="14061"/>
                </a:lnTo>
                <a:lnTo>
                  <a:pt x="3393" y="14044"/>
                </a:lnTo>
                <a:lnTo>
                  <a:pt x="3420" y="14026"/>
                </a:lnTo>
                <a:lnTo>
                  <a:pt x="3448" y="14006"/>
                </a:lnTo>
                <a:lnTo>
                  <a:pt x="3482" y="13980"/>
                </a:lnTo>
                <a:lnTo>
                  <a:pt x="3529" y="13947"/>
                </a:lnTo>
                <a:lnTo>
                  <a:pt x="3582" y="13908"/>
                </a:lnTo>
                <a:lnTo>
                  <a:pt x="3639" y="13866"/>
                </a:lnTo>
                <a:lnTo>
                  <a:pt x="3692" y="13826"/>
                </a:lnTo>
                <a:lnTo>
                  <a:pt x="3737" y="13791"/>
                </a:lnTo>
                <a:lnTo>
                  <a:pt x="3755" y="13776"/>
                </a:lnTo>
                <a:lnTo>
                  <a:pt x="3770" y="13763"/>
                </a:lnTo>
                <a:lnTo>
                  <a:pt x="3780" y="13753"/>
                </a:lnTo>
                <a:lnTo>
                  <a:pt x="3785" y="13746"/>
                </a:lnTo>
                <a:lnTo>
                  <a:pt x="3787" y="13743"/>
                </a:lnTo>
                <a:lnTo>
                  <a:pt x="3791" y="13741"/>
                </a:lnTo>
                <a:lnTo>
                  <a:pt x="3795" y="13738"/>
                </a:lnTo>
                <a:lnTo>
                  <a:pt x="3801" y="13736"/>
                </a:lnTo>
                <a:lnTo>
                  <a:pt x="3816" y="13731"/>
                </a:lnTo>
                <a:lnTo>
                  <a:pt x="3834" y="13726"/>
                </a:lnTo>
                <a:lnTo>
                  <a:pt x="3879" y="13717"/>
                </a:lnTo>
                <a:lnTo>
                  <a:pt x="3929" y="13710"/>
                </a:lnTo>
                <a:lnTo>
                  <a:pt x="3977" y="13703"/>
                </a:lnTo>
                <a:lnTo>
                  <a:pt x="4020" y="13698"/>
                </a:lnTo>
                <a:lnTo>
                  <a:pt x="4049" y="13695"/>
                </a:lnTo>
                <a:lnTo>
                  <a:pt x="4061" y="13694"/>
                </a:lnTo>
                <a:lnTo>
                  <a:pt x="4069" y="13693"/>
                </a:lnTo>
                <a:lnTo>
                  <a:pt x="4091" y="13691"/>
                </a:lnTo>
                <a:lnTo>
                  <a:pt x="4123" y="13688"/>
                </a:lnTo>
                <a:lnTo>
                  <a:pt x="4162" y="13683"/>
                </a:lnTo>
                <a:lnTo>
                  <a:pt x="4202" y="13677"/>
                </a:lnTo>
                <a:lnTo>
                  <a:pt x="4240" y="13669"/>
                </a:lnTo>
                <a:lnTo>
                  <a:pt x="4256" y="13665"/>
                </a:lnTo>
                <a:lnTo>
                  <a:pt x="4271" y="13660"/>
                </a:lnTo>
                <a:lnTo>
                  <a:pt x="4283" y="13654"/>
                </a:lnTo>
                <a:lnTo>
                  <a:pt x="4293" y="13649"/>
                </a:lnTo>
                <a:lnTo>
                  <a:pt x="4311" y="13633"/>
                </a:lnTo>
                <a:lnTo>
                  <a:pt x="4334" y="13612"/>
                </a:lnTo>
                <a:lnTo>
                  <a:pt x="4360" y="13587"/>
                </a:lnTo>
                <a:lnTo>
                  <a:pt x="4386" y="13562"/>
                </a:lnTo>
                <a:lnTo>
                  <a:pt x="4410" y="13538"/>
                </a:lnTo>
                <a:lnTo>
                  <a:pt x="4431" y="13517"/>
                </a:lnTo>
                <a:lnTo>
                  <a:pt x="4445" y="13503"/>
                </a:lnTo>
                <a:lnTo>
                  <a:pt x="4451" y="13498"/>
                </a:lnTo>
                <a:lnTo>
                  <a:pt x="4547" y="13275"/>
                </a:lnTo>
                <a:lnTo>
                  <a:pt x="4802" y="13280"/>
                </a:lnTo>
                <a:lnTo>
                  <a:pt x="4811" y="13278"/>
                </a:lnTo>
                <a:lnTo>
                  <a:pt x="4835" y="13273"/>
                </a:lnTo>
                <a:lnTo>
                  <a:pt x="4868" y="13266"/>
                </a:lnTo>
                <a:lnTo>
                  <a:pt x="4908" y="13258"/>
                </a:lnTo>
                <a:lnTo>
                  <a:pt x="4949" y="13250"/>
                </a:lnTo>
                <a:lnTo>
                  <a:pt x="4986" y="13243"/>
                </a:lnTo>
                <a:lnTo>
                  <a:pt x="5016" y="13237"/>
                </a:lnTo>
                <a:lnTo>
                  <a:pt x="5034" y="13234"/>
                </a:lnTo>
                <a:lnTo>
                  <a:pt x="5041" y="13232"/>
                </a:lnTo>
                <a:lnTo>
                  <a:pt x="5050" y="13226"/>
                </a:lnTo>
                <a:lnTo>
                  <a:pt x="5062" y="13218"/>
                </a:lnTo>
                <a:lnTo>
                  <a:pt x="5076" y="13207"/>
                </a:lnTo>
                <a:lnTo>
                  <a:pt x="5109" y="13181"/>
                </a:lnTo>
                <a:lnTo>
                  <a:pt x="5144" y="13151"/>
                </a:lnTo>
                <a:lnTo>
                  <a:pt x="5177" y="13120"/>
                </a:lnTo>
                <a:lnTo>
                  <a:pt x="5206" y="13094"/>
                </a:lnTo>
                <a:lnTo>
                  <a:pt x="5226" y="13076"/>
                </a:lnTo>
                <a:lnTo>
                  <a:pt x="5234" y="13069"/>
                </a:lnTo>
                <a:lnTo>
                  <a:pt x="5381" y="12972"/>
                </a:lnTo>
                <a:lnTo>
                  <a:pt x="5712" y="12880"/>
                </a:lnTo>
                <a:lnTo>
                  <a:pt x="5800" y="12737"/>
                </a:lnTo>
                <a:lnTo>
                  <a:pt x="5816" y="12730"/>
                </a:lnTo>
                <a:lnTo>
                  <a:pt x="5859" y="12711"/>
                </a:lnTo>
                <a:lnTo>
                  <a:pt x="5922" y="12683"/>
                </a:lnTo>
                <a:lnTo>
                  <a:pt x="5995" y="12652"/>
                </a:lnTo>
                <a:lnTo>
                  <a:pt x="6069" y="12621"/>
                </a:lnTo>
                <a:lnTo>
                  <a:pt x="6139" y="12592"/>
                </a:lnTo>
                <a:lnTo>
                  <a:pt x="6169" y="12581"/>
                </a:lnTo>
                <a:lnTo>
                  <a:pt x="6195" y="12571"/>
                </a:lnTo>
                <a:lnTo>
                  <a:pt x="6215" y="12565"/>
                </a:lnTo>
                <a:lnTo>
                  <a:pt x="6228" y="12562"/>
                </a:lnTo>
                <a:lnTo>
                  <a:pt x="6233" y="12560"/>
                </a:lnTo>
                <a:lnTo>
                  <a:pt x="6240" y="12557"/>
                </a:lnTo>
                <a:lnTo>
                  <a:pt x="6248" y="12552"/>
                </a:lnTo>
                <a:lnTo>
                  <a:pt x="6258" y="12546"/>
                </a:lnTo>
                <a:lnTo>
                  <a:pt x="6279" y="12530"/>
                </a:lnTo>
                <a:lnTo>
                  <a:pt x="6304" y="12510"/>
                </a:lnTo>
                <a:lnTo>
                  <a:pt x="6331" y="12486"/>
                </a:lnTo>
                <a:lnTo>
                  <a:pt x="6361" y="12460"/>
                </a:lnTo>
                <a:lnTo>
                  <a:pt x="6391" y="12432"/>
                </a:lnTo>
                <a:lnTo>
                  <a:pt x="6421" y="12402"/>
                </a:lnTo>
                <a:lnTo>
                  <a:pt x="6480" y="12346"/>
                </a:lnTo>
                <a:lnTo>
                  <a:pt x="6529" y="12296"/>
                </a:lnTo>
                <a:lnTo>
                  <a:pt x="6564" y="12260"/>
                </a:lnTo>
                <a:lnTo>
                  <a:pt x="6577" y="12247"/>
                </a:lnTo>
                <a:lnTo>
                  <a:pt x="6754" y="11892"/>
                </a:lnTo>
                <a:lnTo>
                  <a:pt x="6980" y="11293"/>
                </a:lnTo>
                <a:lnTo>
                  <a:pt x="7040" y="10917"/>
                </a:lnTo>
                <a:lnTo>
                  <a:pt x="6958" y="10820"/>
                </a:lnTo>
                <a:lnTo>
                  <a:pt x="6709" y="11018"/>
                </a:lnTo>
                <a:lnTo>
                  <a:pt x="6708" y="11005"/>
                </a:lnTo>
                <a:lnTo>
                  <a:pt x="6707" y="10969"/>
                </a:lnTo>
                <a:lnTo>
                  <a:pt x="6704" y="10912"/>
                </a:lnTo>
                <a:lnTo>
                  <a:pt x="6700" y="10837"/>
                </a:lnTo>
                <a:lnTo>
                  <a:pt x="6696" y="10748"/>
                </a:lnTo>
                <a:lnTo>
                  <a:pt x="6691" y="10647"/>
                </a:lnTo>
                <a:lnTo>
                  <a:pt x="6685" y="10536"/>
                </a:lnTo>
                <a:lnTo>
                  <a:pt x="6678" y="10420"/>
                </a:lnTo>
                <a:lnTo>
                  <a:pt x="6671" y="10300"/>
                </a:lnTo>
                <a:lnTo>
                  <a:pt x="6664" y="10181"/>
                </a:lnTo>
                <a:lnTo>
                  <a:pt x="6656" y="10065"/>
                </a:lnTo>
                <a:lnTo>
                  <a:pt x="6647" y="9953"/>
                </a:lnTo>
                <a:lnTo>
                  <a:pt x="6638" y="9851"/>
                </a:lnTo>
                <a:lnTo>
                  <a:pt x="6629" y="9760"/>
                </a:lnTo>
                <a:lnTo>
                  <a:pt x="6625" y="9718"/>
                </a:lnTo>
                <a:lnTo>
                  <a:pt x="6620" y="9682"/>
                </a:lnTo>
                <a:lnTo>
                  <a:pt x="6616" y="9650"/>
                </a:lnTo>
                <a:lnTo>
                  <a:pt x="6611" y="9623"/>
                </a:lnTo>
                <a:lnTo>
                  <a:pt x="6605" y="9595"/>
                </a:lnTo>
                <a:lnTo>
                  <a:pt x="6595" y="9563"/>
                </a:lnTo>
                <a:lnTo>
                  <a:pt x="6581" y="9527"/>
                </a:lnTo>
                <a:lnTo>
                  <a:pt x="6565" y="9487"/>
                </a:lnTo>
                <a:lnTo>
                  <a:pt x="6547" y="9442"/>
                </a:lnTo>
                <a:lnTo>
                  <a:pt x="6525" y="9395"/>
                </a:lnTo>
                <a:lnTo>
                  <a:pt x="6502" y="9346"/>
                </a:lnTo>
                <a:lnTo>
                  <a:pt x="6476" y="9293"/>
                </a:lnTo>
                <a:lnTo>
                  <a:pt x="6419" y="9182"/>
                </a:lnTo>
                <a:lnTo>
                  <a:pt x="6358" y="9066"/>
                </a:lnTo>
                <a:lnTo>
                  <a:pt x="6293" y="8947"/>
                </a:lnTo>
                <a:lnTo>
                  <a:pt x="6227" y="8828"/>
                </a:lnTo>
                <a:lnTo>
                  <a:pt x="6161" y="8713"/>
                </a:lnTo>
                <a:lnTo>
                  <a:pt x="6098" y="8603"/>
                </a:lnTo>
                <a:lnTo>
                  <a:pt x="6040" y="8502"/>
                </a:lnTo>
                <a:lnTo>
                  <a:pt x="5988" y="8414"/>
                </a:lnTo>
                <a:lnTo>
                  <a:pt x="5944" y="8340"/>
                </a:lnTo>
                <a:lnTo>
                  <a:pt x="5910" y="8282"/>
                </a:lnTo>
                <a:lnTo>
                  <a:pt x="5889" y="8246"/>
                </a:lnTo>
                <a:lnTo>
                  <a:pt x="5881" y="8234"/>
                </a:lnTo>
                <a:lnTo>
                  <a:pt x="5875" y="8229"/>
                </a:lnTo>
                <a:lnTo>
                  <a:pt x="5861" y="8214"/>
                </a:lnTo>
                <a:lnTo>
                  <a:pt x="5839" y="8192"/>
                </a:lnTo>
                <a:lnTo>
                  <a:pt x="5810" y="8161"/>
                </a:lnTo>
                <a:lnTo>
                  <a:pt x="5774" y="8123"/>
                </a:lnTo>
                <a:lnTo>
                  <a:pt x="5734" y="8078"/>
                </a:lnTo>
                <a:lnTo>
                  <a:pt x="5689" y="8027"/>
                </a:lnTo>
                <a:lnTo>
                  <a:pt x="5640" y="7971"/>
                </a:lnTo>
                <a:lnTo>
                  <a:pt x="5589" y="7912"/>
                </a:lnTo>
                <a:lnTo>
                  <a:pt x="5536" y="7848"/>
                </a:lnTo>
                <a:lnTo>
                  <a:pt x="5484" y="7782"/>
                </a:lnTo>
                <a:lnTo>
                  <a:pt x="5432" y="7713"/>
                </a:lnTo>
                <a:lnTo>
                  <a:pt x="5406" y="7678"/>
                </a:lnTo>
                <a:lnTo>
                  <a:pt x="5381" y="7643"/>
                </a:lnTo>
                <a:lnTo>
                  <a:pt x="5357" y="7608"/>
                </a:lnTo>
                <a:lnTo>
                  <a:pt x="5333" y="7572"/>
                </a:lnTo>
                <a:lnTo>
                  <a:pt x="5310" y="7537"/>
                </a:lnTo>
                <a:lnTo>
                  <a:pt x="5287" y="7502"/>
                </a:lnTo>
                <a:lnTo>
                  <a:pt x="5266" y="7466"/>
                </a:lnTo>
                <a:lnTo>
                  <a:pt x="5247" y="7431"/>
                </a:lnTo>
                <a:lnTo>
                  <a:pt x="5227" y="7397"/>
                </a:lnTo>
                <a:lnTo>
                  <a:pt x="5207" y="7363"/>
                </a:lnTo>
                <a:lnTo>
                  <a:pt x="5187" y="7330"/>
                </a:lnTo>
                <a:lnTo>
                  <a:pt x="5165" y="7298"/>
                </a:lnTo>
                <a:lnTo>
                  <a:pt x="5143" y="7267"/>
                </a:lnTo>
                <a:lnTo>
                  <a:pt x="5121" y="7236"/>
                </a:lnTo>
                <a:lnTo>
                  <a:pt x="5098" y="7205"/>
                </a:lnTo>
                <a:lnTo>
                  <a:pt x="5074" y="7176"/>
                </a:lnTo>
                <a:lnTo>
                  <a:pt x="5050" y="7147"/>
                </a:lnTo>
                <a:lnTo>
                  <a:pt x="5025" y="7119"/>
                </a:lnTo>
                <a:lnTo>
                  <a:pt x="4999" y="7092"/>
                </a:lnTo>
                <a:lnTo>
                  <a:pt x="4974" y="7065"/>
                </a:lnTo>
                <a:lnTo>
                  <a:pt x="4948" y="7039"/>
                </a:lnTo>
                <a:lnTo>
                  <a:pt x="4922" y="7014"/>
                </a:lnTo>
                <a:lnTo>
                  <a:pt x="4895" y="6989"/>
                </a:lnTo>
                <a:lnTo>
                  <a:pt x="4869" y="6965"/>
                </a:lnTo>
                <a:lnTo>
                  <a:pt x="4842" y="6941"/>
                </a:lnTo>
                <a:lnTo>
                  <a:pt x="4814" y="6917"/>
                </a:lnTo>
                <a:lnTo>
                  <a:pt x="4787" y="6895"/>
                </a:lnTo>
                <a:lnTo>
                  <a:pt x="4759" y="6873"/>
                </a:lnTo>
                <a:lnTo>
                  <a:pt x="4702" y="6831"/>
                </a:lnTo>
                <a:lnTo>
                  <a:pt x="4646" y="6791"/>
                </a:lnTo>
                <a:lnTo>
                  <a:pt x="4590" y="6754"/>
                </a:lnTo>
                <a:lnTo>
                  <a:pt x="4534" y="6718"/>
                </a:lnTo>
                <a:lnTo>
                  <a:pt x="4479" y="6684"/>
                </a:lnTo>
                <a:lnTo>
                  <a:pt x="4423" y="6652"/>
                </a:lnTo>
                <a:lnTo>
                  <a:pt x="4315" y="6590"/>
                </a:lnTo>
                <a:lnTo>
                  <a:pt x="4215" y="6533"/>
                </a:lnTo>
                <a:lnTo>
                  <a:pt x="4122" y="6481"/>
                </a:lnTo>
                <a:lnTo>
                  <a:pt x="4042" y="6434"/>
                </a:lnTo>
                <a:lnTo>
                  <a:pt x="4007" y="6413"/>
                </a:lnTo>
                <a:lnTo>
                  <a:pt x="3976" y="6393"/>
                </a:lnTo>
                <a:lnTo>
                  <a:pt x="3949" y="6376"/>
                </a:lnTo>
                <a:lnTo>
                  <a:pt x="3927" y="6361"/>
                </a:lnTo>
                <a:lnTo>
                  <a:pt x="3910" y="6346"/>
                </a:lnTo>
                <a:lnTo>
                  <a:pt x="3898" y="6335"/>
                </a:lnTo>
                <a:lnTo>
                  <a:pt x="3894" y="6330"/>
                </a:lnTo>
                <a:lnTo>
                  <a:pt x="3891" y="6326"/>
                </a:lnTo>
                <a:lnTo>
                  <a:pt x="3890" y="6322"/>
                </a:lnTo>
                <a:lnTo>
                  <a:pt x="3891" y="6320"/>
                </a:lnTo>
                <a:lnTo>
                  <a:pt x="3893" y="6311"/>
                </a:lnTo>
                <a:lnTo>
                  <a:pt x="3894" y="6295"/>
                </a:lnTo>
                <a:lnTo>
                  <a:pt x="3895" y="6273"/>
                </a:lnTo>
                <a:lnTo>
                  <a:pt x="3895" y="6246"/>
                </a:lnTo>
                <a:lnTo>
                  <a:pt x="3893" y="6183"/>
                </a:lnTo>
                <a:lnTo>
                  <a:pt x="3890" y="6113"/>
                </a:lnTo>
                <a:lnTo>
                  <a:pt x="3886" y="6043"/>
                </a:lnTo>
                <a:lnTo>
                  <a:pt x="3882" y="5983"/>
                </a:lnTo>
                <a:lnTo>
                  <a:pt x="3880" y="5942"/>
                </a:lnTo>
                <a:lnTo>
                  <a:pt x="3879" y="5926"/>
                </a:lnTo>
                <a:lnTo>
                  <a:pt x="4119" y="5958"/>
                </a:lnTo>
                <a:lnTo>
                  <a:pt x="4117" y="5947"/>
                </a:lnTo>
                <a:lnTo>
                  <a:pt x="4111" y="5917"/>
                </a:lnTo>
                <a:lnTo>
                  <a:pt x="4103" y="5875"/>
                </a:lnTo>
                <a:lnTo>
                  <a:pt x="4094" y="5826"/>
                </a:lnTo>
                <a:lnTo>
                  <a:pt x="4085" y="5775"/>
                </a:lnTo>
                <a:lnTo>
                  <a:pt x="4077" y="5729"/>
                </a:lnTo>
                <a:lnTo>
                  <a:pt x="4070" y="5694"/>
                </a:lnTo>
                <a:lnTo>
                  <a:pt x="4067" y="5674"/>
                </a:lnTo>
                <a:lnTo>
                  <a:pt x="4065" y="5656"/>
                </a:lnTo>
                <a:lnTo>
                  <a:pt x="4061" y="5623"/>
                </a:lnTo>
                <a:lnTo>
                  <a:pt x="4056" y="5581"/>
                </a:lnTo>
                <a:lnTo>
                  <a:pt x="4050" y="5535"/>
                </a:lnTo>
                <a:lnTo>
                  <a:pt x="4045" y="5489"/>
                </a:lnTo>
                <a:lnTo>
                  <a:pt x="4040" y="5451"/>
                </a:lnTo>
                <a:lnTo>
                  <a:pt x="4037" y="5424"/>
                </a:lnTo>
                <a:lnTo>
                  <a:pt x="4036" y="5414"/>
                </a:lnTo>
                <a:lnTo>
                  <a:pt x="4327" y="5274"/>
                </a:lnTo>
                <a:lnTo>
                  <a:pt x="4446" y="5022"/>
                </a:lnTo>
                <a:lnTo>
                  <a:pt x="4885" y="4872"/>
                </a:lnTo>
                <a:lnTo>
                  <a:pt x="5201" y="4649"/>
                </a:lnTo>
                <a:lnTo>
                  <a:pt x="5251" y="4485"/>
                </a:lnTo>
                <a:lnTo>
                  <a:pt x="5271" y="4476"/>
                </a:lnTo>
                <a:lnTo>
                  <a:pt x="5326" y="4453"/>
                </a:lnTo>
                <a:lnTo>
                  <a:pt x="5402" y="4419"/>
                </a:lnTo>
                <a:lnTo>
                  <a:pt x="5490" y="4376"/>
                </a:lnTo>
                <a:lnTo>
                  <a:pt x="5535" y="4354"/>
                </a:lnTo>
                <a:lnTo>
                  <a:pt x="5580" y="4331"/>
                </a:lnTo>
                <a:lnTo>
                  <a:pt x="5623" y="4309"/>
                </a:lnTo>
                <a:lnTo>
                  <a:pt x="5662" y="4287"/>
                </a:lnTo>
                <a:lnTo>
                  <a:pt x="5679" y="4276"/>
                </a:lnTo>
                <a:lnTo>
                  <a:pt x="5696" y="4266"/>
                </a:lnTo>
                <a:lnTo>
                  <a:pt x="5710" y="4256"/>
                </a:lnTo>
                <a:lnTo>
                  <a:pt x="5723" y="4246"/>
                </a:lnTo>
                <a:lnTo>
                  <a:pt x="5734" y="4237"/>
                </a:lnTo>
                <a:lnTo>
                  <a:pt x="5744" y="4228"/>
                </a:lnTo>
                <a:lnTo>
                  <a:pt x="5750" y="4220"/>
                </a:lnTo>
                <a:lnTo>
                  <a:pt x="5755" y="4213"/>
                </a:lnTo>
                <a:lnTo>
                  <a:pt x="5770" y="4177"/>
                </a:lnTo>
                <a:lnTo>
                  <a:pt x="5789" y="4129"/>
                </a:lnTo>
                <a:lnTo>
                  <a:pt x="5810" y="4072"/>
                </a:lnTo>
                <a:lnTo>
                  <a:pt x="5831" y="4014"/>
                </a:lnTo>
                <a:lnTo>
                  <a:pt x="5850" y="3960"/>
                </a:lnTo>
                <a:lnTo>
                  <a:pt x="5866" y="3915"/>
                </a:lnTo>
                <a:lnTo>
                  <a:pt x="5876" y="3884"/>
                </a:lnTo>
                <a:lnTo>
                  <a:pt x="5881" y="3873"/>
                </a:lnTo>
                <a:lnTo>
                  <a:pt x="6323" y="3599"/>
                </a:lnTo>
                <a:lnTo>
                  <a:pt x="6330" y="3591"/>
                </a:lnTo>
                <a:lnTo>
                  <a:pt x="6351" y="3568"/>
                </a:lnTo>
                <a:lnTo>
                  <a:pt x="6380" y="3535"/>
                </a:lnTo>
                <a:lnTo>
                  <a:pt x="6413" y="3496"/>
                </a:lnTo>
                <a:lnTo>
                  <a:pt x="6429" y="3477"/>
                </a:lnTo>
                <a:lnTo>
                  <a:pt x="6445" y="3457"/>
                </a:lnTo>
                <a:lnTo>
                  <a:pt x="6460" y="3439"/>
                </a:lnTo>
                <a:lnTo>
                  <a:pt x="6472" y="3421"/>
                </a:lnTo>
                <a:lnTo>
                  <a:pt x="6482" y="3406"/>
                </a:lnTo>
                <a:lnTo>
                  <a:pt x="6488" y="3393"/>
                </a:lnTo>
                <a:lnTo>
                  <a:pt x="6490" y="3388"/>
                </a:lnTo>
                <a:lnTo>
                  <a:pt x="6491" y="3383"/>
                </a:lnTo>
                <a:lnTo>
                  <a:pt x="6491" y="3379"/>
                </a:lnTo>
                <a:lnTo>
                  <a:pt x="6490" y="3377"/>
                </a:lnTo>
                <a:lnTo>
                  <a:pt x="6488" y="3373"/>
                </a:lnTo>
                <a:lnTo>
                  <a:pt x="6486" y="3367"/>
                </a:lnTo>
                <a:lnTo>
                  <a:pt x="6484" y="3359"/>
                </a:lnTo>
                <a:lnTo>
                  <a:pt x="6483" y="3348"/>
                </a:lnTo>
                <a:lnTo>
                  <a:pt x="6480" y="3322"/>
                </a:lnTo>
                <a:lnTo>
                  <a:pt x="6478" y="3289"/>
                </a:lnTo>
                <a:lnTo>
                  <a:pt x="6475" y="3208"/>
                </a:lnTo>
                <a:lnTo>
                  <a:pt x="6474" y="3118"/>
                </a:lnTo>
                <a:lnTo>
                  <a:pt x="6473" y="3029"/>
                </a:lnTo>
                <a:lnTo>
                  <a:pt x="6473" y="2952"/>
                </a:lnTo>
                <a:lnTo>
                  <a:pt x="6473" y="2898"/>
                </a:lnTo>
                <a:lnTo>
                  <a:pt x="6473" y="2877"/>
                </a:lnTo>
                <a:lnTo>
                  <a:pt x="6469" y="2869"/>
                </a:lnTo>
                <a:lnTo>
                  <a:pt x="6459" y="2845"/>
                </a:lnTo>
                <a:lnTo>
                  <a:pt x="6444" y="2812"/>
                </a:lnTo>
                <a:lnTo>
                  <a:pt x="6427" y="2772"/>
                </a:lnTo>
                <a:lnTo>
                  <a:pt x="6408" y="2731"/>
                </a:lnTo>
                <a:lnTo>
                  <a:pt x="6391" y="2691"/>
                </a:lnTo>
                <a:lnTo>
                  <a:pt x="6375" y="2657"/>
                </a:lnTo>
                <a:lnTo>
                  <a:pt x="6364" y="2635"/>
                </a:lnTo>
                <a:lnTo>
                  <a:pt x="6360" y="2625"/>
                </a:lnTo>
                <a:lnTo>
                  <a:pt x="6356" y="2610"/>
                </a:lnTo>
                <a:lnTo>
                  <a:pt x="6351" y="2591"/>
                </a:lnTo>
                <a:lnTo>
                  <a:pt x="6346" y="2570"/>
                </a:lnTo>
                <a:lnTo>
                  <a:pt x="6337" y="2519"/>
                </a:lnTo>
                <a:lnTo>
                  <a:pt x="6328" y="2465"/>
                </a:lnTo>
                <a:lnTo>
                  <a:pt x="6321" y="2413"/>
                </a:lnTo>
                <a:lnTo>
                  <a:pt x="6315" y="2368"/>
                </a:lnTo>
                <a:lnTo>
                  <a:pt x="6311" y="2337"/>
                </a:lnTo>
                <a:lnTo>
                  <a:pt x="6310" y="2325"/>
                </a:lnTo>
                <a:lnTo>
                  <a:pt x="6315" y="2310"/>
                </a:lnTo>
                <a:lnTo>
                  <a:pt x="6329" y="2268"/>
                </a:lnTo>
                <a:lnTo>
                  <a:pt x="6350" y="2207"/>
                </a:lnTo>
                <a:lnTo>
                  <a:pt x="6375" y="2137"/>
                </a:lnTo>
                <a:lnTo>
                  <a:pt x="6402" y="2063"/>
                </a:lnTo>
                <a:lnTo>
                  <a:pt x="6429" y="1996"/>
                </a:lnTo>
                <a:lnTo>
                  <a:pt x="6441" y="1967"/>
                </a:lnTo>
                <a:lnTo>
                  <a:pt x="6453" y="1942"/>
                </a:lnTo>
                <a:lnTo>
                  <a:pt x="6463" y="1923"/>
                </a:lnTo>
                <a:lnTo>
                  <a:pt x="6471" y="1911"/>
                </a:lnTo>
                <a:lnTo>
                  <a:pt x="6479" y="1898"/>
                </a:lnTo>
                <a:lnTo>
                  <a:pt x="6491" y="1880"/>
                </a:lnTo>
                <a:lnTo>
                  <a:pt x="6504" y="1857"/>
                </a:lnTo>
                <a:lnTo>
                  <a:pt x="6519" y="1829"/>
                </a:lnTo>
                <a:lnTo>
                  <a:pt x="6553" y="1767"/>
                </a:lnTo>
                <a:lnTo>
                  <a:pt x="6589" y="1699"/>
                </a:lnTo>
                <a:lnTo>
                  <a:pt x="6623" y="1634"/>
                </a:lnTo>
                <a:lnTo>
                  <a:pt x="6651" y="1579"/>
                </a:lnTo>
                <a:lnTo>
                  <a:pt x="6671" y="1539"/>
                </a:lnTo>
                <a:lnTo>
                  <a:pt x="6678" y="1524"/>
                </a:lnTo>
                <a:lnTo>
                  <a:pt x="6686" y="1518"/>
                </a:lnTo>
                <a:lnTo>
                  <a:pt x="6708" y="1503"/>
                </a:lnTo>
                <a:lnTo>
                  <a:pt x="6739" y="1480"/>
                </a:lnTo>
                <a:lnTo>
                  <a:pt x="6775" y="1454"/>
                </a:lnTo>
                <a:lnTo>
                  <a:pt x="6812" y="1426"/>
                </a:lnTo>
                <a:lnTo>
                  <a:pt x="6846" y="1401"/>
                </a:lnTo>
                <a:lnTo>
                  <a:pt x="6873" y="1380"/>
                </a:lnTo>
                <a:lnTo>
                  <a:pt x="6888" y="1368"/>
                </a:lnTo>
                <a:lnTo>
                  <a:pt x="6901" y="1359"/>
                </a:lnTo>
                <a:lnTo>
                  <a:pt x="6919" y="1348"/>
                </a:lnTo>
                <a:lnTo>
                  <a:pt x="6940" y="1337"/>
                </a:lnTo>
                <a:lnTo>
                  <a:pt x="6963" y="1326"/>
                </a:lnTo>
                <a:lnTo>
                  <a:pt x="7003" y="1307"/>
                </a:lnTo>
                <a:lnTo>
                  <a:pt x="7020" y="1299"/>
                </a:lnTo>
                <a:lnTo>
                  <a:pt x="7077" y="1107"/>
                </a:lnTo>
                <a:lnTo>
                  <a:pt x="7341" y="1032"/>
                </a:lnTo>
                <a:lnTo>
                  <a:pt x="7265" y="847"/>
                </a:lnTo>
                <a:lnTo>
                  <a:pt x="7025" y="674"/>
                </a:lnTo>
                <a:lnTo>
                  <a:pt x="6840" y="529"/>
                </a:lnTo>
                <a:lnTo>
                  <a:pt x="6744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구름 13"/>
          <p:cNvSpPr/>
          <p:nvPr/>
        </p:nvSpPr>
        <p:spPr>
          <a:xfrm>
            <a:off x="6643702" y="3714752"/>
            <a:ext cx="71438" cy="142876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아래쪽 화살표 31"/>
          <p:cNvSpPr/>
          <p:nvPr/>
        </p:nvSpPr>
        <p:spPr>
          <a:xfrm rot="1003234">
            <a:off x="6505396" y="2567841"/>
            <a:ext cx="633802" cy="111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8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수호 정책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grpSp>
        <p:nvGrpSpPr>
          <p:cNvPr id="3" name="그룹 87"/>
          <p:cNvGrpSpPr/>
          <p:nvPr/>
        </p:nvGrpSpPr>
        <p:grpSpPr>
          <a:xfrm>
            <a:off x="928662" y="1659427"/>
            <a:ext cx="801848" cy="912317"/>
            <a:chOff x="2500298" y="1428736"/>
            <a:chExt cx="801848" cy="912317"/>
          </a:xfrm>
        </p:grpSpPr>
        <p:sp>
          <p:nvSpPr>
            <p:cNvPr id="17" name="타원 16"/>
            <p:cNvSpPr/>
            <p:nvPr/>
          </p:nvSpPr>
          <p:spPr>
            <a:xfrm>
              <a:off x="2500298" y="1428736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90467" y="1571612"/>
              <a:ext cx="5116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ea typeface="-윤고딕330" pitchFamily="18" charset="-127"/>
                </a:rPr>
                <a:t>4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7356" y="1785926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남북합작 게임서비스 제작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4" name="그림 13" descr="게임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428868"/>
            <a:ext cx="6572296" cy="41242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8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수호 정책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grpSp>
        <p:nvGrpSpPr>
          <p:cNvPr id="3" name="그룹 87"/>
          <p:cNvGrpSpPr/>
          <p:nvPr/>
        </p:nvGrpSpPr>
        <p:grpSpPr>
          <a:xfrm>
            <a:off x="928662" y="1659427"/>
            <a:ext cx="801848" cy="912317"/>
            <a:chOff x="2500298" y="1428736"/>
            <a:chExt cx="801848" cy="912317"/>
          </a:xfrm>
        </p:grpSpPr>
        <p:sp>
          <p:nvSpPr>
            <p:cNvPr id="17" name="타원 16"/>
            <p:cNvSpPr/>
            <p:nvPr/>
          </p:nvSpPr>
          <p:spPr>
            <a:xfrm>
              <a:off x="2500298" y="1428736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90467" y="1571612"/>
              <a:ext cx="51167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ea typeface="-윤고딕330" pitchFamily="18" charset="-127"/>
                </a:rPr>
                <a:t>5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57356" y="1785926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남북한 공동학술대회 개최 등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7564800" y="5100662"/>
            <a:ext cx="1584000" cy="1764000"/>
            <a:chOff x="7564800" y="5100662"/>
            <a:chExt cx="1584000" cy="1764000"/>
          </a:xfrm>
        </p:grpSpPr>
        <p:sp>
          <p:nvSpPr>
            <p:cNvPr id="51" name="자유형 50"/>
            <p:cNvSpPr/>
            <p:nvPr/>
          </p:nvSpPr>
          <p:spPr>
            <a:xfrm>
              <a:off x="8277101" y="5929330"/>
              <a:ext cx="866899" cy="926275"/>
            </a:xfrm>
            <a:custGeom>
              <a:avLst/>
              <a:gdLst>
                <a:gd name="connsiteX0" fmla="*/ 273133 w 866899"/>
                <a:gd name="connsiteY0" fmla="*/ 926275 h 926275"/>
                <a:gd name="connsiteX1" fmla="*/ 866899 w 866899"/>
                <a:gd name="connsiteY1" fmla="*/ 320634 h 926275"/>
                <a:gd name="connsiteX2" fmla="*/ 866899 w 866899"/>
                <a:gd name="connsiteY2" fmla="*/ 0 h 926275"/>
                <a:gd name="connsiteX3" fmla="*/ 0 w 866899"/>
                <a:gd name="connsiteY3" fmla="*/ 926275 h 926275"/>
                <a:gd name="connsiteX4" fmla="*/ 273133 w 866899"/>
                <a:gd name="connsiteY4" fmla="*/ 926275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899" h="926275">
                  <a:moveTo>
                    <a:pt x="273133" y="926275"/>
                  </a:moveTo>
                  <a:lnTo>
                    <a:pt x="866899" y="320634"/>
                  </a:lnTo>
                  <a:lnTo>
                    <a:pt x="866899" y="0"/>
                  </a:lnTo>
                  <a:lnTo>
                    <a:pt x="0" y="926275"/>
                  </a:lnTo>
                  <a:lnTo>
                    <a:pt x="273133" y="9262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7564800" y="5100662"/>
              <a:ext cx="1584000" cy="1764000"/>
            </a:xfrm>
            <a:custGeom>
              <a:avLst/>
              <a:gdLst>
                <a:gd name="connsiteX0" fmla="*/ 1638795 w 1650670"/>
                <a:gd name="connsiteY0" fmla="*/ 415636 h 1828800"/>
                <a:gd name="connsiteX1" fmla="*/ 308758 w 1650670"/>
                <a:gd name="connsiteY1" fmla="*/ 1828800 h 1828800"/>
                <a:gd name="connsiteX2" fmla="*/ 47501 w 1650670"/>
                <a:gd name="connsiteY2" fmla="*/ 1828800 h 1828800"/>
                <a:gd name="connsiteX3" fmla="*/ 0 w 1650670"/>
                <a:gd name="connsiteY3" fmla="*/ 1816924 h 1828800"/>
                <a:gd name="connsiteX4" fmla="*/ 1650670 w 1650670"/>
                <a:gd name="connsiteY4" fmla="*/ 0 h 1828800"/>
                <a:gd name="connsiteX5" fmla="*/ 1638795 w 1650670"/>
                <a:gd name="connsiteY5" fmla="*/ 415636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670" h="1828800">
                  <a:moveTo>
                    <a:pt x="1638795" y="415636"/>
                  </a:moveTo>
                  <a:lnTo>
                    <a:pt x="308758" y="1828800"/>
                  </a:lnTo>
                  <a:lnTo>
                    <a:pt x="47501" y="1828800"/>
                  </a:lnTo>
                  <a:lnTo>
                    <a:pt x="0" y="1816924"/>
                  </a:lnTo>
                  <a:lnTo>
                    <a:pt x="1650670" y="0"/>
                  </a:lnTo>
                  <a:lnTo>
                    <a:pt x="1638795" y="41563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58" name="자유형 57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76027" y="214290"/>
            <a:ext cx="201208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5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참</a:t>
            </a:r>
            <a:r>
              <a:rPr lang="ko-KR" altLang="en-US" sz="30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고문헌</a:t>
            </a:r>
            <a:endParaRPr lang="en-US" altLang="ko-KR" sz="3000" b="1" dirty="0" smtClean="0">
              <a:ln w="12700">
                <a:solidFill>
                  <a:schemeClr val="bg1">
                    <a:lumMod val="95000"/>
                  </a:schemeClr>
                </a:solidFill>
              </a:ln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1071546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/>
              <a:t>- http://blog.naver.com/mineral_1999?Redirect=Log&amp;logNo=220042389382</a:t>
            </a:r>
            <a:endParaRPr lang="en-US" altLang="ko-KR" dirty="0" smtClean="0"/>
          </a:p>
          <a:p>
            <a:r>
              <a:rPr lang="en-US" altLang="ko-KR" dirty="0" smtClean="0"/>
              <a:t>-</a:t>
            </a:r>
            <a:r>
              <a:rPr lang="ko-KR" altLang="en-US" dirty="0" smtClean="0"/>
              <a:t>외교부 독도 홈페이지</a:t>
            </a:r>
            <a:endParaRPr lang="en-US" altLang="ko-KR" dirty="0" smtClean="0"/>
          </a:p>
          <a:p>
            <a:r>
              <a:rPr lang="en-US" altLang="ko-KR" dirty="0" smtClean="0"/>
              <a:t>- http://cafe.naver.com/singilktd/24</a:t>
            </a:r>
          </a:p>
          <a:p>
            <a:pPr>
              <a:buFontTx/>
              <a:buChar char="-"/>
            </a:pPr>
            <a:r>
              <a:rPr lang="en-US" altLang="ko-KR" dirty="0" smtClean="0"/>
              <a:t> SBS </a:t>
            </a:r>
            <a:r>
              <a:rPr lang="ko-KR" altLang="en-US" dirty="0" smtClean="0"/>
              <a:t>뉴스 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 MBC </a:t>
            </a:r>
            <a:r>
              <a:rPr lang="ko-KR" altLang="en-US" dirty="0" smtClean="0"/>
              <a:t>뉴스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en-US" altLang="ko-KR" dirty="0" smtClean="0">
                <a:hlinkClick r:id="rId2"/>
              </a:rPr>
              <a:t>http://news.sbs.co.kr/news/endPage.do?news_id=N1000446220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en-US" altLang="ko-KR" dirty="0" smtClean="0">
                <a:hlinkClick r:id="rId3"/>
              </a:rPr>
              <a:t>http://www.tongilnews.com/news/articleView.html?idxno=8777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en-US" altLang="ko-KR" dirty="0" smtClean="0">
                <a:hlinkClick r:id="rId4"/>
              </a:rPr>
              <a:t>http://news.sbs.co.kr/news/endPage.do?news_id=N1000889201</a:t>
            </a:r>
            <a:endParaRPr lang="en-US" altLang="ko-KR" dirty="0" smtClean="0"/>
          </a:p>
          <a:p>
            <a:pPr>
              <a:buFontTx/>
              <a:buChar char="-"/>
            </a:pPr>
            <a:r>
              <a:rPr lang="en-US" altLang="ko-KR" dirty="0" smtClean="0"/>
              <a:t> </a:t>
            </a:r>
            <a:r>
              <a:rPr lang="en-US" u="sng" dirty="0" smtClean="0"/>
              <a:t>http://www.youtube.com/watch?v=3SccBRviX8E</a:t>
            </a:r>
            <a:endParaRPr lang="en-US" dirty="0" smtClean="0"/>
          </a:p>
          <a:p>
            <a:r>
              <a:rPr lang="en-US" altLang="ko-KR" dirty="0" smtClean="0"/>
              <a:t>- </a:t>
            </a:r>
            <a:r>
              <a:rPr lang="en-US" u="sng" dirty="0" smtClean="0"/>
              <a:t>http://news.naver.com/main/read.nhn?mode=LSD&amp;mid=sec&amp;sid1=102&amp;oid=003&amp;aid=0004017920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u="sng" dirty="0" smtClean="0"/>
              <a:t> http://www.frontiertimes.co.kr/news/htmls/2011/08/2011081172589.html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u="sng" dirty="0" smtClean="0"/>
              <a:t>http://mbn.mk.co.kr/pages/news/newsView.php?category=mbn00006&amp;news_seq_no=1092446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u="sng" dirty="0" smtClean="0"/>
              <a:t>http://www.dailian.co.kr/news/view/255794</a:t>
            </a:r>
            <a:endParaRPr lang="en-US" dirty="0" smtClean="0"/>
          </a:p>
          <a:p>
            <a:pPr>
              <a:buFontTx/>
              <a:buChar char="-"/>
            </a:pPr>
            <a:r>
              <a:rPr lang="en-US" u="sng" dirty="0" smtClean="0">
                <a:hlinkClick r:id="rId2"/>
              </a:rPr>
              <a:t>http://news.sbs.co.kr/news/endPage.do?news_id=N1000446220</a:t>
            </a:r>
            <a:endParaRPr lang="en-US" u="sng" dirty="0" smtClean="0"/>
          </a:p>
          <a:p>
            <a:pPr>
              <a:buFontTx/>
              <a:buChar char="-"/>
            </a:pPr>
            <a:r>
              <a:rPr lang="en-US" u="sng" dirty="0" smtClean="0"/>
              <a:t> </a:t>
            </a:r>
            <a:r>
              <a:rPr lang="en-US" u="sng" dirty="0" smtClean="0">
                <a:hlinkClick r:id="rId5"/>
              </a:rPr>
              <a:t>http://news.naver.com/main/read.nhn?mode=LPOD&amp;mid=tvh&amp;oid=055&amp;aid=0000135084</a:t>
            </a:r>
            <a:endParaRPr lang="ko-KR" alt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u="sng" dirty="0" smtClean="0">
                <a:hlinkClick r:id="rId6"/>
              </a:rPr>
              <a:t>http://news.naver.com/main/read.nhn?mode=LPOD&amp;mid=tvh&amp;oid=055&amp;aid=0000040477</a:t>
            </a:r>
            <a:endParaRPr lang="en-US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228842_179473_59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제목 없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8604"/>
            <a:ext cx="8715436" cy="5978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3"/>
          <p:cNvGrpSpPr/>
          <p:nvPr/>
        </p:nvGrpSpPr>
        <p:grpSpPr>
          <a:xfrm>
            <a:off x="7564800" y="5100662"/>
            <a:ext cx="1584000" cy="1764000"/>
            <a:chOff x="7564800" y="5100662"/>
            <a:chExt cx="1584000" cy="1764000"/>
          </a:xfrm>
        </p:grpSpPr>
        <p:sp>
          <p:nvSpPr>
            <p:cNvPr id="51" name="자유형 50"/>
            <p:cNvSpPr/>
            <p:nvPr/>
          </p:nvSpPr>
          <p:spPr>
            <a:xfrm>
              <a:off x="8277101" y="5929330"/>
              <a:ext cx="866899" cy="926275"/>
            </a:xfrm>
            <a:custGeom>
              <a:avLst/>
              <a:gdLst>
                <a:gd name="connsiteX0" fmla="*/ 273133 w 866899"/>
                <a:gd name="connsiteY0" fmla="*/ 926275 h 926275"/>
                <a:gd name="connsiteX1" fmla="*/ 866899 w 866899"/>
                <a:gd name="connsiteY1" fmla="*/ 320634 h 926275"/>
                <a:gd name="connsiteX2" fmla="*/ 866899 w 866899"/>
                <a:gd name="connsiteY2" fmla="*/ 0 h 926275"/>
                <a:gd name="connsiteX3" fmla="*/ 0 w 866899"/>
                <a:gd name="connsiteY3" fmla="*/ 926275 h 926275"/>
                <a:gd name="connsiteX4" fmla="*/ 273133 w 866899"/>
                <a:gd name="connsiteY4" fmla="*/ 926275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899" h="926275">
                  <a:moveTo>
                    <a:pt x="273133" y="926275"/>
                  </a:moveTo>
                  <a:lnTo>
                    <a:pt x="866899" y="320634"/>
                  </a:lnTo>
                  <a:lnTo>
                    <a:pt x="866899" y="0"/>
                  </a:lnTo>
                  <a:lnTo>
                    <a:pt x="0" y="926275"/>
                  </a:lnTo>
                  <a:lnTo>
                    <a:pt x="273133" y="9262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7564800" y="5100662"/>
              <a:ext cx="1584000" cy="1764000"/>
            </a:xfrm>
            <a:custGeom>
              <a:avLst/>
              <a:gdLst>
                <a:gd name="connsiteX0" fmla="*/ 1638795 w 1650670"/>
                <a:gd name="connsiteY0" fmla="*/ 415636 h 1828800"/>
                <a:gd name="connsiteX1" fmla="*/ 308758 w 1650670"/>
                <a:gd name="connsiteY1" fmla="*/ 1828800 h 1828800"/>
                <a:gd name="connsiteX2" fmla="*/ 47501 w 1650670"/>
                <a:gd name="connsiteY2" fmla="*/ 1828800 h 1828800"/>
                <a:gd name="connsiteX3" fmla="*/ 0 w 1650670"/>
                <a:gd name="connsiteY3" fmla="*/ 1816924 h 1828800"/>
                <a:gd name="connsiteX4" fmla="*/ 1650670 w 1650670"/>
                <a:gd name="connsiteY4" fmla="*/ 0 h 1828800"/>
                <a:gd name="connsiteX5" fmla="*/ 1638795 w 1650670"/>
                <a:gd name="connsiteY5" fmla="*/ 415636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670" h="1828800">
                  <a:moveTo>
                    <a:pt x="1638795" y="415636"/>
                  </a:moveTo>
                  <a:lnTo>
                    <a:pt x="308758" y="1828800"/>
                  </a:lnTo>
                  <a:lnTo>
                    <a:pt x="47501" y="1828800"/>
                  </a:lnTo>
                  <a:lnTo>
                    <a:pt x="0" y="1816924"/>
                  </a:lnTo>
                  <a:lnTo>
                    <a:pt x="1650670" y="0"/>
                  </a:lnTo>
                  <a:lnTo>
                    <a:pt x="1638795" y="41563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143240" y="1857364"/>
            <a:ext cx="3004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-윤고딕330" pitchFamily="18" charset="-127"/>
                <a:ea typeface="-윤고딕330" pitchFamily="18" charset="-127"/>
              </a:rPr>
              <a:t>Thank</a:t>
            </a:r>
            <a:endParaRPr lang="en-US" altLang="ko-KR" sz="8000" b="1" dirty="0" smtClean="0">
              <a:ln w="12700">
                <a:solidFill>
                  <a:schemeClr val="bg1">
                    <a:lumMod val="9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857620" y="2749632"/>
            <a:ext cx="16818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-윤고딕330" pitchFamily="18" charset="-127"/>
                <a:ea typeface="-윤고딕330" pitchFamily="18" charset="-127"/>
              </a:rPr>
              <a:t>You</a:t>
            </a:r>
            <a:endParaRPr lang="ko-KR" alt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58" name="자유형 57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20"/>
          <p:cNvGrpSpPr/>
          <p:nvPr/>
        </p:nvGrpSpPr>
        <p:grpSpPr>
          <a:xfrm>
            <a:off x="3428992" y="3714752"/>
            <a:ext cx="2428892" cy="214314"/>
            <a:chOff x="3071802" y="3742314"/>
            <a:chExt cx="3071834" cy="186752"/>
          </a:xfrm>
          <a:solidFill>
            <a:schemeClr val="accent4">
              <a:lumMod val="50000"/>
            </a:schemeClr>
          </a:solidFill>
        </p:grpSpPr>
        <p:sp>
          <p:nvSpPr>
            <p:cNvPr id="16" name="직사각형 15"/>
            <p:cNvSpPr/>
            <p:nvPr/>
          </p:nvSpPr>
          <p:spPr>
            <a:xfrm flipH="1">
              <a:off x="3071802" y="3857628"/>
              <a:ext cx="3071834" cy="714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 flipH="1">
              <a:off x="3071802" y="3742314"/>
              <a:ext cx="3071834" cy="7143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2285984" y="4160886"/>
            <a:ext cx="51435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Do you have any question?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>
            <a:spLocks/>
          </p:cNvSpPr>
          <p:nvPr/>
        </p:nvSpPr>
        <p:spPr bwMode="auto">
          <a:xfrm>
            <a:off x="2571736" y="357166"/>
            <a:ext cx="3358819" cy="5997939"/>
          </a:xfrm>
          <a:custGeom>
            <a:avLst/>
            <a:gdLst>
              <a:gd name="T0" fmla="*/ 6341 w 7341"/>
              <a:gd name="T1" fmla="*/ 1 h 14130"/>
              <a:gd name="T2" fmla="*/ 6217 w 7341"/>
              <a:gd name="T3" fmla="*/ 70 h 14130"/>
              <a:gd name="T4" fmla="*/ 6189 w 7341"/>
              <a:gd name="T5" fmla="*/ 309 h 14130"/>
              <a:gd name="T6" fmla="*/ 6208 w 7341"/>
              <a:gd name="T7" fmla="*/ 738 h 14130"/>
              <a:gd name="T8" fmla="*/ 5990 w 7341"/>
              <a:gd name="T9" fmla="*/ 1014 h 14130"/>
              <a:gd name="T10" fmla="*/ 5524 w 7341"/>
              <a:gd name="T11" fmla="*/ 1349 h 14130"/>
              <a:gd name="T12" fmla="*/ 5129 w 7341"/>
              <a:gd name="T13" fmla="*/ 1675 h 14130"/>
              <a:gd name="T14" fmla="*/ 4174 w 7341"/>
              <a:gd name="T15" fmla="*/ 1805 h 14130"/>
              <a:gd name="T16" fmla="*/ 4222 w 7341"/>
              <a:gd name="T17" fmla="*/ 2013 h 14130"/>
              <a:gd name="T18" fmla="*/ 2903 w 7341"/>
              <a:gd name="T19" fmla="*/ 2346 h 14130"/>
              <a:gd name="T20" fmla="*/ 2589 w 7341"/>
              <a:gd name="T21" fmla="*/ 2696 h 14130"/>
              <a:gd name="T22" fmla="*/ 1393 w 7341"/>
              <a:gd name="T23" fmla="*/ 3970 h 14130"/>
              <a:gd name="T24" fmla="*/ 114 w 7341"/>
              <a:gd name="T25" fmla="*/ 5312 h 14130"/>
              <a:gd name="T26" fmla="*/ 324 w 7341"/>
              <a:gd name="T27" fmla="*/ 5435 h 14130"/>
              <a:gd name="T28" fmla="*/ 403 w 7341"/>
              <a:gd name="T29" fmla="*/ 5726 h 14130"/>
              <a:gd name="T30" fmla="*/ 1267 w 7341"/>
              <a:gd name="T31" fmla="*/ 5913 h 14130"/>
              <a:gd name="T32" fmla="*/ 1336 w 7341"/>
              <a:gd name="T33" fmla="*/ 6029 h 14130"/>
              <a:gd name="T34" fmla="*/ 1140 w 7341"/>
              <a:gd name="T35" fmla="*/ 6710 h 14130"/>
              <a:gd name="T36" fmla="*/ 998 w 7341"/>
              <a:gd name="T37" fmla="*/ 7100 h 14130"/>
              <a:gd name="T38" fmla="*/ 891 w 7341"/>
              <a:gd name="T39" fmla="*/ 8486 h 14130"/>
              <a:gd name="T40" fmla="*/ 1229 w 7341"/>
              <a:gd name="T41" fmla="*/ 8531 h 14130"/>
              <a:gd name="T42" fmla="*/ 2295 w 7341"/>
              <a:gd name="T43" fmla="*/ 8614 h 14130"/>
              <a:gd name="T44" fmla="*/ 2588 w 7341"/>
              <a:gd name="T45" fmla="*/ 8594 h 14130"/>
              <a:gd name="T46" fmla="*/ 3158 w 7341"/>
              <a:gd name="T47" fmla="*/ 9413 h 14130"/>
              <a:gd name="T48" fmla="*/ 2957 w 7341"/>
              <a:gd name="T49" fmla="*/ 9507 h 14130"/>
              <a:gd name="T50" fmla="*/ 2591 w 7341"/>
              <a:gd name="T51" fmla="*/ 9945 h 14130"/>
              <a:gd name="T52" fmla="*/ 2308 w 7341"/>
              <a:gd name="T53" fmla="*/ 10201 h 14130"/>
              <a:gd name="T54" fmla="*/ 3055 w 7341"/>
              <a:gd name="T55" fmla="*/ 11261 h 14130"/>
              <a:gd name="T56" fmla="*/ 3130 w 7341"/>
              <a:gd name="T57" fmla="*/ 11742 h 14130"/>
              <a:gd name="T58" fmla="*/ 2993 w 7341"/>
              <a:gd name="T59" fmla="*/ 11921 h 14130"/>
              <a:gd name="T60" fmla="*/ 3007 w 7341"/>
              <a:gd name="T61" fmla="*/ 12107 h 14130"/>
              <a:gd name="T62" fmla="*/ 2824 w 7341"/>
              <a:gd name="T63" fmla="*/ 12341 h 14130"/>
              <a:gd name="T64" fmla="*/ 2703 w 7341"/>
              <a:gd name="T65" fmla="*/ 12504 h 14130"/>
              <a:gd name="T66" fmla="*/ 2777 w 7341"/>
              <a:gd name="T67" fmla="*/ 13043 h 14130"/>
              <a:gd name="T68" fmla="*/ 2876 w 7341"/>
              <a:gd name="T69" fmla="*/ 13242 h 14130"/>
              <a:gd name="T70" fmla="*/ 2778 w 7341"/>
              <a:gd name="T71" fmla="*/ 13429 h 14130"/>
              <a:gd name="T72" fmla="*/ 2763 w 7341"/>
              <a:gd name="T73" fmla="*/ 13650 h 14130"/>
              <a:gd name="T74" fmla="*/ 3009 w 7341"/>
              <a:gd name="T75" fmla="*/ 13873 h 14130"/>
              <a:gd name="T76" fmla="*/ 3155 w 7341"/>
              <a:gd name="T77" fmla="*/ 14092 h 14130"/>
              <a:gd name="T78" fmla="*/ 3340 w 7341"/>
              <a:gd name="T79" fmla="*/ 14077 h 14130"/>
              <a:gd name="T80" fmla="*/ 3785 w 7341"/>
              <a:gd name="T81" fmla="*/ 13746 h 14130"/>
              <a:gd name="T82" fmla="*/ 4091 w 7341"/>
              <a:gd name="T83" fmla="*/ 13691 h 14130"/>
              <a:gd name="T84" fmla="*/ 4431 w 7341"/>
              <a:gd name="T85" fmla="*/ 13517 h 14130"/>
              <a:gd name="T86" fmla="*/ 5050 w 7341"/>
              <a:gd name="T87" fmla="*/ 13226 h 14130"/>
              <a:gd name="T88" fmla="*/ 5922 w 7341"/>
              <a:gd name="T89" fmla="*/ 12683 h 14130"/>
              <a:gd name="T90" fmla="*/ 6331 w 7341"/>
              <a:gd name="T91" fmla="*/ 12486 h 14130"/>
              <a:gd name="T92" fmla="*/ 6707 w 7341"/>
              <a:gd name="T93" fmla="*/ 10969 h 14130"/>
              <a:gd name="T94" fmla="*/ 6620 w 7341"/>
              <a:gd name="T95" fmla="*/ 9682 h 14130"/>
              <a:gd name="T96" fmla="*/ 6227 w 7341"/>
              <a:gd name="T97" fmla="*/ 8828 h 14130"/>
              <a:gd name="T98" fmla="*/ 5734 w 7341"/>
              <a:gd name="T99" fmla="*/ 8078 h 14130"/>
              <a:gd name="T100" fmla="*/ 5247 w 7341"/>
              <a:gd name="T101" fmla="*/ 7431 h 14130"/>
              <a:gd name="T102" fmla="*/ 4922 w 7341"/>
              <a:gd name="T103" fmla="*/ 7014 h 14130"/>
              <a:gd name="T104" fmla="*/ 4215 w 7341"/>
              <a:gd name="T105" fmla="*/ 6533 h 14130"/>
              <a:gd name="T106" fmla="*/ 3894 w 7341"/>
              <a:gd name="T107" fmla="*/ 6295 h 14130"/>
              <a:gd name="T108" fmla="*/ 4085 w 7341"/>
              <a:gd name="T109" fmla="*/ 5775 h 14130"/>
              <a:gd name="T110" fmla="*/ 4885 w 7341"/>
              <a:gd name="T111" fmla="*/ 4872 h 14130"/>
              <a:gd name="T112" fmla="*/ 5723 w 7341"/>
              <a:gd name="T113" fmla="*/ 4246 h 14130"/>
              <a:gd name="T114" fmla="*/ 6330 w 7341"/>
              <a:gd name="T115" fmla="*/ 3591 h 14130"/>
              <a:gd name="T116" fmla="*/ 6488 w 7341"/>
              <a:gd name="T117" fmla="*/ 3373 h 14130"/>
              <a:gd name="T118" fmla="*/ 6444 w 7341"/>
              <a:gd name="T119" fmla="*/ 2812 h 14130"/>
              <a:gd name="T120" fmla="*/ 6311 w 7341"/>
              <a:gd name="T121" fmla="*/ 2337 h 14130"/>
              <a:gd name="T122" fmla="*/ 6504 w 7341"/>
              <a:gd name="T123" fmla="*/ 1857 h 14130"/>
              <a:gd name="T124" fmla="*/ 6873 w 7341"/>
              <a:gd name="T125" fmla="*/ 1380 h 14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1" h="14130">
                <a:moveTo>
                  <a:pt x="6744" y="242"/>
                </a:moveTo>
                <a:lnTo>
                  <a:pt x="6521" y="75"/>
                </a:lnTo>
                <a:lnTo>
                  <a:pt x="6514" y="70"/>
                </a:lnTo>
                <a:lnTo>
                  <a:pt x="6494" y="57"/>
                </a:lnTo>
                <a:lnTo>
                  <a:pt x="6480" y="49"/>
                </a:lnTo>
                <a:lnTo>
                  <a:pt x="6465" y="40"/>
                </a:lnTo>
                <a:lnTo>
                  <a:pt x="6446" y="32"/>
                </a:lnTo>
                <a:lnTo>
                  <a:pt x="6426" y="23"/>
                </a:lnTo>
                <a:lnTo>
                  <a:pt x="6406" y="15"/>
                </a:lnTo>
                <a:lnTo>
                  <a:pt x="6385" y="8"/>
                </a:lnTo>
                <a:lnTo>
                  <a:pt x="6374" y="6"/>
                </a:lnTo>
                <a:lnTo>
                  <a:pt x="6363" y="4"/>
                </a:lnTo>
                <a:lnTo>
                  <a:pt x="6352" y="2"/>
                </a:lnTo>
                <a:lnTo>
                  <a:pt x="6341" y="1"/>
                </a:lnTo>
                <a:lnTo>
                  <a:pt x="6330" y="0"/>
                </a:lnTo>
                <a:lnTo>
                  <a:pt x="6320" y="0"/>
                </a:lnTo>
                <a:lnTo>
                  <a:pt x="6309" y="1"/>
                </a:lnTo>
                <a:lnTo>
                  <a:pt x="6299" y="3"/>
                </a:lnTo>
                <a:lnTo>
                  <a:pt x="6288" y="6"/>
                </a:lnTo>
                <a:lnTo>
                  <a:pt x="6278" y="9"/>
                </a:lnTo>
                <a:lnTo>
                  <a:pt x="6269" y="13"/>
                </a:lnTo>
                <a:lnTo>
                  <a:pt x="6259" y="19"/>
                </a:lnTo>
                <a:lnTo>
                  <a:pt x="6251" y="25"/>
                </a:lnTo>
                <a:lnTo>
                  <a:pt x="6243" y="33"/>
                </a:lnTo>
                <a:lnTo>
                  <a:pt x="6235" y="41"/>
                </a:lnTo>
                <a:lnTo>
                  <a:pt x="6228" y="50"/>
                </a:lnTo>
                <a:lnTo>
                  <a:pt x="6222" y="59"/>
                </a:lnTo>
                <a:lnTo>
                  <a:pt x="6217" y="70"/>
                </a:lnTo>
                <a:lnTo>
                  <a:pt x="6212" y="80"/>
                </a:lnTo>
                <a:lnTo>
                  <a:pt x="6207" y="91"/>
                </a:lnTo>
                <a:lnTo>
                  <a:pt x="6203" y="103"/>
                </a:lnTo>
                <a:lnTo>
                  <a:pt x="6200" y="114"/>
                </a:lnTo>
                <a:lnTo>
                  <a:pt x="6197" y="127"/>
                </a:lnTo>
                <a:lnTo>
                  <a:pt x="6194" y="139"/>
                </a:lnTo>
                <a:lnTo>
                  <a:pt x="6190" y="164"/>
                </a:lnTo>
                <a:lnTo>
                  <a:pt x="6188" y="189"/>
                </a:lnTo>
                <a:lnTo>
                  <a:pt x="6186" y="212"/>
                </a:lnTo>
                <a:lnTo>
                  <a:pt x="6186" y="234"/>
                </a:lnTo>
                <a:lnTo>
                  <a:pt x="6186" y="255"/>
                </a:lnTo>
                <a:lnTo>
                  <a:pt x="6186" y="273"/>
                </a:lnTo>
                <a:lnTo>
                  <a:pt x="6188" y="299"/>
                </a:lnTo>
                <a:lnTo>
                  <a:pt x="6189" y="309"/>
                </a:lnTo>
                <a:lnTo>
                  <a:pt x="6095" y="479"/>
                </a:lnTo>
                <a:lnTo>
                  <a:pt x="6102" y="490"/>
                </a:lnTo>
                <a:lnTo>
                  <a:pt x="6120" y="519"/>
                </a:lnTo>
                <a:lnTo>
                  <a:pt x="6132" y="540"/>
                </a:lnTo>
                <a:lnTo>
                  <a:pt x="6145" y="563"/>
                </a:lnTo>
                <a:lnTo>
                  <a:pt x="6158" y="588"/>
                </a:lnTo>
                <a:lnTo>
                  <a:pt x="6171" y="614"/>
                </a:lnTo>
                <a:lnTo>
                  <a:pt x="6183" y="642"/>
                </a:lnTo>
                <a:lnTo>
                  <a:pt x="6193" y="670"/>
                </a:lnTo>
                <a:lnTo>
                  <a:pt x="6198" y="684"/>
                </a:lnTo>
                <a:lnTo>
                  <a:pt x="6201" y="698"/>
                </a:lnTo>
                <a:lnTo>
                  <a:pt x="6204" y="712"/>
                </a:lnTo>
                <a:lnTo>
                  <a:pt x="6207" y="725"/>
                </a:lnTo>
                <a:lnTo>
                  <a:pt x="6208" y="738"/>
                </a:lnTo>
                <a:lnTo>
                  <a:pt x="6209" y="750"/>
                </a:lnTo>
                <a:lnTo>
                  <a:pt x="6208" y="762"/>
                </a:lnTo>
                <a:lnTo>
                  <a:pt x="6207" y="773"/>
                </a:lnTo>
                <a:lnTo>
                  <a:pt x="6204" y="784"/>
                </a:lnTo>
                <a:lnTo>
                  <a:pt x="6200" y="794"/>
                </a:lnTo>
                <a:lnTo>
                  <a:pt x="6195" y="802"/>
                </a:lnTo>
                <a:lnTo>
                  <a:pt x="6188" y="810"/>
                </a:lnTo>
                <a:lnTo>
                  <a:pt x="6156" y="842"/>
                </a:lnTo>
                <a:lnTo>
                  <a:pt x="6123" y="877"/>
                </a:lnTo>
                <a:lnTo>
                  <a:pt x="6089" y="911"/>
                </a:lnTo>
                <a:lnTo>
                  <a:pt x="6057" y="944"/>
                </a:lnTo>
                <a:lnTo>
                  <a:pt x="6028" y="974"/>
                </a:lnTo>
                <a:lnTo>
                  <a:pt x="6005" y="998"/>
                </a:lnTo>
                <a:lnTo>
                  <a:pt x="5990" y="1014"/>
                </a:lnTo>
                <a:lnTo>
                  <a:pt x="5985" y="1020"/>
                </a:lnTo>
                <a:lnTo>
                  <a:pt x="5597" y="1084"/>
                </a:lnTo>
                <a:lnTo>
                  <a:pt x="5596" y="1095"/>
                </a:lnTo>
                <a:lnTo>
                  <a:pt x="5590" y="1122"/>
                </a:lnTo>
                <a:lnTo>
                  <a:pt x="5583" y="1162"/>
                </a:lnTo>
                <a:lnTo>
                  <a:pt x="5574" y="1208"/>
                </a:lnTo>
                <a:lnTo>
                  <a:pt x="5568" y="1233"/>
                </a:lnTo>
                <a:lnTo>
                  <a:pt x="5562" y="1256"/>
                </a:lnTo>
                <a:lnTo>
                  <a:pt x="5556" y="1280"/>
                </a:lnTo>
                <a:lnTo>
                  <a:pt x="5548" y="1302"/>
                </a:lnTo>
                <a:lnTo>
                  <a:pt x="5541" y="1321"/>
                </a:lnTo>
                <a:lnTo>
                  <a:pt x="5533" y="1337"/>
                </a:lnTo>
                <a:lnTo>
                  <a:pt x="5528" y="1344"/>
                </a:lnTo>
                <a:lnTo>
                  <a:pt x="5524" y="1349"/>
                </a:lnTo>
                <a:lnTo>
                  <a:pt x="5520" y="1354"/>
                </a:lnTo>
                <a:lnTo>
                  <a:pt x="5515" y="1358"/>
                </a:lnTo>
                <a:lnTo>
                  <a:pt x="5504" y="1366"/>
                </a:lnTo>
                <a:lnTo>
                  <a:pt x="5488" y="1380"/>
                </a:lnTo>
                <a:lnTo>
                  <a:pt x="5469" y="1397"/>
                </a:lnTo>
                <a:lnTo>
                  <a:pt x="5447" y="1418"/>
                </a:lnTo>
                <a:lnTo>
                  <a:pt x="5397" y="1467"/>
                </a:lnTo>
                <a:lnTo>
                  <a:pt x="5344" y="1520"/>
                </a:lnTo>
                <a:lnTo>
                  <a:pt x="5292" y="1572"/>
                </a:lnTo>
                <a:lnTo>
                  <a:pt x="5250" y="1616"/>
                </a:lnTo>
                <a:lnTo>
                  <a:pt x="5220" y="1647"/>
                </a:lnTo>
                <a:lnTo>
                  <a:pt x="5209" y="1658"/>
                </a:lnTo>
                <a:lnTo>
                  <a:pt x="5187" y="1663"/>
                </a:lnTo>
                <a:lnTo>
                  <a:pt x="5129" y="1675"/>
                </a:lnTo>
                <a:lnTo>
                  <a:pt x="5047" y="1692"/>
                </a:lnTo>
                <a:lnTo>
                  <a:pt x="4950" y="1712"/>
                </a:lnTo>
                <a:lnTo>
                  <a:pt x="4852" y="1732"/>
                </a:lnTo>
                <a:lnTo>
                  <a:pt x="4764" y="1749"/>
                </a:lnTo>
                <a:lnTo>
                  <a:pt x="4695" y="1762"/>
                </a:lnTo>
                <a:lnTo>
                  <a:pt x="4659" y="1769"/>
                </a:lnTo>
                <a:lnTo>
                  <a:pt x="4626" y="1771"/>
                </a:lnTo>
                <a:lnTo>
                  <a:pt x="4564" y="1775"/>
                </a:lnTo>
                <a:lnTo>
                  <a:pt x="4485" y="1780"/>
                </a:lnTo>
                <a:lnTo>
                  <a:pt x="4395" y="1785"/>
                </a:lnTo>
                <a:lnTo>
                  <a:pt x="4308" y="1791"/>
                </a:lnTo>
                <a:lnTo>
                  <a:pt x="4230" y="1798"/>
                </a:lnTo>
                <a:lnTo>
                  <a:pt x="4199" y="1802"/>
                </a:lnTo>
                <a:lnTo>
                  <a:pt x="4174" y="1805"/>
                </a:lnTo>
                <a:lnTo>
                  <a:pt x="4164" y="1807"/>
                </a:lnTo>
                <a:lnTo>
                  <a:pt x="4155" y="1809"/>
                </a:lnTo>
                <a:lnTo>
                  <a:pt x="4149" y="1811"/>
                </a:lnTo>
                <a:lnTo>
                  <a:pt x="4146" y="1813"/>
                </a:lnTo>
                <a:lnTo>
                  <a:pt x="4144" y="1816"/>
                </a:lnTo>
                <a:lnTo>
                  <a:pt x="4143" y="1820"/>
                </a:lnTo>
                <a:lnTo>
                  <a:pt x="4144" y="1827"/>
                </a:lnTo>
                <a:lnTo>
                  <a:pt x="4146" y="1835"/>
                </a:lnTo>
                <a:lnTo>
                  <a:pt x="4152" y="1857"/>
                </a:lnTo>
                <a:lnTo>
                  <a:pt x="4163" y="1882"/>
                </a:lnTo>
                <a:lnTo>
                  <a:pt x="4175" y="1912"/>
                </a:lnTo>
                <a:lnTo>
                  <a:pt x="4189" y="1944"/>
                </a:lnTo>
                <a:lnTo>
                  <a:pt x="4205" y="1978"/>
                </a:lnTo>
                <a:lnTo>
                  <a:pt x="4222" y="2013"/>
                </a:lnTo>
                <a:lnTo>
                  <a:pt x="4256" y="2081"/>
                </a:lnTo>
                <a:lnTo>
                  <a:pt x="4286" y="2141"/>
                </a:lnTo>
                <a:lnTo>
                  <a:pt x="4307" y="2182"/>
                </a:lnTo>
                <a:lnTo>
                  <a:pt x="4316" y="2197"/>
                </a:lnTo>
                <a:lnTo>
                  <a:pt x="4481" y="2397"/>
                </a:lnTo>
                <a:lnTo>
                  <a:pt x="4429" y="2632"/>
                </a:lnTo>
                <a:lnTo>
                  <a:pt x="3683" y="2784"/>
                </a:lnTo>
                <a:lnTo>
                  <a:pt x="3357" y="2559"/>
                </a:lnTo>
                <a:lnTo>
                  <a:pt x="3172" y="2344"/>
                </a:lnTo>
                <a:lnTo>
                  <a:pt x="3156" y="2344"/>
                </a:lnTo>
                <a:lnTo>
                  <a:pt x="3113" y="2344"/>
                </a:lnTo>
                <a:lnTo>
                  <a:pt x="3051" y="2345"/>
                </a:lnTo>
                <a:lnTo>
                  <a:pt x="2978" y="2345"/>
                </a:lnTo>
                <a:lnTo>
                  <a:pt x="2903" y="2346"/>
                </a:lnTo>
                <a:lnTo>
                  <a:pt x="2835" y="2347"/>
                </a:lnTo>
                <a:lnTo>
                  <a:pt x="2782" y="2349"/>
                </a:lnTo>
                <a:lnTo>
                  <a:pt x="2752" y="2351"/>
                </a:lnTo>
                <a:lnTo>
                  <a:pt x="2747" y="2353"/>
                </a:lnTo>
                <a:lnTo>
                  <a:pt x="2742" y="2357"/>
                </a:lnTo>
                <a:lnTo>
                  <a:pt x="2736" y="2364"/>
                </a:lnTo>
                <a:lnTo>
                  <a:pt x="2730" y="2374"/>
                </a:lnTo>
                <a:lnTo>
                  <a:pt x="2714" y="2399"/>
                </a:lnTo>
                <a:lnTo>
                  <a:pt x="2698" y="2432"/>
                </a:lnTo>
                <a:lnTo>
                  <a:pt x="2681" y="2470"/>
                </a:lnTo>
                <a:lnTo>
                  <a:pt x="2662" y="2512"/>
                </a:lnTo>
                <a:lnTo>
                  <a:pt x="2643" y="2557"/>
                </a:lnTo>
                <a:lnTo>
                  <a:pt x="2625" y="2604"/>
                </a:lnTo>
                <a:lnTo>
                  <a:pt x="2589" y="2696"/>
                </a:lnTo>
                <a:lnTo>
                  <a:pt x="2559" y="2775"/>
                </a:lnTo>
                <a:lnTo>
                  <a:pt x="2538" y="2831"/>
                </a:lnTo>
                <a:lnTo>
                  <a:pt x="2531" y="2852"/>
                </a:lnTo>
                <a:lnTo>
                  <a:pt x="2056" y="3508"/>
                </a:lnTo>
                <a:lnTo>
                  <a:pt x="1752" y="3835"/>
                </a:lnTo>
                <a:lnTo>
                  <a:pt x="1738" y="3840"/>
                </a:lnTo>
                <a:lnTo>
                  <a:pt x="1701" y="3854"/>
                </a:lnTo>
                <a:lnTo>
                  <a:pt x="1647" y="3873"/>
                </a:lnTo>
                <a:lnTo>
                  <a:pt x="1585" y="3896"/>
                </a:lnTo>
                <a:lnTo>
                  <a:pt x="1521" y="3919"/>
                </a:lnTo>
                <a:lnTo>
                  <a:pt x="1465" y="3940"/>
                </a:lnTo>
                <a:lnTo>
                  <a:pt x="1421" y="3957"/>
                </a:lnTo>
                <a:lnTo>
                  <a:pt x="1399" y="3965"/>
                </a:lnTo>
                <a:lnTo>
                  <a:pt x="1393" y="3970"/>
                </a:lnTo>
                <a:lnTo>
                  <a:pt x="1384" y="3978"/>
                </a:lnTo>
                <a:lnTo>
                  <a:pt x="1374" y="3990"/>
                </a:lnTo>
                <a:lnTo>
                  <a:pt x="1361" y="4005"/>
                </a:lnTo>
                <a:lnTo>
                  <a:pt x="1333" y="4041"/>
                </a:lnTo>
                <a:lnTo>
                  <a:pt x="1302" y="4081"/>
                </a:lnTo>
                <a:lnTo>
                  <a:pt x="1272" y="4122"/>
                </a:lnTo>
                <a:lnTo>
                  <a:pt x="1247" y="4156"/>
                </a:lnTo>
                <a:lnTo>
                  <a:pt x="1230" y="4180"/>
                </a:lnTo>
                <a:lnTo>
                  <a:pt x="1223" y="4189"/>
                </a:lnTo>
                <a:lnTo>
                  <a:pt x="920" y="4296"/>
                </a:lnTo>
                <a:lnTo>
                  <a:pt x="0" y="5269"/>
                </a:lnTo>
                <a:lnTo>
                  <a:pt x="16" y="5275"/>
                </a:lnTo>
                <a:lnTo>
                  <a:pt x="57" y="5290"/>
                </a:lnTo>
                <a:lnTo>
                  <a:pt x="114" y="5312"/>
                </a:lnTo>
                <a:lnTo>
                  <a:pt x="179" y="5339"/>
                </a:lnTo>
                <a:lnTo>
                  <a:pt x="211" y="5352"/>
                </a:lnTo>
                <a:lnTo>
                  <a:pt x="242" y="5366"/>
                </a:lnTo>
                <a:lnTo>
                  <a:pt x="269" y="5380"/>
                </a:lnTo>
                <a:lnTo>
                  <a:pt x="293" y="5393"/>
                </a:lnTo>
                <a:lnTo>
                  <a:pt x="303" y="5399"/>
                </a:lnTo>
                <a:lnTo>
                  <a:pt x="312" y="5405"/>
                </a:lnTo>
                <a:lnTo>
                  <a:pt x="319" y="5410"/>
                </a:lnTo>
                <a:lnTo>
                  <a:pt x="325" y="5415"/>
                </a:lnTo>
                <a:lnTo>
                  <a:pt x="328" y="5420"/>
                </a:lnTo>
                <a:lnTo>
                  <a:pt x="330" y="5424"/>
                </a:lnTo>
                <a:lnTo>
                  <a:pt x="330" y="5428"/>
                </a:lnTo>
                <a:lnTo>
                  <a:pt x="327" y="5431"/>
                </a:lnTo>
                <a:lnTo>
                  <a:pt x="324" y="5435"/>
                </a:lnTo>
                <a:lnTo>
                  <a:pt x="322" y="5440"/>
                </a:lnTo>
                <a:lnTo>
                  <a:pt x="320" y="5446"/>
                </a:lnTo>
                <a:lnTo>
                  <a:pt x="319" y="5453"/>
                </a:lnTo>
                <a:lnTo>
                  <a:pt x="319" y="5462"/>
                </a:lnTo>
                <a:lnTo>
                  <a:pt x="320" y="5471"/>
                </a:lnTo>
                <a:lnTo>
                  <a:pt x="321" y="5481"/>
                </a:lnTo>
                <a:lnTo>
                  <a:pt x="323" y="5492"/>
                </a:lnTo>
                <a:lnTo>
                  <a:pt x="328" y="5517"/>
                </a:lnTo>
                <a:lnTo>
                  <a:pt x="335" y="5543"/>
                </a:lnTo>
                <a:lnTo>
                  <a:pt x="343" y="5570"/>
                </a:lnTo>
                <a:lnTo>
                  <a:pt x="353" y="5597"/>
                </a:lnTo>
                <a:lnTo>
                  <a:pt x="372" y="5650"/>
                </a:lnTo>
                <a:lnTo>
                  <a:pt x="390" y="5695"/>
                </a:lnTo>
                <a:lnTo>
                  <a:pt x="403" y="5726"/>
                </a:lnTo>
                <a:lnTo>
                  <a:pt x="408" y="5738"/>
                </a:lnTo>
                <a:lnTo>
                  <a:pt x="729" y="5621"/>
                </a:lnTo>
                <a:lnTo>
                  <a:pt x="746" y="5629"/>
                </a:lnTo>
                <a:lnTo>
                  <a:pt x="792" y="5650"/>
                </a:lnTo>
                <a:lnTo>
                  <a:pt x="857" y="5681"/>
                </a:lnTo>
                <a:lnTo>
                  <a:pt x="932" y="5717"/>
                </a:lnTo>
                <a:lnTo>
                  <a:pt x="1010" y="5753"/>
                </a:lnTo>
                <a:lnTo>
                  <a:pt x="1079" y="5785"/>
                </a:lnTo>
                <a:lnTo>
                  <a:pt x="1131" y="5811"/>
                </a:lnTo>
                <a:lnTo>
                  <a:pt x="1157" y="5824"/>
                </a:lnTo>
                <a:lnTo>
                  <a:pt x="1174" y="5835"/>
                </a:lnTo>
                <a:lnTo>
                  <a:pt x="1201" y="5855"/>
                </a:lnTo>
                <a:lnTo>
                  <a:pt x="1233" y="5882"/>
                </a:lnTo>
                <a:lnTo>
                  <a:pt x="1267" y="5913"/>
                </a:lnTo>
                <a:lnTo>
                  <a:pt x="1283" y="5928"/>
                </a:lnTo>
                <a:lnTo>
                  <a:pt x="1299" y="5944"/>
                </a:lnTo>
                <a:lnTo>
                  <a:pt x="1313" y="5959"/>
                </a:lnTo>
                <a:lnTo>
                  <a:pt x="1324" y="5973"/>
                </a:lnTo>
                <a:lnTo>
                  <a:pt x="1333" y="5986"/>
                </a:lnTo>
                <a:lnTo>
                  <a:pt x="1339" y="5997"/>
                </a:lnTo>
                <a:lnTo>
                  <a:pt x="1340" y="6002"/>
                </a:lnTo>
                <a:lnTo>
                  <a:pt x="1341" y="6006"/>
                </a:lnTo>
                <a:lnTo>
                  <a:pt x="1340" y="6010"/>
                </a:lnTo>
                <a:lnTo>
                  <a:pt x="1339" y="6013"/>
                </a:lnTo>
                <a:lnTo>
                  <a:pt x="1337" y="6016"/>
                </a:lnTo>
                <a:lnTo>
                  <a:pt x="1336" y="6020"/>
                </a:lnTo>
                <a:lnTo>
                  <a:pt x="1335" y="6024"/>
                </a:lnTo>
                <a:lnTo>
                  <a:pt x="1336" y="6029"/>
                </a:lnTo>
                <a:lnTo>
                  <a:pt x="1337" y="6040"/>
                </a:lnTo>
                <a:lnTo>
                  <a:pt x="1341" y="6054"/>
                </a:lnTo>
                <a:lnTo>
                  <a:pt x="1346" y="6068"/>
                </a:lnTo>
                <a:lnTo>
                  <a:pt x="1352" y="6085"/>
                </a:lnTo>
                <a:lnTo>
                  <a:pt x="1360" y="6100"/>
                </a:lnTo>
                <a:lnTo>
                  <a:pt x="1368" y="6116"/>
                </a:lnTo>
                <a:lnTo>
                  <a:pt x="1384" y="6147"/>
                </a:lnTo>
                <a:lnTo>
                  <a:pt x="1399" y="6173"/>
                </a:lnTo>
                <a:lnTo>
                  <a:pt x="1409" y="6191"/>
                </a:lnTo>
                <a:lnTo>
                  <a:pt x="1414" y="6197"/>
                </a:lnTo>
                <a:lnTo>
                  <a:pt x="1355" y="6442"/>
                </a:lnTo>
                <a:lnTo>
                  <a:pt x="1159" y="6642"/>
                </a:lnTo>
                <a:lnTo>
                  <a:pt x="1154" y="6660"/>
                </a:lnTo>
                <a:lnTo>
                  <a:pt x="1140" y="6710"/>
                </a:lnTo>
                <a:lnTo>
                  <a:pt x="1119" y="6780"/>
                </a:lnTo>
                <a:lnTo>
                  <a:pt x="1095" y="6860"/>
                </a:lnTo>
                <a:lnTo>
                  <a:pt x="1069" y="6941"/>
                </a:lnTo>
                <a:lnTo>
                  <a:pt x="1045" y="7011"/>
                </a:lnTo>
                <a:lnTo>
                  <a:pt x="1034" y="7040"/>
                </a:lnTo>
                <a:lnTo>
                  <a:pt x="1025" y="7061"/>
                </a:lnTo>
                <a:lnTo>
                  <a:pt x="1021" y="7070"/>
                </a:lnTo>
                <a:lnTo>
                  <a:pt x="1017" y="7076"/>
                </a:lnTo>
                <a:lnTo>
                  <a:pt x="1014" y="7080"/>
                </a:lnTo>
                <a:lnTo>
                  <a:pt x="1011" y="7081"/>
                </a:lnTo>
                <a:lnTo>
                  <a:pt x="1008" y="7083"/>
                </a:lnTo>
                <a:lnTo>
                  <a:pt x="1005" y="7086"/>
                </a:lnTo>
                <a:lnTo>
                  <a:pt x="1001" y="7092"/>
                </a:lnTo>
                <a:lnTo>
                  <a:pt x="998" y="7100"/>
                </a:lnTo>
                <a:lnTo>
                  <a:pt x="990" y="7122"/>
                </a:lnTo>
                <a:lnTo>
                  <a:pt x="982" y="7149"/>
                </a:lnTo>
                <a:lnTo>
                  <a:pt x="965" y="7218"/>
                </a:lnTo>
                <a:lnTo>
                  <a:pt x="947" y="7296"/>
                </a:lnTo>
                <a:lnTo>
                  <a:pt x="930" y="7373"/>
                </a:lnTo>
                <a:lnTo>
                  <a:pt x="916" y="7441"/>
                </a:lnTo>
                <a:lnTo>
                  <a:pt x="907" y="7490"/>
                </a:lnTo>
                <a:lnTo>
                  <a:pt x="904" y="7508"/>
                </a:lnTo>
                <a:lnTo>
                  <a:pt x="710" y="7804"/>
                </a:lnTo>
                <a:lnTo>
                  <a:pt x="539" y="8123"/>
                </a:lnTo>
                <a:lnTo>
                  <a:pt x="387" y="8326"/>
                </a:lnTo>
                <a:lnTo>
                  <a:pt x="828" y="8484"/>
                </a:lnTo>
                <a:lnTo>
                  <a:pt x="846" y="8484"/>
                </a:lnTo>
                <a:lnTo>
                  <a:pt x="891" y="8486"/>
                </a:lnTo>
                <a:lnTo>
                  <a:pt x="956" y="8489"/>
                </a:lnTo>
                <a:lnTo>
                  <a:pt x="1031" y="8493"/>
                </a:lnTo>
                <a:lnTo>
                  <a:pt x="1068" y="8496"/>
                </a:lnTo>
                <a:lnTo>
                  <a:pt x="1104" y="8499"/>
                </a:lnTo>
                <a:lnTo>
                  <a:pt x="1138" y="8502"/>
                </a:lnTo>
                <a:lnTo>
                  <a:pt x="1168" y="8506"/>
                </a:lnTo>
                <a:lnTo>
                  <a:pt x="1194" y="8510"/>
                </a:lnTo>
                <a:lnTo>
                  <a:pt x="1213" y="8514"/>
                </a:lnTo>
                <a:lnTo>
                  <a:pt x="1220" y="8516"/>
                </a:lnTo>
                <a:lnTo>
                  <a:pt x="1225" y="8518"/>
                </a:lnTo>
                <a:lnTo>
                  <a:pt x="1228" y="8521"/>
                </a:lnTo>
                <a:lnTo>
                  <a:pt x="1228" y="8523"/>
                </a:lnTo>
                <a:lnTo>
                  <a:pt x="1228" y="8526"/>
                </a:lnTo>
                <a:lnTo>
                  <a:pt x="1229" y="8531"/>
                </a:lnTo>
                <a:lnTo>
                  <a:pt x="1231" y="8536"/>
                </a:lnTo>
                <a:lnTo>
                  <a:pt x="1234" y="8542"/>
                </a:lnTo>
                <a:lnTo>
                  <a:pt x="1242" y="8558"/>
                </a:lnTo>
                <a:lnTo>
                  <a:pt x="1253" y="8577"/>
                </a:lnTo>
                <a:lnTo>
                  <a:pt x="1281" y="8621"/>
                </a:lnTo>
                <a:lnTo>
                  <a:pt x="1314" y="8668"/>
                </a:lnTo>
                <a:lnTo>
                  <a:pt x="1346" y="8715"/>
                </a:lnTo>
                <a:lnTo>
                  <a:pt x="1374" y="8754"/>
                </a:lnTo>
                <a:lnTo>
                  <a:pt x="1394" y="8782"/>
                </a:lnTo>
                <a:lnTo>
                  <a:pt x="1402" y="8792"/>
                </a:lnTo>
                <a:lnTo>
                  <a:pt x="1690" y="8775"/>
                </a:lnTo>
                <a:lnTo>
                  <a:pt x="1881" y="8532"/>
                </a:lnTo>
                <a:lnTo>
                  <a:pt x="2055" y="8670"/>
                </a:lnTo>
                <a:lnTo>
                  <a:pt x="2295" y="8614"/>
                </a:lnTo>
                <a:lnTo>
                  <a:pt x="2494" y="8511"/>
                </a:lnTo>
                <a:lnTo>
                  <a:pt x="2512" y="8518"/>
                </a:lnTo>
                <a:lnTo>
                  <a:pt x="2551" y="8534"/>
                </a:lnTo>
                <a:lnTo>
                  <a:pt x="2561" y="8539"/>
                </a:lnTo>
                <a:lnTo>
                  <a:pt x="2571" y="8544"/>
                </a:lnTo>
                <a:lnTo>
                  <a:pt x="2580" y="8550"/>
                </a:lnTo>
                <a:lnTo>
                  <a:pt x="2588" y="8555"/>
                </a:lnTo>
                <a:lnTo>
                  <a:pt x="2594" y="8561"/>
                </a:lnTo>
                <a:lnTo>
                  <a:pt x="2598" y="8566"/>
                </a:lnTo>
                <a:lnTo>
                  <a:pt x="2599" y="8569"/>
                </a:lnTo>
                <a:lnTo>
                  <a:pt x="2599" y="8572"/>
                </a:lnTo>
                <a:lnTo>
                  <a:pt x="2599" y="8575"/>
                </a:lnTo>
                <a:lnTo>
                  <a:pt x="2598" y="8577"/>
                </a:lnTo>
                <a:lnTo>
                  <a:pt x="2588" y="8594"/>
                </a:lnTo>
                <a:lnTo>
                  <a:pt x="2571" y="8620"/>
                </a:lnTo>
                <a:lnTo>
                  <a:pt x="2549" y="8651"/>
                </a:lnTo>
                <a:lnTo>
                  <a:pt x="2525" y="8685"/>
                </a:lnTo>
                <a:lnTo>
                  <a:pt x="2502" y="8717"/>
                </a:lnTo>
                <a:lnTo>
                  <a:pt x="2483" y="8744"/>
                </a:lnTo>
                <a:lnTo>
                  <a:pt x="2469" y="8763"/>
                </a:lnTo>
                <a:lnTo>
                  <a:pt x="2464" y="8770"/>
                </a:lnTo>
                <a:lnTo>
                  <a:pt x="2666" y="8922"/>
                </a:lnTo>
                <a:lnTo>
                  <a:pt x="2866" y="8976"/>
                </a:lnTo>
                <a:lnTo>
                  <a:pt x="2905" y="9156"/>
                </a:lnTo>
                <a:lnTo>
                  <a:pt x="3069" y="9269"/>
                </a:lnTo>
                <a:lnTo>
                  <a:pt x="3199" y="9402"/>
                </a:lnTo>
                <a:lnTo>
                  <a:pt x="3188" y="9405"/>
                </a:lnTo>
                <a:lnTo>
                  <a:pt x="3158" y="9413"/>
                </a:lnTo>
                <a:lnTo>
                  <a:pt x="3116" y="9424"/>
                </a:lnTo>
                <a:lnTo>
                  <a:pt x="3068" y="9438"/>
                </a:lnTo>
                <a:lnTo>
                  <a:pt x="3045" y="9446"/>
                </a:lnTo>
                <a:lnTo>
                  <a:pt x="3021" y="9454"/>
                </a:lnTo>
                <a:lnTo>
                  <a:pt x="2999" y="9461"/>
                </a:lnTo>
                <a:lnTo>
                  <a:pt x="2980" y="9470"/>
                </a:lnTo>
                <a:lnTo>
                  <a:pt x="2965" y="9477"/>
                </a:lnTo>
                <a:lnTo>
                  <a:pt x="2953" y="9483"/>
                </a:lnTo>
                <a:lnTo>
                  <a:pt x="2949" y="9487"/>
                </a:lnTo>
                <a:lnTo>
                  <a:pt x="2947" y="9489"/>
                </a:lnTo>
                <a:lnTo>
                  <a:pt x="2946" y="9492"/>
                </a:lnTo>
                <a:lnTo>
                  <a:pt x="2946" y="9494"/>
                </a:lnTo>
                <a:lnTo>
                  <a:pt x="2950" y="9500"/>
                </a:lnTo>
                <a:lnTo>
                  <a:pt x="2957" y="9507"/>
                </a:lnTo>
                <a:lnTo>
                  <a:pt x="2967" y="9516"/>
                </a:lnTo>
                <a:lnTo>
                  <a:pt x="2980" y="9526"/>
                </a:lnTo>
                <a:lnTo>
                  <a:pt x="3009" y="9548"/>
                </a:lnTo>
                <a:lnTo>
                  <a:pt x="3043" y="9572"/>
                </a:lnTo>
                <a:lnTo>
                  <a:pt x="3075" y="9594"/>
                </a:lnTo>
                <a:lnTo>
                  <a:pt x="3103" y="9612"/>
                </a:lnTo>
                <a:lnTo>
                  <a:pt x="3122" y="9625"/>
                </a:lnTo>
                <a:lnTo>
                  <a:pt x="3130" y="9630"/>
                </a:lnTo>
                <a:lnTo>
                  <a:pt x="3116" y="9808"/>
                </a:lnTo>
                <a:lnTo>
                  <a:pt x="2895" y="9800"/>
                </a:lnTo>
                <a:lnTo>
                  <a:pt x="2633" y="9884"/>
                </a:lnTo>
                <a:lnTo>
                  <a:pt x="2627" y="9892"/>
                </a:lnTo>
                <a:lnTo>
                  <a:pt x="2612" y="9914"/>
                </a:lnTo>
                <a:lnTo>
                  <a:pt x="2591" y="9945"/>
                </a:lnTo>
                <a:lnTo>
                  <a:pt x="2565" y="9982"/>
                </a:lnTo>
                <a:lnTo>
                  <a:pt x="2537" y="10019"/>
                </a:lnTo>
                <a:lnTo>
                  <a:pt x="2509" y="10055"/>
                </a:lnTo>
                <a:lnTo>
                  <a:pt x="2496" y="10070"/>
                </a:lnTo>
                <a:lnTo>
                  <a:pt x="2485" y="10082"/>
                </a:lnTo>
                <a:lnTo>
                  <a:pt x="2474" y="10092"/>
                </a:lnTo>
                <a:lnTo>
                  <a:pt x="2466" y="10098"/>
                </a:lnTo>
                <a:lnTo>
                  <a:pt x="2447" y="10109"/>
                </a:lnTo>
                <a:lnTo>
                  <a:pt x="2422" y="10124"/>
                </a:lnTo>
                <a:lnTo>
                  <a:pt x="2395" y="10141"/>
                </a:lnTo>
                <a:lnTo>
                  <a:pt x="2368" y="10160"/>
                </a:lnTo>
                <a:lnTo>
                  <a:pt x="2343" y="10177"/>
                </a:lnTo>
                <a:lnTo>
                  <a:pt x="2322" y="10191"/>
                </a:lnTo>
                <a:lnTo>
                  <a:pt x="2308" y="10201"/>
                </a:lnTo>
                <a:lnTo>
                  <a:pt x="2302" y="10205"/>
                </a:lnTo>
                <a:lnTo>
                  <a:pt x="2530" y="10415"/>
                </a:lnTo>
                <a:lnTo>
                  <a:pt x="2794" y="10488"/>
                </a:lnTo>
                <a:lnTo>
                  <a:pt x="3034" y="10653"/>
                </a:lnTo>
                <a:lnTo>
                  <a:pt x="2954" y="10873"/>
                </a:lnTo>
                <a:lnTo>
                  <a:pt x="2874" y="11077"/>
                </a:lnTo>
                <a:lnTo>
                  <a:pt x="2903" y="11249"/>
                </a:lnTo>
                <a:lnTo>
                  <a:pt x="2910" y="11249"/>
                </a:lnTo>
                <a:lnTo>
                  <a:pt x="2927" y="11250"/>
                </a:lnTo>
                <a:lnTo>
                  <a:pt x="2952" y="11250"/>
                </a:lnTo>
                <a:lnTo>
                  <a:pt x="2981" y="11252"/>
                </a:lnTo>
                <a:lnTo>
                  <a:pt x="3013" y="11255"/>
                </a:lnTo>
                <a:lnTo>
                  <a:pt x="3042" y="11258"/>
                </a:lnTo>
                <a:lnTo>
                  <a:pt x="3055" y="11261"/>
                </a:lnTo>
                <a:lnTo>
                  <a:pt x="3066" y="11264"/>
                </a:lnTo>
                <a:lnTo>
                  <a:pt x="3075" y="11268"/>
                </a:lnTo>
                <a:lnTo>
                  <a:pt x="3082" y="11272"/>
                </a:lnTo>
                <a:lnTo>
                  <a:pt x="3098" y="11287"/>
                </a:lnTo>
                <a:lnTo>
                  <a:pt x="3123" y="11312"/>
                </a:lnTo>
                <a:lnTo>
                  <a:pt x="3152" y="11344"/>
                </a:lnTo>
                <a:lnTo>
                  <a:pt x="3184" y="11379"/>
                </a:lnTo>
                <a:lnTo>
                  <a:pt x="3214" y="11412"/>
                </a:lnTo>
                <a:lnTo>
                  <a:pt x="3240" y="11441"/>
                </a:lnTo>
                <a:lnTo>
                  <a:pt x="3257" y="11462"/>
                </a:lnTo>
                <a:lnTo>
                  <a:pt x="3264" y="11470"/>
                </a:lnTo>
                <a:lnTo>
                  <a:pt x="3154" y="11720"/>
                </a:lnTo>
                <a:lnTo>
                  <a:pt x="3147" y="11725"/>
                </a:lnTo>
                <a:lnTo>
                  <a:pt x="3130" y="11742"/>
                </a:lnTo>
                <a:lnTo>
                  <a:pt x="3105" y="11764"/>
                </a:lnTo>
                <a:lnTo>
                  <a:pt x="3077" y="11790"/>
                </a:lnTo>
                <a:lnTo>
                  <a:pt x="3047" y="11818"/>
                </a:lnTo>
                <a:lnTo>
                  <a:pt x="3021" y="11844"/>
                </a:lnTo>
                <a:lnTo>
                  <a:pt x="3009" y="11856"/>
                </a:lnTo>
                <a:lnTo>
                  <a:pt x="2999" y="11866"/>
                </a:lnTo>
                <a:lnTo>
                  <a:pt x="2992" y="11874"/>
                </a:lnTo>
                <a:lnTo>
                  <a:pt x="2988" y="11881"/>
                </a:lnTo>
                <a:lnTo>
                  <a:pt x="2987" y="11884"/>
                </a:lnTo>
                <a:lnTo>
                  <a:pt x="2987" y="11887"/>
                </a:lnTo>
                <a:lnTo>
                  <a:pt x="2987" y="11892"/>
                </a:lnTo>
                <a:lnTo>
                  <a:pt x="2987" y="11896"/>
                </a:lnTo>
                <a:lnTo>
                  <a:pt x="2989" y="11908"/>
                </a:lnTo>
                <a:lnTo>
                  <a:pt x="2993" y="11921"/>
                </a:lnTo>
                <a:lnTo>
                  <a:pt x="3002" y="11951"/>
                </a:lnTo>
                <a:lnTo>
                  <a:pt x="3014" y="11985"/>
                </a:lnTo>
                <a:lnTo>
                  <a:pt x="3018" y="12003"/>
                </a:lnTo>
                <a:lnTo>
                  <a:pt x="3022" y="12021"/>
                </a:lnTo>
                <a:lnTo>
                  <a:pt x="3025" y="12038"/>
                </a:lnTo>
                <a:lnTo>
                  <a:pt x="3026" y="12055"/>
                </a:lnTo>
                <a:lnTo>
                  <a:pt x="3026" y="12063"/>
                </a:lnTo>
                <a:lnTo>
                  <a:pt x="3025" y="12070"/>
                </a:lnTo>
                <a:lnTo>
                  <a:pt x="3024" y="12078"/>
                </a:lnTo>
                <a:lnTo>
                  <a:pt x="3022" y="12084"/>
                </a:lnTo>
                <a:lnTo>
                  <a:pt x="3019" y="12091"/>
                </a:lnTo>
                <a:lnTo>
                  <a:pt x="3016" y="12097"/>
                </a:lnTo>
                <a:lnTo>
                  <a:pt x="3012" y="12102"/>
                </a:lnTo>
                <a:lnTo>
                  <a:pt x="3007" y="12107"/>
                </a:lnTo>
                <a:lnTo>
                  <a:pt x="2981" y="12132"/>
                </a:lnTo>
                <a:lnTo>
                  <a:pt x="2950" y="12164"/>
                </a:lnTo>
                <a:lnTo>
                  <a:pt x="2915" y="12202"/>
                </a:lnTo>
                <a:lnTo>
                  <a:pt x="2881" y="12241"/>
                </a:lnTo>
                <a:lnTo>
                  <a:pt x="2866" y="12260"/>
                </a:lnTo>
                <a:lnTo>
                  <a:pt x="2852" y="12277"/>
                </a:lnTo>
                <a:lnTo>
                  <a:pt x="2840" y="12295"/>
                </a:lnTo>
                <a:lnTo>
                  <a:pt x="2830" y="12310"/>
                </a:lnTo>
                <a:lnTo>
                  <a:pt x="2823" y="12322"/>
                </a:lnTo>
                <a:lnTo>
                  <a:pt x="2820" y="12332"/>
                </a:lnTo>
                <a:lnTo>
                  <a:pt x="2819" y="12335"/>
                </a:lnTo>
                <a:lnTo>
                  <a:pt x="2820" y="12338"/>
                </a:lnTo>
                <a:lnTo>
                  <a:pt x="2822" y="12340"/>
                </a:lnTo>
                <a:lnTo>
                  <a:pt x="2824" y="12341"/>
                </a:lnTo>
                <a:lnTo>
                  <a:pt x="2827" y="12342"/>
                </a:lnTo>
                <a:lnTo>
                  <a:pt x="2829" y="12343"/>
                </a:lnTo>
                <a:lnTo>
                  <a:pt x="2830" y="12346"/>
                </a:lnTo>
                <a:lnTo>
                  <a:pt x="2829" y="12349"/>
                </a:lnTo>
                <a:lnTo>
                  <a:pt x="2826" y="12357"/>
                </a:lnTo>
                <a:lnTo>
                  <a:pt x="2821" y="12368"/>
                </a:lnTo>
                <a:lnTo>
                  <a:pt x="2812" y="12381"/>
                </a:lnTo>
                <a:lnTo>
                  <a:pt x="2802" y="12394"/>
                </a:lnTo>
                <a:lnTo>
                  <a:pt x="2790" y="12409"/>
                </a:lnTo>
                <a:lnTo>
                  <a:pt x="2778" y="12424"/>
                </a:lnTo>
                <a:lnTo>
                  <a:pt x="2752" y="12454"/>
                </a:lnTo>
                <a:lnTo>
                  <a:pt x="2728" y="12479"/>
                </a:lnTo>
                <a:lnTo>
                  <a:pt x="2710" y="12497"/>
                </a:lnTo>
                <a:lnTo>
                  <a:pt x="2703" y="12504"/>
                </a:lnTo>
                <a:lnTo>
                  <a:pt x="2837" y="12664"/>
                </a:lnTo>
                <a:lnTo>
                  <a:pt x="3002" y="12793"/>
                </a:lnTo>
                <a:lnTo>
                  <a:pt x="2996" y="12800"/>
                </a:lnTo>
                <a:lnTo>
                  <a:pt x="2980" y="12818"/>
                </a:lnTo>
                <a:lnTo>
                  <a:pt x="2957" y="12844"/>
                </a:lnTo>
                <a:lnTo>
                  <a:pt x="2929" y="12875"/>
                </a:lnTo>
                <a:lnTo>
                  <a:pt x="2901" y="12907"/>
                </a:lnTo>
                <a:lnTo>
                  <a:pt x="2875" y="12935"/>
                </a:lnTo>
                <a:lnTo>
                  <a:pt x="2853" y="12958"/>
                </a:lnTo>
                <a:lnTo>
                  <a:pt x="2839" y="12972"/>
                </a:lnTo>
                <a:lnTo>
                  <a:pt x="2828" y="12983"/>
                </a:lnTo>
                <a:lnTo>
                  <a:pt x="2812" y="13000"/>
                </a:lnTo>
                <a:lnTo>
                  <a:pt x="2795" y="13021"/>
                </a:lnTo>
                <a:lnTo>
                  <a:pt x="2777" y="13043"/>
                </a:lnTo>
                <a:lnTo>
                  <a:pt x="2745" y="13082"/>
                </a:lnTo>
                <a:lnTo>
                  <a:pt x="2732" y="13099"/>
                </a:lnTo>
                <a:lnTo>
                  <a:pt x="2739" y="13104"/>
                </a:lnTo>
                <a:lnTo>
                  <a:pt x="2758" y="13119"/>
                </a:lnTo>
                <a:lnTo>
                  <a:pt x="2785" y="13142"/>
                </a:lnTo>
                <a:lnTo>
                  <a:pt x="2814" y="13167"/>
                </a:lnTo>
                <a:lnTo>
                  <a:pt x="2829" y="13181"/>
                </a:lnTo>
                <a:lnTo>
                  <a:pt x="2842" y="13194"/>
                </a:lnTo>
                <a:lnTo>
                  <a:pt x="2855" y="13208"/>
                </a:lnTo>
                <a:lnTo>
                  <a:pt x="2865" y="13220"/>
                </a:lnTo>
                <a:lnTo>
                  <a:pt x="2869" y="13226"/>
                </a:lnTo>
                <a:lnTo>
                  <a:pt x="2872" y="13232"/>
                </a:lnTo>
                <a:lnTo>
                  <a:pt x="2875" y="13237"/>
                </a:lnTo>
                <a:lnTo>
                  <a:pt x="2876" y="13242"/>
                </a:lnTo>
                <a:lnTo>
                  <a:pt x="2877" y="13247"/>
                </a:lnTo>
                <a:lnTo>
                  <a:pt x="2877" y="13251"/>
                </a:lnTo>
                <a:lnTo>
                  <a:pt x="2876" y="13255"/>
                </a:lnTo>
                <a:lnTo>
                  <a:pt x="2874" y="13258"/>
                </a:lnTo>
                <a:lnTo>
                  <a:pt x="2867" y="13264"/>
                </a:lnTo>
                <a:lnTo>
                  <a:pt x="2860" y="13273"/>
                </a:lnTo>
                <a:lnTo>
                  <a:pt x="2853" y="13283"/>
                </a:lnTo>
                <a:lnTo>
                  <a:pt x="2845" y="13295"/>
                </a:lnTo>
                <a:lnTo>
                  <a:pt x="2829" y="13321"/>
                </a:lnTo>
                <a:lnTo>
                  <a:pt x="2813" y="13349"/>
                </a:lnTo>
                <a:lnTo>
                  <a:pt x="2799" y="13378"/>
                </a:lnTo>
                <a:lnTo>
                  <a:pt x="2787" y="13405"/>
                </a:lnTo>
                <a:lnTo>
                  <a:pt x="2782" y="13417"/>
                </a:lnTo>
                <a:lnTo>
                  <a:pt x="2778" y="13429"/>
                </a:lnTo>
                <a:lnTo>
                  <a:pt x="2775" y="13439"/>
                </a:lnTo>
                <a:lnTo>
                  <a:pt x="2774" y="13446"/>
                </a:lnTo>
                <a:lnTo>
                  <a:pt x="2771" y="13463"/>
                </a:lnTo>
                <a:lnTo>
                  <a:pt x="2768" y="13485"/>
                </a:lnTo>
                <a:lnTo>
                  <a:pt x="2764" y="13512"/>
                </a:lnTo>
                <a:lnTo>
                  <a:pt x="2760" y="13540"/>
                </a:lnTo>
                <a:lnTo>
                  <a:pt x="2756" y="13568"/>
                </a:lnTo>
                <a:lnTo>
                  <a:pt x="2753" y="13594"/>
                </a:lnTo>
                <a:lnTo>
                  <a:pt x="2752" y="13616"/>
                </a:lnTo>
                <a:lnTo>
                  <a:pt x="2752" y="13633"/>
                </a:lnTo>
                <a:lnTo>
                  <a:pt x="2753" y="13636"/>
                </a:lnTo>
                <a:lnTo>
                  <a:pt x="2755" y="13640"/>
                </a:lnTo>
                <a:lnTo>
                  <a:pt x="2759" y="13645"/>
                </a:lnTo>
                <a:lnTo>
                  <a:pt x="2763" y="13650"/>
                </a:lnTo>
                <a:lnTo>
                  <a:pt x="2774" y="13662"/>
                </a:lnTo>
                <a:lnTo>
                  <a:pt x="2789" y="13675"/>
                </a:lnTo>
                <a:lnTo>
                  <a:pt x="2806" y="13689"/>
                </a:lnTo>
                <a:lnTo>
                  <a:pt x="2825" y="13703"/>
                </a:lnTo>
                <a:lnTo>
                  <a:pt x="2845" y="13719"/>
                </a:lnTo>
                <a:lnTo>
                  <a:pt x="2865" y="13734"/>
                </a:lnTo>
                <a:lnTo>
                  <a:pt x="2906" y="13762"/>
                </a:lnTo>
                <a:lnTo>
                  <a:pt x="2941" y="13786"/>
                </a:lnTo>
                <a:lnTo>
                  <a:pt x="2966" y="13802"/>
                </a:lnTo>
                <a:lnTo>
                  <a:pt x="2975" y="13808"/>
                </a:lnTo>
                <a:lnTo>
                  <a:pt x="2978" y="13814"/>
                </a:lnTo>
                <a:lnTo>
                  <a:pt x="2986" y="13828"/>
                </a:lnTo>
                <a:lnTo>
                  <a:pt x="2996" y="13849"/>
                </a:lnTo>
                <a:lnTo>
                  <a:pt x="3009" y="13873"/>
                </a:lnTo>
                <a:lnTo>
                  <a:pt x="3023" y="13899"/>
                </a:lnTo>
                <a:lnTo>
                  <a:pt x="3034" y="13923"/>
                </a:lnTo>
                <a:lnTo>
                  <a:pt x="3043" y="13944"/>
                </a:lnTo>
                <a:lnTo>
                  <a:pt x="3047" y="13958"/>
                </a:lnTo>
                <a:lnTo>
                  <a:pt x="3049" y="13964"/>
                </a:lnTo>
                <a:lnTo>
                  <a:pt x="3053" y="13973"/>
                </a:lnTo>
                <a:lnTo>
                  <a:pt x="3061" y="13985"/>
                </a:lnTo>
                <a:lnTo>
                  <a:pt x="3070" y="13999"/>
                </a:lnTo>
                <a:lnTo>
                  <a:pt x="3081" y="14014"/>
                </a:lnTo>
                <a:lnTo>
                  <a:pt x="3094" y="14030"/>
                </a:lnTo>
                <a:lnTo>
                  <a:pt x="3109" y="14046"/>
                </a:lnTo>
                <a:lnTo>
                  <a:pt x="3124" y="14062"/>
                </a:lnTo>
                <a:lnTo>
                  <a:pt x="3139" y="14077"/>
                </a:lnTo>
                <a:lnTo>
                  <a:pt x="3155" y="14092"/>
                </a:lnTo>
                <a:lnTo>
                  <a:pt x="3172" y="14105"/>
                </a:lnTo>
                <a:lnTo>
                  <a:pt x="3187" y="14115"/>
                </a:lnTo>
                <a:lnTo>
                  <a:pt x="3195" y="14120"/>
                </a:lnTo>
                <a:lnTo>
                  <a:pt x="3203" y="14123"/>
                </a:lnTo>
                <a:lnTo>
                  <a:pt x="3210" y="14126"/>
                </a:lnTo>
                <a:lnTo>
                  <a:pt x="3217" y="14128"/>
                </a:lnTo>
                <a:lnTo>
                  <a:pt x="3224" y="14130"/>
                </a:lnTo>
                <a:lnTo>
                  <a:pt x="3230" y="14130"/>
                </a:lnTo>
                <a:lnTo>
                  <a:pt x="3237" y="14129"/>
                </a:lnTo>
                <a:lnTo>
                  <a:pt x="3242" y="14128"/>
                </a:lnTo>
                <a:lnTo>
                  <a:pt x="3265" y="14117"/>
                </a:lnTo>
                <a:lnTo>
                  <a:pt x="3289" y="14106"/>
                </a:lnTo>
                <a:lnTo>
                  <a:pt x="3314" y="14092"/>
                </a:lnTo>
                <a:lnTo>
                  <a:pt x="3340" y="14077"/>
                </a:lnTo>
                <a:lnTo>
                  <a:pt x="3366" y="14061"/>
                </a:lnTo>
                <a:lnTo>
                  <a:pt x="3393" y="14044"/>
                </a:lnTo>
                <a:lnTo>
                  <a:pt x="3420" y="14026"/>
                </a:lnTo>
                <a:lnTo>
                  <a:pt x="3448" y="14006"/>
                </a:lnTo>
                <a:lnTo>
                  <a:pt x="3482" y="13980"/>
                </a:lnTo>
                <a:lnTo>
                  <a:pt x="3529" y="13947"/>
                </a:lnTo>
                <a:lnTo>
                  <a:pt x="3582" y="13908"/>
                </a:lnTo>
                <a:lnTo>
                  <a:pt x="3639" y="13866"/>
                </a:lnTo>
                <a:lnTo>
                  <a:pt x="3692" y="13826"/>
                </a:lnTo>
                <a:lnTo>
                  <a:pt x="3737" y="13791"/>
                </a:lnTo>
                <a:lnTo>
                  <a:pt x="3755" y="13776"/>
                </a:lnTo>
                <a:lnTo>
                  <a:pt x="3770" y="13763"/>
                </a:lnTo>
                <a:lnTo>
                  <a:pt x="3780" y="13753"/>
                </a:lnTo>
                <a:lnTo>
                  <a:pt x="3785" y="13746"/>
                </a:lnTo>
                <a:lnTo>
                  <a:pt x="3787" y="13743"/>
                </a:lnTo>
                <a:lnTo>
                  <a:pt x="3791" y="13741"/>
                </a:lnTo>
                <a:lnTo>
                  <a:pt x="3795" y="13738"/>
                </a:lnTo>
                <a:lnTo>
                  <a:pt x="3801" y="13736"/>
                </a:lnTo>
                <a:lnTo>
                  <a:pt x="3816" y="13731"/>
                </a:lnTo>
                <a:lnTo>
                  <a:pt x="3834" y="13726"/>
                </a:lnTo>
                <a:lnTo>
                  <a:pt x="3879" y="13717"/>
                </a:lnTo>
                <a:lnTo>
                  <a:pt x="3929" y="13710"/>
                </a:lnTo>
                <a:lnTo>
                  <a:pt x="3977" y="13703"/>
                </a:lnTo>
                <a:lnTo>
                  <a:pt x="4020" y="13698"/>
                </a:lnTo>
                <a:lnTo>
                  <a:pt x="4049" y="13695"/>
                </a:lnTo>
                <a:lnTo>
                  <a:pt x="4061" y="13694"/>
                </a:lnTo>
                <a:lnTo>
                  <a:pt x="4069" y="13693"/>
                </a:lnTo>
                <a:lnTo>
                  <a:pt x="4091" y="13691"/>
                </a:lnTo>
                <a:lnTo>
                  <a:pt x="4123" y="13688"/>
                </a:lnTo>
                <a:lnTo>
                  <a:pt x="4162" y="13683"/>
                </a:lnTo>
                <a:lnTo>
                  <a:pt x="4202" y="13677"/>
                </a:lnTo>
                <a:lnTo>
                  <a:pt x="4240" y="13669"/>
                </a:lnTo>
                <a:lnTo>
                  <a:pt x="4256" y="13665"/>
                </a:lnTo>
                <a:lnTo>
                  <a:pt x="4271" y="13660"/>
                </a:lnTo>
                <a:lnTo>
                  <a:pt x="4283" y="13654"/>
                </a:lnTo>
                <a:lnTo>
                  <a:pt x="4293" y="13649"/>
                </a:lnTo>
                <a:lnTo>
                  <a:pt x="4311" y="13633"/>
                </a:lnTo>
                <a:lnTo>
                  <a:pt x="4334" y="13612"/>
                </a:lnTo>
                <a:lnTo>
                  <a:pt x="4360" y="13587"/>
                </a:lnTo>
                <a:lnTo>
                  <a:pt x="4386" y="13562"/>
                </a:lnTo>
                <a:lnTo>
                  <a:pt x="4410" y="13538"/>
                </a:lnTo>
                <a:lnTo>
                  <a:pt x="4431" y="13517"/>
                </a:lnTo>
                <a:lnTo>
                  <a:pt x="4445" y="13503"/>
                </a:lnTo>
                <a:lnTo>
                  <a:pt x="4451" y="13498"/>
                </a:lnTo>
                <a:lnTo>
                  <a:pt x="4547" y="13275"/>
                </a:lnTo>
                <a:lnTo>
                  <a:pt x="4802" y="13280"/>
                </a:lnTo>
                <a:lnTo>
                  <a:pt x="4811" y="13278"/>
                </a:lnTo>
                <a:lnTo>
                  <a:pt x="4835" y="13273"/>
                </a:lnTo>
                <a:lnTo>
                  <a:pt x="4868" y="13266"/>
                </a:lnTo>
                <a:lnTo>
                  <a:pt x="4908" y="13258"/>
                </a:lnTo>
                <a:lnTo>
                  <a:pt x="4949" y="13250"/>
                </a:lnTo>
                <a:lnTo>
                  <a:pt x="4986" y="13243"/>
                </a:lnTo>
                <a:lnTo>
                  <a:pt x="5016" y="13237"/>
                </a:lnTo>
                <a:lnTo>
                  <a:pt x="5034" y="13234"/>
                </a:lnTo>
                <a:lnTo>
                  <a:pt x="5041" y="13232"/>
                </a:lnTo>
                <a:lnTo>
                  <a:pt x="5050" y="13226"/>
                </a:lnTo>
                <a:lnTo>
                  <a:pt x="5062" y="13218"/>
                </a:lnTo>
                <a:lnTo>
                  <a:pt x="5076" y="13207"/>
                </a:lnTo>
                <a:lnTo>
                  <a:pt x="5109" y="13181"/>
                </a:lnTo>
                <a:lnTo>
                  <a:pt x="5144" y="13151"/>
                </a:lnTo>
                <a:lnTo>
                  <a:pt x="5177" y="13120"/>
                </a:lnTo>
                <a:lnTo>
                  <a:pt x="5206" y="13094"/>
                </a:lnTo>
                <a:lnTo>
                  <a:pt x="5226" y="13076"/>
                </a:lnTo>
                <a:lnTo>
                  <a:pt x="5234" y="13069"/>
                </a:lnTo>
                <a:lnTo>
                  <a:pt x="5381" y="12972"/>
                </a:lnTo>
                <a:lnTo>
                  <a:pt x="5712" y="12880"/>
                </a:lnTo>
                <a:lnTo>
                  <a:pt x="5800" y="12737"/>
                </a:lnTo>
                <a:lnTo>
                  <a:pt x="5816" y="12730"/>
                </a:lnTo>
                <a:lnTo>
                  <a:pt x="5859" y="12711"/>
                </a:lnTo>
                <a:lnTo>
                  <a:pt x="5922" y="12683"/>
                </a:lnTo>
                <a:lnTo>
                  <a:pt x="5995" y="12652"/>
                </a:lnTo>
                <a:lnTo>
                  <a:pt x="6069" y="12621"/>
                </a:lnTo>
                <a:lnTo>
                  <a:pt x="6139" y="12592"/>
                </a:lnTo>
                <a:lnTo>
                  <a:pt x="6169" y="12581"/>
                </a:lnTo>
                <a:lnTo>
                  <a:pt x="6195" y="12571"/>
                </a:lnTo>
                <a:lnTo>
                  <a:pt x="6215" y="12565"/>
                </a:lnTo>
                <a:lnTo>
                  <a:pt x="6228" y="12562"/>
                </a:lnTo>
                <a:lnTo>
                  <a:pt x="6233" y="12560"/>
                </a:lnTo>
                <a:lnTo>
                  <a:pt x="6240" y="12557"/>
                </a:lnTo>
                <a:lnTo>
                  <a:pt x="6248" y="12552"/>
                </a:lnTo>
                <a:lnTo>
                  <a:pt x="6258" y="12546"/>
                </a:lnTo>
                <a:lnTo>
                  <a:pt x="6279" y="12530"/>
                </a:lnTo>
                <a:lnTo>
                  <a:pt x="6304" y="12510"/>
                </a:lnTo>
                <a:lnTo>
                  <a:pt x="6331" y="12486"/>
                </a:lnTo>
                <a:lnTo>
                  <a:pt x="6361" y="12460"/>
                </a:lnTo>
                <a:lnTo>
                  <a:pt x="6391" y="12432"/>
                </a:lnTo>
                <a:lnTo>
                  <a:pt x="6421" y="12402"/>
                </a:lnTo>
                <a:lnTo>
                  <a:pt x="6480" y="12346"/>
                </a:lnTo>
                <a:lnTo>
                  <a:pt x="6529" y="12296"/>
                </a:lnTo>
                <a:lnTo>
                  <a:pt x="6564" y="12260"/>
                </a:lnTo>
                <a:lnTo>
                  <a:pt x="6577" y="12247"/>
                </a:lnTo>
                <a:lnTo>
                  <a:pt x="6754" y="11892"/>
                </a:lnTo>
                <a:lnTo>
                  <a:pt x="6980" y="11293"/>
                </a:lnTo>
                <a:lnTo>
                  <a:pt x="7040" y="10917"/>
                </a:lnTo>
                <a:lnTo>
                  <a:pt x="6958" y="10820"/>
                </a:lnTo>
                <a:lnTo>
                  <a:pt x="6709" y="11018"/>
                </a:lnTo>
                <a:lnTo>
                  <a:pt x="6708" y="11005"/>
                </a:lnTo>
                <a:lnTo>
                  <a:pt x="6707" y="10969"/>
                </a:lnTo>
                <a:lnTo>
                  <a:pt x="6704" y="10912"/>
                </a:lnTo>
                <a:lnTo>
                  <a:pt x="6700" y="10837"/>
                </a:lnTo>
                <a:lnTo>
                  <a:pt x="6696" y="10748"/>
                </a:lnTo>
                <a:lnTo>
                  <a:pt x="6691" y="10647"/>
                </a:lnTo>
                <a:lnTo>
                  <a:pt x="6685" y="10536"/>
                </a:lnTo>
                <a:lnTo>
                  <a:pt x="6678" y="10420"/>
                </a:lnTo>
                <a:lnTo>
                  <a:pt x="6671" y="10300"/>
                </a:lnTo>
                <a:lnTo>
                  <a:pt x="6664" y="10181"/>
                </a:lnTo>
                <a:lnTo>
                  <a:pt x="6656" y="10065"/>
                </a:lnTo>
                <a:lnTo>
                  <a:pt x="6647" y="9953"/>
                </a:lnTo>
                <a:lnTo>
                  <a:pt x="6638" y="9851"/>
                </a:lnTo>
                <a:lnTo>
                  <a:pt x="6629" y="9760"/>
                </a:lnTo>
                <a:lnTo>
                  <a:pt x="6625" y="9718"/>
                </a:lnTo>
                <a:lnTo>
                  <a:pt x="6620" y="9682"/>
                </a:lnTo>
                <a:lnTo>
                  <a:pt x="6616" y="9650"/>
                </a:lnTo>
                <a:lnTo>
                  <a:pt x="6611" y="9623"/>
                </a:lnTo>
                <a:lnTo>
                  <a:pt x="6605" y="9595"/>
                </a:lnTo>
                <a:lnTo>
                  <a:pt x="6595" y="9563"/>
                </a:lnTo>
                <a:lnTo>
                  <a:pt x="6581" y="9527"/>
                </a:lnTo>
                <a:lnTo>
                  <a:pt x="6565" y="9487"/>
                </a:lnTo>
                <a:lnTo>
                  <a:pt x="6547" y="9442"/>
                </a:lnTo>
                <a:lnTo>
                  <a:pt x="6525" y="9395"/>
                </a:lnTo>
                <a:lnTo>
                  <a:pt x="6502" y="9346"/>
                </a:lnTo>
                <a:lnTo>
                  <a:pt x="6476" y="9293"/>
                </a:lnTo>
                <a:lnTo>
                  <a:pt x="6419" y="9182"/>
                </a:lnTo>
                <a:lnTo>
                  <a:pt x="6358" y="9066"/>
                </a:lnTo>
                <a:lnTo>
                  <a:pt x="6293" y="8947"/>
                </a:lnTo>
                <a:lnTo>
                  <a:pt x="6227" y="8828"/>
                </a:lnTo>
                <a:lnTo>
                  <a:pt x="6161" y="8713"/>
                </a:lnTo>
                <a:lnTo>
                  <a:pt x="6098" y="8603"/>
                </a:lnTo>
                <a:lnTo>
                  <a:pt x="6040" y="8502"/>
                </a:lnTo>
                <a:lnTo>
                  <a:pt x="5988" y="8414"/>
                </a:lnTo>
                <a:lnTo>
                  <a:pt x="5944" y="8340"/>
                </a:lnTo>
                <a:lnTo>
                  <a:pt x="5910" y="8282"/>
                </a:lnTo>
                <a:lnTo>
                  <a:pt x="5889" y="8246"/>
                </a:lnTo>
                <a:lnTo>
                  <a:pt x="5881" y="8234"/>
                </a:lnTo>
                <a:lnTo>
                  <a:pt x="5875" y="8229"/>
                </a:lnTo>
                <a:lnTo>
                  <a:pt x="5861" y="8214"/>
                </a:lnTo>
                <a:lnTo>
                  <a:pt x="5839" y="8192"/>
                </a:lnTo>
                <a:lnTo>
                  <a:pt x="5810" y="8161"/>
                </a:lnTo>
                <a:lnTo>
                  <a:pt x="5774" y="8123"/>
                </a:lnTo>
                <a:lnTo>
                  <a:pt x="5734" y="8078"/>
                </a:lnTo>
                <a:lnTo>
                  <a:pt x="5689" y="8027"/>
                </a:lnTo>
                <a:lnTo>
                  <a:pt x="5640" y="7971"/>
                </a:lnTo>
                <a:lnTo>
                  <a:pt x="5589" y="7912"/>
                </a:lnTo>
                <a:lnTo>
                  <a:pt x="5536" y="7848"/>
                </a:lnTo>
                <a:lnTo>
                  <a:pt x="5484" y="7782"/>
                </a:lnTo>
                <a:lnTo>
                  <a:pt x="5432" y="7713"/>
                </a:lnTo>
                <a:lnTo>
                  <a:pt x="5406" y="7678"/>
                </a:lnTo>
                <a:lnTo>
                  <a:pt x="5381" y="7643"/>
                </a:lnTo>
                <a:lnTo>
                  <a:pt x="5357" y="7608"/>
                </a:lnTo>
                <a:lnTo>
                  <a:pt x="5333" y="7572"/>
                </a:lnTo>
                <a:lnTo>
                  <a:pt x="5310" y="7537"/>
                </a:lnTo>
                <a:lnTo>
                  <a:pt x="5287" y="7502"/>
                </a:lnTo>
                <a:lnTo>
                  <a:pt x="5266" y="7466"/>
                </a:lnTo>
                <a:lnTo>
                  <a:pt x="5247" y="7431"/>
                </a:lnTo>
                <a:lnTo>
                  <a:pt x="5227" y="7397"/>
                </a:lnTo>
                <a:lnTo>
                  <a:pt x="5207" y="7363"/>
                </a:lnTo>
                <a:lnTo>
                  <a:pt x="5187" y="7330"/>
                </a:lnTo>
                <a:lnTo>
                  <a:pt x="5165" y="7298"/>
                </a:lnTo>
                <a:lnTo>
                  <a:pt x="5143" y="7267"/>
                </a:lnTo>
                <a:lnTo>
                  <a:pt x="5121" y="7236"/>
                </a:lnTo>
                <a:lnTo>
                  <a:pt x="5098" y="7205"/>
                </a:lnTo>
                <a:lnTo>
                  <a:pt x="5074" y="7176"/>
                </a:lnTo>
                <a:lnTo>
                  <a:pt x="5050" y="7147"/>
                </a:lnTo>
                <a:lnTo>
                  <a:pt x="5025" y="7119"/>
                </a:lnTo>
                <a:lnTo>
                  <a:pt x="4999" y="7092"/>
                </a:lnTo>
                <a:lnTo>
                  <a:pt x="4974" y="7065"/>
                </a:lnTo>
                <a:lnTo>
                  <a:pt x="4948" y="7039"/>
                </a:lnTo>
                <a:lnTo>
                  <a:pt x="4922" y="7014"/>
                </a:lnTo>
                <a:lnTo>
                  <a:pt x="4895" y="6989"/>
                </a:lnTo>
                <a:lnTo>
                  <a:pt x="4869" y="6965"/>
                </a:lnTo>
                <a:lnTo>
                  <a:pt x="4842" y="6941"/>
                </a:lnTo>
                <a:lnTo>
                  <a:pt x="4814" y="6917"/>
                </a:lnTo>
                <a:lnTo>
                  <a:pt x="4787" y="6895"/>
                </a:lnTo>
                <a:lnTo>
                  <a:pt x="4759" y="6873"/>
                </a:lnTo>
                <a:lnTo>
                  <a:pt x="4702" y="6831"/>
                </a:lnTo>
                <a:lnTo>
                  <a:pt x="4646" y="6791"/>
                </a:lnTo>
                <a:lnTo>
                  <a:pt x="4590" y="6754"/>
                </a:lnTo>
                <a:lnTo>
                  <a:pt x="4534" y="6718"/>
                </a:lnTo>
                <a:lnTo>
                  <a:pt x="4479" y="6684"/>
                </a:lnTo>
                <a:lnTo>
                  <a:pt x="4423" y="6652"/>
                </a:lnTo>
                <a:lnTo>
                  <a:pt x="4315" y="6590"/>
                </a:lnTo>
                <a:lnTo>
                  <a:pt x="4215" y="6533"/>
                </a:lnTo>
                <a:lnTo>
                  <a:pt x="4122" y="6481"/>
                </a:lnTo>
                <a:lnTo>
                  <a:pt x="4042" y="6434"/>
                </a:lnTo>
                <a:lnTo>
                  <a:pt x="4007" y="6413"/>
                </a:lnTo>
                <a:lnTo>
                  <a:pt x="3976" y="6393"/>
                </a:lnTo>
                <a:lnTo>
                  <a:pt x="3949" y="6376"/>
                </a:lnTo>
                <a:lnTo>
                  <a:pt x="3927" y="6361"/>
                </a:lnTo>
                <a:lnTo>
                  <a:pt x="3910" y="6346"/>
                </a:lnTo>
                <a:lnTo>
                  <a:pt x="3898" y="6335"/>
                </a:lnTo>
                <a:lnTo>
                  <a:pt x="3894" y="6330"/>
                </a:lnTo>
                <a:lnTo>
                  <a:pt x="3891" y="6326"/>
                </a:lnTo>
                <a:lnTo>
                  <a:pt x="3890" y="6322"/>
                </a:lnTo>
                <a:lnTo>
                  <a:pt x="3891" y="6320"/>
                </a:lnTo>
                <a:lnTo>
                  <a:pt x="3893" y="6311"/>
                </a:lnTo>
                <a:lnTo>
                  <a:pt x="3894" y="6295"/>
                </a:lnTo>
                <a:lnTo>
                  <a:pt x="3895" y="6273"/>
                </a:lnTo>
                <a:lnTo>
                  <a:pt x="3895" y="6246"/>
                </a:lnTo>
                <a:lnTo>
                  <a:pt x="3893" y="6183"/>
                </a:lnTo>
                <a:lnTo>
                  <a:pt x="3890" y="6113"/>
                </a:lnTo>
                <a:lnTo>
                  <a:pt x="3886" y="6043"/>
                </a:lnTo>
                <a:lnTo>
                  <a:pt x="3882" y="5983"/>
                </a:lnTo>
                <a:lnTo>
                  <a:pt x="3880" y="5942"/>
                </a:lnTo>
                <a:lnTo>
                  <a:pt x="3879" y="5926"/>
                </a:lnTo>
                <a:lnTo>
                  <a:pt x="4119" y="5958"/>
                </a:lnTo>
                <a:lnTo>
                  <a:pt x="4117" y="5947"/>
                </a:lnTo>
                <a:lnTo>
                  <a:pt x="4111" y="5917"/>
                </a:lnTo>
                <a:lnTo>
                  <a:pt x="4103" y="5875"/>
                </a:lnTo>
                <a:lnTo>
                  <a:pt x="4094" y="5826"/>
                </a:lnTo>
                <a:lnTo>
                  <a:pt x="4085" y="5775"/>
                </a:lnTo>
                <a:lnTo>
                  <a:pt x="4077" y="5729"/>
                </a:lnTo>
                <a:lnTo>
                  <a:pt x="4070" y="5694"/>
                </a:lnTo>
                <a:lnTo>
                  <a:pt x="4067" y="5674"/>
                </a:lnTo>
                <a:lnTo>
                  <a:pt x="4065" y="5656"/>
                </a:lnTo>
                <a:lnTo>
                  <a:pt x="4061" y="5623"/>
                </a:lnTo>
                <a:lnTo>
                  <a:pt x="4056" y="5581"/>
                </a:lnTo>
                <a:lnTo>
                  <a:pt x="4050" y="5535"/>
                </a:lnTo>
                <a:lnTo>
                  <a:pt x="4045" y="5489"/>
                </a:lnTo>
                <a:lnTo>
                  <a:pt x="4040" y="5451"/>
                </a:lnTo>
                <a:lnTo>
                  <a:pt x="4037" y="5424"/>
                </a:lnTo>
                <a:lnTo>
                  <a:pt x="4036" y="5414"/>
                </a:lnTo>
                <a:lnTo>
                  <a:pt x="4327" y="5274"/>
                </a:lnTo>
                <a:lnTo>
                  <a:pt x="4446" y="5022"/>
                </a:lnTo>
                <a:lnTo>
                  <a:pt x="4885" y="4872"/>
                </a:lnTo>
                <a:lnTo>
                  <a:pt x="5201" y="4649"/>
                </a:lnTo>
                <a:lnTo>
                  <a:pt x="5251" y="4485"/>
                </a:lnTo>
                <a:lnTo>
                  <a:pt x="5271" y="4476"/>
                </a:lnTo>
                <a:lnTo>
                  <a:pt x="5326" y="4453"/>
                </a:lnTo>
                <a:lnTo>
                  <a:pt x="5402" y="4419"/>
                </a:lnTo>
                <a:lnTo>
                  <a:pt x="5490" y="4376"/>
                </a:lnTo>
                <a:lnTo>
                  <a:pt x="5535" y="4354"/>
                </a:lnTo>
                <a:lnTo>
                  <a:pt x="5580" y="4331"/>
                </a:lnTo>
                <a:lnTo>
                  <a:pt x="5623" y="4309"/>
                </a:lnTo>
                <a:lnTo>
                  <a:pt x="5662" y="4287"/>
                </a:lnTo>
                <a:lnTo>
                  <a:pt x="5679" y="4276"/>
                </a:lnTo>
                <a:lnTo>
                  <a:pt x="5696" y="4266"/>
                </a:lnTo>
                <a:lnTo>
                  <a:pt x="5710" y="4256"/>
                </a:lnTo>
                <a:lnTo>
                  <a:pt x="5723" y="4246"/>
                </a:lnTo>
                <a:lnTo>
                  <a:pt x="5734" y="4237"/>
                </a:lnTo>
                <a:lnTo>
                  <a:pt x="5744" y="4228"/>
                </a:lnTo>
                <a:lnTo>
                  <a:pt x="5750" y="4220"/>
                </a:lnTo>
                <a:lnTo>
                  <a:pt x="5755" y="4213"/>
                </a:lnTo>
                <a:lnTo>
                  <a:pt x="5770" y="4177"/>
                </a:lnTo>
                <a:lnTo>
                  <a:pt x="5789" y="4129"/>
                </a:lnTo>
                <a:lnTo>
                  <a:pt x="5810" y="4072"/>
                </a:lnTo>
                <a:lnTo>
                  <a:pt x="5831" y="4014"/>
                </a:lnTo>
                <a:lnTo>
                  <a:pt x="5850" y="3960"/>
                </a:lnTo>
                <a:lnTo>
                  <a:pt x="5866" y="3915"/>
                </a:lnTo>
                <a:lnTo>
                  <a:pt x="5876" y="3884"/>
                </a:lnTo>
                <a:lnTo>
                  <a:pt x="5881" y="3873"/>
                </a:lnTo>
                <a:lnTo>
                  <a:pt x="6323" y="3599"/>
                </a:lnTo>
                <a:lnTo>
                  <a:pt x="6330" y="3591"/>
                </a:lnTo>
                <a:lnTo>
                  <a:pt x="6351" y="3568"/>
                </a:lnTo>
                <a:lnTo>
                  <a:pt x="6380" y="3535"/>
                </a:lnTo>
                <a:lnTo>
                  <a:pt x="6413" y="3496"/>
                </a:lnTo>
                <a:lnTo>
                  <a:pt x="6429" y="3477"/>
                </a:lnTo>
                <a:lnTo>
                  <a:pt x="6445" y="3457"/>
                </a:lnTo>
                <a:lnTo>
                  <a:pt x="6460" y="3439"/>
                </a:lnTo>
                <a:lnTo>
                  <a:pt x="6472" y="3421"/>
                </a:lnTo>
                <a:lnTo>
                  <a:pt x="6482" y="3406"/>
                </a:lnTo>
                <a:lnTo>
                  <a:pt x="6488" y="3393"/>
                </a:lnTo>
                <a:lnTo>
                  <a:pt x="6490" y="3388"/>
                </a:lnTo>
                <a:lnTo>
                  <a:pt x="6491" y="3383"/>
                </a:lnTo>
                <a:lnTo>
                  <a:pt x="6491" y="3379"/>
                </a:lnTo>
                <a:lnTo>
                  <a:pt x="6490" y="3377"/>
                </a:lnTo>
                <a:lnTo>
                  <a:pt x="6488" y="3373"/>
                </a:lnTo>
                <a:lnTo>
                  <a:pt x="6486" y="3367"/>
                </a:lnTo>
                <a:lnTo>
                  <a:pt x="6484" y="3359"/>
                </a:lnTo>
                <a:lnTo>
                  <a:pt x="6483" y="3348"/>
                </a:lnTo>
                <a:lnTo>
                  <a:pt x="6480" y="3322"/>
                </a:lnTo>
                <a:lnTo>
                  <a:pt x="6478" y="3289"/>
                </a:lnTo>
                <a:lnTo>
                  <a:pt x="6475" y="3208"/>
                </a:lnTo>
                <a:lnTo>
                  <a:pt x="6474" y="3118"/>
                </a:lnTo>
                <a:lnTo>
                  <a:pt x="6473" y="3029"/>
                </a:lnTo>
                <a:lnTo>
                  <a:pt x="6473" y="2952"/>
                </a:lnTo>
                <a:lnTo>
                  <a:pt x="6473" y="2898"/>
                </a:lnTo>
                <a:lnTo>
                  <a:pt x="6473" y="2877"/>
                </a:lnTo>
                <a:lnTo>
                  <a:pt x="6469" y="2869"/>
                </a:lnTo>
                <a:lnTo>
                  <a:pt x="6459" y="2845"/>
                </a:lnTo>
                <a:lnTo>
                  <a:pt x="6444" y="2812"/>
                </a:lnTo>
                <a:lnTo>
                  <a:pt x="6427" y="2772"/>
                </a:lnTo>
                <a:lnTo>
                  <a:pt x="6408" y="2731"/>
                </a:lnTo>
                <a:lnTo>
                  <a:pt x="6391" y="2691"/>
                </a:lnTo>
                <a:lnTo>
                  <a:pt x="6375" y="2657"/>
                </a:lnTo>
                <a:lnTo>
                  <a:pt x="6364" y="2635"/>
                </a:lnTo>
                <a:lnTo>
                  <a:pt x="6360" y="2625"/>
                </a:lnTo>
                <a:lnTo>
                  <a:pt x="6356" y="2610"/>
                </a:lnTo>
                <a:lnTo>
                  <a:pt x="6351" y="2591"/>
                </a:lnTo>
                <a:lnTo>
                  <a:pt x="6346" y="2570"/>
                </a:lnTo>
                <a:lnTo>
                  <a:pt x="6337" y="2519"/>
                </a:lnTo>
                <a:lnTo>
                  <a:pt x="6328" y="2465"/>
                </a:lnTo>
                <a:lnTo>
                  <a:pt x="6321" y="2413"/>
                </a:lnTo>
                <a:lnTo>
                  <a:pt x="6315" y="2368"/>
                </a:lnTo>
                <a:lnTo>
                  <a:pt x="6311" y="2337"/>
                </a:lnTo>
                <a:lnTo>
                  <a:pt x="6310" y="2325"/>
                </a:lnTo>
                <a:lnTo>
                  <a:pt x="6315" y="2310"/>
                </a:lnTo>
                <a:lnTo>
                  <a:pt x="6329" y="2268"/>
                </a:lnTo>
                <a:lnTo>
                  <a:pt x="6350" y="2207"/>
                </a:lnTo>
                <a:lnTo>
                  <a:pt x="6375" y="2137"/>
                </a:lnTo>
                <a:lnTo>
                  <a:pt x="6402" y="2063"/>
                </a:lnTo>
                <a:lnTo>
                  <a:pt x="6429" y="1996"/>
                </a:lnTo>
                <a:lnTo>
                  <a:pt x="6441" y="1967"/>
                </a:lnTo>
                <a:lnTo>
                  <a:pt x="6453" y="1942"/>
                </a:lnTo>
                <a:lnTo>
                  <a:pt x="6463" y="1923"/>
                </a:lnTo>
                <a:lnTo>
                  <a:pt x="6471" y="1911"/>
                </a:lnTo>
                <a:lnTo>
                  <a:pt x="6479" y="1898"/>
                </a:lnTo>
                <a:lnTo>
                  <a:pt x="6491" y="1880"/>
                </a:lnTo>
                <a:lnTo>
                  <a:pt x="6504" y="1857"/>
                </a:lnTo>
                <a:lnTo>
                  <a:pt x="6519" y="1829"/>
                </a:lnTo>
                <a:lnTo>
                  <a:pt x="6553" y="1767"/>
                </a:lnTo>
                <a:lnTo>
                  <a:pt x="6589" y="1699"/>
                </a:lnTo>
                <a:lnTo>
                  <a:pt x="6623" y="1634"/>
                </a:lnTo>
                <a:lnTo>
                  <a:pt x="6651" y="1579"/>
                </a:lnTo>
                <a:lnTo>
                  <a:pt x="6671" y="1539"/>
                </a:lnTo>
                <a:lnTo>
                  <a:pt x="6678" y="1524"/>
                </a:lnTo>
                <a:lnTo>
                  <a:pt x="6686" y="1518"/>
                </a:lnTo>
                <a:lnTo>
                  <a:pt x="6708" y="1503"/>
                </a:lnTo>
                <a:lnTo>
                  <a:pt x="6739" y="1480"/>
                </a:lnTo>
                <a:lnTo>
                  <a:pt x="6775" y="1454"/>
                </a:lnTo>
                <a:lnTo>
                  <a:pt x="6812" y="1426"/>
                </a:lnTo>
                <a:lnTo>
                  <a:pt x="6846" y="1401"/>
                </a:lnTo>
                <a:lnTo>
                  <a:pt x="6873" y="1380"/>
                </a:lnTo>
                <a:lnTo>
                  <a:pt x="6888" y="1368"/>
                </a:lnTo>
                <a:lnTo>
                  <a:pt x="6901" y="1359"/>
                </a:lnTo>
                <a:lnTo>
                  <a:pt x="6919" y="1348"/>
                </a:lnTo>
                <a:lnTo>
                  <a:pt x="6940" y="1337"/>
                </a:lnTo>
                <a:lnTo>
                  <a:pt x="6963" y="1326"/>
                </a:lnTo>
                <a:lnTo>
                  <a:pt x="7003" y="1307"/>
                </a:lnTo>
                <a:lnTo>
                  <a:pt x="7020" y="1299"/>
                </a:lnTo>
                <a:lnTo>
                  <a:pt x="7077" y="1107"/>
                </a:lnTo>
                <a:lnTo>
                  <a:pt x="7341" y="1032"/>
                </a:lnTo>
                <a:lnTo>
                  <a:pt x="7265" y="847"/>
                </a:lnTo>
                <a:lnTo>
                  <a:pt x="7025" y="674"/>
                </a:lnTo>
                <a:lnTo>
                  <a:pt x="6840" y="529"/>
                </a:lnTo>
                <a:lnTo>
                  <a:pt x="6744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6143636" y="3643314"/>
            <a:ext cx="214314" cy="285752"/>
          </a:xfrm>
          <a:custGeom>
            <a:avLst/>
            <a:gdLst>
              <a:gd name="T0" fmla="*/ 6341 w 7341"/>
              <a:gd name="T1" fmla="*/ 1 h 14130"/>
              <a:gd name="T2" fmla="*/ 6217 w 7341"/>
              <a:gd name="T3" fmla="*/ 70 h 14130"/>
              <a:gd name="T4" fmla="*/ 6189 w 7341"/>
              <a:gd name="T5" fmla="*/ 309 h 14130"/>
              <a:gd name="T6" fmla="*/ 6208 w 7341"/>
              <a:gd name="T7" fmla="*/ 738 h 14130"/>
              <a:gd name="T8" fmla="*/ 5990 w 7341"/>
              <a:gd name="T9" fmla="*/ 1014 h 14130"/>
              <a:gd name="T10" fmla="*/ 5524 w 7341"/>
              <a:gd name="T11" fmla="*/ 1349 h 14130"/>
              <a:gd name="T12" fmla="*/ 5129 w 7341"/>
              <a:gd name="T13" fmla="*/ 1675 h 14130"/>
              <a:gd name="T14" fmla="*/ 4174 w 7341"/>
              <a:gd name="T15" fmla="*/ 1805 h 14130"/>
              <a:gd name="T16" fmla="*/ 4222 w 7341"/>
              <a:gd name="T17" fmla="*/ 2013 h 14130"/>
              <a:gd name="T18" fmla="*/ 2903 w 7341"/>
              <a:gd name="T19" fmla="*/ 2346 h 14130"/>
              <a:gd name="T20" fmla="*/ 2589 w 7341"/>
              <a:gd name="T21" fmla="*/ 2696 h 14130"/>
              <a:gd name="T22" fmla="*/ 1393 w 7341"/>
              <a:gd name="T23" fmla="*/ 3970 h 14130"/>
              <a:gd name="T24" fmla="*/ 114 w 7341"/>
              <a:gd name="T25" fmla="*/ 5312 h 14130"/>
              <a:gd name="T26" fmla="*/ 324 w 7341"/>
              <a:gd name="T27" fmla="*/ 5435 h 14130"/>
              <a:gd name="T28" fmla="*/ 403 w 7341"/>
              <a:gd name="T29" fmla="*/ 5726 h 14130"/>
              <a:gd name="T30" fmla="*/ 1267 w 7341"/>
              <a:gd name="T31" fmla="*/ 5913 h 14130"/>
              <a:gd name="T32" fmla="*/ 1336 w 7341"/>
              <a:gd name="T33" fmla="*/ 6029 h 14130"/>
              <a:gd name="T34" fmla="*/ 1140 w 7341"/>
              <a:gd name="T35" fmla="*/ 6710 h 14130"/>
              <a:gd name="T36" fmla="*/ 998 w 7341"/>
              <a:gd name="T37" fmla="*/ 7100 h 14130"/>
              <a:gd name="T38" fmla="*/ 891 w 7341"/>
              <a:gd name="T39" fmla="*/ 8486 h 14130"/>
              <a:gd name="T40" fmla="*/ 1229 w 7341"/>
              <a:gd name="T41" fmla="*/ 8531 h 14130"/>
              <a:gd name="T42" fmla="*/ 2295 w 7341"/>
              <a:gd name="T43" fmla="*/ 8614 h 14130"/>
              <a:gd name="T44" fmla="*/ 2588 w 7341"/>
              <a:gd name="T45" fmla="*/ 8594 h 14130"/>
              <a:gd name="T46" fmla="*/ 3158 w 7341"/>
              <a:gd name="T47" fmla="*/ 9413 h 14130"/>
              <a:gd name="T48" fmla="*/ 2957 w 7341"/>
              <a:gd name="T49" fmla="*/ 9507 h 14130"/>
              <a:gd name="T50" fmla="*/ 2591 w 7341"/>
              <a:gd name="T51" fmla="*/ 9945 h 14130"/>
              <a:gd name="T52" fmla="*/ 2308 w 7341"/>
              <a:gd name="T53" fmla="*/ 10201 h 14130"/>
              <a:gd name="T54" fmla="*/ 3055 w 7341"/>
              <a:gd name="T55" fmla="*/ 11261 h 14130"/>
              <a:gd name="T56" fmla="*/ 3130 w 7341"/>
              <a:gd name="T57" fmla="*/ 11742 h 14130"/>
              <a:gd name="T58" fmla="*/ 2993 w 7341"/>
              <a:gd name="T59" fmla="*/ 11921 h 14130"/>
              <a:gd name="T60" fmla="*/ 3007 w 7341"/>
              <a:gd name="T61" fmla="*/ 12107 h 14130"/>
              <a:gd name="T62" fmla="*/ 2824 w 7341"/>
              <a:gd name="T63" fmla="*/ 12341 h 14130"/>
              <a:gd name="T64" fmla="*/ 2703 w 7341"/>
              <a:gd name="T65" fmla="*/ 12504 h 14130"/>
              <a:gd name="T66" fmla="*/ 2777 w 7341"/>
              <a:gd name="T67" fmla="*/ 13043 h 14130"/>
              <a:gd name="T68" fmla="*/ 2876 w 7341"/>
              <a:gd name="T69" fmla="*/ 13242 h 14130"/>
              <a:gd name="T70" fmla="*/ 2778 w 7341"/>
              <a:gd name="T71" fmla="*/ 13429 h 14130"/>
              <a:gd name="T72" fmla="*/ 2763 w 7341"/>
              <a:gd name="T73" fmla="*/ 13650 h 14130"/>
              <a:gd name="T74" fmla="*/ 3009 w 7341"/>
              <a:gd name="T75" fmla="*/ 13873 h 14130"/>
              <a:gd name="T76" fmla="*/ 3155 w 7341"/>
              <a:gd name="T77" fmla="*/ 14092 h 14130"/>
              <a:gd name="T78" fmla="*/ 3340 w 7341"/>
              <a:gd name="T79" fmla="*/ 14077 h 14130"/>
              <a:gd name="T80" fmla="*/ 3785 w 7341"/>
              <a:gd name="T81" fmla="*/ 13746 h 14130"/>
              <a:gd name="T82" fmla="*/ 4091 w 7341"/>
              <a:gd name="T83" fmla="*/ 13691 h 14130"/>
              <a:gd name="T84" fmla="*/ 4431 w 7341"/>
              <a:gd name="T85" fmla="*/ 13517 h 14130"/>
              <a:gd name="T86" fmla="*/ 5050 w 7341"/>
              <a:gd name="T87" fmla="*/ 13226 h 14130"/>
              <a:gd name="T88" fmla="*/ 5922 w 7341"/>
              <a:gd name="T89" fmla="*/ 12683 h 14130"/>
              <a:gd name="T90" fmla="*/ 6331 w 7341"/>
              <a:gd name="T91" fmla="*/ 12486 h 14130"/>
              <a:gd name="T92" fmla="*/ 6707 w 7341"/>
              <a:gd name="T93" fmla="*/ 10969 h 14130"/>
              <a:gd name="T94" fmla="*/ 6620 w 7341"/>
              <a:gd name="T95" fmla="*/ 9682 h 14130"/>
              <a:gd name="T96" fmla="*/ 6227 w 7341"/>
              <a:gd name="T97" fmla="*/ 8828 h 14130"/>
              <a:gd name="T98" fmla="*/ 5734 w 7341"/>
              <a:gd name="T99" fmla="*/ 8078 h 14130"/>
              <a:gd name="T100" fmla="*/ 5247 w 7341"/>
              <a:gd name="T101" fmla="*/ 7431 h 14130"/>
              <a:gd name="T102" fmla="*/ 4922 w 7341"/>
              <a:gd name="T103" fmla="*/ 7014 h 14130"/>
              <a:gd name="T104" fmla="*/ 4215 w 7341"/>
              <a:gd name="T105" fmla="*/ 6533 h 14130"/>
              <a:gd name="T106" fmla="*/ 3894 w 7341"/>
              <a:gd name="T107" fmla="*/ 6295 h 14130"/>
              <a:gd name="T108" fmla="*/ 4085 w 7341"/>
              <a:gd name="T109" fmla="*/ 5775 h 14130"/>
              <a:gd name="T110" fmla="*/ 4885 w 7341"/>
              <a:gd name="T111" fmla="*/ 4872 h 14130"/>
              <a:gd name="T112" fmla="*/ 5723 w 7341"/>
              <a:gd name="T113" fmla="*/ 4246 h 14130"/>
              <a:gd name="T114" fmla="*/ 6330 w 7341"/>
              <a:gd name="T115" fmla="*/ 3591 h 14130"/>
              <a:gd name="T116" fmla="*/ 6488 w 7341"/>
              <a:gd name="T117" fmla="*/ 3373 h 14130"/>
              <a:gd name="T118" fmla="*/ 6444 w 7341"/>
              <a:gd name="T119" fmla="*/ 2812 h 14130"/>
              <a:gd name="T120" fmla="*/ 6311 w 7341"/>
              <a:gd name="T121" fmla="*/ 2337 h 14130"/>
              <a:gd name="T122" fmla="*/ 6504 w 7341"/>
              <a:gd name="T123" fmla="*/ 1857 h 14130"/>
              <a:gd name="T124" fmla="*/ 6873 w 7341"/>
              <a:gd name="T125" fmla="*/ 1380 h 14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1" h="14130">
                <a:moveTo>
                  <a:pt x="6744" y="242"/>
                </a:moveTo>
                <a:lnTo>
                  <a:pt x="6521" y="75"/>
                </a:lnTo>
                <a:lnTo>
                  <a:pt x="6514" y="70"/>
                </a:lnTo>
                <a:lnTo>
                  <a:pt x="6494" y="57"/>
                </a:lnTo>
                <a:lnTo>
                  <a:pt x="6480" y="49"/>
                </a:lnTo>
                <a:lnTo>
                  <a:pt x="6465" y="40"/>
                </a:lnTo>
                <a:lnTo>
                  <a:pt x="6446" y="32"/>
                </a:lnTo>
                <a:lnTo>
                  <a:pt x="6426" y="23"/>
                </a:lnTo>
                <a:lnTo>
                  <a:pt x="6406" y="15"/>
                </a:lnTo>
                <a:lnTo>
                  <a:pt x="6385" y="8"/>
                </a:lnTo>
                <a:lnTo>
                  <a:pt x="6374" y="6"/>
                </a:lnTo>
                <a:lnTo>
                  <a:pt x="6363" y="4"/>
                </a:lnTo>
                <a:lnTo>
                  <a:pt x="6352" y="2"/>
                </a:lnTo>
                <a:lnTo>
                  <a:pt x="6341" y="1"/>
                </a:lnTo>
                <a:lnTo>
                  <a:pt x="6330" y="0"/>
                </a:lnTo>
                <a:lnTo>
                  <a:pt x="6320" y="0"/>
                </a:lnTo>
                <a:lnTo>
                  <a:pt x="6309" y="1"/>
                </a:lnTo>
                <a:lnTo>
                  <a:pt x="6299" y="3"/>
                </a:lnTo>
                <a:lnTo>
                  <a:pt x="6288" y="6"/>
                </a:lnTo>
                <a:lnTo>
                  <a:pt x="6278" y="9"/>
                </a:lnTo>
                <a:lnTo>
                  <a:pt x="6269" y="13"/>
                </a:lnTo>
                <a:lnTo>
                  <a:pt x="6259" y="19"/>
                </a:lnTo>
                <a:lnTo>
                  <a:pt x="6251" y="25"/>
                </a:lnTo>
                <a:lnTo>
                  <a:pt x="6243" y="33"/>
                </a:lnTo>
                <a:lnTo>
                  <a:pt x="6235" y="41"/>
                </a:lnTo>
                <a:lnTo>
                  <a:pt x="6228" y="50"/>
                </a:lnTo>
                <a:lnTo>
                  <a:pt x="6222" y="59"/>
                </a:lnTo>
                <a:lnTo>
                  <a:pt x="6217" y="70"/>
                </a:lnTo>
                <a:lnTo>
                  <a:pt x="6212" y="80"/>
                </a:lnTo>
                <a:lnTo>
                  <a:pt x="6207" y="91"/>
                </a:lnTo>
                <a:lnTo>
                  <a:pt x="6203" y="103"/>
                </a:lnTo>
                <a:lnTo>
                  <a:pt x="6200" y="114"/>
                </a:lnTo>
                <a:lnTo>
                  <a:pt x="6197" y="127"/>
                </a:lnTo>
                <a:lnTo>
                  <a:pt x="6194" y="139"/>
                </a:lnTo>
                <a:lnTo>
                  <a:pt x="6190" y="164"/>
                </a:lnTo>
                <a:lnTo>
                  <a:pt x="6188" y="189"/>
                </a:lnTo>
                <a:lnTo>
                  <a:pt x="6186" y="212"/>
                </a:lnTo>
                <a:lnTo>
                  <a:pt x="6186" y="234"/>
                </a:lnTo>
                <a:lnTo>
                  <a:pt x="6186" y="255"/>
                </a:lnTo>
                <a:lnTo>
                  <a:pt x="6186" y="273"/>
                </a:lnTo>
                <a:lnTo>
                  <a:pt x="6188" y="299"/>
                </a:lnTo>
                <a:lnTo>
                  <a:pt x="6189" y="309"/>
                </a:lnTo>
                <a:lnTo>
                  <a:pt x="6095" y="479"/>
                </a:lnTo>
                <a:lnTo>
                  <a:pt x="6102" y="490"/>
                </a:lnTo>
                <a:lnTo>
                  <a:pt x="6120" y="519"/>
                </a:lnTo>
                <a:lnTo>
                  <a:pt x="6132" y="540"/>
                </a:lnTo>
                <a:lnTo>
                  <a:pt x="6145" y="563"/>
                </a:lnTo>
                <a:lnTo>
                  <a:pt x="6158" y="588"/>
                </a:lnTo>
                <a:lnTo>
                  <a:pt x="6171" y="614"/>
                </a:lnTo>
                <a:lnTo>
                  <a:pt x="6183" y="642"/>
                </a:lnTo>
                <a:lnTo>
                  <a:pt x="6193" y="670"/>
                </a:lnTo>
                <a:lnTo>
                  <a:pt x="6198" y="684"/>
                </a:lnTo>
                <a:lnTo>
                  <a:pt x="6201" y="698"/>
                </a:lnTo>
                <a:lnTo>
                  <a:pt x="6204" y="712"/>
                </a:lnTo>
                <a:lnTo>
                  <a:pt x="6207" y="725"/>
                </a:lnTo>
                <a:lnTo>
                  <a:pt x="6208" y="738"/>
                </a:lnTo>
                <a:lnTo>
                  <a:pt x="6209" y="750"/>
                </a:lnTo>
                <a:lnTo>
                  <a:pt x="6208" y="762"/>
                </a:lnTo>
                <a:lnTo>
                  <a:pt x="6207" y="773"/>
                </a:lnTo>
                <a:lnTo>
                  <a:pt x="6204" y="784"/>
                </a:lnTo>
                <a:lnTo>
                  <a:pt x="6200" y="794"/>
                </a:lnTo>
                <a:lnTo>
                  <a:pt x="6195" y="802"/>
                </a:lnTo>
                <a:lnTo>
                  <a:pt x="6188" y="810"/>
                </a:lnTo>
                <a:lnTo>
                  <a:pt x="6156" y="842"/>
                </a:lnTo>
                <a:lnTo>
                  <a:pt x="6123" y="877"/>
                </a:lnTo>
                <a:lnTo>
                  <a:pt x="6089" y="911"/>
                </a:lnTo>
                <a:lnTo>
                  <a:pt x="6057" y="944"/>
                </a:lnTo>
                <a:lnTo>
                  <a:pt x="6028" y="974"/>
                </a:lnTo>
                <a:lnTo>
                  <a:pt x="6005" y="998"/>
                </a:lnTo>
                <a:lnTo>
                  <a:pt x="5990" y="1014"/>
                </a:lnTo>
                <a:lnTo>
                  <a:pt x="5985" y="1020"/>
                </a:lnTo>
                <a:lnTo>
                  <a:pt x="5597" y="1084"/>
                </a:lnTo>
                <a:lnTo>
                  <a:pt x="5596" y="1095"/>
                </a:lnTo>
                <a:lnTo>
                  <a:pt x="5590" y="1122"/>
                </a:lnTo>
                <a:lnTo>
                  <a:pt x="5583" y="1162"/>
                </a:lnTo>
                <a:lnTo>
                  <a:pt x="5574" y="1208"/>
                </a:lnTo>
                <a:lnTo>
                  <a:pt x="5568" y="1233"/>
                </a:lnTo>
                <a:lnTo>
                  <a:pt x="5562" y="1256"/>
                </a:lnTo>
                <a:lnTo>
                  <a:pt x="5556" y="1280"/>
                </a:lnTo>
                <a:lnTo>
                  <a:pt x="5548" y="1302"/>
                </a:lnTo>
                <a:lnTo>
                  <a:pt x="5541" y="1321"/>
                </a:lnTo>
                <a:lnTo>
                  <a:pt x="5533" y="1337"/>
                </a:lnTo>
                <a:lnTo>
                  <a:pt x="5528" y="1344"/>
                </a:lnTo>
                <a:lnTo>
                  <a:pt x="5524" y="1349"/>
                </a:lnTo>
                <a:lnTo>
                  <a:pt x="5520" y="1354"/>
                </a:lnTo>
                <a:lnTo>
                  <a:pt x="5515" y="1358"/>
                </a:lnTo>
                <a:lnTo>
                  <a:pt x="5504" y="1366"/>
                </a:lnTo>
                <a:lnTo>
                  <a:pt x="5488" y="1380"/>
                </a:lnTo>
                <a:lnTo>
                  <a:pt x="5469" y="1397"/>
                </a:lnTo>
                <a:lnTo>
                  <a:pt x="5447" y="1418"/>
                </a:lnTo>
                <a:lnTo>
                  <a:pt x="5397" y="1467"/>
                </a:lnTo>
                <a:lnTo>
                  <a:pt x="5344" y="1520"/>
                </a:lnTo>
                <a:lnTo>
                  <a:pt x="5292" y="1572"/>
                </a:lnTo>
                <a:lnTo>
                  <a:pt x="5250" y="1616"/>
                </a:lnTo>
                <a:lnTo>
                  <a:pt x="5220" y="1647"/>
                </a:lnTo>
                <a:lnTo>
                  <a:pt x="5209" y="1658"/>
                </a:lnTo>
                <a:lnTo>
                  <a:pt x="5187" y="1663"/>
                </a:lnTo>
                <a:lnTo>
                  <a:pt x="5129" y="1675"/>
                </a:lnTo>
                <a:lnTo>
                  <a:pt x="5047" y="1692"/>
                </a:lnTo>
                <a:lnTo>
                  <a:pt x="4950" y="1712"/>
                </a:lnTo>
                <a:lnTo>
                  <a:pt x="4852" y="1732"/>
                </a:lnTo>
                <a:lnTo>
                  <a:pt x="4764" y="1749"/>
                </a:lnTo>
                <a:lnTo>
                  <a:pt x="4695" y="1762"/>
                </a:lnTo>
                <a:lnTo>
                  <a:pt x="4659" y="1769"/>
                </a:lnTo>
                <a:lnTo>
                  <a:pt x="4626" y="1771"/>
                </a:lnTo>
                <a:lnTo>
                  <a:pt x="4564" y="1775"/>
                </a:lnTo>
                <a:lnTo>
                  <a:pt x="4485" y="1780"/>
                </a:lnTo>
                <a:lnTo>
                  <a:pt x="4395" y="1785"/>
                </a:lnTo>
                <a:lnTo>
                  <a:pt x="4308" y="1791"/>
                </a:lnTo>
                <a:lnTo>
                  <a:pt x="4230" y="1798"/>
                </a:lnTo>
                <a:lnTo>
                  <a:pt x="4199" y="1802"/>
                </a:lnTo>
                <a:lnTo>
                  <a:pt x="4174" y="1805"/>
                </a:lnTo>
                <a:lnTo>
                  <a:pt x="4164" y="1807"/>
                </a:lnTo>
                <a:lnTo>
                  <a:pt x="4155" y="1809"/>
                </a:lnTo>
                <a:lnTo>
                  <a:pt x="4149" y="1811"/>
                </a:lnTo>
                <a:lnTo>
                  <a:pt x="4146" y="1813"/>
                </a:lnTo>
                <a:lnTo>
                  <a:pt x="4144" y="1816"/>
                </a:lnTo>
                <a:lnTo>
                  <a:pt x="4143" y="1820"/>
                </a:lnTo>
                <a:lnTo>
                  <a:pt x="4144" y="1827"/>
                </a:lnTo>
                <a:lnTo>
                  <a:pt x="4146" y="1835"/>
                </a:lnTo>
                <a:lnTo>
                  <a:pt x="4152" y="1857"/>
                </a:lnTo>
                <a:lnTo>
                  <a:pt x="4163" y="1882"/>
                </a:lnTo>
                <a:lnTo>
                  <a:pt x="4175" y="1912"/>
                </a:lnTo>
                <a:lnTo>
                  <a:pt x="4189" y="1944"/>
                </a:lnTo>
                <a:lnTo>
                  <a:pt x="4205" y="1978"/>
                </a:lnTo>
                <a:lnTo>
                  <a:pt x="4222" y="2013"/>
                </a:lnTo>
                <a:lnTo>
                  <a:pt x="4256" y="2081"/>
                </a:lnTo>
                <a:lnTo>
                  <a:pt x="4286" y="2141"/>
                </a:lnTo>
                <a:lnTo>
                  <a:pt x="4307" y="2182"/>
                </a:lnTo>
                <a:lnTo>
                  <a:pt x="4316" y="2197"/>
                </a:lnTo>
                <a:lnTo>
                  <a:pt x="4481" y="2397"/>
                </a:lnTo>
                <a:lnTo>
                  <a:pt x="4429" y="2632"/>
                </a:lnTo>
                <a:lnTo>
                  <a:pt x="3683" y="2784"/>
                </a:lnTo>
                <a:lnTo>
                  <a:pt x="3357" y="2559"/>
                </a:lnTo>
                <a:lnTo>
                  <a:pt x="3172" y="2344"/>
                </a:lnTo>
                <a:lnTo>
                  <a:pt x="3156" y="2344"/>
                </a:lnTo>
                <a:lnTo>
                  <a:pt x="3113" y="2344"/>
                </a:lnTo>
                <a:lnTo>
                  <a:pt x="3051" y="2345"/>
                </a:lnTo>
                <a:lnTo>
                  <a:pt x="2978" y="2345"/>
                </a:lnTo>
                <a:lnTo>
                  <a:pt x="2903" y="2346"/>
                </a:lnTo>
                <a:lnTo>
                  <a:pt x="2835" y="2347"/>
                </a:lnTo>
                <a:lnTo>
                  <a:pt x="2782" y="2349"/>
                </a:lnTo>
                <a:lnTo>
                  <a:pt x="2752" y="2351"/>
                </a:lnTo>
                <a:lnTo>
                  <a:pt x="2747" y="2353"/>
                </a:lnTo>
                <a:lnTo>
                  <a:pt x="2742" y="2357"/>
                </a:lnTo>
                <a:lnTo>
                  <a:pt x="2736" y="2364"/>
                </a:lnTo>
                <a:lnTo>
                  <a:pt x="2730" y="2374"/>
                </a:lnTo>
                <a:lnTo>
                  <a:pt x="2714" y="2399"/>
                </a:lnTo>
                <a:lnTo>
                  <a:pt x="2698" y="2432"/>
                </a:lnTo>
                <a:lnTo>
                  <a:pt x="2681" y="2470"/>
                </a:lnTo>
                <a:lnTo>
                  <a:pt x="2662" y="2512"/>
                </a:lnTo>
                <a:lnTo>
                  <a:pt x="2643" y="2557"/>
                </a:lnTo>
                <a:lnTo>
                  <a:pt x="2625" y="2604"/>
                </a:lnTo>
                <a:lnTo>
                  <a:pt x="2589" y="2696"/>
                </a:lnTo>
                <a:lnTo>
                  <a:pt x="2559" y="2775"/>
                </a:lnTo>
                <a:lnTo>
                  <a:pt x="2538" y="2831"/>
                </a:lnTo>
                <a:lnTo>
                  <a:pt x="2531" y="2852"/>
                </a:lnTo>
                <a:lnTo>
                  <a:pt x="2056" y="3508"/>
                </a:lnTo>
                <a:lnTo>
                  <a:pt x="1752" y="3835"/>
                </a:lnTo>
                <a:lnTo>
                  <a:pt x="1738" y="3840"/>
                </a:lnTo>
                <a:lnTo>
                  <a:pt x="1701" y="3854"/>
                </a:lnTo>
                <a:lnTo>
                  <a:pt x="1647" y="3873"/>
                </a:lnTo>
                <a:lnTo>
                  <a:pt x="1585" y="3896"/>
                </a:lnTo>
                <a:lnTo>
                  <a:pt x="1521" y="3919"/>
                </a:lnTo>
                <a:lnTo>
                  <a:pt x="1465" y="3940"/>
                </a:lnTo>
                <a:lnTo>
                  <a:pt x="1421" y="3957"/>
                </a:lnTo>
                <a:lnTo>
                  <a:pt x="1399" y="3965"/>
                </a:lnTo>
                <a:lnTo>
                  <a:pt x="1393" y="3970"/>
                </a:lnTo>
                <a:lnTo>
                  <a:pt x="1384" y="3978"/>
                </a:lnTo>
                <a:lnTo>
                  <a:pt x="1374" y="3990"/>
                </a:lnTo>
                <a:lnTo>
                  <a:pt x="1361" y="4005"/>
                </a:lnTo>
                <a:lnTo>
                  <a:pt x="1333" y="4041"/>
                </a:lnTo>
                <a:lnTo>
                  <a:pt x="1302" y="4081"/>
                </a:lnTo>
                <a:lnTo>
                  <a:pt x="1272" y="4122"/>
                </a:lnTo>
                <a:lnTo>
                  <a:pt x="1247" y="4156"/>
                </a:lnTo>
                <a:lnTo>
                  <a:pt x="1230" y="4180"/>
                </a:lnTo>
                <a:lnTo>
                  <a:pt x="1223" y="4189"/>
                </a:lnTo>
                <a:lnTo>
                  <a:pt x="920" y="4296"/>
                </a:lnTo>
                <a:lnTo>
                  <a:pt x="0" y="5269"/>
                </a:lnTo>
                <a:lnTo>
                  <a:pt x="16" y="5275"/>
                </a:lnTo>
                <a:lnTo>
                  <a:pt x="57" y="5290"/>
                </a:lnTo>
                <a:lnTo>
                  <a:pt x="114" y="5312"/>
                </a:lnTo>
                <a:lnTo>
                  <a:pt x="179" y="5339"/>
                </a:lnTo>
                <a:lnTo>
                  <a:pt x="211" y="5352"/>
                </a:lnTo>
                <a:lnTo>
                  <a:pt x="242" y="5366"/>
                </a:lnTo>
                <a:lnTo>
                  <a:pt x="269" y="5380"/>
                </a:lnTo>
                <a:lnTo>
                  <a:pt x="293" y="5393"/>
                </a:lnTo>
                <a:lnTo>
                  <a:pt x="303" y="5399"/>
                </a:lnTo>
                <a:lnTo>
                  <a:pt x="312" y="5405"/>
                </a:lnTo>
                <a:lnTo>
                  <a:pt x="319" y="5410"/>
                </a:lnTo>
                <a:lnTo>
                  <a:pt x="325" y="5415"/>
                </a:lnTo>
                <a:lnTo>
                  <a:pt x="328" y="5420"/>
                </a:lnTo>
                <a:lnTo>
                  <a:pt x="330" y="5424"/>
                </a:lnTo>
                <a:lnTo>
                  <a:pt x="330" y="5428"/>
                </a:lnTo>
                <a:lnTo>
                  <a:pt x="327" y="5431"/>
                </a:lnTo>
                <a:lnTo>
                  <a:pt x="324" y="5435"/>
                </a:lnTo>
                <a:lnTo>
                  <a:pt x="322" y="5440"/>
                </a:lnTo>
                <a:lnTo>
                  <a:pt x="320" y="5446"/>
                </a:lnTo>
                <a:lnTo>
                  <a:pt x="319" y="5453"/>
                </a:lnTo>
                <a:lnTo>
                  <a:pt x="319" y="5462"/>
                </a:lnTo>
                <a:lnTo>
                  <a:pt x="320" y="5471"/>
                </a:lnTo>
                <a:lnTo>
                  <a:pt x="321" y="5481"/>
                </a:lnTo>
                <a:lnTo>
                  <a:pt x="323" y="5492"/>
                </a:lnTo>
                <a:lnTo>
                  <a:pt x="328" y="5517"/>
                </a:lnTo>
                <a:lnTo>
                  <a:pt x="335" y="5543"/>
                </a:lnTo>
                <a:lnTo>
                  <a:pt x="343" y="5570"/>
                </a:lnTo>
                <a:lnTo>
                  <a:pt x="353" y="5597"/>
                </a:lnTo>
                <a:lnTo>
                  <a:pt x="372" y="5650"/>
                </a:lnTo>
                <a:lnTo>
                  <a:pt x="390" y="5695"/>
                </a:lnTo>
                <a:lnTo>
                  <a:pt x="403" y="5726"/>
                </a:lnTo>
                <a:lnTo>
                  <a:pt x="408" y="5738"/>
                </a:lnTo>
                <a:lnTo>
                  <a:pt x="729" y="5621"/>
                </a:lnTo>
                <a:lnTo>
                  <a:pt x="746" y="5629"/>
                </a:lnTo>
                <a:lnTo>
                  <a:pt x="792" y="5650"/>
                </a:lnTo>
                <a:lnTo>
                  <a:pt x="857" y="5681"/>
                </a:lnTo>
                <a:lnTo>
                  <a:pt x="932" y="5717"/>
                </a:lnTo>
                <a:lnTo>
                  <a:pt x="1010" y="5753"/>
                </a:lnTo>
                <a:lnTo>
                  <a:pt x="1079" y="5785"/>
                </a:lnTo>
                <a:lnTo>
                  <a:pt x="1131" y="5811"/>
                </a:lnTo>
                <a:lnTo>
                  <a:pt x="1157" y="5824"/>
                </a:lnTo>
                <a:lnTo>
                  <a:pt x="1174" y="5835"/>
                </a:lnTo>
                <a:lnTo>
                  <a:pt x="1201" y="5855"/>
                </a:lnTo>
                <a:lnTo>
                  <a:pt x="1233" y="5882"/>
                </a:lnTo>
                <a:lnTo>
                  <a:pt x="1267" y="5913"/>
                </a:lnTo>
                <a:lnTo>
                  <a:pt x="1283" y="5928"/>
                </a:lnTo>
                <a:lnTo>
                  <a:pt x="1299" y="5944"/>
                </a:lnTo>
                <a:lnTo>
                  <a:pt x="1313" y="5959"/>
                </a:lnTo>
                <a:lnTo>
                  <a:pt x="1324" y="5973"/>
                </a:lnTo>
                <a:lnTo>
                  <a:pt x="1333" y="5986"/>
                </a:lnTo>
                <a:lnTo>
                  <a:pt x="1339" y="5997"/>
                </a:lnTo>
                <a:lnTo>
                  <a:pt x="1340" y="6002"/>
                </a:lnTo>
                <a:lnTo>
                  <a:pt x="1341" y="6006"/>
                </a:lnTo>
                <a:lnTo>
                  <a:pt x="1340" y="6010"/>
                </a:lnTo>
                <a:lnTo>
                  <a:pt x="1339" y="6013"/>
                </a:lnTo>
                <a:lnTo>
                  <a:pt x="1337" y="6016"/>
                </a:lnTo>
                <a:lnTo>
                  <a:pt x="1336" y="6020"/>
                </a:lnTo>
                <a:lnTo>
                  <a:pt x="1335" y="6024"/>
                </a:lnTo>
                <a:lnTo>
                  <a:pt x="1336" y="6029"/>
                </a:lnTo>
                <a:lnTo>
                  <a:pt x="1337" y="6040"/>
                </a:lnTo>
                <a:lnTo>
                  <a:pt x="1341" y="6054"/>
                </a:lnTo>
                <a:lnTo>
                  <a:pt x="1346" y="6068"/>
                </a:lnTo>
                <a:lnTo>
                  <a:pt x="1352" y="6085"/>
                </a:lnTo>
                <a:lnTo>
                  <a:pt x="1360" y="6100"/>
                </a:lnTo>
                <a:lnTo>
                  <a:pt x="1368" y="6116"/>
                </a:lnTo>
                <a:lnTo>
                  <a:pt x="1384" y="6147"/>
                </a:lnTo>
                <a:lnTo>
                  <a:pt x="1399" y="6173"/>
                </a:lnTo>
                <a:lnTo>
                  <a:pt x="1409" y="6191"/>
                </a:lnTo>
                <a:lnTo>
                  <a:pt x="1414" y="6197"/>
                </a:lnTo>
                <a:lnTo>
                  <a:pt x="1355" y="6442"/>
                </a:lnTo>
                <a:lnTo>
                  <a:pt x="1159" y="6642"/>
                </a:lnTo>
                <a:lnTo>
                  <a:pt x="1154" y="6660"/>
                </a:lnTo>
                <a:lnTo>
                  <a:pt x="1140" y="6710"/>
                </a:lnTo>
                <a:lnTo>
                  <a:pt x="1119" y="6780"/>
                </a:lnTo>
                <a:lnTo>
                  <a:pt x="1095" y="6860"/>
                </a:lnTo>
                <a:lnTo>
                  <a:pt x="1069" y="6941"/>
                </a:lnTo>
                <a:lnTo>
                  <a:pt x="1045" y="7011"/>
                </a:lnTo>
                <a:lnTo>
                  <a:pt x="1034" y="7040"/>
                </a:lnTo>
                <a:lnTo>
                  <a:pt x="1025" y="7061"/>
                </a:lnTo>
                <a:lnTo>
                  <a:pt x="1021" y="7070"/>
                </a:lnTo>
                <a:lnTo>
                  <a:pt x="1017" y="7076"/>
                </a:lnTo>
                <a:lnTo>
                  <a:pt x="1014" y="7080"/>
                </a:lnTo>
                <a:lnTo>
                  <a:pt x="1011" y="7081"/>
                </a:lnTo>
                <a:lnTo>
                  <a:pt x="1008" y="7083"/>
                </a:lnTo>
                <a:lnTo>
                  <a:pt x="1005" y="7086"/>
                </a:lnTo>
                <a:lnTo>
                  <a:pt x="1001" y="7092"/>
                </a:lnTo>
                <a:lnTo>
                  <a:pt x="998" y="7100"/>
                </a:lnTo>
                <a:lnTo>
                  <a:pt x="990" y="7122"/>
                </a:lnTo>
                <a:lnTo>
                  <a:pt x="982" y="7149"/>
                </a:lnTo>
                <a:lnTo>
                  <a:pt x="965" y="7218"/>
                </a:lnTo>
                <a:lnTo>
                  <a:pt x="947" y="7296"/>
                </a:lnTo>
                <a:lnTo>
                  <a:pt x="930" y="7373"/>
                </a:lnTo>
                <a:lnTo>
                  <a:pt x="916" y="7441"/>
                </a:lnTo>
                <a:lnTo>
                  <a:pt x="907" y="7490"/>
                </a:lnTo>
                <a:lnTo>
                  <a:pt x="904" y="7508"/>
                </a:lnTo>
                <a:lnTo>
                  <a:pt x="710" y="7804"/>
                </a:lnTo>
                <a:lnTo>
                  <a:pt x="539" y="8123"/>
                </a:lnTo>
                <a:lnTo>
                  <a:pt x="387" y="8326"/>
                </a:lnTo>
                <a:lnTo>
                  <a:pt x="828" y="8484"/>
                </a:lnTo>
                <a:lnTo>
                  <a:pt x="846" y="8484"/>
                </a:lnTo>
                <a:lnTo>
                  <a:pt x="891" y="8486"/>
                </a:lnTo>
                <a:lnTo>
                  <a:pt x="956" y="8489"/>
                </a:lnTo>
                <a:lnTo>
                  <a:pt x="1031" y="8493"/>
                </a:lnTo>
                <a:lnTo>
                  <a:pt x="1068" y="8496"/>
                </a:lnTo>
                <a:lnTo>
                  <a:pt x="1104" y="8499"/>
                </a:lnTo>
                <a:lnTo>
                  <a:pt x="1138" y="8502"/>
                </a:lnTo>
                <a:lnTo>
                  <a:pt x="1168" y="8506"/>
                </a:lnTo>
                <a:lnTo>
                  <a:pt x="1194" y="8510"/>
                </a:lnTo>
                <a:lnTo>
                  <a:pt x="1213" y="8514"/>
                </a:lnTo>
                <a:lnTo>
                  <a:pt x="1220" y="8516"/>
                </a:lnTo>
                <a:lnTo>
                  <a:pt x="1225" y="8518"/>
                </a:lnTo>
                <a:lnTo>
                  <a:pt x="1228" y="8521"/>
                </a:lnTo>
                <a:lnTo>
                  <a:pt x="1228" y="8523"/>
                </a:lnTo>
                <a:lnTo>
                  <a:pt x="1228" y="8526"/>
                </a:lnTo>
                <a:lnTo>
                  <a:pt x="1229" y="8531"/>
                </a:lnTo>
                <a:lnTo>
                  <a:pt x="1231" y="8536"/>
                </a:lnTo>
                <a:lnTo>
                  <a:pt x="1234" y="8542"/>
                </a:lnTo>
                <a:lnTo>
                  <a:pt x="1242" y="8558"/>
                </a:lnTo>
                <a:lnTo>
                  <a:pt x="1253" y="8577"/>
                </a:lnTo>
                <a:lnTo>
                  <a:pt x="1281" y="8621"/>
                </a:lnTo>
                <a:lnTo>
                  <a:pt x="1314" y="8668"/>
                </a:lnTo>
                <a:lnTo>
                  <a:pt x="1346" y="8715"/>
                </a:lnTo>
                <a:lnTo>
                  <a:pt x="1374" y="8754"/>
                </a:lnTo>
                <a:lnTo>
                  <a:pt x="1394" y="8782"/>
                </a:lnTo>
                <a:lnTo>
                  <a:pt x="1402" y="8792"/>
                </a:lnTo>
                <a:lnTo>
                  <a:pt x="1690" y="8775"/>
                </a:lnTo>
                <a:lnTo>
                  <a:pt x="1881" y="8532"/>
                </a:lnTo>
                <a:lnTo>
                  <a:pt x="2055" y="8670"/>
                </a:lnTo>
                <a:lnTo>
                  <a:pt x="2295" y="8614"/>
                </a:lnTo>
                <a:lnTo>
                  <a:pt x="2494" y="8511"/>
                </a:lnTo>
                <a:lnTo>
                  <a:pt x="2512" y="8518"/>
                </a:lnTo>
                <a:lnTo>
                  <a:pt x="2551" y="8534"/>
                </a:lnTo>
                <a:lnTo>
                  <a:pt x="2561" y="8539"/>
                </a:lnTo>
                <a:lnTo>
                  <a:pt x="2571" y="8544"/>
                </a:lnTo>
                <a:lnTo>
                  <a:pt x="2580" y="8550"/>
                </a:lnTo>
                <a:lnTo>
                  <a:pt x="2588" y="8555"/>
                </a:lnTo>
                <a:lnTo>
                  <a:pt x="2594" y="8561"/>
                </a:lnTo>
                <a:lnTo>
                  <a:pt x="2598" y="8566"/>
                </a:lnTo>
                <a:lnTo>
                  <a:pt x="2599" y="8569"/>
                </a:lnTo>
                <a:lnTo>
                  <a:pt x="2599" y="8572"/>
                </a:lnTo>
                <a:lnTo>
                  <a:pt x="2599" y="8575"/>
                </a:lnTo>
                <a:lnTo>
                  <a:pt x="2598" y="8577"/>
                </a:lnTo>
                <a:lnTo>
                  <a:pt x="2588" y="8594"/>
                </a:lnTo>
                <a:lnTo>
                  <a:pt x="2571" y="8620"/>
                </a:lnTo>
                <a:lnTo>
                  <a:pt x="2549" y="8651"/>
                </a:lnTo>
                <a:lnTo>
                  <a:pt x="2525" y="8685"/>
                </a:lnTo>
                <a:lnTo>
                  <a:pt x="2502" y="8717"/>
                </a:lnTo>
                <a:lnTo>
                  <a:pt x="2483" y="8744"/>
                </a:lnTo>
                <a:lnTo>
                  <a:pt x="2469" y="8763"/>
                </a:lnTo>
                <a:lnTo>
                  <a:pt x="2464" y="8770"/>
                </a:lnTo>
                <a:lnTo>
                  <a:pt x="2666" y="8922"/>
                </a:lnTo>
                <a:lnTo>
                  <a:pt x="2866" y="8976"/>
                </a:lnTo>
                <a:lnTo>
                  <a:pt x="2905" y="9156"/>
                </a:lnTo>
                <a:lnTo>
                  <a:pt x="3069" y="9269"/>
                </a:lnTo>
                <a:lnTo>
                  <a:pt x="3199" y="9402"/>
                </a:lnTo>
                <a:lnTo>
                  <a:pt x="3188" y="9405"/>
                </a:lnTo>
                <a:lnTo>
                  <a:pt x="3158" y="9413"/>
                </a:lnTo>
                <a:lnTo>
                  <a:pt x="3116" y="9424"/>
                </a:lnTo>
                <a:lnTo>
                  <a:pt x="3068" y="9438"/>
                </a:lnTo>
                <a:lnTo>
                  <a:pt x="3045" y="9446"/>
                </a:lnTo>
                <a:lnTo>
                  <a:pt x="3021" y="9454"/>
                </a:lnTo>
                <a:lnTo>
                  <a:pt x="2999" y="9461"/>
                </a:lnTo>
                <a:lnTo>
                  <a:pt x="2980" y="9470"/>
                </a:lnTo>
                <a:lnTo>
                  <a:pt x="2965" y="9477"/>
                </a:lnTo>
                <a:lnTo>
                  <a:pt x="2953" y="9483"/>
                </a:lnTo>
                <a:lnTo>
                  <a:pt x="2949" y="9487"/>
                </a:lnTo>
                <a:lnTo>
                  <a:pt x="2947" y="9489"/>
                </a:lnTo>
                <a:lnTo>
                  <a:pt x="2946" y="9492"/>
                </a:lnTo>
                <a:lnTo>
                  <a:pt x="2946" y="9494"/>
                </a:lnTo>
                <a:lnTo>
                  <a:pt x="2950" y="9500"/>
                </a:lnTo>
                <a:lnTo>
                  <a:pt x="2957" y="9507"/>
                </a:lnTo>
                <a:lnTo>
                  <a:pt x="2967" y="9516"/>
                </a:lnTo>
                <a:lnTo>
                  <a:pt x="2980" y="9526"/>
                </a:lnTo>
                <a:lnTo>
                  <a:pt x="3009" y="9548"/>
                </a:lnTo>
                <a:lnTo>
                  <a:pt x="3043" y="9572"/>
                </a:lnTo>
                <a:lnTo>
                  <a:pt x="3075" y="9594"/>
                </a:lnTo>
                <a:lnTo>
                  <a:pt x="3103" y="9612"/>
                </a:lnTo>
                <a:lnTo>
                  <a:pt x="3122" y="9625"/>
                </a:lnTo>
                <a:lnTo>
                  <a:pt x="3130" y="9630"/>
                </a:lnTo>
                <a:lnTo>
                  <a:pt x="3116" y="9808"/>
                </a:lnTo>
                <a:lnTo>
                  <a:pt x="2895" y="9800"/>
                </a:lnTo>
                <a:lnTo>
                  <a:pt x="2633" y="9884"/>
                </a:lnTo>
                <a:lnTo>
                  <a:pt x="2627" y="9892"/>
                </a:lnTo>
                <a:lnTo>
                  <a:pt x="2612" y="9914"/>
                </a:lnTo>
                <a:lnTo>
                  <a:pt x="2591" y="9945"/>
                </a:lnTo>
                <a:lnTo>
                  <a:pt x="2565" y="9982"/>
                </a:lnTo>
                <a:lnTo>
                  <a:pt x="2537" y="10019"/>
                </a:lnTo>
                <a:lnTo>
                  <a:pt x="2509" y="10055"/>
                </a:lnTo>
                <a:lnTo>
                  <a:pt x="2496" y="10070"/>
                </a:lnTo>
                <a:lnTo>
                  <a:pt x="2485" y="10082"/>
                </a:lnTo>
                <a:lnTo>
                  <a:pt x="2474" y="10092"/>
                </a:lnTo>
                <a:lnTo>
                  <a:pt x="2466" y="10098"/>
                </a:lnTo>
                <a:lnTo>
                  <a:pt x="2447" y="10109"/>
                </a:lnTo>
                <a:lnTo>
                  <a:pt x="2422" y="10124"/>
                </a:lnTo>
                <a:lnTo>
                  <a:pt x="2395" y="10141"/>
                </a:lnTo>
                <a:lnTo>
                  <a:pt x="2368" y="10160"/>
                </a:lnTo>
                <a:lnTo>
                  <a:pt x="2343" y="10177"/>
                </a:lnTo>
                <a:lnTo>
                  <a:pt x="2322" y="10191"/>
                </a:lnTo>
                <a:lnTo>
                  <a:pt x="2308" y="10201"/>
                </a:lnTo>
                <a:lnTo>
                  <a:pt x="2302" y="10205"/>
                </a:lnTo>
                <a:lnTo>
                  <a:pt x="2530" y="10415"/>
                </a:lnTo>
                <a:lnTo>
                  <a:pt x="2794" y="10488"/>
                </a:lnTo>
                <a:lnTo>
                  <a:pt x="3034" y="10653"/>
                </a:lnTo>
                <a:lnTo>
                  <a:pt x="2954" y="10873"/>
                </a:lnTo>
                <a:lnTo>
                  <a:pt x="2874" y="11077"/>
                </a:lnTo>
                <a:lnTo>
                  <a:pt x="2903" y="11249"/>
                </a:lnTo>
                <a:lnTo>
                  <a:pt x="2910" y="11249"/>
                </a:lnTo>
                <a:lnTo>
                  <a:pt x="2927" y="11250"/>
                </a:lnTo>
                <a:lnTo>
                  <a:pt x="2952" y="11250"/>
                </a:lnTo>
                <a:lnTo>
                  <a:pt x="2981" y="11252"/>
                </a:lnTo>
                <a:lnTo>
                  <a:pt x="3013" y="11255"/>
                </a:lnTo>
                <a:lnTo>
                  <a:pt x="3042" y="11258"/>
                </a:lnTo>
                <a:lnTo>
                  <a:pt x="3055" y="11261"/>
                </a:lnTo>
                <a:lnTo>
                  <a:pt x="3066" y="11264"/>
                </a:lnTo>
                <a:lnTo>
                  <a:pt x="3075" y="11268"/>
                </a:lnTo>
                <a:lnTo>
                  <a:pt x="3082" y="11272"/>
                </a:lnTo>
                <a:lnTo>
                  <a:pt x="3098" y="11287"/>
                </a:lnTo>
                <a:lnTo>
                  <a:pt x="3123" y="11312"/>
                </a:lnTo>
                <a:lnTo>
                  <a:pt x="3152" y="11344"/>
                </a:lnTo>
                <a:lnTo>
                  <a:pt x="3184" y="11379"/>
                </a:lnTo>
                <a:lnTo>
                  <a:pt x="3214" y="11412"/>
                </a:lnTo>
                <a:lnTo>
                  <a:pt x="3240" y="11441"/>
                </a:lnTo>
                <a:lnTo>
                  <a:pt x="3257" y="11462"/>
                </a:lnTo>
                <a:lnTo>
                  <a:pt x="3264" y="11470"/>
                </a:lnTo>
                <a:lnTo>
                  <a:pt x="3154" y="11720"/>
                </a:lnTo>
                <a:lnTo>
                  <a:pt x="3147" y="11725"/>
                </a:lnTo>
                <a:lnTo>
                  <a:pt x="3130" y="11742"/>
                </a:lnTo>
                <a:lnTo>
                  <a:pt x="3105" y="11764"/>
                </a:lnTo>
                <a:lnTo>
                  <a:pt x="3077" y="11790"/>
                </a:lnTo>
                <a:lnTo>
                  <a:pt x="3047" y="11818"/>
                </a:lnTo>
                <a:lnTo>
                  <a:pt x="3021" y="11844"/>
                </a:lnTo>
                <a:lnTo>
                  <a:pt x="3009" y="11856"/>
                </a:lnTo>
                <a:lnTo>
                  <a:pt x="2999" y="11866"/>
                </a:lnTo>
                <a:lnTo>
                  <a:pt x="2992" y="11874"/>
                </a:lnTo>
                <a:lnTo>
                  <a:pt x="2988" y="11881"/>
                </a:lnTo>
                <a:lnTo>
                  <a:pt x="2987" y="11884"/>
                </a:lnTo>
                <a:lnTo>
                  <a:pt x="2987" y="11887"/>
                </a:lnTo>
                <a:lnTo>
                  <a:pt x="2987" y="11892"/>
                </a:lnTo>
                <a:lnTo>
                  <a:pt x="2987" y="11896"/>
                </a:lnTo>
                <a:lnTo>
                  <a:pt x="2989" y="11908"/>
                </a:lnTo>
                <a:lnTo>
                  <a:pt x="2993" y="11921"/>
                </a:lnTo>
                <a:lnTo>
                  <a:pt x="3002" y="11951"/>
                </a:lnTo>
                <a:lnTo>
                  <a:pt x="3014" y="11985"/>
                </a:lnTo>
                <a:lnTo>
                  <a:pt x="3018" y="12003"/>
                </a:lnTo>
                <a:lnTo>
                  <a:pt x="3022" y="12021"/>
                </a:lnTo>
                <a:lnTo>
                  <a:pt x="3025" y="12038"/>
                </a:lnTo>
                <a:lnTo>
                  <a:pt x="3026" y="12055"/>
                </a:lnTo>
                <a:lnTo>
                  <a:pt x="3026" y="12063"/>
                </a:lnTo>
                <a:lnTo>
                  <a:pt x="3025" y="12070"/>
                </a:lnTo>
                <a:lnTo>
                  <a:pt x="3024" y="12078"/>
                </a:lnTo>
                <a:lnTo>
                  <a:pt x="3022" y="12084"/>
                </a:lnTo>
                <a:lnTo>
                  <a:pt x="3019" y="12091"/>
                </a:lnTo>
                <a:lnTo>
                  <a:pt x="3016" y="12097"/>
                </a:lnTo>
                <a:lnTo>
                  <a:pt x="3012" y="12102"/>
                </a:lnTo>
                <a:lnTo>
                  <a:pt x="3007" y="12107"/>
                </a:lnTo>
                <a:lnTo>
                  <a:pt x="2981" y="12132"/>
                </a:lnTo>
                <a:lnTo>
                  <a:pt x="2950" y="12164"/>
                </a:lnTo>
                <a:lnTo>
                  <a:pt x="2915" y="12202"/>
                </a:lnTo>
                <a:lnTo>
                  <a:pt x="2881" y="12241"/>
                </a:lnTo>
                <a:lnTo>
                  <a:pt x="2866" y="12260"/>
                </a:lnTo>
                <a:lnTo>
                  <a:pt x="2852" y="12277"/>
                </a:lnTo>
                <a:lnTo>
                  <a:pt x="2840" y="12295"/>
                </a:lnTo>
                <a:lnTo>
                  <a:pt x="2830" y="12310"/>
                </a:lnTo>
                <a:lnTo>
                  <a:pt x="2823" y="12322"/>
                </a:lnTo>
                <a:lnTo>
                  <a:pt x="2820" y="12332"/>
                </a:lnTo>
                <a:lnTo>
                  <a:pt x="2819" y="12335"/>
                </a:lnTo>
                <a:lnTo>
                  <a:pt x="2820" y="12338"/>
                </a:lnTo>
                <a:lnTo>
                  <a:pt x="2822" y="12340"/>
                </a:lnTo>
                <a:lnTo>
                  <a:pt x="2824" y="12341"/>
                </a:lnTo>
                <a:lnTo>
                  <a:pt x="2827" y="12342"/>
                </a:lnTo>
                <a:lnTo>
                  <a:pt x="2829" y="12343"/>
                </a:lnTo>
                <a:lnTo>
                  <a:pt x="2830" y="12346"/>
                </a:lnTo>
                <a:lnTo>
                  <a:pt x="2829" y="12349"/>
                </a:lnTo>
                <a:lnTo>
                  <a:pt x="2826" y="12357"/>
                </a:lnTo>
                <a:lnTo>
                  <a:pt x="2821" y="12368"/>
                </a:lnTo>
                <a:lnTo>
                  <a:pt x="2812" y="12381"/>
                </a:lnTo>
                <a:lnTo>
                  <a:pt x="2802" y="12394"/>
                </a:lnTo>
                <a:lnTo>
                  <a:pt x="2790" y="12409"/>
                </a:lnTo>
                <a:lnTo>
                  <a:pt x="2778" y="12424"/>
                </a:lnTo>
                <a:lnTo>
                  <a:pt x="2752" y="12454"/>
                </a:lnTo>
                <a:lnTo>
                  <a:pt x="2728" y="12479"/>
                </a:lnTo>
                <a:lnTo>
                  <a:pt x="2710" y="12497"/>
                </a:lnTo>
                <a:lnTo>
                  <a:pt x="2703" y="12504"/>
                </a:lnTo>
                <a:lnTo>
                  <a:pt x="2837" y="12664"/>
                </a:lnTo>
                <a:lnTo>
                  <a:pt x="3002" y="12793"/>
                </a:lnTo>
                <a:lnTo>
                  <a:pt x="2996" y="12800"/>
                </a:lnTo>
                <a:lnTo>
                  <a:pt x="2980" y="12818"/>
                </a:lnTo>
                <a:lnTo>
                  <a:pt x="2957" y="12844"/>
                </a:lnTo>
                <a:lnTo>
                  <a:pt x="2929" y="12875"/>
                </a:lnTo>
                <a:lnTo>
                  <a:pt x="2901" y="12907"/>
                </a:lnTo>
                <a:lnTo>
                  <a:pt x="2875" y="12935"/>
                </a:lnTo>
                <a:lnTo>
                  <a:pt x="2853" y="12958"/>
                </a:lnTo>
                <a:lnTo>
                  <a:pt x="2839" y="12972"/>
                </a:lnTo>
                <a:lnTo>
                  <a:pt x="2828" y="12983"/>
                </a:lnTo>
                <a:lnTo>
                  <a:pt x="2812" y="13000"/>
                </a:lnTo>
                <a:lnTo>
                  <a:pt x="2795" y="13021"/>
                </a:lnTo>
                <a:lnTo>
                  <a:pt x="2777" y="13043"/>
                </a:lnTo>
                <a:lnTo>
                  <a:pt x="2745" y="13082"/>
                </a:lnTo>
                <a:lnTo>
                  <a:pt x="2732" y="13099"/>
                </a:lnTo>
                <a:lnTo>
                  <a:pt x="2739" y="13104"/>
                </a:lnTo>
                <a:lnTo>
                  <a:pt x="2758" y="13119"/>
                </a:lnTo>
                <a:lnTo>
                  <a:pt x="2785" y="13142"/>
                </a:lnTo>
                <a:lnTo>
                  <a:pt x="2814" y="13167"/>
                </a:lnTo>
                <a:lnTo>
                  <a:pt x="2829" y="13181"/>
                </a:lnTo>
                <a:lnTo>
                  <a:pt x="2842" y="13194"/>
                </a:lnTo>
                <a:lnTo>
                  <a:pt x="2855" y="13208"/>
                </a:lnTo>
                <a:lnTo>
                  <a:pt x="2865" y="13220"/>
                </a:lnTo>
                <a:lnTo>
                  <a:pt x="2869" y="13226"/>
                </a:lnTo>
                <a:lnTo>
                  <a:pt x="2872" y="13232"/>
                </a:lnTo>
                <a:lnTo>
                  <a:pt x="2875" y="13237"/>
                </a:lnTo>
                <a:lnTo>
                  <a:pt x="2876" y="13242"/>
                </a:lnTo>
                <a:lnTo>
                  <a:pt x="2877" y="13247"/>
                </a:lnTo>
                <a:lnTo>
                  <a:pt x="2877" y="13251"/>
                </a:lnTo>
                <a:lnTo>
                  <a:pt x="2876" y="13255"/>
                </a:lnTo>
                <a:lnTo>
                  <a:pt x="2874" y="13258"/>
                </a:lnTo>
                <a:lnTo>
                  <a:pt x="2867" y="13264"/>
                </a:lnTo>
                <a:lnTo>
                  <a:pt x="2860" y="13273"/>
                </a:lnTo>
                <a:lnTo>
                  <a:pt x="2853" y="13283"/>
                </a:lnTo>
                <a:lnTo>
                  <a:pt x="2845" y="13295"/>
                </a:lnTo>
                <a:lnTo>
                  <a:pt x="2829" y="13321"/>
                </a:lnTo>
                <a:lnTo>
                  <a:pt x="2813" y="13349"/>
                </a:lnTo>
                <a:lnTo>
                  <a:pt x="2799" y="13378"/>
                </a:lnTo>
                <a:lnTo>
                  <a:pt x="2787" y="13405"/>
                </a:lnTo>
                <a:lnTo>
                  <a:pt x="2782" y="13417"/>
                </a:lnTo>
                <a:lnTo>
                  <a:pt x="2778" y="13429"/>
                </a:lnTo>
                <a:lnTo>
                  <a:pt x="2775" y="13439"/>
                </a:lnTo>
                <a:lnTo>
                  <a:pt x="2774" y="13446"/>
                </a:lnTo>
                <a:lnTo>
                  <a:pt x="2771" y="13463"/>
                </a:lnTo>
                <a:lnTo>
                  <a:pt x="2768" y="13485"/>
                </a:lnTo>
                <a:lnTo>
                  <a:pt x="2764" y="13512"/>
                </a:lnTo>
                <a:lnTo>
                  <a:pt x="2760" y="13540"/>
                </a:lnTo>
                <a:lnTo>
                  <a:pt x="2756" y="13568"/>
                </a:lnTo>
                <a:lnTo>
                  <a:pt x="2753" y="13594"/>
                </a:lnTo>
                <a:lnTo>
                  <a:pt x="2752" y="13616"/>
                </a:lnTo>
                <a:lnTo>
                  <a:pt x="2752" y="13633"/>
                </a:lnTo>
                <a:lnTo>
                  <a:pt x="2753" y="13636"/>
                </a:lnTo>
                <a:lnTo>
                  <a:pt x="2755" y="13640"/>
                </a:lnTo>
                <a:lnTo>
                  <a:pt x="2759" y="13645"/>
                </a:lnTo>
                <a:lnTo>
                  <a:pt x="2763" y="13650"/>
                </a:lnTo>
                <a:lnTo>
                  <a:pt x="2774" y="13662"/>
                </a:lnTo>
                <a:lnTo>
                  <a:pt x="2789" y="13675"/>
                </a:lnTo>
                <a:lnTo>
                  <a:pt x="2806" y="13689"/>
                </a:lnTo>
                <a:lnTo>
                  <a:pt x="2825" y="13703"/>
                </a:lnTo>
                <a:lnTo>
                  <a:pt x="2845" y="13719"/>
                </a:lnTo>
                <a:lnTo>
                  <a:pt x="2865" y="13734"/>
                </a:lnTo>
                <a:lnTo>
                  <a:pt x="2906" y="13762"/>
                </a:lnTo>
                <a:lnTo>
                  <a:pt x="2941" y="13786"/>
                </a:lnTo>
                <a:lnTo>
                  <a:pt x="2966" y="13802"/>
                </a:lnTo>
                <a:lnTo>
                  <a:pt x="2975" y="13808"/>
                </a:lnTo>
                <a:lnTo>
                  <a:pt x="2978" y="13814"/>
                </a:lnTo>
                <a:lnTo>
                  <a:pt x="2986" y="13828"/>
                </a:lnTo>
                <a:lnTo>
                  <a:pt x="2996" y="13849"/>
                </a:lnTo>
                <a:lnTo>
                  <a:pt x="3009" y="13873"/>
                </a:lnTo>
                <a:lnTo>
                  <a:pt x="3023" y="13899"/>
                </a:lnTo>
                <a:lnTo>
                  <a:pt x="3034" y="13923"/>
                </a:lnTo>
                <a:lnTo>
                  <a:pt x="3043" y="13944"/>
                </a:lnTo>
                <a:lnTo>
                  <a:pt x="3047" y="13958"/>
                </a:lnTo>
                <a:lnTo>
                  <a:pt x="3049" y="13964"/>
                </a:lnTo>
                <a:lnTo>
                  <a:pt x="3053" y="13973"/>
                </a:lnTo>
                <a:lnTo>
                  <a:pt x="3061" y="13985"/>
                </a:lnTo>
                <a:lnTo>
                  <a:pt x="3070" y="13999"/>
                </a:lnTo>
                <a:lnTo>
                  <a:pt x="3081" y="14014"/>
                </a:lnTo>
                <a:lnTo>
                  <a:pt x="3094" y="14030"/>
                </a:lnTo>
                <a:lnTo>
                  <a:pt x="3109" y="14046"/>
                </a:lnTo>
                <a:lnTo>
                  <a:pt x="3124" y="14062"/>
                </a:lnTo>
                <a:lnTo>
                  <a:pt x="3139" y="14077"/>
                </a:lnTo>
                <a:lnTo>
                  <a:pt x="3155" y="14092"/>
                </a:lnTo>
                <a:lnTo>
                  <a:pt x="3172" y="14105"/>
                </a:lnTo>
                <a:lnTo>
                  <a:pt x="3187" y="14115"/>
                </a:lnTo>
                <a:lnTo>
                  <a:pt x="3195" y="14120"/>
                </a:lnTo>
                <a:lnTo>
                  <a:pt x="3203" y="14123"/>
                </a:lnTo>
                <a:lnTo>
                  <a:pt x="3210" y="14126"/>
                </a:lnTo>
                <a:lnTo>
                  <a:pt x="3217" y="14128"/>
                </a:lnTo>
                <a:lnTo>
                  <a:pt x="3224" y="14130"/>
                </a:lnTo>
                <a:lnTo>
                  <a:pt x="3230" y="14130"/>
                </a:lnTo>
                <a:lnTo>
                  <a:pt x="3237" y="14129"/>
                </a:lnTo>
                <a:lnTo>
                  <a:pt x="3242" y="14128"/>
                </a:lnTo>
                <a:lnTo>
                  <a:pt x="3265" y="14117"/>
                </a:lnTo>
                <a:lnTo>
                  <a:pt x="3289" y="14106"/>
                </a:lnTo>
                <a:lnTo>
                  <a:pt x="3314" y="14092"/>
                </a:lnTo>
                <a:lnTo>
                  <a:pt x="3340" y="14077"/>
                </a:lnTo>
                <a:lnTo>
                  <a:pt x="3366" y="14061"/>
                </a:lnTo>
                <a:lnTo>
                  <a:pt x="3393" y="14044"/>
                </a:lnTo>
                <a:lnTo>
                  <a:pt x="3420" y="14026"/>
                </a:lnTo>
                <a:lnTo>
                  <a:pt x="3448" y="14006"/>
                </a:lnTo>
                <a:lnTo>
                  <a:pt x="3482" y="13980"/>
                </a:lnTo>
                <a:lnTo>
                  <a:pt x="3529" y="13947"/>
                </a:lnTo>
                <a:lnTo>
                  <a:pt x="3582" y="13908"/>
                </a:lnTo>
                <a:lnTo>
                  <a:pt x="3639" y="13866"/>
                </a:lnTo>
                <a:lnTo>
                  <a:pt x="3692" y="13826"/>
                </a:lnTo>
                <a:lnTo>
                  <a:pt x="3737" y="13791"/>
                </a:lnTo>
                <a:lnTo>
                  <a:pt x="3755" y="13776"/>
                </a:lnTo>
                <a:lnTo>
                  <a:pt x="3770" y="13763"/>
                </a:lnTo>
                <a:lnTo>
                  <a:pt x="3780" y="13753"/>
                </a:lnTo>
                <a:lnTo>
                  <a:pt x="3785" y="13746"/>
                </a:lnTo>
                <a:lnTo>
                  <a:pt x="3787" y="13743"/>
                </a:lnTo>
                <a:lnTo>
                  <a:pt x="3791" y="13741"/>
                </a:lnTo>
                <a:lnTo>
                  <a:pt x="3795" y="13738"/>
                </a:lnTo>
                <a:lnTo>
                  <a:pt x="3801" y="13736"/>
                </a:lnTo>
                <a:lnTo>
                  <a:pt x="3816" y="13731"/>
                </a:lnTo>
                <a:lnTo>
                  <a:pt x="3834" y="13726"/>
                </a:lnTo>
                <a:lnTo>
                  <a:pt x="3879" y="13717"/>
                </a:lnTo>
                <a:lnTo>
                  <a:pt x="3929" y="13710"/>
                </a:lnTo>
                <a:lnTo>
                  <a:pt x="3977" y="13703"/>
                </a:lnTo>
                <a:lnTo>
                  <a:pt x="4020" y="13698"/>
                </a:lnTo>
                <a:lnTo>
                  <a:pt x="4049" y="13695"/>
                </a:lnTo>
                <a:lnTo>
                  <a:pt x="4061" y="13694"/>
                </a:lnTo>
                <a:lnTo>
                  <a:pt x="4069" y="13693"/>
                </a:lnTo>
                <a:lnTo>
                  <a:pt x="4091" y="13691"/>
                </a:lnTo>
                <a:lnTo>
                  <a:pt x="4123" y="13688"/>
                </a:lnTo>
                <a:lnTo>
                  <a:pt x="4162" y="13683"/>
                </a:lnTo>
                <a:lnTo>
                  <a:pt x="4202" y="13677"/>
                </a:lnTo>
                <a:lnTo>
                  <a:pt x="4240" y="13669"/>
                </a:lnTo>
                <a:lnTo>
                  <a:pt x="4256" y="13665"/>
                </a:lnTo>
                <a:lnTo>
                  <a:pt x="4271" y="13660"/>
                </a:lnTo>
                <a:lnTo>
                  <a:pt x="4283" y="13654"/>
                </a:lnTo>
                <a:lnTo>
                  <a:pt x="4293" y="13649"/>
                </a:lnTo>
                <a:lnTo>
                  <a:pt x="4311" y="13633"/>
                </a:lnTo>
                <a:lnTo>
                  <a:pt x="4334" y="13612"/>
                </a:lnTo>
                <a:lnTo>
                  <a:pt x="4360" y="13587"/>
                </a:lnTo>
                <a:lnTo>
                  <a:pt x="4386" y="13562"/>
                </a:lnTo>
                <a:lnTo>
                  <a:pt x="4410" y="13538"/>
                </a:lnTo>
                <a:lnTo>
                  <a:pt x="4431" y="13517"/>
                </a:lnTo>
                <a:lnTo>
                  <a:pt x="4445" y="13503"/>
                </a:lnTo>
                <a:lnTo>
                  <a:pt x="4451" y="13498"/>
                </a:lnTo>
                <a:lnTo>
                  <a:pt x="4547" y="13275"/>
                </a:lnTo>
                <a:lnTo>
                  <a:pt x="4802" y="13280"/>
                </a:lnTo>
                <a:lnTo>
                  <a:pt x="4811" y="13278"/>
                </a:lnTo>
                <a:lnTo>
                  <a:pt x="4835" y="13273"/>
                </a:lnTo>
                <a:lnTo>
                  <a:pt x="4868" y="13266"/>
                </a:lnTo>
                <a:lnTo>
                  <a:pt x="4908" y="13258"/>
                </a:lnTo>
                <a:lnTo>
                  <a:pt x="4949" y="13250"/>
                </a:lnTo>
                <a:lnTo>
                  <a:pt x="4986" y="13243"/>
                </a:lnTo>
                <a:lnTo>
                  <a:pt x="5016" y="13237"/>
                </a:lnTo>
                <a:lnTo>
                  <a:pt x="5034" y="13234"/>
                </a:lnTo>
                <a:lnTo>
                  <a:pt x="5041" y="13232"/>
                </a:lnTo>
                <a:lnTo>
                  <a:pt x="5050" y="13226"/>
                </a:lnTo>
                <a:lnTo>
                  <a:pt x="5062" y="13218"/>
                </a:lnTo>
                <a:lnTo>
                  <a:pt x="5076" y="13207"/>
                </a:lnTo>
                <a:lnTo>
                  <a:pt x="5109" y="13181"/>
                </a:lnTo>
                <a:lnTo>
                  <a:pt x="5144" y="13151"/>
                </a:lnTo>
                <a:lnTo>
                  <a:pt x="5177" y="13120"/>
                </a:lnTo>
                <a:lnTo>
                  <a:pt x="5206" y="13094"/>
                </a:lnTo>
                <a:lnTo>
                  <a:pt x="5226" y="13076"/>
                </a:lnTo>
                <a:lnTo>
                  <a:pt x="5234" y="13069"/>
                </a:lnTo>
                <a:lnTo>
                  <a:pt x="5381" y="12972"/>
                </a:lnTo>
                <a:lnTo>
                  <a:pt x="5712" y="12880"/>
                </a:lnTo>
                <a:lnTo>
                  <a:pt x="5800" y="12737"/>
                </a:lnTo>
                <a:lnTo>
                  <a:pt x="5816" y="12730"/>
                </a:lnTo>
                <a:lnTo>
                  <a:pt x="5859" y="12711"/>
                </a:lnTo>
                <a:lnTo>
                  <a:pt x="5922" y="12683"/>
                </a:lnTo>
                <a:lnTo>
                  <a:pt x="5995" y="12652"/>
                </a:lnTo>
                <a:lnTo>
                  <a:pt x="6069" y="12621"/>
                </a:lnTo>
                <a:lnTo>
                  <a:pt x="6139" y="12592"/>
                </a:lnTo>
                <a:lnTo>
                  <a:pt x="6169" y="12581"/>
                </a:lnTo>
                <a:lnTo>
                  <a:pt x="6195" y="12571"/>
                </a:lnTo>
                <a:lnTo>
                  <a:pt x="6215" y="12565"/>
                </a:lnTo>
                <a:lnTo>
                  <a:pt x="6228" y="12562"/>
                </a:lnTo>
                <a:lnTo>
                  <a:pt x="6233" y="12560"/>
                </a:lnTo>
                <a:lnTo>
                  <a:pt x="6240" y="12557"/>
                </a:lnTo>
                <a:lnTo>
                  <a:pt x="6248" y="12552"/>
                </a:lnTo>
                <a:lnTo>
                  <a:pt x="6258" y="12546"/>
                </a:lnTo>
                <a:lnTo>
                  <a:pt x="6279" y="12530"/>
                </a:lnTo>
                <a:lnTo>
                  <a:pt x="6304" y="12510"/>
                </a:lnTo>
                <a:lnTo>
                  <a:pt x="6331" y="12486"/>
                </a:lnTo>
                <a:lnTo>
                  <a:pt x="6361" y="12460"/>
                </a:lnTo>
                <a:lnTo>
                  <a:pt x="6391" y="12432"/>
                </a:lnTo>
                <a:lnTo>
                  <a:pt x="6421" y="12402"/>
                </a:lnTo>
                <a:lnTo>
                  <a:pt x="6480" y="12346"/>
                </a:lnTo>
                <a:lnTo>
                  <a:pt x="6529" y="12296"/>
                </a:lnTo>
                <a:lnTo>
                  <a:pt x="6564" y="12260"/>
                </a:lnTo>
                <a:lnTo>
                  <a:pt x="6577" y="12247"/>
                </a:lnTo>
                <a:lnTo>
                  <a:pt x="6754" y="11892"/>
                </a:lnTo>
                <a:lnTo>
                  <a:pt x="6980" y="11293"/>
                </a:lnTo>
                <a:lnTo>
                  <a:pt x="7040" y="10917"/>
                </a:lnTo>
                <a:lnTo>
                  <a:pt x="6958" y="10820"/>
                </a:lnTo>
                <a:lnTo>
                  <a:pt x="6709" y="11018"/>
                </a:lnTo>
                <a:lnTo>
                  <a:pt x="6708" y="11005"/>
                </a:lnTo>
                <a:lnTo>
                  <a:pt x="6707" y="10969"/>
                </a:lnTo>
                <a:lnTo>
                  <a:pt x="6704" y="10912"/>
                </a:lnTo>
                <a:lnTo>
                  <a:pt x="6700" y="10837"/>
                </a:lnTo>
                <a:lnTo>
                  <a:pt x="6696" y="10748"/>
                </a:lnTo>
                <a:lnTo>
                  <a:pt x="6691" y="10647"/>
                </a:lnTo>
                <a:lnTo>
                  <a:pt x="6685" y="10536"/>
                </a:lnTo>
                <a:lnTo>
                  <a:pt x="6678" y="10420"/>
                </a:lnTo>
                <a:lnTo>
                  <a:pt x="6671" y="10300"/>
                </a:lnTo>
                <a:lnTo>
                  <a:pt x="6664" y="10181"/>
                </a:lnTo>
                <a:lnTo>
                  <a:pt x="6656" y="10065"/>
                </a:lnTo>
                <a:lnTo>
                  <a:pt x="6647" y="9953"/>
                </a:lnTo>
                <a:lnTo>
                  <a:pt x="6638" y="9851"/>
                </a:lnTo>
                <a:lnTo>
                  <a:pt x="6629" y="9760"/>
                </a:lnTo>
                <a:lnTo>
                  <a:pt x="6625" y="9718"/>
                </a:lnTo>
                <a:lnTo>
                  <a:pt x="6620" y="9682"/>
                </a:lnTo>
                <a:lnTo>
                  <a:pt x="6616" y="9650"/>
                </a:lnTo>
                <a:lnTo>
                  <a:pt x="6611" y="9623"/>
                </a:lnTo>
                <a:lnTo>
                  <a:pt x="6605" y="9595"/>
                </a:lnTo>
                <a:lnTo>
                  <a:pt x="6595" y="9563"/>
                </a:lnTo>
                <a:lnTo>
                  <a:pt x="6581" y="9527"/>
                </a:lnTo>
                <a:lnTo>
                  <a:pt x="6565" y="9487"/>
                </a:lnTo>
                <a:lnTo>
                  <a:pt x="6547" y="9442"/>
                </a:lnTo>
                <a:lnTo>
                  <a:pt x="6525" y="9395"/>
                </a:lnTo>
                <a:lnTo>
                  <a:pt x="6502" y="9346"/>
                </a:lnTo>
                <a:lnTo>
                  <a:pt x="6476" y="9293"/>
                </a:lnTo>
                <a:lnTo>
                  <a:pt x="6419" y="9182"/>
                </a:lnTo>
                <a:lnTo>
                  <a:pt x="6358" y="9066"/>
                </a:lnTo>
                <a:lnTo>
                  <a:pt x="6293" y="8947"/>
                </a:lnTo>
                <a:lnTo>
                  <a:pt x="6227" y="8828"/>
                </a:lnTo>
                <a:lnTo>
                  <a:pt x="6161" y="8713"/>
                </a:lnTo>
                <a:lnTo>
                  <a:pt x="6098" y="8603"/>
                </a:lnTo>
                <a:lnTo>
                  <a:pt x="6040" y="8502"/>
                </a:lnTo>
                <a:lnTo>
                  <a:pt x="5988" y="8414"/>
                </a:lnTo>
                <a:lnTo>
                  <a:pt x="5944" y="8340"/>
                </a:lnTo>
                <a:lnTo>
                  <a:pt x="5910" y="8282"/>
                </a:lnTo>
                <a:lnTo>
                  <a:pt x="5889" y="8246"/>
                </a:lnTo>
                <a:lnTo>
                  <a:pt x="5881" y="8234"/>
                </a:lnTo>
                <a:lnTo>
                  <a:pt x="5875" y="8229"/>
                </a:lnTo>
                <a:lnTo>
                  <a:pt x="5861" y="8214"/>
                </a:lnTo>
                <a:lnTo>
                  <a:pt x="5839" y="8192"/>
                </a:lnTo>
                <a:lnTo>
                  <a:pt x="5810" y="8161"/>
                </a:lnTo>
                <a:lnTo>
                  <a:pt x="5774" y="8123"/>
                </a:lnTo>
                <a:lnTo>
                  <a:pt x="5734" y="8078"/>
                </a:lnTo>
                <a:lnTo>
                  <a:pt x="5689" y="8027"/>
                </a:lnTo>
                <a:lnTo>
                  <a:pt x="5640" y="7971"/>
                </a:lnTo>
                <a:lnTo>
                  <a:pt x="5589" y="7912"/>
                </a:lnTo>
                <a:lnTo>
                  <a:pt x="5536" y="7848"/>
                </a:lnTo>
                <a:lnTo>
                  <a:pt x="5484" y="7782"/>
                </a:lnTo>
                <a:lnTo>
                  <a:pt x="5432" y="7713"/>
                </a:lnTo>
                <a:lnTo>
                  <a:pt x="5406" y="7678"/>
                </a:lnTo>
                <a:lnTo>
                  <a:pt x="5381" y="7643"/>
                </a:lnTo>
                <a:lnTo>
                  <a:pt x="5357" y="7608"/>
                </a:lnTo>
                <a:lnTo>
                  <a:pt x="5333" y="7572"/>
                </a:lnTo>
                <a:lnTo>
                  <a:pt x="5310" y="7537"/>
                </a:lnTo>
                <a:lnTo>
                  <a:pt x="5287" y="7502"/>
                </a:lnTo>
                <a:lnTo>
                  <a:pt x="5266" y="7466"/>
                </a:lnTo>
                <a:lnTo>
                  <a:pt x="5247" y="7431"/>
                </a:lnTo>
                <a:lnTo>
                  <a:pt x="5227" y="7397"/>
                </a:lnTo>
                <a:lnTo>
                  <a:pt x="5207" y="7363"/>
                </a:lnTo>
                <a:lnTo>
                  <a:pt x="5187" y="7330"/>
                </a:lnTo>
                <a:lnTo>
                  <a:pt x="5165" y="7298"/>
                </a:lnTo>
                <a:lnTo>
                  <a:pt x="5143" y="7267"/>
                </a:lnTo>
                <a:lnTo>
                  <a:pt x="5121" y="7236"/>
                </a:lnTo>
                <a:lnTo>
                  <a:pt x="5098" y="7205"/>
                </a:lnTo>
                <a:lnTo>
                  <a:pt x="5074" y="7176"/>
                </a:lnTo>
                <a:lnTo>
                  <a:pt x="5050" y="7147"/>
                </a:lnTo>
                <a:lnTo>
                  <a:pt x="5025" y="7119"/>
                </a:lnTo>
                <a:lnTo>
                  <a:pt x="4999" y="7092"/>
                </a:lnTo>
                <a:lnTo>
                  <a:pt x="4974" y="7065"/>
                </a:lnTo>
                <a:lnTo>
                  <a:pt x="4948" y="7039"/>
                </a:lnTo>
                <a:lnTo>
                  <a:pt x="4922" y="7014"/>
                </a:lnTo>
                <a:lnTo>
                  <a:pt x="4895" y="6989"/>
                </a:lnTo>
                <a:lnTo>
                  <a:pt x="4869" y="6965"/>
                </a:lnTo>
                <a:lnTo>
                  <a:pt x="4842" y="6941"/>
                </a:lnTo>
                <a:lnTo>
                  <a:pt x="4814" y="6917"/>
                </a:lnTo>
                <a:lnTo>
                  <a:pt x="4787" y="6895"/>
                </a:lnTo>
                <a:lnTo>
                  <a:pt x="4759" y="6873"/>
                </a:lnTo>
                <a:lnTo>
                  <a:pt x="4702" y="6831"/>
                </a:lnTo>
                <a:lnTo>
                  <a:pt x="4646" y="6791"/>
                </a:lnTo>
                <a:lnTo>
                  <a:pt x="4590" y="6754"/>
                </a:lnTo>
                <a:lnTo>
                  <a:pt x="4534" y="6718"/>
                </a:lnTo>
                <a:lnTo>
                  <a:pt x="4479" y="6684"/>
                </a:lnTo>
                <a:lnTo>
                  <a:pt x="4423" y="6652"/>
                </a:lnTo>
                <a:lnTo>
                  <a:pt x="4315" y="6590"/>
                </a:lnTo>
                <a:lnTo>
                  <a:pt x="4215" y="6533"/>
                </a:lnTo>
                <a:lnTo>
                  <a:pt x="4122" y="6481"/>
                </a:lnTo>
                <a:lnTo>
                  <a:pt x="4042" y="6434"/>
                </a:lnTo>
                <a:lnTo>
                  <a:pt x="4007" y="6413"/>
                </a:lnTo>
                <a:lnTo>
                  <a:pt x="3976" y="6393"/>
                </a:lnTo>
                <a:lnTo>
                  <a:pt x="3949" y="6376"/>
                </a:lnTo>
                <a:lnTo>
                  <a:pt x="3927" y="6361"/>
                </a:lnTo>
                <a:lnTo>
                  <a:pt x="3910" y="6346"/>
                </a:lnTo>
                <a:lnTo>
                  <a:pt x="3898" y="6335"/>
                </a:lnTo>
                <a:lnTo>
                  <a:pt x="3894" y="6330"/>
                </a:lnTo>
                <a:lnTo>
                  <a:pt x="3891" y="6326"/>
                </a:lnTo>
                <a:lnTo>
                  <a:pt x="3890" y="6322"/>
                </a:lnTo>
                <a:lnTo>
                  <a:pt x="3891" y="6320"/>
                </a:lnTo>
                <a:lnTo>
                  <a:pt x="3893" y="6311"/>
                </a:lnTo>
                <a:lnTo>
                  <a:pt x="3894" y="6295"/>
                </a:lnTo>
                <a:lnTo>
                  <a:pt x="3895" y="6273"/>
                </a:lnTo>
                <a:lnTo>
                  <a:pt x="3895" y="6246"/>
                </a:lnTo>
                <a:lnTo>
                  <a:pt x="3893" y="6183"/>
                </a:lnTo>
                <a:lnTo>
                  <a:pt x="3890" y="6113"/>
                </a:lnTo>
                <a:lnTo>
                  <a:pt x="3886" y="6043"/>
                </a:lnTo>
                <a:lnTo>
                  <a:pt x="3882" y="5983"/>
                </a:lnTo>
                <a:lnTo>
                  <a:pt x="3880" y="5942"/>
                </a:lnTo>
                <a:lnTo>
                  <a:pt x="3879" y="5926"/>
                </a:lnTo>
                <a:lnTo>
                  <a:pt x="4119" y="5958"/>
                </a:lnTo>
                <a:lnTo>
                  <a:pt x="4117" y="5947"/>
                </a:lnTo>
                <a:lnTo>
                  <a:pt x="4111" y="5917"/>
                </a:lnTo>
                <a:lnTo>
                  <a:pt x="4103" y="5875"/>
                </a:lnTo>
                <a:lnTo>
                  <a:pt x="4094" y="5826"/>
                </a:lnTo>
                <a:lnTo>
                  <a:pt x="4085" y="5775"/>
                </a:lnTo>
                <a:lnTo>
                  <a:pt x="4077" y="5729"/>
                </a:lnTo>
                <a:lnTo>
                  <a:pt x="4070" y="5694"/>
                </a:lnTo>
                <a:lnTo>
                  <a:pt x="4067" y="5674"/>
                </a:lnTo>
                <a:lnTo>
                  <a:pt x="4065" y="5656"/>
                </a:lnTo>
                <a:lnTo>
                  <a:pt x="4061" y="5623"/>
                </a:lnTo>
                <a:lnTo>
                  <a:pt x="4056" y="5581"/>
                </a:lnTo>
                <a:lnTo>
                  <a:pt x="4050" y="5535"/>
                </a:lnTo>
                <a:lnTo>
                  <a:pt x="4045" y="5489"/>
                </a:lnTo>
                <a:lnTo>
                  <a:pt x="4040" y="5451"/>
                </a:lnTo>
                <a:lnTo>
                  <a:pt x="4037" y="5424"/>
                </a:lnTo>
                <a:lnTo>
                  <a:pt x="4036" y="5414"/>
                </a:lnTo>
                <a:lnTo>
                  <a:pt x="4327" y="5274"/>
                </a:lnTo>
                <a:lnTo>
                  <a:pt x="4446" y="5022"/>
                </a:lnTo>
                <a:lnTo>
                  <a:pt x="4885" y="4872"/>
                </a:lnTo>
                <a:lnTo>
                  <a:pt x="5201" y="4649"/>
                </a:lnTo>
                <a:lnTo>
                  <a:pt x="5251" y="4485"/>
                </a:lnTo>
                <a:lnTo>
                  <a:pt x="5271" y="4476"/>
                </a:lnTo>
                <a:lnTo>
                  <a:pt x="5326" y="4453"/>
                </a:lnTo>
                <a:lnTo>
                  <a:pt x="5402" y="4419"/>
                </a:lnTo>
                <a:lnTo>
                  <a:pt x="5490" y="4376"/>
                </a:lnTo>
                <a:lnTo>
                  <a:pt x="5535" y="4354"/>
                </a:lnTo>
                <a:lnTo>
                  <a:pt x="5580" y="4331"/>
                </a:lnTo>
                <a:lnTo>
                  <a:pt x="5623" y="4309"/>
                </a:lnTo>
                <a:lnTo>
                  <a:pt x="5662" y="4287"/>
                </a:lnTo>
                <a:lnTo>
                  <a:pt x="5679" y="4276"/>
                </a:lnTo>
                <a:lnTo>
                  <a:pt x="5696" y="4266"/>
                </a:lnTo>
                <a:lnTo>
                  <a:pt x="5710" y="4256"/>
                </a:lnTo>
                <a:lnTo>
                  <a:pt x="5723" y="4246"/>
                </a:lnTo>
                <a:lnTo>
                  <a:pt x="5734" y="4237"/>
                </a:lnTo>
                <a:lnTo>
                  <a:pt x="5744" y="4228"/>
                </a:lnTo>
                <a:lnTo>
                  <a:pt x="5750" y="4220"/>
                </a:lnTo>
                <a:lnTo>
                  <a:pt x="5755" y="4213"/>
                </a:lnTo>
                <a:lnTo>
                  <a:pt x="5770" y="4177"/>
                </a:lnTo>
                <a:lnTo>
                  <a:pt x="5789" y="4129"/>
                </a:lnTo>
                <a:lnTo>
                  <a:pt x="5810" y="4072"/>
                </a:lnTo>
                <a:lnTo>
                  <a:pt x="5831" y="4014"/>
                </a:lnTo>
                <a:lnTo>
                  <a:pt x="5850" y="3960"/>
                </a:lnTo>
                <a:lnTo>
                  <a:pt x="5866" y="3915"/>
                </a:lnTo>
                <a:lnTo>
                  <a:pt x="5876" y="3884"/>
                </a:lnTo>
                <a:lnTo>
                  <a:pt x="5881" y="3873"/>
                </a:lnTo>
                <a:lnTo>
                  <a:pt x="6323" y="3599"/>
                </a:lnTo>
                <a:lnTo>
                  <a:pt x="6330" y="3591"/>
                </a:lnTo>
                <a:lnTo>
                  <a:pt x="6351" y="3568"/>
                </a:lnTo>
                <a:lnTo>
                  <a:pt x="6380" y="3535"/>
                </a:lnTo>
                <a:lnTo>
                  <a:pt x="6413" y="3496"/>
                </a:lnTo>
                <a:lnTo>
                  <a:pt x="6429" y="3477"/>
                </a:lnTo>
                <a:lnTo>
                  <a:pt x="6445" y="3457"/>
                </a:lnTo>
                <a:lnTo>
                  <a:pt x="6460" y="3439"/>
                </a:lnTo>
                <a:lnTo>
                  <a:pt x="6472" y="3421"/>
                </a:lnTo>
                <a:lnTo>
                  <a:pt x="6482" y="3406"/>
                </a:lnTo>
                <a:lnTo>
                  <a:pt x="6488" y="3393"/>
                </a:lnTo>
                <a:lnTo>
                  <a:pt x="6490" y="3388"/>
                </a:lnTo>
                <a:lnTo>
                  <a:pt x="6491" y="3383"/>
                </a:lnTo>
                <a:lnTo>
                  <a:pt x="6491" y="3379"/>
                </a:lnTo>
                <a:lnTo>
                  <a:pt x="6490" y="3377"/>
                </a:lnTo>
                <a:lnTo>
                  <a:pt x="6488" y="3373"/>
                </a:lnTo>
                <a:lnTo>
                  <a:pt x="6486" y="3367"/>
                </a:lnTo>
                <a:lnTo>
                  <a:pt x="6484" y="3359"/>
                </a:lnTo>
                <a:lnTo>
                  <a:pt x="6483" y="3348"/>
                </a:lnTo>
                <a:lnTo>
                  <a:pt x="6480" y="3322"/>
                </a:lnTo>
                <a:lnTo>
                  <a:pt x="6478" y="3289"/>
                </a:lnTo>
                <a:lnTo>
                  <a:pt x="6475" y="3208"/>
                </a:lnTo>
                <a:lnTo>
                  <a:pt x="6474" y="3118"/>
                </a:lnTo>
                <a:lnTo>
                  <a:pt x="6473" y="3029"/>
                </a:lnTo>
                <a:lnTo>
                  <a:pt x="6473" y="2952"/>
                </a:lnTo>
                <a:lnTo>
                  <a:pt x="6473" y="2898"/>
                </a:lnTo>
                <a:lnTo>
                  <a:pt x="6473" y="2877"/>
                </a:lnTo>
                <a:lnTo>
                  <a:pt x="6469" y="2869"/>
                </a:lnTo>
                <a:lnTo>
                  <a:pt x="6459" y="2845"/>
                </a:lnTo>
                <a:lnTo>
                  <a:pt x="6444" y="2812"/>
                </a:lnTo>
                <a:lnTo>
                  <a:pt x="6427" y="2772"/>
                </a:lnTo>
                <a:lnTo>
                  <a:pt x="6408" y="2731"/>
                </a:lnTo>
                <a:lnTo>
                  <a:pt x="6391" y="2691"/>
                </a:lnTo>
                <a:lnTo>
                  <a:pt x="6375" y="2657"/>
                </a:lnTo>
                <a:lnTo>
                  <a:pt x="6364" y="2635"/>
                </a:lnTo>
                <a:lnTo>
                  <a:pt x="6360" y="2625"/>
                </a:lnTo>
                <a:lnTo>
                  <a:pt x="6356" y="2610"/>
                </a:lnTo>
                <a:lnTo>
                  <a:pt x="6351" y="2591"/>
                </a:lnTo>
                <a:lnTo>
                  <a:pt x="6346" y="2570"/>
                </a:lnTo>
                <a:lnTo>
                  <a:pt x="6337" y="2519"/>
                </a:lnTo>
                <a:lnTo>
                  <a:pt x="6328" y="2465"/>
                </a:lnTo>
                <a:lnTo>
                  <a:pt x="6321" y="2413"/>
                </a:lnTo>
                <a:lnTo>
                  <a:pt x="6315" y="2368"/>
                </a:lnTo>
                <a:lnTo>
                  <a:pt x="6311" y="2337"/>
                </a:lnTo>
                <a:lnTo>
                  <a:pt x="6310" y="2325"/>
                </a:lnTo>
                <a:lnTo>
                  <a:pt x="6315" y="2310"/>
                </a:lnTo>
                <a:lnTo>
                  <a:pt x="6329" y="2268"/>
                </a:lnTo>
                <a:lnTo>
                  <a:pt x="6350" y="2207"/>
                </a:lnTo>
                <a:lnTo>
                  <a:pt x="6375" y="2137"/>
                </a:lnTo>
                <a:lnTo>
                  <a:pt x="6402" y="2063"/>
                </a:lnTo>
                <a:lnTo>
                  <a:pt x="6429" y="1996"/>
                </a:lnTo>
                <a:lnTo>
                  <a:pt x="6441" y="1967"/>
                </a:lnTo>
                <a:lnTo>
                  <a:pt x="6453" y="1942"/>
                </a:lnTo>
                <a:lnTo>
                  <a:pt x="6463" y="1923"/>
                </a:lnTo>
                <a:lnTo>
                  <a:pt x="6471" y="1911"/>
                </a:lnTo>
                <a:lnTo>
                  <a:pt x="6479" y="1898"/>
                </a:lnTo>
                <a:lnTo>
                  <a:pt x="6491" y="1880"/>
                </a:lnTo>
                <a:lnTo>
                  <a:pt x="6504" y="1857"/>
                </a:lnTo>
                <a:lnTo>
                  <a:pt x="6519" y="1829"/>
                </a:lnTo>
                <a:lnTo>
                  <a:pt x="6553" y="1767"/>
                </a:lnTo>
                <a:lnTo>
                  <a:pt x="6589" y="1699"/>
                </a:lnTo>
                <a:lnTo>
                  <a:pt x="6623" y="1634"/>
                </a:lnTo>
                <a:lnTo>
                  <a:pt x="6651" y="1579"/>
                </a:lnTo>
                <a:lnTo>
                  <a:pt x="6671" y="1539"/>
                </a:lnTo>
                <a:lnTo>
                  <a:pt x="6678" y="1524"/>
                </a:lnTo>
                <a:lnTo>
                  <a:pt x="6686" y="1518"/>
                </a:lnTo>
                <a:lnTo>
                  <a:pt x="6708" y="1503"/>
                </a:lnTo>
                <a:lnTo>
                  <a:pt x="6739" y="1480"/>
                </a:lnTo>
                <a:lnTo>
                  <a:pt x="6775" y="1454"/>
                </a:lnTo>
                <a:lnTo>
                  <a:pt x="6812" y="1426"/>
                </a:lnTo>
                <a:lnTo>
                  <a:pt x="6846" y="1401"/>
                </a:lnTo>
                <a:lnTo>
                  <a:pt x="6873" y="1380"/>
                </a:lnTo>
                <a:lnTo>
                  <a:pt x="6888" y="1368"/>
                </a:lnTo>
                <a:lnTo>
                  <a:pt x="6901" y="1359"/>
                </a:lnTo>
                <a:lnTo>
                  <a:pt x="6919" y="1348"/>
                </a:lnTo>
                <a:lnTo>
                  <a:pt x="6940" y="1337"/>
                </a:lnTo>
                <a:lnTo>
                  <a:pt x="6963" y="1326"/>
                </a:lnTo>
                <a:lnTo>
                  <a:pt x="7003" y="1307"/>
                </a:lnTo>
                <a:lnTo>
                  <a:pt x="7020" y="1299"/>
                </a:lnTo>
                <a:lnTo>
                  <a:pt x="7077" y="1107"/>
                </a:lnTo>
                <a:lnTo>
                  <a:pt x="7341" y="1032"/>
                </a:lnTo>
                <a:lnTo>
                  <a:pt x="7265" y="847"/>
                </a:lnTo>
                <a:lnTo>
                  <a:pt x="7025" y="674"/>
                </a:lnTo>
                <a:lnTo>
                  <a:pt x="6840" y="529"/>
                </a:lnTo>
                <a:lnTo>
                  <a:pt x="6744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구름 28"/>
          <p:cNvSpPr/>
          <p:nvPr/>
        </p:nvSpPr>
        <p:spPr>
          <a:xfrm>
            <a:off x="6643702" y="3714752"/>
            <a:ext cx="71438" cy="142876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33"/>
          <p:cNvGrpSpPr/>
          <p:nvPr/>
        </p:nvGrpSpPr>
        <p:grpSpPr>
          <a:xfrm>
            <a:off x="7564800" y="5100662"/>
            <a:ext cx="1584000" cy="1764000"/>
            <a:chOff x="7564800" y="5100662"/>
            <a:chExt cx="1584000" cy="1764000"/>
          </a:xfrm>
        </p:grpSpPr>
        <p:sp>
          <p:nvSpPr>
            <p:cNvPr id="44" name="자유형 43"/>
            <p:cNvSpPr/>
            <p:nvPr/>
          </p:nvSpPr>
          <p:spPr>
            <a:xfrm>
              <a:off x="8277101" y="5929330"/>
              <a:ext cx="866899" cy="926275"/>
            </a:xfrm>
            <a:custGeom>
              <a:avLst/>
              <a:gdLst>
                <a:gd name="connsiteX0" fmla="*/ 273133 w 866899"/>
                <a:gd name="connsiteY0" fmla="*/ 926275 h 926275"/>
                <a:gd name="connsiteX1" fmla="*/ 866899 w 866899"/>
                <a:gd name="connsiteY1" fmla="*/ 320634 h 926275"/>
                <a:gd name="connsiteX2" fmla="*/ 866899 w 866899"/>
                <a:gd name="connsiteY2" fmla="*/ 0 h 926275"/>
                <a:gd name="connsiteX3" fmla="*/ 0 w 866899"/>
                <a:gd name="connsiteY3" fmla="*/ 926275 h 926275"/>
                <a:gd name="connsiteX4" fmla="*/ 273133 w 866899"/>
                <a:gd name="connsiteY4" fmla="*/ 926275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899" h="926275">
                  <a:moveTo>
                    <a:pt x="273133" y="926275"/>
                  </a:moveTo>
                  <a:lnTo>
                    <a:pt x="866899" y="320634"/>
                  </a:lnTo>
                  <a:lnTo>
                    <a:pt x="866899" y="0"/>
                  </a:lnTo>
                  <a:lnTo>
                    <a:pt x="0" y="926275"/>
                  </a:lnTo>
                  <a:lnTo>
                    <a:pt x="273133" y="9262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7" name="자유형 46"/>
            <p:cNvSpPr/>
            <p:nvPr/>
          </p:nvSpPr>
          <p:spPr>
            <a:xfrm>
              <a:off x="7564800" y="5100662"/>
              <a:ext cx="1584000" cy="1764000"/>
            </a:xfrm>
            <a:custGeom>
              <a:avLst/>
              <a:gdLst>
                <a:gd name="connsiteX0" fmla="*/ 1638795 w 1650670"/>
                <a:gd name="connsiteY0" fmla="*/ 415636 h 1828800"/>
                <a:gd name="connsiteX1" fmla="*/ 308758 w 1650670"/>
                <a:gd name="connsiteY1" fmla="*/ 1828800 h 1828800"/>
                <a:gd name="connsiteX2" fmla="*/ 47501 w 1650670"/>
                <a:gd name="connsiteY2" fmla="*/ 1828800 h 1828800"/>
                <a:gd name="connsiteX3" fmla="*/ 0 w 1650670"/>
                <a:gd name="connsiteY3" fmla="*/ 1816924 h 1828800"/>
                <a:gd name="connsiteX4" fmla="*/ 1650670 w 1650670"/>
                <a:gd name="connsiteY4" fmla="*/ 0 h 1828800"/>
                <a:gd name="connsiteX5" fmla="*/ 1638795 w 1650670"/>
                <a:gd name="connsiteY5" fmla="*/ 415636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670" h="1828800">
                  <a:moveTo>
                    <a:pt x="1638795" y="415636"/>
                  </a:moveTo>
                  <a:lnTo>
                    <a:pt x="308758" y="1828800"/>
                  </a:lnTo>
                  <a:lnTo>
                    <a:pt x="47501" y="1828800"/>
                  </a:lnTo>
                  <a:lnTo>
                    <a:pt x="0" y="1816924"/>
                  </a:lnTo>
                  <a:lnTo>
                    <a:pt x="1650670" y="0"/>
                  </a:lnTo>
                  <a:lnTo>
                    <a:pt x="1638795" y="41563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20" y="-71462"/>
            <a:ext cx="8178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20433" y="357166"/>
            <a:ext cx="224612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5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ONTENTS</a:t>
            </a:r>
            <a:endParaRPr lang="ko-KR" altLang="en-US" sz="3500" b="1" dirty="0"/>
          </a:p>
        </p:txBody>
      </p:sp>
      <p:grpSp>
        <p:nvGrpSpPr>
          <p:cNvPr id="3" name="그룹 87"/>
          <p:cNvGrpSpPr/>
          <p:nvPr/>
        </p:nvGrpSpPr>
        <p:grpSpPr>
          <a:xfrm>
            <a:off x="928662" y="1428736"/>
            <a:ext cx="785818" cy="912317"/>
            <a:chOff x="2500298" y="1428736"/>
            <a:chExt cx="785818" cy="912317"/>
          </a:xfrm>
        </p:grpSpPr>
        <p:sp>
          <p:nvSpPr>
            <p:cNvPr id="57" name="타원 56"/>
            <p:cNvSpPr/>
            <p:nvPr/>
          </p:nvSpPr>
          <p:spPr>
            <a:xfrm>
              <a:off x="2500298" y="1428736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790467" y="1571612"/>
              <a:ext cx="4956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1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88"/>
          <p:cNvGrpSpPr/>
          <p:nvPr/>
        </p:nvGrpSpPr>
        <p:grpSpPr>
          <a:xfrm>
            <a:off x="930825" y="2659559"/>
            <a:ext cx="785818" cy="912317"/>
            <a:chOff x="2502461" y="2659559"/>
            <a:chExt cx="785818" cy="912317"/>
          </a:xfrm>
        </p:grpSpPr>
        <p:sp>
          <p:nvSpPr>
            <p:cNvPr id="60" name="타원 59"/>
            <p:cNvSpPr/>
            <p:nvPr/>
          </p:nvSpPr>
          <p:spPr>
            <a:xfrm>
              <a:off x="2502461" y="2659559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742072" y="2802435"/>
              <a:ext cx="4956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2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89"/>
          <p:cNvGrpSpPr/>
          <p:nvPr/>
        </p:nvGrpSpPr>
        <p:grpSpPr>
          <a:xfrm>
            <a:off x="928662" y="3876264"/>
            <a:ext cx="785818" cy="910058"/>
            <a:chOff x="2571736" y="3876264"/>
            <a:chExt cx="785818" cy="910058"/>
          </a:xfrm>
        </p:grpSpPr>
        <p:sp>
          <p:nvSpPr>
            <p:cNvPr id="63" name="타원 62"/>
            <p:cNvSpPr/>
            <p:nvPr/>
          </p:nvSpPr>
          <p:spPr>
            <a:xfrm>
              <a:off x="2571736" y="3876264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859742" y="4016881"/>
              <a:ext cx="4956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3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90"/>
          <p:cNvGrpSpPr/>
          <p:nvPr/>
        </p:nvGrpSpPr>
        <p:grpSpPr>
          <a:xfrm>
            <a:off x="1000100" y="5090710"/>
            <a:ext cx="785818" cy="910058"/>
            <a:chOff x="2571736" y="5090710"/>
            <a:chExt cx="785818" cy="910058"/>
          </a:xfrm>
        </p:grpSpPr>
        <p:sp>
          <p:nvSpPr>
            <p:cNvPr id="66" name="타원 65"/>
            <p:cNvSpPr/>
            <p:nvPr/>
          </p:nvSpPr>
          <p:spPr>
            <a:xfrm>
              <a:off x="2571736" y="5090710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2830329" y="5231327"/>
              <a:ext cx="4956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4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85918" y="164305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지리적 인식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5918" y="279255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역사적 인식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4006998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국제법적 인식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4480" y="5221444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일본의 독도영토화 정책에 대한 비판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/>
          <p:cNvSpPr>
            <a:spLocks/>
          </p:cNvSpPr>
          <p:nvPr/>
        </p:nvSpPr>
        <p:spPr bwMode="auto">
          <a:xfrm>
            <a:off x="2571736" y="357166"/>
            <a:ext cx="3358819" cy="5997939"/>
          </a:xfrm>
          <a:custGeom>
            <a:avLst/>
            <a:gdLst>
              <a:gd name="T0" fmla="*/ 6341 w 7341"/>
              <a:gd name="T1" fmla="*/ 1 h 14130"/>
              <a:gd name="T2" fmla="*/ 6217 w 7341"/>
              <a:gd name="T3" fmla="*/ 70 h 14130"/>
              <a:gd name="T4" fmla="*/ 6189 w 7341"/>
              <a:gd name="T5" fmla="*/ 309 h 14130"/>
              <a:gd name="T6" fmla="*/ 6208 w 7341"/>
              <a:gd name="T7" fmla="*/ 738 h 14130"/>
              <a:gd name="T8" fmla="*/ 5990 w 7341"/>
              <a:gd name="T9" fmla="*/ 1014 h 14130"/>
              <a:gd name="T10" fmla="*/ 5524 w 7341"/>
              <a:gd name="T11" fmla="*/ 1349 h 14130"/>
              <a:gd name="T12" fmla="*/ 5129 w 7341"/>
              <a:gd name="T13" fmla="*/ 1675 h 14130"/>
              <a:gd name="T14" fmla="*/ 4174 w 7341"/>
              <a:gd name="T15" fmla="*/ 1805 h 14130"/>
              <a:gd name="T16" fmla="*/ 4222 w 7341"/>
              <a:gd name="T17" fmla="*/ 2013 h 14130"/>
              <a:gd name="T18" fmla="*/ 2903 w 7341"/>
              <a:gd name="T19" fmla="*/ 2346 h 14130"/>
              <a:gd name="T20" fmla="*/ 2589 w 7341"/>
              <a:gd name="T21" fmla="*/ 2696 h 14130"/>
              <a:gd name="T22" fmla="*/ 1393 w 7341"/>
              <a:gd name="T23" fmla="*/ 3970 h 14130"/>
              <a:gd name="T24" fmla="*/ 114 w 7341"/>
              <a:gd name="T25" fmla="*/ 5312 h 14130"/>
              <a:gd name="T26" fmla="*/ 324 w 7341"/>
              <a:gd name="T27" fmla="*/ 5435 h 14130"/>
              <a:gd name="T28" fmla="*/ 403 w 7341"/>
              <a:gd name="T29" fmla="*/ 5726 h 14130"/>
              <a:gd name="T30" fmla="*/ 1267 w 7341"/>
              <a:gd name="T31" fmla="*/ 5913 h 14130"/>
              <a:gd name="T32" fmla="*/ 1336 w 7341"/>
              <a:gd name="T33" fmla="*/ 6029 h 14130"/>
              <a:gd name="T34" fmla="*/ 1140 w 7341"/>
              <a:gd name="T35" fmla="*/ 6710 h 14130"/>
              <a:gd name="T36" fmla="*/ 998 w 7341"/>
              <a:gd name="T37" fmla="*/ 7100 h 14130"/>
              <a:gd name="T38" fmla="*/ 891 w 7341"/>
              <a:gd name="T39" fmla="*/ 8486 h 14130"/>
              <a:gd name="T40" fmla="*/ 1229 w 7341"/>
              <a:gd name="T41" fmla="*/ 8531 h 14130"/>
              <a:gd name="T42" fmla="*/ 2295 w 7341"/>
              <a:gd name="T43" fmla="*/ 8614 h 14130"/>
              <a:gd name="T44" fmla="*/ 2588 w 7341"/>
              <a:gd name="T45" fmla="*/ 8594 h 14130"/>
              <a:gd name="T46" fmla="*/ 3158 w 7341"/>
              <a:gd name="T47" fmla="*/ 9413 h 14130"/>
              <a:gd name="T48" fmla="*/ 2957 w 7341"/>
              <a:gd name="T49" fmla="*/ 9507 h 14130"/>
              <a:gd name="T50" fmla="*/ 2591 w 7341"/>
              <a:gd name="T51" fmla="*/ 9945 h 14130"/>
              <a:gd name="T52" fmla="*/ 2308 w 7341"/>
              <a:gd name="T53" fmla="*/ 10201 h 14130"/>
              <a:gd name="T54" fmla="*/ 3055 w 7341"/>
              <a:gd name="T55" fmla="*/ 11261 h 14130"/>
              <a:gd name="T56" fmla="*/ 3130 w 7341"/>
              <a:gd name="T57" fmla="*/ 11742 h 14130"/>
              <a:gd name="T58" fmla="*/ 2993 w 7341"/>
              <a:gd name="T59" fmla="*/ 11921 h 14130"/>
              <a:gd name="T60" fmla="*/ 3007 w 7341"/>
              <a:gd name="T61" fmla="*/ 12107 h 14130"/>
              <a:gd name="T62" fmla="*/ 2824 w 7341"/>
              <a:gd name="T63" fmla="*/ 12341 h 14130"/>
              <a:gd name="T64" fmla="*/ 2703 w 7341"/>
              <a:gd name="T65" fmla="*/ 12504 h 14130"/>
              <a:gd name="T66" fmla="*/ 2777 w 7341"/>
              <a:gd name="T67" fmla="*/ 13043 h 14130"/>
              <a:gd name="T68" fmla="*/ 2876 w 7341"/>
              <a:gd name="T69" fmla="*/ 13242 h 14130"/>
              <a:gd name="T70" fmla="*/ 2778 w 7341"/>
              <a:gd name="T71" fmla="*/ 13429 h 14130"/>
              <a:gd name="T72" fmla="*/ 2763 w 7341"/>
              <a:gd name="T73" fmla="*/ 13650 h 14130"/>
              <a:gd name="T74" fmla="*/ 3009 w 7341"/>
              <a:gd name="T75" fmla="*/ 13873 h 14130"/>
              <a:gd name="T76" fmla="*/ 3155 w 7341"/>
              <a:gd name="T77" fmla="*/ 14092 h 14130"/>
              <a:gd name="T78" fmla="*/ 3340 w 7341"/>
              <a:gd name="T79" fmla="*/ 14077 h 14130"/>
              <a:gd name="T80" fmla="*/ 3785 w 7341"/>
              <a:gd name="T81" fmla="*/ 13746 h 14130"/>
              <a:gd name="T82" fmla="*/ 4091 w 7341"/>
              <a:gd name="T83" fmla="*/ 13691 h 14130"/>
              <a:gd name="T84" fmla="*/ 4431 w 7341"/>
              <a:gd name="T85" fmla="*/ 13517 h 14130"/>
              <a:gd name="T86" fmla="*/ 5050 w 7341"/>
              <a:gd name="T87" fmla="*/ 13226 h 14130"/>
              <a:gd name="T88" fmla="*/ 5922 w 7341"/>
              <a:gd name="T89" fmla="*/ 12683 h 14130"/>
              <a:gd name="T90" fmla="*/ 6331 w 7341"/>
              <a:gd name="T91" fmla="*/ 12486 h 14130"/>
              <a:gd name="T92" fmla="*/ 6707 w 7341"/>
              <a:gd name="T93" fmla="*/ 10969 h 14130"/>
              <a:gd name="T94" fmla="*/ 6620 w 7341"/>
              <a:gd name="T95" fmla="*/ 9682 h 14130"/>
              <a:gd name="T96" fmla="*/ 6227 w 7341"/>
              <a:gd name="T97" fmla="*/ 8828 h 14130"/>
              <a:gd name="T98" fmla="*/ 5734 w 7341"/>
              <a:gd name="T99" fmla="*/ 8078 h 14130"/>
              <a:gd name="T100" fmla="*/ 5247 w 7341"/>
              <a:gd name="T101" fmla="*/ 7431 h 14130"/>
              <a:gd name="T102" fmla="*/ 4922 w 7341"/>
              <a:gd name="T103" fmla="*/ 7014 h 14130"/>
              <a:gd name="T104" fmla="*/ 4215 w 7341"/>
              <a:gd name="T105" fmla="*/ 6533 h 14130"/>
              <a:gd name="T106" fmla="*/ 3894 w 7341"/>
              <a:gd name="T107" fmla="*/ 6295 h 14130"/>
              <a:gd name="T108" fmla="*/ 4085 w 7341"/>
              <a:gd name="T109" fmla="*/ 5775 h 14130"/>
              <a:gd name="T110" fmla="*/ 4885 w 7341"/>
              <a:gd name="T111" fmla="*/ 4872 h 14130"/>
              <a:gd name="T112" fmla="*/ 5723 w 7341"/>
              <a:gd name="T113" fmla="*/ 4246 h 14130"/>
              <a:gd name="T114" fmla="*/ 6330 w 7341"/>
              <a:gd name="T115" fmla="*/ 3591 h 14130"/>
              <a:gd name="T116" fmla="*/ 6488 w 7341"/>
              <a:gd name="T117" fmla="*/ 3373 h 14130"/>
              <a:gd name="T118" fmla="*/ 6444 w 7341"/>
              <a:gd name="T119" fmla="*/ 2812 h 14130"/>
              <a:gd name="T120" fmla="*/ 6311 w 7341"/>
              <a:gd name="T121" fmla="*/ 2337 h 14130"/>
              <a:gd name="T122" fmla="*/ 6504 w 7341"/>
              <a:gd name="T123" fmla="*/ 1857 h 14130"/>
              <a:gd name="T124" fmla="*/ 6873 w 7341"/>
              <a:gd name="T125" fmla="*/ 1380 h 14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1" h="14130">
                <a:moveTo>
                  <a:pt x="6744" y="242"/>
                </a:moveTo>
                <a:lnTo>
                  <a:pt x="6521" y="75"/>
                </a:lnTo>
                <a:lnTo>
                  <a:pt x="6514" y="70"/>
                </a:lnTo>
                <a:lnTo>
                  <a:pt x="6494" y="57"/>
                </a:lnTo>
                <a:lnTo>
                  <a:pt x="6480" y="49"/>
                </a:lnTo>
                <a:lnTo>
                  <a:pt x="6465" y="40"/>
                </a:lnTo>
                <a:lnTo>
                  <a:pt x="6446" y="32"/>
                </a:lnTo>
                <a:lnTo>
                  <a:pt x="6426" y="23"/>
                </a:lnTo>
                <a:lnTo>
                  <a:pt x="6406" y="15"/>
                </a:lnTo>
                <a:lnTo>
                  <a:pt x="6385" y="8"/>
                </a:lnTo>
                <a:lnTo>
                  <a:pt x="6374" y="6"/>
                </a:lnTo>
                <a:lnTo>
                  <a:pt x="6363" y="4"/>
                </a:lnTo>
                <a:lnTo>
                  <a:pt x="6352" y="2"/>
                </a:lnTo>
                <a:lnTo>
                  <a:pt x="6341" y="1"/>
                </a:lnTo>
                <a:lnTo>
                  <a:pt x="6330" y="0"/>
                </a:lnTo>
                <a:lnTo>
                  <a:pt x="6320" y="0"/>
                </a:lnTo>
                <a:lnTo>
                  <a:pt x="6309" y="1"/>
                </a:lnTo>
                <a:lnTo>
                  <a:pt x="6299" y="3"/>
                </a:lnTo>
                <a:lnTo>
                  <a:pt x="6288" y="6"/>
                </a:lnTo>
                <a:lnTo>
                  <a:pt x="6278" y="9"/>
                </a:lnTo>
                <a:lnTo>
                  <a:pt x="6269" y="13"/>
                </a:lnTo>
                <a:lnTo>
                  <a:pt x="6259" y="19"/>
                </a:lnTo>
                <a:lnTo>
                  <a:pt x="6251" y="25"/>
                </a:lnTo>
                <a:lnTo>
                  <a:pt x="6243" y="33"/>
                </a:lnTo>
                <a:lnTo>
                  <a:pt x="6235" y="41"/>
                </a:lnTo>
                <a:lnTo>
                  <a:pt x="6228" y="50"/>
                </a:lnTo>
                <a:lnTo>
                  <a:pt x="6222" y="59"/>
                </a:lnTo>
                <a:lnTo>
                  <a:pt x="6217" y="70"/>
                </a:lnTo>
                <a:lnTo>
                  <a:pt x="6212" y="80"/>
                </a:lnTo>
                <a:lnTo>
                  <a:pt x="6207" y="91"/>
                </a:lnTo>
                <a:lnTo>
                  <a:pt x="6203" y="103"/>
                </a:lnTo>
                <a:lnTo>
                  <a:pt x="6200" y="114"/>
                </a:lnTo>
                <a:lnTo>
                  <a:pt x="6197" y="127"/>
                </a:lnTo>
                <a:lnTo>
                  <a:pt x="6194" y="139"/>
                </a:lnTo>
                <a:lnTo>
                  <a:pt x="6190" y="164"/>
                </a:lnTo>
                <a:lnTo>
                  <a:pt x="6188" y="189"/>
                </a:lnTo>
                <a:lnTo>
                  <a:pt x="6186" y="212"/>
                </a:lnTo>
                <a:lnTo>
                  <a:pt x="6186" y="234"/>
                </a:lnTo>
                <a:lnTo>
                  <a:pt x="6186" y="255"/>
                </a:lnTo>
                <a:lnTo>
                  <a:pt x="6186" y="273"/>
                </a:lnTo>
                <a:lnTo>
                  <a:pt x="6188" y="299"/>
                </a:lnTo>
                <a:lnTo>
                  <a:pt x="6189" y="309"/>
                </a:lnTo>
                <a:lnTo>
                  <a:pt x="6095" y="479"/>
                </a:lnTo>
                <a:lnTo>
                  <a:pt x="6102" y="490"/>
                </a:lnTo>
                <a:lnTo>
                  <a:pt x="6120" y="519"/>
                </a:lnTo>
                <a:lnTo>
                  <a:pt x="6132" y="540"/>
                </a:lnTo>
                <a:lnTo>
                  <a:pt x="6145" y="563"/>
                </a:lnTo>
                <a:lnTo>
                  <a:pt x="6158" y="588"/>
                </a:lnTo>
                <a:lnTo>
                  <a:pt x="6171" y="614"/>
                </a:lnTo>
                <a:lnTo>
                  <a:pt x="6183" y="642"/>
                </a:lnTo>
                <a:lnTo>
                  <a:pt x="6193" y="670"/>
                </a:lnTo>
                <a:lnTo>
                  <a:pt x="6198" y="684"/>
                </a:lnTo>
                <a:lnTo>
                  <a:pt x="6201" y="698"/>
                </a:lnTo>
                <a:lnTo>
                  <a:pt x="6204" y="712"/>
                </a:lnTo>
                <a:lnTo>
                  <a:pt x="6207" y="725"/>
                </a:lnTo>
                <a:lnTo>
                  <a:pt x="6208" y="738"/>
                </a:lnTo>
                <a:lnTo>
                  <a:pt x="6209" y="750"/>
                </a:lnTo>
                <a:lnTo>
                  <a:pt x="6208" y="762"/>
                </a:lnTo>
                <a:lnTo>
                  <a:pt x="6207" y="773"/>
                </a:lnTo>
                <a:lnTo>
                  <a:pt x="6204" y="784"/>
                </a:lnTo>
                <a:lnTo>
                  <a:pt x="6200" y="794"/>
                </a:lnTo>
                <a:lnTo>
                  <a:pt x="6195" y="802"/>
                </a:lnTo>
                <a:lnTo>
                  <a:pt x="6188" y="810"/>
                </a:lnTo>
                <a:lnTo>
                  <a:pt x="6156" y="842"/>
                </a:lnTo>
                <a:lnTo>
                  <a:pt x="6123" y="877"/>
                </a:lnTo>
                <a:lnTo>
                  <a:pt x="6089" y="911"/>
                </a:lnTo>
                <a:lnTo>
                  <a:pt x="6057" y="944"/>
                </a:lnTo>
                <a:lnTo>
                  <a:pt x="6028" y="974"/>
                </a:lnTo>
                <a:lnTo>
                  <a:pt x="6005" y="998"/>
                </a:lnTo>
                <a:lnTo>
                  <a:pt x="5990" y="1014"/>
                </a:lnTo>
                <a:lnTo>
                  <a:pt x="5985" y="1020"/>
                </a:lnTo>
                <a:lnTo>
                  <a:pt x="5597" y="1084"/>
                </a:lnTo>
                <a:lnTo>
                  <a:pt x="5596" y="1095"/>
                </a:lnTo>
                <a:lnTo>
                  <a:pt x="5590" y="1122"/>
                </a:lnTo>
                <a:lnTo>
                  <a:pt x="5583" y="1162"/>
                </a:lnTo>
                <a:lnTo>
                  <a:pt x="5574" y="1208"/>
                </a:lnTo>
                <a:lnTo>
                  <a:pt x="5568" y="1233"/>
                </a:lnTo>
                <a:lnTo>
                  <a:pt x="5562" y="1256"/>
                </a:lnTo>
                <a:lnTo>
                  <a:pt x="5556" y="1280"/>
                </a:lnTo>
                <a:lnTo>
                  <a:pt x="5548" y="1302"/>
                </a:lnTo>
                <a:lnTo>
                  <a:pt x="5541" y="1321"/>
                </a:lnTo>
                <a:lnTo>
                  <a:pt x="5533" y="1337"/>
                </a:lnTo>
                <a:lnTo>
                  <a:pt x="5528" y="1344"/>
                </a:lnTo>
                <a:lnTo>
                  <a:pt x="5524" y="1349"/>
                </a:lnTo>
                <a:lnTo>
                  <a:pt x="5520" y="1354"/>
                </a:lnTo>
                <a:lnTo>
                  <a:pt x="5515" y="1358"/>
                </a:lnTo>
                <a:lnTo>
                  <a:pt x="5504" y="1366"/>
                </a:lnTo>
                <a:lnTo>
                  <a:pt x="5488" y="1380"/>
                </a:lnTo>
                <a:lnTo>
                  <a:pt x="5469" y="1397"/>
                </a:lnTo>
                <a:lnTo>
                  <a:pt x="5447" y="1418"/>
                </a:lnTo>
                <a:lnTo>
                  <a:pt x="5397" y="1467"/>
                </a:lnTo>
                <a:lnTo>
                  <a:pt x="5344" y="1520"/>
                </a:lnTo>
                <a:lnTo>
                  <a:pt x="5292" y="1572"/>
                </a:lnTo>
                <a:lnTo>
                  <a:pt x="5250" y="1616"/>
                </a:lnTo>
                <a:lnTo>
                  <a:pt x="5220" y="1647"/>
                </a:lnTo>
                <a:lnTo>
                  <a:pt x="5209" y="1658"/>
                </a:lnTo>
                <a:lnTo>
                  <a:pt x="5187" y="1663"/>
                </a:lnTo>
                <a:lnTo>
                  <a:pt x="5129" y="1675"/>
                </a:lnTo>
                <a:lnTo>
                  <a:pt x="5047" y="1692"/>
                </a:lnTo>
                <a:lnTo>
                  <a:pt x="4950" y="1712"/>
                </a:lnTo>
                <a:lnTo>
                  <a:pt x="4852" y="1732"/>
                </a:lnTo>
                <a:lnTo>
                  <a:pt x="4764" y="1749"/>
                </a:lnTo>
                <a:lnTo>
                  <a:pt x="4695" y="1762"/>
                </a:lnTo>
                <a:lnTo>
                  <a:pt x="4659" y="1769"/>
                </a:lnTo>
                <a:lnTo>
                  <a:pt x="4626" y="1771"/>
                </a:lnTo>
                <a:lnTo>
                  <a:pt x="4564" y="1775"/>
                </a:lnTo>
                <a:lnTo>
                  <a:pt x="4485" y="1780"/>
                </a:lnTo>
                <a:lnTo>
                  <a:pt x="4395" y="1785"/>
                </a:lnTo>
                <a:lnTo>
                  <a:pt x="4308" y="1791"/>
                </a:lnTo>
                <a:lnTo>
                  <a:pt x="4230" y="1798"/>
                </a:lnTo>
                <a:lnTo>
                  <a:pt x="4199" y="1802"/>
                </a:lnTo>
                <a:lnTo>
                  <a:pt x="4174" y="1805"/>
                </a:lnTo>
                <a:lnTo>
                  <a:pt x="4164" y="1807"/>
                </a:lnTo>
                <a:lnTo>
                  <a:pt x="4155" y="1809"/>
                </a:lnTo>
                <a:lnTo>
                  <a:pt x="4149" y="1811"/>
                </a:lnTo>
                <a:lnTo>
                  <a:pt x="4146" y="1813"/>
                </a:lnTo>
                <a:lnTo>
                  <a:pt x="4144" y="1816"/>
                </a:lnTo>
                <a:lnTo>
                  <a:pt x="4143" y="1820"/>
                </a:lnTo>
                <a:lnTo>
                  <a:pt x="4144" y="1827"/>
                </a:lnTo>
                <a:lnTo>
                  <a:pt x="4146" y="1835"/>
                </a:lnTo>
                <a:lnTo>
                  <a:pt x="4152" y="1857"/>
                </a:lnTo>
                <a:lnTo>
                  <a:pt x="4163" y="1882"/>
                </a:lnTo>
                <a:lnTo>
                  <a:pt x="4175" y="1912"/>
                </a:lnTo>
                <a:lnTo>
                  <a:pt x="4189" y="1944"/>
                </a:lnTo>
                <a:lnTo>
                  <a:pt x="4205" y="1978"/>
                </a:lnTo>
                <a:lnTo>
                  <a:pt x="4222" y="2013"/>
                </a:lnTo>
                <a:lnTo>
                  <a:pt x="4256" y="2081"/>
                </a:lnTo>
                <a:lnTo>
                  <a:pt x="4286" y="2141"/>
                </a:lnTo>
                <a:lnTo>
                  <a:pt x="4307" y="2182"/>
                </a:lnTo>
                <a:lnTo>
                  <a:pt x="4316" y="2197"/>
                </a:lnTo>
                <a:lnTo>
                  <a:pt x="4481" y="2397"/>
                </a:lnTo>
                <a:lnTo>
                  <a:pt x="4429" y="2632"/>
                </a:lnTo>
                <a:lnTo>
                  <a:pt x="3683" y="2784"/>
                </a:lnTo>
                <a:lnTo>
                  <a:pt x="3357" y="2559"/>
                </a:lnTo>
                <a:lnTo>
                  <a:pt x="3172" y="2344"/>
                </a:lnTo>
                <a:lnTo>
                  <a:pt x="3156" y="2344"/>
                </a:lnTo>
                <a:lnTo>
                  <a:pt x="3113" y="2344"/>
                </a:lnTo>
                <a:lnTo>
                  <a:pt x="3051" y="2345"/>
                </a:lnTo>
                <a:lnTo>
                  <a:pt x="2978" y="2345"/>
                </a:lnTo>
                <a:lnTo>
                  <a:pt x="2903" y="2346"/>
                </a:lnTo>
                <a:lnTo>
                  <a:pt x="2835" y="2347"/>
                </a:lnTo>
                <a:lnTo>
                  <a:pt x="2782" y="2349"/>
                </a:lnTo>
                <a:lnTo>
                  <a:pt x="2752" y="2351"/>
                </a:lnTo>
                <a:lnTo>
                  <a:pt x="2747" y="2353"/>
                </a:lnTo>
                <a:lnTo>
                  <a:pt x="2742" y="2357"/>
                </a:lnTo>
                <a:lnTo>
                  <a:pt x="2736" y="2364"/>
                </a:lnTo>
                <a:lnTo>
                  <a:pt x="2730" y="2374"/>
                </a:lnTo>
                <a:lnTo>
                  <a:pt x="2714" y="2399"/>
                </a:lnTo>
                <a:lnTo>
                  <a:pt x="2698" y="2432"/>
                </a:lnTo>
                <a:lnTo>
                  <a:pt x="2681" y="2470"/>
                </a:lnTo>
                <a:lnTo>
                  <a:pt x="2662" y="2512"/>
                </a:lnTo>
                <a:lnTo>
                  <a:pt x="2643" y="2557"/>
                </a:lnTo>
                <a:lnTo>
                  <a:pt x="2625" y="2604"/>
                </a:lnTo>
                <a:lnTo>
                  <a:pt x="2589" y="2696"/>
                </a:lnTo>
                <a:lnTo>
                  <a:pt x="2559" y="2775"/>
                </a:lnTo>
                <a:lnTo>
                  <a:pt x="2538" y="2831"/>
                </a:lnTo>
                <a:lnTo>
                  <a:pt x="2531" y="2852"/>
                </a:lnTo>
                <a:lnTo>
                  <a:pt x="2056" y="3508"/>
                </a:lnTo>
                <a:lnTo>
                  <a:pt x="1752" y="3835"/>
                </a:lnTo>
                <a:lnTo>
                  <a:pt x="1738" y="3840"/>
                </a:lnTo>
                <a:lnTo>
                  <a:pt x="1701" y="3854"/>
                </a:lnTo>
                <a:lnTo>
                  <a:pt x="1647" y="3873"/>
                </a:lnTo>
                <a:lnTo>
                  <a:pt x="1585" y="3896"/>
                </a:lnTo>
                <a:lnTo>
                  <a:pt x="1521" y="3919"/>
                </a:lnTo>
                <a:lnTo>
                  <a:pt x="1465" y="3940"/>
                </a:lnTo>
                <a:lnTo>
                  <a:pt x="1421" y="3957"/>
                </a:lnTo>
                <a:lnTo>
                  <a:pt x="1399" y="3965"/>
                </a:lnTo>
                <a:lnTo>
                  <a:pt x="1393" y="3970"/>
                </a:lnTo>
                <a:lnTo>
                  <a:pt x="1384" y="3978"/>
                </a:lnTo>
                <a:lnTo>
                  <a:pt x="1374" y="3990"/>
                </a:lnTo>
                <a:lnTo>
                  <a:pt x="1361" y="4005"/>
                </a:lnTo>
                <a:lnTo>
                  <a:pt x="1333" y="4041"/>
                </a:lnTo>
                <a:lnTo>
                  <a:pt x="1302" y="4081"/>
                </a:lnTo>
                <a:lnTo>
                  <a:pt x="1272" y="4122"/>
                </a:lnTo>
                <a:lnTo>
                  <a:pt x="1247" y="4156"/>
                </a:lnTo>
                <a:lnTo>
                  <a:pt x="1230" y="4180"/>
                </a:lnTo>
                <a:lnTo>
                  <a:pt x="1223" y="4189"/>
                </a:lnTo>
                <a:lnTo>
                  <a:pt x="920" y="4296"/>
                </a:lnTo>
                <a:lnTo>
                  <a:pt x="0" y="5269"/>
                </a:lnTo>
                <a:lnTo>
                  <a:pt x="16" y="5275"/>
                </a:lnTo>
                <a:lnTo>
                  <a:pt x="57" y="5290"/>
                </a:lnTo>
                <a:lnTo>
                  <a:pt x="114" y="5312"/>
                </a:lnTo>
                <a:lnTo>
                  <a:pt x="179" y="5339"/>
                </a:lnTo>
                <a:lnTo>
                  <a:pt x="211" y="5352"/>
                </a:lnTo>
                <a:lnTo>
                  <a:pt x="242" y="5366"/>
                </a:lnTo>
                <a:lnTo>
                  <a:pt x="269" y="5380"/>
                </a:lnTo>
                <a:lnTo>
                  <a:pt x="293" y="5393"/>
                </a:lnTo>
                <a:lnTo>
                  <a:pt x="303" y="5399"/>
                </a:lnTo>
                <a:lnTo>
                  <a:pt x="312" y="5405"/>
                </a:lnTo>
                <a:lnTo>
                  <a:pt x="319" y="5410"/>
                </a:lnTo>
                <a:lnTo>
                  <a:pt x="325" y="5415"/>
                </a:lnTo>
                <a:lnTo>
                  <a:pt x="328" y="5420"/>
                </a:lnTo>
                <a:lnTo>
                  <a:pt x="330" y="5424"/>
                </a:lnTo>
                <a:lnTo>
                  <a:pt x="330" y="5428"/>
                </a:lnTo>
                <a:lnTo>
                  <a:pt x="327" y="5431"/>
                </a:lnTo>
                <a:lnTo>
                  <a:pt x="324" y="5435"/>
                </a:lnTo>
                <a:lnTo>
                  <a:pt x="322" y="5440"/>
                </a:lnTo>
                <a:lnTo>
                  <a:pt x="320" y="5446"/>
                </a:lnTo>
                <a:lnTo>
                  <a:pt x="319" y="5453"/>
                </a:lnTo>
                <a:lnTo>
                  <a:pt x="319" y="5462"/>
                </a:lnTo>
                <a:lnTo>
                  <a:pt x="320" y="5471"/>
                </a:lnTo>
                <a:lnTo>
                  <a:pt x="321" y="5481"/>
                </a:lnTo>
                <a:lnTo>
                  <a:pt x="323" y="5492"/>
                </a:lnTo>
                <a:lnTo>
                  <a:pt x="328" y="5517"/>
                </a:lnTo>
                <a:lnTo>
                  <a:pt x="335" y="5543"/>
                </a:lnTo>
                <a:lnTo>
                  <a:pt x="343" y="5570"/>
                </a:lnTo>
                <a:lnTo>
                  <a:pt x="353" y="5597"/>
                </a:lnTo>
                <a:lnTo>
                  <a:pt x="372" y="5650"/>
                </a:lnTo>
                <a:lnTo>
                  <a:pt x="390" y="5695"/>
                </a:lnTo>
                <a:lnTo>
                  <a:pt x="403" y="5726"/>
                </a:lnTo>
                <a:lnTo>
                  <a:pt x="408" y="5738"/>
                </a:lnTo>
                <a:lnTo>
                  <a:pt x="729" y="5621"/>
                </a:lnTo>
                <a:lnTo>
                  <a:pt x="746" y="5629"/>
                </a:lnTo>
                <a:lnTo>
                  <a:pt x="792" y="5650"/>
                </a:lnTo>
                <a:lnTo>
                  <a:pt x="857" y="5681"/>
                </a:lnTo>
                <a:lnTo>
                  <a:pt x="932" y="5717"/>
                </a:lnTo>
                <a:lnTo>
                  <a:pt x="1010" y="5753"/>
                </a:lnTo>
                <a:lnTo>
                  <a:pt x="1079" y="5785"/>
                </a:lnTo>
                <a:lnTo>
                  <a:pt x="1131" y="5811"/>
                </a:lnTo>
                <a:lnTo>
                  <a:pt x="1157" y="5824"/>
                </a:lnTo>
                <a:lnTo>
                  <a:pt x="1174" y="5835"/>
                </a:lnTo>
                <a:lnTo>
                  <a:pt x="1201" y="5855"/>
                </a:lnTo>
                <a:lnTo>
                  <a:pt x="1233" y="5882"/>
                </a:lnTo>
                <a:lnTo>
                  <a:pt x="1267" y="5913"/>
                </a:lnTo>
                <a:lnTo>
                  <a:pt x="1283" y="5928"/>
                </a:lnTo>
                <a:lnTo>
                  <a:pt x="1299" y="5944"/>
                </a:lnTo>
                <a:lnTo>
                  <a:pt x="1313" y="5959"/>
                </a:lnTo>
                <a:lnTo>
                  <a:pt x="1324" y="5973"/>
                </a:lnTo>
                <a:lnTo>
                  <a:pt x="1333" y="5986"/>
                </a:lnTo>
                <a:lnTo>
                  <a:pt x="1339" y="5997"/>
                </a:lnTo>
                <a:lnTo>
                  <a:pt x="1340" y="6002"/>
                </a:lnTo>
                <a:lnTo>
                  <a:pt x="1341" y="6006"/>
                </a:lnTo>
                <a:lnTo>
                  <a:pt x="1340" y="6010"/>
                </a:lnTo>
                <a:lnTo>
                  <a:pt x="1339" y="6013"/>
                </a:lnTo>
                <a:lnTo>
                  <a:pt x="1337" y="6016"/>
                </a:lnTo>
                <a:lnTo>
                  <a:pt x="1336" y="6020"/>
                </a:lnTo>
                <a:lnTo>
                  <a:pt x="1335" y="6024"/>
                </a:lnTo>
                <a:lnTo>
                  <a:pt x="1336" y="6029"/>
                </a:lnTo>
                <a:lnTo>
                  <a:pt x="1337" y="6040"/>
                </a:lnTo>
                <a:lnTo>
                  <a:pt x="1341" y="6054"/>
                </a:lnTo>
                <a:lnTo>
                  <a:pt x="1346" y="6068"/>
                </a:lnTo>
                <a:lnTo>
                  <a:pt x="1352" y="6085"/>
                </a:lnTo>
                <a:lnTo>
                  <a:pt x="1360" y="6100"/>
                </a:lnTo>
                <a:lnTo>
                  <a:pt x="1368" y="6116"/>
                </a:lnTo>
                <a:lnTo>
                  <a:pt x="1384" y="6147"/>
                </a:lnTo>
                <a:lnTo>
                  <a:pt x="1399" y="6173"/>
                </a:lnTo>
                <a:lnTo>
                  <a:pt x="1409" y="6191"/>
                </a:lnTo>
                <a:lnTo>
                  <a:pt x="1414" y="6197"/>
                </a:lnTo>
                <a:lnTo>
                  <a:pt x="1355" y="6442"/>
                </a:lnTo>
                <a:lnTo>
                  <a:pt x="1159" y="6642"/>
                </a:lnTo>
                <a:lnTo>
                  <a:pt x="1154" y="6660"/>
                </a:lnTo>
                <a:lnTo>
                  <a:pt x="1140" y="6710"/>
                </a:lnTo>
                <a:lnTo>
                  <a:pt x="1119" y="6780"/>
                </a:lnTo>
                <a:lnTo>
                  <a:pt x="1095" y="6860"/>
                </a:lnTo>
                <a:lnTo>
                  <a:pt x="1069" y="6941"/>
                </a:lnTo>
                <a:lnTo>
                  <a:pt x="1045" y="7011"/>
                </a:lnTo>
                <a:lnTo>
                  <a:pt x="1034" y="7040"/>
                </a:lnTo>
                <a:lnTo>
                  <a:pt x="1025" y="7061"/>
                </a:lnTo>
                <a:lnTo>
                  <a:pt x="1021" y="7070"/>
                </a:lnTo>
                <a:lnTo>
                  <a:pt x="1017" y="7076"/>
                </a:lnTo>
                <a:lnTo>
                  <a:pt x="1014" y="7080"/>
                </a:lnTo>
                <a:lnTo>
                  <a:pt x="1011" y="7081"/>
                </a:lnTo>
                <a:lnTo>
                  <a:pt x="1008" y="7083"/>
                </a:lnTo>
                <a:lnTo>
                  <a:pt x="1005" y="7086"/>
                </a:lnTo>
                <a:lnTo>
                  <a:pt x="1001" y="7092"/>
                </a:lnTo>
                <a:lnTo>
                  <a:pt x="998" y="7100"/>
                </a:lnTo>
                <a:lnTo>
                  <a:pt x="990" y="7122"/>
                </a:lnTo>
                <a:lnTo>
                  <a:pt x="982" y="7149"/>
                </a:lnTo>
                <a:lnTo>
                  <a:pt x="965" y="7218"/>
                </a:lnTo>
                <a:lnTo>
                  <a:pt x="947" y="7296"/>
                </a:lnTo>
                <a:lnTo>
                  <a:pt x="930" y="7373"/>
                </a:lnTo>
                <a:lnTo>
                  <a:pt x="916" y="7441"/>
                </a:lnTo>
                <a:lnTo>
                  <a:pt x="907" y="7490"/>
                </a:lnTo>
                <a:lnTo>
                  <a:pt x="904" y="7508"/>
                </a:lnTo>
                <a:lnTo>
                  <a:pt x="710" y="7804"/>
                </a:lnTo>
                <a:lnTo>
                  <a:pt x="539" y="8123"/>
                </a:lnTo>
                <a:lnTo>
                  <a:pt x="387" y="8326"/>
                </a:lnTo>
                <a:lnTo>
                  <a:pt x="828" y="8484"/>
                </a:lnTo>
                <a:lnTo>
                  <a:pt x="846" y="8484"/>
                </a:lnTo>
                <a:lnTo>
                  <a:pt x="891" y="8486"/>
                </a:lnTo>
                <a:lnTo>
                  <a:pt x="956" y="8489"/>
                </a:lnTo>
                <a:lnTo>
                  <a:pt x="1031" y="8493"/>
                </a:lnTo>
                <a:lnTo>
                  <a:pt x="1068" y="8496"/>
                </a:lnTo>
                <a:lnTo>
                  <a:pt x="1104" y="8499"/>
                </a:lnTo>
                <a:lnTo>
                  <a:pt x="1138" y="8502"/>
                </a:lnTo>
                <a:lnTo>
                  <a:pt x="1168" y="8506"/>
                </a:lnTo>
                <a:lnTo>
                  <a:pt x="1194" y="8510"/>
                </a:lnTo>
                <a:lnTo>
                  <a:pt x="1213" y="8514"/>
                </a:lnTo>
                <a:lnTo>
                  <a:pt x="1220" y="8516"/>
                </a:lnTo>
                <a:lnTo>
                  <a:pt x="1225" y="8518"/>
                </a:lnTo>
                <a:lnTo>
                  <a:pt x="1228" y="8521"/>
                </a:lnTo>
                <a:lnTo>
                  <a:pt x="1228" y="8523"/>
                </a:lnTo>
                <a:lnTo>
                  <a:pt x="1228" y="8526"/>
                </a:lnTo>
                <a:lnTo>
                  <a:pt x="1229" y="8531"/>
                </a:lnTo>
                <a:lnTo>
                  <a:pt x="1231" y="8536"/>
                </a:lnTo>
                <a:lnTo>
                  <a:pt x="1234" y="8542"/>
                </a:lnTo>
                <a:lnTo>
                  <a:pt x="1242" y="8558"/>
                </a:lnTo>
                <a:lnTo>
                  <a:pt x="1253" y="8577"/>
                </a:lnTo>
                <a:lnTo>
                  <a:pt x="1281" y="8621"/>
                </a:lnTo>
                <a:lnTo>
                  <a:pt x="1314" y="8668"/>
                </a:lnTo>
                <a:lnTo>
                  <a:pt x="1346" y="8715"/>
                </a:lnTo>
                <a:lnTo>
                  <a:pt x="1374" y="8754"/>
                </a:lnTo>
                <a:lnTo>
                  <a:pt x="1394" y="8782"/>
                </a:lnTo>
                <a:lnTo>
                  <a:pt x="1402" y="8792"/>
                </a:lnTo>
                <a:lnTo>
                  <a:pt x="1690" y="8775"/>
                </a:lnTo>
                <a:lnTo>
                  <a:pt x="1881" y="8532"/>
                </a:lnTo>
                <a:lnTo>
                  <a:pt x="2055" y="8670"/>
                </a:lnTo>
                <a:lnTo>
                  <a:pt x="2295" y="8614"/>
                </a:lnTo>
                <a:lnTo>
                  <a:pt x="2494" y="8511"/>
                </a:lnTo>
                <a:lnTo>
                  <a:pt x="2512" y="8518"/>
                </a:lnTo>
                <a:lnTo>
                  <a:pt x="2551" y="8534"/>
                </a:lnTo>
                <a:lnTo>
                  <a:pt x="2561" y="8539"/>
                </a:lnTo>
                <a:lnTo>
                  <a:pt x="2571" y="8544"/>
                </a:lnTo>
                <a:lnTo>
                  <a:pt x="2580" y="8550"/>
                </a:lnTo>
                <a:lnTo>
                  <a:pt x="2588" y="8555"/>
                </a:lnTo>
                <a:lnTo>
                  <a:pt x="2594" y="8561"/>
                </a:lnTo>
                <a:lnTo>
                  <a:pt x="2598" y="8566"/>
                </a:lnTo>
                <a:lnTo>
                  <a:pt x="2599" y="8569"/>
                </a:lnTo>
                <a:lnTo>
                  <a:pt x="2599" y="8572"/>
                </a:lnTo>
                <a:lnTo>
                  <a:pt x="2599" y="8575"/>
                </a:lnTo>
                <a:lnTo>
                  <a:pt x="2598" y="8577"/>
                </a:lnTo>
                <a:lnTo>
                  <a:pt x="2588" y="8594"/>
                </a:lnTo>
                <a:lnTo>
                  <a:pt x="2571" y="8620"/>
                </a:lnTo>
                <a:lnTo>
                  <a:pt x="2549" y="8651"/>
                </a:lnTo>
                <a:lnTo>
                  <a:pt x="2525" y="8685"/>
                </a:lnTo>
                <a:lnTo>
                  <a:pt x="2502" y="8717"/>
                </a:lnTo>
                <a:lnTo>
                  <a:pt x="2483" y="8744"/>
                </a:lnTo>
                <a:lnTo>
                  <a:pt x="2469" y="8763"/>
                </a:lnTo>
                <a:lnTo>
                  <a:pt x="2464" y="8770"/>
                </a:lnTo>
                <a:lnTo>
                  <a:pt x="2666" y="8922"/>
                </a:lnTo>
                <a:lnTo>
                  <a:pt x="2866" y="8976"/>
                </a:lnTo>
                <a:lnTo>
                  <a:pt x="2905" y="9156"/>
                </a:lnTo>
                <a:lnTo>
                  <a:pt x="3069" y="9269"/>
                </a:lnTo>
                <a:lnTo>
                  <a:pt x="3199" y="9402"/>
                </a:lnTo>
                <a:lnTo>
                  <a:pt x="3188" y="9405"/>
                </a:lnTo>
                <a:lnTo>
                  <a:pt x="3158" y="9413"/>
                </a:lnTo>
                <a:lnTo>
                  <a:pt x="3116" y="9424"/>
                </a:lnTo>
                <a:lnTo>
                  <a:pt x="3068" y="9438"/>
                </a:lnTo>
                <a:lnTo>
                  <a:pt x="3045" y="9446"/>
                </a:lnTo>
                <a:lnTo>
                  <a:pt x="3021" y="9454"/>
                </a:lnTo>
                <a:lnTo>
                  <a:pt x="2999" y="9461"/>
                </a:lnTo>
                <a:lnTo>
                  <a:pt x="2980" y="9470"/>
                </a:lnTo>
                <a:lnTo>
                  <a:pt x="2965" y="9477"/>
                </a:lnTo>
                <a:lnTo>
                  <a:pt x="2953" y="9483"/>
                </a:lnTo>
                <a:lnTo>
                  <a:pt x="2949" y="9487"/>
                </a:lnTo>
                <a:lnTo>
                  <a:pt x="2947" y="9489"/>
                </a:lnTo>
                <a:lnTo>
                  <a:pt x="2946" y="9492"/>
                </a:lnTo>
                <a:lnTo>
                  <a:pt x="2946" y="9494"/>
                </a:lnTo>
                <a:lnTo>
                  <a:pt x="2950" y="9500"/>
                </a:lnTo>
                <a:lnTo>
                  <a:pt x="2957" y="9507"/>
                </a:lnTo>
                <a:lnTo>
                  <a:pt x="2967" y="9516"/>
                </a:lnTo>
                <a:lnTo>
                  <a:pt x="2980" y="9526"/>
                </a:lnTo>
                <a:lnTo>
                  <a:pt x="3009" y="9548"/>
                </a:lnTo>
                <a:lnTo>
                  <a:pt x="3043" y="9572"/>
                </a:lnTo>
                <a:lnTo>
                  <a:pt x="3075" y="9594"/>
                </a:lnTo>
                <a:lnTo>
                  <a:pt x="3103" y="9612"/>
                </a:lnTo>
                <a:lnTo>
                  <a:pt x="3122" y="9625"/>
                </a:lnTo>
                <a:lnTo>
                  <a:pt x="3130" y="9630"/>
                </a:lnTo>
                <a:lnTo>
                  <a:pt x="3116" y="9808"/>
                </a:lnTo>
                <a:lnTo>
                  <a:pt x="2895" y="9800"/>
                </a:lnTo>
                <a:lnTo>
                  <a:pt x="2633" y="9884"/>
                </a:lnTo>
                <a:lnTo>
                  <a:pt x="2627" y="9892"/>
                </a:lnTo>
                <a:lnTo>
                  <a:pt x="2612" y="9914"/>
                </a:lnTo>
                <a:lnTo>
                  <a:pt x="2591" y="9945"/>
                </a:lnTo>
                <a:lnTo>
                  <a:pt x="2565" y="9982"/>
                </a:lnTo>
                <a:lnTo>
                  <a:pt x="2537" y="10019"/>
                </a:lnTo>
                <a:lnTo>
                  <a:pt x="2509" y="10055"/>
                </a:lnTo>
                <a:lnTo>
                  <a:pt x="2496" y="10070"/>
                </a:lnTo>
                <a:lnTo>
                  <a:pt x="2485" y="10082"/>
                </a:lnTo>
                <a:lnTo>
                  <a:pt x="2474" y="10092"/>
                </a:lnTo>
                <a:lnTo>
                  <a:pt x="2466" y="10098"/>
                </a:lnTo>
                <a:lnTo>
                  <a:pt x="2447" y="10109"/>
                </a:lnTo>
                <a:lnTo>
                  <a:pt x="2422" y="10124"/>
                </a:lnTo>
                <a:lnTo>
                  <a:pt x="2395" y="10141"/>
                </a:lnTo>
                <a:lnTo>
                  <a:pt x="2368" y="10160"/>
                </a:lnTo>
                <a:lnTo>
                  <a:pt x="2343" y="10177"/>
                </a:lnTo>
                <a:lnTo>
                  <a:pt x="2322" y="10191"/>
                </a:lnTo>
                <a:lnTo>
                  <a:pt x="2308" y="10201"/>
                </a:lnTo>
                <a:lnTo>
                  <a:pt x="2302" y="10205"/>
                </a:lnTo>
                <a:lnTo>
                  <a:pt x="2530" y="10415"/>
                </a:lnTo>
                <a:lnTo>
                  <a:pt x="2794" y="10488"/>
                </a:lnTo>
                <a:lnTo>
                  <a:pt x="3034" y="10653"/>
                </a:lnTo>
                <a:lnTo>
                  <a:pt x="2954" y="10873"/>
                </a:lnTo>
                <a:lnTo>
                  <a:pt x="2874" y="11077"/>
                </a:lnTo>
                <a:lnTo>
                  <a:pt x="2903" y="11249"/>
                </a:lnTo>
                <a:lnTo>
                  <a:pt x="2910" y="11249"/>
                </a:lnTo>
                <a:lnTo>
                  <a:pt x="2927" y="11250"/>
                </a:lnTo>
                <a:lnTo>
                  <a:pt x="2952" y="11250"/>
                </a:lnTo>
                <a:lnTo>
                  <a:pt x="2981" y="11252"/>
                </a:lnTo>
                <a:lnTo>
                  <a:pt x="3013" y="11255"/>
                </a:lnTo>
                <a:lnTo>
                  <a:pt x="3042" y="11258"/>
                </a:lnTo>
                <a:lnTo>
                  <a:pt x="3055" y="11261"/>
                </a:lnTo>
                <a:lnTo>
                  <a:pt x="3066" y="11264"/>
                </a:lnTo>
                <a:lnTo>
                  <a:pt x="3075" y="11268"/>
                </a:lnTo>
                <a:lnTo>
                  <a:pt x="3082" y="11272"/>
                </a:lnTo>
                <a:lnTo>
                  <a:pt x="3098" y="11287"/>
                </a:lnTo>
                <a:lnTo>
                  <a:pt x="3123" y="11312"/>
                </a:lnTo>
                <a:lnTo>
                  <a:pt x="3152" y="11344"/>
                </a:lnTo>
                <a:lnTo>
                  <a:pt x="3184" y="11379"/>
                </a:lnTo>
                <a:lnTo>
                  <a:pt x="3214" y="11412"/>
                </a:lnTo>
                <a:lnTo>
                  <a:pt x="3240" y="11441"/>
                </a:lnTo>
                <a:lnTo>
                  <a:pt x="3257" y="11462"/>
                </a:lnTo>
                <a:lnTo>
                  <a:pt x="3264" y="11470"/>
                </a:lnTo>
                <a:lnTo>
                  <a:pt x="3154" y="11720"/>
                </a:lnTo>
                <a:lnTo>
                  <a:pt x="3147" y="11725"/>
                </a:lnTo>
                <a:lnTo>
                  <a:pt x="3130" y="11742"/>
                </a:lnTo>
                <a:lnTo>
                  <a:pt x="3105" y="11764"/>
                </a:lnTo>
                <a:lnTo>
                  <a:pt x="3077" y="11790"/>
                </a:lnTo>
                <a:lnTo>
                  <a:pt x="3047" y="11818"/>
                </a:lnTo>
                <a:lnTo>
                  <a:pt x="3021" y="11844"/>
                </a:lnTo>
                <a:lnTo>
                  <a:pt x="3009" y="11856"/>
                </a:lnTo>
                <a:lnTo>
                  <a:pt x="2999" y="11866"/>
                </a:lnTo>
                <a:lnTo>
                  <a:pt x="2992" y="11874"/>
                </a:lnTo>
                <a:lnTo>
                  <a:pt x="2988" y="11881"/>
                </a:lnTo>
                <a:lnTo>
                  <a:pt x="2987" y="11884"/>
                </a:lnTo>
                <a:lnTo>
                  <a:pt x="2987" y="11887"/>
                </a:lnTo>
                <a:lnTo>
                  <a:pt x="2987" y="11892"/>
                </a:lnTo>
                <a:lnTo>
                  <a:pt x="2987" y="11896"/>
                </a:lnTo>
                <a:lnTo>
                  <a:pt x="2989" y="11908"/>
                </a:lnTo>
                <a:lnTo>
                  <a:pt x="2993" y="11921"/>
                </a:lnTo>
                <a:lnTo>
                  <a:pt x="3002" y="11951"/>
                </a:lnTo>
                <a:lnTo>
                  <a:pt x="3014" y="11985"/>
                </a:lnTo>
                <a:lnTo>
                  <a:pt x="3018" y="12003"/>
                </a:lnTo>
                <a:lnTo>
                  <a:pt x="3022" y="12021"/>
                </a:lnTo>
                <a:lnTo>
                  <a:pt x="3025" y="12038"/>
                </a:lnTo>
                <a:lnTo>
                  <a:pt x="3026" y="12055"/>
                </a:lnTo>
                <a:lnTo>
                  <a:pt x="3026" y="12063"/>
                </a:lnTo>
                <a:lnTo>
                  <a:pt x="3025" y="12070"/>
                </a:lnTo>
                <a:lnTo>
                  <a:pt x="3024" y="12078"/>
                </a:lnTo>
                <a:lnTo>
                  <a:pt x="3022" y="12084"/>
                </a:lnTo>
                <a:lnTo>
                  <a:pt x="3019" y="12091"/>
                </a:lnTo>
                <a:lnTo>
                  <a:pt x="3016" y="12097"/>
                </a:lnTo>
                <a:lnTo>
                  <a:pt x="3012" y="12102"/>
                </a:lnTo>
                <a:lnTo>
                  <a:pt x="3007" y="12107"/>
                </a:lnTo>
                <a:lnTo>
                  <a:pt x="2981" y="12132"/>
                </a:lnTo>
                <a:lnTo>
                  <a:pt x="2950" y="12164"/>
                </a:lnTo>
                <a:lnTo>
                  <a:pt x="2915" y="12202"/>
                </a:lnTo>
                <a:lnTo>
                  <a:pt x="2881" y="12241"/>
                </a:lnTo>
                <a:lnTo>
                  <a:pt x="2866" y="12260"/>
                </a:lnTo>
                <a:lnTo>
                  <a:pt x="2852" y="12277"/>
                </a:lnTo>
                <a:lnTo>
                  <a:pt x="2840" y="12295"/>
                </a:lnTo>
                <a:lnTo>
                  <a:pt x="2830" y="12310"/>
                </a:lnTo>
                <a:lnTo>
                  <a:pt x="2823" y="12322"/>
                </a:lnTo>
                <a:lnTo>
                  <a:pt x="2820" y="12332"/>
                </a:lnTo>
                <a:lnTo>
                  <a:pt x="2819" y="12335"/>
                </a:lnTo>
                <a:lnTo>
                  <a:pt x="2820" y="12338"/>
                </a:lnTo>
                <a:lnTo>
                  <a:pt x="2822" y="12340"/>
                </a:lnTo>
                <a:lnTo>
                  <a:pt x="2824" y="12341"/>
                </a:lnTo>
                <a:lnTo>
                  <a:pt x="2827" y="12342"/>
                </a:lnTo>
                <a:lnTo>
                  <a:pt x="2829" y="12343"/>
                </a:lnTo>
                <a:lnTo>
                  <a:pt x="2830" y="12346"/>
                </a:lnTo>
                <a:lnTo>
                  <a:pt x="2829" y="12349"/>
                </a:lnTo>
                <a:lnTo>
                  <a:pt x="2826" y="12357"/>
                </a:lnTo>
                <a:lnTo>
                  <a:pt x="2821" y="12368"/>
                </a:lnTo>
                <a:lnTo>
                  <a:pt x="2812" y="12381"/>
                </a:lnTo>
                <a:lnTo>
                  <a:pt x="2802" y="12394"/>
                </a:lnTo>
                <a:lnTo>
                  <a:pt x="2790" y="12409"/>
                </a:lnTo>
                <a:lnTo>
                  <a:pt x="2778" y="12424"/>
                </a:lnTo>
                <a:lnTo>
                  <a:pt x="2752" y="12454"/>
                </a:lnTo>
                <a:lnTo>
                  <a:pt x="2728" y="12479"/>
                </a:lnTo>
                <a:lnTo>
                  <a:pt x="2710" y="12497"/>
                </a:lnTo>
                <a:lnTo>
                  <a:pt x="2703" y="12504"/>
                </a:lnTo>
                <a:lnTo>
                  <a:pt x="2837" y="12664"/>
                </a:lnTo>
                <a:lnTo>
                  <a:pt x="3002" y="12793"/>
                </a:lnTo>
                <a:lnTo>
                  <a:pt x="2996" y="12800"/>
                </a:lnTo>
                <a:lnTo>
                  <a:pt x="2980" y="12818"/>
                </a:lnTo>
                <a:lnTo>
                  <a:pt x="2957" y="12844"/>
                </a:lnTo>
                <a:lnTo>
                  <a:pt x="2929" y="12875"/>
                </a:lnTo>
                <a:lnTo>
                  <a:pt x="2901" y="12907"/>
                </a:lnTo>
                <a:lnTo>
                  <a:pt x="2875" y="12935"/>
                </a:lnTo>
                <a:lnTo>
                  <a:pt x="2853" y="12958"/>
                </a:lnTo>
                <a:lnTo>
                  <a:pt x="2839" y="12972"/>
                </a:lnTo>
                <a:lnTo>
                  <a:pt x="2828" y="12983"/>
                </a:lnTo>
                <a:lnTo>
                  <a:pt x="2812" y="13000"/>
                </a:lnTo>
                <a:lnTo>
                  <a:pt x="2795" y="13021"/>
                </a:lnTo>
                <a:lnTo>
                  <a:pt x="2777" y="13043"/>
                </a:lnTo>
                <a:lnTo>
                  <a:pt x="2745" y="13082"/>
                </a:lnTo>
                <a:lnTo>
                  <a:pt x="2732" y="13099"/>
                </a:lnTo>
                <a:lnTo>
                  <a:pt x="2739" y="13104"/>
                </a:lnTo>
                <a:lnTo>
                  <a:pt x="2758" y="13119"/>
                </a:lnTo>
                <a:lnTo>
                  <a:pt x="2785" y="13142"/>
                </a:lnTo>
                <a:lnTo>
                  <a:pt x="2814" y="13167"/>
                </a:lnTo>
                <a:lnTo>
                  <a:pt x="2829" y="13181"/>
                </a:lnTo>
                <a:lnTo>
                  <a:pt x="2842" y="13194"/>
                </a:lnTo>
                <a:lnTo>
                  <a:pt x="2855" y="13208"/>
                </a:lnTo>
                <a:lnTo>
                  <a:pt x="2865" y="13220"/>
                </a:lnTo>
                <a:lnTo>
                  <a:pt x="2869" y="13226"/>
                </a:lnTo>
                <a:lnTo>
                  <a:pt x="2872" y="13232"/>
                </a:lnTo>
                <a:lnTo>
                  <a:pt x="2875" y="13237"/>
                </a:lnTo>
                <a:lnTo>
                  <a:pt x="2876" y="13242"/>
                </a:lnTo>
                <a:lnTo>
                  <a:pt x="2877" y="13247"/>
                </a:lnTo>
                <a:lnTo>
                  <a:pt x="2877" y="13251"/>
                </a:lnTo>
                <a:lnTo>
                  <a:pt x="2876" y="13255"/>
                </a:lnTo>
                <a:lnTo>
                  <a:pt x="2874" y="13258"/>
                </a:lnTo>
                <a:lnTo>
                  <a:pt x="2867" y="13264"/>
                </a:lnTo>
                <a:lnTo>
                  <a:pt x="2860" y="13273"/>
                </a:lnTo>
                <a:lnTo>
                  <a:pt x="2853" y="13283"/>
                </a:lnTo>
                <a:lnTo>
                  <a:pt x="2845" y="13295"/>
                </a:lnTo>
                <a:lnTo>
                  <a:pt x="2829" y="13321"/>
                </a:lnTo>
                <a:lnTo>
                  <a:pt x="2813" y="13349"/>
                </a:lnTo>
                <a:lnTo>
                  <a:pt x="2799" y="13378"/>
                </a:lnTo>
                <a:lnTo>
                  <a:pt x="2787" y="13405"/>
                </a:lnTo>
                <a:lnTo>
                  <a:pt x="2782" y="13417"/>
                </a:lnTo>
                <a:lnTo>
                  <a:pt x="2778" y="13429"/>
                </a:lnTo>
                <a:lnTo>
                  <a:pt x="2775" y="13439"/>
                </a:lnTo>
                <a:lnTo>
                  <a:pt x="2774" y="13446"/>
                </a:lnTo>
                <a:lnTo>
                  <a:pt x="2771" y="13463"/>
                </a:lnTo>
                <a:lnTo>
                  <a:pt x="2768" y="13485"/>
                </a:lnTo>
                <a:lnTo>
                  <a:pt x="2764" y="13512"/>
                </a:lnTo>
                <a:lnTo>
                  <a:pt x="2760" y="13540"/>
                </a:lnTo>
                <a:lnTo>
                  <a:pt x="2756" y="13568"/>
                </a:lnTo>
                <a:lnTo>
                  <a:pt x="2753" y="13594"/>
                </a:lnTo>
                <a:lnTo>
                  <a:pt x="2752" y="13616"/>
                </a:lnTo>
                <a:lnTo>
                  <a:pt x="2752" y="13633"/>
                </a:lnTo>
                <a:lnTo>
                  <a:pt x="2753" y="13636"/>
                </a:lnTo>
                <a:lnTo>
                  <a:pt x="2755" y="13640"/>
                </a:lnTo>
                <a:lnTo>
                  <a:pt x="2759" y="13645"/>
                </a:lnTo>
                <a:lnTo>
                  <a:pt x="2763" y="13650"/>
                </a:lnTo>
                <a:lnTo>
                  <a:pt x="2774" y="13662"/>
                </a:lnTo>
                <a:lnTo>
                  <a:pt x="2789" y="13675"/>
                </a:lnTo>
                <a:lnTo>
                  <a:pt x="2806" y="13689"/>
                </a:lnTo>
                <a:lnTo>
                  <a:pt x="2825" y="13703"/>
                </a:lnTo>
                <a:lnTo>
                  <a:pt x="2845" y="13719"/>
                </a:lnTo>
                <a:lnTo>
                  <a:pt x="2865" y="13734"/>
                </a:lnTo>
                <a:lnTo>
                  <a:pt x="2906" y="13762"/>
                </a:lnTo>
                <a:lnTo>
                  <a:pt x="2941" y="13786"/>
                </a:lnTo>
                <a:lnTo>
                  <a:pt x="2966" y="13802"/>
                </a:lnTo>
                <a:lnTo>
                  <a:pt x="2975" y="13808"/>
                </a:lnTo>
                <a:lnTo>
                  <a:pt x="2978" y="13814"/>
                </a:lnTo>
                <a:lnTo>
                  <a:pt x="2986" y="13828"/>
                </a:lnTo>
                <a:lnTo>
                  <a:pt x="2996" y="13849"/>
                </a:lnTo>
                <a:lnTo>
                  <a:pt x="3009" y="13873"/>
                </a:lnTo>
                <a:lnTo>
                  <a:pt x="3023" y="13899"/>
                </a:lnTo>
                <a:lnTo>
                  <a:pt x="3034" y="13923"/>
                </a:lnTo>
                <a:lnTo>
                  <a:pt x="3043" y="13944"/>
                </a:lnTo>
                <a:lnTo>
                  <a:pt x="3047" y="13958"/>
                </a:lnTo>
                <a:lnTo>
                  <a:pt x="3049" y="13964"/>
                </a:lnTo>
                <a:lnTo>
                  <a:pt x="3053" y="13973"/>
                </a:lnTo>
                <a:lnTo>
                  <a:pt x="3061" y="13985"/>
                </a:lnTo>
                <a:lnTo>
                  <a:pt x="3070" y="13999"/>
                </a:lnTo>
                <a:lnTo>
                  <a:pt x="3081" y="14014"/>
                </a:lnTo>
                <a:lnTo>
                  <a:pt x="3094" y="14030"/>
                </a:lnTo>
                <a:lnTo>
                  <a:pt x="3109" y="14046"/>
                </a:lnTo>
                <a:lnTo>
                  <a:pt x="3124" y="14062"/>
                </a:lnTo>
                <a:lnTo>
                  <a:pt x="3139" y="14077"/>
                </a:lnTo>
                <a:lnTo>
                  <a:pt x="3155" y="14092"/>
                </a:lnTo>
                <a:lnTo>
                  <a:pt x="3172" y="14105"/>
                </a:lnTo>
                <a:lnTo>
                  <a:pt x="3187" y="14115"/>
                </a:lnTo>
                <a:lnTo>
                  <a:pt x="3195" y="14120"/>
                </a:lnTo>
                <a:lnTo>
                  <a:pt x="3203" y="14123"/>
                </a:lnTo>
                <a:lnTo>
                  <a:pt x="3210" y="14126"/>
                </a:lnTo>
                <a:lnTo>
                  <a:pt x="3217" y="14128"/>
                </a:lnTo>
                <a:lnTo>
                  <a:pt x="3224" y="14130"/>
                </a:lnTo>
                <a:lnTo>
                  <a:pt x="3230" y="14130"/>
                </a:lnTo>
                <a:lnTo>
                  <a:pt x="3237" y="14129"/>
                </a:lnTo>
                <a:lnTo>
                  <a:pt x="3242" y="14128"/>
                </a:lnTo>
                <a:lnTo>
                  <a:pt x="3265" y="14117"/>
                </a:lnTo>
                <a:lnTo>
                  <a:pt x="3289" y="14106"/>
                </a:lnTo>
                <a:lnTo>
                  <a:pt x="3314" y="14092"/>
                </a:lnTo>
                <a:lnTo>
                  <a:pt x="3340" y="14077"/>
                </a:lnTo>
                <a:lnTo>
                  <a:pt x="3366" y="14061"/>
                </a:lnTo>
                <a:lnTo>
                  <a:pt x="3393" y="14044"/>
                </a:lnTo>
                <a:lnTo>
                  <a:pt x="3420" y="14026"/>
                </a:lnTo>
                <a:lnTo>
                  <a:pt x="3448" y="14006"/>
                </a:lnTo>
                <a:lnTo>
                  <a:pt x="3482" y="13980"/>
                </a:lnTo>
                <a:lnTo>
                  <a:pt x="3529" y="13947"/>
                </a:lnTo>
                <a:lnTo>
                  <a:pt x="3582" y="13908"/>
                </a:lnTo>
                <a:lnTo>
                  <a:pt x="3639" y="13866"/>
                </a:lnTo>
                <a:lnTo>
                  <a:pt x="3692" y="13826"/>
                </a:lnTo>
                <a:lnTo>
                  <a:pt x="3737" y="13791"/>
                </a:lnTo>
                <a:lnTo>
                  <a:pt x="3755" y="13776"/>
                </a:lnTo>
                <a:lnTo>
                  <a:pt x="3770" y="13763"/>
                </a:lnTo>
                <a:lnTo>
                  <a:pt x="3780" y="13753"/>
                </a:lnTo>
                <a:lnTo>
                  <a:pt x="3785" y="13746"/>
                </a:lnTo>
                <a:lnTo>
                  <a:pt x="3787" y="13743"/>
                </a:lnTo>
                <a:lnTo>
                  <a:pt x="3791" y="13741"/>
                </a:lnTo>
                <a:lnTo>
                  <a:pt x="3795" y="13738"/>
                </a:lnTo>
                <a:lnTo>
                  <a:pt x="3801" y="13736"/>
                </a:lnTo>
                <a:lnTo>
                  <a:pt x="3816" y="13731"/>
                </a:lnTo>
                <a:lnTo>
                  <a:pt x="3834" y="13726"/>
                </a:lnTo>
                <a:lnTo>
                  <a:pt x="3879" y="13717"/>
                </a:lnTo>
                <a:lnTo>
                  <a:pt x="3929" y="13710"/>
                </a:lnTo>
                <a:lnTo>
                  <a:pt x="3977" y="13703"/>
                </a:lnTo>
                <a:lnTo>
                  <a:pt x="4020" y="13698"/>
                </a:lnTo>
                <a:lnTo>
                  <a:pt x="4049" y="13695"/>
                </a:lnTo>
                <a:lnTo>
                  <a:pt x="4061" y="13694"/>
                </a:lnTo>
                <a:lnTo>
                  <a:pt x="4069" y="13693"/>
                </a:lnTo>
                <a:lnTo>
                  <a:pt x="4091" y="13691"/>
                </a:lnTo>
                <a:lnTo>
                  <a:pt x="4123" y="13688"/>
                </a:lnTo>
                <a:lnTo>
                  <a:pt x="4162" y="13683"/>
                </a:lnTo>
                <a:lnTo>
                  <a:pt x="4202" y="13677"/>
                </a:lnTo>
                <a:lnTo>
                  <a:pt x="4240" y="13669"/>
                </a:lnTo>
                <a:lnTo>
                  <a:pt x="4256" y="13665"/>
                </a:lnTo>
                <a:lnTo>
                  <a:pt x="4271" y="13660"/>
                </a:lnTo>
                <a:lnTo>
                  <a:pt x="4283" y="13654"/>
                </a:lnTo>
                <a:lnTo>
                  <a:pt x="4293" y="13649"/>
                </a:lnTo>
                <a:lnTo>
                  <a:pt x="4311" y="13633"/>
                </a:lnTo>
                <a:lnTo>
                  <a:pt x="4334" y="13612"/>
                </a:lnTo>
                <a:lnTo>
                  <a:pt x="4360" y="13587"/>
                </a:lnTo>
                <a:lnTo>
                  <a:pt x="4386" y="13562"/>
                </a:lnTo>
                <a:lnTo>
                  <a:pt x="4410" y="13538"/>
                </a:lnTo>
                <a:lnTo>
                  <a:pt x="4431" y="13517"/>
                </a:lnTo>
                <a:lnTo>
                  <a:pt x="4445" y="13503"/>
                </a:lnTo>
                <a:lnTo>
                  <a:pt x="4451" y="13498"/>
                </a:lnTo>
                <a:lnTo>
                  <a:pt x="4547" y="13275"/>
                </a:lnTo>
                <a:lnTo>
                  <a:pt x="4802" y="13280"/>
                </a:lnTo>
                <a:lnTo>
                  <a:pt x="4811" y="13278"/>
                </a:lnTo>
                <a:lnTo>
                  <a:pt x="4835" y="13273"/>
                </a:lnTo>
                <a:lnTo>
                  <a:pt x="4868" y="13266"/>
                </a:lnTo>
                <a:lnTo>
                  <a:pt x="4908" y="13258"/>
                </a:lnTo>
                <a:lnTo>
                  <a:pt x="4949" y="13250"/>
                </a:lnTo>
                <a:lnTo>
                  <a:pt x="4986" y="13243"/>
                </a:lnTo>
                <a:lnTo>
                  <a:pt x="5016" y="13237"/>
                </a:lnTo>
                <a:lnTo>
                  <a:pt x="5034" y="13234"/>
                </a:lnTo>
                <a:lnTo>
                  <a:pt x="5041" y="13232"/>
                </a:lnTo>
                <a:lnTo>
                  <a:pt x="5050" y="13226"/>
                </a:lnTo>
                <a:lnTo>
                  <a:pt x="5062" y="13218"/>
                </a:lnTo>
                <a:lnTo>
                  <a:pt x="5076" y="13207"/>
                </a:lnTo>
                <a:lnTo>
                  <a:pt x="5109" y="13181"/>
                </a:lnTo>
                <a:lnTo>
                  <a:pt x="5144" y="13151"/>
                </a:lnTo>
                <a:lnTo>
                  <a:pt x="5177" y="13120"/>
                </a:lnTo>
                <a:lnTo>
                  <a:pt x="5206" y="13094"/>
                </a:lnTo>
                <a:lnTo>
                  <a:pt x="5226" y="13076"/>
                </a:lnTo>
                <a:lnTo>
                  <a:pt x="5234" y="13069"/>
                </a:lnTo>
                <a:lnTo>
                  <a:pt x="5381" y="12972"/>
                </a:lnTo>
                <a:lnTo>
                  <a:pt x="5712" y="12880"/>
                </a:lnTo>
                <a:lnTo>
                  <a:pt x="5800" y="12737"/>
                </a:lnTo>
                <a:lnTo>
                  <a:pt x="5816" y="12730"/>
                </a:lnTo>
                <a:lnTo>
                  <a:pt x="5859" y="12711"/>
                </a:lnTo>
                <a:lnTo>
                  <a:pt x="5922" y="12683"/>
                </a:lnTo>
                <a:lnTo>
                  <a:pt x="5995" y="12652"/>
                </a:lnTo>
                <a:lnTo>
                  <a:pt x="6069" y="12621"/>
                </a:lnTo>
                <a:lnTo>
                  <a:pt x="6139" y="12592"/>
                </a:lnTo>
                <a:lnTo>
                  <a:pt x="6169" y="12581"/>
                </a:lnTo>
                <a:lnTo>
                  <a:pt x="6195" y="12571"/>
                </a:lnTo>
                <a:lnTo>
                  <a:pt x="6215" y="12565"/>
                </a:lnTo>
                <a:lnTo>
                  <a:pt x="6228" y="12562"/>
                </a:lnTo>
                <a:lnTo>
                  <a:pt x="6233" y="12560"/>
                </a:lnTo>
                <a:lnTo>
                  <a:pt x="6240" y="12557"/>
                </a:lnTo>
                <a:lnTo>
                  <a:pt x="6248" y="12552"/>
                </a:lnTo>
                <a:lnTo>
                  <a:pt x="6258" y="12546"/>
                </a:lnTo>
                <a:lnTo>
                  <a:pt x="6279" y="12530"/>
                </a:lnTo>
                <a:lnTo>
                  <a:pt x="6304" y="12510"/>
                </a:lnTo>
                <a:lnTo>
                  <a:pt x="6331" y="12486"/>
                </a:lnTo>
                <a:lnTo>
                  <a:pt x="6361" y="12460"/>
                </a:lnTo>
                <a:lnTo>
                  <a:pt x="6391" y="12432"/>
                </a:lnTo>
                <a:lnTo>
                  <a:pt x="6421" y="12402"/>
                </a:lnTo>
                <a:lnTo>
                  <a:pt x="6480" y="12346"/>
                </a:lnTo>
                <a:lnTo>
                  <a:pt x="6529" y="12296"/>
                </a:lnTo>
                <a:lnTo>
                  <a:pt x="6564" y="12260"/>
                </a:lnTo>
                <a:lnTo>
                  <a:pt x="6577" y="12247"/>
                </a:lnTo>
                <a:lnTo>
                  <a:pt x="6754" y="11892"/>
                </a:lnTo>
                <a:lnTo>
                  <a:pt x="6980" y="11293"/>
                </a:lnTo>
                <a:lnTo>
                  <a:pt x="7040" y="10917"/>
                </a:lnTo>
                <a:lnTo>
                  <a:pt x="6958" y="10820"/>
                </a:lnTo>
                <a:lnTo>
                  <a:pt x="6709" y="11018"/>
                </a:lnTo>
                <a:lnTo>
                  <a:pt x="6708" y="11005"/>
                </a:lnTo>
                <a:lnTo>
                  <a:pt x="6707" y="10969"/>
                </a:lnTo>
                <a:lnTo>
                  <a:pt x="6704" y="10912"/>
                </a:lnTo>
                <a:lnTo>
                  <a:pt x="6700" y="10837"/>
                </a:lnTo>
                <a:lnTo>
                  <a:pt x="6696" y="10748"/>
                </a:lnTo>
                <a:lnTo>
                  <a:pt x="6691" y="10647"/>
                </a:lnTo>
                <a:lnTo>
                  <a:pt x="6685" y="10536"/>
                </a:lnTo>
                <a:lnTo>
                  <a:pt x="6678" y="10420"/>
                </a:lnTo>
                <a:lnTo>
                  <a:pt x="6671" y="10300"/>
                </a:lnTo>
                <a:lnTo>
                  <a:pt x="6664" y="10181"/>
                </a:lnTo>
                <a:lnTo>
                  <a:pt x="6656" y="10065"/>
                </a:lnTo>
                <a:lnTo>
                  <a:pt x="6647" y="9953"/>
                </a:lnTo>
                <a:lnTo>
                  <a:pt x="6638" y="9851"/>
                </a:lnTo>
                <a:lnTo>
                  <a:pt x="6629" y="9760"/>
                </a:lnTo>
                <a:lnTo>
                  <a:pt x="6625" y="9718"/>
                </a:lnTo>
                <a:lnTo>
                  <a:pt x="6620" y="9682"/>
                </a:lnTo>
                <a:lnTo>
                  <a:pt x="6616" y="9650"/>
                </a:lnTo>
                <a:lnTo>
                  <a:pt x="6611" y="9623"/>
                </a:lnTo>
                <a:lnTo>
                  <a:pt x="6605" y="9595"/>
                </a:lnTo>
                <a:lnTo>
                  <a:pt x="6595" y="9563"/>
                </a:lnTo>
                <a:lnTo>
                  <a:pt x="6581" y="9527"/>
                </a:lnTo>
                <a:lnTo>
                  <a:pt x="6565" y="9487"/>
                </a:lnTo>
                <a:lnTo>
                  <a:pt x="6547" y="9442"/>
                </a:lnTo>
                <a:lnTo>
                  <a:pt x="6525" y="9395"/>
                </a:lnTo>
                <a:lnTo>
                  <a:pt x="6502" y="9346"/>
                </a:lnTo>
                <a:lnTo>
                  <a:pt x="6476" y="9293"/>
                </a:lnTo>
                <a:lnTo>
                  <a:pt x="6419" y="9182"/>
                </a:lnTo>
                <a:lnTo>
                  <a:pt x="6358" y="9066"/>
                </a:lnTo>
                <a:lnTo>
                  <a:pt x="6293" y="8947"/>
                </a:lnTo>
                <a:lnTo>
                  <a:pt x="6227" y="8828"/>
                </a:lnTo>
                <a:lnTo>
                  <a:pt x="6161" y="8713"/>
                </a:lnTo>
                <a:lnTo>
                  <a:pt x="6098" y="8603"/>
                </a:lnTo>
                <a:lnTo>
                  <a:pt x="6040" y="8502"/>
                </a:lnTo>
                <a:lnTo>
                  <a:pt x="5988" y="8414"/>
                </a:lnTo>
                <a:lnTo>
                  <a:pt x="5944" y="8340"/>
                </a:lnTo>
                <a:lnTo>
                  <a:pt x="5910" y="8282"/>
                </a:lnTo>
                <a:lnTo>
                  <a:pt x="5889" y="8246"/>
                </a:lnTo>
                <a:lnTo>
                  <a:pt x="5881" y="8234"/>
                </a:lnTo>
                <a:lnTo>
                  <a:pt x="5875" y="8229"/>
                </a:lnTo>
                <a:lnTo>
                  <a:pt x="5861" y="8214"/>
                </a:lnTo>
                <a:lnTo>
                  <a:pt x="5839" y="8192"/>
                </a:lnTo>
                <a:lnTo>
                  <a:pt x="5810" y="8161"/>
                </a:lnTo>
                <a:lnTo>
                  <a:pt x="5774" y="8123"/>
                </a:lnTo>
                <a:lnTo>
                  <a:pt x="5734" y="8078"/>
                </a:lnTo>
                <a:lnTo>
                  <a:pt x="5689" y="8027"/>
                </a:lnTo>
                <a:lnTo>
                  <a:pt x="5640" y="7971"/>
                </a:lnTo>
                <a:lnTo>
                  <a:pt x="5589" y="7912"/>
                </a:lnTo>
                <a:lnTo>
                  <a:pt x="5536" y="7848"/>
                </a:lnTo>
                <a:lnTo>
                  <a:pt x="5484" y="7782"/>
                </a:lnTo>
                <a:lnTo>
                  <a:pt x="5432" y="7713"/>
                </a:lnTo>
                <a:lnTo>
                  <a:pt x="5406" y="7678"/>
                </a:lnTo>
                <a:lnTo>
                  <a:pt x="5381" y="7643"/>
                </a:lnTo>
                <a:lnTo>
                  <a:pt x="5357" y="7608"/>
                </a:lnTo>
                <a:lnTo>
                  <a:pt x="5333" y="7572"/>
                </a:lnTo>
                <a:lnTo>
                  <a:pt x="5310" y="7537"/>
                </a:lnTo>
                <a:lnTo>
                  <a:pt x="5287" y="7502"/>
                </a:lnTo>
                <a:lnTo>
                  <a:pt x="5266" y="7466"/>
                </a:lnTo>
                <a:lnTo>
                  <a:pt x="5247" y="7431"/>
                </a:lnTo>
                <a:lnTo>
                  <a:pt x="5227" y="7397"/>
                </a:lnTo>
                <a:lnTo>
                  <a:pt x="5207" y="7363"/>
                </a:lnTo>
                <a:lnTo>
                  <a:pt x="5187" y="7330"/>
                </a:lnTo>
                <a:lnTo>
                  <a:pt x="5165" y="7298"/>
                </a:lnTo>
                <a:lnTo>
                  <a:pt x="5143" y="7267"/>
                </a:lnTo>
                <a:lnTo>
                  <a:pt x="5121" y="7236"/>
                </a:lnTo>
                <a:lnTo>
                  <a:pt x="5098" y="7205"/>
                </a:lnTo>
                <a:lnTo>
                  <a:pt x="5074" y="7176"/>
                </a:lnTo>
                <a:lnTo>
                  <a:pt x="5050" y="7147"/>
                </a:lnTo>
                <a:lnTo>
                  <a:pt x="5025" y="7119"/>
                </a:lnTo>
                <a:lnTo>
                  <a:pt x="4999" y="7092"/>
                </a:lnTo>
                <a:lnTo>
                  <a:pt x="4974" y="7065"/>
                </a:lnTo>
                <a:lnTo>
                  <a:pt x="4948" y="7039"/>
                </a:lnTo>
                <a:lnTo>
                  <a:pt x="4922" y="7014"/>
                </a:lnTo>
                <a:lnTo>
                  <a:pt x="4895" y="6989"/>
                </a:lnTo>
                <a:lnTo>
                  <a:pt x="4869" y="6965"/>
                </a:lnTo>
                <a:lnTo>
                  <a:pt x="4842" y="6941"/>
                </a:lnTo>
                <a:lnTo>
                  <a:pt x="4814" y="6917"/>
                </a:lnTo>
                <a:lnTo>
                  <a:pt x="4787" y="6895"/>
                </a:lnTo>
                <a:lnTo>
                  <a:pt x="4759" y="6873"/>
                </a:lnTo>
                <a:lnTo>
                  <a:pt x="4702" y="6831"/>
                </a:lnTo>
                <a:lnTo>
                  <a:pt x="4646" y="6791"/>
                </a:lnTo>
                <a:lnTo>
                  <a:pt x="4590" y="6754"/>
                </a:lnTo>
                <a:lnTo>
                  <a:pt x="4534" y="6718"/>
                </a:lnTo>
                <a:lnTo>
                  <a:pt x="4479" y="6684"/>
                </a:lnTo>
                <a:lnTo>
                  <a:pt x="4423" y="6652"/>
                </a:lnTo>
                <a:lnTo>
                  <a:pt x="4315" y="6590"/>
                </a:lnTo>
                <a:lnTo>
                  <a:pt x="4215" y="6533"/>
                </a:lnTo>
                <a:lnTo>
                  <a:pt x="4122" y="6481"/>
                </a:lnTo>
                <a:lnTo>
                  <a:pt x="4042" y="6434"/>
                </a:lnTo>
                <a:lnTo>
                  <a:pt x="4007" y="6413"/>
                </a:lnTo>
                <a:lnTo>
                  <a:pt x="3976" y="6393"/>
                </a:lnTo>
                <a:lnTo>
                  <a:pt x="3949" y="6376"/>
                </a:lnTo>
                <a:lnTo>
                  <a:pt x="3927" y="6361"/>
                </a:lnTo>
                <a:lnTo>
                  <a:pt x="3910" y="6346"/>
                </a:lnTo>
                <a:lnTo>
                  <a:pt x="3898" y="6335"/>
                </a:lnTo>
                <a:lnTo>
                  <a:pt x="3894" y="6330"/>
                </a:lnTo>
                <a:lnTo>
                  <a:pt x="3891" y="6326"/>
                </a:lnTo>
                <a:lnTo>
                  <a:pt x="3890" y="6322"/>
                </a:lnTo>
                <a:lnTo>
                  <a:pt x="3891" y="6320"/>
                </a:lnTo>
                <a:lnTo>
                  <a:pt x="3893" y="6311"/>
                </a:lnTo>
                <a:lnTo>
                  <a:pt x="3894" y="6295"/>
                </a:lnTo>
                <a:lnTo>
                  <a:pt x="3895" y="6273"/>
                </a:lnTo>
                <a:lnTo>
                  <a:pt x="3895" y="6246"/>
                </a:lnTo>
                <a:lnTo>
                  <a:pt x="3893" y="6183"/>
                </a:lnTo>
                <a:lnTo>
                  <a:pt x="3890" y="6113"/>
                </a:lnTo>
                <a:lnTo>
                  <a:pt x="3886" y="6043"/>
                </a:lnTo>
                <a:lnTo>
                  <a:pt x="3882" y="5983"/>
                </a:lnTo>
                <a:lnTo>
                  <a:pt x="3880" y="5942"/>
                </a:lnTo>
                <a:lnTo>
                  <a:pt x="3879" y="5926"/>
                </a:lnTo>
                <a:lnTo>
                  <a:pt x="4119" y="5958"/>
                </a:lnTo>
                <a:lnTo>
                  <a:pt x="4117" y="5947"/>
                </a:lnTo>
                <a:lnTo>
                  <a:pt x="4111" y="5917"/>
                </a:lnTo>
                <a:lnTo>
                  <a:pt x="4103" y="5875"/>
                </a:lnTo>
                <a:lnTo>
                  <a:pt x="4094" y="5826"/>
                </a:lnTo>
                <a:lnTo>
                  <a:pt x="4085" y="5775"/>
                </a:lnTo>
                <a:lnTo>
                  <a:pt x="4077" y="5729"/>
                </a:lnTo>
                <a:lnTo>
                  <a:pt x="4070" y="5694"/>
                </a:lnTo>
                <a:lnTo>
                  <a:pt x="4067" y="5674"/>
                </a:lnTo>
                <a:lnTo>
                  <a:pt x="4065" y="5656"/>
                </a:lnTo>
                <a:lnTo>
                  <a:pt x="4061" y="5623"/>
                </a:lnTo>
                <a:lnTo>
                  <a:pt x="4056" y="5581"/>
                </a:lnTo>
                <a:lnTo>
                  <a:pt x="4050" y="5535"/>
                </a:lnTo>
                <a:lnTo>
                  <a:pt x="4045" y="5489"/>
                </a:lnTo>
                <a:lnTo>
                  <a:pt x="4040" y="5451"/>
                </a:lnTo>
                <a:lnTo>
                  <a:pt x="4037" y="5424"/>
                </a:lnTo>
                <a:lnTo>
                  <a:pt x="4036" y="5414"/>
                </a:lnTo>
                <a:lnTo>
                  <a:pt x="4327" y="5274"/>
                </a:lnTo>
                <a:lnTo>
                  <a:pt x="4446" y="5022"/>
                </a:lnTo>
                <a:lnTo>
                  <a:pt x="4885" y="4872"/>
                </a:lnTo>
                <a:lnTo>
                  <a:pt x="5201" y="4649"/>
                </a:lnTo>
                <a:lnTo>
                  <a:pt x="5251" y="4485"/>
                </a:lnTo>
                <a:lnTo>
                  <a:pt x="5271" y="4476"/>
                </a:lnTo>
                <a:lnTo>
                  <a:pt x="5326" y="4453"/>
                </a:lnTo>
                <a:lnTo>
                  <a:pt x="5402" y="4419"/>
                </a:lnTo>
                <a:lnTo>
                  <a:pt x="5490" y="4376"/>
                </a:lnTo>
                <a:lnTo>
                  <a:pt x="5535" y="4354"/>
                </a:lnTo>
                <a:lnTo>
                  <a:pt x="5580" y="4331"/>
                </a:lnTo>
                <a:lnTo>
                  <a:pt x="5623" y="4309"/>
                </a:lnTo>
                <a:lnTo>
                  <a:pt x="5662" y="4287"/>
                </a:lnTo>
                <a:lnTo>
                  <a:pt x="5679" y="4276"/>
                </a:lnTo>
                <a:lnTo>
                  <a:pt x="5696" y="4266"/>
                </a:lnTo>
                <a:lnTo>
                  <a:pt x="5710" y="4256"/>
                </a:lnTo>
                <a:lnTo>
                  <a:pt x="5723" y="4246"/>
                </a:lnTo>
                <a:lnTo>
                  <a:pt x="5734" y="4237"/>
                </a:lnTo>
                <a:lnTo>
                  <a:pt x="5744" y="4228"/>
                </a:lnTo>
                <a:lnTo>
                  <a:pt x="5750" y="4220"/>
                </a:lnTo>
                <a:lnTo>
                  <a:pt x="5755" y="4213"/>
                </a:lnTo>
                <a:lnTo>
                  <a:pt x="5770" y="4177"/>
                </a:lnTo>
                <a:lnTo>
                  <a:pt x="5789" y="4129"/>
                </a:lnTo>
                <a:lnTo>
                  <a:pt x="5810" y="4072"/>
                </a:lnTo>
                <a:lnTo>
                  <a:pt x="5831" y="4014"/>
                </a:lnTo>
                <a:lnTo>
                  <a:pt x="5850" y="3960"/>
                </a:lnTo>
                <a:lnTo>
                  <a:pt x="5866" y="3915"/>
                </a:lnTo>
                <a:lnTo>
                  <a:pt x="5876" y="3884"/>
                </a:lnTo>
                <a:lnTo>
                  <a:pt x="5881" y="3873"/>
                </a:lnTo>
                <a:lnTo>
                  <a:pt x="6323" y="3599"/>
                </a:lnTo>
                <a:lnTo>
                  <a:pt x="6330" y="3591"/>
                </a:lnTo>
                <a:lnTo>
                  <a:pt x="6351" y="3568"/>
                </a:lnTo>
                <a:lnTo>
                  <a:pt x="6380" y="3535"/>
                </a:lnTo>
                <a:lnTo>
                  <a:pt x="6413" y="3496"/>
                </a:lnTo>
                <a:lnTo>
                  <a:pt x="6429" y="3477"/>
                </a:lnTo>
                <a:lnTo>
                  <a:pt x="6445" y="3457"/>
                </a:lnTo>
                <a:lnTo>
                  <a:pt x="6460" y="3439"/>
                </a:lnTo>
                <a:lnTo>
                  <a:pt x="6472" y="3421"/>
                </a:lnTo>
                <a:lnTo>
                  <a:pt x="6482" y="3406"/>
                </a:lnTo>
                <a:lnTo>
                  <a:pt x="6488" y="3393"/>
                </a:lnTo>
                <a:lnTo>
                  <a:pt x="6490" y="3388"/>
                </a:lnTo>
                <a:lnTo>
                  <a:pt x="6491" y="3383"/>
                </a:lnTo>
                <a:lnTo>
                  <a:pt x="6491" y="3379"/>
                </a:lnTo>
                <a:lnTo>
                  <a:pt x="6490" y="3377"/>
                </a:lnTo>
                <a:lnTo>
                  <a:pt x="6488" y="3373"/>
                </a:lnTo>
                <a:lnTo>
                  <a:pt x="6486" y="3367"/>
                </a:lnTo>
                <a:lnTo>
                  <a:pt x="6484" y="3359"/>
                </a:lnTo>
                <a:lnTo>
                  <a:pt x="6483" y="3348"/>
                </a:lnTo>
                <a:lnTo>
                  <a:pt x="6480" y="3322"/>
                </a:lnTo>
                <a:lnTo>
                  <a:pt x="6478" y="3289"/>
                </a:lnTo>
                <a:lnTo>
                  <a:pt x="6475" y="3208"/>
                </a:lnTo>
                <a:lnTo>
                  <a:pt x="6474" y="3118"/>
                </a:lnTo>
                <a:lnTo>
                  <a:pt x="6473" y="3029"/>
                </a:lnTo>
                <a:lnTo>
                  <a:pt x="6473" y="2952"/>
                </a:lnTo>
                <a:lnTo>
                  <a:pt x="6473" y="2898"/>
                </a:lnTo>
                <a:lnTo>
                  <a:pt x="6473" y="2877"/>
                </a:lnTo>
                <a:lnTo>
                  <a:pt x="6469" y="2869"/>
                </a:lnTo>
                <a:lnTo>
                  <a:pt x="6459" y="2845"/>
                </a:lnTo>
                <a:lnTo>
                  <a:pt x="6444" y="2812"/>
                </a:lnTo>
                <a:lnTo>
                  <a:pt x="6427" y="2772"/>
                </a:lnTo>
                <a:lnTo>
                  <a:pt x="6408" y="2731"/>
                </a:lnTo>
                <a:lnTo>
                  <a:pt x="6391" y="2691"/>
                </a:lnTo>
                <a:lnTo>
                  <a:pt x="6375" y="2657"/>
                </a:lnTo>
                <a:lnTo>
                  <a:pt x="6364" y="2635"/>
                </a:lnTo>
                <a:lnTo>
                  <a:pt x="6360" y="2625"/>
                </a:lnTo>
                <a:lnTo>
                  <a:pt x="6356" y="2610"/>
                </a:lnTo>
                <a:lnTo>
                  <a:pt x="6351" y="2591"/>
                </a:lnTo>
                <a:lnTo>
                  <a:pt x="6346" y="2570"/>
                </a:lnTo>
                <a:lnTo>
                  <a:pt x="6337" y="2519"/>
                </a:lnTo>
                <a:lnTo>
                  <a:pt x="6328" y="2465"/>
                </a:lnTo>
                <a:lnTo>
                  <a:pt x="6321" y="2413"/>
                </a:lnTo>
                <a:lnTo>
                  <a:pt x="6315" y="2368"/>
                </a:lnTo>
                <a:lnTo>
                  <a:pt x="6311" y="2337"/>
                </a:lnTo>
                <a:lnTo>
                  <a:pt x="6310" y="2325"/>
                </a:lnTo>
                <a:lnTo>
                  <a:pt x="6315" y="2310"/>
                </a:lnTo>
                <a:lnTo>
                  <a:pt x="6329" y="2268"/>
                </a:lnTo>
                <a:lnTo>
                  <a:pt x="6350" y="2207"/>
                </a:lnTo>
                <a:lnTo>
                  <a:pt x="6375" y="2137"/>
                </a:lnTo>
                <a:lnTo>
                  <a:pt x="6402" y="2063"/>
                </a:lnTo>
                <a:lnTo>
                  <a:pt x="6429" y="1996"/>
                </a:lnTo>
                <a:lnTo>
                  <a:pt x="6441" y="1967"/>
                </a:lnTo>
                <a:lnTo>
                  <a:pt x="6453" y="1942"/>
                </a:lnTo>
                <a:lnTo>
                  <a:pt x="6463" y="1923"/>
                </a:lnTo>
                <a:lnTo>
                  <a:pt x="6471" y="1911"/>
                </a:lnTo>
                <a:lnTo>
                  <a:pt x="6479" y="1898"/>
                </a:lnTo>
                <a:lnTo>
                  <a:pt x="6491" y="1880"/>
                </a:lnTo>
                <a:lnTo>
                  <a:pt x="6504" y="1857"/>
                </a:lnTo>
                <a:lnTo>
                  <a:pt x="6519" y="1829"/>
                </a:lnTo>
                <a:lnTo>
                  <a:pt x="6553" y="1767"/>
                </a:lnTo>
                <a:lnTo>
                  <a:pt x="6589" y="1699"/>
                </a:lnTo>
                <a:lnTo>
                  <a:pt x="6623" y="1634"/>
                </a:lnTo>
                <a:lnTo>
                  <a:pt x="6651" y="1579"/>
                </a:lnTo>
                <a:lnTo>
                  <a:pt x="6671" y="1539"/>
                </a:lnTo>
                <a:lnTo>
                  <a:pt x="6678" y="1524"/>
                </a:lnTo>
                <a:lnTo>
                  <a:pt x="6686" y="1518"/>
                </a:lnTo>
                <a:lnTo>
                  <a:pt x="6708" y="1503"/>
                </a:lnTo>
                <a:lnTo>
                  <a:pt x="6739" y="1480"/>
                </a:lnTo>
                <a:lnTo>
                  <a:pt x="6775" y="1454"/>
                </a:lnTo>
                <a:lnTo>
                  <a:pt x="6812" y="1426"/>
                </a:lnTo>
                <a:lnTo>
                  <a:pt x="6846" y="1401"/>
                </a:lnTo>
                <a:lnTo>
                  <a:pt x="6873" y="1380"/>
                </a:lnTo>
                <a:lnTo>
                  <a:pt x="6888" y="1368"/>
                </a:lnTo>
                <a:lnTo>
                  <a:pt x="6901" y="1359"/>
                </a:lnTo>
                <a:lnTo>
                  <a:pt x="6919" y="1348"/>
                </a:lnTo>
                <a:lnTo>
                  <a:pt x="6940" y="1337"/>
                </a:lnTo>
                <a:lnTo>
                  <a:pt x="6963" y="1326"/>
                </a:lnTo>
                <a:lnTo>
                  <a:pt x="7003" y="1307"/>
                </a:lnTo>
                <a:lnTo>
                  <a:pt x="7020" y="1299"/>
                </a:lnTo>
                <a:lnTo>
                  <a:pt x="7077" y="1107"/>
                </a:lnTo>
                <a:lnTo>
                  <a:pt x="7341" y="1032"/>
                </a:lnTo>
                <a:lnTo>
                  <a:pt x="7265" y="847"/>
                </a:lnTo>
                <a:lnTo>
                  <a:pt x="7025" y="674"/>
                </a:lnTo>
                <a:lnTo>
                  <a:pt x="6840" y="529"/>
                </a:lnTo>
                <a:lnTo>
                  <a:pt x="6744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6143636" y="3643314"/>
            <a:ext cx="214314" cy="285752"/>
          </a:xfrm>
          <a:custGeom>
            <a:avLst/>
            <a:gdLst>
              <a:gd name="T0" fmla="*/ 6341 w 7341"/>
              <a:gd name="T1" fmla="*/ 1 h 14130"/>
              <a:gd name="T2" fmla="*/ 6217 w 7341"/>
              <a:gd name="T3" fmla="*/ 70 h 14130"/>
              <a:gd name="T4" fmla="*/ 6189 w 7341"/>
              <a:gd name="T5" fmla="*/ 309 h 14130"/>
              <a:gd name="T6" fmla="*/ 6208 w 7341"/>
              <a:gd name="T7" fmla="*/ 738 h 14130"/>
              <a:gd name="T8" fmla="*/ 5990 w 7341"/>
              <a:gd name="T9" fmla="*/ 1014 h 14130"/>
              <a:gd name="T10" fmla="*/ 5524 w 7341"/>
              <a:gd name="T11" fmla="*/ 1349 h 14130"/>
              <a:gd name="T12" fmla="*/ 5129 w 7341"/>
              <a:gd name="T13" fmla="*/ 1675 h 14130"/>
              <a:gd name="T14" fmla="*/ 4174 w 7341"/>
              <a:gd name="T15" fmla="*/ 1805 h 14130"/>
              <a:gd name="T16" fmla="*/ 4222 w 7341"/>
              <a:gd name="T17" fmla="*/ 2013 h 14130"/>
              <a:gd name="T18" fmla="*/ 2903 w 7341"/>
              <a:gd name="T19" fmla="*/ 2346 h 14130"/>
              <a:gd name="T20" fmla="*/ 2589 w 7341"/>
              <a:gd name="T21" fmla="*/ 2696 h 14130"/>
              <a:gd name="T22" fmla="*/ 1393 w 7341"/>
              <a:gd name="T23" fmla="*/ 3970 h 14130"/>
              <a:gd name="T24" fmla="*/ 114 w 7341"/>
              <a:gd name="T25" fmla="*/ 5312 h 14130"/>
              <a:gd name="T26" fmla="*/ 324 w 7341"/>
              <a:gd name="T27" fmla="*/ 5435 h 14130"/>
              <a:gd name="T28" fmla="*/ 403 w 7341"/>
              <a:gd name="T29" fmla="*/ 5726 h 14130"/>
              <a:gd name="T30" fmla="*/ 1267 w 7341"/>
              <a:gd name="T31" fmla="*/ 5913 h 14130"/>
              <a:gd name="T32" fmla="*/ 1336 w 7341"/>
              <a:gd name="T33" fmla="*/ 6029 h 14130"/>
              <a:gd name="T34" fmla="*/ 1140 w 7341"/>
              <a:gd name="T35" fmla="*/ 6710 h 14130"/>
              <a:gd name="T36" fmla="*/ 998 w 7341"/>
              <a:gd name="T37" fmla="*/ 7100 h 14130"/>
              <a:gd name="T38" fmla="*/ 891 w 7341"/>
              <a:gd name="T39" fmla="*/ 8486 h 14130"/>
              <a:gd name="T40" fmla="*/ 1229 w 7341"/>
              <a:gd name="T41" fmla="*/ 8531 h 14130"/>
              <a:gd name="T42" fmla="*/ 2295 w 7341"/>
              <a:gd name="T43" fmla="*/ 8614 h 14130"/>
              <a:gd name="T44" fmla="*/ 2588 w 7341"/>
              <a:gd name="T45" fmla="*/ 8594 h 14130"/>
              <a:gd name="T46" fmla="*/ 3158 w 7341"/>
              <a:gd name="T47" fmla="*/ 9413 h 14130"/>
              <a:gd name="T48" fmla="*/ 2957 w 7341"/>
              <a:gd name="T49" fmla="*/ 9507 h 14130"/>
              <a:gd name="T50" fmla="*/ 2591 w 7341"/>
              <a:gd name="T51" fmla="*/ 9945 h 14130"/>
              <a:gd name="T52" fmla="*/ 2308 w 7341"/>
              <a:gd name="T53" fmla="*/ 10201 h 14130"/>
              <a:gd name="T54" fmla="*/ 3055 w 7341"/>
              <a:gd name="T55" fmla="*/ 11261 h 14130"/>
              <a:gd name="T56" fmla="*/ 3130 w 7341"/>
              <a:gd name="T57" fmla="*/ 11742 h 14130"/>
              <a:gd name="T58" fmla="*/ 2993 w 7341"/>
              <a:gd name="T59" fmla="*/ 11921 h 14130"/>
              <a:gd name="T60" fmla="*/ 3007 w 7341"/>
              <a:gd name="T61" fmla="*/ 12107 h 14130"/>
              <a:gd name="T62" fmla="*/ 2824 w 7341"/>
              <a:gd name="T63" fmla="*/ 12341 h 14130"/>
              <a:gd name="T64" fmla="*/ 2703 w 7341"/>
              <a:gd name="T65" fmla="*/ 12504 h 14130"/>
              <a:gd name="T66" fmla="*/ 2777 w 7341"/>
              <a:gd name="T67" fmla="*/ 13043 h 14130"/>
              <a:gd name="T68" fmla="*/ 2876 w 7341"/>
              <a:gd name="T69" fmla="*/ 13242 h 14130"/>
              <a:gd name="T70" fmla="*/ 2778 w 7341"/>
              <a:gd name="T71" fmla="*/ 13429 h 14130"/>
              <a:gd name="T72" fmla="*/ 2763 w 7341"/>
              <a:gd name="T73" fmla="*/ 13650 h 14130"/>
              <a:gd name="T74" fmla="*/ 3009 w 7341"/>
              <a:gd name="T75" fmla="*/ 13873 h 14130"/>
              <a:gd name="T76" fmla="*/ 3155 w 7341"/>
              <a:gd name="T77" fmla="*/ 14092 h 14130"/>
              <a:gd name="T78" fmla="*/ 3340 w 7341"/>
              <a:gd name="T79" fmla="*/ 14077 h 14130"/>
              <a:gd name="T80" fmla="*/ 3785 w 7341"/>
              <a:gd name="T81" fmla="*/ 13746 h 14130"/>
              <a:gd name="T82" fmla="*/ 4091 w 7341"/>
              <a:gd name="T83" fmla="*/ 13691 h 14130"/>
              <a:gd name="T84" fmla="*/ 4431 w 7341"/>
              <a:gd name="T85" fmla="*/ 13517 h 14130"/>
              <a:gd name="T86" fmla="*/ 5050 w 7341"/>
              <a:gd name="T87" fmla="*/ 13226 h 14130"/>
              <a:gd name="T88" fmla="*/ 5922 w 7341"/>
              <a:gd name="T89" fmla="*/ 12683 h 14130"/>
              <a:gd name="T90" fmla="*/ 6331 w 7341"/>
              <a:gd name="T91" fmla="*/ 12486 h 14130"/>
              <a:gd name="T92" fmla="*/ 6707 w 7341"/>
              <a:gd name="T93" fmla="*/ 10969 h 14130"/>
              <a:gd name="T94" fmla="*/ 6620 w 7341"/>
              <a:gd name="T95" fmla="*/ 9682 h 14130"/>
              <a:gd name="T96" fmla="*/ 6227 w 7341"/>
              <a:gd name="T97" fmla="*/ 8828 h 14130"/>
              <a:gd name="T98" fmla="*/ 5734 w 7341"/>
              <a:gd name="T99" fmla="*/ 8078 h 14130"/>
              <a:gd name="T100" fmla="*/ 5247 w 7341"/>
              <a:gd name="T101" fmla="*/ 7431 h 14130"/>
              <a:gd name="T102" fmla="*/ 4922 w 7341"/>
              <a:gd name="T103" fmla="*/ 7014 h 14130"/>
              <a:gd name="T104" fmla="*/ 4215 w 7341"/>
              <a:gd name="T105" fmla="*/ 6533 h 14130"/>
              <a:gd name="T106" fmla="*/ 3894 w 7341"/>
              <a:gd name="T107" fmla="*/ 6295 h 14130"/>
              <a:gd name="T108" fmla="*/ 4085 w 7341"/>
              <a:gd name="T109" fmla="*/ 5775 h 14130"/>
              <a:gd name="T110" fmla="*/ 4885 w 7341"/>
              <a:gd name="T111" fmla="*/ 4872 h 14130"/>
              <a:gd name="T112" fmla="*/ 5723 w 7341"/>
              <a:gd name="T113" fmla="*/ 4246 h 14130"/>
              <a:gd name="T114" fmla="*/ 6330 w 7341"/>
              <a:gd name="T115" fmla="*/ 3591 h 14130"/>
              <a:gd name="T116" fmla="*/ 6488 w 7341"/>
              <a:gd name="T117" fmla="*/ 3373 h 14130"/>
              <a:gd name="T118" fmla="*/ 6444 w 7341"/>
              <a:gd name="T119" fmla="*/ 2812 h 14130"/>
              <a:gd name="T120" fmla="*/ 6311 w 7341"/>
              <a:gd name="T121" fmla="*/ 2337 h 14130"/>
              <a:gd name="T122" fmla="*/ 6504 w 7341"/>
              <a:gd name="T123" fmla="*/ 1857 h 14130"/>
              <a:gd name="T124" fmla="*/ 6873 w 7341"/>
              <a:gd name="T125" fmla="*/ 1380 h 14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1" h="14130">
                <a:moveTo>
                  <a:pt x="6744" y="242"/>
                </a:moveTo>
                <a:lnTo>
                  <a:pt x="6521" y="75"/>
                </a:lnTo>
                <a:lnTo>
                  <a:pt x="6514" y="70"/>
                </a:lnTo>
                <a:lnTo>
                  <a:pt x="6494" y="57"/>
                </a:lnTo>
                <a:lnTo>
                  <a:pt x="6480" y="49"/>
                </a:lnTo>
                <a:lnTo>
                  <a:pt x="6465" y="40"/>
                </a:lnTo>
                <a:lnTo>
                  <a:pt x="6446" y="32"/>
                </a:lnTo>
                <a:lnTo>
                  <a:pt x="6426" y="23"/>
                </a:lnTo>
                <a:lnTo>
                  <a:pt x="6406" y="15"/>
                </a:lnTo>
                <a:lnTo>
                  <a:pt x="6385" y="8"/>
                </a:lnTo>
                <a:lnTo>
                  <a:pt x="6374" y="6"/>
                </a:lnTo>
                <a:lnTo>
                  <a:pt x="6363" y="4"/>
                </a:lnTo>
                <a:lnTo>
                  <a:pt x="6352" y="2"/>
                </a:lnTo>
                <a:lnTo>
                  <a:pt x="6341" y="1"/>
                </a:lnTo>
                <a:lnTo>
                  <a:pt x="6330" y="0"/>
                </a:lnTo>
                <a:lnTo>
                  <a:pt x="6320" y="0"/>
                </a:lnTo>
                <a:lnTo>
                  <a:pt x="6309" y="1"/>
                </a:lnTo>
                <a:lnTo>
                  <a:pt x="6299" y="3"/>
                </a:lnTo>
                <a:lnTo>
                  <a:pt x="6288" y="6"/>
                </a:lnTo>
                <a:lnTo>
                  <a:pt x="6278" y="9"/>
                </a:lnTo>
                <a:lnTo>
                  <a:pt x="6269" y="13"/>
                </a:lnTo>
                <a:lnTo>
                  <a:pt x="6259" y="19"/>
                </a:lnTo>
                <a:lnTo>
                  <a:pt x="6251" y="25"/>
                </a:lnTo>
                <a:lnTo>
                  <a:pt x="6243" y="33"/>
                </a:lnTo>
                <a:lnTo>
                  <a:pt x="6235" y="41"/>
                </a:lnTo>
                <a:lnTo>
                  <a:pt x="6228" y="50"/>
                </a:lnTo>
                <a:lnTo>
                  <a:pt x="6222" y="59"/>
                </a:lnTo>
                <a:lnTo>
                  <a:pt x="6217" y="70"/>
                </a:lnTo>
                <a:lnTo>
                  <a:pt x="6212" y="80"/>
                </a:lnTo>
                <a:lnTo>
                  <a:pt x="6207" y="91"/>
                </a:lnTo>
                <a:lnTo>
                  <a:pt x="6203" y="103"/>
                </a:lnTo>
                <a:lnTo>
                  <a:pt x="6200" y="114"/>
                </a:lnTo>
                <a:lnTo>
                  <a:pt x="6197" y="127"/>
                </a:lnTo>
                <a:lnTo>
                  <a:pt x="6194" y="139"/>
                </a:lnTo>
                <a:lnTo>
                  <a:pt x="6190" y="164"/>
                </a:lnTo>
                <a:lnTo>
                  <a:pt x="6188" y="189"/>
                </a:lnTo>
                <a:lnTo>
                  <a:pt x="6186" y="212"/>
                </a:lnTo>
                <a:lnTo>
                  <a:pt x="6186" y="234"/>
                </a:lnTo>
                <a:lnTo>
                  <a:pt x="6186" y="255"/>
                </a:lnTo>
                <a:lnTo>
                  <a:pt x="6186" y="273"/>
                </a:lnTo>
                <a:lnTo>
                  <a:pt x="6188" y="299"/>
                </a:lnTo>
                <a:lnTo>
                  <a:pt x="6189" y="309"/>
                </a:lnTo>
                <a:lnTo>
                  <a:pt x="6095" y="479"/>
                </a:lnTo>
                <a:lnTo>
                  <a:pt x="6102" y="490"/>
                </a:lnTo>
                <a:lnTo>
                  <a:pt x="6120" y="519"/>
                </a:lnTo>
                <a:lnTo>
                  <a:pt x="6132" y="540"/>
                </a:lnTo>
                <a:lnTo>
                  <a:pt x="6145" y="563"/>
                </a:lnTo>
                <a:lnTo>
                  <a:pt x="6158" y="588"/>
                </a:lnTo>
                <a:lnTo>
                  <a:pt x="6171" y="614"/>
                </a:lnTo>
                <a:lnTo>
                  <a:pt x="6183" y="642"/>
                </a:lnTo>
                <a:lnTo>
                  <a:pt x="6193" y="670"/>
                </a:lnTo>
                <a:lnTo>
                  <a:pt x="6198" y="684"/>
                </a:lnTo>
                <a:lnTo>
                  <a:pt x="6201" y="698"/>
                </a:lnTo>
                <a:lnTo>
                  <a:pt x="6204" y="712"/>
                </a:lnTo>
                <a:lnTo>
                  <a:pt x="6207" y="725"/>
                </a:lnTo>
                <a:lnTo>
                  <a:pt x="6208" y="738"/>
                </a:lnTo>
                <a:lnTo>
                  <a:pt x="6209" y="750"/>
                </a:lnTo>
                <a:lnTo>
                  <a:pt x="6208" y="762"/>
                </a:lnTo>
                <a:lnTo>
                  <a:pt x="6207" y="773"/>
                </a:lnTo>
                <a:lnTo>
                  <a:pt x="6204" y="784"/>
                </a:lnTo>
                <a:lnTo>
                  <a:pt x="6200" y="794"/>
                </a:lnTo>
                <a:lnTo>
                  <a:pt x="6195" y="802"/>
                </a:lnTo>
                <a:lnTo>
                  <a:pt x="6188" y="810"/>
                </a:lnTo>
                <a:lnTo>
                  <a:pt x="6156" y="842"/>
                </a:lnTo>
                <a:lnTo>
                  <a:pt x="6123" y="877"/>
                </a:lnTo>
                <a:lnTo>
                  <a:pt x="6089" y="911"/>
                </a:lnTo>
                <a:lnTo>
                  <a:pt x="6057" y="944"/>
                </a:lnTo>
                <a:lnTo>
                  <a:pt x="6028" y="974"/>
                </a:lnTo>
                <a:lnTo>
                  <a:pt x="6005" y="998"/>
                </a:lnTo>
                <a:lnTo>
                  <a:pt x="5990" y="1014"/>
                </a:lnTo>
                <a:lnTo>
                  <a:pt x="5985" y="1020"/>
                </a:lnTo>
                <a:lnTo>
                  <a:pt x="5597" y="1084"/>
                </a:lnTo>
                <a:lnTo>
                  <a:pt x="5596" y="1095"/>
                </a:lnTo>
                <a:lnTo>
                  <a:pt x="5590" y="1122"/>
                </a:lnTo>
                <a:lnTo>
                  <a:pt x="5583" y="1162"/>
                </a:lnTo>
                <a:lnTo>
                  <a:pt x="5574" y="1208"/>
                </a:lnTo>
                <a:lnTo>
                  <a:pt x="5568" y="1233"/>
                </a:lnTo>
                <a:lnTo>
                  <a:pt x="5562" y="1256"/>
                </a:lnTo>
                <a:lnTo>
                  <a:pt x="5556" y="1280"/>
                </a:lnTo>
                <a:lnTo>
                  <a:pt x="5548" y="1302"/>
                </a:lnTo>
                <a:lnTo>
                  <a:pt x="5541" y="1321"/>
                </a:lnTo>
                <a:lnTo>
                  <a:pt x="5533" y="1337"/>
                </a:lnTo>
                <a:lnTo>
                  <a:pt x="5528" y="1344"/>
                </a:lnTo>
                <a:lnTo>
                  <a:pt x="5524" y="1349"/>
                </a:lnTo>
                <a:lnTo>
                  <a:pt x="5520" y="1354"/>
                </a:lnTo>
                <a:lnTo>
                  <a:pt x="5515" y="1358"/>
                </a:lnTo>
                <a:lnTo>
                  <a:pt x="5504" y="1366"/>
                </a:lnTo>
                <a:lnTo>
                  <a:pt x="5488" y="1380"/>
                </a:lnTo>
                <a:lnTo>
                  <a:pt x="5469" y="1397"/>
                </a:lnTo>
                <a:lnTo>
                  <a:pt x="5447" y="1418"/>
                </a:lnTo>
                <a:lnTo>
                  <a:pt x="5397" y="1467"/>
                </a:lnTo>
                <a:lnTo>
                  <a:pt x="5344" y="1520"/>
                </a:lnTo>
                <a:lnTo>
                  <a:pt x="5292" y="1572"/>
                </a:lnTo>
                <a:lnTo>
                  <a:pt x="5250" y="1616"/>
                </a:lnTo>
                <a:lnTo>
                  <a:pt x="5220" y="1647"/>
                </a:lnTo>
                <a:lnTo>
                  <a:pt x="5209" y="1658"/>
                </a:lnTo>
                <a:lnTo>
                  <a:pt x="5187" y="1663"/>
                </a:lnTo>
                <a:lnTo>
                  <a:pt x="5129" y="1675"/>
                </a:lnTo>
                <a:lnTo>
                  <a:pt x="5047" y="1692"/>
                </a:lnTo>
                <a:lnTo>
                  <a:pt x="4950" y="1712"/>
                </a:lnTo>
                <a:lnTo>
                  <a:pt x="4852" y="1732"/>
                </a:lnTo>
                <a:lnTo>
                  <a:pt x="4764" y="1749"/>
                </a:lnTo>
                <a:lnTo>
                  <a:pt x="4695" y="1762"/>
                </a:lnTo>
                <a:lnTo>
                  <a:pt x="4659" y="1769"/>
                </a:lnTo>
                <a:lnTo>
                  <a:pt x="4626" y="1771"/>
                </a:lnTo>
                <a:lnTo>
                  <a:pt x="4564" y="1775"/>
                </a:lnTo>
                <a:lnTo>
                  <a:pt x="4485" y="1780"/>
                </a:lnTo>
                <a:lnTo>
                  <a:pt x="4395" y="1785"/>
                </a:lnTo>
                <a:lnTo>
                  <a:pt x="4308" y="1791"/>
                </a:lnTo>
                <a:lnTo>
                  <a:pt x="4230" y="1798"/>
                </a:lnTo>
                <a:lnTo>
                  <a:pt x="4199" y="1802"/>
                </a:lnTo>
                <a:lnTo>
                  <a:pt x="4174" y="1805"/>
                </a:lnTo>
                <a:lnTo>
                  <a:pt x="4164" y="1807"/>
                </a:lnTo>
                <a:lnTo>
                  <a:pt x="4155" y="1809"/>
                </a:lnTo>
                <a:lnTo>
                  <a:pt x="4149" y="1811"/>
                </a:lnTo>
                <a:lnTo>
                  <a:pt x="4146" y="1813"/>
                </a:lnTo>
                <a:lnTo>
                  <a:pt x="4144" y="1816"/>
                </a:lnTo>
                <a:lnTo>
                  <a:pt x="4143" y="1820"/>
                </a:lnTo>
                <a:lnTo>
                  <a:pt x="4144" y="1827"/>
                </a:lnTo>
                <a:lnTo>
                  <a:pt x="4146" y="1835"/>
                </a:lnTo>
                <a:lnTo>
                  <a:pt x="4152" y="1857"/>
                </a:lnTo>
                <a:lnTo>
                  <a:pt x="4163" y="1882"/>
                </a:lnTo>
                <a:lnTo>
                  <a:pt x="4175" y="1912"/>
                </a:lnTo>
                <a:lnTo>
                  <a:pt x="4189" y="1944"/>
                </a:lnTo>
                <a:lnTo>
                  <a:pt x="4205" y="1978"/>
                </a:lnTo>
                <a:lnTo>
                  <a:pt x="4222" y="2013"/>
                </a:lnTo>
                <a:lnTo>
                  <a:pt x="4256" y="2081"/>
                </a:lnTo>
                <a:lnTo>
                  <a:pt x="4286" y="2141"/>
                </a:lnTo>
                <a:lnTo>
                  <a:pt x="4307" y="2182"/>
                </a:lnTo>
                <a:lnTo>
                  <a:pt x="4316" y="2197"/>
                </a:lnTo>
                <a:lnTo>
                  <a:pt x="4481" y="2397"/>
                </a:lnTo>
                <a:lnTo>
                  <a:pt x="4429" y="2632"/>
                </a:lnTo>
                <a:lnTo>
                  <a:pt x="3683" y="2784"/>
                </a:lnTo>
                <a:lnTo>
                  <a:pt x="3357" y="2559"/>
                </a:lnTo>
                <a:lnTo>
                  <a:pt x="3172" y="2344"/>
                </a:lnTo>
                <a:lnTo>
                  <a:pt x="3156" y="2344"/>
                </a:lnTo>
                <a:lnTo>
                  <a:pt x="3113" y="2344"/>
                </a:lnTo>
                <a:lnTo>
                  <a:pt x="3051" y="2345"/>
                </a:lnTo>
                <a:lnTo>
                  <a:pt x="2978" y="2345"/>
                </a:lnTo>
                <a:lnTo>
                  <a:pt x="2903" y="2346"/>
                </a:lnTo>
                <a:lnTo>
                  <a:pt x="2835" y="2347"/>
                </a:lnTo>
                <a:lnTo>
                  <a:pt x="2782" y="2349"/>
                </a:lnTo>
                <a:lnTo>
                  <a:pt x="2752" y="2351"/>
                </a:lnTo>
                <a:lnTo>
                  <a:pt x="2747" y="2353"/>
                </a:lnTo>
                <a:lnTo>
                  <a:pt x="2742" y="2357"/>
                </a:lnTo>
                <a:lnTo>
                  <a:pt x="2736" y="2364"/>
                </a:lnTo>
                <a:lnTo>
                  <a:pt x="2730" y="2374"/>
                </a:lnTo>
                <a:lnTo>
                  <a:pt x="2714" y="2399"/>
                </a:lnTo>
                <a:lnTo>
                  <a:pt x="2698" y="2432"/>
                </a:lnTo>
                <a:lnTo>
                  <a:pt x="2681" y="2470"/>
                </a:lnTo>
                <a:lnTo>
                  <a:pt x="2662" y="2512"/>
                </a:lnTo>
                <a:lnTo>
                  <a:pt x="2643" y="2557"/>
                </a:lnTo>
                <a:lnTo>
                  <a:pt x="2625" y="2604"/>
                </a:lnTo>
                <a:lnTo>
                  <a:pt x="2589" y="2696"/>
                </a:lnTo>
                <a:lnTo>
                  <a:pt x="2559" y="2775"/>
                </a:lnTo>
                <a:lnTo>
                  <a:pt x="2538" y="2831"/>
                </a:lnTo>
                <a:lnTo>
                  <a:pt x="2531" y="2852"/>
                </a:lnTo>
                <a:lnTo>
                  <a:pt x="2056" y="3508"/>
                </a:lnTo>
                <a:lnTo>
                  <a:pt x="1752" y="3835"/>
                </a:lnTo>
                <a:lnTo>
                  <a:pt x="1738" y="3840"/>
                </a:lnTo>
                <a:lnTo>
                  <a:pt x="1701" y="3854"/>
                </a:lnTo>
                <a:lnTo>
                  <a:pt x="1647" y="3873"/>
                </a:lnTo>
                <a:lnTo>
                  <a:pt x="1585" y="3896"/>
                </a:lnTo>
                <a:lnTo>
                  <a:pt x="1521" y="3919"/>
                </a:lnTo>
                <a:lnTo>
                  <a:pt x="1465" y="3940"/>
                </a:lnTo>
                <a:lnTo>
                  <a:pt x="1421" y="3957"/>
                </a:lnTo>
                <a:lnTo>
                  <a:pt x="1399" y="3965"/>
                </a:lnTo>
                <a:lnTo>
                  <a:pt x="1393" y="3970"/>
                </a:lnTo>
                <a:lnTo>
                  <a:pt x="1384" y="3978"/>
                </a:lnTo>
                <a:lnTo>
                  <a:pt x="1374" y="3990"/>
                </a:lnTo>
                <a:lnTo>
                  <a:pt x="1361" y="4005"/>
                </a:lnTo>
                <a:lnTo>
                  <a:pt x="1333" y="4041"/>
                </a:lnTo>
                <a:lnTo>
                  <a:pt x="1302" y="4081"/>
                </a:lnTo>
                <a:lnTo>
                  <a:pt x="1272" y="4122"/>
                </a:lnTo>
                <a:lnTo>
                  <a:pt x="1247" y="4156"/>
                </a:lnTo>
                <a:lnTo>
                  <a:pt x="1230" y="4180"/>
                </a:lnTo>
                <a:lnTo>
                  <a:pt x="1223" y="4189"/>
                </a:lnTo>
                <a:lnTo>
                  <a:pt x="920" y="4296"/>
                </a:lnTo>
                <a:lnTo>
                  <a:pt x="0" y="5269"/>
                </a:lnTo>
                <a:lnTo>
                  <a:pt x="16" y="5275"/>
                </a:lnTo>
                <a:lnTo>
                  <a:pt x="57" y="5290"/>
                </a:lnTo>
                <a:lnTo>
                  <a:pt x="114" y="5312"/>
                </a:lnTo>
                <a:lnTo>
                  <a:pt x="179" y="5339"/>
                </a:lnTo>
                <a:lnTo>
                  <a:pt x="211" y="5352"/>
                </a:lnTo>
                <a:lnTo>
                  <a:pt x="242" y="5366"/>
                </a:lnTo>
                <a:lnTo>
                  <a:pt x="269" y="5380"/>
                </a:lnTo>
                <a:lnTo>
                  <a:pt x="293" y="5393"/>
                </a:lnTo>
                <a:lnTo>
                  <a:pt x="303" y="5399"/>
                </a:lnTo>
                <a:lnTo>
                  <a:pt x="312" y="5405"/>
                </a:lnTo>
                <a:lnTo>
                  <a:pt x="319" y="5410"/>
                </a:lnTo>
                <a:lnTo>
                  <a:pt x="325" y="5415"/>
                </a:lnTo>
                <a:lnTo>
                  <a:pt x="328" y="5420"/>
                </a:lnTo>
                <a:lnTo>
                  <a:pt x="330" y="5424"/>
                </a:lnTo>
                <a:lnTo>
                  <a:pt x="330" y="5428"/>
                </a:lnTo>
                <a:lnTo>
                  <a:pt x="327" y="5431"/>
                </a:lnTo>
                <a:lnTo>
                  <a:pt x="324" y="5435"/>
                </a:lnTo>
                <a:lnTo>
                  <a:pt x="322" y="5440"/>
                </a:lnTo>
                <a:lnTo>
                  <a:pt x="320" y="5446"/>
                </a:lnTo>
                <a:lnTo>
                  <a:pt x="319" y="5453"/>
                </a:lnTo>
                <a:lnTo>
                  <a:pt x="319" y="5462"/>
                </a:lnTo>
                <a:lnTo>
                  <a:pt x="320" y="5471"/>
                </a:lnTo>
                <a:lnTo>
                  <a:pt x="321" y="5481"/>
                </a:lnTo>
                <a:lnTo>
                  <a:pt x="323" y="5492"/>
                </a:lnTo>
                <a:lnTo>
                  <a:pt x="328" y="5517"/>
                </a:lnTo>
                <a:lnTo>
                  <a:pt x="335" y="5543"/>
                </a:lnTo>
                <a:lnTo>
                  <a:pt x="343" y="5570"/>
                </a:lnTo>
                <a:lnTo>
                  <a:pt x="353" y="5597"/>
                </a:lnTo>
                <a:lnTo>
                  <a:pt x="372" y="5650"/>
                </a:lnTo>
                <a:lnTo>
                  <a:pt x="390" y="5695"/>
                </a:lnTo>
                <a:lnTo>
                  <a:pt x="403" y="5726"/>
                </a:lnTo>
                <a:lnTo>
                  <a:pt x="408" y="5738"/>
                </a:lnTo>
                <a:lnTo>
                  <a:pt x="729" y="5621"/>
                </a:lnTo>
                <a:lnTo>
                  <a:pt x="746" y="5629"/>
                </a:lnTo>
                <a:lnTo>
                  <a:pt x="792" y="5650"/>
                </a:lnTo>
                <a:lnTo>
                  <a:pt x="857" y="5681"/>
                </a:lnTo>
                <a:lnTo>
                  <a:pt x="932" y="5717"/>
                </a:lnTo>
                <a:lnTo>
                  <a:pt x="1010" y="5753"/>
                </a:lnTo>
                <a:lnTo>
                  <a:pt x="1079" y="5785"/>
                </a:lnTo>
                <a:lnTo>
                  <a:pt x="1131" y="5811"/>
                </a:lnTo>
                <a:lnTo>
                  <a:pt x="1157" y="5824"/>
                </a:lnTo>
                <a:lnTo>
                  <a:pt x="1174" y="5835"/>
                </a:lnTo>
                <a:lnTo>
                  <a:pt x="1201" y="5855"/>
                </a:lnTo>
                <a:lnTo>
                  <a:pt x="1233" y="5882"/>
                </a:lnTo>
                <a:lnTo>
                  <a:pt x="1267" y="5913"/>
                </a:lnTo>
                <a:lnTo>
                  <a:pt x="1283" y="5928"/>
                </a:lnTo>
                <a:lnTo>
                  <a:pt x="1299" y="5944"/>
                </a:lnTo>
                <a:lnTo>
                  <a:pt x="1313" y="5959"/>
                </a:lnTo>
                <a:lnTo>
                  <a:pt x="1324" y="5973"/>
                </a:lnTo>
                <a:lnTo>
                  <a:pt x="1333" y="5986"/>
                </a:lnTo>
                <a:lnTo>
                  <a:pt x="1339" y="5997"/>
                </a:lnTo>
                <a:lnTo>
                  <a:pt x="1340" y="6002"/>
                </a:lnTo>
                <a:lnTo>
                  <a:pt x="1341" y="6006"/>
                </a:lnTo>
                <a:lnTo>
                  <a:pt x="1340" y="6010"/>
                </a:lnTo>
                <a:lnTo>
                  <a:pt x="1339" y="6013"/>
                </a:lnTo>
                <a:lnTo>
                  <a:pt x="1337" y="6016"/>
                </a:lnTo>
                <a:lnTo>
                  <a:pt x="1336" y="6020"/>
                </a:lnTo>
                <a:lnTo>
                  <a:pt x="1335" y="6024"/>
                </a:lnTo>
                <a:lnTo>
                  <a:pt x="1336" y="6029"/>
                </a:lnTo>
                <a:lnTo>
                  <a:pt x="1337" y="6040"/>
                </a:lnTo>
                <a:lnTo>
                  <a:pt x="1341" y="6054"/>
                </a:lnTo>
                <a:lnTo>
                  <a:pt x="1346" y="6068"/>
                </a:lnTo>
                <a:lnTo>
                  <a:pt x="1352" y="6085"/>
                </a:lnTo>
                <a:lnTo>
                  <a:pt x="1360" y="6100"/>
                </a:lnTo>
                <a:lnTo>
                  <a:pt x="1368" y="6116"/>
                </a:lnTo>
                <a:lnTo>
                  <a:pt x="1384" y="6147"/>
                </a:lnTo>
                <a:lnTo>
                  <a:pt x="1399" y="6173"/>
                </a:lnTo>
                <a:lnTo>
                  <a:pt x="1409" y="6191"/>
                </a:lnTo>
                <a:lnTo>
                  <a:pt x="1414" y="6197"/>
                </a:lnTo>
                <a:lnTo>
                  <a:pt x="1355" y="6442"/>
                </a:lnTo>
                <a:lnTo>
                  <a:pt x="1159" y="6642"/>
                </a:lnTo>
                <a:lnTo>
                  <a:pt x="1154" y="6660"/>
                </a:lnTo>
                <a:lnTo>
                  <a:pt x="1140" y="6710"/>
                </a:lnTo>
                <a:lnTo>
                  <a:pt x="1119" y="6780"/>
                </a:lnTo>
                <a:lnTo>
                  <a:pt x="1095" y="6860"/>
                </a:lnTo>
                <a:lnTo>
                  <a:pt x="1069" y="6941"/>
                </a:lnTo>
                <a:lnTo>
                  <a:pt x="1045" y="7011"/>
                </a:lnTo>
                <a:lnTo>
                  <a:pt x="1034" y="7040"/>
                </a:lnTo>
                <a:lnTo>
                  <a:pt x="1025" y="7061"/>
                </a:lnTo>
                <a:lnTo>
                  <a:pt x="1021" y="7070"/>
                </a:lnTo>
                <a:lnTo>
                  <a:pt x="1017" y="7076"/>
                </a:lnTo>
                <a:lnTo>
                  <a:pt x="1014" y="7080"/>
                </a:lnTo>
                <a:lnTo>
                  <a:pt x="1011" y="7081"/>
                </a:lnTo>
                <a:lnTo>
                  <a:pt x="1008" y="7083"/>
                </a:lnTo>
                <a:lnTo>
                  <a:pt x="1005" y="7086"/>
                </a:lnTo>
                <a:lnTo>
                  <a:pt x="1001" y="7092"/>
                </a:lnTo>
                <a:lnTo>
                  <a:pt x="998" y="7100"/>
                </a:lnTo>
                <a:lnTo>
                  <a:pt x="990" y="7122"/>
                </a:lnTo>
                <a:lnTo>
                  <a:pt x="982" y="7149"/>
                </a:lnTo>
                <a:lnTo>
                  <a:pt x="965" y="7218"/>
                </a:lnTo>
                <a:lnTo>
                  <a:pt x="947" y="7296"/>
                </a:lnTo>
                <a:lnTo>
                  <a:pt x="930" y="7373"/>
                </a:lnTo>
                <a:lnTo>
                  <a:pt x="916" y="7441"/>
                </a:lnTo>
                <a:lnTo>
                  <a:pt x="907" y="7490"/>
                </a:lnTo>
                <a:lnTo>
                  <a:pt x="904" y="7508"/>
                </a:lnTo>
                <a:lnTo>
                  <a:pt x="710" y="7804"/>
                </a:lnTo>
                <a:lnTo>
                  <a:pt x="539" y="8123"/>
                </a:lnTo>
                <a:lnTo>
                  <a:pt x="387" y="8326"/>
                </a:lnTo>
                <a:lnTo>
                  <a:pt x="828" y="8484"/>
                </a:lnTo>
                <a:lnTo>
                  <a:pt x="846" y="8484"/>
                </a:lnTo>
                <a:lnTo>
                  <a:pt x="891" y="8486"/>
                </a:lnTo>
                <a:lnTo>
                  <a:pt x="956" y="8489"/>
                </a:lnTo>
                <a:lnTo>
                  <a:pt x="1031" y="8493"/>
                </a:lnTo>
                <a:lnTo>
                  <a:pt x="1068" y="8496"/>
                </a:lnTo>
                <a:lnTo>
                  <a:pt x="1104" y="8499"/>
                </a:lnTo>
                <a:lnTo>
                  <a:pt x="1138" y="8502"/>
                </a:lnTo>
                <a:lnTo>
                  <a:pt x="1168" y="8506"/>
                </a:lnTo>
                <a:lnTo>
                  <a:pt x="1194" y="8510"/>
                </a:lnTo>
                <a:lnTo>
                  <a:pt x="1213" y="8514"/>
                </a:lnTo>
                <a:lnTo>
                  <a:pt x="1220" y="8516"/>
                </a:lnTo>
                <a:lnTo>
                  <a:pt x="1225" y="8518"/>
                </a:lnTo>
                <a:lnTo>
                  <a:pt x="1228" y="8521"/>
                </a:lnTo>
                <a:lnTo>
                  <a:pt x="1228" y="8523"/>
                </a:lnTo>
                <a:lnTo>
                  <a:pt x="1228" y="8526"/>
                </a:lnTo>
                <a:lnTo>
                  <a:pt x="1229" y="8531"/>
                </a:lnTo>
                <a:lnTo>
                  <a:pt x="1231" y="8536"/>
                </a:lnTo>
                <a:lnTo>
                  <a:pt x="1234" y="8542"/>
                </a:lnTo>
                <a:lnTo>
                  <a:pt x="1242" y="8558"/>
                </a:lnTo>
                <a:lnTo>
                  <a:pt x="1253" y="8577"/>
                </a:lnTo>
                <a:lnTo>
                  <a:pt x="1281" y="8621"/>
                </a:lnTo>
                <a:lnTo>
                  <a:pt x="1314" y="8668"/>
                </a:lnTo>
                <a:lnTo>
                  <a:pt x="1346" y="8715"/>
                </a:lnTo>
                <a:lnTo>
                  <a:pt x="1374" y="8754"/>
                </a:lnTo>
                <a:lnTo>
                  <a:pt x="1394" y="8782"/>
                </a:lnTo>
                <a:lnTo>
                  <a:pt x="1402" y="8792"/>
                </a:lnTo>
                <a:lnTo>
                  <a:pt x="1690" y="8775"/>
                </a:lnTo>
                <a:lnTo>
                  <a:pt x="1881" y="8532"/>
                </a:lnTo>
                <a:lnTo>
                  <a:pt x="2055" y="8670"/>
                </a:lnTo>
                <a:lnTo>
                  <a:pt x="2295" y="8614"/>
                </a:lnTo>
                <a:lnTo>
                  <a:pt x="2494" y="8511"/>
                </a:lnTo>
                <a:lnTo>
                  <a:pt x="2512" y="8518"/>
                </a:lnTo>
                <a:lnTo>
                  <a:pt x="2551" y="8534"/>
                </a:lnTo>
                <a:lnTo>
                  <a:pt x="2561" y="8539"/>
                </a:lnTo>
                <a:lnTo>
                  <a:pt x="2571" y="8544"/>
                </a:lnTo>
                <a:lnTo>
                  <a:pt x="2580" y="8550"/>
                </a:lnTo>
                <a:lnTo>
                  <a:pt x="2588" y="8555"/>
                </a:lnTo>
                <a:lnTo>
                  <a:pt x="2594" y="8561"/>
                </a:lnTo>
                <a:lnTo>
                  <a:pt x="2598" y="8566"/>
                </a:lnTo>
                <a:lnTo>
                  <a:pt x="2599" y="8569"/>
                </a:lnTo>
                <a:lnTo>
                  <a:pt x="2599" y="8572"/>
                </a:lnTo>
                <a:lnTo>
                  <a:pt x="2599" y="8575"/>
                </a:lnTo>
                <a:lnTo>
                  <a:pt x="2598" y="8577"/>
                </a:lnTo>
                <a:lnTo>
                  <a:pt x="2588" y="8594"/>
                </a:lnTo>
                <a:lnTo>
                  <a:pt x="2571" y="8620"/>
                </a:lnTo>
                <a:lnTo>
                  <a:pt x="2549" y="8651"/>
                </a:lnTo>
                <a:lnTo>
                  <a:pt x="2525" y="8685"/>
                </a:lnTo>
                <a:lnTo>
                  <a:pt x="2502" y="8717"/>
                </a:lnTo>
                <a:lnTo>
                  <a:pt x="2483" y="8744"/>
                </a:lnTo>
                <a:lnTo>
                  <a:pt x="2469" y="8763"/>
                </a:lnTo>
                <a:lnTo>
                  <a:pt x="2464" y="8770"/>
                </a:lnTo>
                <a:lnTo>
                  <a:pt x="2666" y="8922"/>
                </a:lnTo>
                <a:lnTo>
                  <a:pt x="2866" y="8976"/>
                </a:lnTo>
                <a:lnTo>
                  <a:pt x="2905" y="9156"/>
                </a:lnTo>
                <a:lnTo>
                  <a:pt x="3069" y="9269"/>
                </a:lnTo>
                <a:lnTo>
                  <a:pt x="3199" y="9402"/>
                </a:lnTo>
                <a:lnTo>
                  <a:pt x="3188" y="9405"/>
                </a:lnTo>
                <a:lnTo>
                  <a:pt x="3158" y="9413"/>
                </a:lnTo>
                <a:lnTo>
                  <a:pt x="3116" y="9424"/>
                </a:lnTo>
                <a:lnTo>
                  <a:pt x="3068" y="9438"/>
                </a:lnTo>
                <a:lnTo>
                  <a:pt x="3045" y="9446"/>
                </a:lnTo>
                <a:lnTo>
                  <a:pt x="3021" y="9454"/>
                </a:lnTo>
                <a:lnTo>
                  <a:pt x="2999" y="9461"/>
                </a:lnTo>
                <a:lnTo>
                  <a:pt x="2980" y="9470"/>
                </a:lnTo>
                <a:lnTo>
                  <a:pt x="2965" y="9477"/>
                </a:lnTo>
                <a:lnTo>
                  <a:pt x="2953" y="9483"/>
                </a:lnTo>
                <a:lnTo>
                  <a:pt x="2949" y="9487"/>
                </a:lnTo>
                <a:lnTo>
                  <a:pt x="2947" y="9489"/>
                </a:lnTo>
                <a:lnTo>
                  <a:pt x="2946" y="9492"/>
                </a:lnTo>
                <a:lnTo>
                  <a:pt x="2946" y="9494"/>
                </a:lnTo>
                <a:lnTo>
                  <a:pt x="2950" y="9500"/>
                </a:lnTo>
                <a:lnTo>
                  <a:pt x="2957" y="9507"/>
                </a:lnTo>
                <a:lnTo>
                  <a:pt x="2967" y="9516"/>
                </a:lnTo>
                <a:lnTo>
                  <a:pt x="2980" y="9526"/>
                </a:lnTo>
                <a:lnTo>
                  <a:pt x="3009" y="9548"/>
                </a:lnTo>
                <a:lnTo>
                  <a:pt x="3043" y="9572"/>
                </a:lnTo>
                <a:lnTo>
                  <a:pt x="3075" y="9594"/>
                </a:lnTo>
                <a:lnTo>
                  <a:pt x="3103" y="9612"/>
                </a:lnTo>
                <a:lnTo>
                  <a:pt x="3122" y="9625"/>
                </a:lnTo>
                <a:lnTo>
                  <a:pt x="3130" y="9630"/>
                </a:lnTo>
                <a:lnTo>
                  <a:pt x="3116" y="9808"/>
                </a:lnTo>
                <a:lnTo>
                  <a:pt x="2895" y="9800"/>
                </a:lnTo>
                <a:lnTo>
                  <a:pt x="2633" y="9884"/>
                </a:lnTo>
                <a:lnTo>
                  <a:pt x="2627" y="9892"/>
                </a:lnTo>
                <a:lnTo>
                  <a:pt x="2612" y="9914"/>
                </a:lnTo>
                <a:lnTo>
                  <a:pt x="2591" y="9945"/>
                </a:lnTo>
                <a:lnTo>
                  <a:pt x="2565" y="9982"/>
                </a:lnTo>
                <a:lnTo>
                  <a:pt x="2537" y="10019"/>
                </a:lnTo>
                <a:lnTo>
                  <a:pt x="2509" y="10055"/>
                </a:lnTo>
                <a:lnTo>
                  <a:pt x="2496" y="10070"/>
                </a:lnTo>
                <a:lnTo>
                  <a:pt x="2485" y="10082"/>
                </a:lnTo>
                <a:lnTo>
                  <a:pt x="2474" y="10092"/>
                </a:lnTo>
                <a:lnTo>
                  <a:pt x="2466" y="10098"/>
                </a:lnTo>
                <a:lnTo>
                  <a:pt x="2447" y="10109"/>
                </a:lnTo>
                <a:lnTo>
                  <a:pt x="2422" y="10124"/>
                </a:lnTo>
                <a:lnTo>
                  <a:pt x="2395" y="10141"/>
                </a:lnTo>
                <a:lnTo>
                  <a:pt x="2368" y="10160"/>
                </a:lnTo>
                <a:lnTo>
                  <a:pt x="2343" y="10177"/>
                </a:lnTo>
                <a:lnTo>
                  <a:pt x="2322" y="10191"/>
                </a:lnTo>
                <a:lnTo>
                  <a:pt x="2308" y="10201"/>
                </a:lnTo>
                <a:lnTo>
                  <a:pt x="2302" y="10205"/>
                </a:lnTo>
                <a:lnTo>
                  <a:pt x="2530" y="10415"/>
                </a:lnTo>
                <a:lnTo>
                  <a:pt x="2794" y="10488"/>
                </a:lnTo>
                <a:lnTo>
                  <a:pt x="3034" y="10653"/>
                </a:lnTo>
                <a:lnTo>
                  <a:pt x="2954" y="10873"/>
                </a:lnTo>
                <a:lnTo>
                  <a:pt x="2874" y="11077"/>
                </a:lnTo>
                <a:lnTo>
                  <a:pt x="2903" y="11249"/>
                </a:lnTo>
                <a:lnTo>
                  <a:pt x="2910" y="11249"/>
                </a:lnTo>
                <a:lnTo>
                  <a:pt x="2927" y="11250"/>
                </a:lnTo>
                <a:lnTo>
                  <a:pt x="2952" y="11250"/>
                </a:lnTo>
                <a:lnTo>
                  <a:pt x="2981" y="11252"/>
                </a:lnTo>
                <a:lnTo>
                  <a:pt x="3013" y="11255"/>
                </a:lnTo>
                <a:lnTo>
                  <a:pt x="3042" y="11258"/>
                </a:lnTo>
                <a:lnTo>
                  <a:pt x="3055" y="11261"/>
                </a:lnTo>
                <a:lnTo>
                  <a:pt x="3066" y="11264"/>
                </a:lnTo>
                <a:lnTo>
                  <a:pt x="3075" y="11268"/>
                </a:lnTo>
                <a:lnTo>
                  <a:pt x="3082" y="11272"/>
                </a:lnTo>
                <a:lnTo>
                  <a:pt x="3098" y="11287"/>
                </a:lnTo>
                <a:lnTo>
                  <a:pt x="3123" y="11312"/>
                </a:lnTo>
                <a:lnTo>
                  <a:pt x="3152" y="11344"/>
                </a:lnTo>
                <a:lnTo>
                  <a:pt x="3184" y="11379"/>
                </a:lnTo>
                <a:lnTo>
                  <a:pt x="3214" y="11412"/>
                </a:lnTo>
                <a:lnTo>
                  <a:pt x="3240" y="11441"/>
                </a:lnTo>
                <a:lnTo>
                  <a:pt x="3257" y="11462"/>
                </a:lnTo>
                <a:lnTo>
                  <a:pt x="3264" y="11470"/>
                </a:lnTo>
                <a:lnTo>
                  <a:pt x="3154" y="11720"/>
                </a:lnTo>
                <a:lnTo>
                  <a:pt x="3147" y="11725"/>
                </a:lnTo>
                <a:lnTo>
                  <a:pt x="3130" y="11742"/>
                </a:lnTo>
                <a:lnTo>
                  <a:pt x="3105" y="11764"/>
                </a:lnTo>
                <a:lnTo>
                  <a:pt x="3077" y="11790"/>
                </a:lnTo>
                <a:lnTo>
                  <a:pt x="3047" y="11818"/>
                </a:lnTo>
                <a:lnTo>
                  <a:pt x="3021" y="11844"/>
                </a:lnTo>
                <a:lnTo>
                  <a:pt x="3009" y="11856"/>
                </a:lnTo>
                <a:lnTo>
                  <a:pt x="2999" y="11866"/>
                </a:lnTo>
                <a:lnTo>
                  <a:pt x="2992" y="11874"/>
                </a:lnTo>
                <a:lnTo>
                  <a:pt x="2988" y="11881"/>
                </a:lnTo>
                <a:lnTo>
                  <a:pt x="2987" y="11884"/>
                </a:lnTo>
                <a:lnTo>
                  <a:pt x="2987" y="11887"/>
                </a:lnTo>
                <a:lnTo>
                  <a:pt x="2987" y="11892"/>
                </a:lnTo>
                <a:lnTo>
                  <a:pt x="2987" y="11896"/>
                </a:lnTo>
                <a:lnTo>
                  <a:pt x="2989" y="11908"/>
                </a:lnTo>
                <a:lnTo>
                  <a:pt x="2993" y="11921"/>
                </a:lnTo>
                <a:lnTo>
                  <a:pt x="3002" y="11951"/>
                </a:lnTo>
                <a:lnTo>
                  <a:pt x="3014" y="11985"/>
                </a:lnTo>
                <a:lnTo>
                  <a:pt x="3018" y="12003"/>
                </a:lnTo>
                <a:lnTo>
                  <a:pt x="3022" y="12021"/>
                </a:lnTo>
                <a:lnTo>
                  <a:pt x="3025" y="12038"/>
                </a:lnTo>
                <a:lnTo>
                  <a:pt x="3026" y="12055"/>
                </a:lnTo>
                <a:lnTo>
                  <a:pt x="3026" y="12063"/>
                </a:lnTo>
                <a:lnTo>
                  <a:pt x="3025" y="12070"/>
                </a:lnTo>
                <a:lnTo>
                  <a:pt x="3024" y="12078"/>
                </a:lnTo>
                <a:lnTo>
                  <a:pt x="3022" y="12084"/>
                </a:lnTo>
                <a:lnTo>
                  <a:pt x="3019" y="12091"/>
                </a:lnTo>
                <a:lnTo>
                  <a:pt x="3016" y="12097"/>
                </a:lnTo>
                <a:lnTo>
                  <a:pt x="3012" y="12102"/>
                </a:lnTo>
                <a:lnTo>
                  <a:pt x="3007" y="12107"/>
                </a:lnTo>
                <a:lnTo>
                  <a:pt x="2981" y="12132"/>
                </a:lnTo>
                <a:lnTo>
                  <a:pt x="2950" y="12164"/>
                </a:lnTo>
                <a:lnTo>
                  <a:pt x="2915" y="12202"/>
                </a:lnTo>
                <a:lnTo>
                  <a:pt x="2881" y="12241"/>
                </a:lnTo>
                <a:lnTo>
                  <a:pt x="2866" y="12260"/>
                </a:lnTo>
                <a:lnTo>
                  <a:pt x="2852" y="12277"/>
                </a:lnTo>
                <a:lnTo>
                  <a:pt x="2840" y="12295"/>
                </a:lnTo>
                <a:lnTo>
                  <a:pt x="2830" y="12310"/>
                </a:lnTo>
                <a:lnTo>
                  <a:pt x="2823" y="12322"/>
                </a:lnTo>
                <a:lnTo>
                  <a:pt x="2820" y="12332"/>
                </a:lnTo>
                <a:lnTo>
                  <a:pt x="2819" y="12335"/>
                </a:lnTo>
                <a:lnTo>
                  <a:pt x="2820" y="12338"/>
                </a:lnTo>
                <a:lnTo>
                  <a:pt x="2822" y="12340"/>
                </a:lnTo>
                <a:lnTo>
                  <a:pt x="2824" y="12341"/>
                </a:lnTo>
                <a:lnTo>
                  <a:pt x="2827" y="12342"/>
                </a:lnTo>
                <a:lnTo>
                  <a:pt x="2829" y="12343"/>
                </a:lnTo>
                <a:lnTo>
                  <a:pt x="2830" y="12346"/>
                </a:lnTo>
                <a:lnTo>
                  <a:pt x="2829" y="12349"/>
                </a:lnTo>
                <a:lnTo>
                  <a:pt x="2826" y="12357"/>
                </a:lnTo>
                <a:lnTo>
                  <a:pt x="2821" y="12368"/>
                </a:lnTo>
                <a:lnTo>
                  <a:pt x="2812" y="12381"/>
                </a:lnTo>
                <a:lnTo>
                  <a:pt x="2802" y="12394"/>
                </a:lnTo>
                <a:lnTo>
                  <a:pt x="2790" y="12409"/>
                </a:lnTo>
                <a:lnTo>
                  <a:pt x="2778" y="12424"/>
                </a:lnTo>
                <a:lnTo>
                  <a:pt x="2752" y="12454"/>
                </a:lnTo>
                <a:lnTo>
                  <a:pt x="2728" y="12479"/>
                </a:lnTo>
                <a:lnTo>
                  <a:pt x="2710" y="12497"/>
                </a:lnTo>
                <a:lnTo>
                  <a:pt x="2703" y="12504"/>
                </a:lnTo>
                <a:lnTo>
                  <a:pt x="2837" y="12664"/>
                </a:lnTo>
                <a:lnTo>
                  <a:pt x="3002" y="12793"/>
                </a:lnTo>
                <a:lnTo>
                  <a:pt x="2996" y="12800"/>
                </a:lnTo>
                <a:lnTo>
                  <a:pt x="2980" y="12818"/>
                </a:lnTo>
                <a:lnTo>
                  <a:pt x="2957" y="12844"/>
                </a:lnTo>
                <a:lnTo>
                  <a:pt x="2929" y="12875"/>
                </a:lnTo>
                <a:lnTo>
                  <a:pt x="2901" y="12907"/>
                </a:lnTo>
                <a:lnTo>
                  <a:pt x="2875" y="12935"/>
                </a:lnTo>
                <a:lnTo>
                  <a:pt x="2853" y="12958"/>
                </a:lnTo>
                <a:lnTo>
                  <a:pt x="2839" y="12972"/>
                </a:lnTo>
                <a:lnTo>
                  <a:pt x="2828" y="12983"/>
                </a:lnTo>
                <a:lnTo>
                  <a:pt x="2812" y="13000"/>
                </a:lnTo>
                <a:lnTo>
                  <a:pt x="2795" y="13021"/>
                </a:lnTo>
                <a:lnTo>
                  <a:pt x="2777" y="13043"/>
                </a:lnTo>
                <a:lnTo>
                  <a:pt x="2745" y="13082"/>
                </a:lnTo>
                <a:lnTo>
                  <a:pt x="2732" y="13099"/>
                </a:lnTo>
                <a:lnTo>
                  <a:pt x="2739" y="13104"/>
                </a:lnTo>
                <a:lnTo>
                  <a:pt x="2758" y="13119"/>
                </a:lnTo>
                <a:lnTo>
                  <a:pt x="2785" y="13142"/>
                </a:lnTo>
                <a:lnTo>
                  <a:pt x="2814" y="13167"/>
                </a:lnTo>
                <a:lnTo>
                  <a:pt x="2829" y="13181"/>
                </a:lnTo>
                <a:lnTo>
                  <a:pt x="2842" y="13194"/>
                </a:lnTo>
                <a:lnTo>
                  <a:pt x="2855" y="13208"/>
                </a:lnTo>
                <a:lnTo>
                  <a:pt x="2865" y="13220"/>
                </a:lnTo>
                <a:lnTo>
                  <a:pt x="2869" y="13226"/>
                </a:lnTo>
                <a:lnTo>
                  <a:pt x="2872" y="13232"/>
                </a:lnTo>
                <a:lnTo>
                  <a:pt x="2875" y="13237"/>
                </a:lnTo>
                <a:lnTo>
                  <a:pt x="2876" y="13242"/>
                </a:lnTo>
                <a:lnTo>
                  <a:pt x="2877" y="13247"/>
                </a:lnTo>
                <a:lnTo>
                  <a:pt x="2877" y="13251"/>
                </a:lnTo>
                <a:lnTo>
                  <a:pt x="2876" y="13255"/>
                </a:lnTo>
                <a:lnTo>
                  <a:pt x="2874" y="13258"/>
                </a:lnTo>
                <a:lnTo>
                  <a:pt x="2867" y="13264"/>
                </a:lnTo>
                <a:lnTo>
                  <a:pt x="2860" y="13273"/>
                </a:lnTo>
                <a:lnTo>
                  <a:pt x="2853" y="13283"/>
                </a:lnTo>
                <a:lnTo>
                  <a:pt x="2845" y="13295"/>
                </a:lnTo>
                <a:lnTo>
                  <a:pt x="2829" y="13321"/>
                </a:lnTo>
                <a:lnTo>
                  <a:pt x="2813" y="13349"/>
                </a:lnTo>
                <a:lnTo>
                  <a:pt x="2799" y="13378"/>
                </a:lnTo>
                <a:lnTo>
                  <a:pt x="2787" y="13405"/>
                </a:lnTo>
                <a:lnTo>
                  <a:pt x="2782" y="13417"/>
                </a:lnTo>
                <a:lnTo>
                  <a:pt x="2778" y="13429"/>
                </a:lnTo>
                <a:lnTo>
                  <a:pt x="2775" y="13439"/>
                </a:lnTo>
                <a:lnTo>
                  <a:pt x="2774" y="13446"/>
                </a:lnTo>
                <a:lnTo>
                  <a:pt x="2771" y="13463"/>
                </a:lnTo>
                <a:lnTo>
                  <a:pt x="2768" y="13485"/>
                </a:lnTo>
                <a:lnTo>
                  <a:pt x="2764" y="13512"/>
                </a:lnTo>
                <a:lnTo>
                  <a:pt x="2760" y="13540"/>
                </a:lnTo>
                <a:lnTo>
                  <a:pt x="2756" y="13568"/>
                </a:lnTo>
                <a:lnTo>
                  <a:pt x="2753" y="13594"/>
                </a:lnTo>
                <a:lnTo>
                  <a:pt x="2752" y="13616"/>
                </a:lnTo>
                <a:lnTo>
                  <a:pt x="2752" y="13633"/>
                </a:lnTo>
                <a:lnTo>
                  <a:pt x="2753" y="13636"/>
                </a:lnTo>
                <a:lnTo>
                  <a:pt x="2755" y="13640"/>
                </a:lnTo>
                <a:lnTo>
                  <a:pt x="2759" y="13645"/>
                </a:lnTo>
                <a:lnTo>
                  <a:pt x="2763" y="13650"/>
                </a:lnTo>
                <a:lnTo>
                  <a:pt x="2774" y="13662"/>
                </a:lnTo>
                <a:lnTo>
                  <a:pt x="2789" y="13675"/>
                </a:lnTo>
                <a:lnTo>
                  <a:pt x="2806" y="13689"/>
                </a:lnTo>
                <a:lnTo>
                  <a:pt x="2825" y="13703"/>
                </a:lnTo>
                <a:lnTo>
                  <a:pt x="2845" y="13719"/>
                </a:lnTo>
                <a:lnTo>
                  <a:pt x="2865" y="13734"/>
                </a:lnTo>
                <a:lnTo>
                  <a:pt x="2906" y="13762"/>
                </a:lnTo>
                <a:lnTo>
                  <a:pt x="2941" y="13786"/>
                </a:lnTo>
                <a:lnTo>
                  <a:pt x="2966" y="13802"/>
                </a:lnTo>
                <a:lnTo>
                  <a:pt x="2975" y="13808"/>
                </a:lnTo>
                <a:lnTo>
                  <a:pt x="2978" y="13814"/>
                </a:lnTo>
                <a:lnTo>
                  <a:pt x="2986" y="13828"/>
                </a:lnTo>
                <a:lnTo>
                  <a:pt x="2996" y="13849"/>
                </a:lnTo>
                <a:lnTo>
                  <a:pt x="3009" y="13873"/>
                </a:lnTo>
                <a:lnTo>
                  <a:pt x="3023" y="13899"/>
                </a:lnTo>
                <a:lnTo>
                  <a:pt x="3034" y="13923"/>
                </a:lnTo>
                <a:lnTo>
                  <a:pt x="3043" y="13944"/>
                </a:lnTo>
                <a:lnTo>
                  <a:pt x="3047" y="13958"/>
                </a:lnTo>
                <a:lnTo>
                  <a:pt x="3049" y="13964"/>
                </a:lnTo>
                <a:lnTo>
                  <a:pt x="3053" y="13973"/>
                </a:lnTo>
                <a:lnTo>
                  <a:pt x="3061" y="13985"/>
                </a:lnTo>
                <a:lnTo>
                  <a:pt x="3070" y="13999"/>
                </a:lnTo>
                <a:lnTo>
                  <a:pt x="3081" y="14014"/>
                </a:lnTo>
                <a:lnTo>
                  <a:pt x="3094" y="14030"/>
                </a:lnTo>
                <a:lnTo>
                  <a:pt x="3109" y="14046"/>
                </a:lnTo>
                <a:lnTo>
                  <a:pt x="3124" y="14062"/>
                </a:lnTo>
                <a:lnTo>
                  <a:pt x="3139" y="14077"/>
                </a:lnTo>
                <a:lnTo>
                  <a:pt x="3155" y="14092"/>
                </a:lnTo>
                <a:lnTo>
                  <a:pt x="3172" y="14105"/>
                </a:lnTo>
                <a:lnTo>
                  <a:pt x="3187" y="14115"/>
                </a:lnTo>
                <a:lnTo>
                  <a:pt x="3195" y="14120"/>
                </a:lnTo>
                <a:lnTo>
                  <a:pt x="3203" y="14123"/>
                </a:lnTo>
                <a:lnTo>
                  <a:pt x="3210" y="14126"/>
                </a:lnTo>
                <a:lnTo>
                  <a:pt x="3217" y="14128"/>
                </a:lnTo>
                <a:lnTo>
                  <a:pt x="3224" y="14130"/>
                </a:lnTo>
                <a:lnTo>
                  <a:pt x="3230" y="14130"/>
                </a:lnTo>
                <a:lnTo>
                  <a:pt x="3237" y="14129"/>
                </a:lnTo>
                <a:lnTo>
                  <a:pt x="3242" y="14128"/>
                </a:lnTo>
                <a:lnTo>
                  <a:pt x="3265" y="14117"/>
                </a:lnTo>
                <a:lnTo>
                  <a:pt x="3289" y="14106"/>
                </a:lnTo>
                <a:lnTo>
                  <a:pt x="3314" y="14092"/>
                </a:lnTo>
                <a:lnTo>
                  <a:pt x="3340" y="14077"/>
                </a:lnTo>
                <a:lnTo>
                  <a:pt x="3366" y="14061"/>
                </a:lnTo>
                <a:lnTo>
                  <a:pt x="3393" y="14044"/>
                </a:lnTo>
                <a:lnTo>
                  <a:pt x="3420" y="14026"/>
                </a:lnTo>
                <a:lnTo>
                  <a:pt x="3448" y="14006"/>
                </a:lnTo>
                <a:lnTo>
                  <a:pt x="3482" y="13980"/>
                </a:lnTo>
                <a:lnTo>
                  <a:pt x="3529" y="13947"/>
                </a:lnTo>
                <a:lnTo>
                  <a:pt x="3582" y="13908"/>
                </a:lnTo>
                <a:lnTo>
                  <a:pt x="3639" y="13866"/>
                </a:lnTo>
                <a:lnTo>
                  <a:pt x="3692" y="13826"/>
                </a:lnTo>
                <a:lnTo>
                  <a:pt x="3737" y="13791"/>
                </a:lnTo>
                <a:lnTo>
                  <a:pt x="3755" y="13776"/>
                </a:lnTo>
                <a:lnTo>
                  <a:pt x="3770" y="13763"/>
                </a:lnTo>
                <a:lnTo>
                  <a:pt x="3780" y="13753"/>
                </a:lnTo>
                <a:lnTo>
                  <a:pt x="3785" y="13746"/>
                </a:lnTo>
                <a:lnTo>
                  <a:pt x="3787" y="13743"/>
                </a:lnTo>
                <a:lnTo>
                  <a:pt x="3791" y="13741"/>
                </a:lnTo>
                <a:lnTo>
                  <a:pt x="3795" y="13738"/>
                </a:lnTo>
                <a:lnTo>
                  <a:pt x="3801" y="13736"/>
                </a:lnTo>
                <a:lnTo>
                  <a:pt x="3816" y="13731"/>
                </a:lnTo>
                <a:lnTo>
                  <a:pt x="3834" y="13726"/>
                </a:lnTo>
                <a:lnTo>
                  <a:pt x="3879" y="13717"/>
                </a:lnTo>
                <a:lnTo>
                  <a:pt x="3929" y="13710"/>
                </a:lnTo>
                <a:lnTo>
                  <a:pt x="3977" y="13703"/>
                </a:lnTo>
                <a:lnTo>
                  <a:pt x="4020" y="13698"/>
                </a:lnTo>
                <a:lnTo>
                  <a:pt x="4049" y="13695"/>
                </a:lnTo>
                <a:lnTo>
                  <a:pt x="4061" y="13694"/>
                </a:lnTo>
                <a:lnTo>
                  <a:pt x="4069" y="13693"/>
                </a:lnTo>
                <a:lnTo>
                  <a:pt x="4091" y="13691"/>
                </a:lnTo>
                <a:lnTo>
                  <a:pt x="4123" y="13688"/>
                </a:lnTo>
                <a:lnTo>
                  <a:pt x="4162" y="13683"/>
                </a:lnTo>
                <a:lnTo>
                  <a:pt x="4202" y="13677"/>
                </a:lnTo>
                <a:lnTo>
                  <a:pt x="4240" y="13669"/>
                </a:lnTo>
                <a:lnTo>
                  <a:pt x="4256" y="13665"/>
                </a:lnTo>
                <a:lnTo>
                  <a:pt x="4271" y="13660"/>
                </a:lnTo>
                <a:lnTo>
                  <a:pt x="4283" y="13654"/>
                </a:lnTo>
                <a:lnTo>
                  <a:pt x="4293" y="13649"/>
                </a:lnTo>
                <a:lnTo>
                  <a:pt x="4311" y="13633"/>
                </a:lnTo>
                <a:lnTo>
                  <a:pt x="4334" y="13612"/>
                </a:lnTo>
                <a:lnTo>
                  <a:pt x="4360" y="13587"/>
                </a:lnTo>
                <a:lnTo>
                  <a:pt x="4386" y="13562"/>
                </a:lnTo>
                <a:lnTo>
                  <a:pt x="4410" y="13538"/>
                </a:lnTo>
                <a:lnTo>
                  <a:pt x="4431" y="13517"/>
                </a:lnTo>
                <a:lnTo>
                  <a:pt x="4445" y="13503"/>
                </a:lnTo>
                <a:lnTo>
                  <a:pt x="4451" y="13498"/>
                </a:lnTo>
                <a:lnTo>
                  <a:pt x="4547" y="13275"/>
                </a:lnTo>
                <a:lnTo>
                  <a:pt x="4802" y="13280"/>
                </a:lnTo>
                <a:lnTo>
                  <a:pt x="4811" y="13278"/>
                </a:lnTo>
                <a:lnTo>
                  <a:pt x="4835" y="13273"/>
                </a:lnTo>
                <a:lnTo>
                  <a:pt x="4868" y="13266"/>
                </a:lnTo>
                <a:lnTo>
                  <a:pt x="4908" y="13258"/>
                </a:lnTo>
                <a:lnTo>
                  <a:pt x="4949" y="13250"/>
                </a:lnTo>
                <a:lnTo>
                  <a:pt x="4986" y="13243"/>
                </a:lnTo>
                <a:lnTo>
                  <a:pt x="5016" y="13237"/>
                </a:lnTo>
                <a:lnTo>
                  <a:pt x="5034" y="13234"/>
                </a:lnTo>
                <a:lnTo>
                  <a:pt x="5041" y="13232"/>
                </a:lnTo>
                <a:lnTo>
                  <a:pt x="5050" y="13226"/>
                </a:lnTo>
                <a:lnTo>
                  <a:pt x="5062" y="13218"/>
                </a:lnTo>
                <a:lnTo>
                  <a:pt x="5076" y="13207"/>
                </a:lnTo>
                <a:lnTo>
                  <a:pt x="5109" y="13181"/>
                </a:lnTo>
                <a:lnTo>
                  <a:pt x="5144" y="13151"/>
                </a:lnTo>
                <a:lnTo>
                  <a:pt x="5177" y="13120"/>
                </a:lnTo>
                <a:lnTo>
                  <a:pt x="5206" y="13094"/>
                </a:lnTo>
                <a:lnTo>
                  <a:pt x="5226" y="13076"/>
                </a:lnTo>
                <a:lnTo>
                  <a:pt x="5234" y="13069"/>
                </a:lnTo>
                <a:lnTo>
                  <a:pt x="5381" y="12972"/>
                </a:lnTo>
                <a:lnTo>
                  <a:pt x="5712" y="12880"/>
                </a:lnTo>
                <a:lnTo>
                  <a:pt x="5800" y="12737"/>
                </a:lnTo>
                <a:lnTo>
                  <a:pt x="5816" y="12730"/>
                </a:lnTo>
                <a:lnTo>
                  <a:pt x="5859" y="12711"/>
                </a:lnTo>
                <a:lnTo>
                  <a:pt x="5922" y="12683"/>
                </a:lnTo>
                <a:lnTo>
                  <a:pt x="5995" y="12652"/>
                </a:lnTo>
                <a:lnTo>
                  <a:pt x="6069" y="12621"/>
                </a:lnTo>
                <a:lnTo>
                  <a:pt x="6139" y="12592"/>
                </a:lnTo>
                <a:lnTo>
                  <a:pt x="6169" y="12581"/>
                </a:lnTo>
                <a:lnTo>
                  <a:pt x="6195" y="12571"/>
                </a:lnTo>
                <a:lnTo>
                  <a:pt x="6215" y="12565"/>
                </a:lnTo>
                <a:lnTo>
                  <a:pt x="6228" y="12562"/>
                </a:lnTo>
                <a:lnTo>
                  <a:pt x="6233" y="12560"/>
                </a:lnTo>
                <a:lnTo>
                  <a:pt x="6240" y="12557"/>
                </a:lnTo>
                <a:lnTo>
                  <a:pt x="6248" y="12552"/>
                </a:lnTo>
                <a:lnTo>
                  <a:pt x="6258" y="12546"/>
                </a:lnTo>
                <a:lnTo>
                  <a:pt x="6279" y="12530"/>
                </a:lnTo>
                <a:lnTo>
                  <a:pt x="6304" y="12510"/>
                </a:lnTo>
                <a:lnTo>
                  <a:pt x="6331" y="12486"/>
                </a:lnTo>
                <a:lnTo>
                  <a:pt x="6361" y="12460"/>
                </a:lnTo>
                <a:lnTo>
                  <a:pt x="6391" y="12432"/>
                </a:lnTo>
                <a:lnTo>
                  <a:pt x="6421" y="12402"/>
                </a:lnTo>
                <a:lnTo>
                  <a:pt x="6480" y="12346"/>
                </a:lnTo>
                <a:lnTo>
                  <a:pt x="6529" y="12296"/>
                </a:lnTo>
                <a:lnTo>
                  <a:pt x="6564" y="12260"/>
                </a:lnTo>
                <a:lnTo>
                  <a:pt x="6577" y="12247"/>
                </a:lnTo>
                <a:lnTo>
                  <a:pt x="6754" y="11892"/>
                </a:lnTo>
                <a:lnTo>
                  <a:pt x="6980" y="11293"/>
                </a:lnTo>
                <a:lnTo>
                  <a:pt x="7040" y="10917"/>
                </a:lnTo>
                <a:lnTo>
                  <a:pt x="6958" y="10820"/>
                </a:lnTo>
                <a:lnTo>
                  <a:pt x="6709" y="11018"/>
                </a:lnTo>
                <a:lnTo>
                  <a:pt x="6708" y="11005"/>
                </a:lnTo>
                <a:lnTo>
                  <a:pt x="6707" y="10969"/>
                </a:lnTo>
                <a:lnTo>
                  <a:pt x="6704" y="10912"/>
                </a:lnTo>
                <a:lnTo>
                  <a:pt x="6700" y="10837"/>
                </a:lnTo>
                <a:lnTo>
                  <a:pt x="6696" y="10748"/>
                </a:lnTo>
                <a:lnTo>
                  <a:pt x="6691" y="10647"/>
                </a:lnTo>
                <a:lnTo>
                  <a:pt x="6685" y="10536"/>
                </a:lnTo>
                <a:lnTo>
                  <a:pt x="6678" y="10420"/>
                </a:lnTo>
                <a:lnTo>
                  <a:pt x="6671" y="10300"/>
                </a:lnTo>
                <a:lnTo>
                  <a:pt x="6664" y="10181"/>
                </a:lnTo>
                <a:lnTo>
                  <a:pt x="6656" y="10065"/>
                </a:lnTo>
                <a:lnTo>
                  <a:pt x="6647" y="9953"/>
                </a:lnTo>
                <a:lnTo>
                  <a:pt x="6638" y="9851"/>
                </a:lnTo>
                <a:lnTo>
                  <a:pt x="6629" y="9760"/>
                </a:lnTo>
                <a:lnTo>
                  <a:pt x="6625" y="9718"/>
                </a:lnTo>
                <a:lnTo>
                  <a:pt x="6620" y="9682"/>
                </a:lnTo>
                <a:lnTo>
                  <a:pt x="6616" y="9650"/>
                </a:lnTo>
                <a:lnTo>
                  <a:pt x="6611" y="9623"/>
                </a:lnTo>
                <a:lnTo>
                  <a:pt x="6605" y="9595"/>
                </a:lnTo>
                <a:lnTo>
                  <a:pt x="6595" y="9563"/>
                </a:lnTo>
                <a:lnTo>
                  <a:pt x="6581" y="9527"/>
                </a:lnTo>
                <a:lnTo>
                  <a:pt x="6565" y="9487"/>
                </a:lnTo>
                <a:lnTo>
                  <a:pt x="6547" y="9442"/>
                </a:lnTo>
                <a:lnTo>
                  <a:pt x="6525" y="9395"/>
                </a:lnTo>
                <a:lnTo>
                  <a:pt x="6502" y="9346"/>
                </a:lnTo>
                <a:lnTo>
                  <a:pt x="6476" y="9293"/>
                </a:lnTo>
                <a:lnTo>
                  <a:pt x="6419" y="9182"/>
                </a:lnTo>
                <a:lnTo>
                  <a:pt x="6358" y="9066"/>
                </a:lnTo>
                <a:lnTo>
                  <a:pt x="6293" y="8947"/>
                </a:lnTo>
                <a:lnTo>
                  <a:pt x="6227" y="8828"/>
                </a:lnTo>
                <a:lnTo>
                  <a:pt x="6161" y="8713"/>
                </a:lnTo>
                <a:lnTo>
                  <a:pt x="6098" y="8603"/>
                </a:lnTo>
                <a:lnTo>
                  <a:pt x="6040" y="8502"/>
                </a:lnTo>
                <a:lnTo>
                  <a:pt x="5988" y="8414"/>
                </a:lnTo>
                <a:lnTo>
                  <a:pt x="5944" y="8340"/>
                </a:lnTo>
                <a:lnTo>
                  <a:pt x="5910" y="8282"/>
                </a:lnTo>
                <a:lnTo>
                  <a:pt x="5889" y="8246"/>
                </a:lnTo>
                <a:lnTo>
                  <a:pt x="5881" y="8234"/>
                </a:lnTo>
                <a:lnTo>
                  <a:pt x="5875" y="8229"/>
                </a:lnTo>
                <a:lnTo>
                  <a:pt x="5861" y="8214"/>
                </a:lnTo>
                <a:lnTo>
                  <a:pt x="5839" y="8192"/>
                </a:lnTo>
                <a:lnTo>
                  <a:pt x="5810" y="8161"/>
                </a:lnTo>
                <a:lnTo>
                  <a:pt x="5774" y="8123"/>
                </a:lnTo>
                <a:lnTo>
                  <a:pt x="5734" y="8078"/>
                </a:lnTo>
                <a:lnTo>
                  <a:pt x="5689" y="8027"/>
                </a:lnTo>
                <a:lnTo>
                  <a:pt x="5640" y="7971"/>
                </a:lnTo>
                <a:lnTo>
                  <a:pt x="5589" y="7912"/>
                </a:lnTo>
                <a:lnTo>
                  <a:pt x="5536" y="7848"/>
                </a:lnTo>
                <a:lnTo>
                  <a:pt x="5484" y="7782"/>
                </a:lnTo>
                <a:lnTo>
                  <a:pt x="5432" y="7713"/>
                </a:lnTo>
                <a:lnTo>
                  <a:pt x="5406" y="7678"/>
                </a:lnTo>
                <a:lnTo>
                  <a:pt x="5381" y="7643"/>
                </a:lnTo>
                <a:lnTo>
                  <a:pt x="5357" y="7608"/>
                </a:lnTo>
                <a:lnTo>
                  <a:pt x="5333" y="7572"/>
                </a:lnTo>
                <a:lnTo>
                  <a:pt x="5310" y="7537"/>
                </a:lnTo>
                <a:lnTo>
                  <a:pt x="5287" y="7502"/>
                </a:lnTo>
                <a:lnTo>
                  <a:pt x="5266" y="7466"/>
                </a:lnTo>
                <a:lnTo>
                  <a:pt x="5247" y="7431"/>
                </a:lnTo>
                <a:lnTo>
                  <a:pt x="5227" y="7397"/>
                </a:lnTo>
                <a:lnTo>
                  <a:pt x="5207" y="7363"/>
                </a:lnTo>
                <a:lnTo>
                  <a:pt x="5187" y="7330"/>
                </a:lnTo>
                <a:lnTo>
                  <a:pt x="5165" y="7298"/>
                </a:lnTo>
                <a:lnTo>
                  <a:pt x="5143" y="7267"/>
                </a:lnTo>
                <a:lnTo>
                  <a:pt x="5121" y="7236"/>
                </a:lnTo>
                <a:lnTo>
                  <a:pt x="5098" y="7205"/>
                </a:lnTo>
                <a:lnTo>
                  <a:pt x="5074" y="7176"/>
                </a:lnTo>
                <a:lnTo>
                  <a:pt x="5050" y="7147"/>
                </a:lnTo>
                <a:lnTo>
                  <a:pt x="5025" y="7119"/>
                </a:lnTo>
                <a:lnTo>
                  <a:pt x="4999" y="7092"/>
                </a:lnTo>
                <a:lnTo>
                  <a:pt x="4974" y="7065"/>
                </a:lnTo>
                <a:lnTo>
                  <a:pt x="4948" y="7039"/>
                </a:lnTo>
                <a:lnTo>
                  <a:pt x="4922" y="7014"/>
                </a:lnTo>
                <a:lnTo>
                  <a:pt x="4895" y="6989"/>
                </a:lnTo>
                <a:lnTo>
                  <a:pt x="4869" y="6965"/>
                </a:lnTo>
                <a:lnTo>
                  <a:pt x="4842" y="6941"/>
                </a:lnTo>
                <a:lnTo>
                  <a:pt x="4814" y="6917"/>
                </a:lnTo>
                <a:lnTo>
                  <a:pt x="4787" y="6895"/>
                </a:lnTo>
                <a:lnTo>
                  <a:pt x="4759" y="6873"/>
                </a:lnTo>
                <a:lnTo>
                  <a:pt x="4702" y="6831"/>
                </a:lnTo>
                <a:lnTo>
                  <a:pt x="4646" y="6791"/>
                </a:lnTo>
                <a:lnTo>
                  <a:pt x="4590" y="6754"/>
                </a:lnTo>
                <a:lnTo>
                  <a:pt x="4534" y="6718"/>
                </a:lnTo>
                <a:lnTo>
                  <a:pt x="4479" y="6684"/>
                </a:lnTo>
                <a:lnTo>
                  <a:pt x="4423" y="6652"/>
                </a:lnTo>
                <a:lnTo>
                  <a:pt x="4315" y="6590"/>
                </a:lnTo>
                <a:lnTo>
                  <a:pt x="4215" y="6533"/>
                </a:lnTo>
                <a:lnTo>
                  <a:pt x="4122" y="6481"/>
                </a:lnTo>
                <a:lnTo>
                  <a:pt x="4042" y="6434"/>
                </a:lnTo>
                <a:lnTo>
                  <a:pt x="4007" y="6413"/>
                </a:lnTo>
                <a:lnTo>
                  <a:pt x="3976" y="6393"/>
                </a:lnTo>
                <a:lnTo>
                  <a:pt x="3949" y="6376"/>
                </a:lnTo>
                <a:lnTo>
                  <a:pt x="3927" y="6361"/>
                </a:lnTo>
                <a:lnTo>
                  <a:pt x="3910" y="6346"/>
                </a:lnTo>
                <a:lnTo>
                  <a:pt x="3898" y="6335"/>
                </a:lnTo>
                <a:lnTo>
                  <a:pt x="3894" y="6330"/>
                </a:lnTo>
                <a:lnTo>
                  <a:pt x="3891" y="6326"/>
                </a:lnTo>
                <a:lnTo>
                  <a:pt x="3890" y="6322"/>
                </a:lnTo>
                <a:lnTo>
                  <a:pt x="3891" y="6320"/>
                </a:lnTo>
                <a:lnTo>
                  <a:pt x="3893" y="6311"/>
                </a:lnTo>
                <a:lnTo>
                  <a:pt x="3894" y="6295"/>
                </a:lnTo>
                <a:lnTo>
                  <a:pt x="3895" y="6273"/>
                </a:lnTo>
                <a:lnTo>
                  <a:pt x="3895" y="6246"/>
                </a:lnTo>
                <a:lnTo>
                  <a:pt x="3893" y="6183"/>
                </a:lnTo>
                <a:lnTo>
                  <a:pt x="3890" y="6113"/>
                </a:lnTo>
                <a:lnTo>
                  <a:pt x="3886" y="6043"/>
                </a:lnTo>
                <a:lnTo>
                  <a:pt x="3882" y="5983"/>
                </a:lnTo>
                <a:lnTo>
                  <a:pt x="3880" y="5942"/>
                </a:lnTo>
                <a:lnTo>
                  <a:pt x="3879" y="5926"/>
                </a:lnTo>
                <a:lnTo>
                  <a:pt x="4119" y="5958"/>
                </a:lnTo>
                <a:lnTo>
                  <a:pt x="4117" y="5947"/>
                </a:lnTo>
                <a:lnTo>
                  <a:pt x="4111" y="5917"/>
                </a:lnTo>
                <a:lnTo>
                  <a:pt x="4103" y="5875"/>
                </a:lnTo>
                <a:lnTo>
                  <a:pt x="4094" y="5826"/>
                </a:lnTo>
                <a:lnTo>
                  <a:pt x="4085" y="5775"/>
                </a:lnTo>
                <a:lnTo>
                  <a:pt x="4077" y="5729"/>
                </a:lnTo>
                <a:lnTo>
                  <a:pt x="4070" y="5694"/>
                </a:lnTo>
                <a:lnTo>
                  <a:pt x="4067" y="5674"/>
                </a:lnTo>
                <a:lnTo>
                  <a:pt x="4065" y="5656"/>
                </a:lnTo>
                <a:lnTo>
                  <a:pt x="4061" y="5623"/>
                </a:lnTo>
                <a:lnTo>
                  <a:pt x="4056" y="5581"/>
                </a:lnTo>
                <a:lnTo>
                  <a:pt x="4050" y="5535"/>
                </a:lnTo>
                <a:lnTo>
                  <a:pt x="4045" y="5489"/>
                </a:lnTo>
                <a:lnTo>
                  <a:pt x="4040" y="5451"/>
                </a:lnTo>
                <a:lnTo>
                  <a:pt x="4037" y="5424"/>
                </a:lnTo>
                <a:lnTo>
                  <a:pt x="4036" y="5414"/>
                </a:lnTo>
                <a:lnTo>
                  <a:pt x="4327" y="5274"/>
                </a:lnTo>
                <a:lnTo>
                  <a:pt x="4446" y="5022"/>
                </a:lnTo>
                <a:lnTo>
                  <a:pt x="4885" y="4872"/>
                </a:lnTo>
                <a:lnTo>
                  <a:pt x="5201" y="4649"/>
                </a:lnTo>
                <a:lnTo>
                  <a:pt x="5251" y="4485"/>
                </a:lnTo>
                <a:lnTo>
                  <a:pt x="5271" y="4476"/>
                </a:lnTo>
                <a:lnTo>
                  <a:pt x="5326" y="4453"/>
                </a:lnTo>
                <a:lnTo>
                  <a:pt x="5402" y="4419"/>
                </a:lnTo>
                <a:lnTo>
                  <a:pt x="5490" y="4376"/>
                </a:lnTo>
                <a:lnTo>
                  <a:pt x="5535" y="4354"/>
                </a:lnTo>
                <a:lnTo>
                  <a:pt x="5580" y="4331"/>
                </a:lnTo>
                <a:lnTo>
                  <a:pt x="5623" y="4309"/>
                </a:lnTo>
                <a:lnTo>
                  <a:pt x="5662" y="4287"/>
                </a:lnTo>
                <a:lnTo>
                  <a:pt x="5679" y="4276"/>
                </a:lnTo>
                <a:lnTo>
                  <a:pt x="5696" y="4266"/>
                </a:lnTo>
                <a:lnTo>
                  <a:pt x="5710" y="4256"/>
                </a:lnTo>
                <a:lnTo>
                  <a:pt x="5723" y="4246"/>
                </a:lnTo>
                <a:lnTo>
                  <a:pt x="5734" y="4237"/>
                </a:lnTo>
                <a:lnTo>
                  <a:pt x="5744" y="4228"/>
                </a:lnTo>
                <a:lnTo>
                  <a:pt x="5750" y="4220"/>
                </a:lnTo>
                <a:lnTo>
                  <a:pt x="5755" y="4213"/>
                </a:lnTo>
                <a:lnTo>
                  <a:pt x="5770" y="4177"/>
                </a:lnTo>
                <a:lnTo>
                  <a:pt x="5789" y="4129"/>
                </a:lnTo>
                <a:lnTo>
                  <a:pt x="5810" y="4072"/>
                </a:lnTo>
                <a:lnTo>
                  <a:pt x="5831" y="4014"/>
                </a:lnTo>
                <a:lnTo>
                  <a:pt x="5850" y="3960"/>
                </a:lnTo>
                <a:lnTo>
                  <a:pt x="5866" y="3915"/>
                </a:lnTo>
                <a:lnTo>
                  <a:pt x="5876" y="3884"/>
                </a:lnTo>
                <a:lnTo>
                  <a:pt x="5881" y="3873"/>
                </a:lnTo>
                <a:lnTo>
                  <a:pt x="6323" y="3599"/>
                </a:lnTo>
                <a:lnTo>
                  <a:pt x="6330" y="3591"/>
                </a:lnTo>
                <a:lnTo>
                  <a:pt x="6351" y="3568"/>
                </a:lnTo>
                <a:lnTo>
                  <a:pt x="6380" y="3535"/>
                </a:lnTo>
                <a:lnTo>
                  <a:pt x="6413" y="3496"/>
                </a:lnTo>
                <a:lnTo>
                  <a:pt x="6429" y="3477"/>
                </a:lnTo>
                <a:lnTo>
                  <a:pt x="6445" y="3457"/>
                </a:lnTo>
                <a:lnTo>
                  <a:pt x="6460" y="3439"/>
                </a:lnTo>
                <a:lnTo>
                  <a:pt x="6472" y="3421"/>
                </a:lnTo>
                <a:lnTo>
                  <a:pt x="6482" y="3406"/>
                </a:lnTo>
                <a:lnTo>
                  <a:pt x="6488" y="3393"/>
                </a:lnTo>
                <a:lnTo>
                  <a:pt x="6490" y="3388"/>
                </a:lnTo>
                <a:lnTo>
                  <a:pt x="6491" y="3383"/>
                </a:lnTo>
                <a:lnTo>
                  <a:pt x="6491" y="3379"/>
                </a:lnTo>
                <a:lnTo>
                  <a:pt x="6490" y="3377"/>
                </a:lnTo>
                <a:lnTo>
                  <a:pt x="6488" y="3373"/>
                </a:lnTo>
                <a:lnTo>
                  <a:pt x="6486" y="3367"/>
                </a:lnTo>
                <a:lnTo>
                  <a:pt x="6484" y="3359"/>
                </a:lnTo>
                <a:lnTo>
                  <a:pt x="6483" y="3348"/>
                </a:lnTo>
                <a:lnTo>
                  <a:pt x="6480" y="3322"/>
                </a:lnTo>
                <a:lnTo>
                  <a:pt x="6478" y="3289"/>
                </a:lnTo>
                <a:lnTo>
                  <a:pt x="6475" y="3208"/>
                </a:lnTo>
                <a:lnTo>
                  <a:pt x="6474" y="3118"/>
                </a:lnTo>
                <a:lnTo>
                  <a:pt x="6473" y="3029"/>
                </a:lnTo>
                <a:lnTo>
                  <a:pt x="6473" y="2952"/>
                </a:lnTo>
                <a:lnTo>
                  <a:pt x="6473" y="2898"/>
                </a:lnTo>
                <a:lnTo>
                  <a:pt x="6473" y="2877"/>
                </a:lnTo>
                <a:lnTo>
                  <a:pt x="6469" y="2869"/>
                </a:lnTo>
                <a:lnTo>
                  <a:pt x="6459" y="2845"/>
                </a:lnTo>
                <a:lnTo>
                  <a:pt x="6444" y="2812"/>
                </a:lnTo>
                <a:lnTo>
                  <a:pt x="6427" y="2772"/>
                </a:lnTo>
                <a:lnTo>
                  <a:pt x="6408" y="2731"/>
                </a:lnTo>
                <a:lnTo>
                  <a:pt x="6391" y="2691"/>
                </a:lnTo>
                <a:lnTo>
                  <a:pt x="6375" y="2657"/>
                </a:lnTo>
                <a:lnTo>
                  <a:pt x="6364" y="2635"/>
                </a:lnTo>
                <a:lnTo>
                  <a:pt x="6360" y="2625"/>
                </a:lnTo>
                <a:lnTo>
                  <a:pt x="6356" y="2610"/>
                </a:lnTo>
                <a:lnTo>
                  <a:pt x="6351" y="2591"/>
                </a:lnTo>
                <a:lnTo>
                  <a:pt x="6346" y="2570"/>
                </a:lnTo>
                <a:lnTo>
                  <a:pt x="6337" y="2519"/>
                </a:lnTo>
                <a:lnTo>
                  <a:pt x="6328" y="2465"/>
                </a:lnTo>
                <a:lnTo>
                  <a:pt x="6321" y="2413"/>
                </a:lnTo>
                <a:lnTo>
                  <a:pt x="6315" y="2368"/>
                </a:lnTo>
                <a:lnTo>
                  <a:pt x="6311" y="2337"/>
                </a:lnTo>
                <a:lnTo>
                  <a:pt x="6310" y="2325"/>
                </a:lnTo>
                <a:lnTo>
                  <a:pt x="6315" y="2310"/>
                </a:lnTo>
                <a:lnTo>
                  <a:pt x="6329" y="2268"/>
                </a:lnTo>
                <a:lnTo>
                  <a:pt x="6350" y="2207"/>
                </a:lnTo>
                <a:lnTo>
                  <a:pt x="6375" y="2137"/>
                </a:lnTo>
                <a:lnTo>
                  <a:pt x="6402" y="2063"/>
                </a:lnTo>
                <a:lnTo>
                  <a:pt x="6429" y="1996"/>
                </a:lnTo>
                <a:lnTo>
                  <a:pt x="6441" y="1967"/>
                </a:lnTo>
                <a:lnTo>
                  <a:pt x="6453" y="1942"/>
                </a:lnTo>
                <a:lnTo>
                  <a:pt x="6463" y="1923"/>
                </a:lnTo>
                <a:lnTo>
                  <a:pt x="6471" y="1911"/>
                </a:lnTo>
                <a:lnTo>
                  <a:pt x="6479" y="1898"/>
                </a:lnTo>
                <a:lnTo>
                  <a:pt x="6491" y="1880"/>
                </a:lnTo>
                <a:lnTo>
                  <a:pt x="6504" y="1857"/>
                </a:lnTo>
                <a:lnTo>
                  <a:pt x="6519" y="1829"/>
                </a:lnTo>
                <a:lnTo>
                  <a:pt x="6553" y="1767"/>
                </a:lnTo>
                <a:lnTo>
                  <a:pt x="6589" y="1699"/>
                </a:lnTo>
                <a:lnTo>
                  <a:pt x="6623" y="1634"/>
                </a:lnTo>
                <a:lnTo>
                  <a:pt x="6651" y="1579"/>
                </a:lnTo>
                <a:lnTo>
                  <a:pt x="6671" y="1539"/>
                </a:lnTo>
                <a:lnTo>
                  <a:pt x="6678" y="1524"/>
                </a:lnTo>
                <a:lnTo>
                  <a:pt x="6686" y="1518"/>
                </a:lnTo>
                <a:lnTo>
                  <a:pt x="6708" y="1503"/>
                </a:lnTo>
                <a:lnTo>
                  <a:pt x="6739" y="1480"/>
                </a:lnTo>
                <a:lnTo>
                  <a:pt x="6775" y="1454"/>
                </a:lnTo>
                <a:lnTo>
                  <a:pt x="6812" y="1426"/>
                </a:lnTo>
                <a:lnTo>
                  <a:pt x="6846" y="1401"/>
                </a:lnTo>
                <a:lnTo>
                  <a:pt x="6873" y="1380"/>
                </a:lnTo>
                <a:lnTo>
                  <a:pt x="6888" y="1368"/>
                </a:lnTo>
                <a:lnTo>
                  <a:pt x="6901" y="1359"/>
                </a:lnTo>
                <a:lnTo>
                  <a:pt x="6919" y="1348"/>
                </a:lnTo>
                <a:lnTo>
                  <a:pt x="6940" y="1337"/>
                </a:lnTo>
                <a:lnTo>
                  <a:pt x="6963" y="1326"/>
                </a:lnTo>
                <a:lnTo>
                  <a:pt x="7003" y="1307"/>
                </a:lnTo>
                <a:lnTo>
                  <a:pt x="7020" y="1299"/>
                </a:lnTo>
                <a:lnTo>
                  <a:pt x="7077" y="1107"/>
                </a:lnTo>
                <a:lnTo>
                  <a:pt x="7341" y="1032"/>
                </a:lnTo>
                <a:lnTo>
                  <a:pt x="7265" y="847"/>
                </a:lnTo>
                <a:lnTo>
                  <a:pt x="7025" y="674"/>
                </a:lnTo>
                <a:lnTo>
                  <a:pt x="6840" y="529"/>
                </a:lnTo>
                <a:lnTo>
                  <a:pt x="6744" y="2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구름 28"/>
          <p:cNvSpPr/>
          <p:nvPr/>
        </p:nvSpPr>
        <p:spPr>
          <a:xfrm>
            <a:off x="6643702" y="3714752"/>
            <a:ext cx="71438" cy="142876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33"/>
          <p:cNvGrpSpPr/>
          <p:nvPr/>
        </p:nvGrpSpPr>
        <p:grpSpPr>
          <a:xfrm>
            <a:off x="7564800" y="5100662"/>
            <a:ext cx="1584000" cy="1764000"/>
            <a:chOff x="7564800" y="5100662"/>
            <a:chExt cx="1584000" cy="1764000"/>
          </a:xfrm>
        </p:grpSpPr>
        <p:sp>
          <p:nvSpPr>
            <p:cNvPr id="44" name="자유형 43"/>
            <p:cNvSpPr/>
            <p:nvPr/>
          </p:nvSpPr>
          <p:spPr>
            <a:xfrm>
              <a:off x="8277101" y="5929330"/>
              <a:ext cx="866899" cy="926275"/>
            </a:xfrm>
            <a:custGeom>
              <a:avLst/>
              <a:gdLst>
                <a:gd name="connsiteX0" fmla="*/ 273133 w 866899"/>
                <a:gd name="connsiteY0" fmla="*/ 926275 h 926275"/>
                <a:gd name="connsiteX1" fmla="*/ 866899 w 866899"/>
                <a:gd name="connsiteY1" fmla="*/ 320634 h 926275"/>
                <a:gd name="connsiteX2" fmla="*/ 866899 w 866899"/>
                <a:gd name="connsiteY2" fmla="*/ 0 h 926275"/>
                <a:gd name="connsiteX3" fmla="*/ 0 w 866899"/>
                <a:gd name="connsiteY3" fmla="*/ 926275 h 926275"/>
                <a:gd name="connsiteX4" fmla="*/ 273133 w 866899"/>
                <a:gd name="connsiteY4" fmla="*/ 926275 h 92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899" h="926275">
                  <a:moveTo>
                    <a:pt x="273133" y="926275"/>
                  </a:moveTo>
                  <a:lnTo>
                    <a:pt x="866899" y="320634"/>
                  </a:lnTo>
                  <a:lnTo>
                    <a:pt x="866899" y="0"/>
                  </a:lnTo>
                  <a:lnTo>
                    <a:pt x="0" y="926275"/>
                  </a:lnTo>
                  <a:lnTo>
                    <a:pt x="273133" y="9262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7" name="자유형 46"/>
            <p:cNvSpPr/>
            <p:nvPr/>
          </p:nvSpPr>
          <p:spPr>
            <a:xfrm>
              <a:off x="7564800" y="5100662"/>
              <a:ext cx="1584000" cy="1764000"/>
            </a:xfrm>
            <a:custGeom>
              <a:avLst/>
              <a:gdLst>
                <a:gd name="connsiteX0" fmla="*/ 1638795 w 1650670"/>
                <a:gd name="connsiteY0" fmla="*/ 415636 h 1828800"/>
                <a:gd name="connsiteX1" fmla="*/ 308758 w 1650670"/>
                <a:gd name="connsiteY1" fmla="*/ 1828800 h 1828800"/>
                <a:gd name="connsiteX2" fmla="*/ 47501 w 1650670"/>
                <a:gd name="connsiteY2" fmla="*/ 1828800 h 1828800"/>
                <a:gd name="connsiteX3" fmla="*/ 0 w 1650670"/>
                <a:gd name="connsiteY3" fmla="*/ 1816924 h 1828800"/>
                <a:gd name="connsiteX4" fmla="*/ 1650670 w 1650670"/>
                <a:gd name="connsiteY4" fmla="*/ 0 h 1828800"/>
                <a:gd name="connsiteX5" fmla="*/ 1638795 w 1650670"/>
                <a:gd name="connsiteY5" fmla="*/ 415636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670" h="1828800">
                  <a:moveTo>
                    <a:pt x="1638795" y="415636"/>
                  </a:moveTo>
                  <a:lnTo>
                    <a:pt x="308758" y="1828800"/>
                  </a:lnTo>
                  <a:lnTo>
                    <a:pt x="47501" y="1828800"/>
                  </a:lnTo>
                  <a:lnTo>
                    <a:pt x="0" y="1816924"/>
                  </a:lnTo>
                  <a:lnTo>
                    <a:pt x="1650670" y="0"/>
                  </a:lnTo>
                  <a:lnTo>
                    <a:pt x="1638795" y="41563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20" y="-71462"/>
            <a:ext cx="81785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620433" y="357166"/>
            <a:ext cx="224612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5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ONTENTS</a:t>
            </a:r>
            <a:endParaRPr lang="ko-KR" altLang="en-US" sz="3500" b="1" dirty="0"/>
          </a:p>
        </p:txBody>
      </p:sp>
      <p:grpSp>
        <p:nvGrpSpPr>
          <p:cNvPr id="3" name="그룹 87"/>
          <p:cNvGrpSpPr/>
          <p:nvPr/>
        </p:nvGrpSpPr>
        <p:grpSpPr>
          <a:xfrm>
            <a:off x="928662" y="1428736"/>
            <a:ext cx="793833" cy="912317"/>
            <a:chOff x="2500298" y="1428736"/>
            <a:chExt cx="793833" cy="912317"/>
          </a:xfrm>
        </p:grpSpPr>
        <p:sp>
          <p:nvSpPr>
            <p:cNvPr id="57" name="타원 56"/>
            <p:cNvSpPr/>
            <p:nvPr/>
          </p:nvSpPr>
          <p:spPr>
            <a:xfrm>
              <a:off x="2500298" y="1428736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790467" y="1571612"/>
              <a:ext cx="5036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5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88"/>
          <p:cNvGrpSpPr/>
          <p:nvPr/>
        </p:nvGrpSpPr>
        <p:grpSpPr>
          <a:xfrm>
            <a:off x="930825" y="2659559"/>
            <a:ext cx="785818" cy="912317"/>
            <a:chOff x="2502461" y="2659559"/>
            <a:chExt cx="785818" cy="912317"/>
          </a:xfrm>
        </p:grpSpPr>
        <p:sp>
          <p:nvSpPr>
            <p:cNvPr id="60" name="타원 59"/>
            <p:cNvSpPr/>
            <p:nvPr/>
          </p:nvSpPr>
          <p:spPr>
            <a:xfrm>
              <a:off x="2502461" y="2659559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2742072" y="2802435"/>
              <a:ext cx="5036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6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그룹 89"/>
          <p:cNvGrpSpPr/>
          <p:nvPr/>
        </p:nvGrpSpPr>
        <p:grpSpPr>
          <a:xfrm>
            <a:off x="928662" y="3876264"/>
            <a:ext cx="791670" cy="910058"/>
            <a:chOff x="2571736" y="3876264"/>
            <a:chExt cx="791670" cy="910058"/>
          </a:xfrm>
        </p:grpSpPr>
        <p:sp>
          <p:nvSpPr>
            <p:cNvPr id="63" name="타원 62"/>
            <p:cNvSpPr/>
            <p:nvPr/>
          </p:nvSpPr>
          <p:spPr>
            <a:xfrm>
              <a:off x="2571736" y="3876264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859742" y="4016881"/>
              <a:ext cx="5036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7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90"/>
          <p:cNvGrpSpPr/>
          <p:nvPr/>
        </p:nvGrpSpPr>
        <p:grpSpPr>
          <a:xfrm>
            <a:off x="1000100" y="5090710"/>
            <a:ext cx="785818" cy="910058"/>
            <a:chOff x="2571736" y="5090710"/>
            <a:chExt cx="785818" cy="910058"/>
          </a:xfrm>
        </p:grpSpPr>
        <p:sp>
          <p:nvSpPr>
            <p:cNvPr id="66" name="타원 65"/>
            <p:cNvSpPr/>
            <p:nvPr/>
          </p:nvSpPr>
          <p:spPr>
            <a:xfrm>
              <a:off x="2571736" y="5090710"/>
              <a:ext cx="785818" cy="785818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2830329" y="5231327"/>
              <a:ext cx="50366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b="1" dirty="0" smtClean="0">
                  <a:ln w="1270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8</a:t>
              </a:r>
              <a:endParaRPr lang="ko-KR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3074" y="1643050"/>
            <a:ext cx="76438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일본의 역사적 법적 지위 왜곡에 대한 비판</a:t>
            </a:r>
            <a:endParaRPr lang="ko-KR" alt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85918" y="279255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소유의 이점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400699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관련 외교관계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5221444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독도 수호 정책</a:t>
            </a:r>
            <a:endParaRPr lang="ko-KR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264753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1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지리적 인식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9" name="그림 8" descr="독도 지리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85926"/>
            <a:ext cx="8227277" cy="39290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264753" y="357166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1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지리적 인식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" name="그림 9" descr="독도 지리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8381098" cy="4214842"/>
          </a:xfrm>
          <a:prstGeom prst="rect">
            <a:avLst/>
          </a:prstGeom>
        </p:spPr>
      </p:pic>
      <p:pic>
        <p:nvPicPr>
          <p:cNvPr id="11" name="그림 10" descr="독도 지리적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929066"/>
            <a:ext cx="6167481" cy="142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/>
              </a:rPr>
              <a:t>2</a:t>
            </a:r>
            <a:endParaRPr lang="ko-KR" altLang="en-US" sz="4400" dirty="0">
              <a:solidFill>
                <a:srgbClr val="002060"/>
              </a:solidFill>
              <a:ea typeface="-윤고딕330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역사적 인식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9" name="그림 8" descr="독도 역사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/>
              </a:rPr>
              <a:t>2</a:t>
            </a:r>
            <a:endParaRPr lang="ko-KR" altLang="en-US" sz="4400" dirty="0">
              <a:solidFill>
                <a:srgbClr val="002060"/>
              </a:solidFill>
              <a:ea typeface="-윤고딕330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역사적 인식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10" name="그림 9" descr="독도 역사적2 삼국유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3357586" cy="4883761"/>
          </a:xfrm>
          <a:prstGeom prst="rect">
            <a:avLst/>
          </a:prstGeom>
        </p:spPr>
      </p:pic>
      <p:pic>
        <p:nvPicPr>
          <p:cNvPr id="11" name="그림 10" descr="독도 역사적2 세종실록지리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7168">
            <a:off x="1947699" y="1372402"/>
            <a:ext cx="6137647" cy="4246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224" y="3357562"/>
            <a:ext cx="8143932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于山武陵二島在縣正東海中</a:t>
            </a:r>
            <a:endParaRPr lang="ko-KR" altLang="en-US" sz="2000" dirty="0" smtClean="0"/>
          </a:p>
          <a:p>
            <a:r>
              <a:rPr lang="ko-KR" altLang="en-US" sz="2000" b="1" dirty="0" err="1" smtClean="0"/>
              <a:t>二島相距不遠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風日淸明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則可望見</a:t>
            </a:r>
            <a:r>
              <a:rPr lang="ko-KR" altLang="en-US" sz="2000" b="1" dirty="0" smtClean="0"/>
              <a:t> </a:t>
            </a:r>
            <a:endParaRPr lang="ko-KR" altLang="en-US" sz="2000" dirty="0" smtClean="0"/>
          </a:p>
          <a:p>
            <a:r>
              <a:rPr lang="ko-KR" altLang="en-US" sz="2000" b="1" dirty="0" err="1" smtClean="0"/>
              <a:t>新羅時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稱于山國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一云鬱陵島</a:t>
            </a:r>
            <a:endParaRPr lang="ko-KR" altLang="en-US" sz="2000" dirty="0" smtClean="0"/>
          </a:p>
          <a:p>
            <a:r>
              <a:rPr lang="ko-KR" altLang="en-US" sz="2000" b="1" dirty="0" smtClean="0"/>
              <a:t>우산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于山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과 무릉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武陵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두 섬이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울진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현의 정동쪽 바다 가운데 있다</a:t>
            </a:r>
            <a:r>
              <a:rPr lang="en-US" altLang="ko-KR" sz="2000" b="1" dirty="0" smtClean="0"/>
              <a:t>. </a:t>
            </a:r>
            <a:endParaRPr lang="ko-KR" altLang="en-US" sz="2000" dirty="0" smtClean="0"/>
          </a:p>
          <a:p>
            <a:r>
              <a:rPr lang="ko-KR" altLang="en-US" sz="2000" b="1" dirty="0" smtClean="0"/>
              <a:t>두 섬은 서로 멀리 떨어져 있지 않아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날씨가 맑으면 바라볼 수 있다</a:t>
            </a:r>
            <a:r>
              <a:rPr lang="en-US" altLang="ko-KR" sz="2000" b="1" dirty="0" smtClean="0"/>
              <a:t>. </a:t>
            </a:r>
            <a:endParaRPr lang="ko-KR" altLang="en-US" sz="2000" dirty="0" smtClean="0"/>
          </a:p>
          <a:p>
            <a:r>
              <a:rPr lang="ko-KR" altLang="en-US" sz="2000" b="1" dirty="0" smtClean="0"/>
              <a:t>신라 때에 우산국 또는 울릉도라 하였다</a:t>
            </a:r>
            <a:r>
              <a:rPr lang="en-US" altLang="ko-KR" sz="2000" b="1" dirty="0" smtClean="0"/>
              <a:t>.</a:t>
            </a:r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-</a:t>
            </a:r>
            <a:r>
              <a:rPr lang="ko-KR" altLang="en-US" sz="2000" b="1" dirty="0" smtClean="0"/>
              <a:t>세종실록지리지 中 독도관련 부분</a:t>
            </a:r>
            <a:endParaRPr lang="ko-KR" altLang="en-US" sz="2000" dirty="0" smtClean="0"/>
          </a:p>
          <a:p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76027" y="214290"/>
            <a:ext cx="7809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latin typeface="-윤고딕330" pitchFamily="18" charset="-127"/>
                <a:ea typeface="-윤고딕330" pitchFamily="18" charset="-127"/>
              </a:rPr>
              <a:t>C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982040" y="486771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err="1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latin typeface="-윤고딕330" pitchFamily="18" charset="-127"/>
                <a:ea typeface="-윤고딕330" pitchFamily="18" charset="-127"/>
              </a:rPr>
              <a:t>hapter</a:t>
            </a:r>
            <a:endParaRPr lang="ko-KR" altLang="en-US" sz="3200" dirty="0"/>
          </a:p>
        </p:txBody>
      </p:sp>
      <p:sp>
        <p:nvSpPr>
          <p:cNvPr id="23" name="직사각형 22"/>
          <p:cNvSpPr/>
          <p:nvPr/>
        </p:nvSpPr>
        <p:spPr>
          <a:xfrm>
            <a:off x="2345809" y="357166"/>
            <a:ext cx="5116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2060"/>
                </a:solidFill>
                <a:ea typeface="-윤고딕330" pitchFamily="18" charset="-127"/>
              </a:rPr>
              <a:t>3</a:t>
            </a:r>
            <a:endParaRPr lang="ko-KR" altLang="en-US" sz="4400" dirty="0">
              <a:solidFill>
                <a:srgbClr val="002060"/>
              </a:solidFill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-11875" y="-11875"/>
            <a:ext cx="1271875" cy="1297736"/>
            <a:chOff x="-11875" y="-11875"/>
            <a:chExt cx="1271875" cy="1297736"/>
          </a:xfrm>
        </p:grpSpPr>
        <p:sp>
          <p:nvSpPr>
            <p:cNvPr id="25" name="자유형 24"/>
            <p:cNvSpPr/>
            <p:nvPr/>
          </p:nvSpPr>
          <p:spPr>
            <a:xfrm>
              <a:off x="-11875" y="1"/>
              <a:ext cx="297595" cy="1285860"/>
            </a:xfrm>
            <a:custGeom>
              <a:avLst/>
              <a:gdLst>
                <a:gd name="connsiteX0" fmla="*/ 11875 w 285007"/>
                <a:gd name="connsiteY0" fmla="*/ 0 h 1389413"/>
                <a:gd name="connsiteX1" fmla="*/ 285007 w 285007"/>
                <a:gd name="connsiteY1" fmla="*/ 261257 h 1389413"/>
                <a:gd name="connsiteX2" fmla="*/ 285007 w 285007"/>
                <a:gd name="connsiteY2" fmla="*/ 1389413 h 1389413"/>
                <a:gd name="connsiteX3" fmla="*/ 0 w 285007"/>
                <a:gd name="connsiteY3" fmla="*/ 1389413 h 1389413"/>
                <a:gd name="connsiteX4" fmla="*/ 11875 w 285007"/>
                <a:gd name="connsiteY4" fmla="*/ 0 h 13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007" h="1389413">
                  <a:moveTo>
                    <a:pt x="11875" y="0"/>
                  </a:moveTo>
                  <a:lnTo>
                    <a:pt x="285007" y="261257"/>
                  </a:lnTo>
                  <a:lnTo>
                    <a:pt x="285007" y="1389413"/>
                  </a:lnTo>
                  <a:lnTo>
                    <a:pt x="0" y="138941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1875"/>
              <a:ext cx="1260000" cy="284400"/>
            </a:xfrm>
            <a:custGeom>
              <a:avLst/>
              <a:gdLst>
                <a:gd name="connsiteX0" fmla="*/ 0 w 1223158"/>
                <a:gd name="connsiteY0" fmla="*/ 0 h 273132"/>
                <a:gd name="connsiteX1" fmla="*/ 273132 w 1223158"/>
                <a:gd name="connsiteY1" fmla="*/ 273132 h 273132"/>
                <a:gd name="connsiteX2" fmla="*/ 1223158 w 1223158"/>
                <a:gd name="connsiteY2" fmla="*/ 273132 h 273132"/>
                <a:gd name="connsiteX3" fmla="*/ 1223158 w 1223158"/>
                <a:gd name="connsiteY3" fmla="*/ 11875 h 273132"/>
                <a:gd name="connsiteX4" fmla="*/ 0 w 1223158"/>
                <a:gd name="connsiteY4" fmla="*/ 0 h 27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3158" h="273132">
                  <a:moveTo>
                    <a:pt x="0" y="0"/>
                  </a:moveTo>
                  <a:lnTo>
                    <a:pt x="273132" y="273132"/>
                  </a:lnTo>
                  <a:lnTo>
                    <a:pt x="1223158" y="273132"/>
                  </a:lnTo>
                  <a:lnTo>
                    <a:pt x="1223158" y="11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8662" y="1094558"/>
            <a:ext cx="5286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편지체" pitchFamily="18" charset="-127"/>
                <a:ea typeface="휴먼편지체" pitchFamily="18" charset="-127"/>
              </a:rPr>
              <a:t>북한의 국제법적 인식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9" name="그림 8" descr="677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5643602" cy="3992259"/>
          </a:xfrm>
          <a:prstGeom prst="rect">
            <a:avLst/>
          </a:prstGeom>
        </p:spPr>
      </p:pic>
      <p:pic>
        <p:nvPicPr>
          <p:cNvPr id="10" name="그림 9" descr="독도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285992"/>
            <a:ext cx="5372101" cy="3268273"/>
          </a:xfrm>
          <a:prstGeom prst="rect">
            <a:avLst/>
          </a:prstGeom>
        </p:spPr>
      </p:pic>
      <p:pic>
        <p:nvPicPr>
          <p:cNvPr id="13" name="그림 12" descr="untitl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285860"/>
            <a:ext cx="7572428" cy="5214498"/>
          </a:xfrm>
          <a:prstGeom prst="rect">
            <a:avLst/>
          </a:prstGeom>
        </p:spPr>
      </p:pic>
      <p:pic>
        <p:nvPicPr>
          <p:cNvPr id="11" name="그림 10" descr="칙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929066"/>
            <a:ext cx="4138408" cy="2714644"/>
          </a:xfrm>
          <a:prstGeom prst="rect">
            <a:avLst/>
          </a:prstGeom>
        </p:spPr>
      </p:pic>
      <p:pic>
        <p:nvPicPr>
          <p:cNvPr id="12" name="그림 11" descr="d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642918"/>
            <a:ext cx="7215238" cy="6084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353</Words>
  <Application>Microsoft Office PowerPoint</Application>
  <PresentationFormat>화면 슬라이드 쇼(4:3)</PresentationFormat>
  <Paragraphs>142</Paragraphs>
  <Slides>24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khj</dc:creator>
  <cp:lastModifiedBy>Com</cp:lastModifiedBy>
  <cp:revision>65</cp:revision>
  <dcterms:created xsi:type="dcterms:W3CDTF">2014-01-24T03:00:02Z</dcterms:created>
  <dcterms:modified xsi:type="dcterms:W3CDTF">2014-11-13T07:21:54Z</dcterms:modified>
</cp:coreProperties>
</file>