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BBE1B-F3DC-4B17-BBF4-F6808D8C9216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14B21-712D-40A4-ADB1-2DA2593630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19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68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13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677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77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114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8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36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072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70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74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6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4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7.wdp"/><Relationship Id="rId7" Type="http://schemas.openxmlformats.org/officeDocument/2006/relationships/image" Target="../media/image17.png"/><Relationship Id="rId12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32"/>
            <a:ext cx="187166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4"/>
          <a:stretch/>
        </p:blipFill>
        <p:spPr>
          <a:xfrm>
            <a:off x="2952" y="1628800"/>
            <a:ext cx="9144000" cy="4176464"/>
          </a:xfrm>
          <a:prstGeom prst="rect">
            <a:avLst/>
          </a:prstGeo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19" y="4509120"/>
            <a:ext cx="781526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7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896544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89" y="-27384"/>
            <a:ext cx="40608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5"/>
            <a:ext cx="91440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2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89" y="-27384"/>
            <a:ext cx="40608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894388"/>
            <a:ext cx="364648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[mix]videoplayb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40768"/>
            <a:ext cx="9144000" cy="44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3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01" y="1412776"/>
            <a:ext cx="50847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501008"/>
            <a:ext cx="3713163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94" y="4005064"/>
            <a:ext cx="5724525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18" y="4437112"/>
            <a:ext cx="3114675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86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71" y="-27384"/>
            <a:ext cx="37369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/>
          <a:stretch/>
        </p:blipFill>
        <p:spPr>
          <a:xfrm>
            <a:off x="0" y="1196752"/>
            <a:ext cx="9144000" cy="4896544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6"/>
            <a:ext cx="91440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3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33528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015657" cy="4685478"/>
          </a:xfrm>
          <a:prstGeom prst="rect">
            <a:avLst/>
          </a:prstGeom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57" y="1647526"/>
            <a:ext cx="4011613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13" y="2278435"/>
            <a:ext cx="38766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38" y="3298924"/>
            <a:ext cx="1390650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56" y="3994249"/>
            <a:ext cx="37925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3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45354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12224" r="11594"/>
          <a:stretch/>
        </p:blipFill>
        <p:spPr>
          <a:xfrm>
            <a:off x="-18033" y="1187292"/>
            <a:ext cx="4374010" cy="23590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187293"/>
            <a:ext cx="4788023" cy="23590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6391"/>
            <a:ext cx="4355977" cy="240288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7"/>
          <a:stretch/>
        </p:blipFill>
        <p:spPr>
          <a:xfrm>
            <a:off x="4355977" y="3546393"/>
            <a:ext cx="4788023" cy="2402887"/>
          </a:xfrm>
          <a:prstGeom prst="rect">
            <a:avLst/>
          </a:prstGeo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5949280"/>
            <a:ext cx="8208912" cy="7920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4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70" y="-44550"/>
            <a:ext cx="35115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" y="1196752"/>
            <a:ext cx="9138840" cy="489654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5"/>
            <a:ext cx="91440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99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1" b="965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0648"/>
            <a:ext cx="4032448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496324"/>
            <a:ext cx="2880320" cy="4389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86167">
                        <a14:foregroundMark x1="63333" y1="55917" x2="71083" y2="52917"/>
                        <a14:foregroundMark x1="32333" y1="80833" x2="46750" y2="80250"/>
                        <a14:backgroundMark x1="25083" y1="55667" x2="26333" y2="32667"/>
                        <a14:backgroundMark x1="20083" y1="27083" x2="28500" y2="26250"/>
                        <a14:backgroundMark x1="34917" y1="21083" x2="78167" y2="24083"/>
                        <a14:backgroundMark x1="33417" y1="41083" x2="30250" y2="58750"/>
                        <a14:backgroundMark x1="64417" y1="31417" x2="79500" y2="58250"/>
                        <a14:backgroundMark x1="67167" y1="61750" x2="81417" y2="64750"/>
                        <a14:backgroundMark x1="50000" y1="66000" x2="50000" y2="62583"/>
                        <a14:backgroundMark x1="33000" y1="65417" x2="30000" y2="65583"/>
                        <a14:backgroundMark x1="48250" y1="63000" x2="53833" y2="65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32" y="2880320"/>
            <a:ext cx="4725144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89811" l="9836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2480" flipV="1">
            <a:off x="244679" y="2326776"/>
            <a:ext cx="955915" cy="48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89811" l="9836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8292" flipH="1" flipV="1">
            <a:off x="3367368" y="4464459"/>
            <a:ext cx="955915" cy="48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25" y="1879503"/>
            <a:ext cx="18954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239" y="3130912"/>
            <a:ext cx="16033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89811" l="9836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8602" flipH="1" flipV="1">
            <a:off x="7650970" y="3877588"/>
            <a:ext cx="955915" cy="48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84" y="4952463"/>
            <a:ext cx="19748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4549"/>
            <a:ext cx="44815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4571999" cy="475252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572000" cy="4752528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7" y="5954539"/>
            <a:ext cx="3432175" cy="8588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5" y="-44549"/>
            <a:ext cx="43037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1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880"/>
            <a:ext cx="4572000" cy="49004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2881"/>
            <a:ext cx="4572000" cy="4900416"/>
          </a:xfrm>
          <a:prstGeom prst="rect">
            <a:avLst/>
          </a:prstGeom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5"/>
            <a:ext cx="91440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51" y="-44549"/>
            <a:ext cx="2036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52" y="4404593"/>
            <a:ext cx="2882900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87" y="4836641"/>
            <a:ext cx="2882900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28193"/>
            <a:ext cx="496887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23" y="3499434"/>
            <a:ext cx="4365625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60" y="3933056"/>
            <a:ext cx="2652713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82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51" y="-44549"/>
            <a:ext cx="2036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9396"/>
          <a:stretch/>
        </p:blipFill>
        <p:spPr>
          <a:xfrm>
            <a:off x="4575408" y="1196753"/>
            <a:ext cx="4568592" cy="48965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572000" cy="48965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5"/>
            <a:ext cx="91440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8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4593440" cy="44165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41" y="1196752"/>
            <a:ext cx="4550559" cy="4416500"/>
          </a:xfrm>
          <a:prstGeom prst="rect">
            <a:avLst/>
          </a:prstGeom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733256"/>
            <a:ext cx="62007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274320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31273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5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" b="100000" l="6135" r="100000">
                        <a14:foregroundMark x1="28221" y1="7856" x2="28221" y2="7856"/>
                        <a14:foregroundMark x1="31902" y1="18471" x2="31902" y2="18471"/>
                        <a14:foregroundMark x1="29448" y1="9979" x2="29448" y2="9979"/>
                        <a14:foregroundMark x1="28221" y1="12314" x2="28221" y2="12314"/>
                        <a14:foregroundMark x1="27301" y1="18259" x2="25153" y2="3822"/>
                        <a14:foregroundMark x1="33436" y1="10403" x2="48773" y2="4883"/>
                        <a14:foregroundMark x1="66871" y1="23355" x2="62577" y2="19108"/>
                        <a14:foregroundMark x1="24233" y1="38641" x2="18405" y2="32696"/>
                        <a14:foregroundMark x1="11350" y1="26964" x2="22086" y2="27601"/>
                        <a14:foregroundMark x1="21166" y1="25053" x2="16871" y2="23992"/>
                        <a14:foregroundMark x1="22699" y1="49045" x2="16871" y2="46072"/>
                        <a14:foregroundMark x1="25153" y1="48408" x2="20552" y2="39278"/>
                        <a14:foregroundMark x1="26687" y1="58386" x2="20552" y2="52229"/>
                        <a14:foregroundMark x1="24233" y1="58386" x2="17485" y2="56476"/>
                        <a14:backgroundMark x1="57669" y1="97240" x2="57669" y2="97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4" y="2263932"/>
            <a:ext cx="2915816" cy="4621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364" r="88727">
                        <a14:foregroundMark x1="31455" y1="92545" x2="31455" y2="92545"/>
                        <a14:foregroundMark x1="36000" y1="76182" x2="36000" y2="76182"/>
                        <a14:foregroundMark x1="35636" y1="76182" x2="32182" y2="79455"/>
                        <a14:foregroundMark x1="27091" y1="78545" x2="31455" y2="82182"/>
                        <a14:foregroundMark x1="28364" y1="77818" x2="24364" y2="75273"/>
                        <a14:foregroundMark x1="29818" y1="72727" x2="25636" y2="75273"/>
                        <a14:foregroundMark x1="72909" y1="92909" x2="72909" y2="92909"/>
                        <a14:foregroundMark x1="65636" y1="76909" x2="72545" y2="74545"/>
                        <a14:foregroundMark x1="71091" y1="79455" x2="68727" y2="75636"/>
                        <a14:foregroundMark x1="74000" y1="78909" x2="77273" y2="74364"/>
                        <a14:foregroundMark x1="75636" y1="75273" x2="70182" y2="69455"/>
                        <a14:foregroundMark x1="70545" y1="70727" x2="77273" y2="73273"/>
                        <a14:foregroundMark x1="30364" y1="92364" x2="30182" y2="8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2" r="11513"/>
          <a:stretch/>
        </p:blipFill>
        <p:spPr>
          <a:xfrm>
            <a:off x="5652120" y="2204864"/>
            <a:ext cx="3419872" cy="457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" b="98848" l="20345" r="82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6" t="-1" r="9246" b="-921"/>
          <a:stretch/>
        </p:blipFill>
        <p:spPr>
          <a:xfrm>
            <a:off x="2915816" y="908720"/>
            <a:ext cx="2952327" cy="469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1" b="89811" l="9836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0792" flipV="1">
            <a:off x="244679" y="1905008"/>
            <a:ext cx="955915" cy="48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1" b="89811" l="9836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4503" flipV="1">
            <a:off x="4562803" y="5606784"/>
            <a:ext cx="886709" cy="48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11" b="89811" l="9836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5497" flipH="1" flipV="1">
            <a:off x="6090101" y="1696019"/>
            <a:ext cx="1092317" cy="48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6" y="1352243"/>
            <a:ext cx="16033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1" y="5989226"/>
            <a:ext cx="18954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25908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18954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84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90" y="-12013"/>
            <a:ext cx="24320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1196752"/>
            <a:ext cx="4644008" cy="441650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57" y="5613252"/>
            <a:ext cx="1500187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613252"/>
            <a:ext cx="21701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0" y="1196753"/>
            <a:ext cx="4520283" cy="44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72" y="1412776"/>
            <a:ext cx="5054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12" y="3451026"/>
            <a:ext cx="5664200" cy="55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87007"/>
            <a:ext cx="5072063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9631"/>
            <a:ext cx="6853237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3" y="1268760"/>
            <a:ext cx="6596137" cy="187220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"/>
          <a:stretch/>
        </p:blipFill>
        <p:spPr>
          <a:xfrm>
            <a:off x="2555776" y="3140968"/>
            <a:ext cx="6588224" cy="187220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3"/>
          <a:stretch/>
        </p:blipFill>
        <p:spPr>
          <a:xfrm>
            <a:off x="-7913" y="5013176"/>
            <a:ext cx="6596137" cy="184482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32856"/>
            <a:ext cx="2505075" cy="11763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0" y="4016375"/>
            <a:ext cx="2962275" cy="11763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36" y="5877272"/>
            <a:ext cx="2047875" cy="11763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" y="-27384"/>
            <a:ext cx="26209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71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896544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5"/>
            <a:ext cx="91440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89" y="-27384"/>
            <a:ext cx="40608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8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4644008" cy="4896544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89" y="-27384"/>
            <a:ext cx="40608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499992" cy="489654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5"/>
            <a:ext cx="91440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55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화면 슬라이드 쇼(4:3)</PresentationFormat>
  <Paragraphs>0</Paragraphs>
  <Slides>20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1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sec</dc:creator>
  <cp:lastModifiedBy>sec</cp:lastModifiedBy>
  <cp:revision>2</cp:revision>
  <dcterms:created xsi:type="dcterms:W3CDTF">2015-03-29T15:02:28Z</dcterms:created>
  <dcterms:modified xsi:type="dcterms:W3CDTF">2015-03-29T15:06:17Z</dcterms:modified>
</cp:coreProperties>
</file>