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56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06"/>
  </p:notesMasterIdLst>
  <p:handoutMasterIdLst>
    <p:handoutMasterId r:id="rId107"/>
  </p:handoutMasterIdLst>
  <p:sldIdLst>
    <p:sldId id="314" r:id="rId2"/>
    <p:sldId id="347" r:id="rId3"/>
    <p:sldId id="465" r:id="rId4"/>
    <p:sldId id="350" r:id="rId5"/>
    <p:sldId id="484" r:id="rId6"/>
    <p:sldId id="471" r:id="rId7"/>
    <p:sldId id="309" r:id="rId8"/>
    <p:sldId id="359" r:id="rId9"/>
    <p:sldId id="361" r:id="rId10"/>
    <p:sldId id="362" r:id="rId11"/>
    <p:sldId id="363" r:id="rId12"/>
    <p:sldId id="364" r:id="rId13"/>
    <p:sldId id="365" r:id="rId14"/>
    <p:sldId id="372" r:id="rId15"/>
    <p:sldId id="366" r:id="rId16"/>
    <p:sldId id="371" r:id="rId17"/>
    <p:sldId id="373" r:id="rId18"/>
    <p:sldId id="367" r:id="rId19"/>
    <p:sldId id="368" r:id="rId20"/>
    <p:sldId id="374" r:id="rId21"/>
    <p:sldId id="375" r:id="rId22"/>
    <p:sldId id="376" r:id="rId23"/>
    <p:sldId id="377" r:id="rId24"/>
    <p:sldId id="482" r:id="rId25"/>
    <p:sldId id="369" r:id="rId26"/>
    <p:sldId id="379" r:id="rId27"/>
    <p:sldId id="380" r:id="rId28"/>
    <p:sldId id="381" r:id="rId29"/>
    <p:sldId id="382" r:id="rId30"/>
    <p:sldId id="385" r:id="rId31"/>
    <p:sldId id="390" r:id="rId32"/>
    <p:sldId id="391" r:id="rId33"/>
    <p:sldId id="392" r:id="rId34"/>
    <p:sldId id="386" r:id="rId35"/>
    <p:sldId id="397" r:id="rId36"/>
    <p:sldId id="398" r:id="rId37"/>
    <p:sldId id="399" r:id="rId38"/>
    <p:sldId id="485" r:id="rId39"/>
    <p:sldId id="486" r:id="rId40"/>
    <p:sldId id="387" r:id="rId41"/>
    <p:sldId id="479" r:id="rId42"/>
    <p:sldId id="393" r:id="rId43"/>
    <p:sldId id="480" r:id="rId44"/>
    <p:sldId id="481" r:id="rId45"/>
    <p:sldId id="406" r:id="rId46"/>
    <p:sldId id="408" r:id="rId47"/>
    <p:sldId id="409" r:id="rId48"/>
    <p:sldId id="473" r:id="rId49"/>
    <p:sldId id="400" r:id="rId50"/>
    <p:sldId id="401" r:id="rId51"/>
    <p:sldId id="411" r:id="rId52"/>
    <p:sldId id="412" r:id="rId53"/>
    <p:sldId id="475" r:id="rId54"/>
    <p:sldId id="476" r:id="rId55"/>
    <p:sldId id="477" r:id="rId56"/>
    <p:sldId id="478" r:id="rId57"/>
    <p:sldId id="417" r:id="rId58"/>
    <p:sldId id="416" r:id="rId59"/>
    <p:sldId id="404" r:id="rId60"/>
    <p:sldId id="466" r:id="rId61"/>
    <p:sldId id="419" r:id="rId62"/>
    <p:sldId id="429" r:id="rId63"/>
    <p:sldId id="426" r:id="rId64"/>
    <p:sldId id="470" r:id="rId65"/>
    <p:sldId id="428" r:id="rId66"/>
    <p:sldId id="432" r:id="rId67"/>
    <p:sldId id="430" r:id="rId68"/>
    <p:sldId id="433" r:id="rId69"/>
    <p:sldId id="437" r:id="rId70"/>
    <p:sldId id="438" r:id="rId71"/>
    <p:sldId id="467" r:id="rId72"/>
    <p:sldId id="422" r:id="rId73"/>
    <p:sldId id="434" r:id="rId74"/>
    <p:sldId id="435" r:id="rId75"/>
    <p:sldId id="439" r:id="rId76"/>
    <p:sldId id="440" r:id="rId77"/>
    <p:sldId id="441" r:id="rId78"/>
    <p:sldId id="442" r:id="rId79"/>
    <p:sldId id="443" r:id="rId80"/>
    <p:sldId id="468" r:id="rId81"/>
    <p:sldId id="436" r:id="rId82"/>
    <p:sldId id="449" r:id="rId83"/>
    <p:sldId id="423" r:id="rId84"/>
    <p:sldId id="444" r:id="rId85"/>
    <p:sldId id="450" r:id="rId86"/>
    <p:sldId id="451" r:id="rId87"/>
    <p:sldId id="452" r:id="rId88"/>
    <p:sldId id="453" r:id="rId89"/>
    <p:sldId id="454" r:id="rId90"/>
    <p:sldId id="455" r:id="rId91"/>
    <p:sldId id="469" r:id="rId92"/>
    <p:sldId id="445" r:id="rId93"/>
    <p:sldId id="446" r:id="rId94"/>
    <p:sldId id="447" r:id="rId95"/>
    <p:sldId id="448" r:id="rId96"/>
    <p:sldId id="460" r:id="rId97"/>
    <p:sldId id="461" r:id="rId98"/>
    <p:sldId id="424" r:id="rId99"/>
    <p:sldId id="462" r:id="rId100"/>
    <p:sldId id="463" r:id="rId101"/>
    <p:sldId id="425" r:id="rId102"/>
    <p:sldId id="339" r:id="rId103"/>
    <p:sldId id="343" r:id="rId104"/>
    <p:sldId id="464" r:id="rId105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08"/>
      <p:bold r:id="rId109"/>
    </p:embeddedFont>
    <p:embeddedFont>
      <p:font typeface="宋体" panose="02010600030101010101" pitchFamily="2" charset="-122"/>
      <p:regular r:id="rId110"/>
    </p:embeddedFont>
    <p:embeddedFont>
      <p:font typeface="Microsoft YaHei UI" panose="020B0503020204020204" pitchFamily="34" charset="-122"/>
      <p:regular r:id="rId111"/>
      <p:bold r:id="rId112"/>
    </p:embeddedFont>
    <p:embeddedFont>
      <p:font typeface="ＭＳ Ｐゴシック" panose="020B0600070205080204" pitchFamily="34" charset="-128"/>
      <p:regular r:id="rId113"/>
    </p:embeddedFont>
    <p:embeddedFont>
      <p:font typeface="HY궁서B" panose="02030600000101010101" pitchFamily="18" charset="-127"/>
      <p:regular r:id="rId114"/>
    </p:embeddedFont>
    <p:embeddedFont>
      <p:font typeface="Yoon 윤고딕 550_TT" panose="020B0600000101010101" charset="-127"/>
      <p:regular r:id="rId115"/>
    </p:embeddedFont>
    <p:embeddedFont>
      <p:font typeface="Yoon 윤고딕 520_TT" panose="020B0600000101010101" charset="-127"/>
      <p:regular r:id="rId116"/>
    </p:embeddedFont>
    <p:embeddedFont>
      <p:font typeface="HY견고딕" panose="02030600000101010101" pitchFamily="18" charset="-127"/>
      <p:regular r:id="rId117"/>
    </p:embeddedFont>
    <p:embeddedFont>
      <p:font typeface="新細明體" panose="02020500000000000000" pitchFamily="18" charset="-120"/>
      <p:regular r:id="rId118"/>
    </p:embeddedFont>
    <p:embeddedFont>
      <p:font typeface="Century Gothic" panose="020B0502020202020204" pitchFamily="34" charset="0"/>
      <p:regular r:id="rId119"/>
      <p:bold r:id="rId120"/>
      <p:italic r:id="rId121"/>
      <p:boldItalic r:id="rId122"/>
    </p:embeddedFont>
    <p:embeddedFont>
      <p:font typeface="맑은 고딕" panose="020B0503020000020004" pitchFamily="50" charset="-127"/>
      <p:regular r:id="rId123"/>
      <p:bold r:id="rId124"/>
    </p:embeddedFont>
    <p:embeddedFont>
      <p:font typeface="Calibri" panose="020F0502020204030204" pitchFamily="34" charset="0"/>
      <p:regular r:id="rId125"/>
      <p:bold r:id="rId126"/>
      <p:italic r:id="rId127"/>
      <p:boldItalic r:id="rId1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orient="horz" pos="1071">
          <p15:clr>
            <a:srgbClr val="A4A3A4"/>
          </p15:clr>
        </p15:guide>
        <p15:guide id="4" orient="horz" pos="709">
          <p15:clr>
            <a:srgbClr val="A4A3A4"/>
          </p15:clr>
        </p15:guide>
        <p15:guide id="5" pos="2880">
          <p15:clr>
            <a:srgbClr val="A4A3A4"/>
          </p15:clr>
        </p15:guide>
        <p15:guide id="6" pos="385">
          <p15:clr>
            <a:srgbClr val="A4A3A4"/>
          </p15:clr>
        </p15:guide>
        <p15:guide id="7" pos="204">
          <p15:clr>
            <a:srgbClr val="A4A3A4"/>
          </p15:clr>
        </p15:guide>
        <p15:guide id="8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0D"/>
    <a:srgbClr val="FF6600"/>
    <a:srgbClr val="FF3E26"/>
    <a:srgbClr val="FF7D25"/>
    <a:srgbClr val="FF9933"/>
    <a:srgbClr val="FFCC66"/>
    <a:srgbClr val="CC9900"/>
    <a:srgbClr val="FFE5B2"/>
    <a:srgbClr val="663300"/>
    <a:srgbClr val="FFB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717" autoAdjust="0"/>
  </p:normalViewPr>
  <p:slideViewPr>
    <p:cSldViewPr>
      <p:cViewPr varScale="1">
        <p:scale>
          <a:sx n="67" d="100"/>
          <a:sy n="67" d="100"/>
        </p:scale>
        <p:origin x="486" y="66"/>
      </p:cViewPr>
      <p:guideLst>
        <p:guide orient="horz" pos="2160"/>
        <p:guide orient="horz" pos="890"/>
        <p:guide orient="horz" pos="1071"/>
        <p:guide orient="horz" pos="709"/>
        <p:guide pos="2880"/>
        <p:guide pos="385"/>
        <p:guide pos="204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288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6.fntdata"/><Relationship Id="rId128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3.fntdata"/><Relationship Id="rId125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2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0FF0CE-8BB9-43D7-93B3-BB7A9240EF33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7DBD6619-922F-4E0E-ACE8-5F959E1102FD}">
      <dgm:prSet phldrT="[텍스트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sz="2000" dirty="0" err="1" smtClean="0"/>
            <a:t>후유노</a:t>
          </a:r>
          <a:r>
            <a:rPr lang="ko-KR" altLang="en-US" sz="2000" dirty="0" smtClean="0"/>
            <a:t> 진</a:t>
          </a:r>
          <a:r>
            <a:rPr lang="en-US" altLang="ko-KR" sz="2000" dirty="0" smtClean="0"/>
            <a:t>(</a:t>
          </a:r>
          <a:r>
            <a:rPr lang="ko-KR" altLang="en-US" sz="2000" dirty="0" smtClean="0"/>
            <a:t>冬</a:t>
          </a:r>
          <a:r>
            <a:rPr lang="ja-JP" altLang="en-US" sz="2000" dirty="0" smtClean="0"/>
            <a:t>の</a:t>
          </a:r>
          <a:r>
            <a:rPr lang="ko-KR" altLang="en-US" sz="2000" dirty="0" smtClean="0"/>
            <a:t>陣</a:t>
          </a:r>
          <a:r>
            <a:rPr lang="en-US" altLang="ko-KR" sz="2000" dirty="0" smtClean="0"/>
            <a:t>), </a:t>
          </a:r>
          <a:r>
            <a:rPr lang="ko-KR" altLang="en-US" sz="2000" dirty="0" err="1" smtClean="0"/>
            <a:t>나츠노</a:t>
          </a:r>
          <a:r>
            <a:rPr lang="ko-KR" altLang="en-US" sz="2000" dirty="0" smtClean="0"/>
            <a:t> 진</a:t>
          </a:r>
          <a:r>
            <a:rPr lang="en-US" altLang="ko-KR" sz="2000" dirty="0" smtClean="0"/>
            <a:t>(</a:t>
          </a:r>
          <a:r>
            <a:rPr lang="ko-KR" altLang="en-US" sz="2000" dirty="0" smtClean="0"/>
            <a:t>夏</a:t>
          </a:r>
          <a:r>
            <a:rPr lang="ja-JP" altLang="en-US" sz="2000" dirty="0" smtClean="0"/>
            <a:t>の</a:t>
          </a:r>
          <a:r>
            <a:rPr lang="ko-KR" altLang="en-US" sz="2000" dirty="0" smtClean="0"/>
            <a:t>陣</a:t>
          </a:r>
          <a:r>
            <a:rPr lang="en-US" altLang="ko-KR" sz="2000" dirty="0" smtClean="0"/>
            <a:t>) </a:t>
          </a:r>
          <a:endParaRPr lang="ko-KR" altLang="en-US" sz="2000" dirty="0"/>
        </a:p>
      </dgm:t>
    </dgm:pt>
    <dgm:pt modelId="{65BF6A95-9B22-460C-B981-4F66DA5757EA}" type="parTrans" cxnId="{FC72A0AA-C858-4BAE-9CD5-30734B38FCB7}">
      <dgm:prSet/>
      <dgm:spPr/>
      <dgm:t>
        <a:bodyPr/>
        <a:lstStyle/>
        <a:p>
          <a:pPr latinLnBrk="1"/>
          <a:endParaRPr lang="ko-KR" altLang="en-US"/>
        </a:p>
      </dgm:t>
    </dgm:pt>
    <dgm:pt modelId="{4971AD7A-D641-4499-BE3E-F7D2B581E02C}" type="sibTrans" cxnId="{FC72A0AA-C858-4BAE-9CD5-30734B38FCB7}">
      <dgm:prSet/>
      <dgm:spPr>
        <a:noFill/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CC18A936-5504-4237-A9FC-6D93C66ADEEE}">
      <dgm:prSet phldrT="[텍스트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sz="2000" dirty="0" err="1" smtClean="0"/>
            <a:t>도요토미씨</a:t>
          </a:r>
          <a:r>
            <a:rPr lang="en-US" altLang="ko-KR" sz="2000" dirty="0" smtClean="0"/>
            <a:t>(</a:t>
          </a:r>
          <a:r>
            <a:rPr lang="ko-KR" altLang="en-US" sz="2000" dirty="0" err="1" smtClean="0"/>
            <a:t>豊臣氏</a:t>
          </a:r>
          <a:r>
            <a:rPr lang="en-US" altLang="ko-KR" sz="2000" dirty="0" smtClean="0"/>
            <a:t>) </a:t>
          </a:r>
          <a:r>
            <a:rPr lang="ko-KR" altLang="en-US" sz="2000" dirty="0" smtClean="0"/>
            <a:t>멸망</a:t>
          </a:r>
          <a:endParaRPr lang="ko-KR" altLang="en-US" sz="2000" dirty="0"/>
        </a:p>
      </dgm:t>
    </dgm:pt>
    <dgm:pt modelId="{5CFFA55B-5523-43BE-AF97-CF8B5F96FA49}" type="parTrans" cxnId="{3C962B91-973B-40A3-B04A-DD693D07A6F5}">
      <dgm:prSet/>
      <dgm:spPr/>
      <dgm:t>
        <a:bodyPr/>
        <a:lstStyle/>
        <a:p>
          <a:pPr latinLnBrk="1"/>
          <a:endParaRPr lang="ko-KR" altLang="en-US"/>
        </a:p>
      </dgm:t>
    </dgm:pt>
    <dgm:pt modelId="{69B63655-B3A8-4F4D-943C-FB32F0C6123C}" type="sibTrans" cxnId="{3C962B91-973B-40A3-B04A-DD693D07A6F5}">
      <dgm:prSet/>
      <dgm:spPr/>
      <dgm:t>
        <a:bodyPr/>
        <a:lstStyle/>
        <a:p>
          <a:pPr latinLnBrk="1"/>
          <a:endParaRPr lang="ko-KR" altLang="en-US"/>
        </a:p>
      </dgm:t>
    </dgm:pt>
    <dgm:pt modelId="{85C810CC-A572-4DB7-814C-1094258A919C}" type="pres">
      <dgm:prSet presAssocID="{A70FF0CE-8BB9-43D7-93B3-BB7A9240EF3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AD95CB-D315-4A5B-B835-EEB696F61D00}" type="pres">
      <dgm:prSet presAssocID="{A70FF0CE-8BB9-43D7-93B3-BB7A9240EF33}" presName="dummyMaxCanvas" presStyleCnt="0">
        <dgm:presLayoutVars/>
      </dgm:prSet>
      <dgm:spPr/>
    </dgm:pt>
    <dgm:pt modelId="{66BB6406-28BA-448E-813D-AEED5CE49ABE}" type="pres">
      <dgm:prSet presAssocID="{A70FF0CE-8BB9-43D7-93B3-BB7A9240EF33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9549600-611A-481B-A9E6-77B9E07332B6}" type="pres">
      <dgm:prSet presAssocID="{A70FF0CE-8BB9-43D7-93B3-BB7A9240EF33}" presName="TwoNodes_2" presStyleLbl="node1" presStyleIdx="1" presStyleCnt="2" custLinFactNeighborX="-186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78AFA7-A6ED-445D-9DF6-DD04B1E5EA37}" type="pres">
      <dgm:prSet presAssocID="{A70FF0CE-8BB9-43D7-93B3-BB7A9240EF33}" presName="TwoConn_1-2" presStyleLbl="fgAccFollowNode1" presStyleIdx="0" presStyleCnt="1" custLinFactNeighborX="-4715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DF9E171-937B-42A5-8B47-F76F68475E95}" type="pres">
      <dgm:prSet presAssocID="{A70FF0CE-8BB9-43D7-93B3-BB7A9240EF33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7CF3595-8F45-4A09-BAAE-669FA49AEAA4}" type="pres">
      <dgm:prSet presAssocID="{A70FF0CE-8BB9-43D7-93B3-BB7A9240EF33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D238CD9-F470-421C-9F3C-40184C0960CC}" type="presOf" srcId="{A70FF0CE-8BB9-43D7-93B3-BB7A9240EF33}" destId="{85C810CC-A572-4DB7-814C-1094258A919C}" srcOrd="0" destOrd="0" presId="urn:microsoft.com/office/officeart/2005/8/layout/vProcess5"/>
    <dgm:cxn modelId="{07317AE8-D87F-41C9-A9A3-CE69F490724C}" type="presOf" srcId="{CC18A936-5504-4237-A9FC-6D93C66ADEEE}" destId="{F9549600-611A-481B-A9E6-77B9E07332B6}" srcOrd="0" destOrd="0" presId="urn:microsoft.com/office/officeart/2005/8/layout/vProcess5"/>
    <dgm:cxn modelId="{94EFBEA6-3023-44A4-B3B5-B5C530A5A623}" type="presOf" srcId="{4971AD7A-D641-4499-BE3E-F7D2B581E02C}" destId="{2178AFA7-A6ED-445D-9DF6-DD04B1E5EA37}" srcOrd="0" destOrd="0" presId="urn:microsoft.com/office/officeart/2005/8/layout/vProcess5"/>
    <dgm:cxn modelId="{1C385E53-A352-4E11-B502-4169E04937A8}" type="presOf" srcId="{7DBD6619-922F-4E0E-ACE8-5F959E1102FD}" destId="{66BB6406-28BA-448E-813D-AEED5CE49ABE}" srcOrd="0" destOrd="0" presId="urn:microsoft.com/office/officeart/2005/8/layout/vProcess5"/>
    <dgm:cxn modelId="{F814F045-A0ED-4AB3-9CCB-AB3178190FF5}" type="presOf" srcId="{7DBD6619-922F-4E0E-ACE8-5F959E1102FD}" destId="{2DF9E171-937B-42A5-8B47-F76F68475E95}" srcOrd="1" destOrd="0" presId="urn:microsoft.com/office/officeart/2005/8/layout/vProcess5"/>
    <dgm:cxn modelId="{35A9E5BD-1092-49B9-9E97-47B13AF25EFB}" type="presOf" srcId="{CC18A936-5504-4237-A9FC-6D93C66ADEEE}" destId="{97CF3595-8F45-4A09-BAAE-669FA49AEAA4}" srcOrd="1" destOrd="0" presId="urn:microsoft.com/office/officeart/2005/8/layout/vProcess5"/>
    <dgm:cxn modelId="{3C962B91-973B-40A3-B04A-DD693D07A6F5}" srcId="{A70FF0CE-8BB9-43D7-93B3-BB7A9240EF33}" destId="{CC18A936-5504-4237-A9FC-6D93C66ADEEE}" srcOrd="1" destOrd="0" parTransId="{5CFFA55B-5523-43BE-AF97-CF8B5F96FA49}" sibTransId="{69B63655-B3A8-4F4D-943C-FB32F0C6123C}"/>
    <dgm:cxn modelId="{FC72A0AA-C858-4BAE-9CD5-30734B38FCB7}" srcId="{A70FF0CE-8BB9-43D7-93B3-BB7A9240EF33}" destId="{7DBD6619-922F-4E0E-ACE8-5F959E1102FD}" srcOrd="0" destOrd="0" parTransId="{65BF6A95-9B22-460C-B981-4F66DA5757EA}" sibTransId="{4971AD7A-D641-4499-BE3E-F7D2B581E02C}"/>
    <dgm:cxn modelId="{1A4AB846-AD31-48A5-A6FE-53F116CB1A4F}" type="presParOf" srcId="{85C810CC-A572-4DB7-814C-1094258A919C}" destId="{96AD95CB-D315-4A5B-B835-EEB696F61D00}" srcOrd="0" destOrd="0" presId="urn:microsoft.com/office/officeart/2005/8/layout/vProcess5"/>
    <dgm:cxn modelId="{767AABCA-DA0D-448A-B74A-FEC41FBF7AEA}" type="presParOf" srcId="{85C810CC-A572-4DB7-814C-1094258A919C}" destId="{66BB6406-28BA-448E-813D-AEED5CE49ABE}" srcOrd="1" destOrd="0" presId="urn:microsoft.com/office/officeart/2005/8/layout/vProcess5"/>
    <dgm:cxn modelId="{91552D42-1AD0-47DA-ACB9-A89E8B18B7B7}" type="presParOf" srcId="{85C810CC-A572-4DB7-814C-1094258A919C}" destId="{F9549600-611A-481B-A9E6-77B9E07332B6}" srcOrd="2" destOrd="0" presId="urn:microsoft.com/office/officeart/2005/8/layout/vProcess5"/>
    <dgm:cxn modelId="{DCBCBC3A-B0FB-4AFF-8955-D01F310F3AA0}" type="presParOf" srcId="{85C810CC-A572-4DB7-814C-1094258A919C}" destId="{2178AFA7-A6ED-445D-9DF6-DD04B1E5EA37}" srcOrd="3" destOrd="0" presId="urn:microsoft.com/office/officeart/2005/8/layout/vProcess5"/>
    <dgm:cxn modelId="{A6045739-7EC2-49B4-B761-124F4EE8116C}" type="presParOf" srcId="{85C810CC-A572-4DB7-814C-1094258A919C}" destId="{2DF9E171-937B-42A5-8B47-F76F68475E95}" srcOrd="4" destOrd="0" presId="urn:microsoft.com/office/officeart/2005/8/layout/vProcess5"/>
    <dgm:cxn modelId="{441BAAF4-D83A-4128-B05A-5C5CE7BBB220}" type="presParOf" srcId="{85C810CC-A572-4DB7-814C-1094258A919C}" destId="{97CF3595-8F45-4A09-BAAE-669FA49AEAA4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아키타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/>
        </a:p>
      </dgm:t>
    </dgm:pt>
    <dgm:pt modelId="{D9D7E131-FE18-4E97-B37B-6525AA68908C}" type="sibTrans" cxnId="{8751DB1E-09CA-4A5C-9EFB-1B018029CD6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고도칸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/>
        </a:p>
      </dgm:t>
    </dgm:pt>
    <dgm:pt modelId="{0A52322E-A79B-4D6C-8C80-9774DF6A140C}" type="sibTrans" cxnId="{86444940-D7A0-4B0B-8758-CD8EE01B8E5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F5A45DCD-C96E-4789-919D-69091D7A6DD1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마츠야마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/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/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Y="-12153" custLinFactNeighborX="-836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46E4E6A-0F26-4644-BF17-0DD4391254FB}" type="presOf" srcId="{6D40CF2B-D324-458C-AA0A-D1A57511CE9C}" destId="{4F9E5936-40EE-4838-B7E4-844184513D73}" srcOrd="0" destOrd="0" presId="urn:microsoft.com/office/officeart/2005/8/layout/process1"/>
    <dgm:cxn modelId="{5B8A8EC7-B109-4C45-924F-CEDACB2CE3F8}" type="presOf" srcId="{D9D7E131-FE18-4E97-B37B-6525AA68908C}" destId="{2600D653-F2BA-4546-BB77-31D968221F87}" srcOrd="0" destOrd="0" presId="urn:microsoft.com/office/officeart/2005/8/layout/process1"/>
    <dgm:cxn modelId="{1E0C0FFD-0EC8-4317-B3EF-9CFCD1E36AFD}" type="presOf" srcId="{0A52322E-A79B-4D6C-8C80-9774DF6A140C}" destId="{ACD25C00-5552-4095-8C05-C694FA3FB806}" srcOrd="0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E6265906-B0F4-44A1-91EC-12AC5EAB5FE9}" type="presOf" srcId="{0B77D42D-F6B7-4F58-8D2E-7CCBB8302175}" destId="{2004032D-34FB-4378-9C8C-BD3F4AA4DFCB}" srcOrd="0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480F8004-0424-4EA8-8735-EFDDA28146BE}" type="presOf" srcId="{F5A45DCD-C96E-4789-919D-69091D7A6DD1}" destId="{8CE0244B-ABDD-44D5-AD92-B4F8C10AAB1F}" srcOrd="0" destOrd="0" presId="urn:microsoft.com/office/officeart/2005/8/layout/process1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A9ED578B-70C8-43C1-B6E1-208F31C4E0BD}" type="presOf" srcId="{0A52322E-A79B-4D6C-8C80-9774DF6A140C}" destId="{C5811CAD-B6F2-42D1-BBEC-D0936BC0626C}" srcOrd="1" destOrd="0" presId="urn:microsoft.com/office/officeart/2005/8/layout/process1"/>
    <dgm:cxn modelId="{03D27F4A-DA19-413C-9AF5-09C49FDC0BD0}" type="presOf" srcId="{D9D7E131-FE18-4E97-B37B-6525AA68908C}" destId="{1BCD5698-A02D-4FD2-912D-65C7896065D7}" srcOrd="1" destOrd="0" presId="urn:microsoft.com/office/officeart/2005/8/layout/process1"/>
    <dgm:cxn modelId="{2CCC6C99-34CA-48FB-A3E4-40506E349C15}" type="presOf" srcId="{9F54523D-B7D7-4440-8F3F-5DA3B336C109}" destId="{AB7D43F4-A1AD-494A-A7C0-9ABC630A5302}" srcOrd="0" destOrd="0" presId="urn:microsoft.com/office/officeart/2005/8/layout/process1"/>
    <dgm:cxn modelId="{AF11282B-9D5D-4055-8DDA-F5EE91CBEA49}" type="presParOf" srcId="{AB7D43F4-A1AD-494A-A7C0-9ABC630A5302}" destId="{4F9E5936-40EE-4838-B7E4-844184513D73}" srcOrd="0" destOrd="0" presId="urn:microsoft.com/office/officeart/2005/8/layout/process1"/>
    <dgm:cxn modelId="{BD02E7AF-0AD4-4F09-A3A3-FFAFC9749CF4}" type="presParOf" srcId="{AB7D43F4-A1AD-494A-A7C0-9ABC630A5302}" destId="{2600D653-F2BA-4546-BB77-31D968221F87}" srcOrd="1" destOrd="0" presId="urn:microsoft.com/office/officeart/2005/8/layout/process1"/>
    <dgm:cxn modelId="{7CA10FA7-958C-4FDE-A66D-7E1AEA8DB31F}" type="presParOf" srcId="{2600D653-F2BA-4546-BB77-31D968221F87}" destId="{1BCD5698-A02D-4FD2-912D-65C7896065D7}" srcOrd="0" destOrd="0" presId="urn:microsoft.com/office/officeart/2005/8/layout/process1"/>
    <dgm:cxn modelId="{4BA139B4-5146-4B18-A01F-410912FD19D2}" type="presParOf" srcId="{AB7D43F4-A1AD-494A-A7C0-9ABC630A5302}" destId="{2004032D-34FB-4378-9C8C-BD3F4AA4DFCB}" srcOrd="2" destOrd="0" presId="urn:microsoft.com/office/officeart/2005/8/layout/process1"/>
    <dgm:cxn modelId="{AE8F02C1-9322-4B68-AD73-A3ADA7D2424D}" type="presParOf" srcId="{AB7D43F4-A1AD-494A-A7C0-9ABC630A5302}" destId="{ACD25C00-5552-4095-8C05-C694FA3FB806}" srcOrd="3" destOrd="0" presId="urn:microsoft.com/office/officeart/2005/8/layout/process1"/>
    <dgm:cxn modelId="{4AA32A39-6403-4DD9-93D1-95FD12E25347}" type="presParOf" srcId="{ACD25C00-5552-4095-8C05-C694FA3FB806}" destId="{C5811CAD-B6F2-42D1-BBEC-D0936BC0626C}" srcOrd="0" destOrd="0" presId="urn:microsoft.com/office/officeart/2005/8/layout/process1"/>
    <dgm:cxn modelId="{9D60703A-4109-43BC-B4C0-8D472C94248C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rgbClr val="FF0000"/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chemeClr val="bg1"/>
              </a:solidFill>
              <a:latin typeface="+mn-ea"/>
              <a:ea typeface="+mn-ea"/>
            </a:rPr>
            <a:t>하코다테</a:t>
          </a:r>
          <a:r>
            <a:rPr lang="ko-KR" altLang="en-US" sz="1400" b="1" dirty="0" smtClean="0">
              <a:solidFill>
                <a:schemeClr val="bg1"/>
              </a:solidFill>
              <a:latin typeface="+mn-ea"/>
              <a:ea typeface="+mn-ea"/>
            </a:rPr>
            <a:t> 해전</a:t>
          </a:r>
          <a:endParaRPr lang="en-US" altLang="ko-KR" sz="1400" b="1" dirty="0" smtClean="0">
            <a:solidFill>
              <a:schemeClr val="bg1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/>
        </a:p>
      </dgm:t>
    </dgm:pt>
    <dgm:pt modelId="{D9D7E131-FE18-4E97-B37B-6525AA68908C}" type="sibTrans" cxnId="{8751DB1E-09CA-4A5C-9EFB-1B018029CD6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후타마타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입구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/>
        </a:p>
      </dgm:t>
    </dgm:pt>
    <dgm:pt modelId="{0A52322E-A79B-4D6C-8C80-9774DF6A140C}" type="sibTrans" cxnId="{86444940-D7A0-4B0B-8758-CD8EE01B8E5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F5A45DCD-C96E-4789-919D-69091D7A6DD1}">
      <dgm:prSet phldrT="[텍스트]" custT="1"/>
      <dgm:spPr>
        <a:solidFill>
          <a:srgbClr val="FF0000"/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chemeClr val="bg1"/>
              </a:solidFill>
              <a:latin typeface="+mn-ea"/>
              <a:ea typeface="+mn-ea"/>
            </a:rPr>
            <a:t>하코다테</a:t>
          </a:r>
          <a:r>
            <a:rPr lang="ko-KR" altLang="en-US" sz="1400" b="1" dirty="0" smtClean="0">
              <a:solidFill>
                <a:schemeClr val="bg1"/>
              </a:solidFill>
              <a:latin typeface="+mn-ea"/>
              <a:ea typeface="+mn-ea"/>
            </a:rPr>
            <a:t> 전쟁</a:t>
          </a:r>
          <a:endParaRPr lang="en-US" altLang="ko-KR" sz="1400" b="1" dirty="0" smtClean="0">
            <a:solidFill>
              <a:schemeClr val="bg1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/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/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NeighborX="-91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 custAng="10800000" custLinFactNeighborX="-18011" custLinFactNeighborY="1480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 custAng="10800000" custLinFactNeighborX="-4760" custLinFactNeighborY="-1480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 custLinFactNeighborY="1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C748191-54F7-45CE-BCFF-F42E70994B1B}" type="presOf" srcId="{D9D7E131-FE18-4E97-B37B-6525AA68908C}" destId="{1BCD5698-A02D-4FD2-912D-65C7896065D7}" srcOrd="1" destOrd="0" presId="urn:microsoft.com/office/officeart/2005/8/layout/process1"/>
    <dgm:cxn modelId="{2159F9CC-9529-4764-A87D-14E3A2DF1A1D}" type="presOf" srcId="{D9D7E131-FE18-4E97-B37B-6525AA68908C}" destId="{2600D653-F2BA-4546-BB77-31D968221F87}" srcOrd="0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0ECEB1B4-35C3-4D27-AA46-8838142174A1}" type="presOf" srcId="{6D40CF2B-D324-458C-AA0A-D1A57511CE9C}" destId="{4F9E5936-40EE-4838-B7E4-844184513D73}" srcOrd="0" destOrd="0" presId="urn:microsoft.com/office/officeart/2005/8/layout/process1"/>
    <dgm:cxn modelId="{102BACC9-EA2C-47C1-96E8-6D06A108161F}" type="presOf" srcId="{9F54523D-B7D7-4440-8F3F-5DA3B336C109}" destId="{AB7D43F4-A1AD-494A-A7C0-9ABC630A5302}" srcOrd="0" destOrd="0" presId="urn:microsoft.com/office/officeart/2005/8/layout/process1"/>
    <dgm:cxn modelId="{AA256926-5DA1-4C15-AD6F-20A2A3E8FF9C}" type="presOf" srcId="{0A52322E-A79B-4D6C-8C80-9774DF6A140C}" destId="{C5811CAD-B6F2-42D1-BBEC-D0936BC0626C}" srcOrd="1" destOrd="0" presId="urn:microsoft.com/office/officeart/2005/8/layout/process1"/>
    <dgm:cxn modelId="{A06E52DF-4D9D-4F72-A0A3-D4624AD0B7AC}" type="presOf" srcId="{0A52322E-A79B-4D6C-8C80-9774DF6A140C}" destId="{ACD25C00-5552-4095-8C05-C694FA3FB806}" srcOrd="0" destOrd="0" presId="urn:microsoft.com/office/officeart/2005/8/layout/process1"/>
    <dgm:cxn modelId="{4BA33A10-C146-4CD8-B2F2-25B892E342DE}" type="presOf" srcId="{0B77D42D-F6B7-4F58-8D2E-7CCBB8302175}" destId="{2004032D-34FB-4378-9C8C-BD3F4AA4DFCB}" srcOrd="0" destOrd="0" presId="urn:microsoft.com/office/officeart/2005/8/layout/process1"/>
    <dgm:cxn modelId="{09BC300E-28F4-4D4C-9F99-094EE3DEA49D}" type="presOf" srcId="{F5A45DCD-C96E-4789-919D-69091D7A6DD1}" destId="{8CE0244B-ABDD-44D5-AD92-B4F8C10AAB1F}" srcOrd="0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6A0A1510-4608-42BE-8C0A-C69957830E3B}" type="presParOf" srcId="{AB7D43F4-A1AD-494A-A7C0-9ABC630A5302}" destId="{4F9E5936-40EE-4838-B7E4-844184513D73}" srcOrd="0" destOrd="0" presId="urn:microsoft.com/office/officeart/2005/8/layout/process1"/>
    <dgm:cxn modelId="{9DCDED71-6630-4FAD-915F-C33D7E6AFE5C}" type="presParOf" srcId="{AB7D43F4-A1AD-494A-A7C0-9ABC630A5302}" destId="{2600D653-F2BA-4546-BB77-31D968221F87}" srcOrd="1" destOrd="0" presId="urn:microsoft.com/office/officeart/2005/8/layout/process1"/>
    <dgm:cxn modelId="{51A01C0A-3393-4F49-9C85-951B56F1D968}" type="presParOf" srcId="{2600D653-F2BA-4546-BB77-31D968221F87}" destId="{1BCD5698-A02D-4FD2-912D-65C7896065D7}" srcOrd="0" destOrd="0" presId="urn:microsoft.com/office/officeart/2005/8/layout/process1"/>
    <dgm:cxn modelId="{53943E60-959E-4134-8D20-7927BC035E0E}" type="presParOf" srcId="{AB7D43F4-A1AD-494A-A7C0-9ABC630A5302}" destId="{2004032D-34FB-4378-9C8C-BD3F4AA4DFCB}" srcOrd="2" destOrd="0" presId="urn:microsoft.com/office/officeart/2005/8/layout/process1"/>
    <dgm:cxn modelId="{8EFD41BD-54FD-46BE-A358-17A0E0DF534E}" type="presParOf" srcId="{AB7D43F4-A1AD-494A-A7C0-9ABC630A5302}" destId="{ACD25C00-5552-4095-8C05-C694FA3FB806}" srcOrd="3" destOrd="0" presId="urn:microsoft.com/office/officeart/2005/8/layout/process1"/>
    <dgm:cxn modelId="{1BCD3C4B-9AD9-486B-8331-C23F5B015091}" type="presParOf" srcId="{ACD25C00-5552-4095-8C05-C694FA3FB806}" destId="{C5811CAD-B6F2-42D1-BBEC-D0936BC0626C}" srcOrd="0" destOrd="0" presId="urn:microsoft.com/office/officeart/2005/8/layout/process1"/>
    <dgm:cxn modelId="{DA52F1DE-4087-4613-AC94-9A1DBA3DBB4D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8493A6-EEA4-4A9F-968B-F6682B057B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F943294-8C93-4730-BA33-35FD0322B461}">
      <dgm:prSet phldrT="[텍스트]"/>
      <dgm:spPr/>
      <dgm:t>
        <a:bodyPr/>
        <a:lstStyle/>
        <a:p>
          <a:pPr latinLnBrk="1"/>
          <a:r>
            <a:rPr lang="en-US" altLang="ko-KR" dirty="0" smtClean="0"/>
            <a:t> </a:t>
          </a:r>
          <a:endParaRPr lang="ko-KR" altLang="en-US" dirty="0"/>
        </a:p>
      </dgm:t>
    </dgm:pt>
    <dgm:pt modelId="{59027F92-64F3-4CBC-AD89-FA174CDAB693}" type="sibTrans" cxnId="{952734D8-72C3-4802-9A6F-9E46FCDA22C0}">
      <dgm:prSet/>
      <dgm:spPr/>
      <dgm:t>
        <a:bodyPr/>
        <a:lstStyle/>
        <a:p>
          <a:pPr latinLnBrk="1"/>
          <a:endParaRPr lang="ko-KR" altLang="en-US"/>
        </a:p>
      </dgm:t>
    </dgm:pt>
    <dgm:pt modelId="{095832DD-4F74-4F1A-B4A7-878B6BD96119}" type="parTrans" cxnId="{952734D8-72C3-4802-9A6F-9E46FCDA22C0}">
      <dgm:prSet/>
      <dgm:spPr/>
      <dgm:t>
        <a:bodyPr/>
        <a:lstStyle/>
        <a:p>
          <a:pPr latinLnBrk="1"/>
          <a:endParaRPr lang="ko-KR" altLang="en-US"/>
        </a:p>
      </dgm:t>
    </dgm:pt>
    <dgm:pt modelId="{70D5CE29-6AD6-469C-8D7E-DC7D6F6DB7A3}" type="pres">
      <dgm:prSet presAssocID="{3D8493A6-EEA4-4A9F-968B-F6682B057BAE}" presName="arrowDiagram" presStyleCnt="0">
        <dgm:presLayoutVars>
          <dgm:chMax val="5"/>
          <dgm:dir/>
          <dgm:resizeHandles val="exact"/>
        </dgm:presLayoutVars>
      </dgm:prSet>
      <dgm:spPr/>
    </dgm:pt>
    <dgm:pt modelId="{8140A626-1B80-4D6D-92C4-E2009880DF96}" type="pres">
      <dgm:prSet presAssocID="{3D8493A6-EEA4-4A9F-968B-F6682B057BAE}" presName="arrow" presStyleLbl="bgShp" presStyleIdx="0" presStyleCnt="1" custAng="3669799" custScaleX="107955" custLinFactNeighborX="7952" custLinFactNeighborY="-3620"/>
      <dgm:spPr>
        <a:solidFill>
          <a:schemeClr val="accent6">
            <a:lumMod val="75000"/>
          </a:schemeClr>
        </a:solidFill>
      </dgm:spPr>
    </dgm:pt>
    <dgm:pt modelId="{9640CBC6-C81B-4AA0-B2BF-2E5998607A3E}" type="pres">
      <dgm:prSet presAssocID="{3D8493A6-EEA4-4A9F-968B-F6682B057BAE}" presName="arrowDiagram1" presStyleCnt="0">
        <dgm:presLayoutVars>
          <dgm:bulletEnabled val="1"/>
        </dgm:presLayoutVars>
      </dgm:prSet>
      <dgm:spPr/>
    </dgm:pt>
    <dgm:pt modelId="{FA9DE720-6AE5-4CA0-B893-879325D9371C}" type="pres">
      <dgm:prSet presAssocID="{BF943294-8C93-4730-BA33-35FD0322B461}" presName="bullet1" presStyleLbl="node1" presStyleIdx="0" presStyleCnt="1" custScaleX="99999" custScaleY="99999" custLinFactX="-100000" custLinFactY="10247" custLinFactNeighborX="-191421" custLinFactNeighborY="100000"/>
      <dgm:spPr>
        <a:noFill/>
        <a:ln>
          <a:noFill/>
        </a:ln>
      </dgm:spPr>
    </dgm:pt>
    <dgm:pt modelId="{FE82497B-5665-41E9-9D1E-0F2C612158C1}" type="pres">
      <dgm:prSet presAssocID="{BF943294-8C93-4730-BA33-35FD0322B461}" presName="textBox1" presStyleLbl="revTx" presStyleIdx="0" presStyleCnt="1" custScaleX="43740" custScaleY="36204" custLinFactNeighborX="84465" custLinFactNeighborY="-468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52734D8-72C3-4802-9A6F-9E46FCDA22C0}" srcId="{3D8493A6-EEA4-4A9F-968B-F6682B057BAE}" destId="{BF943294-8C93-4730-BA33-35FD0322B461}" srcOrd="0" destOrd="0" parTransId="{095832DD-4F74-4F1A-B4A7-878B6BD96119}" sibTransId="{59027F92-64F3-4CBC-AD89-FA174CDAB693}"/>
    <dgm:cxn modelId="{C590962C-F976-4494-A540-E015AF732D2B}" type="presOf" srcId="{3D8493A6-EEA4-4A9F-968B-F6682B057BAE}" destId="{70D5CE29-6AD6-469C-8D7E-DC7D6F6DB7A3}" srcOrd="0" destOrd="0" presId="urn:microsoft.com/office/officeart/2005/8/layout/arrow2"/>
    <dgm:cxn modelId="{5B5218A3-12FE-4472-9F50-DD3DD67C6097}" type="presOf" srcId="{BF943294-8C93-4730-BA33-35FD0322B461}" destId="{FE82497B-5665-41E9-9D1E-0F2C612158C1}" srcOrd="0" destOrd="0" presId="urn:microsoft.com/office/officeart/2005/8/layout/arrow2"/>
    <dgm:cxn modelId="{00435CB0-2664-4BE9-9A81-CBCE858938CB}" type="presParOf" srcId="{70D5CE29-6AD6-469C-8D7E-DC7D6F6DB7A3}" destId="{8140A626-1B80-4D6D-92C4-E2009880DF96}" srcOrd="0" destOrd="0" presId="urn:microsoft.com/office/officeart/2005/8/layout/arrow2"/>
    <dgm:cxn modelId="{C67F64B8-A490-4F7D-B108-E86E1802AAB1}" type="presParOf" srcId="{70D5CE29-6AD6-469C-8D7E-DC7D6F6DB7A3}" destId="{9640CBC6-C81B-4AA0-B2BF-2E5998607A3E}" srcOrd="1" destOrd="0" presId="urn:microsoft.com/office/officeart/2005/8/layout/arrow2"/>
    <dgm:cxn modelId="{06EF7F0C-80CF-4E9D-AE1E-973A81E0381A}" type="presParOf" srcId="{9640CBC6-C81B-4AA0-B2BF-2E5998607A3E}" destId="{FA9DE720-6AE5-4CA0-B893-879325D9371C}" srcOrd="0" destOrd="0" presId="urn:microsoft.com/office/officeart/2005/8/layout/arrow2"/>
    <dgm:cxn modelId="{71ABF831-82FB-4758-89A9-5BC797E028A4}" type="presParOf" srcId="{9640CBC6-C81B-4AA0-B2BF-2E5998607A3E}" destId="{FE82497B-5665-41E9-9D1E-0F2C612158C1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3E7CC24-BF61-4BBA-8DC3-F35DFF3BBED3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7DDAABE0-5B2A-4845-9B1E-0A50CCB11371}">
      <dgm:prSet phldrT="[텍스트]"/>
      <dgm:spPr/>
      <dgm:t>
        <a:bodyPr/>
        <a:lstStyle/>
        <a:p>
          <a:pPr latinLnBrk="1"/>
          <a:r>
            <a:rPr lang="ko-KR" altLang="en-US" dirty="0" smtClean="0"/>
            <a:t>미일 화친조약</a:t>
          </a:r>
          <a:endParaRPr lang="ko-KR" altLang="en-US" dirty="0"/>
        </a:p>
      </dgm:t>
    </dgm:pt>
    <dgm:pt modelId="{5F03A543-6395-4009-8FE4-07D9CABA5DAC}" type="parTrans" cxnId="{FC5165DC-624D-4929-BB55-6EC124627AF3}">
      <dgm:prSet/>
      <dgm:spPr/>
      <dgm:t>
        <a:bodyPr/>
        <a:lstStyle/>
        <a:p>
          <a:pPr latinLnBrk="1"/>
          <a:endParaRPr lang="ko-KR" altLang="en-US"/>
        </a:p>
      </dgm:t>
    </dgm:pt>
    <dgm:pt modelId="{7070C549-7ADD-48B6-B33D-46AB1D327BE4}" type="sibTrans" cxnId="{FC5165DC-624D-4929-BB55-6EC124627AF3}">
      <dgm:prSet/>
      <dgm:spPr/>
      <dgm:t>
        <a:bodyPr/>
        <a:lstStyle/>
        <a:p>
          <a:pPr latinLnBrk="1"/>
          <a:endParaRPr lang="ko-KR" altLang="en-US"/>
        </a:p>
      </dgm:t>
    </dgm:pt>
    <dgm:pt modelId="{F350A835-3E4F-4752-95F2-0A2F195F0EC9}">
      <dgm:prSet phldrT="[텍스트]"/>
      <dgm:spPr/>
      <dgm:t>
        <a:bodyPr/>
        <a:lstStyle/>
        <a:p>
          <a:pPr latinLnBrk="1"/>
          <a:r>
            <a:rPr lang="ko-KR" altLang="en-US" dirty="0" smtClean="0"/>
            <a:t>미일 수호통상조약</a:t>
          </a:r>
          <a:endParaRPr lang="ko-KR" altLang="en-US" dirty="0"/>
        </a:p>
      </dgm:t>
    </dgm:pt>
    <dgm:pt modelId="{33BC0312-E851-4600-8EE1-44649A127C0E}" type="parTrans" cxnId="{992B46C7-F155-4730-99BB-415FD6D26021}">
      <dgm:prSet/>
      <dgm:spPr/>
      <dgm:t>
        <a:bodyPr/>
        <a:lstStyle/>
        <a:p>
          <a:pPr latinLnBrk="1"/>
          <a:endParaRPr lang="ko-KR" altLang="en-US"/>
        </a:p>
      </dgm:t>
    </dgm:pt>
    <dgm:pt modelId="{0DA3384B-91FF-4469-B04E-4FB07C7672B5}" type="sibTrans" cxnId="{992B46C7-F155-4730-99BB-415FD6D26021}">
      <dgm:prSet/>
      <dgm:spPr/>
      <dgm:t>
        <a:bodyPr/>
        <a:lstStyle/>
        <a:p>
          <a:pPr latinLnBrk="1"/>
          <a:endParaRPr lang="ko-KR" altLang="en-US"/>
        </a:p>
      </dgm:t>
    </dgm:pt>
    <dgm:pt modelId="{C13FC90A-8FD5-4E5F-A454-24C7FD1F8D76}" type="pres">
      <dgm:prSet presAssocID="{53E7CC24-BF61-4BBA-8DC3-F35DFF3BBE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8D5BC8E-D7FE-44B4-A13C-88C1C7587970}" type="pres">
      <dgm:prSet presAssocID="{7DDAABE0-5B2A-4845-9B1E-0A50CCB11371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33D2D536-3179-45E7-AE4F-561DD3950F94}" type="pres">
      <dgm:prSet presAssocID="{7DDAABE0-5B2A-4845-9B1E-0A50CCB11371}" presName="parentLeftMargin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4DC53BC1-5D78-4DCB-8BDC-9142C2845865}" type="pres">
      <dgm:prSet presAssocID="{7DDAABE0-5B2A-4845-9B1E-0A50CCB11371}" presName="parentText" presStyleLbl="node1" presStyleIdx="0" presStyleCnt="2" custLinFactX="-1401" custLinFactNeighborX="-100000" custLinFactNeighborY="-7778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AF6854-6789-4562-9243-FF33E998C62E}" type="pres">
      <dgm:prSet presAssocID="{7DDAABE0-5B2A-4845-9B1E-0A50CCB11371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FA82A7E9-0185-47A3-A811-05C031C0E094}" type="pres">
      <dgm:prSet presAssocID="{7DDAABE0-5B2A-4845-9B1E-0A50CCB11371}" presName="childText" presStyleLbl="conFgAcc1" presStyleIdx="0" presStyleCnt="2" custLinFactY="-43673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16B8846-ACE6-44CF-93C1-65DF5654F3D0}" type="pres">
      <dgm:prSet presAssocID="{7070C549-7ADD-48B6-B33D-46AB1D327BE4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ED7C5FF2-1C06-44EC-96CA-B0211FA2EE63}" type="pres">
      <dgm:prSet presAssocID="{F350A835-3E4F-4752-95F2-0A2F195F0EC9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E6F0479E-18AF-4010-AC42-3F83CC5549E9}" type="pres">
      <dgm:prSet presAssocID="{F350A835-3E4F-4752-95F2-0A2F195F0EC9}" presName="parentLeftMargin" presStyleLbl="node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FE7306C5-B692-4930-A049-94BBDD9540B6}" type="pres">
      <dgm:prSet presAssocID="{F350A835-3E4F-4752-95F2-0A2F195F0EC9}" presName="parentText" presStyleLbl="node1" presStyleIdx="1" presStyleCnt="2" custLinFactNeighborX="-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E64B6F-90A4-4013-9E58-5E3C5C8B46EA}" type="pres">
      <dgm:prSet presAssocID="{F350A835-3E4F-4752-95F2-0A2F195F0EC9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675D5EBC-879C-4A84-A62B-5E1EA26A399D}" type="pres">
      <dgm:prSet presAssocID="{F350A835-3E4F-4752-95F2-0A2F195F0EC9}" presName="childText" presStyleLbl="conFgAcc1" presStyleIdx="1" presStyleCnt="2" custLinFactNeighborY="5427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C5165DC-624D-4929-BB55-6EC124627AF3}" srcId="{53E7CC24-BF61-4BBA-8DC3-F35DFF3BBED3}" destId="{7DDAABE0-5B2A-4845-9B1E-0A50CCB11371}" srcOrd="0" destOrd="0" parTransId="{5F03A543-6395-4009-8FE4-07D9CABA5DAC}" sibTransId="{7070C549-7ADD-48B6-B33D-46AB1D327BE4}"/>
    <dgm:cxn modelId="{90123CD6-2174-47B3-A4F5-CC6F2FAD99EF}" type="presOf" srcId="{F350A835-3E4F-4752-95F2-0A2F195F0EC9}" destId="{FE7306C5-B692-4930-A049-94BBDD9540B6}" srcOrd="1" destOrd="0" presId="urn:microsoft.com/office/officeart/2005/8/layout/list1"/>
    <dgm:cxn modelId="{990AC19C-D271-4FE6-9B3A-77C2AFD32D7F}" type="presOf" srcId="{53E7CC24-BF61-4BBA-8DC3-F35DFF3BBED3}" destId="{C13FC90A-8FD5-4E5F-A454-24C7FD1F8D76}" srcOrd="0" destOrd="0" presId="urn:microsoft.com/office/officeart/2005/8/layout/list1"/>
    <dgm:cxn modelId="{F14DEAFD-4FD8-49E4-BB0A-4CCA1C6B8FBD}" type="presOf" srcId="{7DDAABE0-5B2A-4845-9B1E-0A50CCB11371}" destId="{4DC53BC1-5D78-4DCB-8BDC-9142C2845865}" srcOrd="1" destOrd="0" presId="urn:microsoft.com/office/officeart/2005/8/layout/list1"/>
    <dgm:cxn modelId="{355B0B97-8557-492B-BE8B-5D653D28D3F2}" type="presOf" srcId="{7DDAABE0-5B2A-4845-9B1E-0A50CCB11371}" destId="{33D2D536-3179-45E7-AE4F-561DD3950F94}" srcOrd="0" destOrd="0" presId="urn:microsoft.com/office/officeart/2005/8/layout/list1"/>
    <dgm:cxn modelId="{5687D1D2-AE14-42DD-B756-83E305B15E0F}" type="presOf" srcId="{F350A835-3E4F-4752-95F2-0A2F195F0EC9}" destId="{E6F0479E-18AF-4010-AC42-3F83CC5549E9}" srcOrd="0" destOrd="0" presId="urn:microsoft.com/office/officeart/2005/8/layout/list1"/>
    <dgm:cxn modelId="{992B46C7-F155-4730-99BB-415FD6D26021}" srcId="{53E7CC24-BF61-4BBA-8DC3-F35DFF3BBED3}" destId="{F350A835-3E4F-4752-95F2-0A2F195F0EC9}" srcOrd="1" destOrd="0" parTransId="{33BC0312-E851-4600-8EE1-44649A127C0E}" sibTransId="{0DA3384B-91FF-4469-B04E-4FB07C7672B5}"/>
    <dgm:cxn modelId="{9B50095F-023D-4E84-A69B-D970D6105790}" type="presParOf" srcId="{C13FC90A-8FD5-4E5F-A454-24C7FD1F8D76}" destId="{78D5BC8E-D7FE-44B4-A13C-88C1C7587970}" srcOrd="0" destOrd="0" presId="urn:microsoft.com/office/officeart/2005/8/layout/list1"/>
    <dgm:cxn modelId="{4D4B8272-322F-4D07-A092-7DBCD522A9CA}" type="presParOf" srcId="{78D5BC8E-D7FE-44B4-A13C-88C1C7587970}" destId="{33D2D536-3179-45E7-AE4F-561DD3950F94}" srcOrd="0" destOrd="0" presId="urn:microsoft.com/office/officeart/2005/8/layout/list1"/>
    <dgm:cxn modelId="{F3B84A87-0F8E-4E31-9511-42147D56EE92}" type="presParOf" srcId="{78D5BC8E-D7FE-44B4-A13C-88C1C7587970}" destId="{4DC53BC1-5D78-4DCB-8BDC-9142C2845865}" srcOrd="1" destOrd="0" presId="urn:microsoft.com/office/officeart/2005/8/layout/list1"/>
    <dgm:cxn modelId="{6B18842D-C849-41F6-ACA5-9CB142E888BB}" type="presParOf" srcId="{C13FC90A-8FD5-4E5F-A454-24C7FD1F8D76}" destId="{ADAF6854-6789-4562-9243-FF33E998C62E}" srcOrd="1" destOrd="0" presId="urn:microsoft.com/office/officeart/2005/8/layout/list1"/>
    <dgm:cxn modelId="{5506256C-B8F1-4C12-BB8F-252DE9CC8941}" type="presParOf" srcId="{C13FC90A-8FD5-4E5F-A454-24C7FD1F8D76}" destId="{FA82A7E9-0185-47A3-A811-05C031C0E094}" srcOrd="2" destOrd="0" presId="urn:microsoft.com/office/officeart/2005/8/layout/list1"/>
    <dgm:cxn modelId="{EF65CC56-EFF7-4ACC-A311-5F9F7DBD4CA4}" type="presParOf" srcId="{C13FC90A-8FD5-4E5F-A454-24C7FD1F8D76}" destId="{D16B8846-ACE6-44CF-93C1-65DF5654F3D0}" srcOrd="3" destOrd="0" presId="urn:microsoft.com/office/officeart/2005/8/layout/list1"/>
    <dgm:cxn modelId="{A5A820C2-6CB9-4F39-969F-58930BBBB408}" type="presParOf" srcId="{C13FC90A-8FD5-4E5F-A454-24C7FD1F8D76}" destId="{ED7C5FF2-1C06-44EC-96CA-B0211FA2EE63}" srcOrd="4" destOrd="0" presId="urn:microsoft.com/office/officeart/2005/8/layout/list1"/>
    <dgm:cxn modelId="{01A90CDC-D441-4503-B65A-EADAECAD2B49}" type="presParOf" srcId="{ED7C5FF2-1C06-44EC-96CA-B0211FA2EE63}" destId="{E6F0479E-18AF-4010-AC42-3F83CC5549E9}" srcOrd="0" destOrd="0" presId="urn:microsoft.com/office/officeart/2005/8/layout/list1"/>
    <dgm:cxn modelId="{E4DF199F-5177-4830-AC23-17C45491CF4A}" type="presParOf" srcId="{ED7C5FF2-1C06-44EC-96CA-B0211FA2EE63}" destId="{FE7306C5-B692-4930-A049-94BBDD9540B6}" srcOrd="1" destOrd="0" presId="urn:microsoft.com/office/officeart/2005/8/layout/list1"/>
    <dgm:cxn modelId="{B85AE23C-91B4-4658-AD22-0FBB22D51309}" type="presParOf" srcId="{C13FC90A-8FD5-4E5F-A454-24C7FD1F8D76}" destId="{34E64B6F-90A4-4013-9E58-5E3C5C8B46EA}" srcOrd="5" destOrd="0" presId="urn:microsoft.com/office/officeart/2005/8/layout/list1"/>
    <dgm:cxn modelId="{684B4D8C-9DB0-4844-8D67-3238E200A27B}" type="presParOf" srcId="{C13FC90A-8FD5-4E5F-A454-24C7FD1F8D76}" destId="{675D5EBC-879C-4A84-A62B-5E1EA26A39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A6BF9D-973D-4D98-9A64-5D786FB33895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 phldr="1"/>
      <dgm:spPr/>
    </dgm:pt>
    <dgm:pt modelId="{E6F0244B-B78B-4B96-BCBC-EDF60F40C37C}">
      <dgm:prSet phldrT="[텍스트]"/>
      <dgm:spPr/>
      <dgm:t>
        <a:bodyPr/>
        <a:lstStyle/>
        <a:p>
          <a:pPr latinLnBrk="1"/>
          <a:r>
            <a:rPr lang="ko-KR" altLang="en-US" dirty="0" smtClean="0"/>
            <a:t>국민주권</a:t>
          </a:r>
          <a:endParaRPr lang="ko-KR" altLang="en-US" dirty="0"/>
        </a:p>
      </dgm:t>
    </dgm:pt>
    <dgm:pt modelId="{3C4B7FEB-9569-4BC9-8D60-6F6685152645}" type="parTrans" cxnId="{6D1638F0-7FD8-48B1-93F9-8701CCF2BB24}">
      <dgm:prSet/>
      <dgm:spPr/>
      <dgm:t>
        <a:bodyPr/>
        <a:lstStyle/>
        <a:p>
          <a:pPr latinLnBrk="1"/>
          <a:endParaRPr lang="ko-KR" altLang="en-US"/>
        </a:p>
      </dgm:t>
    </dgm:pt>
    <dgm:pt modelId="{0023A889-BBCA-47CF-BC5F-94DA0497388F}" type="sibTrans" cxnId="{6D1638F0-7FD8-48B1-93F9-8701CCF2BB24}">
      <dgm:prSet/>
      <dgm:spPr/>
      <dgm:t>
        <a:bodyPr/>
        <a:lstStyle/>
        <a:p>
          <a:pPr latinLnBrk="1"/>
          <a:endParaRPr lang="ko-KR" altLang="en-US"/>
        </a:p>
      </dgm:t>
    </dgm:pt>
    <dgm:pt modelId="{70350733-5B7A-4477-8F7E-166B1AC7B6F7}">
      <dgm:prSet phldrT="[텍스트]"/>
      <dgm:spPr/>
      <dgm:t>
        <a:bodyPr/>
        <a:lstStyle/>
        <a:p>
          <a:pPr latinLnBrk="1"/>
          <a:r>
            <a:rPr lang="ko-KR" altLang="en-US" dirty="0" smtClean="0"/>
            <a:t>인권의 존중</a:t>
          </a:r>
          <a:endParaRPr lang="ko-KR" altLang="en-US" dirty="0"/>
        </a:p>
      </dgm:t>
    </dgm:pt>
    <dgm:pt modelId="{7B7F5F12-8340-49B4-B246-C6F3EB55E149}" type="parTrans" cxnId="{2D333E0B-276B-454D-8AB7-CB74A85FC809}">
      <dgm:prSet/>
      <dgm:spPr/>
      <dgm:t>
        <a:bodyPr/>
        <a:lstStyle/>
        <a:p>
          <a:pPr latinLnBrk="1"/>
          <a:endParaRPr lang="ko-KR" altLang="en-US"/>
        </a:p>
      </dgm:t>
    </dgm:pt>
    <dgm:pt modelId="{C425736A-FDF0-491C-B804-6D811C6496D5}" type="sibTrans" cxnId="{2D333E0B-276B-454D-8AB7-CB74A85FC809}">
      <dgm:prSet/>
      <dgm:spPr/>
      <dgm:t>
        <a:bodyPr/>
        <a:lstStyle/>
        <a:p>
          <a:pPr latinLnBrk="1"/>
          <a:endParaRPr lang="ko-KR" altLang="en-US"/>
        </a:p>
      </dgm:t>
    </dgm:pt>
    <dgm:pt modelId="{482B00DC-E758-414E-B24F-BEC748DBC0FB}">
      <dgm:prSet phldrT="[텍스트]"/>
      <dgm:spPr/>
      <dgm:t>
        <a:bodyPr/>
        <a:lstStyle/>
        <a:p>
          <a:pPr latinLnBrk="1"/>
          <a:r>
            <a:rPr lang="ko-KR" altLang="en-US" dirty="0" smtClean="0"/>
            <a:t>평화주의</a:t>
          </a:r>
          <a:endParaRPr lang="ko-KR" altLang="en-US" dirty="0"/>
        </a:p>
      </dgm:t>
    </dgm:pt>
    <dgm:pt modelId="{622C3B0F-7352-473E-A5BF-81E12645986C}" type="parTrans" cxnId="{3425861E-3085-4C32-BAD0-E230278D46A5}">
      <dgm:prSet/>
      <dgm:spPr/>
      <dgm:t>
        <a:bodyPr/>
        <a:lstStyle/>
        <a:p>
          <a:pPr latinLnBrk="1"/>
          <a:endParaRPr lang="ko-KR" altLang="en-US"/>
        </a:p>
      </dgm:t>
    </dgm:pt>
    <dgm:pt modelId="{B83AD8D5-4CE1-4E47-BF4D-1837B1197D90}" type="sibTrans" cxnId="{3425861E-3085-4C32-BAD0-E230278D46A5}">
      <dgm:prSet/>
      <dgm:spPr/>
      <dgm:t>
        <a:bodyPr/>
        <a:lstStyle/>
        <a:p>
          <a:pPr latinLnBrk="1"/>
          <a:endParaRPr lang="ko-KR" altLang="en-US"/>
        </a:p>
      </dgm:t>
    </dgm:pt>
    <dgm:pt modelId="{BA98E551-25EC-4C71-9253-8AB2E8E086A1}" type="pres">
      <dgm:prSet presAssocID="{D0A6BF9D-973D-4D98-9A64-5D786FB33895}" presName="Name0" presStyleCnt="0">
        <dgm:presLayoutVars>
          <dgm:dir/>
          <dgm:resizeHandles val="exact"/>
        </dgm:presLayoutVars>
      </dgm:prSet>
      <dgm:spPr/>
    </dgm:pt>
    <dgm:pt modelId="{74A2249B-BCED-4361-87B6-93796678D3A0}" type="pres">
      <dgm:prSet presAssocID="{E6F0244B-B78B-4B96-BCBC-EDF60F40C37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304AD71-CC7D-4A48-9CA5-14C9674090A2}" type="pres">
      <dgm:prSet presAssocID="{0023A889-BBCA-47CF-BC5F-94DA0497388F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4F8D4C18-86EB-4242-A10A-16C0FE42857F}" type="pres">
      <dgm:prSet presAssocID="{0023A889-BBCA-47CF-BC5F-94DA0497388F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36CFD030-A7D2-42C0-AF18-2AC692A6FDB9}" type="pres">
      <dgm:prSet presAssocID="{70350733-5B7A-4477-8F7E-166B1AC7B6F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68D94C6-6F88-4C3D-A0D8-8FC1EC5D4C97}" type="pres">
      <dgm:prSet presAssocID="{C425736A-FDF0-491C-B804-6D811C6496D5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F6635EBB-E09B-4BE8-8D92-664219080599}" type="pres">
      <dgm:prSet presAssocID="{C425736A-FDF0-491C-B804-6D811C6496D5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20AACFF7-35B8-4155-BF2F-FDFE7F923BFA}" type="pres">
      <dgm:prSet presAssocID="{482B00DC-E758-414E-B24F-BEC748DBC0FB}" presName="node" presStyleLbl="node1" presStyleIdx="2" presStyleCnt="3" custLinFactNeighborX="838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CD99C24-57EA-47B5-A28B-951E5218759F}" type="presOf" srcId="{E6F0244B-B78B-4B96-BCBC-EDF60F40C37C}" destId="{74A2249B-BCED-4361-87B6-93796678D3A0}" srcOrd="0" destOrd="0" presId="urn:microsoft.com/office/officeart/2005/8/layout/process1"/>
    <dgm:cxn modelId="{41043199-457C-441F-B388-7D461191441A}" type="presOf" srcId="{D0A6BF9D-973D-4D98-9A64-5D786FB33895}" destId="{BA98E551-25EC-4C71-9253-8AB2E8E086A1}" srcOrd="0" destOrd="0" presId="urn:microsoft.com/office/officeart/2005/8/layout/process1"/>
    <dgm:cxn modelId="{CA360B78-A293-43CB-903E-EC61E56E6CB8}" type="presOf" srcId="{C425736A-FDF0-491C-B804-6D811C6496D5}" destId="{F6635EBB-E09B-4BE8-8D92-664219080599}" srcOrd="1" destOrd="0" presId="urn:microsoft.com/office/officeart/2005/8/layout/process1"/>
    <dgm:cxn modelId="{B190FB86-12BE-46C6-8E07-5AAAD3933851}" type="presOf" srcId="{C425736A-FDF0-491C-B804-6D811C6496D5}" destId="{168D94C6-6F88-4C3D-A0D8-8FC1EC5D4C97}" srcOrd="0" destOrd="0" presId="urn:microsoft.com/office/officeart/2005/8/layout/process1"/>
    <dgm:cxn modelId="{2D333E0B-276B-454D-8AB7-CB74A85FC809}" srcId="{D0A6BF9D-973D-4D98-9A64-5D786FB33895}" destId="{70350733-5B7A-4477-8F7E-166B1AC7B6F7}" srcOrd="1" destOrd="0" parTransId="{7B7F5F12-8340-49B4-B246-C6F3EB55E149}" sibTransId="{C425736A-FDF0-491C-B804-6D811C6496D5}"/>
    <dgm:cxn modelId="{3425861E-3085-4C32-BAD0-E230278D46A5}" srcId="{D0A6BF9D-973D-4D98-9A64-5D786FB33895}" destId="{482B00DC-E758-414E-B24F-BEC748DBC0FB}" srcOrd="2" destOrd="0" parTransId="{622C3B0F-7352-473E-A5BF-81E12645986C}" sibTransId="{B83AD8D5-4CE1-4E47-BF4D-1837B1197D90}"/>
    <dgm:cxn modelId="{728FF96D-4E4E-4317-AA55-2EAC9E00815F}" type="presOf" srcId="{482B00DC-E758-414E-B24F-BEC748DBC0FB}" destId="{20AACFF7-35B8-4155-BF2F-FDFE7F923BFA}" srcOrd="0" destOrd="0" presId="urn:microsoft.com/office/officeart/2005/8/layout/process1"/>
    <dgm:cxn modelId="{6D1638F0-7FD8-48B1-93F9-8701CCF2BB24}" srcId="{D0A6BF9D-973D-4D98-9A64-5D786FB33895}" destId="{E6F0244B-B78B-4B96-BCBC-EDF60F40C37C}" srcOrd="0" destOrd="0" parTransId="{3C4B7FEB-9569-4BC9-8D60-6F6685152645}" sibTransId="{0023A889-BBCA-47CF-BC5F-94DA0497388F}"/>
    <dgm:cxn modelId="{47E72697-FF26-4673-A760-AD5275D192C7}" type="presOf" srcId="{70350733-5B7A-4477-8F7E-166B1AC7B6F7}" destId="{36CFD030-A7D2-42C0-AF18-2AC692A6FDB9}" srcOrd="0" destOrd="0" presId="urn:microsoft.com/office/officeart/2005/8/layout/process1"/>
    <dgm:cxn modelId="{098624F0-1E9F-42BC-9F8E-737A15484A66}" type="presOf" srcId="{0023A889-BBCA-47CF-BC5F-94DA0497388F}" destId="{9304AD71-CC7D-4A48-9CA5-14C9674090A2}" srcOrd="0" destOrd="0" presId="urn:microsoft.com/office/officeart/2005/8/layout/process1"/>
    <dgm:cxn modelId="{5859BC8D-4334-4E55-AFE9-AC6F4C33F4C8}" type="presOf" srcId="{0023A889-BBCA-47CF-BC5F-94DA0497388F}" destId="{4F8D4C18-86EB-4242-A10A-16C0FE42857F}" srcOrd="1" destOrd="0" presId="urn:microsoft.com/office/officeart/2005/8/layout/process1"/>
    <dgm:cxn modelId="{6D3B5DF0-3F3F-4A47-81B2-B0D47CB6B009}" type="presParOf" srcId="{BA98E551-25EC-4C71-9253-8AB2E8E086A1}" destId="{74A2249B-BCED-4361-87B6-93796678D3A0}" srcOrd="0" destOrd="0" presId="urn:microsoft.com/office/officeart/2005/8/layout/process1"/>
    <dgm:cxn modelId="{928D9FB6-B084-4C36-801C-ECD11D10189E}" type="presParOf" srcId="{BA98E551-25EC-4C71-9253-8AB2E8E086A1}" destId="{9304AD71-CC7D-4A48-9CA5-14C9674090A2}" srcOrd="1" destOrd="0" presId="urn:microsoft.com/office/officeart/2005/8/layout/process1"/>
    <dgm:cxn modelId="{6A49FD0E-4099-4C9A-8316-83A8D15348E9}" type="presParOf" srcId="{9304AD71-CC7D-4A48-9CA5-14C9674090A2}" destId="{4F8D4C18-86EB-4242-A10A-16C0FE42857F}" srcOrd="0" destOrd="0" presId="urn:microsoft.com/office/officeart/2005/8/layout/process1"/>
    <dgm:cxn modelId="{DB7B275B-545A-419F-9056-E77080E3307B}" type="presParOf" srcId="{BA98E551-25EC-4C71-9253-8AB2E8E086A1}" destId="{36CFD030-A7D2-42C0-AF18-2AC692A6FDB9}" srcOrd="2" destOrd="0" presId="urn:microsoft.com/office/officeart/2005/8/layout/process1"/>
    <dgm:cxn modelId="{C5C63070-4AC6-4266-99F7-9B0FB234444D}" type="presParOf" srcId="{BA98E551-25EC-4C71-9253-8AB2E8E086A1}" destId="{168D94C6-6F88-4C3D-A0D8-8FC1EC5D4C97}" srcOrd="3" destOrd="0" presId="urn:microsoft.com/office/officeart/2005/8/layout/process1"/>
    <dgm:cxn modelId="{DB530201-1B3C-453A-BCDF-9111E1D82465}" type="presParOf" srcId="{168D94C6-6F88-4C3D-A0D8-8FC1EC5D4C97}" destId="{F6635EBB-E09B-4BE8-8D92-664219080599}" srcOrd="0" destOrd="0" presId="urn:microsoft.com/office/officeart/2005/8/layout/process1"/>
    <dgm:cxn modelId="{762DD6B0-42B4-4837-8F07-0D9FD281FBEF}" type="presParOf" srcId="{BA98E551-25EC-4C71-9253-8AB2E8E086A1}" destId="{20AACFF7-35B8-4155-BF2F-FDFE7F923BF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0FF0CE-8BB9-43D7-93B3-BB7A9240EF33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7DBD6619-922F-4E0E-ACE8-5F959E1102FD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dirty="0" err="1" smtClean="0"/>
            <a:t>도쿠가와</a:t>
          </a:r>
          <a:r>
            <a:rPr lang="ko-KR" altLang="en-US" dirty="0" smtClean="0"/>
            <a:t> </a:t>
          </a:r>
          <a:r>
            <a:rPr lang="ko-KR" altLang="en-US" dirty="0" err="1" smtClean="0"/>
            <a:t>이에야스</a:t>
          </a:r>
          <a:r>
            <a:rPr lang="en-US" altLang="ko-KR" dirty="0" smtClean="0"/>
            <a:t>, </a:t>
          </a:r>
          <a:r>
            <a:rPr lang="ko-KR" altLang="en-US" dirty="0" smtClean="0"/>
            <a:t>에도 막부를 열고 실권 장악</a:t>
          </a:r>
          <a:endParaRPr lang="ko-KR" altLang="en-US" dirty="0"/>
        </a:p>
      </dgm:t>
    </dgm:pt>
    <dgm:pt modelId="{65BF6A95-9B22-460C-B981-4F66DA5757EA}" type="parTrans" cxnId="{FC72A0AA-C858-4BAE-9CD5-30734B38FCB7}">
      <dgm:prSet/>
      <dgm:spPr/>
      <dgm:t>
        <a:bodyPr/>
        <a:lstStyle/>
        <a:p>
          <a:pPr latinLnBrk="1"/>
          <a:endParaRPr lang="ko-KR" altLang="en-US"/>
        </a:p>
      </dgm:t>
    </dgm:pt>
    <dgm:pt modelId="{4971AD7A-D641-4499-BE3E-F7D2B581E02C}" type="sibTrans" cxnId="{FC72A0AA-C858-4BAE-9CD5-30734B38FCB7}">
      <dgm:prSet/>
      <dgm:spPr>
        <a:noFill/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CC18A936-5504-4237-A9FC-6D93C66ADEEE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dirty="0" err="1" smtClean="0"/>
            <a:t>도요토미씨</a:t>
          </a:r>
          <a:r>
            <a:rPr lang="en-US" altLang="ko-KR" dirty="0" smtClean="0"/>
            <a:t>(</a:t>
          </a:r>
          <a:r>
            <a:rPr lang="ko-KR" altLang="en-US" dirty="0" err="1" smtClean="0"/>
            <a:t>豊臣氏</a:t>
          </a:r>
          <a:r>
            <a:rPr lang="en-US" altLang="ko-KR" dirty="0" smtClean="0"/>
            <a:t>) </a:t>
          </a:r>
          <a:r>
            <a:rPr lang="ko-KR" altLang="en-US" dirty="0" smtClean="0"/>
            <a:t>타도 </a:t>
          </a:r>
          <a:r>
            <a:rPr lang="en-US" altLang="ko-KR" dirty="0" smtClean="0"/>
            <a:t>+ </a:t>
          </a:r>
          <a:r>
            <a:rPr lang="ko-KR" altLang="en-US" dirty="0" smtClean="0"/>
            <a:t>관서지역 장악 계획</a:t>
          </a:r>
          <a:endParaRPr lang="ko-KR" altLang="en-US" dirty="0"/>
        </a:p>
      </dgm:t>
    </dgm:pt>
    <dgm:pt modelId="{5CFFA55B-5523-43BE-AF97-CF8B5F96FA49}" type="parTrans" cxnId="{3C962B91-973B-40A3-B04A-DD693D07A6F5}">
      <dgm:prSet/>
      <dgm:spPr/>
      <dgm:t>
        <a:bodyPr/>
        <a:lstStyle/>
        <a:p>
          <a:pPr latinLnBrk="1"/>
          <a:endParaRPr lang="ko-KR" altLang="en-US"/>
        </a:p>
      </dgm:t>
    </dgm:pt>
    <dgm:pt modelId="{69B63655-B3A8-4F4D-943C-FB32F0C6123C}" type="sibTrans" cxnId="{3C962B91-973B-40A3-B04A-DD693D07A6F5}">
      <dgm:prSet/>
      <dgm:spPr>
        <a:noFill/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D3E8ADAF-F7AB-4AD1-BB1A-B82EE20928CE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ko-KR" altLang="en-US" dirty="0" err="1" smtClean="0"/>
            <a:t>이에야스</a:t>
          </a:r>
          <a:r>
            <a:rPr lang="ko-KR" altLang="en-US" dirty="0" smtClean="0"/>
            <a:t> </a:t>
          </a:r>
          <a:r>
            <a:rPr lang="en-US" altLang="ko-KR" dirty="0" smtClean="0"/>
            <a:t>: </a:t>
          </a:r>
          <a:r>
            <a:rPr lang="ko-KR" altLang="en-US" dirty="0" smtClean="0"/>
            <a:t>영지 옮길 것을 강요 → </a:t>
          </a:r>
          <a:r>
            <a:rPr lang="ko-KR" altLang="en-US" dirty="0" err="1" smtClean="0"/>
            <a:t>히데요리</a:t>
          </a:r>
          <a:r>
            <a:rPr lang="ko-KR" altLang="en-US" dirty="0" smtClean="0"/>
            <a:t> </a:t>
          </a:r>
          <a:r>
            <a:rPr lang="en-US" altLang="ko-KR" dirty="0" smtClean="0"/>
            <a:t>: </a:t>
          </a:r>
          <a:r>
            <a:rPr lang="ko-KR" altLang="en-US" dirty="0" smtClean="0"/>
            <a:t>거부</a:t>
          </a:r>
          <a:endParaRPr lang="ko-KR" altLang="en-US" dirty="0"/>
        </a:p>
      </dgm:t>
    </dgm:pt>
    <dgm:pt modelId="{A3CD7338-1251-4ABE-9F2F-81056C60102D}" type="parTrans" cxnId="{21FDC4C0-30E5-474C-87E5-48C0F96B79D4}">
      <dgm:prSet/>
      <dgm:spPr/>
      <dgm:t>
        <a:bodyPr/>
        <a:lstStyle/>
        <a:p>
          <a:pPr latinLnBrk="1"/>
          <a:endParaRPr lang="ko-KR" altLang="en-US"/>
        </a:p>
      </dgm:t>
    </dgm:pt>
    <dgm:pt modelId="{A8D253B2-041B-46D4-8566-F8FE24A80A5A}" type="sibTrans" cxnId="{21FDC4C0-30E5-474C-87E5-48C0F96B79D4}">
      <dgm:prSet/>
      <dgm:spPr/>
      <dgm:t>
        <a:bodyPr/>
        <a:lstStyle/>
        <a:p>
          <a:pPr latinLnBrk="1"/>
          <a:endParaRPr lang="ko-KR" altLang="en-US"/>
        </a:p>
      </dgm:t>
    </dgm:pt>
    <dgm:pt modelId="{85C810CC-A572-4DB7-814C-1094258A919C}" type="pres">
      <dgm:prSet presAssocID="{A70FF0CE-8BB9-43D7-93B3-BB7A9240EF3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AD95CB-D315-4A5B-B835-EEB696F61D00}" type="pres">
      <dgm:prSet presAssocID="{A70FF0CE-8BB9-43D7-93B3-BB7A9240EF33}" presName="dummyMaxCanvas" presStyleCnt="0">
        <dgm:presLayoutVars/>
      </dgm:prSet>
      <dgm:spPr/>
    </dgm:pt>
    <dgm:pt modelId="{A528D943-C554-4FA9-9561-9F4257F47C75}" type="pres">
      <dgm:prSet presAssocID="{A70FF0CE-8BB9-43D7-93B3-BB7A9240EF3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D238EA-06B6-4054-9292-DE8046C471E4}" type="pres">
      <dgm:prSet presAssocID="{A70FF0CE-8BB9-43D7-93B3-BB7A9240EF33}" presName="ThreeNodes_2" presStyleLbl="node1" presStyleIdx="1" presStyleCnt="3" custLinFactNeighborX="-882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0D6D1E-5088-43D8-B017-E390F85A4C97}" type="pres">
      <dgm:prSet presAssocID="{A70FF0CE-8BB9-43D7-93B3-BB7A9240EF33}" presName="ThreeNodes_3" presStyleLbl="node1" presStyleIdx="2" presStyleCnt="3" custLinFactNeighborX="-1764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06886E-90C7-42EA-9A6D-12E3A571CAD3}" type="pres">
      <dgm:prSet presAssocID="{A70FF0CE-8BB9-43D7-93B3-BB7A9240EF33}" presName="ThreeConn_1-2" presStyleLbl="fgAccFollowNode1" presStyleIdx="0" presStyleCnt="2" custLinFactNeighborX="-59147" custLinFactNeighborY="543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6887795-9524-432A-8283-117E3D435669}" type="pres">
      <dgm:prSet presAssocID="{A70FF0CE-8BB9-43D7-93B3-BB7A9240EF33}" presName="ThreeConn_2-3" presStyleLbl="fgAccFollowNode1" presStyleIdx="1" presStyleCnt="2" custLinFactX="-60651" custLinFactNeighborX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CA20920-DABF-4D89-BA37-257D31F1975F}" type="pres">
      <dgm:prSet presAssocID="{A70FF0CE-8BB9-43D7-93B3-BB7A9240EF3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9D2C64F-B80F-4E65-BF18-C9780C461AC7}" type="pres">
      <dgm:prSet presAssocID="{A70FF0CE-8BB9-43D7-93B3-BB7A9240EF3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E7A4028-8F1E-493B-8D51-F5FF3C74A35E}" type="pres">
      <dgm:prSet presAssocID="{A70FF0CE-8BB9-43D7-93B3-BB7A9240EF3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C72A0AA-C858-4BAE-9CD5-30734B38FCB7}" srcId="{A70FF0CE-8BB9-43D7-93B3-BB7A9240EF33}" destId="{7DBD6619-922F-4E0E-ACE8-5F959E1102FD}" srcOrd="0" destOrd="0" parTransId="{65BF6A95-9B22-460C-B981-4F66DA5757EA}" sibTransId="{4971AD7A-D641-4499-BE3E-F7D2B581E02C}"/>
    <dgm:cxn modelId="{21FDC4C0-30E5-474C-87E5-48C0F96B79D4}" srcId="{A70FF0CE-8BB9-43D7-93B3-BB7A9240EF33}" destId="{D3E8ADAF-F7AB-4AD1-BB1A-B82EE20928CE}" srcOrd="2" destOrd="0" parTransId="{A3CD7338-1251-4ABE-9F2F-81056C60102D}" sibTransId="{A8D253B2-041B-46D4-8566-F8FE24A80A5A}"/>
    <dgm:cxn modelId="{8278F443-476A-41D8-9ECD-F04DA802AB4F}" type="presOf" srcId="{D3E8ADAF-F7AB-4AD1-BB1A-B82EE20928CE}" destId="{0E7A4028-8F1E-493B-8D51-F5FF3C74A35E}" srcOrd="1" destOrd="0" presId="urn:microsoft.com/office/officeart/2005/8/layout/vProcess5"/>
    <dgm:cxn modelId="{93272D3B-1434-483B-B77D-74EF21C71A88}" type="presOf" srcId="{7DBD6619-922F-4E0E-ACE8-5F959E1102FD}" destId="{A528D943-C554-4FA9-9561-9F4257F47C75}" srcOrd="0" destOrd="0" presId="urn:microsoft.com/office/officeart/2005/8/layout/vProcess5"/>
    <dgm:cxn modelId="{E1E61E8B-93B6-4F88-B65B-CF6A22CAB2D2}" type="presOf" srcId="{CC18A936-5504-4237-A9FC-6D93C66ADEEE}" destId="{34D238EA-06B6-4054-9292-DE8046C471E4}" srcOrd="0" destOrd="0" presId="urn:microsoft.com/office/officeart/2005/8/layout/vProcess5"/>
    <dgm:cxn modelId="{618A167D-B5B9-4B00-BFAA-A834E78D1EF0}" type="presOf" srcId="{A70FF0CE-8BB9-43D7-93B3-BB7A9240EF33}" destId="{85C810CC-A572-4DB7-814C-1094258A919C}" srcOrd="0" destOrd="0" presId="urn:microsoft.com/office/officeart/2005/8/layout/vProcess5"/>
    <dgm:cxn modelId="{014F9FB4-E39B-4867-96B5-0FA0A8800F7A}" type="presOf" srcId="{69B63655-B3A8-4F4D-943C-FB32F0C6123C}" destId="{46887795-9524-432A-8283-117E3D435669}" srcOrd="0" destOrd="0" presId="urn:microsoft.com/office/officeart/2005/8/layout/vProcess5"/>
    <dgm:cxn modelId="{3C962B91-973B-40A3-B04A-DD693D07A6F5}" srcId="{A70FF0CE-8BB9-43D7-93B3-BB7A9240EF33}" destId="{CC18A936-5504-4237-A9FC-6D93C66ADEEE}" srcOrd="1" destOrd="0" parTransId="{5CFFA55B-5523-43BE-AF97-CF8B5F96FA49}" sibTransId="{69B63655-B3A8-4F4D-943C-FB32F0C6123C}"/>
    <dgm:cxn modelId="{FBC24334-5030-4567-A415-A4D35A984337}" type="presOf" srcId="{CC18A936-5504-4237-A9FC-6D93C66ADEEE}" destId="{A9D2C64F-B80F-4E65-BF18-C9780C461AC7}" srcOrd="1" destOrd="0" presId="urn:microsoft.com/office/officeart/2005/8/layout/vProcess5"/>
    <dgm:cxn modelId="{FC7F27EA-5FAE-4874-ACFE-A83076C9FE45}" type="presOf" srcId="{7DBD6619-922F-4E0E-ACE8-5F959E1102FD}" destId="{0CA20920-DABF-4D89-BA37-257D31F1975F}" srcOrd="1" destOrd="0" presId="urn:microsoft.com/office/officeart/2005/8/layout/vProcess5"/>
    <dgm:cxn modelId="{8AB6F29D-D32D-4115-A599-6283F1119C3A}" type="presOf" srcId="{4971AD7A-D641-4499-BE3E-F7D2B581E02C}" destId="{3906886E-90C7-42EA-9A6D-12E3A571CAD3}" srcOrd="0" destOrd="0" presId="urn:microsoft.com/office/officeart/2005/8/layout/vProcess5"/>
    <dgm:cxn modelId="{0F5D1D05-2E92-40E0-84CF-796C2B640905}" type="presOf" srcId="{D3E8ADAF-F7AB-4AD1-BB1A-B82EE20928CE}" destId="{760D6D1E-5088-43D8-B017-E390F85A4C97}" srcOrd="0" destOrd="0" presId="urn:microsoft.com/office/officeart/2005/8/layout/vProcess5"/>
    <dgm:cxn modelId="{7E72AEA9-E5EF-4E90-8843-EE69FA85200D}" type="presParOf" srcId="{85C810CC-A572-4DB7-814C-1094258A919C}" destId="{96AD95CB-D315-4A5B-B835-EEB696F61D00}" srcOrd="0" destOrd="0" presId="urn:microsoft.com/office/officeart/2005/8/layout/vProcess5"/>
    <dgm:cxn modelId="{A58730F9-4E2E-459C-83F3-93ED44D17F4B}" type="presParOf" srcId="{85C810CC-A572-4DB7-814C-1094258A919C}" destId="{A528D943-C554-4FA9-9561-9F4257F47C75}" srcOrd="1" destOrd="0" presId="urn:microsoft.com/office/officeart/2005/8/layout/vProcess5"/>
    <dgm:cxn modelId="{97CB6BF2-BF11-40C6-A0A5-C7B2A87621F3}" type="presParOf" srcId="{85C810CC-A572-4DB7-814C-1094258A919C}" destId="{34D238EA-06B6-4054-9292-DE8046C471E4}" srcOrd="2" destOrd="0" presId="urn:microsoft.com/office/officeart/2005/8/layout/vProcess5"/>
    <dgm:cxn modelId="{C712787C-9B57-40F9-A518-A9589D0293F1}" type="presParOf" srcId="{85C810CC-A572-4DB7-814C-1094258A919C}" destId="{760D6D1E-5088-43D8-B017-E390F85A4C97}" srcOrd="3" destOrd="0" presId="urn:microsoft.com/office/officeart/2005/8/layout/vProcess5"/>
    <dgm:cxn modelId="{609827E7-9D7A-4F70-8DBB-FE928A2EC5E6}" type="presParOf" srcId="{85C810CC-A572-4DB7-814C-1094258A919C}" destId="{3906886E-90C7-42EA-9A6D-12E3A571CAD3}" srcOrd="4" destOrd="0" presId="urn:microsoft.com/office/officeart/2005/8/layout/vProcess5"/>
    <dgm:cxn modelId="{2670F00F-B9C0-4EA9-AE24-045736A7A48E}" type="presParOf" srcId="{85C810CC-A572-4DB7-814C-1094258A919C}" destId="{46887795-9524-432A-8283-117E3D435669}" srcOrd="5" destOrd="0" presId="urn:microsoft.com/office/officeart/2005/8/layout/vProcess5"/>
    <dgm:cxn modelId="{5EDB0D4C-4E1A-42B0-9B2B-951D601395CB}" type="presParOf" srcId="{85C810CC-A572-4DB7-814C-1094258A919C}" destId="{0CA20920-DABF-4D89-BA37-257D31F1975F}" srcOrd="6" destOrd="0" presId="urn:microsoft.com/office/officeart/2005/8/layout/vProcess5"/>
    <dgm:cxn modelId="{E2B0C984-DFC4-43E9-BC93-C5632128F28C}" type="presParOf" srcId="{85C810CC-A572-4DB7-814C-1094258A919C}" destId="{A9D2C64F-B80F-4E65-BF18-C9780C461AC7}" srcOrd="7" destOrd="0" presId="urn:microsoft.com/office/officeart/2005/8/layout/vProcess5"/>
    <dgm:cxn modelId="{93F100C1-21AD-498D-96B9-F4748E966C89}" type="presParOf" srcId="{85C810CC-A572-4DB7-814C-1094258A919C}" destId="{0E7A4028-8F1E-493B-8D51-F5FF3C74A35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F8F67E-26D3-4BA3-BA88-75992DB40FBD}" type="doc">
      <dgm:prSet loTypeId="urn:microsoft.com/office/officeart/2005/8/layout/vList6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6F8C4C99-B2B3-4F29-8266-DE5E6762DC4D}">
      <dgm:prSet phldrT="[텍스트]"/>
      <dgm:spPr/>
      <dgm:t>
        <a:bodyPr/>
        <a:lstStyle/>
        <a:p>
          <a:pPr latinLnBrk="1"/>
          <a:r>
            <a:rPr lang="en-US" altLang="ko-KR" dirty="0" smtClean="0"/>
            <a:t>1</a:t>
          </a:r>
          <a:endParaRPr lang="ko-KR" altLang="en-US" dirty="0"/>
        </a:p>
      </dgm:t>
    </dgm:pt>
    <dgm:pt modelId="{446F7FFB-9BB9-49C3-92AD-66413928BC4A}" type="par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9F9C75C4-7EA1-4549-B25C-D6CE2D22ED71}" type="sib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D2AE3334-65A5-4E6C-9E9F-B60AAAD1DA37}">
      <dgm:prSet phldrT="[텍스트]" custT="1"/>
      <dgm:spPr/>
      <dgm:t>
        <a:bodyPr/>
        <a:lstStyle/>
        <a:p>
          <a:pPr algn="ctr" latinLnBrk="1"/>
          <a:r>
            <a:rPr lang="ko-KR" altLang="en-US" sz="4400" b="1" dirty="0" smtClean="0"/>
            <a:t>막부에 대한 초기 불만</a:t>
          </a:r>
          <a:endParaRPr lang="ko-KR" altLang="en-US" sz="1200" dirty="0"/>
        </a:p>
      </dgm:t>
    </dgm:pt>
    <dgm:pt modelId="{734F3D8D-FC32-4C95-8053-A0A3E5D21161}" type="par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C349194F-510E-4136-A39C-4C17C9945152}" type="sib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7CD1E89B-6B6F-4AB9-8240-B32A0D3927A9}" type="pres">
      <dgm:prSet presAssocID="{81F8F67E-26D3-4BA3-BA88-75992DB40FB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11A9EF4-DC47-4659-96E5-8FD2E8FA007B}" type="pres">
      <dgm:prSet presAssocID="{6F8C4C99-B2B3-4F29-8266-DE5E6762DC4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60923CD3-9259-4394-9DD5-BAB7AAC37547}" type="pres">
      <dgm:prSet presAssocID="{6F8C4C99-B2B3-4F29-8266-DE5E6762DC4D}" presName="parentShp" presStyleLbl="node1" presStyleIdx="0" presStyleCnt="1" custScaleX="38922" custScaleY="76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2BB4BF-30FD-4699-8F73-2DBEABFB8117}" type="pres">
      <dgm:prSet presAssocID="{6F8C4C99-B2B3-4F29-8266-DE5E6762DC4D}" presName="childShp" presStyleLbl="bgAccFollowNode1" presStyleIdx="0" presStyleCnt="1" custScaleX="138300" custLinFactNeighborX="6608" custLinFactNeighborY="6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1125243-11B8-4CB5-9C5B-B163D873EDD8}" type="presOf" srcId="{81F8F67E-26D3-4BA3-BA88-75992DB40FBD}" destId="{7CD1E89B-6B6F-4AB9-8240-B32A0D3927A9}" srcOrd="0" destOrd="0" presId="urn:microsoft.com/office/officeart/2005/8/layout/vList6"/>
    <dgm:cxn modelId="{552AA132-97C6-4EEE-ABA8-12D9A4D76D90}" type="presOf" srcId="{D2AE3334-65A5-4E6C-9E9F-B60AAAD1DA37}" destId="{9A2BB4BF-30FD-4699-8F73-2DBEABFB8117}" srcOrd="0" destOrd="0" presId="urn:microsoft.com/office/officeart/2005/8/layout/vList6"/>
    <dgm:cxn modelId="{08516152-A064-46B8-A6FF-DAA03531A11B}" srcId="{6F8C4C99-B2B3-4F29-8266-DE5E6762DC4D}" destId="{D2AE3334-65A5-4E6C-9E9F-B60AAAD1DA37}" srcOrd="0" destOrd="0" parTransId="{734F3D8D-FC32-4C95-8053-A0A3E5D21161}" sibTransId="{C349194F-510E-4136-A39C-4C17C9945152}"/>
    <dgm:cxn modelId="{DE820E36-9EB9-4705-8B53-77E08FD3405E}" srcId="{81F8F67E-26D3-4BA3-BA88-75992DB40FBD}" destId="{6F8C4C99-B2B3-4F29-8266-DE5E6762DC4D}" srcOrd="0" destOrd="0" parTransId="{446F7FFB-9BB9-49C3-92AD-66413928BC4A}" sibTransId="{9F9C75C4-7EA1-4549-B25C-D6CE2D22ED71}"/>
    <dgm:cxn modelId="{4B824652-9F9F-4902-9788-A57DA01FC792}" type="presOf" srcId="{6F8C4C99-B2B3-4F29-8266-DE5E6762DC4D}" destId="{60923CD3-9259-4394-9DD5-BAB7AAC37547}" srcOrd="0" destOrd="0" presId="urn:microsoft.com/office/officeart/2005/8/layout/vList6"/>
    <dgm:cxn modelId="{A299473E-6837-43FC-82DF-374DBC6B44B7}" type="presParOf" srcId="{7CD1E89B-6B6F-4AB9-8240-B32A0D3927A9}" destId="{911A9EF4-DC47-4659-96E5-8FD2E8FA007B}" srcOrd="0" destOrd="0" presId="urn:microsoft.com/office/officeart/2005/8/layout/vList6"/>
    <dgm:cxn modelId="{DCCF9520-FA7A-4912-A780-FD19A9404818}" type="presParOf" srcId="{911A9EF4-DC47-4659-96E5-8FD2E8FA007B}" destId="{60923CD3-9259-4394-9DD5-BAB7AAC37547}" srcOrd="0" destOrd="0" presId="urn:microsoft.com/office/officeart/2005/8/layout/vList6"/>
    <dgm:cxn modelId="{00750321-386C-4E0D-AA96-B1191BC54311}" type="presParOf" srcId="{911A9EF4-DC47-4659-96E5-8FD2E8FA007B}" destId="{9A2BB4BF-30FD-4699-8F73-2DBEABFB81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F8F67E-26D3-4BA3-BA88-75992DB40FBD}" type="doc">
      <dgm:prSet loTypeId="urn:microsoft.com/office/officeart/2005/8/layout/vList6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6F8C4C99-B2B3-4F29-8266-DE5E6762DC4D}">
      <dgm:prSet phldrT="[텍스트]"/>
      <dgm:spPr/>
      <dgm:t>
        <a:bodyPr/>
        <a:lstStyle/>
        <a:p>
          <a:pPr latinLnBrk="1"/>
          <a:r>
            <a:rPr lang="en-US" altLang="ko-KR" dirty="0" smtClean="0"/>
            <a:t>2</a:t>
          </a:r>
          <a:endParaRPr lang="ko-KR" altLang="en-US" dirty="0"/>
        </a:p>
      </dgm:t>
    </dgm:pt>
    <dgm:pt modelId="{446F7FFB-9BB9-49C3-92AD-66413928BC4A}" type="par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9F9C75C4-7EA1-4549-B25C-D6CE2D22ED71}" type="sib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D2AE3334-65A5-4E6C-9E9F-B60AAAD1DA37}">
      <dgm:prSet phldrT="[텍스트]" custT="1"/>
      <dgm:spPr/>
      <dgm:t>
        <a:bodyPr/>
        <a:lstStyle/>
        <a:p>
          <a:pPr algn="ctr" latinLnBrk="1"/>
          <a:r>
            <a:rPr lang="ko-KR" sz="4400" b="1" dirty="0" smtClean="0"/>
            <a:t>외국과의 군사 교류</a:t>
          </a:r>
          <a:endParaRPr lang="ko-KR" altLang="en-US" sz="4400" dirty="0"/>
        </a:p>
      </dgm:t>
    </dgm:pt>
    <dgm:pt modelId="{734F3D8D-FC32-4C95-8053-A0A3E5D21161}" type="par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C349194F-510E-4136-A39C-4C17C9945152}" type="sib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7CD1E89B-6B6F-4AB9-8240-B32A0D3927A9}" type="pres">
      <dgm:prSet presAssocID="{81F8F67E-26D3-4BA3-BA88-75992DB40FB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11A9EF4-DC47-4659-96E5-8FD2E8FA007B}" type="pres">
      <dgm:prSet presAssocID="{6F8C4C99-B2B3-4F29-8266-DE5E6762DC4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60923CD3-9259-4394-9DD5-BAB7AAC37547}" type="pres">
      <dgm:prSet presAssocID="{6F8C4C99-B2B3-4F29-8266-DE5E6762DC4D}" presName="parentShp" presStyleLbl="node1" presStyleIdx="0" presStyleCnt="1" custScaleX="38922" custScaleY="76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2BB4BF-30FD-4699-8F73-2DBEABFB8117}" type="pres">
      <dgm:prSet presAssocID="{6F8C4C99-B2B3-4F29-8266-DE5E6762DC4D}" presName="childShp" presStyleLbl="bgAccFollowNode1" presStyleIdx="0" presStyleCnt="1" custScaleX="138300" custLinFactNeighborX="1814" custLinFactNeighborY="454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8BF1A56-39E7-4265-9E41-DDFC8574C4AB}" type="presOf" srcId="{6F8C4C99-B2B3-4F29-8266-DE5E6762DC4D}" destId="{60923CD3-9259-4394-9DD5-BAB7AAC37547}" srcOrd="0" destOrd="0" presId="urn:microsoft.com/office/officeart/2005/8/layout/vList6"/>
    <dgm:cxn modelId="{5AFF98E5-A186-48B0-BD94-80B7A412DB9B}" type="presOf" srcId="{D2AE3334-65A5-4E6C-9E9F-B60AAAD1DA37}" destId="{9A2BB4BF-30FD-4699-8F73-2DBEABFB8117}" srcOrd="0" destOrd="0" presId="urn:microsoft.com/office/officeart/2005/8/layout/vList6"/>
    <dgm:cxn modelId="{08516152-A064-46B8-A6FF-DAA03531A11B}" srcId="{6F8C4C99-B2B3-4F29-8266-DE5E6762DC4D}" destId="{D2AE3334-65A5-4E6C-9E9F-B60AAAD1DA37}" srcOrd="0" destOrd="0" parTransId="{734F3D8D-FC32-4C95-8053-A0A3E5D21161}" sibTransId="{C349194F-510E-4136-A39C-4C17C9945152}"/>
    <dgm:cxn modelId="{DE820E36-9EB9-4705-8B53-77E08FD3405E}" srcId="{81F8F67E-26D3-4BA3-BA88-75992DB40FBD}" destId="{6F8C4C99-B2B3-4F29-8266-DE5E6762DC4D}" srcOrd="0" destOrd="0" parTransId="{446F7FFB-9BB9-49C3-92AD-66413928BC4A}" sibTransId="{9F9C75C4-7EA1-4549-B25C-D6CE2D22ED71}"/>
    <dgm:cxn modelId="{BFA49E33-3BDF-4428-87EA-11EC353AFB4D}" type="presOf" srcId="{81F8F67E-26D3-4BA3-BA88-75992DB40FBD}" destId="{7CD1E89B-6B6F-4AB9-8240-B32A0D3927A9}" srcOrd="0" destOrd="0" presId="urn:microsoft.com/office/officeart/2005/8/layout/vList6"/>
    <dgm:cxn modelId="{22BF27C8-E1E9-4E5F-9E3B-F7784EE09F66}" type="presParOf" srcId="{7CD1E89B-6B6F-4AB9-8240-B32A0D3927A9}" destId="{911A9EF4-DC47-4659-96E5-8FD2E8FA007B}" srcOrd="0" destOrd="0" presId="urn:microsoft.com/office/officeart/2005/8/layout/vList6"/>
    <dgm:cxn modelId="{2FAA87A5-72A0-404D-BA60-BD3AD2903077}" type="presParOf" srcId="{911A9EF4-DC47-4659-96E5-8FD2E8FA007B}" destId="{60923CD3-9259-4394-9DD5-BAB7AAC37547}" srcOrd="0" destOrd="0" presId="urn:microsoft.com/office/officeart/2005/8/layout/vList6"/>
    <dgm:cxn modelId="{EBBA1993-4C41-4291-BEB5-A7F7F5EE185B}" type="presParOf" srcId="{911A9EF4-DC47-4659-96E5-8FD2E8FA007B}" destId="{9A2BB4BF-30FD-4699-8F73-2DBEABFB81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F8F67E-26D3-4BA3-BA88-75992DB40FBD}" type="doc">
      <dgm:prSet loTypeId="urn:microsoft.com/office/officeart/2005/8/layout/vList6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pPr latinLnBrk="1"/>
          <a:endParaRPr lang="ko-KR" altLang="en-US"/>
        </a:p>
      </dgm:t>
    </dgm:pt>
    <dgm:pt modelId="{6F8C4C99-B2B3-4F29-8266-DE5E6762DC4D}">
      <dgm:prSet phldrT="[텍스트]"/>
      <dgm:spPr/>
      <dgm:t>
        <a:bodyPr/>
        <a:lstStyle/>
        <a:p>
          <a:pPr latinLnBrk="1"/>
          <a:r>
            <a:rPr lang="en-US" altLang="ko-KR" dirty="0" smtClean="0"/>
            <a:t>3</a:t>
          </a:r>
          <a:endParaRPr lang="ko-KR" altLang="en-US" dirty="0"/>
        </a:p>
      </dgm:t>
    </dgm:pt>
    <dgm:pt modelId="{446F7FFB-9BB9-49C3-92AD-66413928BC4A}" type="par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9F9C75C4-7EA1-4549-B25C-D6CE2D22ED71}" type="sibTrans" cxnId="{DE820E36-9EB9-4705-8B53-77E08FD3405E}">
      <dgm:prSet/>
      <dgm:spPr/>
      <dgm:t>
        <a:bodyPr/>
        <a:lstStyle/>
        <a:p>
          <a:pPr latinLnBrk="1"/>
          <a:endParaRPr lang="ko-KR" altLang="en-US"/>
        </a:p>
      </dgm:t>
    </dgm:pt>
    <dgm:pt modelId="{D2AE3334-65A5-4E6C-9E9F-B60AAAD1DA37}">
      <dgm:prSet phldrT="[텍스트]" custT="1"/>
      <dgm:spPr/>
      <dgm:t>
        <a:bodyPr/>
        <a:lstStyle/>
        <a:p>
          <a:pPr algn="ctr" latinLnBrk="1"/>
          <a:r>
            <a:rPr lang="ko-KR" altLang="en-US" sz="4400" b="1" smtClean="0"/>
            <a:t>쿠데타</a:t>
          </a:r>
          <a:endParaRPr lang="ko-KR" altLang="en-US" sz="1200" dirty="0"/>
        </a:p>
      </dgm:t>
    </dgm:pt>
    <dgm:pt modelId="{734F3D8D-FC32-4C95-8053-A0A3E5D21161}" type="par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C349194F-510E-4136-A39C-4C17C9945152}" type="sibTrans" cxnId="{08516152-A064-46B8-A6FF-DAA03531A11B}">
      <dgm:prSet/>
      <dgm:spPr/>
      <dgm:t>
        <a:bodyPr/>
        <a:lstStyle/>
        <a:p>
          <a:pPr latinLnBrk="1"/>
          <a:endParaRPr lang="ko-KR" altLang="en-US"/>
        </a:p>
      </dgm:t>
    </dgm:pt>
    <dgm:pt modelId="{7CD1E89B-6B6F-4AB9-8240-B32A0D3927A9}" type="pres">
      <dgm:prSet presAssocID="{81F8F67E-26D3-4BA3-BA88-75992DB40FB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11A9EF4-DC47-4659-96E5-8FD2E8FA007B}" type="pres">
      <dgm:prSet presAssocID="{6F8C4C99-B2B3-4F29-8266-DE5E6762DC4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60923CD3-9259-4394-9DD5-BAB7AAC37547}" type="pres">
      <dgm:prSet presAssocID="{6F8C4C99-B2B3-4F29-8266-DE5E6762DC4D}" presName="parentShp" presStyleLbl="node1" presStyleIdx="0" presStyleCnt="1" custScaleX="38922" custScaleY="76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2BB4BF-30FD-4699-8F73-2DBEABFB8117}" type="pres">
      <dgm:prSet presAssocID="{6F8C4C99-B2B3-4F29-8266-DE5E6762DC4D}" presName="childShp" presStyleLbl="bgAccFollowNode1" presStyleIdx="0" presStyleCnt="1" custScaleX="138300" custLinFactNeighborX="1814" custLinFactNeighborY="-28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F5AD121-78AB-43C3-BAE6-AFBFE97298AA}" type="presOf" srcId="{6F8C4C99-B2B3-4F29-8266-DE5E6762DC4D}" destId="{60923CD3-9259-4394-9DD5-BAB7AAC37547}" srcOrd="0" destOrd="0" presId="urn:microsoft.com/office/officeart/2005/8/layout/vList6"/>
    <dgm:cxn modelId="{08516152-A064-46B8-A6FF-DAA03531A11B}" srcId="{6F8C4C99-B2B3-4F29-8266-DE5E6762DC4D}" destId="{D2AE3334-65A5-4E6C-9E9F-B60AAAD1DA37}" srcOrd="0" destOrd="0" parTransId="{734F3D8D-FC32-4C95-8053-A0A3E5D21161}" sibTransId="{C349194F-510E-4136-A39C-4C17C9945152}"/>
    <dgm:cxn modelId="{DE820E36-9EB9-4705-8B53-77E08FD3405E}" srcId="{81F8F67E-26D3-4BA3-BA88-75992DB40FBD}" destId="{6F8C4C99-B2B3-4F29-8266-DE5E6762DC4D}" srcOrd="0" destOrd="0" parTransId="{446F7FFB-9BB9-49C3-92AD-66413928BC4A}" sibTransId="{9F9C75C4-7EA1-4549-B25C-D6CE2D22ED71}"/>
    <dgm:cxn modelId="{13E9B80F-C878-4616-A8F5-F49199C0FD55}" type="presOf" srcId="{81F8F67E-26D3-4BA3-BA88-75992DB40FBD}" destId="{7CD1E89B-6B6F-4AB9-8240-B32A0D3927A9}" srcOrd="0" destOrd="0" presId="urn:microsoft.com/office/officeart/2005/8/layout/vList6"/>
    <dgm:cxn modelId="{976FA6C1-CA00-4B35-A767-70F51E584107}" type="presOf" srcId="{D2AE3334-65A5-4E6C-9E9F-B60AAAD1DA37}" destId="{9A2BB4BF-30FD-4699-8F73-2DBEABFB8117}" srcOrd="0" destOrd="0" presId="urn:microsoft.com/office/officeart/2005/8/layout/vList6"/>
    <dgm:cxn modelId="{A294EFA1-5A9F-4C8E-8A75-D9F02864E14A}" type="presParOf" srcId="{7CD1E89B-6B6F-4AB9-8240-B32A0D3927A9}" destId="{911A9EF4-DC47-4659-96E5-8FD2E8FA007B}" srcOrd="0" destOrd="0" presId="urn:microsoft.com/office/officeart/2005/8/layout/vList6"/>
    <dgm:cxn modelId="{A517DDD1-B6A4-45F6-B10A-AF5198F510AA}" type="presParOf" srcId="{911A9EF4-DC47-4659-96E5-8FD2E8FA007B}" destId="{60923CD3-9259-4394-9DD5-BAB7AAC37547}" srcOrd="0" destOrd="0" presId="urn:microsoft.com/office/officeart/2005/8/layout/vList6"/>
    <dgm:cxn modelId="{6FBDEC61-27B9-4567-9C60-830BA578EC56}" type="presParOf" srcId="{911A9EF4-DC47-4659-96E5-8FD2E8FA007B}" destId="{9A2BB4BF-30FD-4699-8F73-2DBEABFB811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rgbClr val="FF0000"/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chemeClr val="bg1"/>
              </a:solidFill>
              <a:latin typeface="+mn-ea"/>
              <a:ea typeface="+mn-ea"/>
            </a:rPr>
            <a:t>도바</a:t>
          </a:r>
          <a:r>
            <a:rPr lang="en-US" altLang="ko-KR" sz="1400" b="1" dirty="0" smtClean="0">
              <a:solidFill>
                <a:schemeClr val="bg1"/>
              </a:solidFill>
              <a:latin typeface="+mn-ea"/>
              <a:ea typeface="+mn-ea"/>
            </a:rPr>
            <a:t>.</a:t>
          </a:r>
          <a:r>
            <a:rPr lang="ko-KR" altLang="en-US" sz="1400" b="1" dirty="0" smtClean="0">
              <a:solidFill>
                <a:schemeClr val="bg1"/>
              </a:solidFill>
              <a:latin typeface="+mn-ea"/>
              <a:ea typeface="+mn-ea"/>
            </a:rPr>
            <a:t> </a:t>
          </a:r>
          <a:r>
            <a:rPr lang="ko-KR" altLang="en-US" sz="1400" b="1" dirty="0" err="1" smtClean="0">
              <a:solidFill>
                <a:schemeClr val="bg1"/>
              </a:solidFill>
              <a:latin typeface="+mn-ea"/>
              <a:ea typeface="+mn-ea"/>
            </a:rPr>
            <a:t>후시미</a:t>
          </a:r>
          <a:r>
            <a:rPr lang="ko-KR" altLang="en-US" sz="1400" b="1" dirty="0" smtClean="0">
              <a:solidFill>
                <a:schemeClr val="bg1"/>
              </a:solidFill>
              <a:latin typeface="+mn-ea"/>
              <a:ea typeface="+mn-ea"/>
            </a:rPr>
            <a:t> </a:t>
          </a:r>
          <a:endParaRPr lang="en-US" altLang="ko-KR" sz="1400" b="1" dirty="0" smtClean="0">
            <a:solidFill>
              <a:schemeClr val="bg1"/>
            </a:solidFill>
            <a:latin typeface="+mn-ea"/>
            <a:ea typeface="+mn-ea"/>
          </a:endParaRPr>
        </a:p>
        <a:p>
          <a:pPr algn="ctr" latinLnBrk="1"/>
          <a:r>
            <a:rPr lang="ko-KR" altLang="en-US" sz="1400" b="1" dirty="0" smtClean="0">
              <a:solidFill>
                <a:schemeClr val="bg1"/>
              </a:solidFill>
              <a:latin typeface="+mn-ea"/>
              <a:ea typeface="+mn-ea"/>
            </a:rPr>
            <a:t>전투</a:t>
          </a:r>
          <a:endParaRPr lang="ko-KR" altLang="en-US" sz="1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9D7E131-FE18-4E97-B37B-6525AA68908C}" type="sibTrans" cxnId="{8751DB1E-09CA-4A5C-9EFB-1B018029CD63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아와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해전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A52322E-A79B-4D6C-8C80-9774DF6A140C}" type="sibTrans" cxnId="{86444940-D7A0-4B0B-8758-CD8EE01B8E57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F5A45DCD-C96E-4789-919D-69091D7A6DD1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고슈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</a:t>
          </a:r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가쓰누마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NeighborX="-517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 custLinFactNeighborX="9685" custLinFactNeighborY="-1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068B18A-A1B8-4CB6-AD4E-CCDFCD38B855}" type="presOf" srcId="{D9D7E131-FE18-4E97-B37B-6525AA68908C}" destId="{1BCD5698-A02D-4FD2-912D-65C7896065D7}" srcOrd="1" destOrd="0" presId="urn:microsoft.com/office/officeart/2005/8/layout/process1"/>
    <dgm:cxn modelId="{0453F12A-2DED-4CE3-805F-BCE9AA65FE19}" type="presOf" srcId="{0A52322E-A79B-4D6C-8C80-9774DF6A140C}" destId="{C5811CAD-B6F2-42D1-BBEC-D0936BC0626C}" srcOrd="1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EF2FC44E-1BA0-4BEB-8037-A09717B82A18}" type="presOf" srcId="{D9D7E131-FE18-4E97-B37B-6525AA68908C}" destId="{2600D653-F2BA-4546-BB77-31D968221F87}" srcOrd="0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42980AC5-C1F5-4953-BFC3-0F355881D3CE}" type="presOf" srcId="{F5A45DCD-C96E-4789-919D-69091D7A6DD1}" destId="{8CE0244B-ABDD-44D5-AD92-B4F8C10AAB1F}" srcOrd="0" destOrd="0" presId="urn:microsoft.com/office/officeart/2005/8/layout/process1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7BC1BA49-37B4-4B6F-96FF-1B5CB44F1EE5}" type="presOf" srcId="{6D40CF2B-D324-458C-AA0A-D1A57511CE9C}" destId="{4F9E5936-40EE-4838-B7E4-844184513D73}" srcOrd="0" destOrd="0" presId="urn:microsoft.com/office/officeart/2005/8/layout/process1"/>
    <dgm:cxn modelId="{07837A91-AA7A-46F6-A9FC-DBBE797EEDE8}" type="presOf" srcId="{0B77D42D-F6B7-4F58-8D2E-7CCBB8302175}" destId="{2004032D-34FB-4378-9C8C-BD3F4AA4DFCB}" srcOrd="0" destOrd="0" presId="urn:microsoft.com/office/officeart/2005/8/layout/process1"/>
    <dgm:cxn modelId="{C81430A9-CE0F-4536-A34E-5D4068B37A74}" type="presOf" srcId="{9F54523D-B7D7-4440-8F3F-5DA3B336C109}" destId="{AB7D43F4-A1AD-494A-A7C0-9ABC630A5302}" srcOrd="0" destOrd="0" presId="urn:microsoft.com/office/officeart/2005/8/layout/process1"/>
    <dgm:cxn modelId="{83D2F3B9-FB8F-459D-AEF6-31A563255F93}" type="presOf" srcId="{0A52322E-A79B-4D6C-8C80-9774DF6A140C}" destId="{ACD25C00-5552-4095-8C05-C694FA3FB806}" srcOrd="0" destOrd="0" presId="urn:microsoft.com/office/officeart/2005/8/layout/process1"/>
    <dgm:cxn modelId="{CDE2D06E-BFD2-48F3-9824-78C498F133FD}" type="presParOf" srcId="{AB7D43F4-A1AD-494A-A7C0-9ABC630A5302}" destId="{4F9E5936-40EE-4838-B7E4-844184513D73}" srcOrd="0" destOrd="0" presId="urn:microsoft.com/office/officeart/2005/8/layout/process1"/>
    <dgm:cxn modelId="{34591D45-ACFF-4CBF-91E7-3BE7AF30FBD2}" type="presParOf" srcId="{AB7D43F4-A1AD-494A-A7C0-9ABC630A5302}" destId="{2600D653-F2BA-4546-BB77-31D968221F87}" srcOrd="1" destOrd="0" presId="urn:microsoft.com/office/officeart/2005/8/layout/process1"/>
    <dgm:cxn modelId="{ECCC122B-2218-40A9-862E-4BFA8022CF31}" type="presParOf" srcId="{2600D653-F2BA-4546-BB77-31D968221F87}" destId="{1BCD5698-A02D-4FD2-912D-65C7896065D7}" srcOrd="0" destOrd="0" presId="urn:microsoft.com/office/officeart/2005/8/layout/process1"/>
    <dgm:cxn modelId="{8518ECDE-E18E-4F1D-BA8F-5989F210D4F6}" type="presParOf" srcId="{AB7D43F4-A1AD-494A-A7C0-9ABC630A5302}" destId="{2004032D-34FB-4378-9C8C-BD3F4AA4DFCB}" srcOrd="2" destOrd="0" presId="urn:microsoft.com/office/officeart/2005/8/layout/process1"/>
    <dgm:cxn modelId="{A434BF64-EF89-4BAB-B5C7-063DE6345E42}" type="presParOf" srcId="{AB7D43F4-A1AD-494A-A7C0-9ABC630A5302}" destId="{ACD25C00-5552-4095-8C05-C694FA3FB806}" srcOrd="3" destOrd="0" presId="urn:microsoft.com/office/officeart/2005/8/layout/process1"/>
    <dgm:cxn modelId="{F7EF8E72-26E2-4195-93E2-F0D89AE17F95}" type="presParOf" srcId="{ACD25C00-5552-4095-8C05-C694FA3FB806}" destId="{C5811CAD-B6F2-42D1-BBEC-D0936BC0626C}" srcOrd="0" destOrd="0" presId="urn:microsoft.com/office/officeart/2005/8/layout/process1"/>
    <dgm:cxn modelId="{AA988C4A-BA94-4371-B84F-F3BDBDD18A2B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우에노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9D7E131-FE18-4E97-B37B-6525AA68908C}" type="sibTrans" cxnId="{8751DB1E-09CA-4A5C-9EFB-1B018029CD63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고이 전투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A52322E-A79B-4D6C-8C80-9774DF6A140C}" type="sibTrans" cxnId="{86444940-D7A0-4B0B-8758-CD8EE01B8E57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F5A45DCD-C96E-4789-919D-69091D7A6DD1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이치카와</a:t>
          </a:r>
          <a:r>
            <a:rPr lang="en-US" altLang="ko-KR" sz="1400" b="1" dirty="0" smtClean="0">
              <a:solidFill>
                <a:srgbClr val="002060"/>
              </a:solidFill>
              <a:latin typeface="+mn-ea"/>
              <a:ea typeface="+mn-ea"/>
            </a:rPr>
            <a:t>.</a:t>
          </a:r>
        </a:p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후나바시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NeighborX="-693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 custAng="10800000" custLinFactNeighborX="-18011" custLinFactNeighborY="1480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 custAng="10800000" custLinFactNeighborX="-4760" custLinFactNeighborY="-1480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5C62A5-1A6A-4FA3-A6F4-7A4E4D69393F}" type="presOf" srcId="{0B77D42D-F6B7-4F58-8D2E-7CCBB8302175}" destId="{2004032D-34FB-4378-9C8C-BD3F4AA4DFCB}" srcOrd="0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9874F794-0490-495A-BDD4-F64BE218CC8D}" type="presOf" srcId="{F5A45DCD-C96E-4789-919D-69091D7A6DD1}" destId="{8CE0244B-ABDD-44D5-AD92-B4F8C10AAB1F}" srcOrd="0" destOrd="0" presId="urn:microsoft.com/office/officeart/2005/8/layout/process1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CE7832AF-C945-49E0-83BC-65099841EF1F}" type="presOf" srcId="{6D40CF2B-D324-458C-AA0A-D1A57511CE9C}" destId="{4F9E5936-40EE-4838-B7E4-844184513D73}" srcOrd="0" destOrd="0" presId="urn:microsoft.com/office/officeart/2005/8/layout/process1"/>
    <dgm:cxn modelId="{4824D544-068B-469A-BD60-1BC041F5098C}" type="presOf" srcId="{0A52322E-A79B-4D6C-8C80-9774DF6A140C}" destId="{C5811CAD-B6F2-42D1-BBEC-D0936BC0626C}" srcOrd="1" destOrd="0" presId="urn:microsoft.com/office/officeart/2005/8/layout/process1"/>
    <dgm:cxn modelId="{6E8CA0F1-2E5E-495C-AD74-9A51BF94382B}" type="presOf" srcId="{0A52322E-A79B-4D6C-8C80-9774DF6A140C}" destId="{ACD25C00-5552-4095-8C05-C694FA3FB806}" srcOrd="0" destOrd="0" presId="urn:microsoft.com/office/officeart/2005/8/layout/process1"/>
    <dgm:cxn modelId="{7EAEB4EA-042F-4B62-85FA-310A5DFF32F8}" type="presOf" srcId="{9F54523D-B7D7-4440-8F3F-5DA3B336C109}" destId="{AB7D43F4-A1AD-494A-A7C0-9ABC630A5302}" srcOrd="0" destOrd="0" presId="urn:microsoft.com/office/officeart/2005/8/layout/process1"/>
    <dgm:cxn modelId="{01947D2F-ED29-4002-8271-9EB4BA04C5F0}" type="presOf" srcId="{D9D7E131-FE18-4E97-B37B-6525AA68908C}" destId="{1BCD5698-A02D-4FD2-912D-65C7896065D7}" srcOrd="1" destOrd="0" presId="urn:microsoft.com/office/officeart/2005/8/layout/process1"/>
    <dgm:cxn modelId="{174AC18D-5BAE-4A73-A7E0-40F3C27EE871}" type="presOf" srcId="{D9D7E131-FE18-4E97-B37B-6525AA68908C}" destId="{2600D653-F2BA-4546-BB77-31D968221F87}" srcOrd="0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A6530B2E-982A-428A-89D0-C117D666AEAE}" type="presParOf" srcId="{AB7D43F4-A1AD-494A-A7C0-9ABC630A5302}" destId="{4F9E5936-40EE-4838-B7E4-844184513D73}" srcOrd="0" destOrd="0" presId="urn:microsoft.com/office/officeart/2005/8/layout/process1"/>
    <dgm:cxn modelId="{E44A8A7A-09B9-469A-8FF0-6126E47DDF06}" type="presParOf" srcId="{AB7D43F4-A1AD-494A-A7C0-9ABC630A5302}" destId="{2600D653-F2BA-4546-BB77-31D968221F87}" srcOrd="1" destOrd="0" presId="urn:microsoft.com/office/officeart/2005/8/layout/process1"/>
    <dgm:cxn modelId="{BA5FC80E-ACCD-4B35-801D-C3C0656CBB13}" type="presParOf" srcId="{2600D653-F2BA-4546-BB77-31D968221F87}" destId="{1BCD5698-A02D-4FD2-912D-65C7896065D7}" srcOrd="0" destOrd="0" presId="urn:microsoft.com/office/officeart/2005/8/layout/process1"/>
    <dgm:cxn modelId="{C1ECF31B-F5D7-43E2-A581-8AFB92336BA0}" type="presParOf" srcId="{AB7D43F4-A1AD-494A-A7C0-9ABC630A5302}" destId="{2004032D-34FB-4378-9C8C-BD3F4AA4DFCB}" srcOrd="2" destOrd="0" presId="urn:microsoft.com/office/officeart/2005/8/layout/process1"/>
    <dgm:cxn modelId="{651EE5DD-F210-4B7B-80B2-BB93A7D47F2B}" type="presParOf" srcId="{AB7D43F4-A1AD-494A-A7C0-9ABC630A5302}" destId="{ACD25C00-5552-4095-8C05-C694FA3FB806}" srcOrd="3" destOrd="0" presId="urn:microsoft.com/office/officeart/2005/8/layout/process1"/>
    <dgm:cxn modelId="{B7E31844-8BD2-4881-A0B1-D4EFE864E46E}" type="presParOf" srcId="{ACD25C00-5552-4095-8C05-C694FA3FB806}" destId="{C5811CAD-B6F2-42D1-BBEC-D0936BC0626C}" srcOrd="0" destOrd="0" presId="urn:microsoft.com/office/officeart/2005/8/layout/process1"/>
    <dgm:cxn modelId="{81A7301F-FA24-4FFA-A723-D0E1447DC365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호쿠에쓰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전쟁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9D7E131-FE18-4E97-B37B-6525AA68908C}" type="sibTrans" cxnId="{8751DB1E-09CA-4A5C-9EFB-1B018029CD63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핫초오키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sz="1400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ko-KR" altLang="en-US" sz="1400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0A52322E-A79B-4D6C-8C80-9774DF6A140C}" type="sibTrans" cxnId="{86444940-D7A0-4B0B-8758-CD8EE01B8E57}">
      <dgm:prSet custT="1"/>
      <dgm:spPr>
        <a:solidFill>
          <a:srgbClr val="FF6600"/>
        </a:solidFill>
      </dgm:spPr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F5A45DCD-C96E-4789-919D-69091D7A6DD1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테라도 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마리 해전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 sz="1400">
            <a:latin typeface="+mn-ea"/>
            <a:ea typeface="+mn-ea"/>
          </a:endParaRPr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NeighborX="-91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AC0FA9E-FAC6-48E8-A321-8A309E60C5A0}" type="presOf" srcId="{9F54523D-B7D7-4440-8F3F-5DA3B336C109}" destId="{AB7D43F4-A1AD-494A-A7C0-9ABC630A5302}" srcOrd="0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AB770CE3-BBE2-4E0C-B518-99F3142B60DC}" type="presOf" srcId="{D9D7E131-FE18-4E97-B37B-6525AA68908C}" destId="{1BCD5698-A02D-4FD2-912D-65C7896065D7}" srcOrd="1" destOrd="0" presId="urn:microsoft.com/office/officeart/2005/8/layout/process1"/>
    <dgm:cxn modelId="{C0CF9BD3-F7CB-4885-BEFA-48B3F7352D9E}" type="presOf" srcId="{0B77D42D-F6B7-4F58-8D2E-7CCBB8302175}" destId="{2004032D-34FB-4378-9C8C-BD3F4AA4DFCB}" srcOrd="0" destOrd="0" presId="urn:microsoft.com/office/officeart/2005/8/layout/process1"/>
    <dgm:cxn modelId="{478B6641-78E8-4A84-B96D-D8B0C4C32659}" type="presOf" srcId="{0A52322E-A79B-4D6C-8C80-9774DF6A140C}" destId="{C5811CAD-B6F2-42D1-BBEC-D0936BC0626C}" srcOrd="1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AFF8B2AD-B20C-4C6A-BA23-BBB9D8ACC770}" type="presOf" srcId="{F5A45DCD-C96E-4789-919D-69091D7A6DD1}" destId="{8CE0244B-ABDD-44D5-AD92-B4F8C10AAB1F}" srcOrd="0" destOrd="0" presId="urn:microsoft.com/office/officeart/2005/8/layout/process1"/>
    <dgm:cxn modelId="{10BBFE26-2EC1-432A-9BED-CCB52202C734}" type="presOf" srcId="{6D40CF2B-D324-458C-AA0A-D1A57511CE9C}" destId="{4F9E5936-40EE-4838-B7E4-844184513D73}" srcOrd="0" destOrd="0" presId="urn:microsoft.com/office/officeart/2005/8/layout/process1"/>
    <dgm:cxn modelId="{12225691-E09F-40AC-A312-1B629E242B0A}" type="presOf" srcId="{D9D7E131-FE18-4E97-B37B-6525AA68908C}" destId="{2600D653-F2BA-4546-BB77-31D968221F87}" srcOrd="0" destOrd="0" presId="urn:microsoft.com/office/officeart/2005/8/layout/process1"/>
    <dgm:cxn modelId="{E7EE184C-6F4C-411A-947D-427126737328}" type="presOf" srcId="{0A52322E-A79B-4D6C-8C80-9774DF6A140C}" destId="{ACD25C00-5552-4095-8C05-C694FA3FB806}" srcOrd="0" destOrd="0" presId="urn:microsoft.com/office/officeart/2005/8/layout/process1"/>
    <dgm:cxn modelId="{7ADCABB7-DD74-441D-8485-BEE88B34D3BF}" type="presParOf" srcId="{AB7D43F4-A1AD-494A-A7C0-9ABC630A5302}" destId="{4F9E5936-40EE-4838-B7E4-844184513D73}" srcOrd="0" destOrd="0" presId="urn:microsoft.com/office/officeart/2005/8/layout/process1"/>
    <dgm:cxn modelId="{986AE885-4B3D-4123-B46E-288ACD918BB3}" type="presParOf" srcId="{AB7D43F4-A1AD-494A-A7C0-9ABC630A5302}" destId="{2600D653-F2BA-4546-BB77-31D968221F87}" srcOrd="1" destOrd="0" presId="urn:microsoft.com/office/officeart/2005/8/layout/process1"/>
    <dgm:cxn modelId="{13E26352-B7E3-4B18-9059-7821D4EAF852}" type="presParOf" srcId="{2600D653-F2BA-4546-BB77-31D968221F87}" destId="{1BCD5698-A02D-4FD2-912D-65C7896065D7}" srcOrd="0" destOrd="0" presId="urn:microsoft.com/office/officeart/2005/8/layout/process1"/>
    <dgm:cxn modelId="{AF1C8870-88A6-4541-87ED-CF5DBF01AE0E}" type="presParOf" srcId="{AB7D43F4-A1AD-494A-A7C0-9ABC630A5302}" destId="{2004032D-34FB-4378-9C8C-BD3F4AA4DFCB}" srcOrd="2" destOrd="0" presId="urn:microsoft.com/office/officeart/2005/8/layout/process1"/>
    <dgm:cxn modelId="{FEDBB089-044A-42BA-867D-CB99A2C9C64B}" type="presParOf" srcId="{AB7D43F4-A1AD-494A-A7C0-9ABC630A5302}" destId="{ACD25C00-5552-4095-8C05-C694FA3FB806}" srcOrd="3" destOrd="0" presId="urn:microsoft.com/office/officeart/2005/8/layout/process1"/>
    <dgm:cxn modelId="{9A5E8FBB-2AF5-44E6-B8A6-A5C355BD51A2}" type="presParOf" srcId="{ACD25C00-5552-4095-8C05-C694FA3FB806}" destId="{C5811CAD-B6F2-42D1-BBEC-D0936BC0626C}" srcOrd="0" destOrd="0" presId="urn:microsoft.com/office/officeart/2005/8/layout/process1"/>
    <dgm:cxn modelId="{EEC69DAF-7E70-44D6-B645-A0F4C6AD2BEE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54523D-B7D7-4440-8F3F-5DA3B336C10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40CF2B-D324-458C-AA0A-D1A57511CE9C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하타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</a:t>
          </a:r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마키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고개 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algn="ctr"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</dgm:t>
    </dgm:pt>
    <dgm:pt modelId="{EBF2F9A5-9587-4F77-A4B9-D139D12580EA}" type="parTrans" cxnId="{8751DB1E-09CA-4A5C-9EFB-1B018029CD63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D9D7E131-FE18-4E97-B37B-6525AA68908C}" type="sibTrans" cxnId="{8751DB1E-09CA-4A5C-9EFB-1B018029CD63}">
      <dgm:prSet/>
      <dgm:spPr>
        <a:solidFill>
          <a:srgbClr val="FF6600"/>
        </a:solidFill>
      </dgm:spPr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0B77D42D-F6B7-4F58-8D2E-7CCBB8302175}">
      <dgm:prSet phldrT="[텍스트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1400" b="1" dirty="0" err="1" smtClean="0">
              <a:solidFill>
                <a:srgbClr val="002060"/>
              </a:solidFill>
              <a:latin typeface="+mn-ea"/>
              <a:ea typeface="+mn-ea"/>
            </a:rPr>
            <a:t>보나리</a:t>
          </a:r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 고개 </a:t>
          </a:r>
          <a:endParaRPr lang="en-US" altLang="ko-KR" sz="1400" b="1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sz="1400" b="1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ko-KR" altLang="en-US" sz="1400" b="1" dirty="0">
            <a:solidFill>
              <a:srgbClr val="002060"/>
            </a:solidFill>
            <a:latin typeface="+mn-ea"/>
            <a:ea typeface="+mn-ea"/>
          </a:endParaRPr>
        </a:p>
      </dgm:t>
    </dgm:pt>
    <dgm:pt modelId="{9F3E3321-602D-49CD-B2AD-85367027EBB7}" type="parTrans" cxnId="{86444940-D7A0-4B0B-8758-CD8EE01B8E57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0A52322E-A79B-4D6C-8C80-9774DF6A140C}" type="sibTrans" cxnId="{86444940-D7A0-4B0B-8758-CD8EE01B8E57}">
      <dgm:prSet/>
      <dgm:spPr>
        <a:solidFill>
          <a:srgbClr val="FF6600"/>
        </a:solidFill>
      </dgm:spPr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F5A45DCD-C96E-4789-919D-69091D7A6DD1}">
      <dgm:prSet phldrT="[텍스트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dirty="0" err="1" smtClean="0">
              <a:solidFill>
                <a:srgbClr val="002060"/>
              </a:solidFill>
              <a:latin typeface="+mn-ea"/>
              <a:ea typeface="+mn-ea"/>
            </a:rPr>
            <a:t>이와키</a:t>
          </a:r>
          <a:r>
            <a:rPr lang="ko-KR" altLang="en-US" dirty="0" smtClean="0">
              <a:solidFill>
                <a:srgbClr val="002060"/>
              </a:solidFill>
              <a:latin typeface="+mn-ea"/>
              <a:ea typeface="+mn-ea"/>
            </a:rPr>
            <a:t> </a:t>
          </a:r>
          <a:endParaRPr lang="en-US" altLang="ko-KR" dirty="0" smtClean="0">
            <a:solidFill>
              <a:srgbClr val="002060"/>
            </a:solidFill>
            <a:latin typeface="+mn-ea"/>
            <a:ea typeface="+mn-ea"/>
          </a:endParaRPr>
        </a:p>
        <a:p>
          <a:pPr latinLnBrk="1"/>
          <a:r>
            <a:rPr lang="ko-KR" altLang="en-US" dirty="0" smtClean="0">
              <a:solidFill>
                <a:srgbClr val="002060"/>
              </a:solidFill>
              <a:latin typeface="+mn-ea"/>
              <a:ea typeface="+mn-ea"/>
            </a:rPr>
            <a:t>전투</a:t>
          </a:r>
          <a:endParaRPr lang="en-US" altLang="ko-KR" dirty="0" smtClean="0">
            <a:solidFill>
              <a:srgbClr val="002060"/>
            </a:solidFill>
            <a:latin typeface="+mn-ea"/>
            <a:ea typeface="+mn-ea"/>
          </a:endParaRPr>
        </a:p>
      </dgm:t>
    </dgm:pt>
    <dgm:pt modelId="{7E4C8BC6-6CA9-4F19-8D43-281F4A8881BF}" type="parTrans" cxnId="{08B5E1C4-AED1-4DC4-AEB7-505429594AAE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DACA0C70-EA73-4B5E-97CB-E91128FA63C4}" type="sibTrans" cxnId="{08B5E1C4-AED1-4DC4-AEB7-505429594AAE}">
      <dgm:prSet/>
      <dgm:spPr/>
      <dgm:t>
        <a:bodyPr/>
        <a:lstStyle/>
        <a:p>
          <a:pPr latinLnBrk="1"/>
          <a:endParaRPr lang="ko-KR" altLang="en-US">
            <a:latin typeface="+mn-ea"/>
            <a:ea typeface="+mn-ea"/>
          </a:endParaRPr>
        </a:p>
      </dgm:t>
    </dgm:pt>
    <dgm:pt modelId="{AB7D43F4-A1AD-494A-A7C0-9ABC630A5302}" type="pres">
      <dgm:prSet presAssocID="{9F54523D-B7D7-4440-8F3F-5DA3B336C109}" presName="Name0" presStyleCnt="0">
        <dgm:presLayoutVars>
          <dgm:dir/>
          <dgm:resizeHandles val="exact"/>
        </dgm:presLayoutVars>
      </dgm:prSet>
      <dgm:spPr/>
    </dgm:pt>
    <dgm:pt modelId="{4F9E5936-40EE-4838-B7E4-844184513D73}" type="pres">
      <dgm:prSet presAssocID="{6D40CF2B-D324-458C-AA0A-D1A57511CE9C}" presName="node" presStyleLbl="node1" presStyleIdx="0" presStyleCnt="3" custLinFactNeighborX="-91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00D653-F2BA-4546-BB77-31D968221F87}" type="pres">
      <dgm:prSet presAssocID="{D9D7E131-FE18-4E97-B37B-6525AA68908C}" presName="sibTrans" presStyleLbl="sibTrans2D1" presStyleIdx="0" presStyleCnt="2" custAng="10800000" custLinFactNeighborX="-18011" custLinFactNeighborY="1480"/>
      <dgm:spPr/>
      <dgm:t>
        <a:bodyPr/>
        <a:lstStyle/>
        <a:p>
          <a:pPr latinLnBrk="1"/>
          <a:endParaRPr lang="ko-KR" altLang="en-US"/>
        </a:p>
      </dgm:t>
    </dgm:pt>
    <dgm:pt modelId="{1BCD5698-A02D-4FD2-912D-65C7896065D7}" type="pres">
      <dgm:prSet presAssocID="{D9D7E131-FE18-4E97-B37B-6525AA68908C}" presName="connectorText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004032D-34FB-4378-9C8C-BD3F4AA4DFCB}" type="pres">
      <dgm:prSet presAssocID="{0B77D42D-F6B7-4F58-8D2E-7CCBB830217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D25C00-5552-4095-8C05-C694FA3FB806}" type="pres">
      <dgm:prSet presAssocID="{0A52322E-A79B-4D6C-8C80-9774DF6A140C}" presName="sibTrans" presStyleLbl="sibTrans2D1" presStyleIdx="1" presStyleCnt="2" custAng="10800000" custLinFactNeighborX="-4760" custLinFactNeighborY="-1480"/>
      <dgm:spPr/>
      <dgm:t>
        <a:bodyPr/>
        <a:lstStyle/>
        <a:p>
          <a:pPr latinLnBrk="1"/>
          <a:endParaRPr lang="ko-KR" altLang="en-US"/>
        </a:p>
      </dgm:t>
    </dgm:pt>
    <dgm:pt modelId="{C5811CAD-B6F2-42D1-BBEC-D0936BC0626C}" type="pres">
      <dgm:prSet presAssocID="{0A52322E-A79B-4D6C-8C80-9774DF6A140C}" presName="connectorText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8CE0244B-ABDD-44D5-AD92-B4F8C10AAB1F}" type="pres">
      <dgm:prSet presAssocID="{F5A45DCD-C96E-4789-919D-69091D7A6D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A20511F-CBEB-4D90-8ED6-154EA7C22770}" type="presOf" srcId="{6D40CF2B-D324-458C-AA0A-D1A57511CE9C}" destId="{4F9E5936-40EE-4838-B7E4-844184513D73}" srcOrd="0" destOrd="0" presId="urn:microsoft.com/office/officeart/2005/8/layout/process1"/>
    <dgm:cxn modelId="{08B5E1C4-AED1-4DC4-AEB7-505429594AAE}" srcId="{9F54523D-B7D7-4440-8F3F-5DA3B336C109}" destId="{F5A45DCD-C96E-4789-919D-69091D7A6DD1}" srcOrd="2" destOrd="0" parTransId="{7E4C8BC6-6CA9-4F19-8D43-281F4A8881BF}" sibTransId="{DACA0C70-EA73-4B5E-97CB-E91128FA63C4}"/>
    <dgm:cxn modelId="{2B20D636-9C50-4FB7-94F2-59BD7068D840}" type="presOf" srcId="{D9D7E131-FE18-4E97-B37B-6525AA68908C}" destId="{2600D653-F2BA-4546-BB77-31D968221F87}" srcOrd="0" destOrd="0" presId="urn:microsoft.com/office/officeart/2005/8/layout/process1"/>
    <dgm:cxn modelId="{8751DB1E-09CA-4A5C-9EFB-1B018029CD63}" srcId="{9F54523D-B7D7-4440-8F3F-5DA3B336C109}" destId="{6D40CF2B-D324-458C-AA0A-D1A57511CE9C}" srcOrd="0" destOrd="0" parTransId="{EBF2F9A5-9587-4F77-A4B9-D139D12580EA}" sibTransId="{D9D7E131-FE18-4E97-B37B-6525AA68908C}"/>
    <dgm:cxn modelId="{76DBAEE5-D79A-4B3D-B30A-A575702705A6}" type="presOf" srcId="{0B77D42D-F6B7-4F58-8D2E-7CCBB8302175}" destId="{2004032D-34FB-4378-9C8C-BD3F4AA4DFCB}" srcOrd="0" destOrd="0" presId="urn:microsoft.com/office/officeart/2005/8/layout/process1"/>
    <dgm:cxn modelId="{877E5012-E155-4B5C-A746-E0CBC50B4551}" type="presOf" srcId="{0A52322E-A79B-4D6C-8C80-9774DF6A140C}" destId="{ACD25C00-5552-4095-8C05-C694FA3FB806}" srcOrd="0" destOrd="0" presId="urn:microsoft.com/office/officeart/2005/8/layout/process1"/>
    <dgm:cxn modelId="{F532B5FE-7218-4F58-8D77-075915499259}" type="presOf" srcId="{D9D7E131-FE18-4E97-B37B-6525AA68908C}" destId="{1BCD5698-A02D-4FD2-912D-65C7896065D7}" srcOrd="1" destOrd="0" presId="urn:microsoft.com/office/officeart/2005/8/layout/process1"/>
    <dgm:cxn modelId="{86444940-D7A0-4B0B-8758-CD8EE01B8E57}" srcId="{9F54523D-B7D7-4440-8F3F-5DA3B336C109}" destId="{0B77D42D-F6B7-4F58-8D2E-7CCBB8302175}" srcOrd="1" destOrd="0" parTransId="{9F3E3321-602D-49CD-B2AD-85367027EBB7}" sibTransId="{0A52322E-A79B-4D6C-8C80-9774DF6A140C}"/>
    <dgm:cxn modelId="{4FE4A818-133A-49CB-AF2F-0C17D53E595E}" type="presOf" srcId="{9F54523D-B7D7-4440-8F3F-5DA3B336C109}" destId="{AB7D43F4-A1AD-494A-A7C0-9ABC630A5302}" srcOrd="0" destOrd="0" presId="urn:microsoft.com/office/officeart/2005/8/layout/process1"/>
    <dgm:cxn modelId="{B192EDBC-80F1-4C36-8513-1BC5B0EF7A0B}" type="presOf" srcId="{0A52322E-A79B-4D6C-8C80-9774DF6A140C}" destId="{C5811CAD-B6F2-42D1-BBEC-D0936BC0626C}" srcOrd="1" destOrd="0" presId="urn:microsoft.com/office/officeart/2005/8/layout/process1"/>
    <dgm:cxn modelId="{F3A612F6-51DC-4B06-AB98-AA5F9BD20B77}" type="presOf" srcId="{F5A45DCD-C96E-4789-919D-69091D7A6DD1}" destId="{8CE0244B-ABDD-44D5-AD92-B4F8C10AAB1F}" srcOrd="0" destOrd="0" presId="urn:microsoft.com/office/officeart/2005/8/layout/process1"/>
    <dgm:cxn modelId="{1E3C2481-7015-4B29-984E-52D3BA89D910}" type="presParOf" srcId="{AB7D43F4-A1AD-494A-A7C0-9ABC630A5302}" destId="{4F9E5936-40EE-4838-B7E4-844184513D73}" srcOrd="0" destOrd="0" presId="urn:microsoft.com/office/officeart/2005/8/layout/process1"/>
    <dgm:cxn modelId="{91DF9030-A20F-4DD1-B45D-FBED5C21BC28}" type="presParOf" srcId="{AB7D43F4-A1AD-494A-A7C0-9ABC630A5302}" destId="{2600D653-F2BA-4546-BB77-31D968221F87}" srcOrd="1" destOrd="0" presId="urn:microsoft.com/office/officeart/2005/8/layout/process1"/>
    <dgm:cxn modelId="{F4C5869D-6B3D-4928-A96C-E6DEC21E6171}" type="presParOf" srcId="{2600D653-F2BA-4546-BB77-31D968221F87}" destId="{1BCD5698-A02D-4FD2-912D-65C7896065D7}" srcOrd="0" destOrd="0" presId="urn:microsoft.com/office/officeart/2005/8/layout/process1"/>
    <dgm:cxn modelId="{ED765F88-4B29-4DFD-AB93-3C86439A95F1}" type="presParOf" srcId="{AB7D43F4-A1AD-494A-A7C0-9ABC630A5302}" destId="{2004032D-34FB-4378-9C8C-BD3F4AA4DFCB}" srcOrd="2" destOrd="0" presId="urn:microsoft.com/office/officeart/2005/8/layout/process1"/>
    <dgm:cxn modelId="{99AB8FFC-344F-4F8F-876D-F6160412AA17}" type="presParOf" srcId="{AB7D43F4-A1AD-494A-A7C0-9ABC630A5302}" destId="{ACD25C00-5552-4095-8C05-C694FA3FB806}" srcOrd="3" destOrd="0" presId="urn:microsoft.com/office/officeart/2005/8/layout/process1"/>
    <dgm:cxn modelId="{75EE0A55-07B1-49D9-9FF9-83214F7D8EF2}" type="presParOf" srcId="{ACD25C00-5552-4095-8C05-C694FA3FB806}" destId="{C5811CAD-B6F2-42D1-BBEC-D0936BC0626C}" srcOrd="0" destOrd="0" presId="urn:microsoft.com/office/officeart/2005/8/layout/process1"/>
    <dgm:cxn modelId="{A0A751D4-75FB-49D1-8BC5-2A0DC1DC7619}" type="presParOf" srcId="{AB7D43F4-A1AD-494A-A7C0-9ABC630A5302}" destId="{8CE0244B-ABDD-44D5-AD92-B4F8C10AAB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9CCB7-403F-4C1D-89F7-F975ED1562C5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459B-97A5-4B66-AC88-AF62D95C16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56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4F5DF-BB4B-4DCB-A334-5DD6060AEE05}" type="datetimeFigureOut">
              <a:rPr lang="zh-CN" altLang="en-US" smtClean="0"/>
              <a:pPr/>
              <a:t>2015/12/4</a:t>
            </a:fld>
            <a:endParaRPr lang="zh-CN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zh-CN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1F600-320D-4813-88BB-D6E68AD3460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1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02896" y="64618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lang="ko-KR" altLang="en-US" sz="1200" kern="1200" baseline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B5E0E5F-1F07-4027-A956-2E3ED17E1859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02896" y="64618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lang="ko-KR" altLang="en-US" sz="1200" kern="1200" baseline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B5E0E5F-1F07-4027-A956-2E3ED17E1859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0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02896" y="64618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lang="ko-KR" altLang="en-US" sz="1200" kern="1200" baseline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B5E0E5F-1F07-4027-A956-2E3ED17E1859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7D1A58-7246-4198-9CC7-CE4D61DA573D}" type="datetimeFigureOut">
              <a:rPr lang="ko-KR" altLang="en-US" smtClean="0"/>
              <a:t>2015-12-04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6F749B-3755-4D77-98D7-9763003ADF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52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하얀 골지 배경.001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395536" y="400073"/>
            <a:ext cx="8352928" cy="412727"/>
          </a:xfrm>
          <a:custGeom>
            <a:avLst/>
            <a:gdLst/>
            <a:ahLst/>
            <a:cxnLst/>
            <a:rect l="l" t="t" r="r" b="b"/>
            <a:pathLst>
              <a:path w="8352928" h="412727">
                <a:moveTo>
                  <a:pt x="0" y="0"/>
                </a:moveTo>
                <a:lnTo>
                  <a:pt x="8352928" y="0"/>
                </a:lnTo>
                <a:lnTo>
                  <a:pt x="7940201" y="412727"/>
                </a:lnTo>
                <a:lnTo>
                  <a:pt x="0" y="412727"/>
                </a:lnTo>
                <a:close/>
              </a:path>
            </a:pathLst>
          </a:cu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600" spc="-15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467544" y="152736"/>
            <a:ext cx="0" cy="90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24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marL="0" algn="l" defTabSz="914400" rtl="0" eaLnBrk="1" latinLnBrk="1" hangingPunct="1">
        <a:spcBef>
          <a:spcPct val="0"/>
        </a:spcBef>
        <a:buNone/>
        <a:defRPr lang="ko-KR" altLang="en-US" sz="1800" kern="1200" spc="-120" smtClean="0">
          <a:ln>
            <a:solidFill>
              <a:srgbClr val="C9C9C9">
                <a:alpha val="48627"/>
              </a:srgbClr>
            </a:solidFill>
          </a:ln>
          <a:solidFill>
            <a:srgbClr val="C9C9C9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O8nZpyMBIAk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image" Target="../media/image118.jp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12" Type="http://schemas.openxmlformats.org/officeDocument/2006/relationships/image" Target="../media/image1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6.jpg"/><Relationship Id="rId5" Type="http://schemas.openxmlformats.org/officeDocument/2006/relationships/image" Target="../media/image110.jp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Relationship Id="rId1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g"/><Relationship Id="rId7" Type="http://schemas.openxmlformats.org/officeDocument/2006/relationships/image" Target="../media/image127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hyperlink" Target="https://www.youtube.com/watch?v=iIB1Osp-2Lw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5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http://serviceapi.nmv.naver.com/flash/convertIframeTag.nhn?vid=49DF25BEE7916F48D5B79B5051667AA86F18&amp;outKey=V124859021c0f1273abb94304ca058cc3ad526be2345d116ed8ea4304ca058cc3ad52&amp;width=500&amp;height=408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2450953&amp;cid=51715&amp;categoryId=5171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2450954&amp;cid=51715&amp;categoryId=5171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tvcast.naver.com/v/29860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0" y="0"/>
            <a:ext cx="9144128" cy="6877927"/>
            <a:chOff x="323400" y="0"/>
            <a:chExt cx="9144128" cy="6877927"/>
          </a:xfrm>
        </p:grpSpPr>
        <p:sp>
          <p:nvSpPr>
            <p:cNvPr id="27" name="자유형 26"/>
            <p:cNvSpPr/>
            <p:nvPr/>
          </p:nvSpPr>
          <p:spPr>
            <a:xfrm flipH="1" flipV="1">
              <a:off x="323400" y="0"/>
              <a:ext cx="9144000" cy="685800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6858000">
                  <a:moveTo>
                    <a:pt x="0" y="0"/>
                  </a:moveTo>
                  <a:lnTo>
                    <a:pt x="9144000" y="0"/>
                  </a:lnTo>
                  <a:lnTo>
                    <a:pt x="66436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직사각형 27"/>
            <p:cNvSpPr/>
            <p:nvPr/>
          </p:nvSpPr>
          <p:spPr>
            <a:xfrm flipH="1" flipV="1">
              <a:off x="323528" y="0"/>
              <a:ext cx="9144000" cy="6858000"/>
            </a:xfrm>
            <a:prstGeom prst="rect">
              <a:avLst/>
            </a:pr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자유형 28"/>
            <p:cNvSpPr/>
            <p:nvPr/>
          </p:nvSpPr>
          <p:spPr>
            <a:xfrm flipH="1">
              <a:off x="323400" y="0"/>
              <a:ext cx="9144128" cy="6877927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4030349 w 9144128"/>
                <a:gd name="connsiteY2" fmla="*/ 3832326 h 6858000"/>
                <a:gd name="connsiteX3" fmla="*/ 0 w 9144128"/>
                <a:gd name="connsiteY3" fmla="*/ 6858000 h 6858000"/>
                <a:gd name="connsiteX4" fmla="*/ 128 w 9144128"/>
                <a:gd name="connsiteY4" fmla="*/ 6858000 h 6858000"/>
                <a:gd name="connsiteX5" fmla="*/ 128 w 9144128"/>
                <a:gd name="connsiteY5" fmla="*/ 0 h 6858000"/>
                <a:gd name="connsiteX0" fmla="*/ 128 w 9144128"/>
                <a:gd name="connsiteY0" fmla="*/ 0 h 6877927"/>
                <a:gd name="connsiteX1" fmla="*/ 9144128 w 9144128"/>
                <a:gd name="connsiteY1" fmla="*/ 0 h 6877927"/>
                <a:gd name="connsiteX2" fmla="*/ 6960656 w 9144128"/>
                <a:gd name="connsiteY2" fmla="*/ 6877927 h 6877927"/>
                <a:gd name="connsiteX3" fmla="*/ 0 w 9144128"/>
                <a:gd name="connsiteY3" fmla="*/ 6858000 h 6877927"/>
                <a:gd name="connsiteX4" fmla="*/ 128 w 9144128"/>
                <a:gd name="connsiteY4" fmla="*/ 6858000 h 6877927"/>
                <a:gd name="connsiteX5" fmla="*/ 128 w 9144128"/>
                <a:gd name="connsiteY5" fmla="*/ 0 h 68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128" h="6877927">
                  <a:moveTo>
                    <a:pt x="128" y="0"/>
                  </a:moveTo>
                  <a:lnTo>
                    <a:pt x="9144128" y="0"/>
                  </a:lnTo>
                  <a:lnTo>
                    <a:pt x="6960656" y="6877927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자유형 29"/>
            <p:cNvSpPr/>
            <p:nvPr/>
          </p:nvSpPr>
          <p:spPr>
            <a:xfrm flipH="1" flipV="1">
              <a:off x="323400" y="0"/>
              <a:ext cx="9144128" cy="685800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128" h="6858000">
                  <a:moveTo>
                    <a:pt x="128" y="0"/>
                  </a:moveTo>
                  <a:lnTo>
                    <a:pt x="9144128" y="0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자유형 30"/>
            <p:cNvSpPr/>
            <p:nvPr/>
          </p:nvSpPr>
          <p:spPr>
            <a:xfrm flipH="1">
              <a:off x="323528" y="0"/>
              <a:ext cx="9144000" cy="686127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3463000 w 9144128"/>
                <a:gd name="connsiteY2" fmla="*/ 4251669 h 6858000"/>
                <a:gd name="connsiteX3" fmla="*/ 0 w 9144128"/>
                <a:gd name="connsiteY3" fmla="*/ 6858000 h 6858000"/>
                <a:gd name="connsiteX4" fmla="*/ 128 w 9144128"/>
                <a:gd name="connsiteY4" fmla="*/ 6858000 h 6858000"/>
                <a:gd name="connsiteX5" fmla="*/ 128 w 9144128"/>
                <a:gd name="connsiteY5" fmla="*/ 0 h 6858000"/>
                <a:gd name="connsiteX0" fmla="*/ 128 w 9144128"/>
                <a:gd name="connsiteY0" fmla="*/ 0 h 6861270"/>
                <a:gd name="connsiteX1" fmla="*/ 9144128 w 9144128"/>
                <a:gd name="connsiteY1" fmla="*/ 0 h 6861270"/>
                <a:gd name="connsiteX2" fmla="*/ 3436591 w 9144128"/>
                <a:gd name="connsiteY2" fmla="*/ 6861270 h 6861270"/>
                <a:gd name="connsiteX3" fmla="*/ 0 w 9144128"/>
                <a:gd name="connsiteY3" fmla="*/ 6858000 h 6861270"/>
                <a:gd name="connsiteX4" fmla="*/ 128 w 9144128"/>
                <a:gd name="connsiteY4" fmla="*/ 6858000 h 6861270"/>
                <a:gd name="connsiteX5" fmla="*/ 128 w 9144128"/>
                <a:gd name="connsiteY5" fmla="*/ 0 h 6861270"/>
                <a:gd name="connsiteX0" fmla="*/ 128 w 12585439"/>
                <a:gd name="connsiteY0" fmla="*/ 0 h 6861270"/>
                <a:gd name="connsiteX1" fmla="*/ 12585439 w 12585439"/>
                <a:gd name="connsiteY1" fmla="*/ 0 h 6861270"/>
                <a:gd name="connsiteX2" fmla="*/ 3436591 w 12585439"/>
                <a:gd name="connsiteY2" fmla="*/ 6861270 h 6861270"/>
                <a:gd name="connsiteX3" fmla="*/ 0 w 12585439"/>
                <a:gd name="connsiteY3" fmla="*/ 6858000 h 6861270"/>
                <a:gd name="connsiteX4" fmla="*/ 128 w 12585439"/>
                <a:gd name="connsiteY4" fmla="*/ 6858000 h 6861270"/>
                <a:gd name="connsiteX5" fmla="*/ 128 w 12585439"/>
                <a:gd name="connsiteY5" fmla="*/ 0 h 686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85439" h="6861270">
                  <a:moveTo>
                    <a:pt x="128" y="0"/>
                  </a:moveTo>
                  <a:lnTo>
                    <a:pt x="12585439" y="0"/>
                  </a:lnTo>
                  <a:lnTo>
                    <a:pt x="3436591" y="6861270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162578" y="2700453"/>
            <a:ext cx="7153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>
                      <a:alpha val="81000"/>
                    </a:schemeClr>
                  </a:outerShdw>
                </a:effectLst>
                <a:latin typeface="+mn-ea"/>
                <a:cs typeface="Tahoma" pitchFamily="34" charset="0"/>
              </a:rPr>
              <a:t>일본 근대의 태동</a:t>
            </a:r>
            <a:endParaRPr lang="en-US" altLang="ko-KR" sz="4000" b="1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dist="38100" dir="2700000" algn="tl">
                  <a:schemeClr val="bg1">
                    <a:alpha val="81000"/>
                  </a:schemeClr>
                </a:outerShdw>
              </a:effectLst>
              <a:latin typeface="+mn-ea"/>
              <a:cs typeface="Tahoma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00475" y="3312091"/>
            <a:ext cx="14573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ko-KR" sz="16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anose="02090603020101020101" pitchFamily="18" charset="-127"/>
                <a:ea typeface="Yoon 윤고딕 520_TT" panose="02090603020101020101" pitchFamily="18" charset="-127"/>
                <a:cs typeface="Tahoma" pitchFamily="34" charset="0"/>
              </a:rPr>
              <a:t>20151012</a:t>
            </a:r>
            <a:endParaRPr lang="ko-KR" altLang="en-US" sz="1600" dirty="0"/>
          </a:p>
        </p:txBody>
      </p:sp>
      <p:sp>
        <p:nvSpPr>
          <p:cNvPr id="11" name="직사각형 10"/>
          <p:cNvSpPr/>
          <p:nvPr/>
        </p:nvSpPr>
        <p:spPr>
          <a:xfrm>
            <a:off x="200475" y="3681423"/>
            <a:ext cx="1851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일본 </a:t>
            </a:r>
            <a:r>
              <a:rPr lang="ko-KR" altLang="en-US" sz="16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근현대사</a:t>
            </a:r>
            <a:r>
              <a:rPr lang="ko-KR" altLang="en-US" sz="16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16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1</a:t>
            </a:r>
            <a:r>
              <a:rPr lang="ko-KR" altLang="en-US" sz="16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조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b="1" dirty="0" smtClean="0">
                <a:solidFill>
                  <a:srgbClr val="002060"/>
                </a:solidFill>
                <a:latin typeface="+mn-ea"/>
              </a:rPr>
              <a:t>최장근 교수님</a:t>
            </a:r>
            <a:endParaRPr lang="en-US" altLang="ko-KR" sz="1600" b="1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다이묘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통제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大名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の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統制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 smtClean="0"/>
              <a:t>다이묘</a:t>
            </a:r>
            <a:r>
              <a:rPr lang="ko-KR" altLang="en-US" sz="2000" dirty="0" smtClean="0"/>
              <a:t> 통제</a:t>
            </a:r>
            <a:endParaRPr lang="ko-KR" altLang="en-US" sz="2000" dirty="0"/>
          </a:p>
        </p:txBody>
      </p:sp>
      <p:sp>
        <p:nvSpPr>
          <p:cNvPr id="22" name="직사각형 21"/>
          <p:cNvSpPr/>
          <p:nvPr/>
        </p:nvSpPr>
        <p:spPr>
          <a:xfrm>
            <a:off x="5559485" y="2022854"/>
            <a:ext cx="3332995" cy="2752718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fontAlgn="base" latinLnBrk="1"/>
            <a:r>
              <a:rPr lang="ko-KR" altLang="en-US" sz="2000" dirty="0" smtClean="0"/>
              <a:t>면직</a:t>
            </a:r>
            <a:r>
              <a:rPr lang="ko-KR" altLang="en-US" sz="2000" dirty="0"/>
              <a:t>・</a:t>
            </a:r>
            <a:r>
              <a:rPr lang="ko-KR" altLang="en-US" sz="2000" dirty="0" smtClean="0"/>
              <a:t>몰수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改易</a:t>
            </a:r>
            <a:r>
              <a:rPr lang="en-US" altLang="ko-KR" sz="2000" dirty="0" smtClean="0"/>
              <a:t>)</a:t>
            </a:r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smtClean="0"/>
              <a:t>영지이동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転封</a:t>
            </a:r>
            <a:r>
              <a:rPr lang="en-US" altLang="ko-KR" sz="2000" dirty="0" smtClean="0"/>
              <a:t>) </a:t>
            </a:r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smtClean="0"/>
              <a:t>영지를 줄임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減封</a:t>
            </a:r>
            <a:r>
              <a:rPr lang="en-US" altLang="ko-KR" sz="2000" dirty="0" smtClean="0"/>
              <a:t>)</a:t>
            </a:r>
            <a:endParaRPr lang="ko-KR" altLang="en-US" sz="2000" dirty="0"/>
          </a:p>
          <a:p>
            <a:pPr algn="ctr"/>
            <a:endParaRPr lang="en-US" altLang="ko-KR" sz="105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71600" y="2044434"/>
            <a:ext cx="3332995" cy="2752718"/>
          </a:xfrm>
          <a:prstGeom prst="rect">
            <a:avLst/>
          </a:prstGeom>
          <a:gradFill flip="none" rotWithShape="1">
            <a:gsLst>
              <a:gs pos="23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fontAlgn="base" latinLnBrk="1"/>
            <a:r>
              <a:rPr lang="ko-KR" altLang="en-US" sz="2000" b="1" dirty="0" err="1" smtClean="0">
                <a:solidFill>
                  <a:srgbClr val="FF0000"/>
                </a:solidFill>
              </a:rPr>
              <a:t>무가법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武家諸法度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b="1" dirty="0" err="1" smtClean="0">
                <a:solidFill>
                  <a:srgbClr val="FF0000"/>
                </a:solidFill>
              </a:rPr>
              <a:t>참근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교대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参勤交代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 </a:t>
            </a:r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en-US" altLang="ko-KR" sz="2000" dirty="0" smtClean="0"/>
              <a:t>1</a:t>
            </a:r>
            <a:r>
              <a:rPr lang="ko-KR" altLang="en-US" sz="2000" dirty="0"/>
              <a:t>국 </a:t>
            </a:r>
            <a:r>
              <a:rPr lang="en-US" altLang="ko-KR" sz="2000" dirty="0"/>
              <a:t>1</a:t>
            </a:r>
            <a:r>
              <a:rPr lang="ko-KR" altLang="en-US" sz="2000" dirty="0" smtClean="0"/>
              <a:t>성령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一国一城令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sp>
        <p:nvSpPr>
          <p:cNvPr id="24" name="직사각형 23"/>
          <p:cNvSpPr/>
          <p:nvPr/>
        </p:nvSpPr>
        <p:spPr>
          <a:xfrm>
            <a:off x="3923929" y="2276872"/>
            <a:ext cx="20162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위반</a:t>
            </a:r>
            <a:endParaRPr lang="en-US" altLang="ko-KR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4505149" y="2996952"/>
            <a:ext cx="987484" cy="79208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5" y="654735"/>
            <a:ext cx="8894861" cy="58706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934"/>
            <a:ext cx="9144000" cy="462133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9468544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메이지 헌법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733984" y="1268760"/>
            <a:ext cx="3333960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/>
              <a:t>일본 헌법의 기본 이념 </a:t>
            </a:r>
          </a:p>
        </p:txBody>
      </p:sp>
      <p:graphicFrame>
        <p:nvGraphicFramePr>
          <p:cNvPr id="13" name="다이어그램 12"/>
          <p:cNvGraphicFramePr/>
          <p:nvPr>
            <p:extLst>
              <p:ext uri="{D42A27DB-BD31-4B8C-83A1-F6EECF244321}">
                <p14:modId xmlns:p14="http://schemas.microsoft.com/office/powerpoint/2010/main" val="3398107033"/>
              </p:ext>
            </p:extLst>
          </p:nvPr>
        </p:nvGraphicFramePr>
        <p:xfrm>
          <a:off x="1860376" y="12372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51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0"/>
            <a:ext cx="42484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05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9543"/>
            <a:ext cx="7848872" cy="579845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3872" y="1718806"/>
            <a:ext cx="8694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일본 </a:t>
            </a:r>
            <a:r>
              <a:rPr lang="ko-KR" altLang="en-US" sz="20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위키피디아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https</a:t>
            </a:r>
            <a:r>
              <a:rPr lang="en-US" altLang="ko-KR" sz="20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://ja.wikipedia.org/wiki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/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2000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한국 </a:t>
            </a:r>
            <a:r>
              <a:rPr lang="ko-KR" altLang="en-US" sz="20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위키피디아</a:t>
            </a: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https</a:t>
            </a:r>
            <a:r>
              <a:rPr lang="en-US" altLang="ko-KR" sz="20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://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ko.wikipedia.org/wiki/</a:t>
            </a:r>
            <a:endParaRPr lang="en-US" altLang="ko-KR" sz="20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2000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유투브</a:t>
            </a: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 </a:t>
            </a:r>
            <a:r>
              <a:rPr lang="en-US" altLang="ko-KR" sz="20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https://www.youtube.com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/</a:t>
            </a:r>
          </a:p>
          <a:p>
            <a:endParaRPr lang="en-US" altLang="ko-KR" sz="2000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구글</a:t>
            </a: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20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https://www.google.co.kr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/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ko-KR" sz="2000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네이버</a:t>
            </a:r>
            <a:r>
              <a:rPr lang="ko-KR" altLang="en-US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 </a:t>
            </a:r>
            <a:r>
              <a:rPr lang="en-US" altLang="ko-KR" sz="20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http://www.naver.com</a:t>
            </a:r>
            <a:r>
              <a:rPr lang="en-US" altLang="ko-KR" sz="20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ahoma" pitchFamily="34" charset="0"/>
              </a:rPr>
              <a:t>/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01412" y="387679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  <a:cs typeface="Tahoma" pitchFamily="34" charset="0"/>
              </a:rPr>
              <a:t>출  처</a:t>
            </a:r>
          </a:p>
        </p:txBody>
      </p:sp>
    </p:spTree>
    <p:extLst>
      <p:ext uri="{BB962C8B-B14F-4D97-AF65-F5344CB8AC3E}">
        <p14:creationId xmlns:p14="http://schemas.microsoft.com/office/powerpoint/2010/main" val="8539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그룹 4"/>
          <p:cNvGrpSpPr/>
          <p:nvPr/>
        </p:nvGrpSpPr>
        <p:grpSpPr>
          <a:xfrm flipH="1">
            <a:off x="-2" y="-19927"/>
            <a:ext cx="9144001" cy="6877927"/>
            <a:chOff x="323400" y="0"/>
            <a:chExt cx="9144128" cy="6877927"/>
          </a:xfrm>
        </p:grpSpPr>
        <p:sp>
          <p:nvSpPr>
            <p:cNvPr id="6" name="자유형 5"/>
            <p:cNvSpPr/>
            <p:nvPr/>
          </p:nvSpPr>
          <p:spPr>
            <a:xfrm flipH="1" flipV="1">
              <a:off x="323400" y="0"/>
              <a:ext cx="9144000" cy="685800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6858000">
                  <a:moveTo>
                    <a:pt x="0" y="0"/>
                  </a:moveTo>
                  <a:lnTo>
                    <a:pt x="9144000" y="0"/>
                  </a:lnTo>
                  <a:lnTo>
                    <a:pt x="66436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직사각형 6"/>
            <p:cNvSpPr/>
            <p:nvPr/>
          </p:nvSpPr>
          <p:spPr>
            <a:xfrm flipH="1" flipV="1">
              <a:off x="323528" y="0"/>
              <a:ext cx="9144000" cy="6858000"/>
            </a:xfrm>
            <a:prstGeom prst="rect">
              <a:avLst/>
            </a:pr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자유형 7"/>
            <p:cNvSpPr/>
            <p:nvPr/>
          </p:nvSpPr>
          <p:spPr>
            <a:xfrm flipH="1">
              <a:off x="323400" y="0"/>
              <a:ext cx="9144128" cy="6877927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4030349 w 9144128"/>
                <a:gd name="connsiteY2" fmla="*/ 3832326 h 6858000"/>
                <a:gd name="connsiteX3" fmla="*/ 0 w 9144128"/>
                <a:gd name="connsiteY3" fmla="*/ 6858000 h 6858000"/>
                <a:gd name="connsiteX4" fmla="*/ 128 w 9144128"/>
                <a:gd name="connsiteY4" fmla="*/ 6858000 h 6858000"/>
                <a:gd name="connsiteX5" fmla="*/ 128 w 9144128"/>
                <a:gd name="connsiteY5" fmla="*/ 0 h 6858000"/>
                <a:gd name="connsiteX0" fmla="*/ 128 w 9144128"/>
                <a:gd name="connsiteY0" fmla="*/ 0 h 6877927"/>
                <a:gd name="connsiteX1" fmla="*/ 9144128 w 9144128"/>
                <a:gd name="connsiteY1" fmla="*/ 0 h 6877927"/>
                <a:gd name="connsiteX2" fmla="*/ 6960656 w 9144128"/>
                <a:gd name="connsiteY2" fmla="*/ 6877927 h 6877927"/>
                <a:gd name="connsiteX3" fmla="*/ 0 w 9144128"/>
                <a:gd name="connsiteY3" fmla="*/ 6858000 h 6877927"/>
                <a:gd name="connsiteX4" fmla="*/ 128 w 9144128"/>
                <a:gd name="connsiteY4" fmla="*/ 6858000 h 6877927"/>
                <a:gd name="connsiteX5" fmla="*/ 128 w 9144128"/>
                <a:gd name="connsiteY5" fmla="*/ 0 h 68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128" h="6877927">
                  <a:moveTo>
                    <a:pt x="128" y="0"/>
                  </a:moveTo>
                  <a:lnTo>
                    <a:pt x="9144128" y="0"/>
                  </a:lnTo>
                  <a:lnTo>
                    <a:pt x="6960656" y="6877927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자유형 8"/>
            <p:cNvSpPr/>
            <p:nvPr/>
          </p:nvSpPr>
          <p:spPr>
            <a:xfrm flipH="1" flipV="1">
              <a:off x="323400" y="0"/>
              <a:ext cx="9144128" cy="685800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128" h="6858000">
                  <a:moveTo>
                    <a:pt x="128" y="0"/>
                  </a:moveTo>
                  <a:lnTo>
                    <a:pt x="9144128" y="0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자유형 9"/>
            <p:cNvSpPr/>
            <p:nvPr/>
          </p:nvSpPr>
          <p:spPr>
            <a:xfrm flipH="1">
              <a:off x="323528" y="0"/>
              <a:ext cx="9144000" cy="6861270"/>
            </a:xfrm>
            <a:custGeom>
              <a:avLst/>
              <a:gdLst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9144000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0 w 9144000"/>
                <a:gd name="connsiteY0" fmla="*/ 0 h 6858000"/>
                <a:gd name="connsiteX1" fmla="*/ 9144000 w 9144000"/>
                <a:gd name="connsiteY1" fmla="*/ 0 h 6858000"/>
                <a:gd name="connsiteX2" fmla="*/ 6643638 w 9144000"/>
                <a:gd name="connsiteY2" fmla="*/ 6858000 h 6858000"/>
                <a:gd name="connsiteX3" fmla="*/ 0 w 9144000"/>
                <a:gd name="connsiteY3" fmla="*/ 6858000 h 6858000"/>
                <a:gd name="connsiteX4" fmla="*/ 0 w 9144000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0 w 9144128"/>
                <a:gd name="connsiteY2" fmla="*/ 6858000 h 6858000"/>
                <a:gd name="connsiteX3" fmla="*/ 128 w 9144128"/>
                <a:gd name="connsiteY3" fmla="*/ 6858000 h 6858000"/>
                <a:gd name="connsiteX4" fmla="*/ 128 w 9144128"/>
                <a:gd name="connsiteY4" fmla="*/ 0 h 6858000"/>
                <a:gd name="connsiteX0" fmla="*/ 128 w 9144128"/>
                <a:gd name="connsiteY0" fmla="*/ 0 h 6858000"/>
                <a:gd name="connsiteX1" fmla="*/ 9144128 w 9144128"/>
                <a:gd name="connsiteY1" fmla="*/ 0 h 6858000"/>
                <a:gd name="connsiteX2" fmla="*/ 3463000 w 9144128"/>
                <a:gd name="connsiteY2" fmla="*/ 4251669 h 6858000"/>
                <a:gd name="connsiteX3" fmla="*/ 0 w 9144128"/>
                <a:gd name="connsiteY3" fmla="*/ 6858000 h 6858000"/>
                <a:gd name="connsiteX4" fmla="*/ 128 w 9144128"/>
                <a:gd name="connsiteY4" fmla="*/ 6858000 h 6858000"/>
                <a:gd name="connsiteX5" fmla="*/ 128 w 9144128"/>
                <a:gd name="connsiteY5" fmla="*/ 0 h 6858000"/>
                <a:gd name="connsiteX0" fmla="*/ 128 w 9144128"/>
                <a:gd name="connsiteY0" fmla="*/ 0 h 6861270"/>
                <a:gd name="connsiteX1" fmla="*/ 9144128 w 9144128"/>
                <a:gd name="connsiteY1" fmla="*/ 0 h 6861270"/>
                <a:gd name="connsiteX2" fmla="*/ 3436591 w 9144128"/>
                <a:gd name="connsiteY2" fmla="*/ 6861270 h 6861270"/>
                <a:gd name="connsiteX3" fmla="*/ 0 w 9144128"/>
                <a:gd name="connsiteY3" fmla="*/ 6858000 h 6861270"/>
                <a:gd name="connsiteX4" fmla="*/ 128 w 9144128"/>
                <a:gd name="connsiteY4" fmla="*/ 6858000 h 6861270"/>
                <a:gd name="connsiteX5" fmla="*/ 128 w 9144128"/>
                <a:gd name="connsiteY5" fmla="*/ 0 h 6861270"/>
                <a:gd name="connsiteX0" fmla="*/ 128 w 12585439"/>
                <a:gd name="connsiteY0" fmla="*/ 0 h 6861270"/>
                <a:gd name="connsiteX1" fmla="*/ 12585439 w 12585439"/>
                <a:gd name="connsiteY1" fmla="*/ 0 h 6861270"/>
                <a:gd name="connsiteX2" fmla="*/ 3436591 w 12585439"/>
                <a:gd name="connsiteY2" fmla="*/ 6861270 h 6861270"/>
                <a:gd name="connsiteX3" fmla="*/ 0 w 12585439"/>
                <a:gd name="connsiteY3" fmla="*/ 6858000 h 6861270"/>
                <a:gd name="connsiteX4" fmla="*/ 128 w 12585439"/>
                <a:gd name="connsiteY4" fmla="*/ 6858000 h 6861270"/>
                <a:gd name="connsiteX5" fmla="*/ 128 w 12585439"/>
                <a:gd name="connsiteY5" fmla="*/ 0 h 686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85439" h="6861270">
                  <a:moveTo>
                    <a:pt x="128" y="0"/>
                  </a:moveTo>
                  <a:lnTo>
                    <a:pt x="12585439" y="0"/>
                  </a:lnTo>
                  <a:lnTo>
                    <a:pt x="3436591" y="6861270"/>
                  </a:lnTo>
                  <a:lnTo>
                    <a:pt x="0" y="6858000"/>
                  </a:lnTo>
                  <a:lnTo>
                    <a:pt x="128" y="685800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3E26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697092" y="2774538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8800" b="1" cap="none" spc="0" dirty="0" smtClean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</a:rPr>
              <a:t>감사합니다</a:t>
            </a:r>
            <a:endParaRPr lang="en-US" altLang="ko-KR" sz="8800" b="1" cap="none" spc="0" dirty="0">
              <a:ln w="22225">
                <a:noFill/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7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다이묘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통제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大名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の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統制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조정</a:t>
            </a:r>
            <a:r>
              <a:rPr lang="ko-KR" altLang="en-US" sz="2000" dirty="0"/>
              <a:t>・절</a:t>
            </a:r>
            <a:r>
              <a:rPr lang="en-US" altLang="ko-KR" sz="2000" dirty="0"/>
              <a:t>, </a:t>
            </a:r>
            <a:r>
              <a:rPr lang="ko-KR" altLang="en-US" sz="2000" dirty="0"/>
              <a:t>신사 통제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115616" y="1916832"/>
            <a:ext cx="7344816" cy="2752718"/>
          </a:xfrm>
          <a:prstGeom prst="rect">
            <a:avLst/>
          </a:prstGeom>
          <a:gradFill flip="none" rotWithShape="1">
            <a:gsLst>
              <a:gs pos="23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fontAlgn="base" latinLnBrk="1"/>
            <a:r>
              <a:rPr lang="ko-KR" altLang="en-US" sz="2000" b="1" u="sng" dirty="0" smtClean="0"/>
              <a:t>조정 </a:t>
            </a:r>
            <a:r>
              <a:rPr lang="ko-KR" altLang="en-US" sz="2000" b="1" u="sng" dirty="0"/>
              <a:t>및 조정의 신하에 대한 </a:t>
            </a:r>
            <a:r>
              <a:rPr lang="ko-KR" altLang="en-US" sz="2000" b="1" u="sng" dirty="0" smtClean="0"/>
              <a:t>법</a:t>
            </a:r>
            <a:r>
              <a:rPr lang="en-US" altLang="ko-KR" sz="2000" b="1" u="sng" dirty="0" smtClean="0"/>
              <a:t>(</a:t>
            </a:r>
            <a:r>
              <a:rPr lang="ko-KR" altLang="en-US" sz="2000" b="1" u="sng" dirty="0" err="1" smtClean="0"/>
              <a:t>禁中並公家諸法度</a:t>
            </a:r>
            <a:r>
              <a:rPr lang="en-US" altLang="ko-KR" sz="2000" b="1" u="sng" dirty="0" smtClean="0"/>
              <a:t>)</a:t>
            </a:r>
          </a:p>
          <a:p>
            <a:pPr fontAlgn="base" latinLnBrk="1"/>
            <a:r>
              <a:rPr lang="ko-KR" altLang="en-US" sz="2000" dirty="0" smtClean="0"/>
              <a:t> 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교토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쇼시다이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京都所司代</a:t>
            </a:r>
            <a:r>
              <a:rPr lang="en-US" altLang="ko-KR" sz="2000" dirty="0" smtClean="0"/>
              <a:t>)</a:t>
            </a:r>
          </a:p>
          <a:p>
            <a:pPr fontAlgn="base" latinLnBrk="1"/>
            <a:endParaRPr lang="ko-KR" altLang="en-US" sz="2000" dirty="0"/>
          </a:p>
          <a:p>
            <a:pPr fontAlgn="base" latinLnBrk="1"/>
            <a:r>
              <a:rPr lang="ko-KR" altLang="en-US" sz="2000" dirty="0" smtClean="0"/>
              <a:t>여러 </a:t>
            </a:r>
            <a:r>
              <a:rPr lang="ko-KR" altLang="en-US" sz="2000" dirty="0"/>
              <a:t>종파 사원 </a:t>
            </a:r>
            <a:r>
              <a:rPr lang="ko-KR" altLang="en-US" sz="2000" dirty="0" smtClean="0"/>
              <a:t>법도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諸宗寺院法度</a:t>
            </a:r>
            <a:r>
              <a:rPr lang="en-US" altLang="ko-KR" sz="2000" dirty="0" smtClean="0"/>
              <a:t>)</a:t>
            </a:r>
          </a:p>
          <a:p>
            <a:pPr fontAlgn="base" latinLnBrk="1"/>
            <a:r>
              <a:rPr lang="ko-KR" altLang="en-US" sz="2000" dirty="0" smtClean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절</a:t>
            </a:r>
            <a:r>
              <a:rPr lang="en-US" altLang="ko-KR" sz="2000" dirty="0"/>
              <a:t>, </a:t>
            </a:r>
            <a:r>
              <a:rPr lang="ko-KR" altLang="en-US" sz="2000" dirty="0"/>
              <a:t>신사 </a:t>
            </a:r>
            <a:r>
              <a:rPr lang="ko-KR" altLang="en-US" sz="2000" dirty="0" smtClean="0"/>
              <a:t>부교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寺社奉行</a:t>
            </a:r>
            <a:r>
              <a:rPr lang="en-US" altLang="ko-KR" sz="2000" dirty="0" smtClean="0"/>
              <a:t>)</a:t>
            </a:r>
            <a:endParaRPr lang="ko-KR" altLang="en-US" sz="2000" dirty="0"/>
          </a:p>
          <a:p>
            <a:pPr fontAlgn="base" latinLnBrk="1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1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098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신분제도와 농민 통제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6754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신분 제도</a:t>
            </a:r>
            <a:endParaRPr lang="ko-KR" altLang="en-US" sz="2000" dirty="0"/>
          </a:p>
        </p:txBody>
      </p:sp>
      <p:sp>
        <p:nvSpPr>
          <p:cNvPr id="7" name="직각 삼각형 5"/>
          <p:cNvSpPr/>
          <p:nvPr/>
        </p:nvSpPr>
        <p:spPr>
          <a:xfrm>
            <a:off x="501552" y="2060848"/>
            <a:ext cx="1876253" cy="2799719"/>
          </a:xfrm>
          <a:custGeom>
            <a:avLst/>
            <a:gdLst/>
            <a:ahLst/>
            <a:cxnLst/>
            <a:rect l="l" t="t" r="r" b="b"/>
            <a:pathLst>
              <a:path w="1876253" h="2799719">
                <a:moveTo>
                  <a:pt x="0" y="1949312"/>
                </a:moveTo>
                <a:lnTo>
                  <a:pt x="1306347" y="1949312"/>
                </a:lnTo>
                <a:lnTo>
                  <a:pt x="1876253" y="2799719"/>
                </a:lnTo>
                <a:lnTo>
                  <a:pt x="0" y="2799719"/>
                </a:lnTo>
                <a:close/>
                <a:moveTo>
                  <a:pt x="0" y="1018528"/>
                </a:moveTo>
                <a:lnTo>
                  <a:pt x="682574" y="1018528"/>
                </a:lnTo>
                <a:lnTo>
                  <a:pt x="1250836" y="1866480"/>
                </a:lnTo>
                <a:lnTo>
                  <a:pt x="0" y="1866480"/>
                </a:lnTo>
                <a:close/>
                <a:moveTo>
                  <a:pt x="0" y="0"/>
                </a:moveTo>
                <a:lnTo>
                  <a:pt x="625418" y="933240"/>
                </a:lnTo>
                <a:lnTo>
                  <a:pt x="0" y="933240"/>
                </a:lnTo>
                <a:close/>
              </a:path>
            </a:pathLst>
          </a:custGeom>
          <a:gradFill flip="none" rotWithShape="1">
            <a:gsLst>
              <a:gs pos="100000">
                <a:srgbClr val="FFCC66"/>
              </a:gs>
              <a:gs pos="0">
                <a:srgbClr val="FF3E2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직선 연결선 6"/>
          <p:cNvCxnSpPr/>
          <p:nvPr/>
        </p:nvCxnSpPr>
        <p:spPr>
          <a:xfrm>
            <a:off x="501552" y="2060848"/>
            <a:ext cx="792000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7"/>
          <p:cNvCxnSpPr/>
          <p:nvPr/>
        </p:nvCxnSpPr>
        <p:spPr>
          <a:xfrm>
            <a:off x="501552" y="3927326"/>
            <a:ext cx="7920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8"/>
          <p:cNvCxnSpPr/>
          <p:nvPr/>
        </p:nvCxnSpPr>
        <p:spPr>
          <a:xfrm>
            <a:off x="501552" y="6093296"/>
            <a:ext cx="792000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9"/>
          <p:cNvSpPr/>
          <p:nvPr/>
        </p:nvSpPr>
        <p:spPr>
          <a:xfrm>
            <a:off x="5536107" y="2170434"/>
            <a:ext cx="2845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묘지타이토</a:t>
            </a:r>
            <a:r>
              <a:rPr lang="en-US" altLang="ko-KR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zh-TW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苗</a:t>
            </a:r>
            <a:r>
              <a:rPr lang="zh-TW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字帯</a:t>
            </a:r>
            <a:r>
              <a:rPr lang="zh-TW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刀</a:t>
            </a:r>
            <a:r>
              <a:rPr lang="en-US" altLang="zh-TW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endParaRPr lang="en-US" altLang="ko-KR" sz="2000" b="1" spc="-150" dirty="0" smtClean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ko-KR" altLang="en-US" sz="2000" b="1" dirty="0" err="1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키리스테고멘</a:t>
            </a:r>
            <a:r>
              <a:rPr lang="en-US" altLang="ko-KR" sz="20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zh-TW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切</a:t>
            </a:r>
            <a:r>
              <a:rPr lang="zh-TW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捨御</a:t>
            </a:r>
            <a:r>
              <a:rPr lang="zh-TW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免</a:t>
            </a:r>
            <a:r>
              <a:rPr lang="en-US" altLang="zh-TW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" name="직사각형 16"/>
          <p:cNvSpPr/>
          <p:nvPr/>
        </p:nvSpPr>
        <p:spPr>
          <a:xfrm>
            <a:off x="639563" y="2341927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7~10%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6" name="직사각형 17"/>
          <p:cNvSpPr/>
          <p:nvPr/>
        </p:nvSpPr>
        <p:spPr>
          <a:xfrm>
            <a:off x="1215627" y="3289681"/>
            <a:ext cx="694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rgbClr val="FF0000"/>
                </a:solidFill>
                <a:latin typeface="Century Gothic" pitchFamily="34" charset="0"/>
                <a:ea typeface="Yoon 윤고딕 520_TT" pitchFamily="18" charset="-127"/>
              </a:rPr>
              <a:t>80%</a:t>
            </a:r>
            <a:endParaRPr lang="zh-CN" altLang="en-US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7" name="직사각형 18"/>
          <p:cNvSpPr/>
          <p:nvPr/>
        </p:nvSpPr>
        <p:spPr>
          <a:xfrm>
            <a:off x="1841140" y="4237435"/>
            <a:ext cx="694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Yoon 윤고딕 520_TT" pitchFamily="18" charset="-127"/>
              </a:rPr>
              <a:t>10%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18" name="직선 연결선 24"/>
          <p:cNvCxnSpPr/>
          <p:nvPr/>
        </p:nvCxnSpPr>
        <p:spPr>
          <a:xfrm>
            <a:off x="501552" y="2994087"/>
            <a:ext cx="7920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3563888" y="4209281"/>
            <a:ext cx="153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工</a:t>
            </a:r>
            <a:r>
              <a:rPr lang="ko-KR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・</a:t>
            </a:r>
            <a:r>
              <a:rPr lang="ko-KR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商 </a:t>
            </a:r>
            <a:r>
              <a:rPr lang="en-US" altLang="ko-KR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(</a:t>
            </a:r>
            <a:r>
              <a:rPr lang="ko-KR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町人</a:t>
            </a:r>
            <a:r>
              <a:rPr lang="en-US" altLang="ko-KR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)</a:t>
            </a:r>
            <a:endParaRPr lang="zh-CN" altLang="en-US" sz="2000" b="1" dirty="0"/>
          </a:p>
        </p:txBody>
      </p:sp>
      <p:sp>
        <p:nvSpPr>
          <p:cNvPr id="20" name="이등변 삼각형 19"/>
          <p:cNvSpPr/>
          <p:nvPr/>
        </p:nvSpPr>
        <p:spPr>
          <a:xfrm rot="5400000">
            <a:off x="5176804" y="2444867"/>
            <a:ext cx="209364" cy="165204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이등변 삼각형 21"/>
          <p:cNvSpPr/>
          <p:nvPr/>
        </p:nvSpPr>
        <p:spPr>
          <a:xfrm rot="5400000">
            <a:off x="5176805" y="3378107"/>
            <a:ext cx="209362" cy="165202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724912" y="3297586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農 </a:t>
            </a:r>
            <a:r>
              <a:rPr lang="en-US" altLang="ko-KR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(</a:t>
            </a:r>
            <a:r>
              <a:rPr lang="ko-KR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農民</a:t>
            </a:r>
            <a:r>
              <a:rPr lang="en-US" altLang="ko-KR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)</a:t>
            </a:r>
            <a:endParaRPr lang="zh-CN" altLang="en-US" sz="2000" b="1" dirty="0"/>
          </a:p>
        </p:txBody>
      </p:sp>
      <p:sp>
        <p:nvSpPr>
          <p:cNvPr id="25" name="직사각형 24"/>
          <p:cNvSpPr/>
          <p:nvPr/>
        </p:nvSpPr>
        <p:spPr>
          <a:xfrm>
            <a:off x="3724912" y="2385892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士 </a:t>
            </a:r>
            <a:r>
              <a:rPr lang="en-US" altLang="ko-KR" sz="2000" b="1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(</a:t>
            </a:r>
            <a:r>
              <a:rPr lang="ko-KR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武士</a:t>
            </a:r>
            <a:r>
              <a:rPr lang="en-US" altLang="ko-KR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)</a:t>
            </a:r>
            <a:endParaRPr lang="zh-CN" altLang="en-US" sz="2000" b="1" dirty="0"/>
          </a:p>
        </p:txBody>
      </p:sp>
      <p:sp>
        <p:nvSpPr>
          <p:cNvPr id="26" name="직사각형 9"/>
          <p:cNvSpPr/>
          <p:nvPr/>
        </p:nvSpPr>
        <p:spPr>
          <a:xfrm>
            <a:off x="5608115" y="3100002"/>
            <a:ext cx="1612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자작농</a:t>
            </a:r>
            <a:r>
              <a:rPr lang="en-US" altLang="ko-KR" sz="20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지주</a:t>
            </a:r>
            <a:endParaRPr lang="en-US" altLang="ko-KR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ko-KR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빈농</a:t>
            </a:r>
            <a:endParaRPr lang="ko-KR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7" y="4826294"/>
            <a:ext cx="2713790" cy="1267002"/>
          </a:xfrm>
          <a:prstGeom prst="rect">
            <a:avLst/>
          </a:prstGeom>
        </p:spPr>
      </p:pic>
      <p:cxnSp>
        <p:nvCxnSpPr>
          <p:cNvPr id="28" name="직선 연결선 7"/>
          <p:cNvCxnSpPr/>
          <p:nvPr/>
        </p:nvCxnSpPr>
        <p:spPr>
          <a:xfrm>
            <a:off x="501552" y="4868157"/>
            <a:ext cx="7920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9"/>
          <p:cNvSpPr/>
          <p:nvPr/>
        </p:nvSpPr>
        <p:spPr>
          <a:xfrm>
            <a:off x="5536107" y="5301208"/>
            <a:ext cx="2996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err="1">
                <a:solidFill>
                  <a:schemeClr val="bg1">
                    <a:lumMod val="50000"/>
                  </a:schemeClr>
                </a:solidFill>
              </a:rPr>
              <a:t>피차별</a:t>
            </a:r>
            <a:r>
              <a:rPr lang="ko-KR" alt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부락</a:t>
            </a:r>
            <a:r>
              <a:rPr lang="en-US" altLang="ko-KR" sz="20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ko-KR" alt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被差別部落</a:t>
            </a:r>
            <a:r>
              <a:rPr lang="en-US" altLang="ko-KR" sz="20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ko-KR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이등변 삼각형 29"/>
          <p:cNvSpPr/>
          <p:nvPr/>
        </p:nvSpPr>
        <p:spPr>
          <a:xfrm rot="5400000">
            <a:off x="5176804" y="5404605"/>
            <a:ext cx="209364" cy="165204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563888" y="5301208"/>
            <a:ext cx="1604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えた・ひにん</a:t>
            </a:r>
            <a:endParaRPr lang="zh-CN" altLang="en-US" sz="2000" b="1" dirty="0"/>
          </a:p>
        </p:txBody>
      </p:sp>
      <p:sp>
        <p:nvSpPr>
          <p:cNvPr id="32" name="직사각형 18"/>
          <p:cNvSpPr/>
          <p:nvPr/>
        </p:nvSpPr>
        <p:spPr>
          <a:xfrm>
            <a:off x="2511771" y="5345315"/>
            <a:ext cx="662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Yoon 윤고딕 520_TT" pitchFamily="18" charset="-127"/>
              </a:rPr>
              <a:t>기타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098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신분제도와 농민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통제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농민의 부담</a:t>
            </a:r>
            <a:endParaRPr lang="ko-KR" altLang="en-US" sz="2000" dirty="0"/>
          </a:p>
        </p:txBody>
      </p:sp>
      <p:sp>
        <p:nvSpPr>
          <p:cNvPr id="10" name="직사각형 9"/>
          <p:cNvSpPr/>
          <p:nvPr/>
        </p:nvSpPr>
        <p:spPr>
          <a:xfrm>
            <a:off x="1115616" y="1916831"/>
            <a:ext cx="7344816" cy="3061945"/>
          </a:xfrm>
          <a:prstGeom prst="rect">
            <a:avLst/>
          </a:prstGeom>
          <a:gradFill flip="none" rotWithShape="1">
            <a:gsLst>
              <a:gs pos="23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fontAlgn="base" latinLnBrk="1"/>
            <a:r>
              <a:rPr lang="ko-KR" altLang="en-US" sz="2000" b="1" u="sng" dirty="0" err="1"/>
              <a:t>고닌쿠미제도</a:t>
            </a:r>
            <a:r>
              <a:rPr lang="en-US" altLang="ko-KR" sz="2000" b="1" u="sng" dirty="0"/>
              <a:t>(</a:t>
            </a:r>
            <a:r>
              <a:rPr lang="ko-KR" altLang="en-US" sz="2000" b="1" u="sng" dirty="0"/>
              <a:t>五人組制度</a:t>
            </a:r>
            <a:r>
              <a:rPr lang="en-US" altLang="ko-KR" sz="2000" b="1" u="sng" dirty="0"/>
              <a:t>)</a:t>
            </a:r>
            <a:r>
              <a:rPr lang="en-US" altLang="ko-KR" sz="2000" dirty="0"/>
              <a:t> : </a:t>
            </a:r>
            <a:r>
              <a:rPr lang="ko-KR" altLang="en-US" sz="2000" dirty="0"/>
              <a:t>연대 책임제</a:t>
            </a:r>
            <a:r>
              <a:rPr lang="en-US" altLang="ko-KR" sz="2000" dirty="0"/>
              <a:t>(</a:t>
            </a:r>
            <a:r>
              <a:rPr lang="ko-KR" altLang="en-US" sz="2000" dirty="0" err="1"/>
              <a:t>連帯責任制</a:t>
            </a:r>
            <a:r>
              <a:rPr lang="en-US" altLang="ko-KR" sz="2000" dirty="0" smtClean="0"/>
              <a:t>)</a:t>
            </a:r>
          </a:p>
          <a:p>
            <a:pPr fontAlgn="base" latinLnBrk="1"/>
            <a:endParaRPr lang="en-US" altLang="ko-KR" sz="2000" dirty="0"/>
          </a:p>
          <a:p>
            <a:pPr fontAlgn="base" latinLnBrk="1"/>
            <a:r>
              <a:rPr lang="ko-KR" altLang="en-US" sz="2000" b="1" u="sng" dirty="0" smtClean="0"/>
              <a:t>연 </a:t>
            </a:r>
            <a:r>
              <a:rPr lang="ko-KR" altLang="en-US" sz="2000" b="1" u="sng" dirty="0"/>
              <a:t>공물</a:t>
            </a:r>
            <a:r>
              <a:rPr lang="en-US" altLang="ko-KR" sz="2000" b="1" u="sng" dirty="0" smtClean="0"/>
              <a:t>(</a:t>
            </a:r>
            <a:r>
              <a:rPr lang="ko-KR" altLang="en-US" sz="2000" b="1" u="sng" dirty="0" err="1"/>
              <a:t>本年貢</a:t>
            </a:r>
            <a:r>
              <a:rPr lang="en-US" altLang="ko-KR" sz="2000" b="1" u="sng" dirty="0" smtClean="0"/>
              <a:t>)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: </a:t>
            </a:r>
            <a:r>
              <a:rPr lang="ko-KR" altLang="en-US" sz="2000" dirty="0" smtClean="0"/>
              <a:t>논밭에 대한 것</a:t>
            </a:r>
            <a:r>
              <a:rPr lang="en-US" altLang="ko-KR" sz="2000" dirty="0" smtClean="0"/>
              <a:t>.</a:t>
            </a:r>
            <a:endParaRPr lang="ko-KR" altLang="en-US" sz="2000" dirty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err="1" smtClean="0"/>
              <a:t>코모노죠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小物成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: </a:t>
            </a:r>
            <a:r>
              <a:rPr lang="ko-KR" altLang="en-US" sz="2000" dirty="0"/>
              <a:t>산림・강</a:t>
            </a:r>
            <a:r>
              <a:rPr lang="en-US" altLang="ko-KR" sz="2000" dirty="0"/>
              <a:t>, </a:t>
            </a:r>
            <a:r>
              <a:rPr lang="ko-KR" altLang="en-US" sz="2000" dirty="0"/>
              <a:t>바다의 </a:t>
            </a:r>
            <a:r>
              <a:rPr lang="ko-KR" altLang="en-US" sz="2000" dirty="0" smtClean="0"/>
              <a:t>수익에 대한 것</a:t>
            </a:r>
            <a:r>
              <a:rPr lang="en-US" altLang="ko-KR" sz="2000" dirty="0" smtClean="0"/>
              <a:t>.</a:t>
            </a:r>
            <a:endParaRPr lang="ko-KR" altLang="en-US" sz="2000" dirty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err="1" smtClean="0"/>
              <a:t>텐마야쿠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伝馬役</a:t>
            </a:r>
            <a:r>
              <a:rPr lang="en-US" altLang="ko-KR" sz="2000" dirty="0" smtClean="0"/>
              <a:t>) :  </a:t>
            </a:r>
            <a:r>
              <a:rPr lang="ko-KR" altLang="en-US" sz="2000" dirty="0"/>
              <a:t>사람과 말 </a:t>
            </a:r>
            <a:r>
              <a:rPr lang="ko-KR" altLang="en-US" sz="2000" dirty="0" smtClean="0"/>
              <a:t>제공</a:t>
            </a:r>
            <a:endParaRPr lang="en-US" altLang="ko-KR" sz="2000" dirty="0" smtClean="0"/>
          </a:p>
          <a:p>
            <a:pPr fontAlgn="base" latinLnBrk="1"/>
            <a:endParaRPr lang="en-US" altLang="ko-KR" sz="2000" dirty="0"/>
          </a:p>
          <a:p>
            <a:pPr fontAlgn="base" latinLnBrk="1"/>
            <a:r>
              <a:rPr lang="ko-KR" altLang="en-US" sz="2000" b="1" dirty="0" err="1" smtClean="0">
                <a:solidFill>
                  <a:srgbClr val="FF0000"/>
                </a:solidFill>
              </a:rPr>
              <a:t>게이안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오후레가키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(1649, </a:t>
            </a:r>
            <a:r>
              <a:rPr lang="ko-KR" altLang="en-US" sz="2000" b="1" dirty="0" err="1" smtClean="0">
                <a:solidFill>
                  <a:srgbClr val="FF0000"/>
                </a:solidFill>
              </a:rPr>
              <a:t>慶安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の御触書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</a:rPr>
              <a:t>: </a:t>
            </a:r>
            <a:r>
              <a:rPr lang="ko-KR" altLang="en-US" sz="2000" b="1" dirty="0">
                <a:solidFill>
                  <a:srgbClr val="FF0000"/>
                </a:solidFill>
              </a:rPr>
              <a:t>농민의 일상을 규제</a:t>
            </a:r>
          </a:p>
          <a:p>
            <a:pPr fontAlgn="base" latinLnBrk="1"/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46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농업의 진보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31353" y="3501008"/>
            <a:ext cx="26068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농기구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괭이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備中鍬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탈곡기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千歯こき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낱알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선별기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千石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どおし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唐箕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195681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농지 확대</a:t>
            </a:r>
            <a:endParaRPr lang="ko-KR" altLang="en-US" sz="1600" dirty="0"/>
          </a:p>
        </p:txBody>
      </p:sp>
      <p:sp>
        <p:nvSpPr>
          <p:cNvPr id="9" name="타원 8"/>
          <p:cNvSpPr/>
          <p:nvPr/>
        </p:nvSpPr>
        <p:spPr>
          <a:xfrm>
            <a:off x="6898960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상품 작물</a:t>
            </a:r>
            <a:endParaRPr lang="ko-KR" altLang="en-US" sz="1600" dirty="0"/>
          </a:p>
        </p:txBody>
      </p:sp>
      <p:cxnSp>
        <p:nvCxnSpPr>
          <p:cNvPr id="14" name="직선 화살표 연결선 13"/>
          <p:cNvCxnSpPr>
            <a:stCxn id="8" idx="6"/>
            <a:endCxn id="9" idx="2"/>
          </p:cNvCxnSpPr>
          <p:nvPr/>
        </p:nvCxnSpPr>
        <p:spPr>
          <a:xfrm>
            <a:off x="5668398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1492402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기술</a:t>
            </a:r>
            <a:endParaRPr lang="en-US" altLang="ko-KR" sz="1600" dirty="0" smtClean="0"/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2965119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1425880" y="4490536"/>
            <a:ext cx="16129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화학비료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질소비료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油粕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말린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정어리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干鰯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98" y="69942"/>
            <a:ext cx="1946505" cy="19465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34" y="2400400"/>
            <a:ext cx="1917551" cy="194650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68" y="4776663"/>
            <a:ext cx="1915995" cy="19465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65" y="1300889"/>
            <a:ext cx="1946505" cy="194650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65" y="3642735"/>
            <a:ext cx="1946506" cy="19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농업의 진보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31353" y="3501008"/>
            <a:ext cx="26068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농기구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괭이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備中鍬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탈곡기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千歯こき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낱알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선별기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千石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どおし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唐箕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195681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농지 확대</a:t>
            </a:r>
            <a:endParaRPr lang="ko-KR" altLang="en-US" sz="1600" dirty="0"/>
          </a:p>
        </p:txBody>
      </p:sp>
      <p:sp>
        <p:nvSpPr>
          <p:cNvPr id="9" name="타원 8"/>
          <p:cNvSpPr/>
          <p:nvPr/>
        </p:nvSpPr>
        <p:spPr>
          <a:xfrm>
            <a:off x="6898960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상품 작물</a:t>
            </a:r>
            <a:endParaRPr lang="ko-KR" altLang="en-US" sz="1600" dirty="0"/>
          </a:p>
        </p:txBody>
      </p:sp>
      <p:cxnSp>
        <p:nvCxnSpPr>
          <p:cNvPr id="14" name="직선 화살표 연결선 13"/>
          <p:cNvCxnSpPr>
            <a:stCxn id="8" idx="6"/>
            <a:endCxn id="9" idx="2"/>
          </p:cNvCxnSpPr>
          <p:nvPr/>
        </p:nvCxnSpPr>
        <p:spPr>
          <a:xfrm>
            <a:off x="5668398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4215336" y="3501008"/>
            <a:ext cx="1433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신전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新田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개발</a:t>
            </a:r>
            <a:endParaRPr lang="en-US" altLang="ko-KR" sz="1400" b="1" dirty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492402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기술</a:t>
            </a:r>
            <a:endParaRPr lang="en-US" altLang="ko-KR" sz="1600" dirty="0" smtClean="0"/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2965119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1425880" y="4490536"/>
            <a:ext cx="16129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화학비료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질소비료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油粕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말린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정어리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干鰯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4" y="986404"/>
            <a:ext cx="5112570" cy="42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농업의 진보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31353" y="3501008"/>
            <a:ext cx="26068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농기구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괭이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備中鍬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탈곡기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千歯こき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),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낱알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선별기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千石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どおし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唐箕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195681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농지 확대</a:t>
            </a:r>
            <a:endParaRPr lang="ko-KR" altLang="en-US" sz="1600" dirty="0"/>
          </a:p>
        </p:txBody>
      </p:sp>
      <p:sp>
        <p:nvSpPr>
          <p:cNvPr id="9" name="타원 8"/>
          <p:cNvSpPr/>
          <p:nvPr/>
        </p:nvSpPr>
        <p:spPr>
          <a:xfrm>
            <a:off x="6898960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상품 작물</a:t>
            </a:r>
            <a:endParaRPr lang="ko-KR" altLang="en-US" sz="1600" dirty="0"/>
          </a:p>
        </p:txBody>
      </p:sp>
      <p:cxnSp>
        <p:nvCxnSpPr>
          <p:cNvPr id="14" name="직선 화살표 연결선 13"/>
          <p:cNvCxnSpPr>
            <a:stCxn id="8" idx="6"/>
            <a:endCxn id="9" idx="2"/>
          </p:cNvCxnSpPr>
          <p:nvPr/>
        </p:nvCxnSpPr>
        <p:spPr>
          <a:xfrm>
            <a:off x="5668398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4215336" y="3501008"/>
            <a:ext cx="1433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신전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新田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개발</a:t>
            </a:r>
            <a:endParaRPr lang="en-US" altLang="ko-KR" sz="1400" b="1" dirty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492402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기술</a:t>
            </a:r>
            <a:endParaRPr lang="en-US" altLang="ko-KR" sz="1600" dirty="0" smtClean="0"/>
          </a:p>
        </p:txBody>
      </p:sp>
      <p:sp>
        <p:nvSpPr>
          <p:cNvPr id="18" name="직사각형 17"/>
          <p:cNvSpPr/>
          <p:nvPr/>
        </p:nvSpPr>
        <p:spPr>
          <a:xfrm>
            <a:off x="6717438" y="3501008"/>
            <a:ext cx="1835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4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목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四木</a:t>
            </a:r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), 3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초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三草</a:t>
            </a:r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</a:p>
          <a:p>
            <a:pPr algn="ctr"/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목화・담배・유채</a:t>
            </a:r>
            <a:endParaRPr lang="en-US" altLang="ja-JP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2965119" y="2741418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1425880" y="4490536"/>
            <a:ext cx="16129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화학비료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질소비료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油粕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말린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정어리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干鰯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799"/>
            <a:ext cx="3133656" cy="20807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4" y="2348880"/>
            <a:ext cx="3115085" cy="20574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9887"/>
            <a:ext cx="3107123" cy="20828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48880"/>
            <a:ext cx="3098853" cy="20387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3136"/>
            <a:ext cx="3133656" cy="20291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53136"/>
            <a:ext cx="3127881" cy="203347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81" y="4668957"/>
            <a:ext cx="3107123" cy="207241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" y="76008"/>
            <a:ext cx="6578874" cy="441452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23" y="295171"/>
            <a:ext cx="6781607" cy="508620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893586"/>
            <a:ext cx="5982620" cy="37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어법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漁法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의 발달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770" r="53457" b="52974"/>
          <a:stretch/>
        </p:blipFill>
        <p:spPr>
          <a:xfrm>
            <a:off x="5796136" y="1976611"/>
            <a:ext cx="2736304" cy="26765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30816"/>
            <a:ext cx="2736304" cy="26765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7765"/>
            <a:ext cx="2438222" cy="14733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438222" cy="17250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1" y="3098260"/>
            <a:ext cx="1954266" cy="194421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861810" y="5488621"/>
            <a:ext cx="4140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err="1">
                <a:solidFill>
                  <a:srgbClr val="FF2A0D"/>
                </a:solidFill>
              </a:rPr>
              <a:t>타와라모노</a:t>
            </a:r>
            <a:r>
              <a:rPr lang="en-US" altLang="ko-KR" sz="4000" b="1" dirty="0">
                <a:solidFill>
                  <a:srgbClr val="FF2A0D"/>
                </a:solidFill>
              </a:rPr>
              <a:t>(</a:t>
            </a:r>
            <a:r>
              <a:rPr lang="ko-KR" altLang="en-US" sz="4000" b="1" dirty="0" err="1">
                <a:solidFill>
                  <a:srgbClr val="FF2A0D"/>
                </a:solidFill>
              </a:rPr>
              <a:t>俵物</a:t>
            </a:r>
            <a:r>
              <a:rPr lang="en-US" altLang="ko-KR" sz="4000" b="1" dirty="0">
                <a:solidFill>
                  <a:srgbClr val="FF2A0D"/>
                </a:solidFill>
              </a:rPr>
              <a:t>)</a:t>
            </a:r>
            <a:endParaRPr lang="ko-KR" altLang="en-US" sz="4000" b="1" dirty="0">
              <a:solidFill>
                <a:srgbClr val="FF2A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어법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漁法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의 발달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770" r="53457" b="52974"/>
          <a:stretch/>
        </p:blipFill>
        <p:spPr>
          <a:xfrm>
            <a:off x="5796136" y="1976611"/>
            <a:ext cx="2736304" cy="26765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30816"/>
            <a:ext cx="2736304" cy="26765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7765"/>
            <a:ext cx="2438222" cy="14733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438222" cy="17250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1" y="3098260"/>
            <a:ext cx="1954266" cy="1944216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2861810" y="5488621"/>
            <a:ext cx="4140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err="1">
                <a:solidFill>
                  <a:srgbClr val="FF2A0D"/>
                </a:solidFill>
              </a:rPr>
              <a:t>타와라모노</a:t>
            </a:r>
            <a:r>
              <a:rPr lang="en-US" altLang="ko-KR" sz="4000" b="1" dirty="0">
                <a:solidFill>
                  <a:srgbClr val="FF2A0D"/>
                </a:solidFill>
              </a:rPr>
              <a:t>(</a:t>
            </a:r>
            <a:r>
              <a:rPr lang="ko-KR" altLang="en-US" sz="4000" b="1" dirty="0" err="1">
                <a:solidFill>
                  <a:srgbClr val="FF2A0D"/>
                </a:solidFill>
              </a:rPr>
              <a:t>俵物</a:t>
            </a:r>
            <a:r>
              <a:rPr lang="en-US" altLang="ko-KR" sz="4000" b="1" dirty="0">
                <a:solidFill>
                  <a:srgbClr val="FF2A0D"/>
                </a:solidFill>
              </a:rPr>
              <a:t>)</a:t>
            </a:r>
            <a:endParaRPr lang="ko-KR" altLang="en-US" sz="4000" b="1" dirty="0">
              <a:solidFill>
                <a:srgbClr val="FF2A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12465 -0.04004 C 0.15069 -0.04907 0.18976 -0.05393 0.23056 -0.05393 C 0.27708 -0.05393 0.31424 -0.04907 0.34028 -0.04004 L 0.4651 -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7" y="-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12465 -0.04004 C 0.15069 -0.04907 0.18975 -0.05393 0.23055 -0.05393 C 0.27708 -0.05393 0.31423 -0.04907 0.34028 -0.04004 L 0.4651 -1.48148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7" y="-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12465 -0.04005 C 0.15069 -0.04908 0.18976 -0.05394 0.23056 -0.05394 C 0.27708 -0.05394 0.31424 -0.04908 0.34028 -0.04005 L 0.4651 1.48148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7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수공업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852"/>
            <a:ext cx="7236296" cy="43023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b="16583"/>
          <a:stretch/>
        </p:blipFill>
        <p:spPr>
          <a:xfrm>
            <a:off x="1601416" y="1268760"/>
            <a:ext cx="6984776" cy="374441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 b="16736"/>
          <a:stretch/>
        </p:blipFill>
        <p:spPr>
          <a:xfrm>
            <a:off x="1601416" y="1268760"/>
            <a:ext cx="698477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 5"/>
          <p:cNvSpPr/>
          <p:nvPr/>
        </p:nvSpPr>
        <p:spPr>
          <a:xfrm>
            <a:off x="3636783" y="3086100"/>
            <a:ext cx="1532528" cy="1532526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+mn-ea"/>
                <a:cs typeface="Tahoma" pitchFamily="34" charset="0"/>
              </a:rPr>
              <a:t>일본 근대의</a:t>
            </a:r>
            <a:endParaRPr lang="en-US" altLang="ko-KR" sz="2000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+mn-ea"/>
              <a:cs typeface="Tahoma" pitchFamily="34" charset="0"/>
            </a:endParaRPr>
          </a:p>
          <a:p>
            <a:pPr algn="ctr"/>
            <a:r>
              <a:rPr lang="ko-KR" altLang="en-US" sz="20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+mn-ea"/>
                <a:cs typeface="Tahoma" pitchFamily="34" charset="0"/>
              </a:rPr>
              <a:t>태동</a:t>
            </a:r>
            <a:endParaRPr lang="zh-CN" altLang="en-US" sz="2000" spc="-150" dirty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+mn-ea"/>
              <a:cs typeface="Tahoma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3043142" y="2492459"/>
            <a:ext cx="2719809" cy="2719808"/>
          </a:xfrm>
          <a:prstGeom prst="ellipse">
            <a:avLst/>
          </a:prstGeom>
          <a:noFill/>
          <a:ln w="508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4341547" y="2438177"/>
            <a:ext cx="123000" cy="123000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2000" spc="-10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Yoon 윤고딕 550_TT" pitchFamily="18" charset="-127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3445620" y="4812512"/>
            <a:ext cx="123000" cy="123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2000" spc="-10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Yoon 윤고딕 550_TT" pitchFamily="18" charset="-127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099292" y="3243281"/>
            <a:ext cx="123000" cy="123000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2000" spc="-10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Yoon 윤고딕 550_TT" pitchFamily="18" charset="-127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5575086" y="3243281"/>
            <a:ext cx="123000" cy="123000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2000" spc="-10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Yoon 윤고딕 550_TT" pitchFamily="18" charset="-127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250778" y="4812512"/>
            <a:ext cx="123000" cy="123000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2000" spc="-10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latin typeface="Yoon 윤고딕 550_TT" pitchFamily="18" charset="-127"/>
              <a:ea typeface="Yoon 윤고딕 550_TT" pitchFamily="18" charset="-127"/>
              <a:cs typeface="Tahoma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361587" y="1412776"/>
            <a:ext cx="2082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spc="-10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21302265 </a:t>
            </a:r>
            <a:r>
              <a:rPr lang="ko-KR" altLang="en-US" sz="2000" b="1" spc="-10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이수민</a:t>
            </a:r>
            <a:endParaRPr lang="en-US" altLang="ko-KR" sz="2000" b="1" spc="-10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3E26"/>
              </a:solidFill>
              <a:latin typeface="+mn-ea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184348" y="2633665"/>
            <a:ext cx="2437398" cy="2437396"/>
          </a:xfrm>
          <a:prstGeom prst="ellipse">
            <a:avLst/>
          </a:prstGeom>
          <a:noFill/>
          <a:ln w="127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49219" y="2812866"/>
            <a:ext cx="2082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spc="-10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21280345 </a:t>
            </a:r>
            <a:r>
              <a:rPr lang="ko-KR" altLang="en-US" sz="2000" b="1" spc="-10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천윤희</a:t>
            </a:r>
            <a:endParaRPr lang="ko-KR" altLang="en-US" sz="2000" b="1" spc="-100" dirty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3E26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187624" y="4437112"/>
            <a:ext cx="2076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7D25"/>
                </a:solidFill>
                <a:latin typeface="+mn-ea"/>
              </a:rPr>
              <a:t>21380436 </a:t>
            </a:r>
            <a:r>
              <a:rPr lang="ko-KR" altLang="en-US" sz="2000" b="1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7D25"/>
                </a:solidFill>
                <a:latin typeface="+mn-ea"/>
              </a:rPr>
              <a:t>윤아현 </a:t>
            </a:r>
            <a:endParaRPr lang="en-US" altLang="ko-KR" sz="2000" b="1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7D25"/>
              </a:solidFill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662667" y="4437112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0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7D25"/>
                </a:solidFill>
                <a:latin typeface="+mn-ea"/>
              </a:rPr>
              <a:t>21003043</a:t>
            </a:r>
            <a:r>
              <a:rPr lang="ko-KR" altLang="en-US" sz="20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7D25"/>
                </a:solidFill>
                <a:latin typeface="+mn-ea"/>
              </a:rPr>
              <a:t> </a:t>
            </a:r>
            <a:r>
              <a:rPr lang="ko-KR" altLang="en-US" sz="2000" b="1" spc="-150" dirty="0" err="1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7D25"/>
                </a:solidFill>
                <a:latin typeface="+mn-ea"/>
              </a:rPr>
              <a:t>조철헌</a:t>
            </a:r>
            <a:endParaRPr lang="en-US" altLang="ko-KR" sz="2000" b="1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7D25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499992" y="1802205"/>
            <a:ext cx="3816424" cy="830997"/>
          </a:xfrm>
          <a:prstGeom prst="rect">
            <a:avLst/>
          </a:prstGeom>
          <a:gradFill flip="none" rotWithShape="1">
            <a:gsLst>
              <a:gs pos="12000">
                <a:srgbClr val="FF9933">
                  <a:alpha val="17000"/>
                </a:srgbClr>
              </a:gs>
              <a:gs pos="0">
                <a:srgbClr val="FF9933">
                  <a:alpha val="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■ </a:t>
            </a:r>
            <a:r>
              <a:rPr lang="ko-KR" altLang="en-US" sz="1600" b="1" spc="-150" dirty="0" err="1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에도시대</a:t>
            </a:r>
            <a:endParaRPr lang="en-US" altLang="ko-KR" sz="1600" b="1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r>
              <a:rPr lang="en-US" altLang="ko-KR" sz="1600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  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일본 전통 사회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일본 국내의 개혁 </a:t>
            </a:r>
            <a:endParaRPr lang="en-US" altLang="ko-KR" sz="1600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r>
              <a:rPr lang="en-US" altLang="ko-KR" sz="1600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     +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정치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</a:t>
            </a:r>
            <a:r>
              <a:rPr lang="ko-KR" altLang="en-US" sz="1600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경제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사회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문화 </a:t>
            </a:r>
            <a:endParaRPr lang="ko-KR" altLang="en-US" sz="1600" spc="-90" dirty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799889" y="3276273"/>
            <a:ext cx="2228495" cy="584775"/>
          </a:xfrm>
          <a:prstGeom prst="rect">
            <a:avLst/>
          </a:prstGeom>
          <a:gradFill flip="none" rotWithShape="1">
            <a:gsLst>
              <a:gs pos="12000">
                <a:srgbClr val="FF9933">
                  <a:alpha val="17000"/>
                </a:srgbClr>
              </a:gs>
              <a:gs pos="0">
                <a:srgbClr val="FF9933">
                  <a:alpha val="0"/>
                </a:srgbClr>
              </a:gs>
            </a:gsLst>
            <a:lin ang="108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■</a:t>
            </a:r>
            <a:r>
              <a:rPr lang="ko-KR" altLang="en-US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서세 동진</a:t>
            </a:r>
            <a:endParaRPr lang="en-US" altLang="ko-KR" sz="1600" b="1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r>
              <a:rPr lang="en-US" altLang="ko-KR" sz="1600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 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서양 세력의 일본 도래</a:t>
            </a:r>
            <a:endParaRPr lang="en-US" altLang="ko-KR" sz="1600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 flipH="1">
            <a:off x="1478683" y="4797152"/>
            <a:ext cx="2085205" cy="584775"/>
          </a:xfrm>
          <a:prstGeom prst="rect">
            <a:avLst/>
          </a:prstGeom>
          <a:gradFill flip="none" rotWithShape="1">
            <a:gsLst>
              <a:gs pos="12000">
                <a:srgbClr val="FF9933">
                  <a:alpha val="17000"/>
                </a:srgbClr>
              </a:gs>
              <a:gs pos="0">
                <a:srgbClr val="FF9933">
                  <a:alpha val="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r"/>
            <a:r>
              <a:rPr lang="en-US" altLang="ko-KR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■ </a:t>
            </a:r>
            <a:r>
              <a:rPr lang="ko-KR" altLang="en-US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내전</a:t>
            </a:r>
            <a:endParaRPr lang="en-US" altLang="ko-KR" sz="1600" b="1" spc="-9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algn="r"/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보신전쟁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(=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무진전쟁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)</a:t>
            </a:r>
            <a:endParaRPr lang="ko-KR" altLang="en-US" sz="1600" spc="-150" dirty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3E26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292080" y="4797152"/>
            <a:ext cx="2987179" cy="338554"/>
          </a:xfrm>
          <a:prstGeom prst="rect">
            <a:avLst/>
          </a:prstGeom>
          <a:gradFill flip="none" rotWithShape="1">
            <a:gsLst>
              <a:gs pos="12000">
                <a:srgbClr val="FF9933">
                  <a:alpha val="17000"/>
                </a:srgbClr>
              </a:gs>
              <a:gs pos="0">
                <a:srgbClr val="FF9933">
                  <a:alpha val="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ko-KR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■ </a:t>
            </a:r>
            <a:r>
              <a:rPr lang="ko-KR" altLang="en-US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권력이양</a:t>
            </a:r>
            <a:r>
              <a:rPr lang="en-US" altLang="ko-KR" sz="1600" b="1" spc="-9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(</a:t>
            </a:r>
            <a:r>
              <a:rPr lang="ko-KR" altLang="en-US" sz="1600" b="1" spc="-9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대정봉환</a:t>
            </a:r>
            <a:r>
              <a:rPr lang="en-US" altLang="ko-KR" sz="1600" b="1" spc="-9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)</a:t>
            </a:r>
          </a:p>
        </p:txBody>
      </p:sp>
      <p:sp>
        <p:nvSpPr>
          <p:cNvPr id="25" name="직사각형 24"/>
          <p:cNvSpPr/>
          <p:nvPr/>
        </p:nvSpPr>
        <p:spPr>
          <a:xfrm flipH="1">
            <a:off x="691748" y="3184510"/>
            <a:ext cx="2440092" cy="584775"/>
          </a:xfrm>
          <a:prstGeom prst="rect">
            <a:avLst/>
          </a:prstGeom>
          <a:gradFill flip="none" rotWithShape="1">
            <a:gsLst>
              <a:gs pos="12000">
                <a:srgbClr val="FF9933">
                  <a:alpha val="17000"/>
                </a:srgbClr>
              </a:gs>
              <a:gs pos="0">
                <a:srgbClr val="FF9933">
                  <a:alpha val="0"/>
                </a:srgbClr>
              </a:gs>
            </a:gsLst>
            <a:lin ang="10800000" scaled="1"/>
            <a:tileRect/>
          </a:gradFill>
        </p:spPr>
        <p:txBody>
          <a:bodyPr wrap="none">
            <a:spAutoFit/>
          </a:bodyPr>
          <a:lstStyle/>
          <a:p>
            <a:pPr algn="r"/>
            <a:r>
              <a:rPr lang="en-US" altLang="ko-KR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■ </a:t>
            </a:r>
            <a:r>
              <a:rPr lang="ko-KR" altLang="en-US" sz="1600" b="1" spc="-150" dirty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ko-KR" altLang="en-US" sz="1600" b="1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문호개방</a:t>
            </a:r>
            <a:endParaRPr lang="en-US" altLang="ko-KR" sz="1600" b="1" spc="-15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algn="r"/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항구개항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조약</a:t>
            </a:r>
            <a:r>
              <a:rPr lang="en-US" altLang="ko-KR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 </a:t>
            </a:r>
            <a:r>
              <a:rPr lang="ko-KR" altLang="en-US" sz="1600" spc="-15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문호 자유화</a:t>
            </a:r>
            <a:endParaRPr lang="ko-KR" altLang="en-US" sz="1600" spc="-90" dirty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01412" y="387679"/>
            <a:ext cx="878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Yoon 윤고딕 550_TT" pitchFamily="18" charset="-127"/>
                <a:ea typeface="Yoon 윤고딕 550_TT" pitchFamily="18" charset="-127"/>
                <a:cs typeface="Tahoma" pitchFamily="34" charset="0"/>
              </a:rPr>
              <a:t>목  차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5851566" y="2956882"/>
            <a:ext cx="1838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spc="-100" dirty="0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21002853 </a:t>
            </a:r>
            <a:r>
              <a:rPr lang="ko-KR" altLang="en-US" sz="2000" b="1" spc="-100" dirty="0" err="1" smtClean="0">
                <a:ln w="6350">
                  <a:solidFill>
                    <a:prstClr val="white">
                      <a:alpha val="5000"/>
                    </a:prstClr>
                  </a:solidFill>
                </a:ln>
                <a:solidFill>
                  <a:srgbClr val="FF3E26"/>
                </a:solidFill>
                <a:latin typeface="+mn-ea"/>
              </a:rPr>
              <a:t>최찬</a:t>
            </a:r>
            <a:endParaRPr lang="en-US" altLang="ko-KR" sz="2000" b="1" spc="-100" dirty="0" smtClean="0">
              <a:ln w="6350">
                <a:solidFill>
                  <a:prstClr val="white">
                    <a:alpha val="5000"/>
                  </a:prstClr>
                </a:solidFill>
              </a:ln>
              <a:solidFill>
                <a:srgbClr val="FF3E2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739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각지 특산품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5" y="3428999"/>
            <a:ext cx="1711113" cy="136889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1711113" cy="137246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6" y="1772078"/>
            <a:ext cx="1711113" cy="136889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3" y="1052736"/>
            <a:ext cx="1711113" cy="136888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3" y="2530110"/>
            <a:ext cx="1711113" cy="1372461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3077367" y="3528668"/>
            <a:ext cx="126188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도자기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세토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瀬戸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시미즈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清水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아리타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有田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쿠타니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九谷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18056" y="1979469"/>
            <a:ext cx="13805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직물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니시진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西陣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아시카가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足利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기류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桐生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7053244" y="1475570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칠기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와지마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輪島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053244" y="2847008"/>
            <a:ext cx="12009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술</a:t>
            </a:r>
            <a:endParaRPr lang="ko-KR" altLang="en-US" sz="1400" b="1" dirty="0" smtClean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나다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灘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후시미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伏見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7143012" y="4249954"/>
            <a:ext cx="10214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간장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노다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野田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쵸시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銚子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11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육상 교통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52" y="1009948"/>
            <a:ext cx="6568628" cy="4286250"/>
          </a:xfrm>
          <a:prstGeom prst="rect">
            <a:avLst/>
          </a:prstGeom>
        </p:spPr>
      </p:pic>
      <p:sp>
        <p:nvSpPr>
          <p:cNvPr id="3" name="포인트가 5개인 별 2"/>
          <p:cNvSpPr/>
          <p:nvPr/>
        </p:nvSpPr>
        <p:spPr>
          <a:xfrm>
            <a:off x="7064013" y="3300457"/>
            <a:ext cx="416575" cy="41657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4" y="188640"/>
            <a:ext cx="4320481" cy="32403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88640"/>
            <a:ext cx="4320481" cy="32403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92" y="3573016"/>
            <a:ext cx="432048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해상 교통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648072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통신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2553"/>
          <a:stretch/>
        </p:blipFill>
        <p:spPr>
          <a:xfrm>
            <a:off x="1403648" y="1759379"/>
            <a:ext cx="7344816" cy="321939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031940" y="1035717"/>
            <a:ext cx="4140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smtClean="0">
                <a:solidFill>
                  <a:srgbClr val="FF2A0D"/>
                </a:solidFill>
              </a:rPr>
              <a:t>파발</a:t>
            </a:r>
            <a:endParaRPr lang="ko-KR" altLang="en-US" sz="4000" b="1" dirty="0">
              <a:solidFill>
                <a:srgbClr val="FF2A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도시</a:t>
            </a:r>
            <a:endParaRPr lang="ko-KR" altLang="en-US" sz="20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51996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57" y="246118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68" y="289323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6118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36" y="289323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14" y="3204929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0" y="289891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3204929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80" y="3204929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50" y="3204929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9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99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95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95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091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83" y="289323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15" y="289891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60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56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26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75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71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71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67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48" y="289323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80" y="2898913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5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21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1" y="3181265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40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36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36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32" y="3706050"/>
            <a:ext cx="659904" cy="131980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직사각형 48"/>
          <p:cNvSpPr/>
          <p:nvPr/>
        </p:nvSpPr>
        <p:spPr>
          <a:xfrm>
            <a:off x="1979712" y="4521314"/>
            <a:ext cx="14200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smtClean="0"/>
              <a:t>江戸</a:t>
            </a:r>
            <a:endParaRPr lang="ko-KR" altLang="en-US" sz="4000" b="1" dirty="0"/>
          </a:p>
        </p:txBody>
      </p:sp>
      <p:sp>
        <p:nvSpPr>
          <p:cNvPr id="50" name="직사각형 49"/>
          <p:cNvSpPr/>
          <p:nvPr/>
        </p:nvSpPr>
        <p:spPr>
          <a:xfrm>
            <a:off x="4722315" y="4521314"/>
            <a:ext cx="14200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/>
              <a:t>大阪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7061014" y="4521314"/>
            <a:ext cx="14200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smtClean="0"/>
              <a:t>京都</a:t>
            </a:r>
            <a:endParaRPr lang="ko-KR" altLang="en-US" sz="4000" b="1" dirty="0"/>
          </a:p>
        </p:txBody>
      </p:sp>
      <p:sp>
        <p:nvSpPr>
          <p:cNvPr id="54" name="직사각형 53"/>
          <p:cNvSpPr/>
          <p:nvPr/>
        </p:nvSpPr>
        <p:spPr>
          <a:xfrm>
            <a:off x="2111896" y="1632947"/>
            <a:ext cx="1668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en-US" altLang="ko-KR" sz="2000" b="1" smtClean="0"/>
              <a:t>100</a:t>
            </a:r>
            <a:r>
              <a:rPr lang="ko-KR" altLang="en-US" sz="2000" b="1" dirty="0" smtClean="0"/>
              <a:t>만</a:t>
            </a:r>
            <a:endParaRPr lang="ko-KR" altLang="en-US" sz="2000" b="1" dirty="0"/>
          </a:p>
        </p:txBody>
      </p:sp>
      <p:sp>
        <p:nvSpPr>
          <p:cNvPr id="55" name="직사각형 54"/>
          <p:cNvSpPr/>
          <p:nvPr/>
        </p:nvSpPr>
        <p:spPr>
          <a:xfrm>
            <a:off x="4788024" y="2444779"/>
            <a:ext cx="1668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en-US" altLang="ko-KR" sz="2000" b="1" dirty="0"/>
              <a:t>5</a:t>
            </a:r>
            <a:r>
              <a:rPr lang="en-US" altLang="ko-KR" sz="2000" b="1" dirty="0" smtClean="0"/>
              <a:t>0</a:t>
            </a:r>
            <a:r>
              <a:rPr lang="ko-KR" altLang="en-US" sz="2000" b="1" dirty="0" smtClean="0"/>
              <a:t>만</a:t>
            </a:r>
            <a:endParaRPr lang="ko-KR" altLang="en-US" sz="2000" b="1" dirty="0"/>
          </a:p>
        </p:txBody>
      </p:sp>
      <p:sp>
        <p:nvSpPr>
          <p:cNvPr id="56" name="직사각형 55"/>
          <p:cNvSpPr/>
          <p:nvPr/>
        </p:nvSpPr>
        <p:spPr>
          <a:xfrm>
            <a:off x="7264095" y="2444779"/>
            <a:ext cx="1668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en-US" altLang="ko-KR" sz="2000" b="1" dirty="0"/>
              <a:t>5</a:t>
            </a:r>
            <a:r>
              <a:rPr lang="en-US" altLang="ko-KR" sz="2000" b="1" dirty="0" smtClean="0"/>
              <a:t>0</a:t>
            </a:r>
            <a:r>
              <a:rPr lang="ko-KR" altLang="en-US" sz="2000" b="1" dirty="0" smtClean="0"/>
              <a:t>만</a:t>
            </a:r>
            <a:endParaRPr lang="ko-KR" altLang="en-US" sz="2000" b="1" dirty="0"/>
          </a:p>
        </p:txBody>
      </p:sp>
      <p:sp>
        <p:nvSpPr>
          <p:cNvPr id="57" name="직사각형 56"/>
          <p:cNvSpPr/>
          <p:nvPr/>
        </p:nvSpPr>
        <p:spPr>
          <a:xfrm>
            <a:off x="899592" y="3140968"/>
            <a:ext cx="3096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쇼군</a:t>
            </a:r>
            <a:r>
              <a:rPr lang="en-US" altLang="ko-KR" sz="2400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将軍</a:t>
            </a:r>
            <a:r>
              <a:rPr lang="en-US" altLang="ko-KR" sz="24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 fontAlgn="base" latinLnBrk="1"/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정치 도시</a:t>
            </a:r>
            <a:endParaRPr lang="ko-KR" alt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654152" y="3140968"/>
            <a:ext cx="3096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천황</a:t>
            </a:r>
            <a:r>
              <a:rPr lang="en-US" altLang="ko-KR" sz="2400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sz="2400" b="1" dirty="0">
                <a:solidFill>
                  <a:schemeClr val="tx2">
                    <a:lumMod val="50000"/>
                  </a:schemeClr>
                </a:solidFill>
              </a:rPr>
              <a:t>天皇</a:t>
            </a:r>
            <a:r>
              <a:rPr lang="en-US" altLang="ko-KR" sz="24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 fontAlgn="base" latinLnBrk="1"/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경제 </a:t>
            </a:r>
            <a:r>
              <a:rPr lang="ko-KR" altLang="en-US" sz="2400" b="1" dirty="0">
                <a:solidFill>
                  <a:schemeClr val="tx2">
                    <a:lumMod val="50000"/>
                  </a:schemeClr>
                </a:solidFill>
              </a:rPr>
              <a:t>도시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6012160" y="3356992"/>
            <a:ext cx="3096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400" b="1" dirty="0">
                <a:solidFill>
                  <a:schemeClr val="tx2">
                    <a:lumMod val="50000"/>
                  </a:schemeClr>
                </a:solidFill>
              </a:rPr>
              <a:t>문화・공예도시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6" y="-27384"/>
            <a:ext cx="5442794" cy="33937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4" y="3395722"/>
            <a:ext cx="4406837" cy="3399422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39" y="1988840"/>
            <a:ext cx="4400549" cy="339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상업의 발달</a:t>
            </a:r>
            <a:endParaRPr lang="en-US" altLang="ko-KR" sz="20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5" y="1960197"/>
            <a:ext cx="2915325" cy="218888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87" y="1960197"/>
            <a:ext cx="2916693" cy="218888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1244" y="2664951"/>
            <a:ext cx="2136340" cy="174339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458153" y="4293096"/>
            <a:ext cx="18722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smtClean="0"/>
              <a:t>도매상</a:t>
            </a:r>
            <a:endParaRPr lang="ko-KR" altLang="en-US" sz="4000" b="1" dirty="0"/>
          </a:p>
        </p:txBody>
      </p:sp>
      <p:sp>
        <p:nvSpPr>
          <p:cNvPr id="10" name="직사각형 9"/>
          <p:cNvSpPr/>
          <p:nvPr/>
        </p:nvSpPr>
        <p:spPr>
          <a:xfrm>
            <a:off x="6498029" y="4293096"/>
            <a:ext cx="18722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/>
              <a:t>소</a:t>
            </a:r>
            <a:r>
              <a:rPr lang="ko-KR" altLang="en-US" sz="4000" b="1" dirty="0" smtClean="0"/>
              <a:t>매상</a:t>
            </a:r>
            <a:endParaRPr lang="ko-KR" altLang="en-US" sz="4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40" y="1015882"/>
            <a:ext cx="3773760" cy="417726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624748" y="5283205"/>
            <a:ext cx="298796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800" b="1" dirty="0" err="1" smtClean="0">
                <a:solidFill>
                  <a:schemeClr val="tx2"/>
                </a:solidFill>
              </a:rPr>
              <a:t>카부나카마</a:t>
            </a:r>
            <a:endParaRPr lang="en-US" altLang="ko-KR" sz="2800" b="1" dirty="0" smtClean="0">
              <a:solidFill>
                <a:schemeClr val="tx2"/>
              </a:solidFill>
            </a:endParaRPr>
          </a:p>
          <a:p>
            <a:pPr algn="ctr" fontAlgn="base" latinLnBrk="1"/>
            <a:r>
              <a:rPr lang="en-US" altLang="ko-KR" sz="2800" b="1" dirty="0" smtClean="0">
                <a:solidFill>
                  <a:schemeClr val="tx2"/>
                </a:solidFill>
              </a:rPr>
              <a:t>(</a:t>
            </a:r>
            <a:r>
              <a:rPr lang="ko-KR" altLang="en-US" sz="2800" b="1" dirty="0">
                <a:solidFill>
                  <a:schemeClr val="tx2"/>
                </a:solidFill>
              </a:rPr>
              <a:t>株仲間</a:t>
            </a:r>
            <a:r>
              <a:rPr lang="en-US" altLang="ko-KR" sz="2800" b="1" dirty="0" smtClean="0">
                <a:solidFill>
                  <a:schemeClr val="tx2"/>
                </a:solidFill>
              </a:rPr>
              <a:t>)</a:t>
            </a:r>
            <a:endParaRPr lang="ko-KR" altLang="en-US" sz="2800" b="1" dirty="0">
              <a:solidFill>
                <a:schemeClr val="tx2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clrChange>
              <a:clrFrom>
                <a:srgbClr val="0F090B"/>
              </a:clrFrom>
              <a:clrTo>
                <a:srgbClr val="0F090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782410"/>
            <a:ext cx="2536338" cy="18990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06" y="1083907"/>
            <a:ext cx="4049790" cy="410924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4156337" y="5283205"/>
            <a:ext cx="516819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800" b="1" dirty="0" err="1">
                <a:solidFill>
                  <a:schemeClr val="tx2"/>
                </a:solidFill>
              </a:rPr>
              <a:t>쿠라모토</a:t>
            </a:r>
            <a:r>
              <a:rPr lang="en-US" altLang="ko-KR" sz="2800" b="1" dirty="0">
                <a:solidFill>
                  <a:schemeClr val="tx2"/>
                </a:solidFill>
              </a:rPr>
              <a:t>(</a:t>
            </a:r>
            <a:r>
              <a:rPr lang="ko-KR" altLang="en-US" sz="2800" b="1" dirty="0">
                <a:solidFill>
                  <a:schemeClr val="tx2"/>
                </a:solidFill>
              </a:rPr>
              <a:t>蔵元</a:t>
            </a:r>
            <a:r>
              <a:rPr lang="en-US" altLang="ko-KR" sz="2800" b="1" dirty="0">
                <a:solidFill>
                  <a:schemeClr val="tx2"/>
                </a:solidFill>
              </a:rPr>
              <a:t>)</a:t>
            </a:r>
            <a:r>
              <a:rPr lang="ko-KR" altLang="en-US" sz="2800" b="1" dirty="0">
                <a:solidFill>
                  <a:schemeClr val="tx2"/>
                </a:solidFill>
              </a:rPr>
              <a:t>・</a:t>
            </a:r>
            <a:r>
              <a:rPr lang="ko-KR" altLang="en-US" sz="2800" b="1" dirty="0" err="1">
                <a:solidFill>
                  <a:schemeClr val="tx2"/>
                </a:solidFill>
              </a:rPr>
              <a:t>카케야</a:t>
            </a:r>
            <a:r>
              <a:rPr lang="en-US" altLang="ko-KR" sz="2800" b="1" dirty="0">
                <a:solidFill>
                  <a:schemeClr val="tx2"/>
                </a:solidFill>
              </a:rPr>
              <a:t>(</a:t>
            </a:r>
            <a:r>
              <a:rPr lang="ko-KR" altLang="en-US" sz="2800" b="1" dirty="0" err="1">
                <a:solidFill>
                  <a:schemeClr val="tx2"/>
                </a:solidFill>
              </a:rPr>
              <a:t>掛屋</a:t>
            </a:r>
            <a:r>
              <a:rPr lang="en-US" altLang="ko-KR" sz="2800" b="1" dirty="0" smtClean="0">
                <a:solidFill>
                  <a:schemeClr val="tx2"/>
                </a:solidFill>
              </a:rPr>
              <a:t>)</a:t>
            </a:r>
          </a:p>
          <a:p>
            <a:pPr algn="ctr" fontAlgn="base" latinLnBrk="1"/>
            <a:r>
              <a:rPr lang="ko-KR" altLang="en-US" sz="2800" b="1" dirty="0" err="1">
                <a:solidFill>
                  <a:schemeClr val="tx2"/>
                </a:solidFill>
              </a:rPr>
              <a:t>후다사시</a:t>
            </a:r>
            <a:r>
              <a:rPr lang="en-US" altLang="ko-KR" sz="2800" b="1" dirty="0">
                <a:solidFill>
                  <a:schemeClr val="tx2"/>
                </a:solidFill>
              </a:rPr>
              <a:t>(</a:t>
            </a:r>
            <a:r>
              <a:rPr lang="ko-KR" altLang="en-US" sz="2800" b="1" dirty="0" err="1">
                <a:solidFill>
                  <a:schemeClr val="tx2"/>
                </a:solidFill>
              </a:rPr>
              <a:t>札差</a:t>
            </a:r>
            <a:r>
              <a:rPr lang="en-US" altLang="ko-KR" sz="2800" b="1" dirty="0">
                <a:solidFill>
                  <a:schemeClr val="tx2"/>
                </a:solidFill>
              </a:rPr>
              <a:t>)</a:t>
            </a:r>
            <a:endParaRPr lang="ko-KR" alt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816 -0.04005 C 0.09879 -0.04907 0.12431 -0.05393 0.15105 -0.05393 C 0.18143 -0.05393 0.20573 -0.04907 0.22292 -0.04005 L 0.30469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화폐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36762"/>
            <a:ext cx="4762500" cy="38957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4" y="1659993"/>
            <a:ext cx="6391597" cy="360387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148064" y="1217053"/>
            <a:ext cx="51681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800" b="1" dirty="0" err="1" smtClean="0">
                <a:solidFill>
                  <a:schemeClr val="tx2"/>
                </a:solidFill>
              </a:rPr>
              <a:t>한사츠</a:t>
            </a:r>
            <a:r>
              <a:rPr lang="en-US" altLang="ko-KR" sz="2800" b="1" dirty="0">
                <a:solidFill>
                  <a:schemeClr val="tx2"/>
                </a:solidFill>
              </a:rPr>
              <a:t>(</a:t>
            </a:r>
            <a:r>
              <a:rPr lang="ko-KR" altLang="en-US" sz="2800" b="1" dirty="0" err="1">
                <a:solidFill>
                  <a:schemeClr val="tx2"/>
                </a:solidFill>
              </a:rPr>
              <a:t>藩札</a:t>
            </a:r>
            <a:r>
              <a:rPr lang="en-US" altLang="ko-KR" sz="2800" b="1" dirty="0">
                <a:solidFill>
                  <a:schemeClr val="tx2"/>
                </a:solidFill>
              </a:rPr>
              <a:t>)</a:t>
            </a:r>
            <a:endParaRPr lang="ko-KR" altLang="en-US" sz="2800" b="1" dirty="0">
              <a:solidFill>
                <a:schemeClr val="tx2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980728"/>
            <a:ext cx="6883276" cy="43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2797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초기의 외교와 쇄국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초기의 외교</a:t>
            </a:r>
            <a:endParaRPr lang="ko-KR" altLang="en-US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02456"/>
            <a:ext cx="7200800" cy="425196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3" y="945885"/>
            <a:ext cx="5057500" cy="43651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27" y="1002456"/>
            <a:ext cx="5368914" cy="434491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0" y="1082124"/>
            <a:ext cx="3400635" cy="42317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99580"/>
            <a:ext cx="8064896" cy="42765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직사각형 10"/>
          <p:cNvSpPr/>
          <p:nvPr/>
        </p:nvSpPr>
        <p:spPr>
          <a:xfrm>
            <a:off x="4444369" y="5445224"/>
            <a:ext cx="51681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2800" b="1" dirty="0" smtClean="0">
                <a:solidFill>
                  <a:schemeClr val="tx2"/>
                </a:solidFill>
              </a:rPr>
              <a:t>각 국과의 외교 관계</a:t>
            </a:r>
            <a:endParaRPr lang="ko-KR" alt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쇄국의 완성</a:t>
            </a:r>
            <a:endParaRPr lang="ko-KR" altLang="en-US" sz="2000" dirty="0"/>
          </a:p>
        </p:txBody>
      </p:sp>
      <p:sp>
        <p:nvSpPr>
          <p:cNvPr id="7" name="타원 6"/>
          <p:cNvSpPr/>
          <p:nvPr/>
        </p:nvSpPr>
        <p:spPr>
          <a:xfrm>
            <a:off x="1121507" y="175937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b="1" u="sng" dirty="0" smtClean="0">
                <a:solidFill>
                  <a:schemeClr val="bg1"/>
                </a:solidFill>
              </a:rPr>
              <a:t>크리스트교</a:t>
            </a:r>
            <a:endParaRPr lang="en-US" altLang="ko-KR" b="1" u="sng" dirty="0" smtClean="0">
              <a:solidFill>
                <a:schemeClr val="bg1"/>
              </a:solidFill>
            </a:endParaRPr>
          </a:p>
          <a:p>
            <a:pPr algn="ctr" fontAlgn="base" latinLnBrk="1"/>
            <a:r>
              <a:rPr lang="ko-KR" altLang="en-US" b="1" u="sng" dirty="0" smtClean="0">
                <a:solidFill>
                  <a:schemeClr val="bg1"/>
                </a:solidFill>
              </a:rPr>
              <a:t>금지</a:t>
            </a:r>
            <a:endParaRPr lang="ko-KR" altLang="en-US" b="1" u="sng" dirty="0">
              <a:solidFill>
                <a:schemeClr val="bg1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1121506" y="3519206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무역 통제</a:t>
            </a:r>
            <a:endParaRPr lang="ko-KR" altLang="en-US" sz="1600" dirty="0"/>
          </a:p>
        </p:txBody>
      </p:sp>
      <p:cxnSp>
        <p:nvCxnSpPr>
          <p:cNvPr id="18" name="꺾인 연결선 17"/>
          <p:cNvCxnSpPr>
            <a:stCxn id="7" idx="6"/>
          </p:cNvCxnSpPr>
          <p:nvPr/>
        </p:nvCxnSpPr>
        <p:spPr>
          <a:xfrm>
            <a:off x="2594224" y="2495738"/>
            <a:ext cx="1113680" cy="867742"/>
          </a:xfrm>
          <a:prstGeom prst="curvedConnector3">
            <a:avLst/>
          </a:prstGeom>
          <a:ln w="19050">
            <a:solidFill>
              <a:srgbClr val="F2652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/>
          <p:nvPr/>
        </p:nvCxnSpPr>
        <p:spPr>
          <a:xfrm flipV="1">
            <a:off x="2594223" y="3363480"/>
            <a:ext cx="1113681" cy="892084"/>
          </a:xfrm>
          <a:prstGeom prst="curvedConnector3">
            <a:avLst/>
          </a:prstGeom>
          <a:ln w="19050">
            <a:solidFill>
              <a:srgbClr val="F2652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3851921" y="1700808"/>
            <a:ext cx="4896544" cy="324116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fontAlgn="base" latinLnBrk="1"/>
            <a:r>
              <a:rPr lang="en-US" altLang="ko-KR" sz="1600" dirty="0" smtClean="0"/>
              <a:t>(</a:t>
            </a:r>
            <a:r>
              <a:rPr lang="ko-KR" altLang="en-US" sz="1600" dirty="0" smtClean="0"/>
              <a:t>종교 </a:t>
            </a:r>
            <a:r>
              <a:rPr lang="ko-KR" altLang="en-US" sz="1600" dirty="0"/>
              <a:t>금지</a:t>
            </a:r>
            <a:r>
              <a:rPr lang="en-US" altLang="ko-KR" sz="1600" dirty="0"/>
              <a:t>(</a:t>
            </a:r>
            <a:r>
              <a:rPr lang="ko-KR" altLang="en-US" sz="1600" dirty="0" err="1"/>
              <a:t>禁教</a:t>
            </a:r>
            <a:r>
              <a:rPr lang="en-US" altLang="ko-KR" sz="1600" dirty="0"/>
              <a:t>))</a:t>
            </a:r>
          </a:p>
          <a:p>
            <a:pPr fontAlgn="base" latinLnBrk="1"/>
            <a:r>
              <a:rPr lang="en-US" altLang="ko-KR" b="1" dirty="0" smtClean="0"/>
              <a:t>1612</a:t>
            </a:r>
            <a:r>
              <a:rPr lang="ko-KR" altLang="en-US" b="1" dirty="0"/>
              <a:t>년  </a:t>
            </a:r>
            <a:r>
              <a:rPr lang="ko-KR" altLang="en-US" b="1" dirty="0" err="1"/>
              <a:t>금교령</a:t>
            </a:r>
            <a:r>
              <a:rPr lang="en-US" altLang="ko-KR" b="1" dirty="0"/>
              <a:t>(</a:t>
            </a:r>
            <a:r>
              <a:rPr lang="ko-KR" altLang="en-US" b="1" dirty="0" err="1"/>
              <a:t>禁教令</a:t>
            </a:r>
            <a:r>
              <a:rPr lang="en-US" altLang="ko-KR" b="1" dirty="0" smtClean="0"/>
              <a:t>)</a:t>
            </a:r>
            <a:endParaRPr lang="ko-KR" altLang="en-US" b="1" dirty="0"/>
          </a:p>
          <a:p>
            <a:pPr fontAlgn="base" latinLnBrk="1"/>
            <a:r>
              <a:rPr lang="ko-KR" altLang="en-US" sz="1600" dirty="0"/>
              <a:t>        </a:t>
            </a:r>
            <a:r>
              <a:rPr lang="ko-KR" altLang="en-US" sz="1600" dirty="0" smtClean="0"/>
              <a:t>  신자의 </a:t>
            </a:r>
            <a:r>
              <a:rPr lang="ko-KR" altLang="en-US" sz="1600" dirty="0"/>
              <a:t>국외추방</a:t>
            </a:r>
            <a:r>
              <a:rPr lang="en-US" altLang="ko-KR" sz="1600" dirty="0"/>
              <a:t>(</a:t>
            </a:r>
            <a:r>
              <a:rPr lang="ko-KR" altLang="en-US" sz="1600" dirty="0" err="1"/>
              <a:t>타카야마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우콘</a:t>
            </a:r>
            <a:r>
              <a:rPr lang="en-US" altLang="ko-KR" sz="1600" dirty="0"/>
              <a:t>(</a:t>
            </a:r>
            <a:r>
              <a:rPr lang="ko-KR" altLang="en-US" sz="1600" dirty="0" err="1"/>
              <a:t>高山右近</a:t>
            </a:r>
            <a:r>
              <a:rPr lang="en-US" altLang="ko-KR" sz="1600" dirty="0" smtClean="0"/>
              <a:t>))</a:t>
            </a:r>
          </a:p>
          <a:p>
            <a:pPr fontAlgn="base" latinLnBrk="1"/>
            <a:endParaRPr lang="en-US" altLang="ko-KR" sz="1600" dirty="0" smtClean="0"/>
          </a:p>
          <a:p>
            <a:pPr fontAlgn="base" latinLnBrk="1"/>
            <a:r>
              <a:rPr lang="en-US" altLang="ko-KR" sz="1600" dirty="0" smtClean="0"/>
              <a:t>(</a:t>
            </a:r>
            <a:r>
              <a:rPr lang="ko-KR" altLang="en-US" sz="1600" dirty="0"/>
              <a:t>무역 제한</a:t>
            </a:r>
            <a:r>
              <a:rPr lang="en-US" altLang="ko-KR" sz="1600" dirty="0"/>
              <a:t>)</a:t>
            </a:r>
          </a:p>
          <a:p>
            <a:pPr fontAlgn="base" latinLnBrk="1"/>
            <a:r>
              <a:rPr lang="en-US" altLang="ko-KR" sz="1600" dirty="0" smtClean="0"/>
              <a:t>1616</a:t>
            </a:r>
            <a:r>
              <a:rPr lang="ko-KR" altLang="en-US" sz="1600" dirty="0"/>
              <a:t>년  </a:t>
            </a:r>
            <a:r>
              <a:rPr lang="ko-KR" altLang="en-US" sz="1600" dirty="0" err="1"/>
              <a:t>히라도</a:t>
            </a:r>
            <a:r>
              <a:rPr lang="en-US" altLang="ko-KR" sz="1600" dirty="0"/>
              <a:t>(</a:t>
            </a:r>
            <a:r>
              <a:rPr lang="ko-KR" altLang="en-US" sz="1600" dirty="0"/>
              <a:t>平戸</a:t>
            </a:r>
            <a:r>
              <a:rPr lang="en-US" altLang="ko-KR" sz="1600" dirty="0"/>
              <a:t>)</a:t>
            </a:r>
            <a:r>
              <a:rPr lang="ko-KR" altLang="en-US" sz="1600" dirty="0"/>
              <a:t>・</a:t>
            </a:r>
            <a:r>
              <a:rPr lang="ko-KR" altLang="en-US" sz="1600" dirty="0" err="1"/>
              <a:t>나가사키</a:t>
            </a:r>
            <a:r>
              <a:rPr lang="en-US" altLang="ko-KR" sz="1600" dirty="0"/>
              <a:t>(</a:t>
            </a:r>
            <a:r>
              <a:rPr lang="ko-KR" altLang="en-US" sz="1600" dirty="0"/>
              <a:t>長崎</a:t>
            </a:r>
            <a:r>
              <a:rPr lang="en-US" altLang="ko-KR" sz="1600" dirty="0"/>
              <a:t>)</a:t>
            </a:r>
            <a:r>
              <a:rPr lang="ko-KR" altLang="en-US" sz="1600" dirty="0"/>
              <a:t>에 한정</a:t>
            </a:r>
          </a:p>
          <a:p>
            <a:pPr fontAlgn="base" latinLnBrk="1"/>
            <a:r>
              <a:rPr lang="en-US" altLang="ko-KR" sz="1600" dirty="0" smtClean="0"/>
              <a:t>1635</a:t>
            </a:r>
            <a:r>
              <a:rPr lang="ko-KR" altLang="en-US" sz="1600" dirty="0"/>
              <a:t>년  일본인의 해외 도항</a:t>
            </a:r>
            <a:r>
              <a:rPr lang="en-US" altLang="ko-KR" sz="1600" dirty="0"/>
              <a:t>(</a:t>
            </a:r>
            <a:r>
              <a:rPr lang="ko-KR" altLang="en-US" sz="1600" dirty="0"/>
              <a:t>渡航</a:t>
            </a:r>
            <a:r>
              <a:rPr lang="en-US" altLang="ko-KR" sz="1600" dirty="0"/>
              <a:t>)</a:t>
            </a:r>
            <a:r>
              <a:rPr lang="ko-KR" altLang="en-US" sz="1600" dirty="0"/>
              <a:t>・귀국전면금지</a:t>
            </a:r>
          </a:p>
          <a:p>
            <a:pPr fontAlgn="base" latinLnBrk="1"/>
            <a:r>
              <a:rPr lang="ko-KR" altLang="en-US" sz="1600" dirty="0"/>
              <a:t>　↓</a:t>
            </a:r>
          </a:p>
          <a:p>
            <a:pPr fontAlgn="base" latinLnBrk="1"/>
            <a:r>
              <a:rPr lang="en-US" altLang="ko-KR" sz="1600" b="1" dirty="0" smtClean="0"/>
              <a:t>1637</a:t>
            </a:r>
            <a:r>
              <a:rPr lang="ko-KR" altLang="en-US" sz="1600" b="1" dirty="0"/>
              <a:t>년  </a:t>
            </a:r>
            <a:r>
              <a:rPr lang="ko-KR" altLang="en-US" sz="2000" b="1" u="sng" dirty="0" err="1"/>
              <a:t>시마바라의</a:t>
            </a:r>
            <a:r>
              <a:rPr lang="ko-KR" altLang="en-US" sz="2000" b="1" u="sng" dirty="0"/>
              <a:t> 난</a:t>
            </a:r>
            <a:r>
              <a:rPr lang="en-US" altLang="ko-KR" sz="2000" b="1" u="sng" dirty="0"/>
              <a:t>(</a:t>
            </a:r>
            <a:r>
              <a:rPr lang="ko-KR" altLang="en-US" sz="2000" b="1" u="sng" dirty="0"/>
              <a:t>島原の乱</a:t>
            </a:r>
            <a:r>
              <a:rPr lang="en-US" altLang="ko-KR" sz="2000" b="1" u="sng" dirty="0" smtClean="0"/>
              <a:t>)</a:t>
            </a:r>
          </a:p>
          <a:p>
            <a:pPr fontAlgn="base" latinLnBrk="1"/>
            <a:r>
              <a:rPr lang="en-US" altLang="ko-KR" sz="1600" dirty="0"/>
              <a:t> </a:t>
            </a:r>
            <a:r>
              <a:rPr lang="en-US" altLang="ko-KR" sz="1600" dirty="0" smtClean="0"/>
              <a:t>          </a:t>
            </a:r>
            <a:r>
              <a:rPr lang="ko-KR" altLang="en-US" sz="1600" dirty="0" err="1" smtClean="0"/>
              <a:t>아마쿠사</a:t>
            </a:r>
            <a:r>
              <a:rPr lang="ko-KR" altLang="en-US" sz="1600" dirty="0" smtClean="0"/>
              <a:t> </a:t>
            </a:r>
            <a:r>
              <a:rPr lang="ko-KR" altLang="en-US" sz="1600" dirty="0"/>
              <a:t>시로</a:t>
            </a:r>
            <a:r>
              <a:rPr lang="en-US" altLang="ko-KR" sz="1600" dirty="0"/>
              <a:t>(</a:t>
            </a:r>
            <a:r>
              <a:rPr lang="ko-KR" altLang="en-US" sz="1600" dirty="0" err="1"/>
              <a:t>天草四郎</a:t>
            </a:r>
            <a:r>
              <a:rPr lang="en-US" altLang="ko-KR" sz="1600" dirty="0"/>
              <a:t>) </a:t>
            </a:r>
            <a:r>
              <a:rPr lang="ko-KR" altLang="en-US" sz="1600" dirty="0"/>
              <a:t>중심</a:t>
            </a:r>
          </a:p>
          <a:p>
            <a:pPr algn="ctr"/>
            <a:endParaRPr lang="en-US" altLang="ko-KR" sz="16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50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산업과 경제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농업의 진보</a:t>
            </a:r>
            <a:endParaRPr lang="ko-KR" altLang="en-US" sz="2000" dirty="0"/>
          </a:p>
        </p:txBody>
      </p:sp>
      <p:cxnSp>
        <p:nvCxnSpPr>
          <p:cNvPr id="6" name="꺾인 연결선 17"/>
          <p:cNvCxnSpPr/>
          <p:nvPr/>
        </p:nvCxnSpPr>
        <p:spPr>
          <a:xfrm>
            <a:off x="1043609" y="2495738"/>
            <a:ext cx="1113680" cy="867742"/>
          </a:xfrm>
          <a:prstGeom prst="curvedConnector3">
            <a:avLst/>
          </a:prstGeom>
          <a:ln w="19050">
            <a:solidFill>
              <a:srgbClr val="F2652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꺾인 연결선 21"/>
          <p:cNvCxnSpPr/>
          <p:nvPr/>
        </p:nvCxnSpPr>
        <p:spPr>
          <a:xfrm flipV="1">
            <a:off x="1043608" y="3363480"/>
            <a:ext cx="1113681" cy="892084"/>
          </a:xfrm>
          <a:prstGeom prst="curvedConnector3">
            <a:avLst/>
          </a:prstGeom>
          <a:ln w="19050">
            <a:solidFill>
              <a:srgbClr val="F2652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2213751" y="2627121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종교 금지</a:t>
            </a:r>
            <a:endParaRPr lang="en-US" altLang="ko-KR" sz="1600" dirty="0" smtClean="0"/>
          </a:p>
          <a:p>
            <a:pPr algn="ctr" fontAlgn="base" latinLnBrk="1"/>
            <a:r>
              <a:rPr lang="ko-KR" altLang="en-US" sz="1600" dirty="0" smtClean="0"/>
              <a:t>강화</a:t>
            </a:r>
            <a:endParaRPr lang="en-US" altLang="ko-KR" sz="1600" dirty="0" smtClean="0"/>
          </a:p>
        </p:txBody>
      </p:sp>
      <p:cxnSp>
        <p:nvCxnSpPr>
          <p:cNvPr id="3" name="직선 화살표 연결선 2"/>
          <p:cNvCxnSpPr>
            <a:stCxn id="8" idx="6"/>
          </p:cNvCxnSpPr>
          <p:nvPr/>
        </p:nvCxnSpPr>
        <p:spPr>
          <a:xfrm flipV="1">
            <a:off x="3686468" y="3363479"/>
            <a:ext cx="957540" cy="1"/>
          </a:xfrm>
          <a:prstGeom prst="straightConnector1">
            <a:avLst/>
          </a:prstGeom>
          <a:ln w="19050">
            <a:solidFill>
              <a:srgbClr val="F2652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4644008" y="2627121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쇄국의</a:t>
            </a:r>
            <a:endParaRPr lang="en-US" altLang="ko-KR" sz="1600" dirty="0" smtClean="0"/>
          </a:p>
          <a:p>
            <a:pPr algn="ctr" fontAlgn="base" latinLnBrk="1"/>
            <a:r>
              <a:rPr lang="ko-KR" altLang="en-US" sz="1600" dirty="0" smtClean="0"/>
              <a:t>완성</a:t>
            </a:r>
            <a:endParaRPr lang="en-US" altLang="ko-KR" sz="1600" dirty="0" smtClean="0"/>
          </a:p>
        </p:txBody>
      </p:sp>
      <p:sp>
        <p:nvSpPr>
          <p:cNvPr id="14" name="직사각형 13"/>
          <p:cNvSpPr/>
          <p:nvPr/>
        </p:nvSpPr>
        <p:spPr>
          <a:xfrm>
            <a:off x="2060284" y="4221088"/>
            <a:ext cx="17796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002060"/>
                </a:solidFill>
              </a:rPr>
              <a:t>신앙 조사 관리</a:t>
            </a:r>
            <a:endParaRPr lang="en-US" altLang="ja-JP" sz="16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신앙 조사 관리인을 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별도로 둠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</a:p>
          <a:p>
            <a:pPr algn="ctr"/>
            <a:r>
              <a:rPr lang="ko-KR" altLang="en-US" sz="1600" b="1" u="sng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카쿠레</a:t>
            </a:r>
            <a:r>
              <a:rPr lang="ko-KR" altLang="en-US" sz="1600" b="1" u="sng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1600" b="1" u="sng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키리스탄</a:t>
            </a:r>
            <a:endParaRPr lang="en-US" altLang="ko-KR" sz="1600" b="1" u="sng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365229" y="4221088"/>
            <a:ext cx="45031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1639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년 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포르투갈인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내항 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금지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1641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년 네덜란드인을 </a:t>
            </a:r>
            <a:r>
              <a:rPr lang="ko-KR" altLang="en-US" sz="1400" b="1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나가사키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長崎</a:t>
            </a:r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데지마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出島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로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          중국인은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중국인 저택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唐人屋敷</a:t>
            </a:r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으로 이동시킴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 flipV="1">
            <a:off x="6102183" y="3363479"/>
            <a:ext cx="957540" cy="1"/>
          </a:xfrm>
          <a:prstGeom prst="straightConnector1">
            <a:avLst/>
          </a:prstGeom>
          <a:ln w="19050">
            <a:solidFill>
              <a:srgbClr val="F2652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/>
          <p:cNvSpPr/>
          <p:nvPr/>
        </p:nvSpPr>
        <p:spPr>
          <a:xfrm>
            <a:off x="7059723" y="2627121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쇄국의</a:t>
            </a:r>
            <a:endParaRPr lang="en-US" altLang="ko-KR" sz="1600" dirty="0" smtClean="0"/>
          </a:p>
          <a:p>
            <a:pPr algn="ctr" fontAlgn="base" latinLnBrk="1"/>
            <a:r>
              <a:rPr lang="ko-KR" altLang="en-US" sz="1600" dirty="0" smtClean="0"/>
              <a:t>영향</a:t>
            </a:r>
            <a:r>
              <a:rPr lang="en-US" altLang="ko-KR" sz="1600" dirty="0" smtClean="0"/>
              <a:t>?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6668798" y="1395353"/>
            <a:ext cx="2350323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막번체제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幕藩体制</a:t>
            </a:r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의 </a:t>
            </a:r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완성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  <a:p>
            <a:r>
              <a:rPr lang="en-US" altLang="ko-KR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1400" dirty="0" err="1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헤이와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平和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까지 </a:t>
            </a:r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지속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endParaRPr lang="ko-KR" altLang="en-US" sz="1400" dirty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r>
              <a:rPr lang="ko-KR" altLang="en-US" sz="1400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세계화에 </a:t>
            </a:r>
            <a:r>
              <a:rPr lang="ko-KR" altLang="en-US" sz="1400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뒤쳐짐</a:t>
            </a:r>
          </a:p>
          <a:p>
            <a:r>
              <a:rPr lang="ko-KR" altLang="en-US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독자적인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문화 </a:t>
            </a:r>
            <a:r>
              <a:rPr lang="ko-KR" altLang="en-US" b="1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형성</a:t>
            </a:r>
            <a:endParaRPr lang="ko-KR" altLang="en-US" b="1" dirty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93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직사각형 7"/>
          <p:cNvSpPr/>
          <p:nvPr/>
        </p:nvSpPr>
        <p:spPr>
          <a:xfrm>
            <a:off x="29029" y="4201924"/>
            <a:ext cx="908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21302265 </a:t>
            </a:r>
            <a:r>
              <a:rPr lang="ko-KR" altLang="en-US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이수민</a:t>
            </a:r>
            <a:endParaRPr lang="zh-CN" altLang="en-US" sz="28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343213"/>
            <a:ext cx="9144000" cy="1613802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7200" b="1" spc="-300" dirty="0" err="1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에도시대</a:t>
            </a:r>
            <a:endParaRPr lang="ko-KR" altLang="en-US" sz="7200" b="1" spc="-30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82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전기의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정치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97702"/>
            <a:ext cx="3168352" cy="4527642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79512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355365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19815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1982453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3554519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2380238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초대 쇼군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将軍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3862789"/>
            <a:ext cx="261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FF0000"/>
                </a:solidFill>
              </a:rPr>
              <a:t>세키가하라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전투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(1600</a:t>
            </a:r>
            <a:r>
              <a:rPr lang="ja-JP" altLang="en-US" b="1" dirty="0">
                <a:solidFill>
                  <a:srgbClr val="FF0000"/>
                </a:solidFill>
              </a:rPr>
              <a:t>年</a:t>
            </a:r>
            <a:r>
              <a:rPr lang="en-US" altLang="ja-JP" b="1" dirty="0">
                <a:solidFill>
                  <a:srgbClr val="FF0000"/>
                </a:solidFill>
              </a:rPr>
              <a:t>, </a:t>
            </a:r>
            <a:r>
              <a:rPr lang="ja-JP" altLang="en-US" b="1" dirty="0">
                <a:solidFill>
                  <a:srgbClr val="FF0000"/>
                </a:solidFill>
              </a:rPr>
              <a:t>関ヶ原の戦い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443472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오사카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전투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1615, 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大阪</a:t>
            </a:r>
            <a:r>
              <a:rPr lang="ja-JP" altLang="en-US" dirty="0">
                <a:solidFill>
                  <a:schemeClr val="tx2">
                    <a:lumMod val="50000"/>
                  </a:schemeClr>
                </a:solidFill>
              </a:rPr>
              <a:t>の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陣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6479" y="3704922"/>
            <a:ext cx="2179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조정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및 조정의 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신하에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대한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법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</a:rPr>
              <a:t>禁中並公家諸法度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0758" y="2244774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</a:rPr>
              <a:t>무가법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武家諸法度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6372200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6479" y="5440578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주인선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무역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朱印船貿易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도쿠가와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이에야스</a:t>
            </a:r>
            <a:r>
              <a:rPr lang="en-US" altLang="ko-KR" sz="2000" dirty="0"/>
              <a:t>(</a:t>
            </a:r>
            <a:r>
              <a:rPr lang="ko-KR" altLang="en-US" sz="2000" dirty="0" err="1"/>
              <a:t>徳川家康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3707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7" grpId="0"/>
      <p:bldP spid="18" grpId="0"/>
      <p:bldP spid="19" grpId="0"/>
      <p:bldP spid="20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전기의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정치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도쿠가와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이에미츠</a:t>
            </a:r>
            <a:r>
              <a:rPr lang="en-US" altLang="ko-KR" sz="2000" dirty="0"/>
              <a:t>(</a:t>
            </a:r>
            <a:r>
              <a:rPr lang="ko-KR" altLang="en-US" sz="2000" dirty="0" err="1"/>
              <a:t>徳川家光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372200" y="2852936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79512" y="370492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79512" y="2132856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6372200" y="443711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070" y="2531502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대 쇼군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070" y="3998083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</a:rPr>
              <a:t>산킨코타이제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参勤交代制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216" y="3139216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시마바라의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난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1637,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島原</a:t>
            </a:r>
            <a:r>
              <a:rPr lang="ja-JP" altLang="en-US" b="1" dirty="0">
                <a:solidFill>
                  <a:schemeClr val="tx2">
                    <a:lumMod val="50000"/>
                  </a:schemeClr>
                </a:solidFill>
              </a:rPr>
              <a:t>の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乱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4208" y="469725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FF0000"/>
                </a:solidFill>
              </a:rPr>
              <a:t>게이안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오후레가키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en-US" altLang="ko-KR" b="1" dirty="0">
                <a:solidFill>
                  <a:srgbClr val="FF0000"/>
                </a:solidFill>
              </a:rPr>
              <a:t>1642, </a:t>
            </a:r>
            <a:r>
              <a:rPr lang="ja-JP" altLang="en-US" b="1" dirty="0">
                <a:solidFill>
                  <a:srgbClr val="FF0000"/>
                </a:solidFill>
              </a:rPr>
              <a:t>慶安の御触書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2" y="1988840"/>
            <a:ext cx="3581017" cy="4348366"/>
          </a:xfrm>
          <a:prstGeom prst="rect">
            <a:avLst/>
          </a:prstGeom>
        </p:spPr>
      </p:pic>
      <p:sp>
        <p:nvSpPr>
          <p:cNvPr id="33" name="모서리가 둥근 직사각형 32"/>
          <p:cNvSpPr/>
          <p:nvPr/>
        </p:nvSpPr>
        <p:spPr>
          <a:xfrm>
            <a:off x="179512" y="530120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5587488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</a:rPr>
              <a:t>막번체제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幕藩体制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완성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전기의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정치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도쿠가와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츠나요시</a:t>
            </a:r>
            <a:r>
              <a:rPr lang="en-US" altLang="ko-KR" sz="2000" dirty="0"/>
              <a:t>(</a:t>
            </a:r>
            <a:r>
              <a:rPr lang="ko-KR" altLang="en-US" sz="2000" dirty="0" err="1"/>
              <a:t>徳川綱吉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6372200" y="2852936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79512" y="3653833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179512" y="2081767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6391674" y="4435211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8070" y="2480413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5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쇼군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953975"/>
            <a:ext cx="231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유학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장려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⇒ </a:t>
            </a:r>
            <a:r>
              <a:rPr lang="ko-KR" altLang="en-US" dirty="0" err="1" smtClean="0">
                <a:solidFill>
                  <a:schemeClr val="tx2">
                    <a:lumMod val="50000"/>
                  </a:schemeClr>
                </a:solidFill>
              </a:rPr>
              <a:t>유시마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湯島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성당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0758" y="3139216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살생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금지령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生類憐</a:t>
            </a:r>
            <a:r>
              <a:rPr lang="ja-JP" altLang="en-US" dirty="0">
                <a:solidFill>
                  <a:schemeClr val="tx2">
                    <a:lumMod val="50000"/>
                  </a:schemeClr>
                </a:solidFill>
              </a:rPr>
              <a:t>み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令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0758" y="4581128"/>
            <a:ext cx="191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화폐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개혁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⇒ 가치 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하락 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⇒ 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물가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상승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07" y="1997702"/>
            <a:ext cx="3326770" cy="4671657"/>
          </a:xfrm>
          <a:prstGeom prst="rect">
            <a:avLst/>
          </a:prstGeom>
        </p:spPr>
      </p:pic>
      <p:sp>
        <p:nvSpPr>
          <p:cNvPr id="42" name="모서리가 둥근 직사각형 41"/>
          <p:cNvSpPr/>
          <p:nvPr/>
        </p:nvSpPr>
        <p:spPr>
          <a:xfrm>
            <a:off x="179512" y="5229200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5666992"/>
            <a:ext cx="231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소바요닌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側用人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4" y="580527"/>
            <a:ext cx="8816044" cy="60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2" grpId="0" animBg="1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전기의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정치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355365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19815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1982453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3554519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2276872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문치 정치</a:t>
            </a:r>
          </a:p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文治 政治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825914"/>
            <a:ext cx="29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err="1" smtClean="0">
                <a:solidFill>
                  <a:schemeClr val="tx2">
                    <a:lumMod val="50000"/>
                  </a:schemeClr>
                </a:solidFill>
              </a:rPr>
              <a:t>이에노부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家宣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7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이에츠구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家継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528" y="5443472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살생 금지령</a:t>
            </a:r>
          </a:p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⇒ 폐지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6479" y="3825913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나가사키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무역 제한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0758" y="2408994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화폐 가치 상승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6372200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6479" y="5581971"/>
            <a:ext cx="21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상품 작물 생산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아라이</a:t>
            </a:r>
            <a:r>
              <a:rPr lang="ko-KR" altLang="en-US" sz="2000" dirty="0"/>
              <a:t> </a:t>
            </a:r>
            <a:r>
              <a:rPr lang="ko-KR" altLang="en-US" sz="2000" dirty="0" err="1"/>
              <a:t>하쿠세키</a:t>
            </a:r>
            <a:r>
              <a:rPr lang="en-US" altLang="ko-KR" sz="2000" dirty="0"/>
              <a:t>(</a:t>
            </a:r>
            <a:r>
              <a:rPr lang="ko-KR" altLang="en-US" sz="2000" dirty="0"/>
              <a:t>新井白石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42" y="1844824"/>
            <a:ext cx="32073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7" grpId="0"/>
      <p:bldP spid="18" grpId="0"/>
      <p:bldP spid="19" grpId="0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smtClean="0"/>
              <a:t>특색</a:t>
            </a:r>
            <a:endParaRPr lang="ko-KR" altLang="en-US" sz="2000" dirty="0"/>
          </a:p>
        </p:txBody>
      </p:sp>
      <p:sp>
        <p:nvSpPr>
          <p:cNvPr id="6" name="직사각형 5"/>
          <p:cNvSpPr/>
          <p:nvPr/>
        </p:nvSpPr>
        <p:spPr>
          <a:xfrm>
            <a:off x="827584" y="3249381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교육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772816"/>
            <a:ext cx="386035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600" b="1" u="sng" dirty="0" err="1" smtClean="0"/>
              <a:t>교토</a:t>
            </a:r>
            <a:r>
              <a:rPr lang="en-US" altLang="ko-KR" sz="1600" b="1" u="sng" dirty="0"/>
              <a:t>(</a:t>
            </a:r>
            <a:r>
              <a:rPr lang="ko-KR" altLang="en-US" sz="1600" b="1" u="sng" dirty="0" smtClean="0"/>
              <a:t>京都</a:t>
            </a:r>
            <a:r>
              <a:rPr lang="en-US" altLang="ko-KR" sz="1600" b="1" u="sng" dirty="0" smtClean="0"/>
              <a:t>)</a:t>
            </a:r>
            <a:r>
              <a:rPr lang="ko-KR" altLang="en-US" sz="1600" b="1" u="sng" dirty="0" smtClean="0"/>
              <a:t>・</a:t>
            </a:r>
            <a:r>
              <a:rPr lang="ko-KR" altLang="en-US" sz="1600" b="1" u="sng" dirty="0"/>
              <a:t>오사카</a:t>
            </a:r>
            <a:r>
              <a:rPr lang="en-US" altLang="ko-KR" sz="1600" b="1" u="sng" dirty="0" smtClean="0"/>
              <a:t>(</a:t>
            </a:r>
            <a:r>
              <a:rPr lang="ko-KR" altLang="en-US" sz="1600" b="1" u="sng" dirty="0" smtClean="0"/>
              <a:t>大阪</a:t>
            </a:r>
            <a:r>
              <a:rPr lang="en-US" altLang="ko-KR" sz="1600" b="1" u="sng" dirty="0" smtClean="0"/>
              <a:t>)</a:t>
            </a:r>
            <a:r>
              <a:rPr lang="ko-KR" altLang="en-US" sz="1600" b="1" u="sng" dirty="0" smtClean="0"/>
              <a:t> </a:t>
            </a:r>
            <a:r>
              <a:rPr lang="ko-KR" altLang="en-US" sz="1600" b="1" u="sng" dirty="0" err="1"/>
              <a:t>죠닌</a:t>
            </a:r>
            <a:r>
              <a:rPr lang="ko-KR" altLang="en-US" sz="1600" b="1" u="sng" dirty="0"/>
              <a:t> </a:t>
            </a:r>
            <a:r>
              <a:rPr lang="ko-KR" altLang="en-US" sz="1400" dirty="0"/>
              <a:t>중심 문화</a:t>
            </a:r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ko-KR" altLang="en-US" sz="1600" b="1" dirty="0" smtClean="0"/>
              <a:t>현실적</a:t>
            </a:r>
            <a:r>
              <a:rPr lang="ko-KR" altLang="en-US" sz="1400" dirty="0" smtClean="0"/>
              <a:t>인 </a:t>
            </a:r>
            <a:r>
              <a:rPr lang="ko-KR" altLang="en-US" sz="1400" dirty="0"/>
              <a:t>문화</a:t>
            </a:r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ko-KR" altLang="en-US" sz="1400" dirty="0" smtClean="0"/>
              <a:t>순수하게 </a:t>
            </a:r>
            <a:r>
              <a:rPr lang="ko-KR" altLang="en-US" sz="1400" dirty="0"/>
              <a:t>일본적인 </a:t>
            </a:r>
            <a:r>
              <a:rPr lang="ko-KR" altLang="en-US" sz="1400" dirty="0" smtClean="0"/>
              <a:t>문화</a:t>
            </a:r>
            <a:endParaRPr lang="ko-KR" altLang="en-US" sz="1400" dirty="0"/>
          </a:p>
        </p:txBody>
      </p:sp>
      <p:sp>
        <p:nvSpPr>
          <p:cNvPr id="8" name="직사각형 7"/>
          <p:cNvSpPr/>
          <p:nvPr/>
        </p:nvSpPr>
        <p:spPr>
          <a:xfrm>
            <a:off x="971600" y="3757099"/>
            <a:ext cx="23775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600" b="1" dirty="0"/>
              <a:t>무사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武士</a:t>
            </a:r>
            <a:r>
              <a:rPr lang="en-US" altLang="ko-KR" sz="1600" b="1" dirty="0"/>
              <a:t>) : </a:t>
            </a:r>
            <a:r>
              <a:rPr lang="ko-KR" altLang="en-US" sz="1600" b="1" dirty="0" err="1"/>
              <a:t>번교</a:t>
            </a:r>
            <a:r>
              <a:rPr lang="en-US" altLang="ko-KR" sz="1600" b="1" dirty="0"/>
              <a:t>(</a:t>
            </a:r>
            <a:r>
              <a:rPr lang="ko-KR" altLang="en-US" sz="1600" b="1" dirty="0" err="1"/>
              <a:t>藩校</a:t>
            </a:r>
            <a:r>
              <a:rPr lang="en-US" altLang="ko-KR" sz="1600" b="1" dirty="0" smtClean="0"/>
              <a:t>)</a:t>
            </a:r>
          </a:p>
          <a:p>
            <a:pPr fontAlgn="base" latinLnBrk="1"/>
            <a:endParaRPr lang="ko-KR" altLang="en-US" sz="1600" b="1" dirty="0"/>
          </a:p>
          <a:p>
            <a:pPr fontAlgn="base" latinLnBrk="1"/>
            <a:r>
              <a:rPr lang="ko-KR" altLang="en-US" sz="1600" b="1" dirty="0"/>
              <a:t>서민 </a:t>
            </a:r>
            <a:r>
              <a:rPr lang="en-US" altLang="ko-KR" sz="1600" b="1" dirty="0"/>
              <a:t>: </a:t>
            </a:r>
            <a:r>
              <a:rPr lang="ko-KR" altLang="en-US" sz="1600" b="1" dirty="0" err="1"/>
              <a:t>테라코야</a:t>
            </a:r>
            <a:r>
              <a:rPr lang="en-US" altLang="ko-KR" sz="1600" b="1" dirty="0"/>
              <a:t>(</a:t>
            </a:r>
            <a:r>
              <a:rPr lang="ko-KR" altLang="en-US" sz="1600" b="1" dirty="0" err="1"/>
              <a:t>寺子屋</a:t>
            </a:r>
            <a:r>
              <a:rPr lang="en-US" altLang="ko-KR" sz="1600" b="1" dirty="0" smtClean="0"/>
              <a:t>)</a:t>
            </a:r>
            <a:endParaRPr lang="ko-KR" altLang="en-US" sz="16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64" y="1046819"/>
            <a:ext cx="3635081" cy="242187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60" y="2492896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학문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974899"/>
            <a:ext cx="5229317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유학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儒学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r>
              <a:rPr lang="ko-KR" altLang="en-US" sz="1400" dirty="0"/>
              <a:t>┬주자학</a:t>
            </a:r>
            <a:r>
              <a:rPr lang="en-US" altLang="ko-KR" sz="1400" dirty="0"/>
              <a:t>(</a:t>
            </a:r>
            <a:r>
              <a:rPr lang="ko-KR" altLang="en-US" sz="1400" dirty="0"/>
              <a:t>朱子学</a:t>
            </a:r>
            <a:r>
              <a:rPr lang="en-US" altLang="ko-KR" sz="1400" dirty="0"/>
              <a:t>) : </a:t>
            </a:r>
            <a:r>
              <a:rPr lang="ko-KR" altLang="en-US" sz="1400" dirty="0"/>
              <a:t>막부</a:t>
            </a:r>
            <a:r>
              <a:rPr lang="en-US" altLang="ko-KR" sz="1400" dirty="0"/>
              <a:t>(</a:t>
            </a:r>
            <a:r>
              <a:rPr lang="ko-KR" altLang="en-US" sz="1400" dirty="0"/>
              <a:t>幕府</a:t>
            </a:r>
            <a:r>
              <a:rPr lang="en-US" altLang="ko-KR" sz="1400" dirty="0"/>
              <a:t>)</a:t>
            </a:r>
            <a:r>
              <a:rPr lang="ko-KR" altLang="en-US" sz="1400" dirty="0"/>
              <a:t>가 보호</a:t>
            </a:r>
            <a:r>
              <a:rPr lang="en-US" altLang="ko-KR" sz="1400" dirty="0"/>
              <a:t>, </a:t>
            </a:r>
            <a:r>
              <a:rPr lang="ko-KR" altLang="en-US" sz="1400" dirty="0"/>
              <a:t>질서 중시</a:t>
            </a:r>
          </a:p>
          <a:p>
            <a:pPr fontAlgn="base" latinLnBrk="1"/>
            <a:r>
              <a:rPr lang="ko-KR" altLang="en-US" sz="1400" dirty="0" smtClean="0"/>
              <a:t> </a:t>
            </a:r>
            <a:r>
              <a:rPr lang="ko-KR" altLang="en-US" sz="1400" dirty="0"/>
              <a:t>　　　　 ├양명학</a:t>
            </a:r>
            <a:r>
              <a:rPr lang="en-US" altLang="ko-KR" sz="1400" dirty="0"/>
              <a:t>(</a:t>
            </a:r>
            <a:r>
              <a:rPr lang="ko-KR" altLang="en-US" sz="1400" dirty="0"/>
              <a:t>陽明学</a:t>
            </a:r>
            <a:r>
              <a:rPr lang="en-US" altLang="ko-KR" sz="1400" dirty="0"/>
              <a:t>) : </a:t>
            </a:r>
            <a:r>
              <a:rPr lang="ko-KR" altLang="en-US" sz="1400" dirty="0"/>
              <a:t>실천 중시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나카에</a:t>
            </a:r>
            <a:r>
              <a:rPr lang="ko-KR" altLang="en-US" sz="1400" dirty="0"/>
              <a:t> 도주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中江藤樹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 smtClean="0"/>
              <a:t> </a:t>
            </a:r>
            <a:r>
              <a:rPr lang="ko-KR" altLang="en-US" sz="1400" dirty="0"/>
              <a:t>　　　　 └고학</a:t>
            </a:r>
            <a:r>
              <a:rPr lang="en-US" altLang="ko-KR" sz="1400" dirty="0"/>
              <a:t>(</a:t>
            </a:r>
            <a:r>
              <a:rPr lang="ko-KR" altLang="en-US" sz="1400" dirty="0"/>
              <a:t>古学</a:t>
            </a:r>
            <a:r>
              <a:rPr lang="en-US" altLang="ko-KR" sz="1400" dirty="0"/>
              <a:t>) : </a:t>
            </a:r>
            <a:r>
              <a:rPr lang="ko-KR" altLang="en-US" sz="1400" dirty="0"/>
              <a:t>고전 중시</a:t>
            </a:r>
            <a:r>
              <a:rPr lang="en-US" altLang="ko-KR" sz="1400" dirty="0"/>
              <a:t>, </a:t>
            </a:r>
            <a:r>
              <a:rPr lang="ko-KR" altLang="en-US" sz="1400" dirty="0"/>
              <a:t>오규 </a:t>
            </a:r>
            <a:r>
              <a:rPr lang="ko-KR" altLang="en-US" sz="1400" dirty="0" err="1"/>
              <a:t>소라이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荻生徂徠</a:t>
            </a:r>
            <a:r>
              <a:rPr lang="en-US" altLang="ko-KR" sz="1400" dirty="0" smtClean="0"/>
              <a:t>)</a:t>
            </a:r>
            <a:endParaRPr lang="en-US" altLang="ko-KR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역사학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en-US" altLang="ko-KR" sz="1400" dirty="0"/>
              <a:t>『</a:t>
            </a:r>
            <a:r>
              <a:rPr lang="ko-KR" altLang="en-US" sz="1400" dirty="0"/>
              <a:t>대일본사</a:t>
            </a:r>
            <a:r>
              <a:rPr lang="en-US" altLang="ko-KR" sz="1400" dirty="0"/>
              <a:t>(</a:t>
            </a:r>
            <a:r>
              <a:rPr lang="ko-KR" altLang="en-US" sz="1400" dirty="0"/>
              <a:t>大日本史</a:t>
            </a:r>
            <a:r>
              <a:rPr lang="en-US" altLang="ko-KR" sz="1400" dirty="0"/>
              <a:t>)』 : </a:t>
            </a:r>
            <a:r>
              <a:rPr lang="ko-KR" altLang="en-US" sz="1400" dirty="0" err="1"/>
              <a:t>도쿠가와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미츠쿠니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徳川光圀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en-US" altLang="ko-KR" sz="1400" dirty="0"/>
              <a:t>『</a:t>
            </a:r>
            <a:r>
              <a:rPr lang="ko-KR" altLang="en-US" sz="1400" dirty="0"/>
              <a:t>독사여론</a:t>
            </a:r>
            <a:r>
              <a:rPr lang="en-US" altLang="ko-KR" sz="1400" dirty="0"/>
              <a:t>(</a:t>
            </a:r>
            <a:r>
              <a:rPr lang="ko-KR" altLang="en-US" sz="1400" dirty="0"/>
              <a:t>読史余論</a:t>
            </a:r>
            <a:r>
              <a:rPr lang="en-US" altLang="ko-KR" sz="1400" dirty="0"/>
              <a:t>)』 : </a:t>
            </a:r>
            <a:r>
              <a:rPr lang="ko-KR" altLang="en-US" sz="1400" dirty="0" err="1"/>
              <a:t>아라이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하쿠세키</a:t>
            </a:r>
            <a:r>
              <a:rPr lang="en-US" altLang="ko-KR" sz="1400" dirty="0"/>
              <a:t>(</a:t>
            </a:r>
            <a:r>
              <a:rPr lang="ko-KR" altLang="en-US" sz="1400" dirty="0"/>
              <a:t>新井白石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ko-KR" altLang="en-US" sz="1400" dirty="0"/>
          </a:p>
          <a:p>
            <a:pPr fontAlgn="base" latinLnBrk="1"/>
            <a:r>
              <a:rPr lang="ko-KR" altLang="en-US" sz="1400" b="1" dirty="0">
                <a:solidFill>
                  <a:srgbClr val="002060"/>
                </a:solidFill>
              </a:rPr>
              <a:t>자연과학</a:t>
            </a:r>
          </a:p>
          <a:p>
            <a:pPr fontAlgn="base" latinLnBrk="1"/>
            <a:r>
              <a:rPr lang="ko-KR" altLang="en-US" sz="1400" dirty="0"/>
              <a:t>수학 </a:t>
            </a:r>
            <a:r>
              <a:rPr lang="en-US" altLang="ko-KR" sz="1400" dirty="0"/>
              <a:t>: </a:t>
            </a:r>
            <a:r>
              <a:rPr lang="ko-KR" altLang="en-US" sz="1400" dirty="0" err="1"/>
              <a:t>세키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타카카즈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関孝和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력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暦</a:t>
            </a:r>
            <a:r>
              <a:rPr lang="en-US" altLang="ko-KR" sz="1400" dirty="0"/>
              <a:t>) : </a:t>
            </a:r>
            <a:r>
              <a:rPr lang="ko-KR" altLang="en-US" sz="1400" dirty="0" err="1"/>
              <a:t>정향력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貞享暦</a:t>
            </a:r>
            <a:r>
              <a:rPr lang="en-US" altLang="ko-KR" sz="1400" dirty="0"/>
              <a:t>, 1684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218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문학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700808"/>
            <a:ext cx="564449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소설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小説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/>
              <a:t>오토기 </a:t>
            </a:r>
            <a:r>
              <a:rPr lang="ko-KR" altLang="en-US" sz="1400" dirty="0" err="1"/>
              <a:t>조시</a:t>
            </a:r>
            <a:r>
              <a:rPr lang="en-US" altLang="ko-KR" sz="1400" dirty="0"/>
              <a:t>(</a:t>
            </a:r>
            <a:r>
              <a:rPr lang="ko-KR" altLang="en-US" sz="1400" dirty="0"/>
              <a:t>御伽草子</a:t>
            </a:r>
            <a:r>
              <a:rPr lang="en-US" altLang="ko-KR" sz="1400" dirty="0"/>
              <a:t>)</a:t>
            </a:r>
            <a:r>
              <a:rPr lang="ko-KR" altLang="en-US" sz="1400" dirty="0"/>
              <a:t>→</a:t>
            </a:r>
            <a:r>
              <a:rPr lang="ko-KR" altLang="en-US" sz="1400" dirty="0" err="1"/>
              <a:t>가나조시</a:t>
            </a:r>
            <a:r>
              <a:rPr lang="en-US" altLang="ko-KR" sz="1400" dirty="0"/>
              <a:t>(</a:t>
            </a:r>
            <a:r>
              <a:rPr lang="ko-KR" altLang="en-US" sz="1400" dirty="0"/>
              <a:t>仮名草子</a:t>
            </a:r>
            <a:r>
              <a:rPr lang="en-US" altLang="ko-KR" sz="1400" dirty="0"/>
              <a:t>)</a:t>
            </a:r>
            <a:r>
              <a:rPr lang="ko-KR" altLang="en-US" sz="1400" dirty="0"/>
              <a:t>→ </a:t>
            </a:r>
            <a:r>
              <a:rPr lang="ko-KR" altLang="en-US" sz="1400" dirty="0" err="1"/>
              <a:t>우키요조시</a:t>
            </a:r>
            <a:r>
              <a:rPr lang="en-US" altLang="ko-KR" sz="1400" dirty="0"/>
              <a:t>(</a:t>
            </a:r>
            <a:r>
              <a:rPr lang="ko-KR" altLang="en-US" sz="1400" dirty="0"/>
              <a:t>浮世草子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/>
              <a:t>이하라 </a:t>
            </a:r>
            <a:r>
              <a:rPr lang="ko-KR" altLang="en-US" sz="1400" dirty="0" err="1"/>
              <a:t>사이카쿠</a:t>
            </a:r>
            <a:r>
              <a:rPr lang="en-US" altLang="ko-KR" sz="1400" dirty="0"/>
              <a:t>(</a:t>
            </a:r>
            <a:r>
              <a:rPr lang="ko-KR" altLang="en-US" sz="1400" dirty="0"/>
              <a:t>井原西鶴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호색일대남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好色一代男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err="1" smtClean="0">
                <a:solidFill>
                  <a:srgbClr val="002060"/>
                </a:solidFill>
              </a:rPr>
              <a:t>죠루리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</a:rPr>
              <a:t>각본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浄瑠璃脚本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/>
              <a:t>지키마쓰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몬자에몬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近松門左衛門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소네자키신쥬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曽根崎心中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err="1" smtClean="0">
                <a:solidFill>
                  <a:srgbClr val="002060"/>
                </a:solidFill>
              </a:rPr>
              <a:t>하이쿠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俳句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 smtClean="0"/>
              <a:t>마쓰오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바쇼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松尾芭蕉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오쿠노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호소미치</a:t>
            </a:r>
            <a:r>
              <a:rPr lang="en-US" altLang="ko-KR" sz="1400" dirty="0"/>
              <a:t>(</a:t>
            </a:r>
            <a:r>
              <a:rPr lang="ko-KR" altLang="en-US" sz="1400" dirty="0"/>
              <a:t>奥の細道</a:t>
            </a:r>
            <a:r>
              <a:rPr lang="en-US" altLang="ko-KR" sz="1400" dirty="0" smtClean="0"/>
              <a:t>)』</a:t>
            </a:r>
            <a:endParaRPr lang="ko-KR" altLang="en-US" sz="1400" dirty="0"/>
          </a:p>
        </p:txBody>
      </p:sp>
      <p:sp>
        <p:nvSpPr>
          <p:cNvPr id="8" name="직사각형 7"/>
          <p:cNvSpPr/>
          <p:nvPr/>
        </p:nvSpPr>
        <p:spPr>
          <a:xfrm>
            <a:off x="827584" y="3861048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예능</a:t>
            </a:r>
            <a:endParaRPr lang="ko-KR" altLang="en-US" sz="2000" dirty="0"/>
          </a:p>
        </p:txBody>
      </p:sp>
      <p:sp>
        <p:nvSpPr>
          <p:cNvPr id="9" name="직사각형 8"/>
          <p:cNvSpPr/>
          <p:nvPr/>
        </p:nvSpPr>
        <p:spPr>
          <a:xfrm>
            <a:off x="971600" y="4365104"/>
            <a:ext cx="7416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1400" b="1" dirty="0" err="1">
                <a:solidFill>
                  <a:srgbClr val="002060"/>
                </a:solidFill>
              </a:rPr>
              <a:t>죠루리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浄瑠璃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r>
              <a:rPr lang="en-US" altLang="ko-KR" sz="1400" dirty="0"/>
              <a:t> : </a:t>
            </a:r>
            <a:r>
              <a:rPr lang="ko-KR" altLang="en-US" sz="1400" dirty="0" err="1"/>
              <a:t>타케모토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기타유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竹本義太夫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>
                <a:solidFill>
                  <a:srgbClr val="002060"/>
                </a:solidFill>
              </a:rPr>
              <a:t>가부키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歌舞伎</a:t>
            </a:r>
            <a:r>
              <a:rPr lang="en-US" altLang="ko-KR" sz="1400" b="1" dirty="0">
                <a:solidFill>
                  <a:srgbClr val="002060"/>
                </a:solidFill>
              </a:rPr>
              <a:t>) </a:t>
            </a:r>
            <a:r>
              <a:rPr lang="en-US" altLang="ko-KR" sz="1400" dirty="0"/>
              <a:t>: </a:t>
            </a:r>
            <a:r>
              <a:rPr lang="en-US" altLang="ko-KR" sz="1400" b="1" dirty="0" smtClean="0"/>
              <a:t>[ </a:t>
            </a:r>
            <a:r>
              <a:rPr lang="ko-KR" altLang="en-US" sz="1400" b="1" dirty="0" smtClean="0"/>
              <a:t>에도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江戸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이치카와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단쥬로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市川団十郎</a:t>
            </a:r>
            <a:r>
              <a:rPr lang="en-US" altLang="ko-KR" sz="1400" dirty="0"/>
              <a:t>) </a:t>
            </a:r>
            <a:endParaRPr lang="ko-KR" altLang="en-US" sz="1400" dirty="0"/>
          </a:p>
          <a:p>
            <a:pPr fontAlgn="base" latinLnBrk="1"/>
            <a:r>
              <a:rPr lang="en-US" altLang="ko-KR" sz="1400" dirty="0" smtClean="0"/>
              <a:t>                      </a:t>
            </a:r>
            <a:r>
              <a:rPr lang="en-US" altLang="ko-KR" sz="1400" b="1" dirty="0" smtClean="0"/>
              <a:t>[ </a:t>
            </a:r>
            <a:r>
              <a:rPr lang="ko-KR" altLang="en-US" sz="1400" b="1" dirty="0" err="1" smtClean="0"/>
              <a:t>교토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京都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・오사카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大阪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사카타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도우지로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坂田藤十郎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0233"/>
            <a:ext cx="5510664" cy="36508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2" y="2285876"/>
            <a:ext cx="8890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미술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831464"/>
            <a:ext cx="679545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건축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/>
              <a:t>닛코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동조궁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日光東照宮</a:t>
            </a:r>
            <a:r>
              <a:rPr lang="en-US" altLang="ko-KR" sz="1400" dirty="0"/>
              <a:t>), </a:t>
            </a:r>
            <a:r>
              <a:rPr lang="ko-KR" altLang="en-US" sz="1400" dirty="0" err="1"/>
              <a:t>가쓰라</a:t>
            </a:r>
            <a:r>
              <a:rPr lang="ko-KR" altLang="en-US" sz="1400" dirty="0"/>
              <a:t> 별궁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桂離宮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회화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/>
              <a:t>장식화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装飾画</a:t>
            </a:r>
            <a:r>
              <a:rPr lang="en-US" altLang="ko-KR" sz="1400" b="1" dirty="0" smtClean="0"/>
              <a:t>)</a:t>
            </a:r>
            <a:r>
              <a:rPr lang="ko-KR" altLang="en-US" sz="1400" b="1" dirty="0"/>
              <a:t> </a:t>
            </a:r>
            <a:r>
              <a:rPr lang="ko-KR" altLang="en-US" sz="1400" dirty="0" err="1" smtClean="0"/>
              <a:t>타와라야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소타츠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俵屋宗達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풍신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뇌신도병풍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風神雷神図屏風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smtClean="0"/>
              <a:t>                    </a:t>
            </a:r>
            <a:r>
              <a:rPr lang="ko-KR" altLang="en-US" sz="1400" dirty="0" err="1" smtClean="0"/>
              <a:t>오가타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고린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尾形光琳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홍백매도</a:t>
            </a:r>
            <a:r>
              <a:rPr lang="ko-KR" altLang="en-US" sz="1400" dirty="0"/>
              <a:t> 병풍</a:t>
            </a:r>
            <a:r>
              <a:rPr lang="en-US" altLang="ko-KR" sz="1400" dirty="0"/>
              <a:t>(</a:t>
            </a:r>
            <a:r>
              <a:rPr lang="ko-KR" altLang="en-US" sz="1400" dirty="0" err="1" smtClean="0"/>
              <a:t>紅白梅図屏風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속세화</a:t>
            </a:r>
            <a:r>
              <a:rPr lang="en-US" altLang="ko-KR" sz="1400" b="1" dirty="0"/>
              <a:t>(</a:t>
            </a:r>
            <a:r>
              <a:rPr lang="ko-KR" altLang="en-US" sz="1400" b="1" dirty="0" err="1"/>
              <a:t>浮世絵</a:t>
            </a:r>
            <a:r>
              <a:rPr lang="en-US" altLang="ko-KR" sz="1400" b="1" dirty="0" smtClean="0"/>
              <a:t>) </a:t>
            </a:r>
            <a:r>
              <a:rPr lang="ko-KR" altLang="en-US" sz="1400" dirty="0" err="1" smtClean="0"/>
              <a:t>히시카와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모로노부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菱川師宣</a:t>
            </a:r>
            <a:r>
              <a:rPr lang="en-US" altLang="ko-KR" sz="1400" dirty="0"/>
              <a:t>) : 『</a:t>
            </a:r>
            <a:r>
              <a:rPr lang="ko-KR" altLang="en-US" sz="1400" dirty="0"/>
              <a:t>뒤돌아보는 미인도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見返</a:t>
            </a:r>
            <a:r>
              <a:rPr lang="ko-KR" altLang="en-US" sz="1400" dirty="0"/>
              <a:t>り美人図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공예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 err="1"/>
              <a:t>마키에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蒔絵</a:t>
            </a:r>
            <a:r>
              <a:rPr lang="en-US" altLang="ko-KR" sz="1400" b="1" dirty="0"/>
              <a:t>)</a:t>
            </a:r>
            <a:r>
              <a:rPr lang="en-US" altLang="ko-KR" sz="1400" dirty="0"/>
              <a:t> : </a:t>
            </a:r>
            <a:r>
              <a:rPr lang="ko-KR" altLang="en-US" sz="1400" dirty="0"/>
              <a:t>홍나미 </a:t>
            </a:r>
            <a:r>
              <a:rPr lang="ko-KR" altLang="en-US" sz="1400" dirty="0" err="1"/>
              <a:t>네코에츠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本阿弥光悦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도자기</a:t>
            </a:r>
            <a:r>
              <a:rPr lang="ko-KR" altLang="en-US" sz="1400" dirty="0" smtClean="0"/>
              <a:t> </a:t>
            </a:r>
            <a:r>
              <a:rPr lang="en-US" altLang="ko-KR" sz="1400" dirty="0"/>
              <a:t>: </a:t>
            </a:r>
            <a:r>
              <a:rPr lang="en-US" altLang="ko-KR" sz="1400" b="1" dirty="0" smtClean="0"/>
              <a:t>[ </a:t>
            </a:r>
            <a:r>
              <a:rPr lang="ko-KR" altLang="en-US" sz="1400" b="1" dirty="0" err="1" smtClean="0"/>
              <a:t>아리타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有田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사카이다카키에몬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酒井田柿右衛門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en-US" altLang="ko-KR" sz="1400" b="1" dirty="0" smtClean="0"/>
              <a:t>           [ </a:t>
            </a:r>
            <a:r>
              <a:rPr lang="ko-KR" altLang="en-US" sz="1400" b="1" dirty="0" err="1" smtClean="0"/>
              <a:t>시미즈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清水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노노무라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닌세이</a:t>
            </a:r>
            <a:r>
              <a:rPr lang="en-US" altLang="ko-KR" sz="1400" dirty="0"/>
              <a:t>(</a:t>
            </a:r>
            <a:r>
              <a:rPr lang="ko-KR" altLang="en-US" sz="1400" dirty="0"/>
              <a:t>野々</a:t>
            </a:r>
            <a:r>
              <a:rPr lang="ko-KR" altLang="en-US" sz="1400" dirty="0" err="1"/>
              <a:t>村仁清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" y="2560947"/>
            <a:ext cx="3810000" cy="25050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64" y="2560946"/>
            <a:ext cx="38100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미술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831464"/>
            <a:ext cx="679545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건축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/>
              <a:t>닛코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동조궁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日光東照宮</a:t>
            </a:r>
            <a:r>
              <a:rPr lang="en-US" altLang="ko-KR" sz="1400" dirty="0"/>
              <a:t>), </a:t>
            </a:r>
            <a:r>
              <a:rPr lang="ko-KR" altLang="en-US" sz="1400" dirty="0" err="1"/>
              <a:t>가쓰라</a:t>
            </a:r>
            <a:r>
              <a:rPr lang="ko-KR" altLang="en-US" sz="1400" dirty="0"/>
              <a:t> 별궁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桂離宮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회화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/>
              <a:t>장식화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装飾画</a:t>
            </a:r>
            <a:r>
              <a:rPr lang="en-US" altLang="ko-KR" sz="1400" b="1" dirty="0" smtClean="0"/>
              <a:t>)</a:t>
            </a:r>
            <a:r>
              <a:rPr lang="ko-KR" altLang="en-US" sz="1400" b="1" dirty="0"/>
              <a:t> </a:t>
            </a:r>
            <a:r>
              <a:rPr lang="ko-KR" altLang="en-US" sz="1400" dirty="0" err="1" smtClean="0"/>
              <a:t>타와라야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소타츠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俵屋宗達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풍신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뇌신도병풍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風神雷神図屏風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smtClean="0"/>
              <a:t>                    </a:t>
            </a:r>
            <a:r>
              <a:rPr lang="ko-KR" altLang="en-US" sz="1400" dirty="0" err="1" smtClean="0"/>
              <a:t>오가타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고린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尾形光琳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홍백매도</a:t>
            </a:r>
            <a:r>
              <a:rPr lang="ko-KR" altLang="en-US" sz="1400" dirty="0"/>
              <a:t> 병풍</a:t>
            </a:r>
            <a:r>
              <a:rPr lang="en-US" altLang="ko-KR" sz="1400" dirty="0"/>
              <a:t>(</a:t>
            </a:r>
            <a:r>
              <a:rPr lang="ko-KR" altLang="en-US" sz="1400" dirty="0" err="1" smtClean="0"/>
              <a:t>紅白梅図屏風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속세화</a:t>
            </a:r>
            <a:r>
              <a:rPr lang="en-US" altLang="ko-KR" sz="1400" b="1" dirty="0"/>
              <a:t>(</a:t>
            </a:r>
            <a:r>
              <a:rPr lang="ko-KR" altLang="en-US" sz="1400" b="1" dirty="0" err="1"/>
              <a:t>浮世絵</a:t>
            </a:r>
            <a:r>
              <a:rPr lang="en-US" altLang="ko-KR" sz="1400" b="1" dirty="0" smtClean="0"/>
              <a:t>) </a:t>
            </a:r>
            <a:r>
              <a:rPr lang="ko-KR" altLang="en-US" sz="1400" dirty="0" err="1" smtClean="0"/>
              <a:t>히시카와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모로노부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菱川師宣</a:t>
            </a:r>
            <a:r>
              <a:rPr lang="en-US" altLang="ko-KR" sz="1400" dirty="0"/>
              <a:t>) : 『</a:t>
            </a:r>
            <a:r>
              <a:rPr lang="ko-KR" altLang="en-US" sz="1400" dirty="0"/>
              <a:t>뒤돌아보는 미인도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見返</a:t>
            </a:r>
            <a:r>
              <a:rPr lang="ko-KR" altLang="en-US" sz="1400" dirty="0"/>
              <a:t>り美人図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공예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 err="1"/>
              <a:t>마키에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蒔絵</a:t>
            </a:r>
            <a:r>
              <a:rPr lang="en-US" altLang="ko-KR" sz="1400" b="1" dirty="0"/>
              <a:t>)</a:t>
            </a:r>
            <a:r>
              <a:rPr lang="en-US" altLang="ko-KR" sz="1400" dirty="0"/>
              <a:t> : </a:t>
            </a:r>
            <a:r>
              <a:rPr lang="ko-KR" altLang="en-US" sz="1400" dirty="0"/>
              <a:t>홍나미 </a:t>
            </a:r>
            <a:r>
              <a:rPr lang="ko-KR" altLang="en-US" sz="1400" dirty="0" err="1"/>
              <a:t>네코에츠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本阿弥光悦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도자기</a:t>
            </a:r>
            <a:r>
              <a:rPr lang="ko-KR" altLang="en-US" sz="1400" dirty="0" smtClean="0"/>
              <a:t> </a:t>
            </a:r>
            <a:r>
              <a:rPr lang="en-US" altLang="ko-KR" sz="1400" dirty="0"/>
              <a:t>: </a:t>
            </a:r>
            <a:r>
              <a:rPr lang="en-US" altLang="ko-KR" sz="1400" b="1" dirty="0" smtClean="0"/>
              <a:t>[ </a:t>
            </a:r>
            <a:r>
              <a:rPr lang="ko-KR" altLang="en-US" sz="1400" b="1" dirty="0" err="1" smtClean="0"/>
              <a:t>아리타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有田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사카이다카키에몬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酒井田柿右衛門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en-US" altLang="ko-KR" sz="1400" b="1" dirty="0" smtClean="0"/>
              <a:t>           [ </a:t>
            </a:r>
            <a:r>
              <a:rPr lang="ko-KR" altLang="en-US" sz="1400" b="1" dirty="0" err="1" smtClean="0"/>
              <a:t>시미즈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清水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노노무라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닌세이</a:t>
            </a:r>
            <a:r>
              <a:rPr lang="en-US" altLang="ko-KR" sz="1400" dirty="0"/>
              <a:t>(</a:t>
            </a:r>
            <a:r>
              <a:rPr lang="ko-KR" altLang="en-US" sz="1400" dirty="0"/>
              <a:t>野々</a:t>
            </a:r>
            <a:r>
              <a:rPr lang="ko-KR" altLang="en-US" sz="1400" dirty="0" err="1"/>
              <a:t>村仁清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8"/>
            <a:ext cx="4464496" cy="23408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328"/>
            <a:ext cx="4572000" cy="23408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9" y="2261306"/>
            <a:ext cx="3026709" cy="45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겐로쿠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元禄文化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미술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971600" y="1831464"/>
            <a:ext cx="679545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건축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/>
              <a:t>닛코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동조궁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日光東照宮</a:t>
            </a:r>
            <a:r>
              <a:rPr lang="en-US" altLang="ko-KR" sz="1400" dirty="0"/>
              <a:t>), </a:t>
            </a:r>
            <a:r>
              <a:rPr lang="ko-KR" altLang="en-US" sz="1400" dirty="0" err="1"/>
              <a:t>가쓰라</a:t>
            </a:r>
            <a:r>
              <a:rPr lang="ko-KR" altLang="en-US" sz="1400" dirty="0"/>
              <a:t> 별궁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桂離宮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회화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/>
              <a:t>장식화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装飾画</a:t>
            </a:r>
            <a:r>
              <a:rPr lang="en-US" altLang="ko-KR" sz="1400" b="1" dirty="0" smtClean="0"/>
              <a:t>)</a:t>
            </a:r>
            <a:r>
              <a:rPr lang="ko-KR" altLang="en-US" sz="1400" b="1" dirty="0"/>
              <a:t> </a:t>
            </a:r>
            <a:r>
              <a:rPr lang="ko-KR" altLang="en-US" sz="1400" dirty="0" err="1" smtClean="0"/>
              <a:t>타와라야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소타츠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俵屋宗達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풍신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뇌신도병풍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風神雷神図屏風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smtClean="0"/>
              <a:t>                    </a:t>
            </a:r>
            <a:r>
              <a:rPr lang="ko-KR" altLang="en-US" sz="1400" dirty="0" err="1" smtClean="0"/>
              <a:t>오가타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고린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尾形光琳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홍백매도</a:t>
            </a:r>
            <a:r>
              <a:rPr lang="ko-KR" altLang="en-US" sz="1400" dirty="0"/>
              <a:t> 병풍</a:t>
            </a:r>
            <a:r>
              <a:rPr lang="en-US" altLang="ko-KR" sz="1400" dirty="0"/>
              <a:t>(</a:t>
            </a:r>
            <a:r>
              <a:rPr lang="ko-KR" altLang="en-US" sz="1400" dirty="0" err="1" smtClean="0"/>
              <a:t>紅白梅図屏風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속세화</a:t>
            </a:r>
            <a:r>
              <a:rPr lang="en-US" altLang="ko-KR" sz="1400" b="1" dirty="0"/>
              <a:t>(</a:t>
            </a:r>
            <a:r>
              <a:rPr lang="ko-KR" altLang="en-US" sz="1400" b="1" dirty="0" err="1"/>
              <a:t>浮世絵</a:t>
            </a:r>
            <a:r>
              <a:rPr lang="en-US" altLang="ko-KR" sz="1400" b="1" dirty="0" smtClean="0"/>
              <a:t>) </a:t>
            </a:r>
            <a:r>
              <a:rPr lang="ko-KR" altLang="en-US" sz="1400" dirty="0" err="1" smtClean="0"/>
              <a:t>히시카와</a:t>
            </a:r>
            <a:r>
              <a:rPr lang="ko-KR" altLang="en-US" sz="1400" dirty="0" smtClean="0"/>
              <a:t> </a:t>
            </a:r>
            <a:r>
              <a:rPr lang="ko-KR" altLang="en-US" sz="1400" dirty="0" err="1"/>
              <a:t>모로노부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菱川師宣</a:t>
            </a:r>
            <a:r>
              <a:rPr lang="en-US" altLang="ko-KR" sz="1400" dirty="0"/>
              <a:t>) : 『</a:t>
            </a:r>
            <a:r>
              <a:rPr lang="ko-KR" altLang="en-US" sz="1400" dirty="0"/>
              <a:t>뒤돌아보는 미인도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見返</a:t>
            </a:r>
            <a:r>
              <a:rPr lang="ko-KR" altLang="en-US" sz="1400" dirty="0"/>
              <a:t>り美人図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ko-KR" altLang="en-US" sz="1400" b="1" dirty="0" smtClean="0">
                <a:solidFill>
                  <a:srgbClr val="002060"/>
                </a:solidFill>
              </a:rPr>
              <a:t>공예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b="1" dirty="0" err="1"/>
              <a:t>마키에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蒔絵</a:t>
            </a:r>
            <a:r>
              <a:rPr lang="en-US" altLang="ko-KR" sz="1400" b="1" dirty="0"/>
              <a:t>)</a:t>
            </a:r>
            <a:r>
              <a:rPr lang="en-US" altLang="ko-KR" sz="1400" dirty="0"/>
              <a:t> : </a:t>
            </a:r>
            <a:r>
              <a:rPr lang="ko-KR" altLang="en-US" sz="1400" dirty="0"/>
              <a:t>홍나미 </a:t>
            </a:r>
            <a:r>
              <a:rPr lang="ko-KR" altLang="en-US" sz="1400" dirty="0" err="1"/>
              <a:t>네코에츠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本阿弥光悦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b="1" dirty="0" smtClean="0"/>
              <a:t>도자기</a:t>
            </a:r>
            <a:r>
              <a:rPr lang="ko-KR" altLang="en-US" sz="1400" dirty="0" smtClean="0"/>
              <a:t> </a:t>
            </a:r>
            <a:r>
              <a:rPr lang="en-US" altLang="ko-KR" sz="1400" dirty="0"/>
              <a:t>: </a:t>
            </a:r>
            <a:r>
              <a:rPr lang="en-US" altLang="ko-KR" sz="1400" b="1" dirty="0" smtClean="0"/>
              <a:t>[ </a:t>
            </a:r>
            <a:r>
              <a:rPr lang="ko-KR" altLang="en-US" sz="1400" b="1" dirty="0" err="1" smtClean="0"/>
              <a:t>아리타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有田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사카이다카키에몬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酒井田柿右衛門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en-US" altLang="ko-KR" sz="1400" b="1" dirty="0" smtClean="0"/>
              <a:t>           [ </a:t>
            </a:r>
            <a:r>
              <a:rPr lang="ko-KR" altLang="en-US" sz="1400" b="1" dirty="0" err="1" smtClean="0"/>
              <a:t>시미즈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清水</a:t>
            </a:r>
            <a:r>
              <a:rPr lang="en-US" altLang="ko-KR" sz="1400" b="1" dirty="0" smtClean="0"/>
              <a:t>) ] </a:t>
            </a:r>
            <a:r>
              <a:rPr lang="ko-KR" altLang="en-US" sz="1400" dirty="0" err="1"/>
              <a:t>노노무라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닌세이</a:t>
            </a:r>
            <a:r>
              <a:rPr lang="en-US" altLang="ko-KR" sz="1400" dirty="0"/>
              <a:t>(</a:t>
            </a:r>
            <a:r>
              <a:rPr lang="ko-KR" altLang="en-US" sz="1400" dirty="0"/>
              <a:t>野々</a:t>
            </a:r>
            <a:r>
              <a:rPr lang="ko-KR" altLang="en-US" sz="1400" dirty="0" err="1"/>
              <a:t>村仁清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" y="44624"/>
            <a:ext cx="4762500" cy="33337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62" y="44624"/>
            <a:ext cx="2835010" cy="33337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62" y="3479108"/>
            <a:ext cx="2835010" cy="33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571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세키가하라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전투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en-US" altLang="ja-JP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1600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年</a:t>
            </a:r>
            <a:r>
              <a:rPr lang="en-US" altLang="ja-JP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関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ヶ原の戦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い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15" y="1424389"/>
            <a:ext cx="9050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dirty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ko-KR" altLang="en-US" sz="2600" dirty="0" err="1">
                <a:solidFill>
                  <a:schemeClr val="tx2">
                    <a:lumMod val="50000"/>
                  </a:schemeClr>
                </a:solidFill>
              </a:rPr>
              <a:t>히데요시</a:t>
            </a:r>
            <a:r>
              <a:rPr lang="ko-KR" altLang="en-US" sz="2600" dirty="0">
                <a:solidFill>
                  <a:schemeClr val="tx2">
                    <a:lumMod val="50000"/>
                  </a:schemeClr>
                </a:solidFill>
              </a:rPr>
              <a:t> 사후의 </a:t>
            </a:r>
            <a:r>
              <a:rPr lang="ko-KR" altLang="en-US" sz="2600" dirty="0" err="1">
                <a:solidFill>
                  <a:schemeClr val="tx2">
                    <a:lumMod val="50000"/>
                  </a:schemeClr>
                </a:solidFill>
              </a:rPr>
              <a:t>도요토미</a:t>
            </a:r>
            <a:r>
              <a:rPr lang="ko-KR" altLang="en-US" sz="2600" dirty="0">
                <a:solidFill>
                  <a:schemeClr val="tx2">
                    <a:lumMod val="50000"/>
                  </a:schemeClr>
                </a:solidFill>
              </a:rPr>
              <a:t> 가문의 미래를 어떻게 할 것이냐</a:t>
            </a:r>
            <a:r>
              <a:rPr lang="ko-KR" altLang="en-US" sz="2600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endParaRPr lang="ko-KR" altLang="en-US" sz="2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79552"/>
            <a:ext cx="2592288" cy="2857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04" y="2479553"/>
            <a:ext cx="2592000" cy="285749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14800" y="3246582"/>
            <a:ext cx="20162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VS</a:t>
            </a:r>
            <a:endParaRPr lang="en-US" altLang="ko-KR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6302" y="5589240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/>
              <a:t>德川家康</a:t>
            </a:r>
            <a:endParaRPr lang="ko-KR" alt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81638" y="5589240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石田三成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349174" y="2058659"/>
            <a:ext cx="4140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 latinLnBrk="1"/>
            <a:r>
              <a:rPr lang="ko-KR" altLang="en-US" sz="4000" b="1" dirty="0">
                <a:solidFill>
                  <a:srgbClr val="FF2A0D"/>
                </a:solidFill>
              </a:rPr>
              <a:t>勝利</a:t>
            </a:r>
          </a:p>
        </p:txBody>
      </p:sp>
      <p:pic>
        <p:nvPicPr>
          <p:cNvPr id="2" name="그림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433611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724740" y="870736"/>
            <a:ext cx="5742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smtClean="0">
                <a:solidFill>
                  <a:srgbClr val="FF0000"/>
                </a:solidFill>
              </a:rPr>
              <a:t>천하를 판가름하는 싸움</a:t>
            </a:r>
            <a:endParaRPr lang="ko-KR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2093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봉건사회 말기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농민의 궁핍화</a:t>
            </a:r>
            <a:endParaRPr lang="ko-KR" altLang="en-US" sz="2000" dirty="0"/>
          </a:p>
        </p:txBody>
      </p:sp>
      <p:sp>
        <p:nvSpPr>
          <p:cNvPr id="7" name="타원 6"/>
          <p:cNvSpPr/>
          <p:nvPr/>
        </p:nvSpPr>
        <p:spPr>
          <a:xfrm>
            <a:off x="6898960" y="2150236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/>
              <a:t>화폐 </a:t>
            </a:r>
            <a:r>
              <a:rPr lang="ko-KR" altLang="en-US" sz="1600" dirty="0" smtClean="0"/>
              <a:t>경제 진전</a:t>
            </a:r>
            <a:endParaRPr lang="ko-KR" altLang="en-US" sz="1600" dirty="0"/>
          </a:p>
        </p:txBody>
      </p:sp>
      <p:cxnSp>
        <p:nvCxnSpPr>
          <p:cNvPr id="8" name="직선 화살표 연결선 7"/>
          <p:cNvCxnSpPr>
            <a:stCxn id="6" idx="6"/>
            <a:endCxn id="7" idx="2"/>
          </p:cNvCxnSpPr>
          <p:nvPr/>
        </p:nvCxnSpPr>
        <p:spPr>
          <a:xfrm>
            <a:off x="5742034" y="2886595"/>
            <a:ext cx="1156926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1492402" y="2150236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/>
              <a:t>중세</a:t>
            </a:r>
            <a:r>
              <a:rPr lang="en-US" altLang="ko-KR" sz="1600" dirty="0"/>
              <a:t>(</a:t>
            </a:r>
            <a:r>
              <a:rPr lang="ko-KR" altLang="en-US" sz="1600" dirty="0"/>
              <a:t>重税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2965119" y="2886595"/>
            <a:ext cx="123056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013316" y="3698448"/>
            <a:ext cx="2478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막부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幕府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・번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藩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의 </a:t>
            </a:r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재정난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253003" y="3698448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  <a:latin typeface="+mn-ea"/>
              </a:rPr>
              <a:t>교호</a:t>
            </a:r>
            <a:r>
              <a:rPr lang="en-US" altLang="ko-KR" sz="16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rgbClr val="FF0000"/>
                </a:solidFill>
                <a:latin typeface="+mn-ea"/>
              </a:rPr>
              <a:t>享保</a:t>
            </a:r>
            <a:r>
              <a:rPr lang="en-US" altLang="ko-KR" sz="1600" b="1" dirty="0" smtClean="0">
                <a:solidFill>
                  <a:srgbClr val="FF0000"/>
                </a:solidFill>
                <a:latin typeface="+mn-ea"/>
              </a:rPr>
              <a:t>)</a:t>
            </a:r>
          </a:p>
          <a:p>
            <a:pPr algn="ctr"/>
            <a:r>
              <a:rPr lang="ko-KR" altLang="en-US" sz="1600" b="1" dirty="0" err="1" smtClean="0">
                <a:solidFill>
                  <a:srgbClr val="FF0000"/>
                </a:solidFill>
                <a:latin typeface="+mn-ea"/>
              </a:rPr>
              <a:t>텐메이</a:t>
            </a:r>
            <a:r>
              <a:rPr lang="en-US" altLang="ko-KR" sz="16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600" b="1" dirty="0">
                <a:solidFill>
                  <a:srgbClr val="FF0000"/>
                </a:solidFill>
                <a:latin typeface="+mn-ea"/>
              </a:rPr>
              <a:t>天明</a:t>
            </a:r>
            <a:r>
              <a:rPr lang="en-US" altLang="ko-KR" sz="1600" b="1" dirty="0" smtClean="0">
                <a:solidFill>
                  <a:srgbClr val="FF0000"/>
                </a:solidFill>
                <a:latin typeface="+mn-ea"/>
              </a:rPr>
              <a:t>)</a:t>
            </a:r>
          </a:p>
          <a:p>
            <a:pPr algn="ctr"/>
            <a:r>
              <a:rPr lang="ko-KR" altLang="en-US" sz="1600" b="1" dirty="0" err="1" smtClean="0">
                <a:solidFill>
                  <a:srgbClr val="FF0000"/>
                </a:solidFill>
                <a:latin typeface="+mn-ea"/>
              </a:rPr>
              <a:t>텐포</a:t>
            </a:r>
            <a:r>
              <a:rPr lang="en-US" altLang="ko-KR" sz="16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1600" b="1" dirty="0" err="1">
                <a:solidFill>
                  <a:srgbClr val="FF0000"/>
                </a:solidFill>
                <a:latin typeface="+mn-ea"/>
              </a:rPr>
              <a:t>天保</a:t>
            </a:r>
            <a:r>
              <a:rPr lang="en-US" altLang="ko-KR" sz="1600" b="1" dirty="0" smtClean="0">
                <a:solidFill>
                  <a:srgbClr val="FF0000"/>
                </a:solidFill>
                <a:latin typeface="+mn-ea"/>
              </a:rPr>
              <a:t>)</a:t>
            </a:r>
            <a:endParaRPr lang="en-US" altLang="ko-KR" sz="16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22045" y="2150236"/>
            <a:ext cx="1619989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b="1" dirty="0"/>
              <a:t>3</a:t>
            </a:r>
            <a:r>
              <a:rPr lang="ko-KR" altLang="en-US" b="1" dirty="0"/>
              <a:t>대 기근</a:t>
            </a:r>
            <a:r>
              <a:rPr lang="en-US" altLang="ko-KR" b="1" dirty="0"/>
              <a:t>(</a:t>
            </a:r>
            <a:r>
              <a:rPr lang="ko-KR" altLang="en-US" b="1" dirty="0"/>
              <a:t>飢饉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2406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2093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봉건사회 말기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농민의 저항</a:t>
            </a:r>
            <a:endParaRPr lang="ko-KR" altLang="en-US" sz="2000" dirty="0"/>
          </a:p>
        </p:txBody>
      </p:sp>
      <p:sp>
        <p:nvSpPr>
          <p:cNvPr id="6" name="타원 5"/>
          <p:cNvSpPr/>
          <p:nvPr/>
        </p:nvSpPr>
        <p:spPr>
          <a:xfrm>
            <a:off x="5756037" y="2150236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smtClean="0"/>
              <a:t>형태</a:t>
            </a:r>
            <a:endParaRPr lang="ko-KR" altLang="en-US" sz="1600" dirty="0"/>
          </a:p>
        </p:txBody>
      </p:sp>
      <p:sp>
        <p:nvSpPr>
          <p:cNvPr id="9" name="타원 8"/>
          <p:cNvSpPr/>
          <p:nvPr/>
        </p:nvSpPr>
        <p:spPr>
          <a:xfrm>
            <a:off x="1789171" y="2150236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요구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3261888" y="2886595"/>
            <a:ext cx="2494149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619672" y="3698448"/>
            <a:ext cx="18117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연공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  <a:latin typeface="+mn-ea"/>
              </a:rPr>
              <a:t>年貢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의 </a:t>
            </a:r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감면</a:t>
            </a:r>
            <a:endParaRPr lang="en-US" altLang="ko-KR" sz="1400" b="1" dirty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  <a:latin typeface="+mn-ea"/>
              </a:rPr>
              <a:t>다이칸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代官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의 </a:t>
            </a:r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교체</a:t>
            </a:r>
            <a:endParaRPr lang="en-US" altLang="ko-KR" sz="1400" b="1" dirty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  <a:latin typeface="+mn-ea"/>
              </a:rPr>
              <a:t>전매제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  <a:latin typeface="+mn-ea"/>
              </a:rPr>
              <a:t>専売制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 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반대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93427" y="3698448"/>
            <a:ext cx="456567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호소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愁訴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), 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직접 영주나 막부에 청함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  <a:latin typeface="+mn-ea"/>
              </a:rPr>
              <a:t>越訴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), 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도망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逃散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</a:t>
            </a: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　　　　↓</a:t>
            </a: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     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농민 봉기</a:t>
            </a:r>
            <a:r>
              <a:rPr lang="en-US" altLang="ko-KR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dirty="0" err="1">
                <a:solidFill>
                  <a:srgbClr val="FF0000"/>
                </a:solidFill>
                <a:latin typeface="+mn-ea"/>
              </a:rPr>
              <a:t>百姓一揆</a:t>
            </a:r>
            <a:r>
              <a:rPr lang="en-US" altLang="ko-KR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ko-KR" sz="1400" b="1" dirty="0" smtClean="0">
                <a:solidFill>
                  <a:srgbClr val="002060"/>
                </a:solidFill>
                <a:latin typeface="+mn-ea"/>
              </a:rPr>
              <a:t> : </a:t>
            </a:r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중기부터 대형화</a:t>
            </a:r>
            <a:endParaRPr lang="ko-KR" altLang="en-US" sz="1400" b="1" dirty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　　　　↓</a:t>
            </a: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      사회 개혁 봉기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  <a:latin typeface="+mn-ea"/>
              </a:rPr>
              <a:t>世直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し一揆</a:t>
            </a:r>
            <a:r>
              <a:rPr lang="en-US" altLang="ko-KR" sz="1400" b="1" dirty="0">
                <a:solidFill>
                  <a:srgbClr val="002060"/>
                </a:solidFill>
                <a:latin typeface="+mn-ea"/>
              </a:rPr>
              <a:t>) : 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정치적 요구</a:t>
            </a:r>
            <a:endParaRPr lang="en-US" altLang="ko-KR" sz="1400" b="1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sp>
        <p:nvSpPr>
          <p:cNvPr id="17" name="포인트가 12개인 별 16"/>
          <p:cNvSpPr/>
          <p:nvPr/>
        </p:nvSpPr>
        <p:spPr>
          <a:xfrm>
            <a:off x="1403648" y="548680"/>
            <a:ext cx="7222156" cy="5571931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 latinLnBrk="1"/>
            <a:r>
              <a:rPr lang="ko-KR" altLang="en-US" b="1" dirty="0">
                <a:solidFill>
                  <a:srgbClr val="002060"/>
                </a:solidFill>
              </a:rPr>
              <a:t>막부</a:t>
            </a:r>
            <a:r>
              <a:rPr lang="en-US" altLang="ko-KR" b="1" dirty="0">
                <a:solidFill>
                  <a:srgbClr val="002060"/>
                </a:solidFill>
              </a:rPr>
              <a:t>(</a:t>
            </a:r>
            <a:r>
              <a:rPr lang="ko-KR" altLang="en-US" b="1" dirty="0">
                <a:solidFill>
                  <a:srgbClr val="002060"/>
                </a:solidFill>
              </a:rPr>
              <a:t>幕府</a:t>
            </a:r>
            <a:r>
              <a:rPr lang="en-US" altLang="ko-KR" b="1" dirty="0">
                <a:solidFill>
                  <a:srgbClr val="002060"/>
                </a:solidFill>
              </a:rPr>
              <a:t>)</a:t>
            </a:r>
            <a:r>
              <a:rPr lang="ko-KR" altLang="en-US" b="1" dirty="0">
                <a:solidFill>
                  <a:srgbClr val="002060"/>
                </a:solidFill>
              </a:rPr>
              <a:t>・번</a:t>
            </a:r>
            <a:r>
              <a:rPr lang="en-US" altLang="ko-KR" b="1" dirty="0">
                <a:solidFill>
                  <a:srgbClr val="002060"/>
                </a:solidFill>
              </a:rPr>
              <a:t>(</a:t>
            </a:r>
            <a:r>
              <a:rPr lang="ko-KR" altLang="en-US" b="1" dirty="0">
                <a:solidFill>
                  <a:srgbClr val="002060"/>
                </a:solidFill>
              </a:rPr>
              <a:t>藩</a:t>
            </a:r>
            <a:r>
              <a:rPr lang="en-US" altLang="ko-KR" b="1" dirty="0">
                <a:solidFill>
                  <a:srgbClr val="002060"/>
                </a:solidFill>
              </a:rPr>
              <a:t>)</a:t>
            </a:r>
            <a:r>
              <a:rPr lang="ko-KR" altLang="en-US" b="1" dirty="0">
                <a:solidFill>
                  <a:srgbClr val="002060"/>
                </a:solidFill>
              </a:rPr>
              <a:t>의 </a:t>
            </a:r>
            <a:r>
              <a:rPr lang="ko-KR" altLang="en-US" b="1" dirty="0" smtClean="0">
                <a:solidFill>
                  <a:srgbClr val="002060"/>
                </a:solidFill>
              </a:rPr>
              <a:t>대항</a:t>
            </a:r>
            <a:endParaRPr lang="en-US" altLang="ko-KR" b="1" dirty="0" smtClean="0">
              <a:solidFill>
                <a:srgbClr val="002060"/>
              </a:solidFill>
            </a:endParaRPr>
          </a:p>
          <a:p>
            <a:pPr fontAlgn="base" latinLnBrk="1"/>
            <a:endParaRPr lang="ko-KR" altLang="en-US" dirty="0"/>
          </a:p>
          <a:p>
            <a:pPr fontAlgn="base" latinLnBrk="1"/>
            <a:r>
              <a:rPr lang="ko-KR" altLang="en-US" sz="2000" b="1" dirty="0">
                <a:solidFill>
                  <a:srgbClr val="FF0000"/>
                </a:solidFill>
              </a:rPr>
              <a:t>막부</a:t>
            </a:r>
            <a:r>
              <a:rPr lang="en-US" altLang="ko-KR" sz="2000" b="1" dirty="0">
                <a:solidFill>
                  <a:srgbClr val="FF0000"/>
                </a:solidFill>
              </a:rPr>
              <a:t>(</a:t>
            </a:r>
            <a:r>
              <a:rPr lang="ko-KR" altLang="en-US" sz="2000" b="1" dirty="0">
                <a:solidFill>
                  <a:srgbClr val="FF0000"/>
                </a:solidFill>
              </a:rPr>
              <a:t>幕府</a:t>
            </a:r>
            <a:r>
              <a:rPr lang="en-US" altLang="ko-KR" sz="2000" b="1" dirty="0">
                <a:solidFill>
                  <a:srgbClr val="FF0000"/>
                </a:solidFill>
              </a:rPr>
              <a:t>) : 3</a:t>
            </a:r>
            <a:r>
              <a:rPr lang="ko-KR" altLang="en-US" sz="2000" b="1" dirty="0">
                <a:solidFill>
                  <a:srgbClr val="FF0000"/>
                </a:solidFill>
              </a:rPr>
              <a:t>대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개혁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fontAlgn="base" latinLnBrk="1"/>
            <a:endParaRPr lang="ko-KR" altLang="en-US" dirty="0"/>
          </a:p>
          <a:p>
            <a:pPr fontAlgn="base" latinLnBrk="1"/>
            <a:r>
              <a:rPr lang="ko-KR" altLang="en-US" dirty="0"/>
              <a:t>번</a:t>
            </a:r>
            <a:r>
              <a:rPr lang="en-US" altLang="ko-KR" dirty="0"/>
              <a:t>(</a:t>
            </a:r>
            <a:r>
              <a:rPr lang="ko-KR" altLang="en-US" dirty="0"/>
              <a:t>藩</a:t>
            </a:r>
            <a:r>
              <a:rPr lang="en-US" altLang="ko-KR" dirty="0"/>
              <a:t>) : </a:t>
            </a:r>
            <a:r>
              <a:rPr lang="ko-KR" altLang="en-US" dirty="0"/>
              <a:t>식산흥업・</a:t>
            </a:r>
            <a:r>
              <a:rPr lang="ko-KR" altLang="en-US" dirty="0" err="1"/>
              <a:t>전매제</a:t>
            </a:r>
            <a:r>
              <a:rPr lang="en-US" altLang="ko-KR" dirty="0"/>
              <a:t>(</a:t>
            </a:r>
            <a:r>
              <a:rPr lang="ko-KR" altLang="en-US" dirty="0" err="1"/>
              <a:t>専売制</a:t>
            </a:r>
            <a:r>
              <a:rPr lang="en-US" altLang="ko-KR" dirty="0"/>
              <a:t>) </a:t>
            </a:r>
            <a:endParaRPr lang="ko-KR" altLang="en-US" dirty="0"/>
          </a:p>
          <a:p>
            <a:pPr algn="ctr"/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986"/>
            <a:ext cx="9144000" cy="45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4352994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278092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2781789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4353855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3179574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8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쇼군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070" y="4660384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교호 개혁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 err="1">
                <a:solidFill>
                  <a:srgbClr val="FF0000"/>
                </a:solidFill>
              </a:rPr>
              <a:t>享保</a:t>
            </a:r>
            <a:r>
              <a:rPr lang="ja-JP" altLang="en-US" b="1" dirty="0">
                <a:solidFill>
                  <a:srgbClr val="FF0000"/>
                </a:solidFill>
              </a:rPr>
              <a:t>の</a:t>
            </a:r>
            <a:r>
              <a:rPr lang="ko-KR" altLang="en-US" b="1" dirty="0">
                <a:solidFill>
                  <a:srgbClr val="FF0000"/>
                </a:solidFill>
              </a:rPr>
              <a:t>改革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6479" y="4625250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chemeClr val="tx2">
                    <a:lumMod val="50000"/>
                  </a:schemeClr>
                </a:solidFill>
              </a:rPr>
              <a:t>폭동</a:t>
            </a:r>
          </a:p>
          <a:p>
            <a:pPr algn="ctr"/>
            <a:r>
              <a:rPr lang="en-US" altLang="ja-JP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ja-JP" altLang="en-US" b="1" dirty="0">
                <a:solidFill>
                  <a:schemeClr val="tx2">
                    <a:lumMod val="50000"/>
                  </a:schemeClr>
                </a:solidFill>
              </a:rPr>
              <a:t>打ちこわし</a:t>
            </a:r>
            <a:r>
              <a:rPr lang="en-US" altLang="ja-JP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0758" y="3044110"/>
            <a:ext cx="191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농민 봉기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百姓一揆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도쿠가와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요시무네</a:t>
            </a:r>
            <a:r>
              <a:rPr lang="en-US" altLang="ko-KR" sz="2000" dirty="0"/>
              <a:t>(</a:t>
            </a:r>
            <a:r>
              <a:rPr lang="ko-KR" altLang="en-US" sz="2000" dirty="0" err="1"/>
              <a:t>徳川吉宗</a:t>
            </a:r>
            <a:r>
              <a:rPr lang="en-US" altLang="ko-KR" sz="2000" dirty="0" smtClean="0"/>
              <a:t>)</a:t>
            </a:r>
            <a:endParaRPr lang="en-US" altLang="ko-KR" sz="20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42" y="1981592"/>
            <a:ext cx="3207300" cy="45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196752"/>
            <a:ext cx="4752528" cy="432048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b="1" dirty="0" smtClean="0"/>
              <a:t>교호 개혁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享保</a:t>
            </a:r>
            <a:r>
              <a:rPr lang="ko-KR" altLang="en-US" sz="2000" b="1" dirty="0"/>
              <a:t>の改革</a:t>
            </a:r>
            <a:r>
              <a:rPr lang="en-US" altLang="ko-KR" sz="2000" b="1" dirty="0"/>
              <a:t>, 1716</a:t>
            </a:r>
            <a:r>
              <a:rPr lang="ko-KR" altLang="en-US" sz="2000" b="1" dirty="0"/>
              <a:t>년</a:t>
            </a:r>
            <a:r>
              <a:rPr lang="en-US" altLang="ko-KR" sz="2000" b="1" dirty="0"/>
              <a:t>~1745</a:t>
            </a:r>
            <a:r>
              <a:rPr lang="ko-KR" altLang="en-US" sz="2000" b="1" dirty="0"/>
              <a:t>년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6" name="직사각형 5"/>
          <p:cNvSpPr/>
          <p:nvPr/>
        </p:nvSpPr>
        <p:spPr>
          <a:xfrm>
            <a:off x="971600" y="1700808"/>
            <a:ext cx="4613764" cy="3600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b="1" dirty="0">
                <a:solidFill>
                  <a:srgbClr val="FF0000"/>
                </a:solidFill>
              </a:rPr>
              <a:t>8</a:t>
            </a:r>
            <a:r>
              <a:rPr lang="ko-KR" altLang="en-US" b="1" dirty="0">
                <a:solidFill>
                  <a:srgbClr val="FF0000"/>
                </a:solidFill>
              </a:rPr>
              <a:t>대 쇼군 </a:t>
            </a:r>
            <a:r>
              <a:rPr lang="ko-KR" altLang="en-US" b="1" dirty="0" err="1">
                <a:solidFill>
                  <a:srgbClr val="FF0000"/>
                </a:solidFill>
              </a:rPr>
              <a:t>요시무네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吉宗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1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재정의 재정비</a:t>
            </a:r>
          </a:p>
          <a:p>
            <a:pPr fontAlgn="base" latinLnBrk="1"/>
            <a:r>
              <a:rPr lang="ko-KR" altLang="en-US" sz="1400" dirty="0" err="1"/>
              <a:t>검약령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倹約令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600" b="1" dirty="0" err="1"/>
              <a:t>아게마이제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上米の制</a:t>
            </a:r>
            <a:r>
              <a:rPr lang="en-US" altLang="ko-KR" sz="1600" b="1" dirty="0" smtClean="0"/>
              <a:t>) </a:t>
            </a:r>
            <a:r>
              <a:rPr lang="ko-KR" altLang="en-US" sz="1600" b="1" dirty="0" smtClean="0"/>
              <a:t>⇒</a:t>
            </a:r>
            <a:r>
              <a:rPr lang="en-US" altLang="ko-KR" sz="1600" b="1" dirty="0" smtClean="0"/>
              <a:t> </a:t>
            </a:r>
            <a:r>
              <a:rPr lang="ko-KR" altLang="en-US" sz="1600" b="1" dirty="0" err="1" smtClean="0"/>
              <a:t>산킨코타이를</a:t>
            </a:r>
            <a:r>
              <a:rPr lang="ko-KR" altLang="en-US" sz="1600" b="1" dirty="0" smtClean="0"/>
              <a:t> </a:t>
            </a:r>
            <a:r>
              <a:rPr lang="ko-KR" altLang="en-US" sz="1600" b="1" dirty="0"/>
              <a:t>절반으로</a:t>
            </a:r>
          </a:p>
          <a:p>
            <a:pPr fontAlgn="base" latinLnBrk="1"/>
            <a:r>
              <a:rPr lang="ko-KR" altLang="en-US" sz="1400" dirty="0"/>
              <a:t>연공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年貢</a:t>
            </a:r>
            <a:r>
              <a:rPr lang="en-US" altLang="ko-KR" sz="1400" dirty="0"/>
              <a:t>) </a:t>
            </a:r>
            <a:r>
              <a:rPr lang="ko-KR" altLang="en-US" sz="1400" dirty="0"/>
              <a:t>증가 </a:t>
            </a:r>
            <a:r>
              <a:rPr lang="en-US" altLang="ko-KR" sz="1400" dirty="0"/>
              <a:t>: 5</a:t>
            </a:r>
            <a:r>
              <a:rPr lang="ko-KR" altLang="en-US" sz="1400" dirty="0"/>
              <a:t>공 </a:t>
            </a:r>
            <a:r>
              <a:rPr lang="en-US" altLang="ko-KR" sz="1400" dirty="0"/>
              <a:t>5</a:t>
            </a:r>
            <a:r>
              <a:rPr lang="ko-KR" altLang="en-US" sz="1400" dirty="0"/>
              <a:t>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五公五民</a:t>
            </a:r>
            <a:r>
              <a:rPr lang="en-US" altLang="ko-KR" sz="1400" dirty="0"/>
              <a:t>), </a:t>
            </a:r>
            <a:r>
              <a:rPr lang="ko-KR" altLang="en-US" sz="1400" dirty="0" err="1"/>
              <a:t>죠멘법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定免法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ko-KR" altLang="en-US" sz="1400" dirty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2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학문의 장려</a:t>
            </a:r>
          </a:p>
          <a:p>
            <a:pPr fontAlgn="base" latinLnBrk="1"/>
            <a:r>
              <a:rPr lang="ko-KR" altLang="en-US" sz="1400" b="1" dirty="0"/>
              <a:t>서양 서적 수입의 제한 완화</a:t>
            </a:r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정치 다잡기</a:t>
            </a:r>
          </a:p>
          <a:p>
            <a:pPr fontAlgn="base" latinLnBrk="1"/>
            <a:r>
              <a:rPr lang="ko-KR" altLang="en-US" sz="1400" dirty="0" err="1"/>
              <a:t>오오오카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타다스케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大岡忠相</a:t>
            </a:r>
            <a:r>
              <a:rPr lang="en-US" altLang="ko-KR" sz="1400" dirty="0"/>
              <a:t>)</a:t>
            </a:r>
            <a:r>
              <a:rPr lang="ko-KR" altLang="en-US" sz="1400" dirty="0"/>
              <a:t>를 등용</a:t>
            </a:r>
          </a:p>
          <a:p>
            <a:pPr fontAlgn="base" latinLnBrk="1"/>
            <a:r>
              <a:rPr lang="ko-KR" altLang="en-US" sz="1400" dirty="0" err="1"/>
              <a:t>구지가타오사다메가키</a:t>
            </a:r>
            <a:r>
              <a:rPr lang="en-US" altLang="ko-KR" sz="1400" dirty="0"/>
              <a:t>(</a:t>
            </a:r>
            <a:r>
              <a:rPr lang="ko-KR" altLang="en-US" sz="1400" dirty="0"/>
              <a:t>公事方御定書</a:t>
            </a:r>
            <a:r>
              <a:rPr lang="en-US" altLang="ko-KR" sz="1400" dirty="0"/>
              <a:t>) </a:t>
            </a:r>
            <a:r>
              <a:rPr lang="ko-KR" altLang="en-US" sz="1400" dirty="0" smtClean="0"/>
              <a:t>편찬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 smtClean="0"/>
              <a:t>메야스바코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目安箱</a:t>
            </a:r>
            <a:r>
              <a:rPr lang="en-US" altLang="ko-KR" sz="1400" dirty="0" smtClean="0"/>
              <a:t>) - </a:t>
            </a:r>
            <a:r>
              <a:rPr lang="ko-KR" altLang="en-US" sz="1400" dirty="0" err="1"/>
              <a:t>고이시카와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양생소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小石川養生所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 latinLnBrk="1"/>
            <a:r>
              <a:rPr lang="ko-KR" altLang="en-US" sz="1400" dirty="0" err="1" smtClean="0"/>
              <a:t>아게타이스마레이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相対済</a:t>
            </a:r>
            <a:r>
              <a:rPr lang="ko-KR" altLang="en-US" sz="1400" dirty="0"/>
              <a:t>し令</a:t>
            </a:r>
            <a:r>
              <a:rPr lang="en-US" altLang="ko-KR" sz="1400" dirty="0" smtClean="0"/>
              <a:t>)</a:t>
            </a:r>
          </a:p>
          <a:p>
            <a:pPr fontAlgn="base" latinLnBrk="1"/>
            <a:r>
              <a:rPr lang="ko-KR" altLang="en-US" sz="1400" dirty="0" err="1" smtClean="0"/>
              <a:t>다시다카제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足高</a:t>
            </a:r>
            <a:r>
              <a:rPr lang="ko-KR" altLang="en-US" sz="1400" dirty="0"/>
              <a:t>の制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2" name="포인트가 5개인 별 1"/>
          <p:cNvSpPr/>
          <p:nvPr/>
        </p:nvSpPr>
        <p:spPr>
          <a:xfrm rot="1859602">
            <a:off x="320633" y="545785"/>
            <a:ext cx="973813" cy="973813"/>
          </a:xfrm>
          <a:prstGeom prst="star5">
            <a:avLst>
              <a:gd name="adj" fmla="val 1873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3600399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355365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19815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1982453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3554519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1988840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로쥬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老中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21" y="3981060"/>
            <a:ext cx="28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신전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新田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개발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440578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카부나카마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株仲間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장려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6479" y="3825914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에조지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탐험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蝦夷地</a:t>
            </a:r>
            <a:r>
              <a:rPr lang="ja-JP" altLang="en-US" dirty="0">
                <a:solidFill>
                  <a:schemeClr val="tx2">
                    <a:lumMod val="50000"/>
                  </a:schemeClr>
                </a:solidFill>
              </a:rPr>
              <a:t>の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調査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2204864"/>
            <a:ext cx="21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전매제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専売制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6372200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6479" y="5440578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도매상제수공업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</a:rPr>
              <a:t>問屋制手工業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다누마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오키쓰구</a:t>
            </a:r>
            <a:r>
              <a:rPr lang="en-US" altLang="ko-KR" sz="2000" dirty="0"/>
              <a:t>(</a:t>
            </a:r>
            <a:r>
              <a:rPr lang="ko-KR" altLang="en-US" sz="2000" dirty="0" err="1"/>
              <a:t>田沼意次</a:t>
            </a:r>
            <a:r>
              <a:rPr lang="en-US" altLang="ko-KR" sz="2000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21" y="2452256"/>
            <a:ext cx="289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9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이에시게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家重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10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이에하루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家治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06479" y="2657480"/>
            <a:ext cx="21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나가사키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무역 추진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42" y="1844824"/>
            <a:ext cx="3207300" cy="475252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6231637" cy="6858000"/>
          </a:xfrm>
          <a:prstGeom prst="rect">
            <a:avLst/>
          </a:prstGeom>
        </p:spPr>
      </p:pic>
      <p:sp>
        <p:nvSpPr>
          <p:cNvPr id="30" name="포인트가 12개인 별 29"/>
          <p:cNvSpPr/>
          <p:nvPr/>
        </p:nvSpPr>
        <p:spPr>
          <a:xfrm>
            <a:off x="1403648" y="548680"/>
            <a:ext cx="7222156" cy="5571931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1"/>
            <a:r>
              <a:rPr lang="ko-KR" altLang="en-US" sz="2800" b="1" dirty="0" smtClean="0">
                <a:solidFill>
                  <a:srgbClr val="002060"/>
                </a:solidFill>
              </a:rPr>
              <a:t>뇌물 정치</a:t>
            </a:r>
            <a:r>
              <a:rPr lang="en-US" altLang="ko-KR" sz="2800" b="1" dirty="0">
                <a:solidFill>
                  <a:srgbClr val="002060"/>
                </a:solidFill>
              </a:rPr>
              <a:t> </a:t>
            </a:r>
          </a:p>
          <a:p>
            <a:pPr algn="ctr" fontAlgn="base" latinLnBrk="1"/>
            <a:r>
              <a:rPr lang="en-US" altLang="ko-KR" sz="2800" b="1" dirty="0" smtClean="0">
                <a:solidFill>
                  <a:srgbClr val="002060"/>
                </a:solidFill>
              </a:rPr>
              <a:t>+ </a:t>
            </a:r>
            <a:r>
              <a:rPr lang="ko-KR" altLang="en-US" sz="2800" b="1" dirty="0" err="1" smtClean="0">
                <a:solidFill>
                  <a:srgbClr val="FF0000"/>
                </a:solidFill>
              </a:rPr>
              <a:t>텐메이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 기근 </a:t>
            </a:r>
            <a:endParaRPr lang="en-US" altLang="ko-KR" sz="2800" b="1" dirty="0">
              <a:solidFill>
                <a:srgbClr val="FF0000"/>
              </a:solidFill>
            </a:endParaRPr>
          </a:p>
          <a:p>
            <a:pPr algn="ctr" fontAlgn="base" latinLnBrk="1"/>
            <a:endParaRPr lang="en-US" altLang="ko-KR" sz="2800" b="1" dirty="0">
              <a:solidFill>
                <a:srgbClr val="FF0000"/>
              </a:solidFill>
            </a:endParaRPr>
          </a:p>
          <a:p>
            <a:pPr algn="ctr" fontAlgn="base" latinLnBrk="1"/>
            <a:r>
              <a:rPr lang="en-US" altLang="ko-KR" sz="2800" b="1" dirty="0" smtClean="0">
                <a:solidFill>
                  <a:srgbClr val="002060"/>
                </a:solidFill>
              </a:rPr>
              <a:t>=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파면</a:t>
            </a:r>
            <a:endParaRPr lang="en-US" altLang="ko-KR" sz="2800" b="1" dirty="0" smtClean="0">
              <a:solidFill>
                <a:srgbClr val="FF0000"/>
              </a:solidFill>
            </a:endParaRPr>
          </a:p>
        </p:txBody>
      </p:sp>
      <p:cxnSp>
        <p:nvCxnSpPr>
          <p:cNvPr id="31" name="구부러진 연결선 23"/>
          <p:cNvCxnSpPr/>
          <p:nvPr/>
        </p:nvCxnSpPr>
        <p:spPr>
          <a:xfrm>
            <a:off x="2915816" y="3553658"/>
            <a:ext cx="423921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3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7" grpId="0"/>
      <p:bldP spid="18" grpId="0"/>
      <p:bldP spid="19" grpId="0"/>
      <p:bldP spid="20" grpId="0" animBg="1"/>
      <p:bldP spid="22" grpId="0"/>
      <p:bldP spid="24" grpId="0"/>
      <p:bldP spid="25" grpId="0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6372200" y="2084877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4365104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279303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3585126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2975650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로쥬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老中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6250" y="4709368"/>
            <a:ext cx="289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FF0000"/>
                </a:solidFill>
              </a:rPr>
              <a:t>간세이</a:t>
            </a:r>
            <a:r>
              <a:rPr lang="ko-KR" altLang="en-US" b="1" dirty="0">
                <a:solidFill>
                  <a:srgbClr val="FF0000"/>
                </a:solidFill>
              </a:rPr>
              <a:t> 개혁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 err="1">
                <a:solidFill>
                  <a:srgbClr val="FF0000"/>
                </a:solidFill>
              </a:rPr>
              <a:t>寛政</a:t>
            </a:r>
            <a:r>
              <a:rPr lang="ja-JP" altLang="en-US" b="1" dirty="0">
                <a:solidFill>
                  <a:srgbClr val="FF0000"/>
                </a:solidFill>
              </a:rPr>
              <a:t>の</a:t>
            </a:r>
            <a:r>
              <a:rPr lang="ko-KR" altLang="en-US" b="1" dirty="0">
                <a:solidFill>
                  <a:srgbClr val="FF0000"/>
                </a:solidFill>
              </a:rPr>
              <a:t>改革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216" y="2228893"/>
            <a:ext cx="2179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러시아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라스크만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네무로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根室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입항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(1792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6479" y="5428587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공장제 수공업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</a:rPr>
              <a:t>工場制手工業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72200" y="388128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외국선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격퇴령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(1825,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異国船打払令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744417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마쓰다이라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사다노부</a:t>
            </a:r>
            <a:r>
              <a:rPr lang="en-US" altLang="ko-KR" sz="2000" dirty="0"/>
              <a:t>(</a:t>
            </a:r>
            <a:r>
              <a:rPr lang="ko-KR" altLang="en-US" sz="2000" dirty="0" err="1"/>
              <a:t>松平定信</a:t>
            </a:r>
            <a:r>
              <a:rPr lang="en-US" altLang="ko-KR" sz="2000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21" y="3439066"/>
            <a:ext cx="28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11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대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이에나리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家斉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63" y="1844824"/>
            <a:ext cx="3475858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7" grpId="0"/>
      <p:bldP spid="18" grpId="0"/>
      <p:bldP spid="19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196752"/>
            <a:ext cx="4896544" cy="432048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b="1" dirty="0" err="1"/>
              <a:t>간세이</a:t>
            </a:r>
            <a:r>
              <a:rPr lang="ko-KR" altLang="en-US" sz="2000" b="1" dirty="0"/>
              <a:t> 개혁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寛政</a:t>
            </a:r>
            <a:r>
              <a:rPr lang="ko-KR" altLang="en-US" sz="2000" b="1" dirty="0"/>
              <a:t>の改革</a:t>
            </a:r>
            <a:r>
              <a:rPr lang="en-US" altLang="ko-KR" sz="2000" b="1" dirty="0"/>
              <a:t>, 1787</a:t>
            </a:r>
            <a:r>
              <a:rPr lang="ko-KR" altLang="en-US" sz="2000" b="1" dirty="0"/>
              <a:t>년</a:t>
            </a:r>
            <a:r>
              <a:rPr lang="en-US" altLang="ko-KR" sz="2000" b="1" dirty="0"/>
              <a:t>~1793</a:t>
            </a:r>
            <a:r>
              <a:rPr lang="ko-KR" altLang="en-US" sz="2000" b="1" dirty="0" smtClean="0"/>
              <a:t>년</a:t>
            </a:r>
            <a:r>
              <a:rPr lang="en-US" altLang="ko-KR" sz="2000" b="1" dirty="0" smtClean="0"/>
              <a:t>)</a:t>
            </a:r>
            <a:endParaRPr lang="ko-KR" altLang="en-US" sz="2000" b="1" dirty="0"/>
          </a:p>
        </p:txBody>
      </p:sp>
      <p:sp>
        <p:nvSpPr>
          <p:cNvPr id="6" name="직사각형 5"/>
          <p:cNvSpPr/>
          <p:nvPr/>
        </p:nvSpPr>
        <p:spPr>
          <a:xfrm>
            <a:off x="971600" y="1781522"/>
            <a:ext cx="79208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b="1" dirty="0" err="1">
                <a:solidFill>
                  <a:srgbClr val="FF3E26"/>
                </a:solidFill>
              </a:rPr>
              <a:t>로쥬</a:t>
            </a:r>
            <a:r>
              <a:rPr lang="ko-KR" altLang="en-US" b="1" dirty="0">
                <a:solidFill>
                  <a:srgbClr val="FF3E26"/>
                </a:solidFill>
              </a:rPr>
              <a:t> </a:t>
            </a:r>
            <a:r>
              <a:rPr lang="ko-KR" altLang="en-US" b="1" dirty="0" err="1">
                <a:solidFill>
                  <a:srgbClr val="FF3E26"/>
                </a:solidFill>
              </a:rPr>
              <a:t>마쓰다이라</a:t>
            </a:r>
            <a:r>
              <a:rPr lang="ko-KR" altLang="en-US" b="1" dirty="0">
                <a:solidFill>
                  <a:srgbClr val="FF3E26"/>
                </a:solidFill>
              </a:rPr>
              <a:t> </a:t>
            </a:r>
            <a:r>
              <a:rPr lang="ko-KR" altLang="en-US" b="1" dirty="0" err="1">
                <a:solidFill>
                  <a:srgbClr val="FF3E26"/>
                </a:solidFill>
              </a:rPr>
              <a:t>사다노부</a:t>
            </a:r>
            <a:r>
              <a:rPr lang="en-US" altLang="ko-KR" b="1" dirty="0">
                <a:solidFill>
                  <a:srgbClr val="FF3E26"/>
                </a:solidFill>
              </a:rPr>
              <a:t>(</a:t>
            </a:r>
            <a:r>
              <a:rPr lang="ko-KR" altLang="en-US" b="1" dirty="0" err="1">
                <a:solidFill>
                  <a:srgbClr val="FF3E26"/>
                </a:solidFill>
              </a:rPr>
              <a:t>老中松平定信</a:t>
            </a:r>
            <a:r>
              <a:rPr lang="en-US" altLang="ko-KR" b="1" dirty="0" smtClean="0">
                <a:solidFill>
                  <a:srgbClr val="FF3E26"/>
                </a:solidFill>
              </a:rPr>
              <a:t>)</a:t>
            </a:r>
            <a:endParaRPr lang="en-US" altLang="ko-KR" b="1" dirty="0">
              <a:solidFill>
                <a:srgbClr val="FF3E26"/>
              </a:solidFill>
            </a:endParaRPr>
          </a:p>
          <a:p>
            <a:pPr fontAlgn="base" latinLnBrk="1"/>
            <a:endParaRPr lang="en-US" altLang="ko-KR" dirty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1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재정 정책</a:t>
            </a:r>
          </a:p>
          <a:p>
            <a:pPr fontAlgn="base" latinLnBrk="1"/>
            <a:r>
              <a:rPr lang="ko-KR" altLang="en-US" sz="1400" dirty="0" err="1"/>
              <a:t>검약령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倹約令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/>
              <a:t>농촌 재정비 </a:t>
            </a:r>
            <a:r>
              <a:rPr lang="en-US" altLang="ko-KR" sz="1400" dirty="0"/>
              <a:t>: </a:t>
            </a:r>
            <a:r>
              <a:rPr lang="ko-KR" altLang="en-US" sz="1400" b="1" dirty="0" err="1"/>
              <a:t>가코이마이</a:t>
            </a:r>
            <a:r>
              <a:rPr lang="ko-KR" altLang="en-US" sz="1400" b="1" dirty="0"/>
              <a:t> 제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囲い米の制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  <a:p>
            <a:pPr fontAlgn="base" latinLnBrk="1"/>
            <a:r>
              <a:rPr lang="ko-KR" altLang="en-US" sz="1400" b="1" dirty="0" err="1" smtClean="0"/>
              <a:t>기연령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棄捐令</a:t>
            </a:r>
            <a:r>
              <a:rPr lang="en-US" altLang="ko-KR" sz="1400" b="1" dirty="0"/>
              <a:t>) : </a:t>
            </a:r>
            <a:r>
              <a:rPr lang="ko-KR" altLang="en-US" sz="1400" b="1" dirty="0"/>
              <a:t>무사의 빚 탕감</a:t>
            </a:r>
            <a:endParaRPr lang="en-US" altLang="ko-KR" sz="1400" b="1" dirty="0" smtClean="0"/>
          </a:p>
          <a:p>
            <a:pPr fontAlgn="base" latinLnBrk="1"/>
            <a:endParaRPr lang="ko-KR" altLang="en-US" sz="1400" dirty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2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풍속・학문 통제</a:t>
            </a:r>
          </a:p>
          <a:p>
            <a:pPr fontAlgn="base" latinLnBrk="1"/>
            <a:r>
              <a:rPr lang="ko-KR" altLang="en-US" sz="1400" dirty="0" err="1"/>
              <a:t>산토쿄덴</a:t>
            </a:r>
            <a:r>
              <a:rPr lang="en-US" altLang="ko-KR" sz="1400" dirty="0"/>
              <a:t>(</a:t>
            </a:r>
            <a:r>
              <a:rPr lang="ko-KR" altLang="en-US" sz="1400" dirty="0"/>
              <a:t>山東京伝</a:t>
            </a:r>
            <a:r>
              <a:rPr lang="en-US" altLang="ko-KR" sz="1400" dirty="0"/>
              <a:t>) </a:t>
            </a:r>
            <a:r>
              <a:rPr lang="ko-KR" altLang="en-US" sz="1400" dirty="0"/>
              <a:t>처벌</a:t>
            </a:r>
          </a:p>
          <a:p>
            <a:pPr fontAlgn="base" latinLnBrk="1"/>
            <a:r>
              <a:rPr lang="ko-KR" altLang="en-US" sz="1400" dirty="0"/>
              <a:t>문무</a:t>
            </a:r>
            <a:r>
              <a:rPr lang="en-US" altLang="ko-KR" sz="1400" dirty="0"/>
              <a:t>(</a:t>
            </a:r>
            <a:r>
              <a:rPr lang="ko-KR" altLang="en-US" sz="1400" dirty="0"/>
              <a:t>文武</a:t>
            </a:r>
            <a:r>
              <a:rPr lang="en-US" altLang="ko-KR" sz="1400" dirty="0"/>
              <a:t>) </a:t>
            </a:r>
            <a:r>
              <a:rPr lang="ko-KR" altLang="en-US" sz="1400" dirty="0"/>
              <a:t>장려</a:t>
            </a:r>
          </a:p>
          <a:p>
            <a:pPr fontAlgn="base" latinLnBrk="1"/>
            <a:r>
              <a:rPr lang="ko-KR" altLang="en-US" sz="1400" b="1" dirty="0" err="1" smtClean="0"/>
              <a:t>간세이</a:t>
            </a:r>
            <a:r>
              <a:rPr lang="ko-KR" altLang="en-US" sz="1400" b="1" dirty="0" smtClean="0"/>
              <a:t> 이학의 금지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寛政異学</a:t>
            </a:r>
            <a:r>
              <a:rPr lang="ko-KR" altLang="en-US" sz="1400" b="1" dirty="0" smtClean="0"/>
              <a:t>の禁</a:t>
            </a:r>
            <a:r>
              <a:rPr lang="en-US" altLang="ko-KR" sz="1400" b="1" dirty="0" smtClean="0"/>
              <a:t>)</a:t>
            </a:r>
            <a:r>
              <a:rPr lang="en-US" altLang="ko-KR" sz="1400" dirty="0" smtClean="0"/>
              <a:t> : </a:t>
            </a:r>
            <a:r>
              <a:rPr lang="ko-KR" altLang="en-US" sz="1400" dirty="0" smtClean="0"/>
              <a:t>주자학 이외에 금지</a:t>
            </a:r>
            <a:r>
              <a:rPr lang="en-US" altLang="ko-KR" sz="1400" dirty="0" smtClean="0"/>
              <a:t>. – </a:t>
            </a:r>
            <a:r>
              <a:rPr lang="ko-KR" altLang="en-US" sz="1400" dirty="0" err="1" smtClean="0"/>
              <a:t>쇼헤이자카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학문소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昌平坂学問所</a:t>
            </a:r>
            <a:r>
              <a:rPr lang="en-US" altLang="ko-KR" sz="1400" dirty="0" smtClean="0"/>
              <a:t>)</a:t>
            </a:r>
          </a:p>
          <a:p>
            <a:pPr fontAlgn="base" latinLnBrk="1"/>
            <a:endParaRPr lang="en-US" altLang="ko-KR" sz="1400" b="1" dirty="0" smtClean="0">
              <a:solidFill>
                <a:srgbClr val="002060"/>
              </a:solidFill>
            </a:endParaRPr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3. </a:t>
            </a:r>
            <a:r>
              <a:rPr lang="ko-KR" altLang="en-US" sz="1400" b="1" dirty="0">
                <a:solidFill>
                  <a:srgbClr val="002060"/>
                </a:solidFill>
              </a:rPr>
              <a:t>외교</a:t>
            </a:r>
          </a:p>
          <a:p>
            <a:pPr fontAlgn="base" latinLnBrk="1"/>
            <a:r>
              <a:rPr lang="ko-KR" altLang="en-US" sz="1400" b="1" dirty="0" err="1"/>
              <a:t>라스크만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ラックスマン</a:t>
            </a:r>
            <a:r>
              <a:rPr lang="en-US" altLang="ko-KR" sz="1400" b="1" dirty="0"/>
              <a:t>, </a:t>
            </a:r>
            <a:r>
              <a:rPr lang="ko-KR" altLang="en-US" sz="1400" b="1" dirty="0"/>
              <a:t>러시아인</a:t>
            </a:r>
            <a:r>
              <a:rPr lang="en-US" altLang="ko-KR" sz="1400" b="1" dirty="0"/>
              <a:t>) : </a:t>
            </a:r>
            <a:r>
              <a:rPr lang="ko-KR" altLang="en-US" sz="1400" b="1" dirty="0"/>
              <a:t>통상을 요구하지만 거부함</a:t>
            </a:r>
            <a:r>
              <a:rPr lang="en-US" altLang="ko-KR" sz="1400" b="1" dirty="0" smtClean="0"/>
              <a:t>.</a:t>
            </a:r>
            <a:endParaRPr lang="ko-KR" altLang="en-US" sz="14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302433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179512" y="51571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79512" y="355365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1981592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2793038"/>
            <a:ext cx="2448272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372200" y="4365104"/>
            <a:ext cx="244827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070" y="2164204"/>
            <a:ext cx="191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로쥬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老中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21" y="3981060"/>
            <a:ext cx="28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정치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사회 혼란</a:t>
            </a:r>
            <a:endParaRPr lang="en-US" altLang="ko-KR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44057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오시오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헤이하치로의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난 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(1837, </a:t>
            </a:r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大鹽平八郎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の乱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6479" y="4636499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rgbClr val="FF0000"/>
                </a:solidFill>
              </a:rPr>
              <a:t>덴포</a:t>
            </a:r>
            <a:r>
              <a:rPr lang="ko-KR" altLang="en-US" b="1" dirty="0">
                <a:solidFill>
                  <a:srgbClr val="FF0000"/>
                </a:solidFill>
              </a:rPr>
              <a:t> 개혁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 err="1">
                <a:solidFill>
                  <a:srgbClr val="FF0000"/>
                </a:solidFill>
              </a:rPr>
              <a:t>天保</a:t>
            </a:r>
            <a:r>
              <a:rPr lang="ja-JP" altLang="en-US" b="1" dirty="0">
                <a:solidFill>
                  <a:srgbClr val="FF0000"/>
                </a:solidFill>
              </a:rPr>
              <a:t>の</a:t>
            </a:r>
            <a:r>
              <a:rPr lang="ko-KR" altLang="en-US" b="1" dirty="0">
                <a:solidFill>
                  <a:srgbClr val="FF0000"/>
                </a:solidFill>
              </a:rPr>
              <a:t>改革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3081079"/>
            <a:ext cx="21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농민 봉기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</a:rPr>
              <a:t>百姓一揆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</a:rPr>
              <a:t>폭동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</a:rPr>
              <a:t>打ちこわし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467543" y="1218246"/>
            <a:ext cx="3456385" cy="410554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미즈노</a:t>
            </a:r>
            <a:r>
              <a:rPr lang="ko-KR" altLang="en-US" sz="2000" dirty="0"/>
              <a:t> </a:t>
            </a:r>
            <a:r>
              <a:rPr lang="ko-KR" altLang="en-US" sz="2000" dirty="0" err="1"/>
              <a:t>다다쿠니</a:t>
            </a:r>
            <a:r>
              <a:rPr lang="en-US" altLang="ko-KR" sz="2000" dirty="0"/>
              <a:t>(</a:t>
            </a:r>
            <a:r>
              <a:rPr lang="ko-KR" altLang="en-US" sz="2000" dirty="0" err="1"/>
              <a:t>水野忠邦</a:t>
            </a:r>
            <a:r>
              <a:rPr lang="en-US" altLang="ko-KR" sz="2000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21" y="2627620"/>
            <a:ext cx="28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tx2">
                    <a:lumMod val="50000"/>
                  </a:schemeClr>
                </a:solidFill>
              </a:rPr>
              <a:t>가세이</a:t>
            </a:r>
            <a:r>
              <a:rPr lang="ko-KR" altLang="en-US" dirty="0">
                <a:solidFill>
                  <a:schemeClr val="tx2">
                    <a:lumMod val="50000"/>
                  </a:schemeClr>
                </a:solidFill>
              </a:rPr>
              <a:t> 시대</a:t>
            </a:r>
            <a:r>
              <a:rPr lang="en-US" altLang="ko-KR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err="1" smtClean="0">
                <a:solidFill>
                  <a:schemeClr val="tx2">
                    <a:lumMod val="50000"/>
                  </a:schemeClr>
                </a:solidFill>
              </a:rPr>
              <a:t>化政時代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en-US" altLang="ko-K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97" y="1786660"/>
            <a:ext cx="3430624" cy="48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6" grpId="0"/>
      <p:bldP spid="17" grpId="0"/>
      <p:bldP spid="18" grpId="0"/>
      <p:bldP spid="19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중기 이후의 정치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196752"/>
            <a:ext cx="4896544" cy="432048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b="1" dirty="0" err="1"/>
              <a:t>덴포</a:t>
            </a:r>
            <a:r>
              <a:rPr lang="ko-KR" altLang="en-US" sz="2000" b="1" dirty="0"/>
              <a:t> 개혁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天保</a:t>
            </a:r>
            <a:r>
              <a:rPr lang="ko-KR" altLang="en-US" sz="2000" b="1" dirty="0"/>
              <a:t>の改革</a:t>
            </a:r>
            <a:r>
              <a:rPr lang="en-US" altLang="ko-KR" sz="2000" b="1" dirty="0"/>
              <a:t>, 1841</a:t>
            </a:r>
            <a:r>
              <a:rPr lang="ko-KR" altLang="en-US" sz="2000" b="1" dirty="0"/>
              <a:t>년</a:t>
            </a:r>
            <a:r>
              <a:rPr lang="en-US" altLang="ko-KR" sz="2000" b="1" dirty="0"/>
              <a:t>~1843</a:t>
            </a:r>
            <a:r>
              <a:rPr lang="ko-KR" altLang="en-US" sz="2000" b="1" dirty="0"/>
              <a:t>년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6" name="직사각형 5"/>
          <p:cNvSpPr/>
          <p:nvPr/>
        </p:nvSpPr>
        <p:spPr>
          <a:xfrm>
            <a:off x="971600" y="2067813"/>
            <a:ext cx="601318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b="1" dirty="0" err="1">
                <a:solidFill>
                  <a:srgbClr val="FF3E26"/>
                </a:solidFill>
              </a:rPr>
              <a:t>로쥬</a:t>
            </a:r>
            <a:r>
              <a:rPr lang="ko-KR" altLang="en-US" b="1" dirty="0">
                <a:solidFill>
                  <a:srgbClr val="FF3E26"/>
                </a:solidFill>
              </a:rPr>
              <a:t> </a:t>
            </a:r>
            <a:r>
              <a:rPr lang="ko-KR" altLang="en-US" b="1" dirty="0" err="1">
                <a:solidFill>
                  <a:srgbClr val="FF3E26"/>
                </a:solidFill>
              </a:rPr>
              <a:t>미즈노</a:t>
            </a:r>
            <a:r>
              <a:rPr lang="ko-KR" altLang="en-US" b="1" dirty="0">
                <a:solidFill>
                  <a:srgbClr val="FF3E26"/>
                </a:solidFill>
              </a:rPr>
              <a:t> </a:t>
            </a:r>
            <a:r>
              <a:rPr lang="ko-KR" altLang="en-US" b="1" dirty="0" err="1">
                <a:solidFill>
                  <a:srgbClr val="FF3E26"/>
                </a:solidFill>
              </a:rPr>
              <a:t>다다쿠니</a:t>
            </a:r>
            <a:r>
              <a:rPr lang="en-US" altLang="ko-KR" b="1" dirty="0">
                <a:solidFill>
                  <a:srgbClr val="FF3E26"/>
                </a:solidFill>
              </a:rPr>
              <a:t>(</a:t>
            </a:r>
            <a:r>
              <a:rPr lang="ko-KR" altLang="en-US" b="1" dirty="0" err="1">
                <a:solidFill>
                  <a:srgbClr val="FF3E26"/>
                </a:solidFill>
              </a:rPr>
              <a:t>老中水野忠邦</a:t>
            </a:r>
            <a:r>
              <a:rPr lang="en-US" altLang="ko-KR" b="1" dirty="0">
                <a:solidFill>
                  <a:srgbClr val="FF3E26"/>
                </a:solidFill>
              </a:rPr>
              <a:t>)</a:t>
            </a:r>
          </a:p>
          <a:p>
            <a:pPr fontAlgn="base" latinLnBrk="1"/>
            <a:endParaRPr lang="en-US" altLang="ko-KR" b="1" dirty="0" smtClean="0">
              <a:solidFill>
                <a:srgbClr val="FF3E26"/>
              </a:solidFill>
            </a:endParaRPr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1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풍속의 통제</a:t>
            </a:r>
          </a:p>
          <a:p>
            <a:pPr fontAlgn="base" latinLnBrk="1"/>
            <a:endParaRPr lang="en-US" altLang="ko-KR" sz="1400" b="1" dirty="0" smtClean="0">
              <a:solidFill>
                <a:srgbClr val="002060"/>
              </a:solidFill>
            </a:endParaRPr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2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 err="1">
                <a:solidFill>
                  <a:srgbClr val="002060"/>
                </a:solidFill>
              </a:rPr>
              <a:t>히토가에시</a:t>
            </a:r>
            <a:r>
              <a:rPr lang="ko-KR" altLang="en-US" sz="1400" b="1" dirty="0">
                <a:solidFill>
                  <a:srgbClr val="002060"/>
                </a:solidFill>
              </a:rPr>
              <a:t> 법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人返</a:t>
            </a:r>
            <a:r>
              <a:rPr lang="ko-KR" altLang="en-US" sz="1400" b="1" dirty="0">
                <a:solidFill>
                  <a:srgbClr val="002060"/>
                </a:solidFill>
              </a:rPr>
              <a:t>しの法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</a:p>
          <a:p>
            <a:pPr fontAlgn="base" latinLnBrk="1"/>
            <a:endParaRPr lang="en-US" altLang="ko-KR" sz="1400" b="1" dirty="0" smtClean="0">
              <a:solidFill>
                <a:srgbClr val="002060"/>
              </a:solidFill>
            </a:endParaRPr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3. </a:t>
            </a:r>
            <a:r>
              <a:rPr lang="ko-KR" altLang="en-US" sz="1400" b="1" dirty="0" err="1">
                <a:solidFill>
                  <a:srgbClr val="002060"/>
                </a:solidFill>
              </a:rPr>
              <a:t>카부나카마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株仲間</a:t>
            </a:r>
            <a:r>
              <a:rPr lang="en-US" altLang="ko-KR" sz="1400" b="1" dirty="0">
                <a:solidFill>
                  <a:srgbClr val="002060"/>
                </a:solidFill>
              </a:rPr>
              <a:t>)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해산</a:t>
            </a:r>
            <a:endParaRPr lang="en-US" altLang="ko-KR" sz="1400" b="1" dirty="0" smtClean="0">
              <a:solidFill>
                <a:srgbClr val="002060"/>
              </a:solidFill>
            </a:endParaRPr>
          </a:p>
          <a:p>
            <a:pPr fontAlgn="base" latinLnBrk="1"/>
            <a:endParaRPr lang="ko-KR" altLang="en-US" sz="1400" dirty="0">
              <a:solidFill>
                <a:srgbClr val="002060"/>
              </a:solidFill>
            </a:endParaRPr>
          </a:p>
          <a:p>
            <a:r>
              <a:rPr lang="en-US" altLang="ko-KR" sz="1400" b="1" dirty="0" smtClean="0">
                <a:solidFill>
                  <a:srgbClr val="FF2A0D"/>
                </a:solidFill>
              </a:rPr>
              <a:t>4. </a:t>
            </a:r>
            <a:r>
              <a:rPr lang="ko-KR" altLang="en-US" sz="1400" b="1" dirty="0" err="1" smtClean="0">
                <a:solidFill>
                  <a:srgbClr val="FF2A0D"/>
                </a:solidFill>
              </a:rPr>
              <a:t>아게치령</a:t>
            </a:r>
            <a:r>
              <a:rPr lang="en-US" altLang="ko-KR" sz="1400" b="1" dirty="0" smtClean="0">
                <a:solidFill>
                  <a:srgbClr val="FF2A0D"/>
                </a:solidFill>
              </a:rPr>
              <a:t>(</a:t>
            </a:r>
            <a:r>
              <a:rPr lang="ko-KR" altLang="en-US" sz="1400" b="1" dirty="0" err="1" smtClean="0">
                <a:solidFill>
                  <a:srgbClr val="FF2A0D"/>
                </a:solidFill>
              </a:rPr>
              <a:t>上知令</a:t>
            </a:r>
            <a:r>
              <a:rPr lang="en-US" altLang="ko-KR" sz="1400" b="1" dirty="0">
                <a:solidFill>
                  <a:srgbClr val="FF2A0D"/>
                </a:solidFill>
              </a:rPr>
              <a:t>) </a:t>
            </a:r>
            <a:r>
              <a:rPr lang="en-US" altLang="ko-KR" sz="1400" dirty="0">
                <a:solidFill>
                  <a:srgbClr val="002060"/>
                </a:solidFill>
              </a:rPr>
              <a:t>: </a:t>
            </a:r>
            <a:r>
              <a:rPr lang="ko-KR" altLang="en-US" sz="1400" dirty="0">
                <a:solidFill>
                  <a:srgbClr val="002060"/>
                </a:solidFill>
              </a:rPr>
              <a:t>외국에 대비해 에도 주위의 영지를 막부의 것으로</a:t>
            </a:r>
            <a:r>
              <a:rPr lang="en-US" altLang="ko-KR" sz="1400" dirty="0">
                <a:solidFill>
                  <a:srgbClr val="002060"/>
                </a:solidFill>
              </a:rPr>
              <a:t>..</a:t>
            </a:r>
          </a:p>
          <a:p>
            <a:r>
              <a:rPr lang="en-US" altLang="ko-KR" sz="1400" dirty="0">
                <a:solidFill>
                  <a:srgbClr val="002060"/>
                </a:solidFill>
              </a:rPr>
              <a:t>   </a:t>
            </a:r>
            <a:r>
              <a:rPr lang="en-US" altLang="ko-KR" sz="1400" dirty="0" smtClean="0">
                <a:solidFill>
                  <a:srgbClr val="002060"/>
                </a:solidFill>
              </a:rPr>
              <a:t>                       </a:t>
            </a:r>
            <a:r>
              <a:rPr lang="en-US" altLang="ko-KR" sz="1400" dirty="0">
                <a:solidFill>
                  <a:srgbClr val="002060"/>
                </a:solidFill>
              </a:rPr>
              <a:t>⇒ </a:t>
            </a:r>
            <a:r>
              <a:rPr lang="ko-KR" altLang="en-US" sz="1400" dirty="0" err="1">
                <a:solidFill>
                  <a:srgbClr val="002060"/>
                </a:solidFill>
              </a:rPr>
              <a:t>다이묘</a:t>
            </a:r>
            <a:r>
              <a:rPr lang="en-US" altLang="ko-KR" sz="1400" dirty="0">
                <a:solidFill>
                  <a:srgbClr val="002060"/>
                </a:solidFill>
              </a:rPr>
              <a:t>, </a:t>
            </a:r>
            <a:r>
              <a:rPr lang="ko-KR" altLang="en-US" sz="1400" dirty="0">
                <a:solidFill>
                  <a:srgbClr val="002060"/>
                </a:solidFill>
              </a:rPr>
              <a:t>무사들의 반대로  실패</a:t>
            </a:r>
            <a:r>
              <a:rPr lang="en-US" altLang="ko-KR" sz="1400" dirty="0">
                <a:solidFill>
                  <a:srgbClr val="002060"/>
                </a:solidFill>
              </a:rPr>
              <a:t>!</a:t>
            </a:r>
          </a:p>
          <a:p>
            <a:r>
              <a:rPr lang="en-US" altLang="ko-KR" sz="1400" dirty="0">
                <a:solidFill>
                  <a:srgbClr val="002060"/>
                </a:solidFill>
              </a:rPr>
              <a:t> </a:t>
            </a:r>
            <a:r>
              <a:rPr lang="en-US" altLang="ko-KR" sz="1400" dirty="0" smtClean="0">
                <a:solidFill>
                  <a:srgbClr val="002060"/>
                </a:solidFill>
              </a:rPr>
              <a:t>                         </a:t>
            </a:r>
            <a:r>
              <a:rPr lang="en-US" altLang="ko-KR" sz="1400" dirty="0">
                <a:solidFill>
                  <a:srgbClr val="002060"/>
                </a:solidFill>
              </a:rPr>
              <a:t>⇒ </a:t>
            </a:r>
            <a:r>
              <a:rPr lang="ko-KR" altLang="en-US" sz="1400" dirty="0" err="1">
                <a:solidFill>
                  <a:srgbClr val="002060"/>
                </a:solidFill>
              </a:rPr>
              <a:t>미즈노</a:t>
            </a:r>
            <a:r>
              <a:rPr lang="en-US" altLang="ko-KR" sz="1400" dirty="0">
                <a:solidFill>
                  <a:srgbClr val="002060"/>
                </a:solidFill>
              </a:rPr>
              <a:t>(</a:t>
            </a:r>
            <a:r>
              <a:rPr lang="ko-KR" altLang="en-US" sz="1400" dirty="0">
                <a:solidFill>
                  <a:srgbClr val="002060"/>
                </a:solidFill>
              </a:rPr>
              <a:t>水野</a:t>
            </a:r>
            <a:r>
              <a:rPr lang="en-US" altLang="ko-KR" sz="1400" dirty="0">
                <a:solidFill>
                  <a:srgbClr val="002060"/>
                </a:solidFill>
              </a:rPr>
              <a:t>) </a:t>
            </a:r>
            <a:r>
              <a:rPr lang="ko-KR" altLang="en-US" sz="1400" dirty="0">
                <a:solidFill>
                  <a:srgbClr val="002060"/>
                </a:solidFill>
              </a:rPr>
              <a:t>실각 </a:t>
            </a:r>
            <a:endParaRPr lang="en-US" altLang="ko-KR" sz="1400" dirty="0">
              <a:solidFill>
                <a:srgbClr val="002060"/>
              </a:solidFill>
            </a:endParaRPr>
          </a:p>
        </p:txBody>
      </p:sp>
      <p:sp>
        <p:nvSpPr>
          <p:cNvPr id="8" name="포인트가 5개인 별 7"/>
          <p:cNvSpPr/>
          <p:nvPr/>
        </p:nvSpPr>
        <p:spPr>
          <a:xfrm rot="1859602">
            <a:off x="320633" y="545785"/>
            <a:ext cx="973813" cy="973813"/>
          </a:xfrm>
          <a:prstGeom prst="star5">
            <a:avLst>
              <a:gd name="adj" fmla="val 1873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포인트가 12개인 별 8"/>
          <p:cNvSpPr/>
          <p:nvPr/>
        </p:nvSpPr>
        <p:spPr>
          <a:xfrm>
            <a:off x="1403648" y="548680"/>
            <a:ext cx="7222156" cy="5571931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1"/>
            <a:r>
              <a:rPr lang="ko-KR" altLang="en-US" sz="2800" b="1" dirty="0" err="1" smtClean="0">
                <a:solidFill>
                  <a:srgbClr val="002060"/>
                </a:solidFill>
              </a:rPr>
              <a:t>아게치령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실패 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=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파면</a:t>
            </a:r>
            <a:endParaRPr lang="en-US" altLang="ko-KR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가세이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化政文化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124744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특색</a:t>
            </a:r>
            <a:endParaRPr lang="ko-KR" altLang="en-US" sz="2000" dirty="0"/>
          </a:p>
        </p:txBody>
      </p:sp>
      <p:sp>
        <p:nvSpPr>
          <p:cNvPr id="7" name="직사각형 6"/>
          <p:cNvSpPr/>
          <p:nvPr/>
        </p:nvSpPr>
        <p:spPr>
          <a:xfrm>
            <a:off x="827584" y="234888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예능</a:t>
            </a:r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971600" y="1556792"/>
            <a:ext cx="3100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600" b="1" u="sng" dirty="0"/>
              <a:t>에도 </a:t>
            </a:r>
            <a:r>
              <a:rPr lang="ko-KR" altLang="en-US" sz="1600" b="1" u="sng" dirty="0" err="1"/>
              <a:t>죠닌</a:t>
            </a:r>
            <a:r>
              <a:rPr lang="en-US" altLang="ko-KR" sz="1600" b="1" u="sng" dirty="0"/>
              <a:t>(</a:t>
            </a:r>
            <a:r>
              <a:rPr lang="ko-KR" altLang="en-US" sz="1600" b="1" u="sng" dirty="0"/>
              <a:t>江戸の町人</a:t>
            </a:r>
            <a:r>
              <a:rPr lang="en-US" altLang="ko-KR" sz="1600" b="1" u="sng" dirty="0"/>
              <a:t>) </a:t>
            </a:r>
            <a:r>
              <a:rPr lang="ko-KR" altLang="en-US" sz="1400" dirty="0"/>
              <a:t>중심 </a:t>
            </a:r>
            <a:r>
              <a:rPr lang="ko-KR" altLang="en-US" sz="1400" dirty="0" smtClean="0"/>
              <a:t>문화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971600" y="2852936"/>
            <a:ext cx="6966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 err="1" smtClean="0">
                <a:solidFill>
                  <a:srgbClr val="002060"/>
                </a:solidFill>
              </a:rPr>
              <a:t>카부키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歌舞伎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r>
              <a:rPr lang="en-US" altLang="ko-KR" sz="1400" dirty="0" smtClean="0"/>
              <a:t> : </a:t>
            </a:r>
            <a:r>
              <a:rPr lang="ko-KR" altLang="en-US" sz="1400" dirty="0" err="1"/>
              <a:t>츠루야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난보쿠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鶴屋南北</a:t>
            </a:r>
            <a:r>
              <a:rPr lang="en-US" altLang="ko-KR" sz="1400" dirty="0"/>
              <a:t>)『</a:t>
            </a:r>
            <a:r>
              <a:rPr lang="ko-KR" altLang="en-US" sz="1400" dirty="0" err="1"/>
              <a:t>토카이도요츠야카이단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東海道四谷怪談</a:t>
            </a:r>
            <a:r>
              <a:rPr lang="en-US" altLang="ko-KR" sz="1400" dirty="0"/>
              <a:t>)』</a:t>
            </a:r>
          </a:p>
          <a:p>
            <a:pPr fontAlgn="base" latinLnBrk="1"/>
            <a:r>
              <a:rPr lang="ko-KR" altLang="en-US" sz="1400" b="1" dirty="0" err="1" smtClean="0">
                <a:solidFill>
                  <a:srgbClr val="002060"/>
                </a:solidFill>
              </a:rPr>
              <a:t>죠루리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浄瑠璃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 </a:t>
            </a:r>
            <a:r>
              <a:rPr lang="en-US" altLang="ko-KR" sz="1400" dirty="0" smtClean="0"/>
              <a:t>: </a:t>
            </a:r>
            <a:r>
              <a:rPr lang="ko-KR" altLang="en-US" sz="1400" dirty="0" err="1"/>
              <a:t>타케다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이즈모</a:t>
            </a:r>
            <a:r>
              <a:rPr lang="en-US" altLang="ko-KR" sz="1400" dirty="0"/>
              <a:t>(</a:t>
            </a:r>
            <a:r>
              <a:rPr lang="ko-KR" altLang="en-US" sz="1400" dirty="0" err="1"/>
              <a:t>竹田出雲</a:t>
            </a:r>
            <a:r>
              <a:rPr lang="en-US" altLang="ko-KR" sz="1400" dirty="0"/>
              <a:t>)『</a:t>
            </a:r>
            <a:r>
              <a:rPr lang="ko-KR" altLang="en-US" sz="1400" dirty="0" err="1"/>
              <a:t>가나데혼츄신구라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仮名手本忠臣蔵</a:t>
            </a:r>
            <a:r>
              <a:rPr lang="en-US" altLang="ko-KR" sz="1400" dirty="0"/>
              <a:t>)』</a:t>
            </a:r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827584" y="3501008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미술</a:t>
            </a:r>
            <a:endParaRPr lang="ko-KR" altLang="en-US" sz="2000" dirty="0"/>
          </a:p>
        </p:txBody>
      </p:sp>
      <p:sp>
        <p:nvSpPr>
          <p:cNvPr id="11" name="직사각형 10"/>
          <p:cNvSpPr/>
          <p:nvPr/>
        </p:nvSpPr>
        <p:spPr>
          <a:xfrm>
            <a:off x="971600" y="3861048"/>
            <a:ext cx="58432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b="1" dirty="0">
                <a:solidFill>
                  <a:srgbClr val="002060"/>
                </a:solidFill>
              </a:rPr>
              <a:t>속세화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浮世絵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</a:p>
          <a:p>
            <a:pPr fontAlgn="base" latinLnBrk="1"/>
            <a:r>
              <a:rPr lang="ko-KR" altLang="en-US" sz="1400" dirty="0" err="1"/>
              <a:t>스즈키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하루노부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鈴木春信</a:t>
            </a:r>
            <a:r>
              <a:rPr lang="en-US" altLang="ko-KR" sz="1400" dirty="0"/>
              <a:t>) : </a:t>
            </a:r>
            <a:r>
              <a:rPr lang="ko-KR" altLang="en-US" sz="1400" dirty="0" err="1"/>
              <a:t>니시키에</a:t>
            </a:r>
            <a:r>
              <a:rPr lang="en-US" altLang="ko-KR" sz="1400" dirty="0"/>
              <a:t>(</a:t>
            </a:r>
            <a:r>
              <a:rPr lang="ko-KR" altLang="en-US" sz="1400" dirty="0"/>
              <a:t>錦絵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多色刷</a:t>
            </a:r>
            <a:r>
              <a:rPr lang="ko-KR" altLang="en-US" sz="1400" dirty="0"/>
              <a:t>り版画</a:t>
            </a:r>
            <a:r>
              <a:rPr lang="en-US" altLang="ko-KR" sz="1400" dirty="0"/>
              <a:t>))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기타가와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우타마로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喜多川歌麿</a:t>
            </a:r>
            <a:r>
              <a:rPr lang="en-US" altLang="ko-KR" sz="1400" dirty="0"/>
              <a:t>) : </a:t>
            </a:r>
            <a:r>
              <a:rPr lang="ko-KR" altLang="en-US" sz="1400" dirty="0"/>
              <a:t>미인화</a:t>
            </a:r>
            <a:r>
              <a:rPr lang="en-US" altLang="ko-KR" sz="1400" dirty="0"/>
              <a:t>(</a:t>
            </a:r>
            <a:r>
              <a:rPr lang="ko-KR" altLang="en-US" sz="1400" dirty="0"/>
              <a:t>美人画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토슈사이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샤라쿠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東洲斎写楽</a:t>
            </a:r>
            <a:r>
              <a:rPr lang="en-US" altLang="ko-KR" sz="1400" dirty="0"/>
              <a:t>) : </a:t>
            </a:r>
            <a:r>
              <a:rPr lang="ko-KR" altLang="en-US" sz="1400" dirty="0" err="1"/>
              <a:t>야쿠샤에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役者絵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카츠시카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호쿠사이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葛飾北斎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후가쿠산쥬롯케이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富嶽三十六景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우타가와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히로시게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歌川広重</a:t>
            </a:r>
            <a:r>
              <a:rPr lang="en-US" altLang="ko-KR" sz="1400" dirty="0"/>
              <a:t>) : 『</a:t>
            </a:r>
            <a:r>
              <a:rPr lang="ko-KR" altLang="en-US" sz="1400" dirty="0" err="1"/>
              <a:t>토카이도고쥬산츠기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東海道五十三次</a:t>
            </a:r>
            <a:r>
              <a:rPr lang="en-US" altLang="ko-KR" sz="1400" dirty="0"/>
              <a:t>)』</a:t>
            </a:r>
            <a:endParaRPr lang="ko-KR" altLang="en-US" sz="1400" dirty="0"/>
          </a:p>
        </p:txBody>
      </p:sp>
      <p:sp>
        <p:nvSpPr>
          <p:cNvPr id="14" name="직사각형 13"/>
          <p:cNvSpPr/>
          <p:nvPr/>
        </p:nvSpPr>
        <p:spPr>
          <a:xfrm>
            <a:off x="969328" y="1897087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1400" dirty="0" smtClean="0"/>
              <a:t>과학의 </a:t>
            </a:r>
            <a:r>
              <a:rPr lang="ko-KR" altLang="en-US" sz="1400" dirty="0"/>
              <a:t>발달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96" y="44624"/>
            <a:ext cx="3416300" cy="4445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96" y="76969"/>
            <a:ext cx="3450580" cy="4445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97" y="67980"/>
            <a:ext cx="3429190" cy="455302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66" y="67980"/>
            <a:ext cx="7542930" cy="46210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66" y="56302"/>
            <a:ext cx="7577210" cy="46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20147"/>
            <a:ext cx="3795886" cy="5061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714724"/>
            <a:ext cx="48965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1603</a:t>
            </a:r>
            <a:r>
              <a:rPr lang="ko-KR" altLang="en-US" sz="2000" b="1" dirty="0" smtClean="0"/>
              <a:t>년 </a:t>
            </a:r>
            <a:r>
              <a:rPr lang="ko-KR" altLang="en-US" sz="2000" b="1" dirty="0" err="1" smtClean="0"/>
              <a:t>도쿠가와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이에야스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정이대장군에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임명되어 </a:t>
            </a:r>
            <a:r>
              <a:rPr lang="ko-KR" altLang="en-US" sz="2000" b="1" dirty="0" err="1" smtClean="0"/>
              <a:t>에도에</a:t>
            </a:r>
            <a:r>
              <a:rPr lang="ko-KR" altLang="en-US" sz="2000" b="1" dirty="0" smtClean="0"/>
              <a:t> 막부를 설립</a:t>
            </a:r>
            <a:r>
              <a:rPr lang="ko-KR" altLang="en-US" dirty="0" smtClean="0"/>
              <a:t>하면서 부터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sz="2000" b="1" dirty="0" smtClean="0"/>
              <a:t>1867</a:t>
            </a:r>
            <a:r>
              <a:rPr lang="ko-KR" altLang="en-US" sz="2000" b="1" dirty="0" smtClean="0"/>
              <a:t>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도쿠가와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요시노부의</a:t>
            </a:r>
            <a:r>
              <a:rPr lang="ko-KR" altLang="en-US" dirty="0" smtClean="0"/>
              <a:t> </a:t>
            </a:r>
            <a:r>
              <a:rPr lang="ko-KR" altLang="en-US" sz="2000" b="1" dirty="0" smtClean="0"/>
              <a:t>대정봉환</a:t>
            </a:r>
            <a:r>
              <a:rPr lang="ko-KR" altLang="en-US" dirty="0" smtClean="0"/>
              <a:t>까지 </a:t>
            </a:r>
            <a:endParaRPr lang="en-US" altLang="ko-KR" dirty="0" smtClean="0"/>
          </a:p>
          <a:p>
            <a:r>
              <a:rPr lang="en-US" altLang="ko-KR" dirty="0" smtClean="0"/>
              <a:t>265</a:t>
            </a:r>
            <a:r>
              <a:rPr lang="ko-KR" altLang="en-US" dirty="0" smtClean="0"/>
              <a:t>년 동안 지속된 무가 정권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ko-KR" altLang="en-US" sz="2000" b="1" dirty="0" err="1" smtClean="0"/>
              <a:t>도쿠가와</a:t>
            </a:r>
            <a:r>
              <a:rPr lang="ko-KR" altLang="en-US" sz="2000" b="1" dirty="0" smtClean="0"/>
              <a:t> 막부</a:t>
            </a:r>
            <a:r>
              <a:rPr lang="ko-KR" altLang="en-US" dirty="0" smtClean="0"/>
              <a:t>라고도 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501412" y="387679"/>
            <a:ext cx="3743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에도막부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(1603,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江戸幕府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42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가세이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化政文化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학문</a:t>
            </a:r>
            <a:endParaRPr lang="ko-KR" altLang="en-US" sz="2000" dirty="0"/>
          </a:p>
        </p:txBody>
      </p:sp>
      <p:sp>
        <p:nvSpPr>
          <p:cNvPr id="6" name="직사각형 5"/>
          <p:cNvSpPr/>
          <p:nvPr/>
        </p:nvSpPr>
        <p:spPr>
          <a:xfrm>
            <a:off x="971600" y="1700808"/>
            <a:ext cx="6210354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1400" b="1" dirty="0">
                <a:solidFill>
                  <a:srgbClr val="002060"/>
                </a:solidFill>
              </a:rPr>
              <a:t>1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국학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国学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/>
              <a:t>일본의 고전 연구</a:t>
            </a:r>
          </a:p>
          <a:p>
            <a:pPr fontAlgn="base" latinLnBrk="1"/>
            <a:r>
              <a:rPr lang="ko-KR" altLang="en-US" sz="1400" dirty="0" err="1"/>
              <a:t>카모노</a:t>
            </a:r>
            <a:r>
              <a:rPr lang="ko-KR" altLang="en-US" sz="1400" dirty="0"/>
              <a:t> </a:t>
            </a:r>
            <a:r>
              <a:rPr lang="ko-KR" altLang="en-US" sz="1400" dirty="0" err="1" smtClean="0"/>
              <a:t>마부치</a:t>
            </a:r>
            <a:r>
              <a:rPr lang="en-US" altLang="ko-KR" sz="1400" dirty="0" smtClean="0"/>
              <a:t>(</a:t>
            </a:r>
            <a:r>
              <a:rPr lang="ko-KR" altLang="en-US" sz="1400" dirty="0" err="1"/>
              <a:t>賀茂真淵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/>
              <a:t>모토오리 노리나가</a:t>
            </a:r>
            <a:r>
              <a:rPr lang="en-US" altLang="ko-KR" sz="1400" dirty="0"/>
              <a:t>(</a:t>
            </a:r>
            <a:r>
              <a:rPr lang="ko-KR" altLang="en-US" sz="1400" dirty="0"/>
              <a:t>本居宣長</a:t>
            </a:r>
            <a:r>
              <a:rPr lang="en-US" altLang="ko-KR" sz="1400" dirty="0"/>
              <a:t>) : 『</a:t>
            </a:r>
            <a:r>
              <a:rPr lang="ko-KR" altLang="en-US" sz="1400" dirty="0"/>
              <a:t>고사기전</a:t>
            </a:r>
            <a:r>
              <a:rPr lang="en-US" altLang="ko-KR" sz="1400" dirty="0"/>
              <a:t>(</a:t>
            </a:r>
            <a:r>
              <a:rPr lang="ko-KR" altLang="en-US" sz="1400" dirty="0"/>
              <a:t>古事記伝</a:t>
            </a:r>
            <a:r>
              <a:rPr lang="en-US" altLang="ko-KR" sz="1400" dirty="0"/>
              <a:t>)』 </a:t>
            </a:r>
            <a:r>
              <a:rPr lang="ko-KR" altLang="en-US" sz="1400" dirty="0"/>
              <a:t>국학을 집대성한 학자</a:t>
            </a:r>
          </a:p>
          <a:p>
            <a:pPr fontAlgn="base" latinLnBrk="1"/>
            <a:r>
              <a:rPr lang="ko-KR" altLang="en-US" sz="1400" dirty="0" err="1"/>
              <a:t>히라타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아츠타네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平田篤胤</a:t>
            </a:r>
            <a:r>
              <a:rPr lang="en-US" altLang="ko-KR" sz="1400" dirty="0"/>
              <a:t>) : </a:t>
            </a:r>
            <a:r>
              <a:rPr lang="ko-KR" altLang="en-US" sz="1400" dirty="0"/>
              <a:t>복고신도</a:t>
            </a:r>
            <a:r>
              <a:rPr lang="en-US" altLang="ko-KR" sz="1400" dirty="0"/>
              <a:t>(</a:t>
            </a:r>
            <a:r>
              <a:rPr lang="ko-KR" altLang="en-US" sz="1400" dirty="0"/>
              <a:t>復古神道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endParaRPr lang="en-US" altLang="ko-KR" sz="1400" dirty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2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양학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洋学</a:t>
            </a:r>
            <a:r>
              <a:rPr lang="en-US" altLang="ko-KR" sz="1400" b="1" dirty="0">
                <a:solidFill>
                  <a:srgbClr val="002060"/>
                </a:solidFill>
              </a:rPr>
              <a:t>, </a:t>
            </a:r>
            <a:r>
              <a:rPr lang="ko-KR" altLang="en-US" sz="1400" b="1" dirty="0" err="1">
                <a:solidFill>
                  <a:srgbClr val="002060"/>
                </a:solidFill>
              </a:rPr>
              <a:t>난학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蘭学</a:t>
            </a:r>
            <a:r>
              <a:rPr lang="en-US" altLang="ko-KR" sz="1400" b="1" dirty="0">
                <a:solidFill>
                  <a:srgbClr val="002060"/>
                </a:solidFill>
              </a:rPr>
              <a:t>))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600" b="1" dirty="0" err="1"/>
              <a:t>요시무네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吉宗</a:t>
            </a:r>
            <a:r>
              <a:rPr lang="en-US" altLang="ko-KR" sz="1600" b="1" dirty="0" smtClean="0"/>
              <a:t>)</a:t>
            </a:r>
            <a:r>
              <a:rPr lang="ko-KR" altLang="en-US" sz="1600" b="1" dirty="0"/>
              <a:t>의</a:t>
            </a:r>
            <a:r>
              <a:rPr lang="ko-KR" altLang="en-US" sz="1600" b="1" dirty="0" smtClean="0"/>
              <a:t> </a:t>
            </a:r>
            <a:r>
              <a:rPr lang="ko-KR" altLang="en-US" sz="1600" b="1" dirty="0"/>
              <a:t>서양 서적 수입의 제한 완화→이후 발달 </a:t>
            </a:r>
          </a:p>
          <a:p>
            <a:pPr fontAlgn="base" latinLnBrk="1"/>
            <a:r>
              <a:rPr lang="ko-KR" altLang="en-US" sz="1400" dirty="0" err="1"/>
              <a:t>스기타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겐파쿠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杉田玄白</a:t>
            </a:r>
            <a:r>
              <a:rPr lang="en-US" altLang="ko-KR" sz="1400" dirty="0"/>
              <a:t>)</a:t>
            </a:r>
            <a:r>
              <a:rPr lang="ko-KR" altLang="en-US" sz="1400" dirty="0"/>
              <a:t>・</a:t>
            </a:r>
            <a:r>
              <a:rPr lang="ko-KR" altLang="en-US" sz="1400" dirty="0" err="1"/>
              <a:t>마에노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료타쿠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前野良沢</a:t>
            </a:r>
            <a:r>
              <a:rPr lang="en-US" altLang="ko-KR" sz="1400" dirty="0"/>
              <a:t>)『</a:t>
            </a:r>
            <a:r>
              <a:rPr lang="ko-KR" altLang="en-US" sz="1400" dirty="0"/>
              <a:t>해체 신서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解体新書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지볼트</a:t>
            </a:r>
            <a:r>
              <a:rPr lang="en-US" altLang="ko-KR" sz="1400" dirty="0"/>
              <a:t>(</a:t>
            </a:r>
            <a:r>
              <a:rPr lang="ko-KR" altLang="en-US" sz="1400" dirty="0"/>
              <a:t>シーボルト</a:t>
            </a:r>
            <a:r>
              <a:rPr lang="en-US" altLang="ko-KR" sz="1400" dirty="0"/>
              <a:t>) : </a:t>
            </a:r>
            <a:r>
              <a:rPr lang="ko-KR" altLang="en-US" sz="1400" dirty="0"/>
              <a:t>「</a:t>
            </a:r>
            <a:r>
              <a:rPr lang="ko-KR" altLang="en-US" sz="1400" dirty="0" err="1"/>
              <a:t>나루타키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쥬쿠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鳴滝塾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</a:p>
          <a:p>
            <a:pPr fontAlgn="base" latinLnBrk="1"/>
            <a:r>
              <a:rPr lang="ko-KR" altLang="en-US" sz="1400" dirty="0" err="1"/>
              <a:t>오가타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코안</a:t>
            </a:r>
            <a:r>
              <a:rPr lang="en-US" altLang="ko-KR" sz="1400" dirty="0"/>
              <a:t>(</a:t>
            </a:r>
            <a:r>
              <a:rPr lang="ko-KR" altLang="en-US" sz="1400" dirty="0" err="1"/>
              <a:t>緒方洪庵</a:t>
            </a:r>
            <a:r>
              <a:rPr lang="en-US" altLang="ko-KR" sz="1400" dirty="0"/>
              <a:t>) : </a:t>
            </a:r>
            <a:r>
              <a:rPr lang="ko-KR" altLang="en-US" sz="1400" dirty="0"/>
              <a:t>「</a:t>
            </a:r>
            <a:r>
              <a:rPr lang="ko-KR" altLang="en-US" sz="1400" dirty="0" err="1"/>
              <a:t>데키쥬쿠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適塾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</a:p>
          <a:p>
            <a:pPr fontAlgn="base" latinLnBrk="1"/>
            <a:r>
              <a:rPr lang="ko-KR" altLang="en-US" sz="1400" dirty="0" err="1"/>
              <a:t>히라가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겐나이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平賀源内</a:t>
            </a:r>
            <a:r>
              <a:rPr lang="en-US" altLang="ko-KR" sz="1400" dirty="0"/>
              <a:t>) : </a:t>
            </a:r>
            <a:r>
              <a:rPr lang="ko-KR" altLang="en-US" sz="1400" dirty="0"/>
              <a:t>「</a:t>
            </a:r>
            <a:r>
              <a:rPr lang="ko-KR" altLang="en-US" sz="1400" dirty="0" err="1"/>
              <a:t>에레키텔</a:t>
            </a:r>
            <a:r>
              <a:rPr lang="en-US" altLang="ko-KR" sz="1400" dirty="0"/>
              <a:t>(</a:t>
            </a:r>
            <a:r>
              <a:rPr lang="ko-KR" altLang="en-US" sz="1400" dirty="0"/>
              <a:t>エレキテル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</a:p>
          <a:p>
            <a:pPr fontAlgn="base" latinLnBrk="1"/>
            <a:r>
              <a:rPr lang="ko-KR" altLang="en-US" sz="1400" dirty="0" err="1"/>
              <a:t>이노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타다타카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伊能忠敬</a:t>
            </a:r>
            <a:r>
              <a:rPr lang="en-US" altLang="ko-KR" sz="1400" dirty="0"/>
              <a:t>) : </a:t>
            </a:r>
            <a:r>
              <a:rPr lang="ko-KR" altLang="en-US" sz="1400" dirty="0"/>
              <a:t>「대 일본 연해 여지 전도</a:t>
            </a:r>
            <a:r>
              <a:rPr lang="en-US" altLang="ko-KR" sz="1400" dirty="0"/>
              <a:t>(</a:t>
            </a:r>
            <a:r>
              <a:rPr lang="ko-KR" altLang="en-US" sz="1400" dirty="0"/>
              <a:t>大日本沿海輿地全図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그 외의 사상가</a:t>
            </a:r>
          </a:p>
          <a:p>
            <a:pPr fontAlgn="base" latinLnBrk="1"/>
            <a:r>
              <a:rPr lang="ko-KR" altLang="en-US" sz="1400" dirty="0"/>
              <a:t>안도 </a:t>
            </a:r>
            <a:r>
              <a:rPr lang="ko-KR" altLang="en-US" sz="1400" dirty="0" err="1"/>
              <a:t>쇼에키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安藤昌益</a:t>
            </a:r>
            <a:r>
              <a:rPr lang="en-US" altLang="ko-KR" sz="1400" dirty="0"/>
              <a:t>) : </a:t>
            </a:r>
            <a:r>
              <a:rPr lang="ko-KR" altLang="en-US" sz="1400" dirty="0"/>
              <a:t>봉건 사회 비판</a:t>
            </a:r>
          </a:p>
        </p:txBody>
      </p:sp>
    </p:spTree>
    <p:extLst>
      <p:ext uri="{BB962C8B-B14F-4D97-AF65-F5344CB8AC3E}">
        <p14:creationId xmlns:p14="http://schemas.microsoft.com/office/powerpoint/2010/main" val="8976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가세이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문화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化政文化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문학</a:t>
            </a:r>
            <a:endParaRPr lang="ko-KR" altLang="en-US" sz="2000" dirty="0"/>
          </a:p>
        </p:txBody>
      </p:sp>
      <p:sp>
        <p:nvSpPr>
          <p:cNvPr id="6" name="직사각형 5"/>
          <p:cNvSpPr/>
          <p:nvPr/>
        </p:nvSpPr>
        <p:spPr>
          <a:xfrm>
            <a:off x="971600" y="2046907"/>
            <a:ext cx="5561138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1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>
                <a:solidFill>
                  <a:srgbClr val="002060"/>
                </a:solidFill>
              </a:rPr>
              <a:t>소설</a:t>
            </a:r>
          </a:p>
          <a:p>
            <a:pPr fontAlgn="base" latinLnBrk="1"/>
            <a:r>
              <a:rPr lang="ko-KR" altLang="en-US" sz="1400" dirty="0" err="1"/>
              <a:t>짓펜샤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잇쿠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十返舎一九</a:t>
            </a:r>
            <a:r>
              <a:rPr lang="en-US" altLang="ko-KR" sz="1400" dirty="0"/>
              <a:t>)『</a:t>
            </a:r>
            <a:r>
              <a:rPr lang="ko-KR" altLang="en-US" sz="1400" dirty="0" err="1"/>
              <a:t>도카이도츄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히자쿠리게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東海道中膝栗毛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타키자와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바킨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滝沢馬琴</a:t>
            </a:r>
            <a:r>
              <a:rPr lang="en-US" altLang="ko-KR" sz="1400" dirty="0"/>
              <a:t>)『</a:t>
            </a:r>
            <a:r>
              <a:rPr lang="ko-KR" altLang="en-US" sz="1400" dirty="0" err="1"/>
              <a:t>난소우사토미핫켄덴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南総里見八犬伝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/>
              <a:t>시키테이산바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式亭三馬</a:t>
            </a:r>
            <a:r>
              <a:rPr lang="en-US" altLang="ko-KR" sz="1400" dirty="0"/>
              <a:t>)『</a:t>
            </a:r>
            <a:r>
              <a:rPr lang="ko-KR" altLang="en-US" sz="1400" dirty="0" err="1"/>
              <a:t>우키요부로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浮世風呂</a:t>
            </a:r>
            <a:r>
              <a:rPr lang="en-US" altLang="ko-KR" sz="1400" dirty="0"/>
              <a:t>)』</a:t>
            </a:r>
            <a:endParaRPr lang="ko-KR" altLang="en-US" sz="1400" dirty="0"/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2</a:t>
            </a:r>
            <a:r>
              <a:rPr lang="en-US" altLang="ko-KR" sz="1400" b="1" dirty="0">
                <a:solidFill>
                  <a:srgbClr val="002060"/>
                </a:solidFill>
              </a:rPr>
              <a:t>. </a:t>
            </a:r>
            <a:r>
              <a:rPr lang="ko-KR" altLang="en-US" sz="1400" b="1" dirty="0" err="1">
                <a:solidFill>
                  <a:srgbClr val="002060"/>
                </a:solidFill>
              </a:rPr>
              <a:t>쿄카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狂歌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r>
              <a:rPr lang="ko-KR" altLang="en-US" sz="1400" b="1" dirty="0">
                <a:solidFill>
                  <a:srgbClr val="002060"/>
                </a:solidFill>
              </a:rPr>
              <a:t>・</a:t>
            </a:r>
            <a:r>
              <a:rPr lang="ko-KR" altLang="en-US" sz="1400" b="1" dirty="0" err="1">
                <a:solidFill>
                  <a:srgbClr val="002060"/>
                </a:solidFill>
              </a:rPr>
              <a:t>센류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 err="1">
                <a:solidFill>
                  <a:srgbClr val="002060"/>
                </a:solidFill>
              </a:rPr>
              <a:t>川柳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err="1" smtClean="0"/>
              <a:t>쿄카</a:t>
            </a:r>
            <a:r>
              <a:rPr lang="en-US" altLang="ko-KR" sz="1400" dirty="0"/>
              <a:t>(</a:t>
            </a:r>
            <a:r>
              <a:rPr lang="ko-KR" altLang="en-US" sz="1400" dirty="0" err="1"/>
              <a:t>狂歌</a:t>
            </a:r>
            <a:r>
              <a:rPr lang="en-US" altLang="ko-KR" sz="1400" dirty="0" smtClean="0"/>
              <a:t>) : </a:t>
            </a:r>
            <a:r>
              <a:rPr lang="ko-KR" altLang="en-US" sz="1400" dirty="0" err="1"/>
              <a:t>오오타</a:t>
            </a:r>
            <a:r>
              <a:rPr lang="ko-KR" altLang="en-US" sz="1400" dirty="0"/>
              <a:t> 난포</a:t>
            </a:r>
            <a:r>
              <a:rPr lang="en-US" altLang="ko-KR" sz="1400" dirty="0"/>
              <a:t>(</a:t>
            </a:r>
            <a:r>
              <a:rPr lang="ko-KR" altLang="en-US" sz="1400" dirty="0"/>
              <a:t>大田南畝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r>
              <a:rPr lang="ko-KR" altLang="en-US" sz="1400" dirty="0" err="1" smtClean="0"/>
              <a:t>센류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川柳</a:t>
            </a:r>
            <a:r>
              <a:rPr lang="en-US" altLang="ko-KR" sz="1400" dirty="0" smtClean="0"/>
              <a:t>) : </a:t>
            </a:r>
            <a:r>
              <a:rPr lang="ko-KR" altLang="en-US" sz="1400" dirty="0" err="1"/>
              <a:t>카라이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센류</a:t>
            </a:r>
            <a:r>
              <a:rPr lang="en-US" altLang="ko-KR" sz="1400" dirty="0"/>
              <a:t>(</a:t>
            </a:r>
            <a:r>
              <a:rPr lang="ko-KR" altLang="en-US" sz="1400" dirty="0" err="1"/>
              <a:t>柄井川柳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fontAlgn="base" latinLnBrk="1"/>
            <a:endParaRPr lang="en-US" altLang="ko-KR" sz="1400" dirty="0" smtClean="0"/>
          </a:p>
          <a:p>
            <a:pPr fontAlgn="base" latinLnBrk="1"/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en-US" altLang="ko-KR" sz="1400" b="1" dirty="0">
                <a:solidFill>
                  <a:srgbClr val="002060"/>
                </a:solidFill>
              </a:rPr>
              <a:t>.</a:t>
            </a:r>
            <a:r>
              <a:rPr lang="ko-KR" altLang="en-US" sz="1400" b="1" dirty="0" err="1">
                <a:solidFill>
                  <a:srgbClr val="002060"/>
                </a:solidFill>
              </a:rPr>
              <a:t>하이쿠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俳句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1400" dirty="0" smtClean="0"/>
              <a:t>요사 </a:t>
            </a:r>
            <a:r>
              <a:rPr lang="ko-KR" altLang="en-US" sz="1400" dirty="0"/>
              <a:t>부손</a:t>
            </a:r>
            <a:r>
              <a:rPr lang="en-US" altLang="ko-KR" sz="1400" dirty="0"/>
              <a:t>(</a:t>
            </a:r>
            <a:r>
              <a:rPr lang="ko-KR" altLang="en-US" sz="1400" dirty="0" err="1"/>
              <a:t>与謝蕪村</a:t>
            </a:r>
            <a:r>
              <a:rPr lang="en-US" altLang="ko-KR" sz="1400" dirty="0"/>
              <a:t>),</a:t>
            </a:r>
            <a:r>
              <a:rPr lang="ko-KR" altLang="en-US" sz="1400" dirty="0"/>
              <a:t>　</a:t>
            </a:r>
            <a:r>
              <a:rPr lang="ko-KR" altLang="en-US" sz="1400" dirty="0" err="1"/>
              <a:t>코바야시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잇사</a:t>
            </a:r>
            <a:r>
              <a:rPr lang="en-US" altLang="ko-KR" sz="1400" dirty="0"/>
              <a:t>(</a:t>
            </a:r>
            <a:r>
              <a:rPr lang="ko-KR" altLang="en-US" sz="1400" dirty="0" err="1"/>
              <a:t>小林一茶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3564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 봉환으로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043608" y="119675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>
            <a:stCxn id="9" idx="6"/>
            <a:endCxn id="23" idx="2"/>
          </p:cNvCxnSpPr>
          <p:nvPr/>
        </p:nvCxnSpPr>
        <p:spPr>
          <a:xfrm>
            <a:off x="2049494" y="1749990"/>
            <a:ext cx="712624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3" idx="6"/>
          </p:cNvCxnSpPr>
          <p:nvPr/>
        </p:nvCxnSpPr>
        <p:spPr>
          <a:xfrm flipV="1">
            <a:off x="3768004" y="1749989"/>
            <a:ext cx="1098362" cy="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4" idx="6"/>
            <a:endCxn id="16" idx="2"/>
          </p:cNvCxnSpPr>
          <p:nvPr/>
        </p:nvCxnSpPr>
        <p:spPr>
          <a:xfrm>
            <a:off x="5486514" y="174999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5592" y="2348922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err="1">
                <a:solidFill>
                  <a:srgbClr val="002060"/>
                </a:solidFill>
              </a:rPr>
              <a:t>페리의</a:t>
            </a:r>
            <a:r>
              <a:rPr lang="ko-KR" altLang="en-US" sz="1600" b="1" u="sng" dirty="0">
                <a:solidFill>
                  <a:srgbClr val="002060"/>
                </a:solidFill>
              </a:rPr>
              <a:t> </a:t>
            </a:r>
            <a:r>
              <a:rPr lang="ko-KR" altLang="en-US" sz="1600" b="1" u="sng" dirty="0" err="1">
                <a:solidFill>
                  <a:srgbClr val="002060"/>
                </a:solidFill>
              </a:rPr>
              <a:t>우라가</a:t>
            </a:r>
            <a:r>
              <a:rPr lang="ko-KR" altLang="en-US" sz="1600" b="1" u="sng" dirty="0">
                <a:solidFill>
                  <a:srgbClr val="002060"/>
                </a:solidFill>
              </a:rPr>
              <a:t> 내항</a:t>
            </a:r>
            <a:r>
              <a:rPr lang="en-US" altLang="ko-KR" sz="1600" b="1" u="sng" dirty="0">
                <a:solidFill>
                  <a:srgbClr val="002060"/>
                </a:solidFill>
              </a:rPr>
              <a:t>(</a:t>
            </a:r>
            <a:r>
              <a:rPr lang="ko-KR" altLang="en-US" sz="1600" b="1" u="sng" dirty="0">
                <a:solidFill>
                  <a:srgbClr val="002060"/>
                </a:solidFill>
              </a:rPr>
              <a:t>長崎</a:t>
            </a:r>
            <a:r>
              <a:rPr lang="en-US" altLang="ko-KR" sz="1600" b="1" u="sng" dirty="0" smtClean="0">
                <a:solidFill>
                  <a:srgbClr val="002060"/>
                </a:solidFill>
              </a:rPr>
              <a:t>)</a:t>
            </a:r>
            <a:endParaRPr lang="en-US" altLang="ko-KR" sz="1600" b="1" u="sng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62118" y="119675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en-US" altLang="ko-KR" sz="1600" dirty="0" smtClean="0"/>
              <a:t>1854</a:t>
            </a:r>
            <a:r>
              <a:rPr lang="ko-KR" altLang="en-US" sz="1600" dirty="0" smtClean="0"/>
              <a:t>년</a:t>
            </a:r>
            <a:endParaRPr lang="en-US" altLang="ko-KR" sz="1600" dirty="0" smtClean="0"/>
          </a:p>
        </p:txBody>
      </p:sp>
      <p:sp>
        <p:nvSpPr>
          <p:cNvPr id="14" name="타원 13"/>
          <p:cNvSpPr/>
          <p:nvPr/>
        </p:nvSpPr>
        <p:spPr>
          <a:xfrm>
            <a:off x="4480628" y="119675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1855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28" name="타원 27"/>
          <p:cNvSpPr/>
          <p:nvPr/>
        </p:nvSpPr>
        <p:spPr>
          <a:xfrm>
            <a:off x="7855180" y="119675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1863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>
            <a:endCxn id="28" idx="2"/>
          </p:cNvCxnSpPr>
          <p:nvPr/>
        </p:nvCxnSpPr>
        <p:spPr>
          <a:xfrm>
            <a:off x="7137129" y="174999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6204565" y="119675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1858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816713"/>
            <a:ext cx="8856984" cy="402069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8"/>
          <a:stretch/>
        </p:blipFill>
        <p:spPr>
          <a:xfrm>
            <a:off x="6938665" y="212963"/>
            <a:ext cx="1993900" cy="2565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44208" y="2132856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</a:rPr>
              <a:t>Perry</a:t>
            </a:r>
            <a:endParaRPr lang="en-US" altLang="ko-K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1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 봉환으로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04360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>
            <a:stCxn id="9" idx="6"/>
            <a:endCxn id="23" idx="2"/>
          </p:cNvCxnSpPr>
          <p:nvPr/>
        </p:nvCxnSpPr>
        <p:spPr>
          <a:xfrm>
            <a:off x="2049494" y="2110030"/>
            <a:ext cx="712624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3" idx="6"/>
          </p:cNvCxnSpPr>
          <p:nvPr/>
        </p:nvCxnSpPr>
        <p:spPr>
          <a:xfrm flipV="1">
            <a:off x="3768004" y="2110029"/>
            <a:ext cx="1098362" cy="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4" idx="6"/>
            <a:endCxn id="16" idx="2"/>
          </p:cNvCxnSpPr>
          <p:nvPr/>
        </p:nvCxnSpPr>
        <p:spPr>
          <a:xfrm>
            <a:off x="5486514" y="211003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5592" y="2708962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err="1">
                <a:solidFill>
                  <a:srgbClr val="002060"/>
                </a:solidFill>
              </a:rPr>
              <a:t>페리의</a:t>
            </a:r>
            <a:r>
              <a:rPr lang="ko-KR" altLang="en-US" sz="1600" b="1" u="sng" dirty="0">
                <a:solidFill>
                  <a:srgbClr val="002060"/>
                </a:solidFill>
              </a:rPr>
              <a:t> </a:t>
            </a:r>
            <a:r>
              <a:rPr lang="ko-KR" altLang="en-US" sz="1600" b="1" u="sng" dirty="0" err="1">
                <a:solidFill>
                  <a:srgbClr val="002060"/>
                </a:solidFill>
              </a:rPr>
              <a:t>우라가</a:t>
            </a:r>
            <a:r>
              <a:rPr lang="ko-KR" altLang="en-US" sz="1600" b="1" u="sng" dirty="0">
                <a:solidFill>
                  <a:srgbClr val="002060"/>
                </a:solidFill>
              </a:rPr>
              <a:t> 내항</a:t>
            </a:r>
            <a:r>
              <a:rPr lang="en-US" altLang="ko-KR" sz="1600" b="1" u="sng" dirty="0">
                <a:solidFill>
                  <a:srgbClr val="002060"/>
                </a:solidFill>
              </a:rPr>
              <a:t>(</a:t>
            </a:r>
            <a:r>
              <a:rPr lang="ko-KR" altLang="en-US" sz="1600" b="1" u="sng" dirty="0">
                <a:solidFill>
                  <a:srgbClr val="002060"/>
                </a:solidFill>
              </a:rPr>
              <a:t>長崎</a:t>
            </a:r>
            <a:r>
              <a:rPr lang="en-US" altLang="ko-KR" sz="1600" b="1" u="sng" dirty="0" smtClean="0">
                <a:solidFill>
                  <a:srgbClr val="002060"/>
                </a:solidFill>
              </a:rPr>
              <a:t>)</a:t>
            </a:r>
            <a:endParaRPr lang="en-US" altLang="ko-KR" sz="1600" b="1" u="sng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6211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en-US" altLang="ko-KR" sz="1600" dirty="0" smtClean="0"/>
              <a:t>1854</a:t>
            </a:r>
            <a:r>
              <a:rPr lang="ko-KR" altLang="en-US" sz="1600" dirty="0" smtClean="0"/>
              <a:t>년</a:t>
            </a:r>
            <a:endParaRPr lang="en-US" altLang="ko-KR" sz="1600" dirty="0" smtClean="0"/>
          </a:p>
        </p:txBody>
      </p:sp>
      <p:sp>
        <p:nvSpPr>
          <p:cNvPr id="14" name="타원 13"/>
          <p:cNvSpPr/>
          <p:nvPr/>
        </p:nvSpPr>
        <p:spPr>
          <a:xfrm>
            <a:off x="448062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1855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28" name="타원 27"/>
          <p:cNvSpPr/>
          <p:nvPr/>
        </p:nvSpPr>
        <p:spPr>
          <a:xfrm>
            <a:off x="7855180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1863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>
            <a:endCxn id="28" idx="2"/>
          </p:cNvCxnSpPr>
          <p:nvPr/>
        </p:nvCxnSpPr>
        <p:spPr>
          <a:xfrm>
            <a:off x="7137129" y="211003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6204565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1858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31" name="직사각형 30"/>
          <p:cNvSpPr/>
          <p:nvPr/>
        </p:nvSpPr>
        <p:spPr>
          <a:xfrm>
            <a:off x="1963047" y="980728"/>
            <a:ext cx="261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smtClean="0">
                <a:solidFill>
                  <a:srgbClr val="002060"/>
                </a:solidFill>
              </a:rPr>
              <a:t>미일 화친조약</a:t>
            </a:r>
            <a:endParaRPr lang="en-US" altLang="ko-KR" sz="16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1600" b="1" dirty="0" smtClean="0">
                <a:solidFill>
                  <a:srgbClr val="002060"/>
                </a:solidFill>
              </a:rPr>
              <a:t>[= </a:t>
            </a:r>
            <a:r>
              <a:rPr lang="ko-KR" altLang="en-US" sz="1600" b="1" dirty="0" err="1">
                <a:solidFill>
                  <a:srgbClr val="002060"/>
                </a:solidFill>
              </a:rPr>
              <a:t>카나가와</a:t>
            </a:r>
            <a:r>
              <a:rPr lang="en-US" altLang="ko-KR" sz="1600" b="1" dirty="0">
                <a:solidFill>
                  <a:srgbClr val="002060"/>
                </a:solidFill>
              </a:rPr>
              <a:t>(</a:t>
            </a:r>
            <a:r>
              <a:rPr lang="ko-KR" altLang="en-US" sz="1600" b="1" dirty="0" err="1">
                <a:solidFill>
                  <a:srgbClr val="002060"/>
                </a:solidFill>
              </a:rPr>
              <a:t>神奈川</a:t>
            </a:r>
            <a:r>
              <a:rPr lang="en-US" altLang="ko-KR" sz="1600" b="1" dirty="0">
                <a:solidFill>
                  <a:srgbClr val="002060"/>
                </a:solidFill>
              </a:rPr>
              <a:t>) </a:t>
            </a:r>
            <a:r>
              <a:rPr lang="ko-KR" altLang="en-US" sz="1600" b="1" dirty="0">
                <a:solidFill>
                  <a:srgbClr val="002060"/>
                </a:solidFill>
              </a:rPr>
              <a:t>조약</a:t>
            </a:r>
            <a:r>
              <a:rPr lang="en-US" altLang="ko-KR" sz="1600" b="1" dirty="0" smtClean="0">
                <a:solidFill>
                  <a:srgbClr val="002060"/>
                </a:solidFill>
              </a:rPr>
              <a:t>]</a:t>
            </a:r>
            <a:endParaRPr lang="en-US" altLang="ko-KR" sz="1600" b="1" dirty="0">
              <a:solidFill>
                <a:srgbClr val="00206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47" y="387679"/>
            <a:ext cx="3987800" cy="2565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444208" y="2350621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</a:rPr>
              <a:t>Perry</a:t>
            </a:r>
            <a:endParaRPr lang="en-US" altLang="ko-KR" sz="3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6487" y="2350621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solidFill>
                  <a:schemeClr val="bg1"/>
                </a:solidFill>
              </a:rPr>
              <a:t>林輝</a:t>
            </a:r>
            <a:r>
              <a:rPr lang="ko-KR" altLang="en-US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53079"/>
            <a:ext cx="9108504" cy="4294086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078"/>
            <a:ext cx="9143999" cy="39049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9144000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 봉환으로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04360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>
            <a:stCxn id="9" idx="6"/>
            <a:endCxn id="23" idx="2"/>
          </p:cNvCxnSpPr>
          <p:nvPr/>
        </p:nvCxnSpPr>
        <p:spPr>
          <a:xfrm>
            <a:off x="2049494" y="2110030"/>
            <a:ext cx="712624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3" idx="6"/>
          </p:cNvCxnSpPr>
          <p:nvPr/>
        </p:nvCxnSpPr>
        <p:spPr>
          <a:xfrm flipV="1">
            <a:off x="3768004" y="2110029"/>
            <a:ext cx="1098362" cy="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4" idx="6"/>
            <a:endCxn id="16" idx="2"/>
          </p:cNvCxnSpPr>
          <p:nvPr/>
        </p:nvCxnSpPr>
        <p:spPr>
          <a:xfrm>
            <a:off x="5486514" y="211003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5592" y="2708962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err="1">
                <a:solidFill>
                  <a:srgbClr val="002060"/>
                </a:solidFill>
              </a:rPr>
              <a:t>페리의</a:t>
            </a:r>
            <a:r>
              <a:rPr lang="ko-KR" altLang="en-US" sz="1600" b="1" u="sng" dirty="0">
                <a:solidFill>
                  <a:srgbClr val="002060"/>
                </a:solidFill>
              </a:rPr>
              <a:t> </a:t>
            </a:r>
            <a:r>
              <a:rPr lang="ko-KR" altLang="en-US" sz="1600" b="1" u="sng" dirty="0" err="1">
                <a:solidFill>
                  <a:srgbClr val="002060"/>
                </a:solidFill>
              </a:rPr>
              <a:t>우라가</a:t>
            </a:r>
            <a:r>
              <a:rPr lang="ko-KR" altLang="en-US" sz="1600" b="1" u="sng" dirty="0">
                <a:solidFill>
                  <a:srgbClr val="002060"/>
                </a:solidFill>
              </a:rPr>
              <a:t> 내항</a:t>
            </a:r>
            <a:r>
              <a:rPr lang="en-US" altLang="ko-KR" sz="1600" b="1" u="sng" dirty="0">
                <a:solidFill>
                  <a:srgbClr val="002060"/>
                </a:solidFill>
              </a:rPr>
              <a:t>(</a:t>
            </a:r>
            <a:r>
              <a:rPr lang="ko-KR" altLang="en-US" sz="1600" b="1" u="sng" dirty="0">
                <a:solidFill>
                  <a:srgbClr val="002060"/>
                </a:solidFill>
              </a:rPr>
              <a:t>長崎</a:t>
            </a:r>
            <a:r>
              <a:rPr lang="en-US" altLang="ko-KR" sz="1600" b="1" u="sng" dirty="0" smtClean="0">
                <a:solidFill>
                  <a:srgbClr val="002060"/>
                </a:solidFill>
              </a:rPr>
              <a:t>)</a:t>
            </a:r>
            <a:endParaRPr lang="en-US" altLang="ko-KR" sz="1600" b="1" u="sng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6211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en-US" altLang="ko-KR" sz="1600" dirty="0" smtClean="0"/>
              <a:t>1854</a:t>
            </a:r>
            <a:r>
              <a:rPr lang="ko-KR" altLang="en-US" sz="1600" dirty="0" smtClean="0"/>
              <a:t>년</a:t>
            </a:r>
            <a:endParaRPr lang="en-US" altLang="ko-KR" sz="1600" dirty="0" smtClean="0"/>
          </a:p>
        </p:txBody>
      </p:sp>
      <p:sp>
        <p:nvSpPr>
          <p:cNvPr id="14" name="타원 13"/>
          <p:cNvSpPr/>
          <p:nvPr/>
        </p:nvSpPr>
        <p:spPr>
          <a:xfrm>
            <a:off x="4480628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1855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28" name="타원 27"/>
          <p:cNvSpPr/>
          <p:nvPr/>
        </p:nvSpPr>
        <p:spPr>
          <a:xfrm>
            <a:off x="7855180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1863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>
            <a:endCxn id="28" idx="2"/>
          </p:cNvCxnSpPr>
          <p:nvPr/>
        </p:nvCxnSpPr>
        <p:spPr>
          <a:xfrm>
            <a:off x="7137129" y="2110030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6204565" y="1556792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1858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31" name="직사각형 30"/>
          <p:cNvSpPr/>
          <p:nvPr/>
        </p:nvSpPr>
        <p:spPr>
          <a:xfrm>
            <a:off x="1963047" y="980728"/>
            <a:ext cx="261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smtClean="0">
                <a:solidFill>
                  <a:srgbClr val="002060"/>
                </a:solidFill>
              </a:rPr>
              <a:t>미일 화친조약</a:t>
            </a:r>
            <a:endParaRPr lang="en-US" altLang="ko-KR" sz="16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1600" b="1" dirty="0" smtClean="0">
                <a:solidFill>
                  <a:srgbClr val="002060"/>
                </a:solidFill>
              </a:rPr>
              <a:t>[= </a:t>
            </a:r>
            <a:r>
              <a:rPr lang="ko-KR" altLang="en-US" sz="1600" b="1" dirty="0" err="1">
                <a:solidFill>
                  <a:srgbClr val="002060"/>
                </a:solidFill>
              </a:rPr>
              <a:t>카나가와</a:t>
            </a:r>
            <a:r>
              <a:rPr lang="en-US" altLang="ko-KR" sz="1600" b="1" dirty="0">
                <a:solidFill>
                  <a:srgbClr val="002060"/>
                </a:solidFill>
              </a:rPr>
              <a:t>(</a:t>
            </a:r>
            <a:r>
              <a:rPr lang="ko-KR" altLang="en-US" sz="1600" b="1" dirty="0" err="1">
                <a:solidFill>
                  <a:srgbClr val="002060"/>
                </a:solidFill>
              </a:rPr>
              <a:t>神奈川</a:t>
            </a:r>
            <a:r>
              <a:rPr lang="en-US" altLang="ko-KR" sz="1600" b="1" dirty="0">
                <a:solidFill>
                  <a:srgbClr val="002060"/>
                </a:solidFill>
              </a:rPr>
              <a:t>) </a:t>
            </a:r>
            <a:r>
              <a:rPr lang="ko-KR" altLang="en-US" sz="1600" b="1" dirty="0">
                <a:solidFill>
                  <a:srgbClr val="002060"/>
                </a:solidFill>
              </a:rPr>
              <a:t>조약</a:t>
            </a:r>
            <a:r>
              <a:rPr lang="en-US" altLang="ko-KR" sz="1600" b="1" dirty="0" smtClean="0">
                <a:solidFill>
                  <a:srgbClr val="002060"/>
                </a:solidFill>
              </a:rPr>
              <a:t>]</a:t>
            </a:r>
            <a:endParaRPr lang="en-US" altLang="ko-KR" sz="1600" b="1" dirty="0">
              <a:solidFill>
                <a:srgbClr val="00206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10933" y="2708920"/>
            <a:ext cx="1757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</a:rPr>
              <a:t>해군 </a:t>
            </a:r>
            <a:r>
              <a:rPr lang="ko-KR" altLang="en-US" sz="1400" b="1" dirty="0" err="1">
                <a:solidFill>
                  <a:srgbClr val="002060"/>
                </a:solidFill>
              </a:rPr>
              <a:t>전습소</a:t>
            </a: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長崎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en-US" altLang="ko-KR" sz="1400" b="1" dirty="0">
              <a:solidFill>
                <a:srgbClr val="002060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92" y="120365"/>
            <a:ext cx="2095500" cy="287285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062350"/>
            <a:ext cx="9059392" cy="37435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01316" y="2350621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solidFill>
                  <a:schemeClr val="bg1"/>
                </a:solidFill>
              </a:rPr>
              <a:t>勝 海舟 </a:t>
            </a:r>
          </a:p>
        </p:txBody>
      </p:sp>
    </p:spTree>
    <p:extLst>
      <p:ext uri="{BB962C8B-B14F-4D97-AF65-F5344CB8AC3E}">
        <p14:creationId xmlns:p14="http://schemas.microsoft.com/office/powerpoint/2010/main" val="15582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 봉환으로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04360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>
            <a:stCxn id="9" idx="6"/>
            <a:endCxn id="23" idx="2"/>
          </p:cNvCxnSpPr>
          <p:nvPr/>
        </p:nvCxnSpPr>
        <p:spPr>
          <a:xfrm>
            <a:off x="2049494" y="2131474"/>
            <a:ext cx="712624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3" idx="6"/>
          </p:cNvCxnSpPr>
          <p:nvPr/>
        </p:nvCxnSpPr>
        <p:spPr>
          <a:xfrm flipV="1">
            <a:off x="3768004" y="2131473"/>
            <a:ext cx="1098362" cy="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4" idx="6"/>
            <a:endCxn id="16" idx="2"/>
          </p:cNvCxnSpPr>
          <p:nvPr/>
        </p:nvCxnSpPr>
        <p:spPr>
          <a:xfrm>
            <a:off x="5486514" y="2131474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5592" y="2730406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err="1">
                <a:solidFill>
                  <a:srgbClr val="002060"/>
                </a:solidFill>
              </a:rPr>
              <a:t>페리의</a:t>
            </a:r>
            <a:r>
              <a:rPr lang="ko-KR" altLang="en-US" sz="1600" b="1" u="sng" dirty="0">
                <a:solidFill>
                  <a:srgbClr val="002060"/>
                </a:solidFill>
              </a:rPr>
              <a:t> </a:t>
            </a:r>
            <a:r>
              <a:rPr lang="ko-KR" altLang="en-US" sz="1600" b="1" u="sng" dirty="0" err="1">
                <a:solidFill>
                  <a:srgbClr val="002060"/>
                </a:solidFill>
              </a:rPr>
              <a:t>우라가</a:t>
            </a:r>
            <a:r>
              <a:rPr lang="ko-KR" altLang="en-US" sz="1600" b="1" u="sng" dirty="0">
                <a:solidFill>
                  <a:srgbClr val="002060"/>
                </a:solidFill>
              </a:rPr>
              <a:t> 내항</a:t>
            </a:r>
            <a:r>
              <a:rPr lang="en-US" altLang="ko-KR" sz="1600" b="1" u="sng" dirty="0">
                <a:solidFill>
                  <a:srgbClr val="002060"/>
                </a:solidFill>
              </a:rPr>
              <a:t>(</a:t>
            </a:r>
            <a:r>
              <a:rPr lang="ko-KR" altLang="en-US" sz="1600" b="1" u="sng" dirty="0">
                <a:solidFill>
                  <a:srgbClr val="002060"/>
                </a:solidFill>
              </a:rPr>
              <a:t>長崎</a:t>
            </a:r>
            <a:r>
              <a:rPr lang="en-US" altLang="ko-KR" sz="1600" b="1" u="sng" dirty="0" smtClean="0">
                <a:solidFill>
                  <a:srgbClr val="002060"/>
                </a:solidFill>
              </a:rPr>
              <a:t>)</a:t>
            </a:r>
            <a:endParaRPr lang="en-US" altLang="ko-KR" sz="1600" b="1" u="sng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6211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en-US" altLang="ko-KR" sz="1600" dirty="0" smtClean="0"/>
              <a:t>1854</a:t>
            </a:r>
            <a:r>
              <a:rPr lang="ko-KR" altLang="en-US" sz="1600" dirty="0" smtClean="0"/>
              <a:t>년</a:t>
            </a:r>
            <a:endParaRPr lang="en-US" altLang="ko-KR" sz="1600" dirty="0" smtClean="0"/>
          </a:p>
        </p:txBody>
      </p:sp>
      <p:sp>
        <p:nvSpPr>
          <p:cNvPr id="14" name="타원 13"/>
          <p:cNvSpPr/>
          <p:nvPr/>
        </p:nvSpPr>
        <p:spPr>
          <a:xfrm>
            <a:off x="448062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1855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28" name="타원 27"/>
          <p:cNvSpPr/>
          <p:nvPr/>
        </p:nvSpPr>
        <p:spPr>
          <a:xfrm>
            <a:off x="7855180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1863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>
            <a:endCxn id="28" idx="2"/>
          </p:cNvCxnSpPr>
          <p:nvPr/>
        </p:nvCxnSpPr>
        <p:spPr>
          <a:xfrm>
            <a:off x="7137129" y="2131474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6204565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1858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31" name="직사각형 30"/>
          <p:cNvSpPr/>
          <p:nvPr/>
        </p:nvSpPr>
        <p:spPr>
          <a:xfrm>
            <a:off x="1963047" y="980728"/>
            <a:ext cx="261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smtClean="0">
                <a:solidFill>
                  <a:srgbClr val="002060"/>
                </a:solidFill>
              </a:rPr>
              <a:t>미일 화친조약</a:t>
            </a:r>
            <a:endParaRPr lang="en-US" altLang="ko-KR" sz="16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1600" b="1" dirty="0" smtClean="0">
                <a:solidFill>
                  <a:srgbClr val="002060"/>
                </a:solidFill>
              </a:rPr>
              <a:t>[= </a:t>
            </a:r>
            <a:r>
              <a:rPr lang="ko-KR" altLang="en-US" sz="1600" b="1" dirty="0" err="1">
                <a:solidFill>
                  <a:srgbClr val="002060"/>
                </a:solidFill>
              </a:rPr>
              <a:t>카나가와</a:t>
            </a:r>
            <a:r>
              <a:rPr lang="en-US" altLang="ko-KR" sz="1600" b="1" dirty="0">
                <a:solidFill>
                  <a:srgbClr val="002060"/>
                </a:solidFill>
              </a:rPr>
              <a:t>(</a:t>
            </a:r>
            <a:r>
              <a:rPr lang="ko-KR" altLang="en-US" sz="1600" b="1" dirty="0" err="1">
                <a:solidFill>
                  <a:srgbClr val="002060"/>
                </a:solidFill>
              </a:rPr>
              <a:t>神奈川</a:t>
            </a:r>
            <a:r>
              <a:rPr lang="en-US" altLang="ko-KR" sz="1600" b="1" dirty="0">
                <a:solidFill>
                  <a:srgbClr val="002060"/>
                </a:solidFill>
              </a:rPr>
              <a:t>) </a:t>
            </a:r>
            <a:r>
              <a:rPr lang="ko-KR" altLang="en-US" sz="1600" b="1" dirty="0">
                <a:solidFill>
                  <a:srgbClr val="002060"/>
                </a:solidFill>
              </a:rPr>
              <a:t>조약</a:t>
            </a:r>
            <a:r>
              <a:rPr lang="en-US" altLang="ko-KR" sz="1600" b="1" dirty="0" smtClean="0">
                <a:solidFill>
                  <a:srgbClr val="002060"/>
                </a:solidFill>
              </a:rPr>
              <a:t>]</a:t>
            </a:r>
            <a:endParaRPr lang="en-US" altLang="ko-KR" sz="1600" b="1" dirty="0">
              <a:solidFill>
                <a:srgbClr val="00206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10933" y="2730364"/>
            <a:ext cx="1757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</a:rPr>
              <a:t>해군 </a:t>
            </a:r>
            <a:r>
              <a:rPr lang="ko-KR" altLang="en-US" sz="1400" b="1" dirty="0" err="1">
                <a:solidFill>
                  <a:srgbClr val="002060"/>
                </a:solidFill>
              </a:rPr>
              <a:t>전습소</a:t>
            </a: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長崎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en-US" altLang="ko-KR" sz="1400" b="1" dirty="0">
              <a:solidFill>
                <a:srgbClr val="00206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506793" y="1290246"/>
            <a:ext cx="2525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>
                <a:solidFill>
                  <a:srgbClr val="002060"/>
                </a:solidFill>
              </a:rPr>
              <a:t>미일 수호 통상 조약 조인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5936130" y="1002795"/>
            <a:ext cx="1670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</a:rPr>
              <a:t>안세이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5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개국 조약</a:t>
            </a:r>
            <a:endParaRPr lang="en-US" altLang="ko-KR" sz="1400" b="1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30363"/>
            <a:ext cx="9144000" cy="416950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" y="49063"/>
            <a:ext cx="2400886" cy="26812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63" y="49063"/>
            <a:ext cx="2400886" cy="26812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23728" y="2060848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</a:rPr>
              <a:t>T. Harris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324544" y="2060848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solidFill>
                  <a:schemeClr val="bg1"/>
                </a:solidFill>
              </a:rPr>
              <a:t>堀田正睦</a:t>
            </a:r>
            <a:r>
              <a:rPr lang="ko-KR" altLang="en-US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21" y="2262859"/>
            <a:ext cx="2401160" cy="26454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50292" y="4261944"/>
            <a:ext cx="30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err="1">
                <a:solidFill>
                  <a:schemeClr val="bg1"/>
                </a:solidFill>
              </a:rPr>
              <a:t>井以直弼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2" y="3033362"/>
            <a:ext cx="5067681" cy="356399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828" cy="6899864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203401" y="2554068"/>
            <a:ext cx="1992190" cy="131950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7"/>
          <a:stretch/>
        </p:blipFill>
        <p:spPr>
          <a:xfrm>
            <a:off x="2195591" y="4643146"/>
            <a:ext cx="1835696" cy="1319508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9"/>
          <a:stretch/>
        </p:blipFill>
        <p:spPr>
          <a:xfrm>
            <a:off x="6804248" y="2554068"/>
            <a:ext cx="2053850" cy="132120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8"/>
          <a:stretch/>
        </p:blipFill>
        <p:spPr>
          <a:xfrm>
            <a:off x="5004048" y="4643146"/>
            <a:ext cx="2016224" cy="132120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>
          <a:xfrm>
            <a:off x="3351166" y="1124744"/>
            <a:ext cx="1990800" cy="1319508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14">
            <a:clrChange>
              <a:clrFrom>
                <a:srgbClr val="B4B3B1"/>
              </a:clrFrom>
              <a:clrTo>
                <a:srgbClr val="B4B3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92" y="2580888"/>
            <a:ext cx="3289548" cy="18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 봉환으로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..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04360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>
            <a:stCxn id="9" idx="6"/>
            <a:endCxn id="23" idx="2"/>
          </p:cNvCxnSpPr>
          <p:nvPr/>
        </p:nvCxnSpPr>
        <p:spPr>
          <a:xfrm>
            <a:off x="2049494" y="2131474"/>
            <a:ext cx="712624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23" idx="6"/>
          </p:cNvCxnSpPr>
          <p:nvPr/>
        </p:nvCxnSpPr>
        <p:spPr>
          <a:xfrm flipV="1">
            <a:off x="3768004" y="2131473"/>
            <a:ext cx="1098362" cy="1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4" idx="6"/>
            <a:endCxn id="16" idx="2"/>
          </p:cNvCxnSpPr>
          <p:nvPr/>
        </p:nvCxnSpPr>
        <p:spPr>
          <a:xfrm>
            <a:off x="5486514" y="2131474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675592" y="2730406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err="1">
                <a:solidFill>
                  <a:srgbClr val="002060"/>
                </a:solidFill>
              </a:rPr>
              <a:t>페리의</a:t>
            </a:r>
            <a:r>
              <a:rPr lang="ko-KR" altLang="en-US" sz="1600" b="1" u="sng" dirty="0">
                <a:solidFill>
                  <a:srgbClr val="002060"/>
                </a:solidFill>
              </a:rPr>
              <a:t> </a:t>
            </a:r>
            <a:r>
              <a:rPr lang="ko-KR" altLang="en-US" sz="1600" b="1" u="sng" dirty="0" err="1">
                <a:solidFill>
                  <a:srgbClr val="002060"/>
                </a:solidFill>
              </a:rPr>
              <a:t>우라가</a:t>
            </a:r>
            <a:r>
              <a:rPr lang="ko-KR" altLang="en-US" sz="1600" b="1" u="sng" dirty="0">
                <a:solidFill>
                  <a:srgbClr val="002060"/>
                </a:solidFill>
              </a:rPr>
              <a:t> 내항</a:t>
            </a:r>
            <a:r>
              <a:rPr lang="en-US" altLang="ko-KR" sz="1600" b="1" u="sng" dirty="0">
                <a:solidFill>
                  <a:srgbClr val="002060"/>
                </a:solidFill>
              </a:rPr>
              <a:t>(</a:t>
            </a:r>
            <a:r>
              <a:rPr lang="ko-KR" altLang="en-US" sz="1600" b="1" u="sng" dirty="0">
                <a:solidFill>
                  <a:srgbClr val="002060"/>
                </a:solidFill>
              </a:rPr>
              <a:t>長崎</a:t>
            </a:r>
            <a:r>
              <a:rPr lang="en-US" altLang="ko-KR" sz="1600" b="1" u="sng" dirty="0" smtClean="0">
                <a:solidFill>
                  <a:srgbClr val="002060"/>
                </a:solidFill>
              </a:rPr>
              <a:t>)</a:t>
            </a:r>
            <a:endParaRPr lang="en-US" altLang="ko-KR" sz="1600" b="1" u="sng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6211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en-US" altLang="ko-KR" sz="1600" dirty="0" smtClean="0"/>
              <a:t>1854</a:t>
            </a:r>
            <a:r>
              <a:rPr lang="ko-KR" altLang="en-US" sz="1600" dirty="0" smtClean="0"/>
              <a:t>년</a:t>
            </a:r>
            <a:endParaRPr lang="en-US" altLang="ko-KR" sz="1600" dirty="0" smtClean="0"/>
          </a:p>
        </p:txBody>
      </p:sp>
      <p:sp>
        <p:nvSpPr>
          <p:cNvPr id="14" name="타원 13"/>
          <p:cNvSpPr/>
          <p:nvPr/>
        </p:nvSpPr>
        <p:spPr>
          <a:xfrm>
            <a:off x="4480628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1855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28" name="타원 27"/>
          <p:cNvSpPr/>
          <p:nvPr/>
        </p:nvSpPr>
        <p:spPr>
          <a:xfrm>
            <a:off x="7855180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1863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cxnSp>
        <p:nvCxnSpPr>
          <p:cNvPr id="29" name="직선 화살표 연결선 28"/>
          <p:cNvCxnSpPr>
            <a:endCxn id="28" idx="2"/>
          </p:cNvCxnSpPr>
          <p:nvPr/>
        </p:nvCxnSpPr>
        <p:spPr>
          <a:xfrm>
            <a:off x="7137129" y="2131474"/>
            <a:ext cx="718051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타원 15"/>
          <p:cNvSpPr/>
          <p:nvPr/>
        </p:nvSpPr>
        <p:spPr>
          <a:xfrm>
            <a:off x="6204565" y="1578236"/>
            <a:ext cx="1005886" cy="1106475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600" dirty="0" smtClean="0"/>
              <a:t>1858</a:t>
            </a:r>
            <a:r>
              <a:rPr lang="ko-KR" altLang="en-US" sz="1600" dirty="0" smtClean="0"/>
              <a:t>년</a:t>
            </a:r>
            <a:endParaRPr lang="ko-KR" altLang="en-US" sz="1600" dirty="0"/>
          </a:p>
        </p:txBody>
      </p:sp>
      <p:sp>
        <p:nvSpPr>
          <p:cNvPr id="31" name="직사각형 30"/>
          <p:cNvSpPr/>
          <p:nvPr/>
        </p:nvSpPr>
        <p:spPr>
          <a:xfrm>
            <a:off x="1963047" y="980728"/>
            <a:ext cx="261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 smtClean="0">
                <a:solidFill>
                  <a:srgbClr val="002060"/>
                </a:solidFill>
              </a:rPr>
              <a:t>미일 화친조약</a:t>
            </a:r>
            <a:endParaRPr lang="en-US" altLang="ko-KR" sz="16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1600" b="1" dirty="0" smtClean="0">
                <a:solidFill>
                  <a:srgbClr val="002060"/>
                </a:solidFill>
              </a:rPr>
              <a:t>[= </a:t>
            </a:r>
            <a:r>
              <a:rPr lang="ko-KR" altLang="en-US" sz="1600" b="1" dirty="0" err="1">
                <a:solidFill>
                  <a:srgbClr val="002060"/>
                </a:solidFill>
              </a:rPr>
              <a:t>카나가와</a:t>
            </a:r>
            <a:r>
              <a:rPr lang="en-US" altLang="ko-KR" sz="1600" b="1" dirty="0">
                <a:solidFill>
                  <a:srgbClr val="002060"/>
                </a:solidFill>
              </a:rPr>
              <a:t>(</a:t>
            </a:r>
            <a:r>
              <a:rPr lang="ko-KR" altLang="en-US" sz="1600" b="1" dirty="0" err="1">
                <a:solidFill>
                  <a:srgbClr val="002060"/>
                </a:solidFill>
              </a:rPr>
              <a:t>神奈川</a:t>
            </a:r>
            <a:r>
              <a:rPr lang="en-US" altLang="ko-KR" sz="1600" b="1" dirty="0">
                <a:solidFill>
                  <a:srgbClr val="002060"/>
                </a:solidFill>
              </a:rPr>
              <a:t>) </a:t>
            </a:r>
            <a:r>
              <a:rPr lang="ko-KR" altLang="en-US" sz="1600" b="1" dirty="0">
                <a:solidFill>
                  <a:srgbClr val="002060"/>
                </a:solidFill>
              </a:rPr>
              <a:t>조약</a:t>
            </a:r>
            <a:r>
              <a:rPr lang="en-US" altLang="ko-KR" sz="1600" b="1" dirty="0" smtClean="0">
                <a:solidFill>
                  <a:srgbClr val="002060"/>
                </a:solidFill>
              </a:rPr>
              <a:t>]</a:t>
            </a:r>
            <a:endParaRPr lang="en-US" altLang="ko-KR" sz="1600" b="1" dirty="0">
              <a:solidFill>
                <a:srgbClr val="00206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110933" y="2689175"/>
            <a:ext cx="1757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</a:rPr>
              <a:t>해군 </a:t>
            </a:r>
            <a:r>
              <a:rPr lang="ko-KR" altLang="en-US" sz="1400" b="1" dirty="0" err="1">
                <a:solidFill>
                  <a:srgbClr val="002060"/>
                </a:solidFill>
              </a:rPr>
              <a:t>전습소</a:t>
            </a: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長崎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en-US" altLang="ko-KR" sz="1400" b="1" dirty="0">
              <a:solidFill>
                <a:srgbClr val="00206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506793" y="1290246"/>
            <a:ext cx="2525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b="1" u="sng" dirty="0">
                <a:solidFill>
                  <a:srgbClr val="002060"/>
                </a:solidFill>
              </a:rPr>
              <a:t>미일 수호 통상 조약 조인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5936130" y="1002795"/>
            <a:ext cx="1670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</a:rPr>
              <a:t>안세이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5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개국 조약</a:t>
            </a:r>
            <a:endParaRPr lang="en-US" altLang="ko-KR" sz="1400" b="1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832046" y="2689175"/>
            <a:ext cx="2204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>
                <a:solidFill>
                  <a:srgbClr val="002060"/>
                </a:solidFill>
              </a:rPr>
              <a:t>사쓰마</a:t>
            </a:r>
            <a:r>
              <a:rPr lang="ko-KR" altLang="en-US" sz="1400" b="1" dirty="0">
                <a:solidFill>
                  <a:srgbClr val="002060"/>
                </a:solidFill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</a:rPr>
              <a:t>– </a:t>
            </a:r>
            <a:r>
              <a:rPr lang="ko-KR" altLang="en-US" sz="1400" b="1" dirty="0">
                <a:solidFill>
                  <a:srgbClr val="002060"/>
                </a:solidFill>
              </a:rPr>
              <a:t>영국 전쟁</a:t>
            </a:r>
            <a:r>
              <a:rPr lang="en-US" altLang="ko-KR" sz="1400" b="1" dirty="0">
                <a:solidFill>
                  <a:srgbClr val="002060"/>
                </a:solidFill>
              </a:rPr>
              <a:t>(</a:t>
            </a:r>
            <a:r>
              <a:rPr lang="ko-KR" altLang="en-US" sz="1400" b="1" dirty="0">
                <a:solidFill>
                  <a:srgbClr val="002060"/>
                </a:solidFill>
              </a:rPr>
              <a:t>下関</a:t>
            </a:r>
            <a:r>
              <a:rPr lang="en-US" altLang="ko-KR" sz="14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7884368" y="2924944"/>
            <a:ext cx="1035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</a:rPr>
              <a:t>8</a:t>
            </a:r>
            <a:r>
              <a:rPr lang="ko-KR" altLang="en-US" sz="1400" b="1" dirty="0">
                <a:solidFill>
                  <a:srgbClr val="002060"/>
                </a:solidFill>
              </a:rPr>
              <a:t>・</a:t>
            </a:r>
            <a:r>
              <a:rPr lang="en-US" altLang="ko-KR" sz="1400" b="1" dirty="0">
                <a:solidFill>
                  <a:srgbClr val="002060"/>
                </a:solidFill>
              </a:rPr>
              <a:t>18</a:t>
            </a:r>
            <a:r>
              <a:rPr lang="ko-KR" altLang="en-US" sz="1400" b="1" dirty="0">
                <a:solidFill>
                  <a:srgbClr val="002060"/>
                </a:solidFill>
              </a:rPr>
              <a:t>정변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" y="21892"/>
            <a:ext cx="6961222" cy="4415220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61318"/>
            <a:ext cx="7812360" cy="436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924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조슈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동맹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薩長同盟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6832"/>
            <a:ext cx="3952875" cy="308610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4664"/>
            <a:ext cx="3500000" cy="252000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359999" cy="2520000"/>
          </a:xfrm>
          <a:prstGeom prst="rect">
            <a:avLst/>
          </a:prstGeom>
        </p:spPr>
      </p:pic>
      <p:sp>
        <p:nvSpPr>
          <p:cNvPr id="40" name="왼쪽 화살표 설명선 39"/>
          <p:cNvSpPr/>
          <p:nvPr/>
        </p:nvSpPr>
        <p:spPr>
          <a:xfrm>
            <a:off x="3755535" y="4005064"/>
            <a:ext cx="5324577" cy="2510036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910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오른쪽 화살표 설명선 40"/>
          <p:cNvSpPr/>
          <p:nvPr/>
        </p:nvSpPr>
        <p:spPr>
          <a:xfrm>
            <a:off x="107504" y="280910"/>
            <a:ext cx="5472608" cy="2572026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8759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395536" y="7527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돈이나 쌀은 있지만</a:t>
            </a:r>
            <a:r>
              <a:rPr lang="en-US" altLang="ko-KR" dirty="0" smtClean="0"/>
              <a:t>… </a:t>
            </a:r>
            <a:r>
              <a:rPr lang="ko-KR" altLang="en-US" dirty="0" smtClean="0"/>
              <a:t>무기가 없어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644008" y="42930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무기는 있지만</a:t>
            </a:r>
            <a:r>
              <a:rPr lang="en-US" altLang="ko-KR" dirty="0" smtClean="0"/>
              <a:t>… </a:t>
            </a:r>
            <a:r>
              <a:rPr lang="ko-KR" altLang="en-US" dirty="0" smtClean="0"/>
              <a:t>돈과 쌀이 없어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87" y="4678548"/>
            <a:ext cx="1751856" cy="1751856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11" y="1404202"/>
            <a:ext cx="1488353" cy="1376726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24" y="1340768"/>
            <a:ext cx="1687691" cy="1367030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>
          <a:xfrm>
            <a:off x="3491880" y="2802162"/>
            <a:ext cx="1963907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VS</a:t>
            </a:r>
            <a:endParaRPr lang="en-US" altLang="ko-KR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1339" y="357568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smtClean="0"/>
              <a:t>막부 타도</a:t>
            </a:r>
            <a:endParaRPr lang="ko-KR" alt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49992" y="298301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smtClean="0"/>
              <a:t>막부 타도</a:t>
            </a:r>
            <a:endParaRPr lang="ko-KR" altLang="en-US" sz="2000" b="1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BFDF8"/>
              </a:clrFrom>
              <a:clrTo>
                <a:srgbClr val="FB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13785"/>
            <a:ext cx="3552206" cy="45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7" grpId="0"/>
      <p:bldP spid="48" grpId="0"/>
      <p:bldP spid="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924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조슈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동맹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薩長同盟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3779912" y="4293096"/>
            <a:ext cx="1624236" cy="115212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2747987" y="1040583"/>
            <a:ext cx="3657318" cy="36573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0" y="1609242"/>
            <a:ext cx="3359999" cy="25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44" y="1609242"/>
            <a:ext cx="3500000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339" y="112474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/>
              <a:t>薩摩藩</a:t>
            </a:r>
            <a:endParaRPr lang="ko-KR" alt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7924" y="112474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/>
              <a:t>長州藩</a:t>
            </a:r>
            <a:endParaRPr lang="ko-KR" altLang="en-US" sz="2400" b="1" dirty="0"/>
          </a:p>
        </p:txBody>
      </p:sp>
      <p:sp>
        <p:nvSpPr>
          <p:cNvPr id="14" name="아래로 구부러진 화살표 13"/>
          <p:cNvSpPr/>
          <p:nvPr/>
        </p:nvSpPr>
        <p:spPr>
          <a:xfrm>
            <a:off x="3275856" y="1768534"/>
            <a:ext cx="2592288" cy="720080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아래로 구부러진 화살표 15"/>
          <p:cNvSpPr/>
          <p:nvPr/>
        </p:nvSpPr>
        <p:spPr>
          <a:xfrm rot="10800000">
            <a:off x="3275856" y="3280702"/>
            <a:ext cx="2592288" cy="720080"/>
          </a:xfrm>
          <a:prstGeom prst="curved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88" y="1742880"/>
            <a:ext cx="1126362" cy="11263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03307" y="321043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srgbClr val="FF0000"/>
                </a:solidFill>
              </a:rPr>
              <a:t>倒幕加勢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3507" y="5561364"/>
            <a:ext cx="4552749" cy="11079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/>
              <a:t>막부 타도</a:t>
            </a:r>
            <a:r>
              <a:rPr lang="en-US" altLang="ko-KR" sz="6600" dirty="0" smtClean="0"/>
              <a:t>!!!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8724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6702 -0.04005 C 0.08108 -0.04907 0.10209 -0.05393 0.12396 -0.05393 C 0.14896 -0.05393 0.16893 -0.04907 0.18299 -0.04005 L 0.25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702 0.04004 C 0.08108 0.04907 0.10209 0.05393 0.12396 0.05393 C 0.14896 0.05393 0.16893 0.04907 0.18299 0.04004 L 0.25001 3.7037E-6 " pathEditMode="relative" rAng="0" ptsTypes="AAAAA">
                                      <p:cBhvr>
                                        <p:cTn id="10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597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동맹 후의 움직임 </a:t>
            </a:r>
          </a:p>
        </p:txBody>
      </p:sp>
      <p:sp>
        <p:nvSpPr>
          <p:cNvPr id="6" name="자유형 5"/>
          <p:cNvSpPr/>
          <p:nvPr/>
        </p:nvSpPr>
        <p:spPr>
          <a:xfrm>
            <a:off x="211460" y="4141168"/>
            <a:ext cx="4488582" cy="1088032"/>
          </a:xfrm>
          <a:custGeom>
            <a:avLst/>
            <a:gdLst>
              <a:gd name="connsiteX0" fmla="*/ 3134376 w 4144516"/>
              <a:gd name="connsiteY0" fmla="*/ 0 h 1296144"/>
              <a:gd name="connsiteX1" fmla="*/ 3424150 w 4144516"/>
              <a:gd name="connsiteY1" fmla="*/ 247382 h 1296144"/>
              <a:gd name="connsiteX2" fmla="*/ 4144516 w 4144516"/>
              <a:gd name="connsiteY2" fmla="*/ 247382 h 1296144"/>
              <a:gd name="connsiteX3" fmla="*/ 4144516 w 4144516"/>
              <a:gd name="connsiteY3" fmla="*/ 1296144 h 1296144"/>
              <a:gd name="connsiteX4" fmla="*/ 0 w 4144516"/>
              <a:gd name="connsiteY4" fmla="*/ 1296144 h 1296144"/>
              <a:gd name="connsiteX5" fmla="*/ 0 w 4144516"/>
              <a:gd name="connsiteY5" fmla="*/ 247382 h 1296144"/>
              <a:gd name="connsiteX6" fmla="*/ 2844603 w 4144516"/>
              <a:gd name="connsiteY6" fmla="*/ 247382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4516" h="1296144">
                <a:moveTo>
                  <a:pt x="3134376" y="0"/>
                </a:moveTo>
                <a:lnTo>
                  <a:pt x="3424150" y="247382"/>
                </a:lnTo>
                <a:lnTo>
                  <a:pt x="4144516" y="247382"/>
                </a:lnTo>
                <a:lnTo>
                  <a:pt x="4144516" y="1296144"/>
                </a:lnTo>
                <a:lnTo>
                  <a:pt x="0" y="1296144"/>
                </a:lnTo>
                <a:lnTo>
                  <a:pt x="0" y="247382"/>
                </a:lnTo>
                <a:lnTo>
                  <a:pt x="2844603" y="247382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683568" y="1196752"/>
            <a:ext cx="6480720" cy="4320480"/>
          </a:xfrm>
          <a:prstGeom prst="straightConnector1">
            <a:avLst/>
          </a:prstGeom>
          <a:ln w="76200">
            <a:tailEnd type="arrow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899592" y="980728"/>
            <a:ext cx="1728192" cy="172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915816" y="2276872"/>
            <a:ext cx="1728192" cy="172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hlinkClick r:id="rId2"/>
          </p:cNvPr>
          <p:cNvSpPr/>
          <p:nvPr/>
        </p:nvSpPr>
        <p:spPr>
          <a:xfrm>
            <a:off x="4932040" y="3645024"/>
            <a:ext cx="1728192" cy="172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7236296" y="5013176"/>
            <a:ext cx="1728192" cy="17281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79512" y="155853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/>
              <a:t>조슈</a:t>
            </a:r>
            <a:r>
              <a:rPr lang="ko-KR" altLang="en-US" b="1" dirty="0" smtClean="0"/>
              <a:t> 동맹</a:t>
            </a:r>
            <a:endParaRPr lang="en-US" altLang="ko-KR" b="1" dirty="0" smtClean="0"/>
          </a:p>
          <a:p>
            <a:pPr algn="ctr"/>
            <a:r>
              <a:rPr lang="ko-KR" altLang="en-US" b="1" dirty="0" smtClean="0"/>
              <a:t>결성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99792" y="281780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제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차</a:t>
            </a:r>
            <a:endParaRPr lang="en-US" altLang="ko-KR" b="1" dirty="0" smtClean="0"/>
          </a:p>
          <a:p>
            <a:pPr algn="ctr"/>
            <a:r>
              <a:rPr lang="ko-KR" altLang="en-US" b="1" dirty="0" err="1" smtClean="0"/>
              <a:t>조슈</a:t>
            </a:r>
            <a:r>
              <a:rPr lang="ko-KR" altLang="en-US" b="1" dirty="0" smtClean="0"/>
              <a:t> 정벌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420613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대정 봉환</a:t>
            </a:r>
            <a:endParaRPr lang="en-US" altLang="ko-KR" b="1" dirty="0" smtClean="0"/>
          </a:p>
          <a:p>
            <a:pPr algn="ctr"/>
            <a:r>
              <a:rPr lang="en-US" altLang="ko-KR" b="1" dirty="0" smtClean="0"/>
              <a:t>(</a:t>
            </a:r>
            <a:r>
              <a:rPr lang="ko-KR" altLang="en-US" b="1" dirty="0" smtClean="0"/>
              <a:t>大政奉還</a:t>
            </a:r>
            <a:r>
              <a:rPr lang="en-US" altLang="ko-KR" b="1" dirty="0" smtClean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0272" y="569260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신 정부 수립</a:t>
            </a:r>
            <a:endParaRPr lang="en-US" altLang="ko-KR" b="1" dirty="0" smtClean="0">
              <a:solidFill>
                <a:srgbClr val="FF0000"/>
              </a:solidFill>
            </a:endParaRPr>
          </a:p>
        </p:txBody>
      </p:sp>
      <p:sp>
        <p:nvSpPr>
          <p:cNvPr id="19" name="왼쪽 화살표 설명선 18"/>
          <p:cNvSpPr/>
          <p:nvPr/>
        </p:nvSpPr>
        <p:spPr>
          <a:xfrm>
            <a:off x="2731740" y="980728"/>
            <a:ext cx="5472608" cy="971237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955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BFDF8"/>
              </a:clrFrom>
              <a:clrTo>
                <a:srgbClr val="FB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40" y="260648"/>
            <a:ext cx="1758272" cy="22647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31391" y="1268760"/>
            <a:ext cx="609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/>
              <a:t>사카모토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료마</a:t>
            </a:r>
            <a:r>
              <a:rPr lang="ko-KR" altLang="en-US" dirty="0" err="1" smtClean="0"/>
              <a:t>의</a:t>
            </a:r>
            <a:r>
              <a:rPr lang="ko-KR" altLang="en-US" dirty="0" smtClean="0"/>
              <a:t> 중개로 </a:t>
            </a:r>
            <a:r>
              <a:rPr lang="ko-KR" altLang="en-US" dirty="0" err="1" smtClean="0"/>
              <a:t>사쯔마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조슈</a:t>
            </a:r>
            <a:r>
              <a:rPr lang="ko-KR" altLang="en-US" dirty="0" smtClean="0"/>
              <a:t> 연결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11460" y="4475728"/>
            <a:ext cx="60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에도 막부가 구상중인 </a:t>
            </a:r>
            <a:r>
              <a:rPr lang="ko-KR" altLang="en-US" dirty="0" err="1" smtClean="0"/>
              <a:t>조슈번</a:t>
            </a:r>
            <a:r>
              <a:rPr lang="ko-KR" altLang="en-US" dirty="0" smtClean="0"/>
              <a:t> 정벌에 대해</a:t>
            </a:r>
            <a:endParaRPr lang="en-US" altLang="ko-KR" dirty="0" smtClean="0"/>
          </a:p>
          <a:p>
            <a:r>
              <a:rPr lang="ko-KR" altLang="en-US" dirty="0" smtClean="0"/>
              <a:t>비밀스럽게 </a:t>
            </a:r>
            <a:r>
              <a:rPr lang="ko-KR" altLang="en-US" dirty="0" err="1" smtClean="0"/>
              <a:t>사쯔마번이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조슈번을</a:t>
            </a:r>
            <a:r>
              <a:rPr lang="ko-KR" altLang="en-US" dirty="0" smtClean="0"/>
              <a:t> 지원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24" name="자유형 23"/>
          <p:cNvSpPr/>
          <p:nvPr/>
        </p:nvSpPr>
        <p:spPr>
          <a:xfrm>
            <a:off x="2364487" y="5544453"/>
            <a:ext cx="4488582" cy="1088032"/>
          </a:xfrm>
          <a:custGeom>
            <a:avLst/>
            <a:gdLst>
              <a:gd name="connsiteX0" fmla="*/ 3134376 w 4144516"/>
              <a:gd name="connsiteY0" fmla="*/ 0 h 1296144"/>
              <a:gd name="connsiteX1" fmla="*/ 3424150 w 4144516"/>
              <a:gd name="connsiteY1" fmla="*/ 247382 h 1296144"/>
              <a:gd name="connsiteX2" fmla="*/ 4144516 w 4144516"/>
              <a:gd name="connsiteY2" fmla="*/ 247382 h 1296144"/>
              <a:gd name="connsiteX3" fmla="*/ 4144516 w 4144516"/>
              <a:gd name="connsiteY3" fmla="*/ 1296144 h 1296144"/>
              <a:gd name="connsiteX4" fmla="*/ 0 w 4144516"/>
              <a:gd name="connsiteY4" fmla="*/ 1296144 h 1296144"/>
              <a:gd name="connsiteX5" fmla="*/ 0 w 4144516"/>
              <a:gd name="connsiteY5" fmla="*/ 247382 h 1296144"/>
              <a:gd name="connsiteX6" fmla="*/ 2844603 w 4144516"/>
              <a:gd name="connsiteY6" fmla="*/ 247382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4516" h="1296144">
                <a:moveTo>
                  <a:pt x="3134376" y="0"/>
                </a:moveTo>
                <a:lnTo>
                  <a:pt x="3424150" y="247382"/>
                </a:lnTo>
                <a:lnTo>
                  <a:pt x="4144516" y="247382"/>
                </a:lnTo>
                <a:lnTo>
                  <a:pt x="4144516" y="1296144"/>
                </a:lnTo>
                <a:lnTo>
                  <a:pt x="0" y="1296144"/>
                </a:lnTo>
                <a:lnTo>
                  <a:pt x="0" y="247382"/>
                </a:lnTo>
                <a:lnTo>
                  <a:pt x="2844603" y="247382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716415" y="5879013"/>
            <a:ext cx="60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무혈입성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정권을 조정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천황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반환시킴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56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/>
      <p:bldP spid="23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구부러진 연결선 23"/>
          <p:cNvCxnSpPr/>
          <p:nvPr/>
        </p:nvCxnSpPr>
        <p:spPr>
          <a:xfrm flipV="1">
            <a:off x="3563888" y="980728"/>
            <a:ext cx="0" cy="532859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다이어그램 19"/>
          <p:cNvGraphicFramePr/>
          <p:nvPr>
            <p:extLst>
              <p:ext uri="{D42A27DB-BD31-4B8C-83A1-F6EECF244321}">
                <p14:modId xmlns:p14="http://schemas.microsoft.com/office/powerpoint/2010/main" val="2981632746"/>
              </p:ext>
            </p:extLst>
          </p:nvPr>
        </p:nvGraphicFramePr>
        <p:xfrm>
          <a:off x="179512" y="4221088"/>
          <a:ext cx="864096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직사각형 20"/>
          <p:cNvSpPr/>
          <p:nvPr/>
        </p:nvSpPr>
        <p:spPr>
          <a:xfrm>
            <a:off x="501412" y="387679"/>
            <a:ext cx="5453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오사카 전투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(1614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～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1615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년</a:t>
            </a:r>
            <a:r>
              <a:rPr lang="en-US" altLang="ja-JP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大阪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の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陣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aphicFrame>
        <p:nvGraphicFramePr>
          <p:cNvPr id="15" name="다이어그램 14"/>
          <p:cNvGraphicFramePr/>
          <p:nvPr>
            <p:extLst>
              <p:ext uri="{D42A27DB-BD31-4B8C-83A1-F6EECF244321}">
                <p14:modId xmlns:p14="http://schemas.microsoft.com/office/powerpoint/2010/main" val="864998368"/>
              </p:ext>
            </p:extLst>
          </p:nvPr>
        </p:nvGraphicFramePr>
        <p:xfrm>
          <a:off x="179512" y="980728"/>
          <a:ext cx="864096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2" name="그룹 21"/>
          <p:cNvGrpSpPr/>
          <p:nvPr/>
        </p:nvGrpSpPr>
        <p:grpSpPr>
          <a:xfrm>
            <a:off x="6804248" y="3789040"/>
            <a:ext cx="663029" cy="663029"/>
            <a:chOff x="7272811" y="0"/>
            <a:chExt cx="663029" cy="663029"/>
          </a:xfrm>
          <a:noFill/>
        </p:grpSpPr>
        <p:sp>
          <p:nvSpPr>
            <p:cNvPr id="23" name="아래쪽 화살표 22"/>
            <p:cNvSpPr/>
            <p:nvPr/>
          </p:nvSpPr>
          <p:spPr>
            <a:xfrm>
              <a:off x="7272811" y="0"/>
              <a:ext cx="663029" cy="663029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>
              <a:noFill/>
            </a:ln>
          </p:spPr>
          <p:style>
            <a:lnRef idx="2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아래쪽 화살표 4"/>
            <p:cNvSpPr/>
            <p:nvPr/>
          </p:nvSpPr>
          <p:spPr>
            <a:xfrm>
              <a:off x="7421993" y="0"/>
              <a:ext cx="364665" cy="4989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100" kern="1200"/>
            </a:p>
          </p:txBody>
        </p:sp>
      </p:grpSp>
      <p:pic>
        <p:nvPicPr>
          <p:cNvPr id="29" name="그림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88640"/>
            <a:ext cx="3263352" cy="2664296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5940152" y="2780928"/>
            <a:ext cx="32359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2800" b="1" dirty="0" err="1" smtClean="0">
                <a:solidFill>
                  <a:srgbClr val="002060"/>
                </a:solidFill>
              </a:rPr>
              <a:t>豊臣秀賴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오사카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)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14" y="3356992"/>
            <a:ext cx="3263352" cy="2652836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4391980" y="4318801"/>
            <a:ext cx="41404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4000" b="1" dirty="0" err="1" smtClean="0">
                <a:solidFill>
                  <a:srgbClr val="FF2A0D"/>
                </a:solidFill>
              </a:rPr>
              <a:t>히데요리</a:t>
            </a:r>
            <a:r>
              <a:rPr lang="ko-KR" altLang="en-US" sz="4000" b="1" dirty="0" smtClean="0">
                <a:solidFill>
                  <a:srgbClr val="FF2A0D"/>
                </a:solidFill>
              </a:rPr>
              <a:t> 패배</a:t>
            </a:r>
            <a:endParaRPr lang="ko-KR" altLang="en-US" sz="4000" b="1" dirty="0">
              <a:solidFill>
                <a:srgbClr val="FF2A0D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796136" y="5931277"/>
            <a:ext cx="32359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 latinLnBrk="1"/>
            <a:r>
              <a:rPr lang="ko-KR" altLang="en-US" sz="2800" b="1" dirty="0" smtClean="0">
                <a:solidFill>
                  <a:srgbClr val="002060"/>
                </a:solidFill>
              </a:rPr>
              <a:t>京都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-</a:t>
            </a:r>
            <a:r>
              <a:rPr lang="ko-KR" altLang="en-US" sz="2800" b="1" dirty="0" err="1" smtClean="0">
                <a:solidFill>
                  <a:srgbClr val="002060"/>
                </a:solidFill>
              </a:rPr>
              <a:t>法広寺</a:t>
            </a:r>
            <a:endParaRPr lang="ko-KR" altLang="en-US" sz="2800" b="1" dirty="0">
              <a:solidFill>
                <a:srgbClr val="002060"/>
              </a:solidFill>
            </a:endParaRPr>
          </a:p>
          <a:p>
            <a:pPr fontAlgn="base" latinLnBrk="1"/>
            <a:r>
              <a:rPr lang="ko-KR" altLang="en-US" sz="2800" b="1" dirty="0" err="1">
                <a:solidFill>
                  <a:srgbClr val="002060"/>
                </a:solidFill>
              </a:rPr>
              <a:t>국가안강</a:t>
            </a:r>
            <a:r>
              <a:rPr lang="en-US" altLang="ko-KR" sz="2800" b="1" dirty="0">
                <a:solidFill>
                  <a:srgbClr val="002060"/>
                </a:solidFill>
              </a:rPr>
              <a:t>(</a:t>
            </a:r>
            <a:r>
              <a:rPr lang="ko-KR" altLang="en-US" sz="2800" b="1" dirty="0" err="1">
                <a:solidFill>
                  <a:srgbClr val="002060"/>
                </a:solidFill>
              </a:rPr>
              <a:t>国家安康</a:t>
            </a:r>
            <a:r>
              <a:rPr lang="en-US" altLang="ko-KR" sz="2800" b="1" dirty="0">
                <a:solidFill>
                  <a:srgbClr val="002060"/>
                </a:solidFill>
              </a:rPr>
              <a:t>)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668344" y="6309320"/>
            <a:ext cx="535596" cy="535596"/>
          </a:xfrm>
          <a:prstGeom prst="ellipse">
            <a:avLst/>
          </a:prstGeom>
          <a:noFill/>
          <a:ln>
            <a:solidFill>
              <a:srgbClr val="FF2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8496508" y="6309320"/>
            <a:ext cx="535596" cy="535596"/>
          </a:xfrm>
          <a:prstGeom prst="ellipse">
            <a:avLst/>
          </a:prstGeom>
          <a:noFill/>
          <a:ln>
            <a:solidFill>
              <a:srgbClr val="FF2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" y="654734"/>
            <a:ext cx="9063616" cy="58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/>
      <p:bldP spid="34" grpId="0"/>
      <p:bldP spid="35" grpId="0" animBg="1"/>
      <p:bldP spid="3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직사각형 7"/>
          <p:cNvSpPr/>
          <p:nvPr/>
        </p:nvSpPr>
        <p:spPr>
          <a:xfrm>
            <a:off x="29029" y="4201924"/>
            <a:ext cx="908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21002853 </a:t>
            </a:r>
            <a:r>
              <a:rPr lang="ko-KR" altLang="en-US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최  찬</a:t>
            </a:r>
            <a:endParaRPr lang="zh-CN" altLang="en-US" sz="28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343213"/>
            <a:ext cx="9144000" cy="1613802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7200" b="1" spc="-30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서세동진</a:t>
            </a:r>
            <a:endParaRPr lang="ko-KR" altLang="en-US" sz="7200" b="1" spc="-30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43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9144001" cy="4248472"/>
          </a:xfrm>
          <a:prstGeom prst="rect">
            <a:avLst/>
          </a:prstGeom>
        </p:spPr>
      </p:pic>
      <p:sp>
        <p:nvSpPr>
          <p:cNvPr id="29" name="부제목 2"/>
          <p:cNvSpPr txBox="1">
            <a:spLocks/>
          </p:cNvSpPr>
          <p:nvPr/>
        </p:nvSpPr>
        <p:spPr>
          <a:xfrm>
            <a:off x="323528" y="5805264"/>
            <a:ext cx="8568952" cy="11765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 smtClean="0">
                <a:latin typeface="+mn-ea"/>
              </a:rPr>
              <a:t>泰平の眠りを覚ます</a:t>
            </a:r>
            <a:r>
              <a:rPr lang="ko-KR" altLang="en-US" sz="2000" b="1" dirty="0" err="1" smtClean="0">
                <a:latin typeface="+mn-ea"/>
              </a:rPr>
              <a:t>上喜撰</a:t>
            </a:r>
            <a:r>
              <a:rPr lang="ko-KR" altLang="en-US" sz="2000" b="1" dirty="0" smtClean="0">
                <a:latin typeface="+mn-ea"/>
              </a:rPr>
              <a:t> </a:t>
            </a:r>
            <a:r>
              <a:rPr lang="en-US" altLang="ko-KR" sz="2000" b="1" dirty="0" smtClean="0">
                <a:latin typeface="+mn-ea"/>
              </a:rPr>
              <a:t>/ </a:t>
            </a:r>
            <a:r>
              <a:rPr lang="ko-KR" altLang="en-US" sz="2000" b="1" dirty="0" smtClean="0">
                <a:latin typeface="+mn-ea"/>
              </a:rPr>
              <a:t>たつた四杯で夜も寝られず</a:t>
            </a:r>
            <a:r>
              <a:rPr lang="ko-KR" altLang="en-US" sz="2000" dirty="0" smtClean="0">
                <a:latin typeface="+mn-ea"/>
              </a:rPr>
              <a:t/>
            </a:r>
            <a:br>
              <a:rPr lang="ko-KR" altLang="en-US" sz="2000" dirty="0" smtClean="0">
                <a:latin typeface="+mn-ea"/>
              </a:rPr>
            </a:br>
            <a:r>
              <a:rPr lang="ko-KR" altLang="en-US" sz="2000" b="1" dirty="0" smtClean="0">
                <a:latin typeface="+mn-ea"/>
              </a:rPr>
              <a:t>태평한 잠을 깨우는 </a:t>
            </a:r>
            <a:r>
              <a:rPr lang="ko-KR" altLang="en-US" sz="2000" b="1" dirty="0" err="1" smtClean="0">
                <a:latin typeface="+mn-ea"/>
              </a:rPr>
              <a:t>조키센</a:t>
            </a:r>
            <a:r>
              <a:rPr lang="ko-KR" altLang="en-US" sz="2000" b="1" dirty="0" smtClean="0">
                <a:latin typeface="+mn-ea"/>
              </a:rPr>
              <a:t> </a:t>
            </a:r>
            <a:r>
              <a:rPr lang="en-US" altLang="ko-KR" sz="2000" b="1" dirty="0" smtClean="0">
                <a:latin typeface="+mn-ea"/>
              </a:rPr>
              <a:t>/ </a:t>
            </a:r>
            <a:r>
              <a:rPr lang="ko-KR" altLang="en-US" sz="2000" b="1" dirty="0" smtClean="0">
                <a:latin typeface="+mn-ea"/>
              </a:rPr>
              <a:t>불과 넉 잔에 밤에도 잠을 이룰 수 </a:t>
            </a:r>
            <a:r>
              <a:rPr lang="ko-KR" altLang="en-US" sz="2000" b="1" dirty="0" err="1" smtClean="0">
                <a:latin typeface="+mn-ea"/>
              </a:rPr>
              <a:t>없누나</a:t>
            </a:r>
            <a:r>
              <a:rPr lang="en-US" altLang="ko-KR" sz="2000" b="1" dirty="0" smtClean="0">
                <a:latin typeface="+mn-ea"/>
              </a:rPr>
              <a:t>.</a:t>
            </a:r>
            <a:endParaRPr lang="ko-KR" altLang="en-US" sz="2000" dirty="0">
              <a:latin typeface="+mn-ea"/>
            </a:endParaRPr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0" y="44624"/>
            <a:ext cx="5076056" cy="86409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1" hangingPunct="1">
              <a:spcBef>
                <a:spcPct val="0"/>
              </a:spcBef>
              <a:buNone/>
              <a:defRPr lang="ko-KR" altLang="en-US" sz="1800" kern="1200" spc="-120" smtClean="0">
                <a:ln>
                  <a:solidFill>
                    <a:srgbClr val="C9C9C9">
                      <a:alpha val="48627"/>
                    </a:srgbClr>
                  </a:solidFill>
                </a:ln>
                <a:solidFill>
                  <a:srgbClr val="C9C9C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ko-KR" altLang="en-US" sz="4400" b="1" dirty="0" smtClean="0">
                <a:solidFill>
                  <a:srgbClr val="002060"/>
                </a:solidFill>
                <a:latin typeface="+mn-ea"/>
              </a:rPr>
              <a:t>서양 세력의 동진</a:t>
            </a:r>
            <a:endParaRPr lang="ko-KR" altLang="en-US" sz="4400" b="1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423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서양세력과 쇄국 정책의 끝 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1800200" cy="2448273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1043608" y="3573016"/>
            <a:ext cx="7344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2000" dirty="0" smtClean="0">
                <a:solidFill>
                  <a:srgbClr val="002060"/>
                </a:solidFill>
                <a:latin typeface="+mn-ea"/>
              </a:rPr>
              <a:t/>
            </a:r>
            <a:br>
              <a:rPr lang="ko-KR" altLang="en-US" sz="2000" dirty="0" smtClean="0">
                <a:solidFill>
                  <a:srgbClr val="002060"/>
                </a:solidFill>
                <a:latin typeface="+mn-ea"/>
              </a:rPr>
            </a:br>
            <a:r>
              <a:rPr lang="ko-KR" altLang="en-US" sz="2000" dirty="0" smtClean="0">
                <a:solidFill>
                  <a:srgbClr val="002060"/>
                </a:solidFill>
                <a:latin typeface="+mn-ea"/>
              </a:rPr>
              <a:t>흔히 </a:t>
            </a:r>
            <a:r>
              <a:rPr lang="ko-KR" altLang="en-US" sz="2000" dirty="0" err="1" smtClean="0">
                <a:solidFill>
                  <a:srgbClr val="002060"/>
                </a:solidFill>
                <a:latin typeface="+mn-ea"/>
              </a:rPr>
              <a:t>페리</a:t>
            </a:r>
            <a:r>
              <a:rPr lang="ko-KR" altLang="en-US" sz="2000" dirty="0" smtClean="0">
                <a:solidFill>
                  <a:srgbClr val="002060"/>
                </a:solidFill>
                <a:latin typeface="+mn-ea"/>
              </a:rPr>
              <a:t> 제독으로 알려진 인물</a:t>
            </a:r>
            <a:r>
              <a:rPr lang="en-US" altLang="ko-KR" sz="2000" dirty="0" smtClean="0">
                <a:solidFill>
                  <a:srgbClr val="002060"/>
                </a:solidFill>
                <a:latin typeface="+mn-ea"/>
              </a:rPr>
              <a:t>.</a:t>
            </a:r>
          </a:p>
          <a:p>
            <a:pPr latinLnBrk="1"/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latinLnBrk="1"/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함대를 이끌고 일본에 내항하여 미일 화친 조약을 통해 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latinLnBrk="1"/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일본을 개항하게끔 만든 사람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 </a:t>
            </a:r>
          </a:p>
          <a:p>
            <a:pPr latinLnBrk="1"/>
            <a:endParaRPr lang="en-US" altLang="ko-KR" sz="2000" dirty="0" smtClean="0">
              <a:solidFill>
                <a:srgbClr val="002060"/>
              </a:solidFill>
              <a:latin typeface="+mn-ea"/>
            </a:endParaRPr>
          </a:p>
          <a:p>
            <a:pPr latinLnBrk="1"/>
            <a:endParaRPr lang="en-US" altLang="ko-KR" sz="2000" dirty="0">
              <a:solidFill>
                <a:srgbClr val="002060"/>
              </a:solidFill>
              <a:latin typeface="+mn-ea"/>
            </a:endParaRPr>
          </a:p>
          <a:p>
            <a:pPr latinLnBrk="1"/>
            <a:endParaRPr lang="ko-KR" altLang="en-US" sz="20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131840" y="167119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2400" b="1" dirty="0" smtClean="0">
                <a:solidFill>
                  <a:srgbClr val="002060"/>
                </a:solidFill>
                <a:latin typeface="HY궁서B" pitchFamily="18" charset="-127"/>
                <a:ea typeface="HY궁서B" pitchFamily="18" charset="-127"/>
              </a:rPr>
              <a:t>Matthew </a:t>
            </a:r>
            <a:r>
              <a:rPr lang="en-US" altLang="ko-KR" sz="2400" b="1" dirty="0" err="1" smtClean="0">
                <a:solidFill>
                  <a:srgbClr val="002060"/>
                </a:solidFill>
                <a:latin typeface="HY궁서B" pitchFamily="18" charset="-127"/>
                <a:ea typeface="HY궁서B" pitchFamily="18" charset="-127"/>
              </a:rPr>
              <a:t>Calbraith</a:t>
            </a:r>
            <a:r>
              <a:rPr lang="en-US" altLang="ko-KR" sz="2400" b="1" dirty="0" smtClean="0">
                <a:solidFill>
                  <a:srgbClr val="002060"/>
                </a:solidFill>
                <a:latin typeface="HY궁서B" pitchFamily="18" charset="-127"/>
                <a:ea typeface="HY궁서B" pitchFamily="18" charset="-127"/>
              </a:rPr>
              <a:t> Perry</a:t>
            </a:r>
            <a:endParaRPr lang="ko-KR" altLang="en-US" sz="2400" b="1" dirty="0">
              <a:solidFill>
                <a:srgbClr val="00206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131840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1"/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1794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년 </a:t>
            </a:r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4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월 </a:t>
            </a:r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10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일 </a:t>
            </a:r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~ 1858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년 </a:t>
            </a:r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3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월 </a:t>
            </a:r>
            <a:r>
              <a:rPr lang="en-US" altLang="ko-KR" dirty="0" smtClean="0">
                <a:solidFill>
                  <a:srgbClr val="002060"/>
                </a:solidFill>
                <a:latin typeface="+mn-ea"/>
              </a:rPr>
              <a:t>4</a:t>
            </a:r>
            <a:r>
              <a:rPr lang="ko-KR" altLang="en-US" dirty="0" smtClean="0">
                <a:solidFill>
                  <a:srgbClr val="002060"/>
                </a:solidFill>
                <a:latin typeface="+mn-ea"/>
              </a:rPr>
              <a:t>일</a:t>
            </a:r>
            <a:br>
              <a:rPr lang="ko-KR" altLang="en-US" dirty="0" smtClean="0">
                <a:solidFill>
                  <a:srgbClr val="002060"/>
                </a:solidFill>
                <a:latin typeface="+mn-ea"/>
              </a:rPr>
            </a:br>
            <a:endParaRPr lang="ko-KR" altLang="en-US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7" y="404664"/>
            <a:ext cx="5426938" cy="349928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75" y="764704"/>
            <a:ext cx="6077417" cy="40324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9" y="2174332"/>
            <a:ext cx="4800326" cy="31756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35" y="2708920"/>
            <a:ext cx="5213321" cy="38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서양세력과 쇄국 정책의 끝 </a:t>
            </a: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23664" y="1052736"/>
            <a:ext cx="7924800" cy="4176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ko-KR" altLang="en-US" sz="2400" dirty="0" smtClean="0">
                <a:latin typeface="+mn-ea"/>
              </a:rPr>
              <a:t> </a:t>
            </a:r>
            <a:r>
              <a:rPr lang="ko-KR" altLang="en-US" sz="2400" dirty="0" err="1" smtClean="0">
                <a:latin typeface="+mn-ea"/>
              </a:rPr>
              <a:t>페리</a:t>
            </a:r>
            <a:r>
              <a:rPr lang="ko-KR" altLang="en-US" sz="2400" dirty="0" smtClean="0">
                <a:latin typeface="+mn-ea"/>
              </a:rPr>
              <a:t> 원정의 과정</a:t>
            </a:r>
            <a:endParaRPr lang="en-US" altLang="ko-KR" sz="2400" dirty="0" smtClean="0">
              <a:solidFill>
                <a:srgbClr val="FFC000"/>
              </a:solidFill>
              <a:latin typeface="+mn-ea"/>
            </a:endParaRPr>
          </a:p>
          <a:p>
            <a:pPr>
              <a:buFont typeface="Wingdings" pitchFamily="2" charset="2"/>
              <a:buChar char="u"/>
            </a:pPr>
            <a:endParaRPr lang="en-US" altLang="ko-KR" sz="2400" dirty="0" smtClean="0">
              <a:latin typeface="+mn-ea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1853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년 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7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월 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8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일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4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척의 함대를 끌고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우라가에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입항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altLang="ko-KR" sz="2000" dirty="0" smtClean="0">
              <a:solidFill>
                <a:srgbClr val="FFC000"/>
              </a:solidFill>
              <a:latin typeface="+mn-ea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2000" dirty="0">
                <a:latin typeface="+mn-ea"/>
              </a:rPr>
              <a:t>7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>
                <a:latin typeface="+mn-ea"/>
              </a:rPr>
              <a:t>14</a:t>
            </a:r>
            <a:r>
              <a:rPr lang="ko-KR" altLang="en-US" sz="2000" dirty="0" smtClean="0">
                <a:latin typeface="+mn-ea"/>
              </a:rPr>
              <a:t>일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대통령의 </a:t>
            </a:r>
            <a:r>
              <a:rPr lang="ko-KR" altLang="en-US" sz="2000" dirty="0">
                <a:latin typeface="+mn-ea"/>
              </a:rPr>
              <a:t>친서를 </a:t>
            </a:r>
            <a:r>
              <a:rPr lang="ko-KR" altLang="en-US" sz="2000" dirty="0" smtClean="0">
                <a:latin typeface="+mn-ea"/>
              </a:rPr>
              <a:t>전달</a:t>
            </a:r>
            <a:r>
              <a:rPr lang="en-US" altLang="ko-KR" sz="2000" dirty="0" smtClean="0">
                <a:latin typeface="+mn-ea"/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개국의 요구</a:t>
            </a:r>
            <a:r>
              <a:rPr lang="en-US" altLang="ko-KR" sz="2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후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, 1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년의 유예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US" altLang="ko-KR" sz="2000" dirty="0">
              <a:solidFill>
                <a:srgbClr val="FFC000"/>
              </a:solidFill>
              <a:latin typeface="+mn-ea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2000" dirty="0" smtClean="0">
                <a:latin typeface="+mn-ea"/>
              </a:rPr>
              <a:t>1854</a:t>
            </a:r>
            <a:r>
              <a:rPr lang="ko-KR" altLang="en-US" sz="2000" dirty="0">
                <a:latin typeface="+mn-ea"/>
              </a:rPr>
              <a:t>년 </a:t>
            </a:r>
            <a:r>
              <a:rPr lang="en-US" altLang="ko-KR" sz="2000" dirty="0">
                <a:latin typeface="+mn-ea"/>
              </a:rPr>
              <a:t>2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 smtClean="0">
                <a:latin typeface="+mn-ea"/>
              </a:rPr>
              <a:t>13, 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가나자와구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앞바다에 육박해 조약체결을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요구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>
              <a:buNone/>
            </a:pPr>
            <a:endParaRPr lang="en-US" altLang="ko-KR" sz="2000" dirty="0" smtClean="0">
              <a:solidFill>
                <a:srgbClr val="FFC000"/>
              </a:solidFill>
              <a:latin typeface="+mn-ea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2000" dirty="0" smtClean="0">
                <a:latin typeface="+mn-ea"/>
              </a:rPr>
              <a:t>3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>
                <a:latin typeface="+mn-ea"/>
              </a:rPr>
              <a:t>31</a:t>
            </a:r>
            <a:r>
              <a:rPr lang="ko-KR" altLang="en-US" sz="2000" dirty="0">
                <a:latin typeface="+mn-ea"/>
              </a:rPr>
              <a:t>일에 </a:t>
            </a:r>
            <a:r>
              <a:rPr lang="ko-KR" altLang="en-US" sz="2000" dirty="0" err="1">
                <a:latin typeface="+mn-ea"/>
              </a:rPr>
              <a:t>가나가와에서</a:t>
            </a:r>
            <a:r>
              <a:rPr lang="ko-KR" altLang="en-US" sz="2000" dirty="0">
                <a:latin typeface="+mn-ea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미일화친조약을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조인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4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서양세력과 쇄국 정책의 끝 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879103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+mn-ea"/>
              </a:rPr>
              <a:t>누가 후계자가 될 것인가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내용 개체 틀 4"/>
          <p:cNvSpPr txBox="1">
            <a:spLocks/>
          </p:cNvSpPr>
          <p:nvPr/>
        </p:nvSpPr>
        <p:spPr>
          <a:xfrm>
            <a:off x="179512" y="1340768"/>
            <a:ext cx="4824536" cy="54006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2000" spc="30" noProof="0" dirty="0" err="1" smtClean="0">
                <a:latin typeface="+mn-ea"/>
              </a:rPr>
              <a:t>페리</a:t>
            </a:r>
            <a:r>
              <a:rPr lang="ko-KR" altLang="en-US" sz="2000" spc="30" noProof="0" dirty="0" smtClean="0">
                <a:latin typeface="+mn-ea"/>
              </a:rPr>
              <a:t> 제독의 내항</a:t>
            </a:r>
            <a:r>
              <a:rPr lang="en-US" altLang="ko-KR" sz="2000" spc="30" noProof="0" dirty="0" smtClean="0">
                <a:latin typeface="+mn-ea"/>
              </a:rPr>
              <a:t>.</a:t>
            </a: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ko-KR" sz="2000" spc="30" noProof="0" dirty="0" smtClean="0">
                <a:latin typeface="+mn-ea"/>
              </a:rPr>
              <a:t>12</a:t>
            </a:r>
            <a:r>
              <a:rPr lang="ko-KR" altLang="en-US" sz="2000" spc="30" noProof="0" dirty="0" smtClean="0">
                <a:latin typeface="+mn-ea"/>
              </a:rPr>
              <a:t>대 쇼군 </a:t>
            </a:r>
            <a:r>
              <a:rPr lang="ko-KR" altLang="en-US" sz="2000" spc="30" noProof="0" dirty="0" err="1" smtClean="0">
                <a:latin typeface="+mn-ea"/>
              </a:rPr>
              <a:t>도쿠가와</a:t>
            </a:r>
            <a:r>
              <a:rPr lang="ko-KR" altLang="en-US" sz="2000" spc="30" noProof="0" dirty="0" smtClean="0">
                <a:latin typeface="+mn-ea"/>
              </a:rPr>
              <a:t> </a:t>
            </a:r>
            <a:r>
              <a:rPr lang="ko-KR" altLang="en-US" sz="2000" spc="30" noProof="0" dirty="0" err="1" smtClean="0">
                <a:latin typeface="+mn-ea"/>
              </a:rPr>
              <a:t>이에요시</a:t>
            </a:r>
            <a:r>
              <a:rPr lang="ko-KR" altLang="en-US" sz="2000" spc="30" noProof="0" dirty="0" smtClean="0">
                <a:latin typeface="+mn-ea"/>
              </a:rPr>
              <a:t> 사망</a:t>
            </a:r>
            <a:r>
              <a:rPr lang="en-US" altLang="ko-KR" sz="2000" spc="30" noProof="0" dirty="0" smtClean="0">
                <a:latin typeface="+mn-ea"/>
              </a:rPr>
              <a:t>.</a:t>
            </a: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ko-KR" altLang="en-US" sz="2000" spc="30" dirty="0" smtClean="0">
                <a:latin typeface="+mn-ea"/>
              </a:rPr>
              <a:t>→ </a:t>
            </a:r>
            <a:r>
              <a:rPr lang="ko-KR" altLang="en-US" sz="2000" b="1" spc="30" dirty="0" smtClean="0">
                <a:solidFill>
                  <a:srgbClr val="FF0000"/>
                </a:solidFill>
                <a:latin typeface="+mn-ea"/>
              </a:rPr>
              <a:t>쇼군 교체기의 혼란</a:t>
            </a:r>
            <a:endParaRPr lang="en-US" altLang="ko-KR" sz="2000" b="1" spc="30" dirty="0" smtClean="0">
              <a:solidFill>
                <a:srgbClr val="FF0000"/>
              </a:solidFill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endParaRPr lang="en-US" altLang="ko-KR" sz="2000" spc="30" noProof="0" dirty="0" smtClean="0"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ko-KR" sz="2000" spc="30" dirty="0" smtClean="0">
                <a:latin typeface="+mn-ea"/>
              </a:rPr>
              <a:t>13</a:t>
            </a:r>
            <a:r>
              <a:rPr lang="ko-KR" altLang="en-US" sz="2000" spc="30" dirty="0" smtClean="0">
                <a:latin typeface="+mn-ea"/>
              </a:rPr>
              <a:t>대 </a:t>
            </a:r>
            <a:r>
              <a:rPr lang="ko-KR" altLang="en-US" sz="2000" spc="30" dirty="0" err="1" smtClean="0">
                <a:latin typeface="+mn-ea"/>
              </a:rPr>
              <a:t>쇼군의</a:t>
            </a:r>
            <a:r>
              <a:rPr lang="ko-KR" altLang="en-US" sz="2000" spc="30" dirty="0" smtClean="0">
                <a:latin typeface="+mn-ea"/>
              </a:rPr>
              <a:t> 후계자 논란</a:t>
            </a:r>
            <a:r>
              <a:rPr lang="en-US" altLang="ko-KR" sz="2000" spc="30" dirty="0" smtClean="0">
                <a:latin typeface="+mn-ea"/>
              </a:rPr>
              <a:t>.</a:t>
            </a: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endParaRPr lang="en-US" altLang="ko-KR" sz="2000" spc="30" dirty="0" smtClean="0">
              <a:solidFill>
                <a:srgbClr val="FFC000"/>
              </a:solidFill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endParaRPr lang="en-US" altLang="ko-KR" sz="2000" spc="30" dirty="0" smtClean="0"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ko-KR" altLang="en-US" sz="2000" spc="30" dirty="0" smtClean="0">
                <a:latin typeface="+mn-ea"/>
              </a:rPr>
              <a:t>후계자 계승의 대립 심화</a:t>
            </a:r>
            <a:r>
              <a:rPr lang="en-US" altLang="ko-KR" sz="2000" spc="30" dirty="0" smtClean="0">
                <a:latin typeface="+mn-ea"/>
              </a:rPr>
              <a:t>.                        </a:t>
            </a: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ko-KR" altLang="en-US" sz="2000" spc="30" dirty="0" smtClean="0">
                <a:latin typeface="+mn-ea"/>
              </a:rPr>
              <a:t>→내부의 문제 단속 필요</a:t>
            </a:r>
            <a:endParaRPr lang="en-US" altLang="ko-KR" sz="2000" spc="30" dirty="0" smtClean="0"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endParaRPr lang="en-US" altLang="ko-KR" sz="2000" spc="30" dirty="0" smtClean="0">
              <a:latin typeface="+mn-ea"/>
            </a:endParaRPr>
          </a:p>
          <a:p>
            <a:pPr marL="457200" lvl="0" indent="-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ko-KR" altLang="en-US" sz="2000" spc="30" dirty="0" smtClean="0">
                <a:latin typeface="+mn-ea"/>
              </a:rPr>
              <a:t>외부문제 해결 우선시함</a:t>
            </a:r>
            <a:r>
              <a:rPr lang="en-US" altLang="ko-KR" sz="2000" spc="30" dirty="0" smtClean="0">
                <a:latin typeface="+mn-ea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2" y="357301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30" dirty="0" smtClean="0">
                <a:latin typeface="궁서체" pitchFamily="17" charset="-127"/>
                <a:ea typeface="궁서체" pitchFamily="17" charset="-127"/>
              </a:rPr>
              <a:t>→ </a:t>
            </a:r>
            <a:r>
              <a:rPr lang="ko-KR" altLang="en-US" sz="2000" b="1" spc="30" dirty="0" err="1" smtClean="0">
                <a:solidFill>
                  <a:srgbClr val="FF0000"/>
                </a:solidFill>
                <a:latin typeface="+mn-ea"/>
              </a:rPr>
              <a:t>기슈</a:t>
            </a:r>
            <a:r>
              <a:rPr lang="ko-KR" altLang="en-US" sz="2000" b="1" spc="30" dirty="0" smtClean="0">
                <a:solidFill>
                  <a:srgbClr val="FF0000"/>
                </a:solidFill>
                <a:latin typeface="+mn-ea"/>
              </a:rPr>
              <a:t> 세력 </a:t>
            </a:r>
            <a:r>
              <a:rPr lang="en-US" altLang="ko-KR" sz="2000" b="1" spc="30" dirty="0" err="1" smtClean="0">
                <a:solidFill>
                  <a:srgbClr val="FF0000"/>
                </a:solidFill>
                <a:latin typeface="+mn-ea"/>
              </a:rPr>
              <a:t>vs</a:t>
            </a:r>
            <a:r>
              <a:rPr lang="en-US" altLang="ko-KR" sz="2000" b="1" spc="3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b="1" spc="30" dirty="0" err="1" smtClean="0">
                <a:solidFill>
                  <a:srgbClr val="FF0000"/>
                </a:solidFill>
                <a:latin typeface="+mn-ea"/>
              </a:rPr>
              <a:t>히토츠바시</a:t>
            </a:r>
            <a:r>
              <a:rPr lang="ko-KR" altLang="en-US" sz="2000" b="1" spc="30" dirty="0" smtClean="0">
                <a:solidFill>
                  <a:srgbClr val="FF0000"/>
                </a:solidFill>
                <a:latin typeface="+mn-ea"/>
              </a:rPr>
              <a:t> 세력</a:t>
            </a:r>
            <a:endParaRPr lang="ko-KR" altLang="en-US" sz="20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9" name="그림 18" descr="250px-Tokugawa_Ies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80728"/>
            <a:ext cx="2808312" cy="2819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3861048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>13</a:t>
            </a:r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대 쇼군 </a:t>
            </a:r>
            <a:endParaRPr lang="en-US" altLang="ko-KR" dirty="0" smtClean="0">
              <a:latin typeface="궁서체" pitchFamily="17" charset="-127"/>
              <a:ea typeface="궁서체" pitchFamily="17" charset="-127"/>
            </a:endParaRPr>
          </a:p>
          <a:p>
            <a:r>
              <a:rPr lang="ko-KR" altLang="en-US" dirty="0" err="1" smtClean="0">
                <a:latin typeface="궁서체" pitchFamily="17" charset="-127"/>
                <a:ea typeface="궁서체" pitchFamily="17" charset="-127"/>
              </a:rPr>
              <a:t>도쿠가와</a:t>
            </a:r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 </a:t>
            </a:r>
            <a:r>
              <a:rPr lang="ko-KR" altLang="en-US" dirty="0" err="1" smtClean="0">
                <a:latin typeface="궁서체" pitchFamily="17" charset="-127"/>
                <a:ea typeface="궁서체" pitchFamily="17" charset="-127"/>
              </a:rPr>
              <a:t>이에사다</a:t>
            </a:r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 </a:t>
            </a:r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>(</a:t>
            </a:r>
            <a:r>
              <a:rPr lang="ko-KR" altLang="en-US" dirty="0" err="1" smtClean="0">
                <a:latin typeface="궁서체" pitchFamily="17" charset="-127"/>
                <a:ea typeface="궁서체" pitchFamily="17" charset="-127"/>
              </a:rPr>
              <a:t>德川家定</a:t>
            </a:r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>)</a:t>
            </a:r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/>
            </a:r>
            <a:br>
              <a:rPr lang="ko-KR" altLang="en-US" dirty="0" smtClean="0">
                <a:latin typeface="궁서체" pitchFamily="17" charset="-127"/>
                <a:ea typeface="궁서체" pitchFamily="17" charset="-127"/>
              </a:rPr>
            </a:br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>(1824-1858, </a:t>
            </a:r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재위</a:t>
            </a:r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>: 1853-1858)</a:t>
            </a:r>
            <a:br>
              <a:rPr lang="en-US" altLang="ko-KR" dirty="0" smtClean="0">
                <a:latin typeface="궁서체" pitchFamily="17" charset="-127"/>
                <a:ea typeface="궁서체" pitchFamily="17" charset="-127"/>
              </a:rPr>
            </a:br>
            <a:r>
              <a:rPr lang="en-US" altLang="ko-KR" dirty="0" smtClean="0">
                <a:latin typeface="궁서체" pitchFamily="17" charset="-127"/>
                <a:ea typeface="궁서체" pitchFamily="17" charset="-127"/>
              </a:rPr>
              <a:t/>
            </a:r>
            <a:br>
              <a:rPr lang="en-US" altLang="ko-KR" dirty="0" smtClean="0">
                <a:latin typeface="궁서체" pitchFamily="17" charset="-127"/>
                <a:ea typeface="궁서체" pitchFamily="17" charset="-127"/>
              </a:rPr>
            </a:br>
            <a:endParaRPr lang="ko-KR" altLang="en-US" dirty="0">
              <a:latin typeface="궁서체" pitchFamily="17" charset="-127"/>
              <a:ea typeface="궁서체" pitchFamily="17" charset="-127"/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4499992" y="2060848"/>
            <a:ext cx="4536504" cy="4248472"/>
          </a:xfrm>
          <a:prstGeom prst="wedgeRoundRectCallout">
            <a:avLst>
              <a:gd name="adj1" fmla="val -53318"/>
              <a:gd name="adj2" fmla="val -11176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신반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다이묘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후다이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다이묘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기슈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번주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도쿠가와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이에모치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en-US" altLang="ko-KR" sz="2400" b="1" dirty="0" err="1" smtClean="0">
                <a:latin typeface="굴림체" pitchFamily="49" charset="-127"/>
                <a:ea typeface="굴림체" pitchFamily="49" charset="-127"/>
              </a:rPr>
              <a:t>vs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사쓰마나</a:t>
            </a:r>
            <a:r>
              <a:rPr lang="en-US" altLang="ko-KR" sz="2400" b="1" dirty="0" smtClean="0">
                <a:latin typeface="굴림체" pitchFamily="49" charset="-127"/>
                <a:ea typeface="굴림체" pitchFamily="49" charset="-127"/>
              </a:rPr>
              <a:t>,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조슈</a:t>
            </a:r>
            <a:r>
              <a:rPr lang="en-US" altLang="ko-KR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도자마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다이묘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ko-KR" altLang="en-US" sz="2400" b="1" dirty="0" err="1" smtClean="0">
                <a:latin typeface="굴림체" pitchFamily="49" charset="-127"/>
                <a:ea typeface="굴림체" pitchFamily="49" charset="-127"/>
              </a:rPr>
              <a:t>히토츠바시가</a:t>
            </a:r>
            <a:r>
              <a:rPr lang="ko-KR" altLang="en-US" sz="2400" b="1" dirty="0" smtClean="0">
                <a:latin typeface="굴림체" pitchFamily="49" charset="-127"/>
                <a:ea typeface="굴림체" pitchFamily="49" charset="-127"/>
              </a:rPr>
              <a:t> 당주 </a:t>
            </a:r>
            <a:endParaRPr lang="en-US" altLang="ko-KR" sz="2400" b="1" dirty="0" smtClean="0">
              <a:latin typeface="굴림체" pitchFamily="49" charset="-127"/>
              <a:ea typeface="굴림체" pitchFamily="49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도쿠가와</a:t>
            </a:r>
            <a:r>
              <a:rPr lang="ko-KR" altLang="en-US" sz="2400" b="1" dirty="0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요시노부</a:t>
            </a:r>
            <a:endParaRPr lang="ko-KR" altLang="en-US" sz="2400" b="1" dirty="0"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1187624" y="2708920"/>
            <a:ext cx="4248472" cy="3384376"/>
          </a:xfrm>
          <a:prstGeom prst="irregularSeal1">
            <a:avLst/>
          </a:prstGeom>
          <a:solidFill>
            <a:srgbClr val="FF3E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dirty="0" smtClean="0"/>
              <a:t>개항</a:t>
            </a:r>
            <a:r>
              <a:rPr lang="en-US" altLang="ko-KR" sz="5400" dirty="0" smtClean="0"/>
              <a:t>!!!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05946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build="allAtOnce" animBg="1" autoUpdateAnimBg="0"/>
      <p:bldP spid="8" grpId="0" animBg="1"/>
      <p:bldP spid="8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2898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일본의 개항 그 원인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052736"/>
            <a:ext cx="520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+mn-ea"/>
              </a:rPr>
              <a:t>서양 세력의 공포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0" name="내용 개체 틀 4"/>
          <p:cNvSpPr txBox="1">
            <a:spLocks/>
          </p:cNvSpPr>
          <p:nvPr/>
        </p:nvSpPr>
        <p:spPr>
          <a:xfrm>
            <a:off x="755576" y="1556792"/>
            <a:ext cx="7272808" cy="4608512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ko-KR" altLang="en-US" sz="2800" b="1" spc="30" noProof="0" dirty="0" smtClean="0">
                <a:solidFill>
                  <a:srgbClr val="FF0000"/>
                </a:solidFill>
                <a:latin typeface="+mn-ea"/>
              </a:rPr>
              <a:t>청나라의 패배</a:t>
            </a:r>
            <a:endParaRPr lang="en-US" altLang="ko-KR" sz="2000" b="1" spc="30" noProof="0" dirty="0" smtClean="0">
              <a:solidFill>
                <a:srgbClr val="FF0000"/>
              </a:solidFill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ko-KR" altLang="en-US" sz="2000" spc="30" noProof="0" dirty="0" smtClean="0">
                <a:latin typeface="+mn-ea"/>
              </a:rPr>
              <a:t>아편전쟁</a:t>
            </a:r>
            <a:r>
              <a:rPr lang="en-US" altLang="ko-KR" sz="2000" spc="30" dirty="0" smtClean="0">
                <a:latin typeface="+mn-ea"/>
              </a:rPr>
              <a:t> (1840~1842)</a:t>
            </a: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US" altLang="ko-KR" sz="2000" spc="30" noProof="0" dirty="0" smtClean="0">
                <a:latin typeface="+mn-ea"/>
              </a:rPr>
              <a:t>- </a:t>
            </a:r>
            <a:r>
              <a:rPr lang="ko-KR" altLang="en-US" sz="2000" spc="30" noProof="0" dirty="0" smtClean="0">
                <a:latin typeface="+mn-ea"/>
              </a:rPr>
              <a:t>세계사에서 가장 더러운 전쟁</a:t>
            </a: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en-US" altLang="ko-KR" sz="2000" spc="30" dirty="0" smtClean="0">
                <a:latin typeface="+mn-ea"/>
              </a:rPr>
              <a:t>- </a:t>
            </a:r>
            <a:r>
              <a:rPr lang="ko-KR" altLang="en-US" sz="2000" spc="30" dirty="0" smtClean="0">
                <a:latin typeface="+mn-ea"/>
              </a:rPr>
              <a:t>청나라의 패배</a:t>
            </a:r>
            <a:endParaRPr lang="en-US" altLang="ko-KR" sz="2000" spc="30" dirty="0" smtClean="0">
              <a:latin typeface="+mn-ea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lang="ko-KR" altLang="en-US" sz="2000" spc="30" dirty="0" smtClean="0">
                <a:latin typeface="+mn-ea"/>
              </a:rPr>
              <a:t>  → 막부에게 큰 충격을 줌</a:t>
            </a: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noProof="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noProof="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</p:txBody>
      </p:sp>
      <p:pic>
        <p:nvPicPr>
          <p:cNvPr id="11" name="그림 10" descr="아편전~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25773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7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112568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102534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2898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일본의 개항 그 원인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052736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+mn-ea"/>
              </a:rPr>
              <a:t>서양 세력의 공포</a:t>
            </a:r>
            <a:endParaRPr lang="ko-KR" altLang="en-US" sz="2400" b="1" dirty="0">
              <a:latin typeface="+mn-ea"/>
            </a:endParaRPr>
          </a:p>
        </p:txBody>
      </p:sp>
      <p:sp>
        <p:nvSpPr>
          <p:cNvPr id="6" name="내용 개체 틀 4"/>
          <p:cNvSpPr txBox="1">
            <a:spLocks/>
          </p:cNvSpPr>
          <p:nvPr/>
        </p:nvSpPr>
        <p:spPr>
          <a:xfrm>
            <a:off x="755576" y="1052736"/>
            <a:ext cx="8424936" cy="5184576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Char char="-"/>
              <a:tabLst/>
              <a:defRPr/>
            </a:pPr>
            <a:r>
              <a:rPr lang="ko-KR" altLang="en-US" sz="2000" spc="30" dirty="0" smtClean="0">
                <a:latin typeface="+mn-ea"/>
              </a:rPr>
              <a:t>내부의 모순 격화로 인한 자신감 상실</a:t>
            </a:r>
            <a:endParaRPr lang="en-US" altLang="ko-KR" sz="2000" spc="3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Char char="-"/>
              <a:tabLst/>
              <a:defRPr/>
            </a:pPr>
            <a:r>
              <a:rPr lang="ko-KR" altLang="en-US" sz="2000" spc="30" dirty="0" smtClean="0">
                <a:latin typeface="+mn-ea"/>
              </a:rPr>
              <a:t>러시아 </a:t>
            </a:r>
            <a:r>
              <a:rPr lang="ko-KR" altLang="en-US" sz="2000" spc="30" dirty="0" err="1" smtClean="0">
                <a:latin typeface="+mn-ea"/>
              </a:rPr>
              <a:t>이즈국</a:t>
            </a:r>
            <a:r>
              <a:rPr lang="ko-KR" altLang="en-US" sz="2000" spc="30" dirty="0" smtClean="0">
                <a:latin typeface="+mn-ea"/>
              </a:rPr>
              <a:t> 사모다항</a:t>
            </a:r>
            <a:r>
              <a:rPr lang="en-US" altLang="ko-KR" sz="2000" spc="30" dirty="0" smtClean="0">
                <a:latin typeface="+mn-ea"/>
              </a:rPr>
              <a:t>, </a:t>
            </a:r>
            <a:r>
              <a:rPr lang="ko-KR" altLang="en-US" sz="2000" spc="30" dirty="0" smtClean="0">
                <a:latin typeface="+mn-ea"/>
              </a:rPr>
              <a:t>영국 </a:t>
            </a:r>
            <a:r>
              <a:rPr lang="ko-KR" altLang="en-US" sz="2000" spc="30" dirty="0" err="1" smtClean="0">
                <a:latin typeface="+mn-ea"/>
              </a:rPr>
              <a:t>에조국</a:t>
            </a:r>
            <a:r>
              <a:rPr lang="ko-KR" altLang="en-US" sz="2000" spc="30" dirty="0" smtClean="0">
                <a:latin typeface="+mn-ea"/>
              </a:rPr>
              <a:t> </a:t>
            </a:r>
            <a:r>
              <a:rPr lang="ko-KR" altLang="en-US" sz="2000" spc="30" dirty="0" err="1" smtClean="0">
                <a:latin typeface="+mn-ea"/>
              </a:rPr>
              <a:t>하코다테항에</a:t>
            </a:r>
            <a:r>
              <a:rPr lang="ko-KR" altLang="en-US" sz="2000" spc="30" dirty="0" smtClean="0">
                <a:latin typeface="+mn-ea"/>
              </a:rPr>
              <a:t> 개항 요구</a:t>
            </a:r>
            <a:endParaRPr lang="en-US" altLang="ko-KR" sz="2000" spc="30" dirty="0" smtClean="0">
              <a:latin typeface="+mn-ea"/>
            </a:endParaRPr>
          </a:p>
        </p:txBody>
      </p:sp>
      <p:pic>
        <p:nvPicPr>
          <p:cNvPr id="7" name="그림 6" descr="11%B8%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84784"/>
            <a:ext cx="756083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개항의 결과</a:t>
            </a: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827584" y="1052736"/>
            <a:ext cx="7632848" cy="5184576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Wingdings" pitchFamily="2" charset="2"/>
              <a:buChar char="ü"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그 외 서양의 열강 세력</a:t>
            </a:r>
            <a:endParaRPr lang="en-US" altLang="ko-KR" sz="2000" b="1" dirty="0" smtClean="0">
              <a:solidFill>
                <a:srgbClr val="FF0000"/>
              </a:solidFill>
              <a:latin typeface="+mn-ea"/>
            </a:endParaRPr>
          </a:p>
          <a:p>
            <a:pPr marL="457200" indent="-457200">
              <a:buFont typeface="Wingdings" pitchFamily="2" charset="2"/>
              <a:buChar char="ü"/>
            </a:pPr>
            <a:endParaRPr lang="ko-KR" altLang="en-US" sz="2000" dirty="0" smtClean="0">
              <a:latin typeface="+mn-ea"/>
            </a:endParaRPr>
          </a:p>
          <a:p>
            <a:r>
              <a:rPr lang="ko-KR" altLang="en-US" sz="2000" dirty="0" smtClean="0">
                <a:latin typeface="+mn-ea"/>
              </a:rPr>
              <a:t>네덜란드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러시아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영국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프랑스와 조약 체결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</a:t>
            </a:r>
            <a:endParaRPr lang="ko-KR" altLang="en-US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- </a:t>
            </a:r>
            <a:r>
              <a:rPr lang="ko-KR" altLang="en-US" sz="2000" dirty="0" smtClean="0">
                <a:latin typeface="+mn-ea"/>
              </a:rPr>
              <a:t>에도 막부의 권위 실추</a:t>
            </a:r>
            <a:endParaRPr lang="en-US" altLang="ko-KR" sz="2000" dirty="0" smtClean="0">
              <a:latin typeface="+mn-ea"/>
            </a:endParaRPr>
          </a:p>
          <a:p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-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존왕양이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</a:rPr>
              <a:t>尊王攘夷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) </a:t>
            </a:r>
            <a:r>
              <a:rPr lang="ko-KR" altLang="en-US" sz="2000" dirty="0" smtClean="0">
                <a:latin typeface="+mn-ea"/>
              </a:rPr>
              <a:t>토막</a:t>
            </a:r>
            <a:r>
              <a:rPr lang="en-US" altLang="ko-KR" sz="2000" dirty="0" smtClean="0">
                <a:latin typeface="+mn-ea"/>
              </a:rPr>
              <a:t>(</a:t>
            </a:r>
            <a:r>
              <a:rPr lang="ko-KR" altLang="en-US" sz="2000" dirty="0" smtClean="0">
                <a:latin typeface="+mn-ea"/>
              </a:rPr>
              <a:t>討幕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파 번들의 세력 확장</a:t>
            </a:r>
            <a:endParaRPr lang="en-US" altLang="ko-KR" sz="2000" dirty="0" smtClean="0">
              <a:latin typeface="+mn-ea"/>
            </a:endParaRPr>
          </a:p>
          <a:p>
            <a:endParaRPr lang="en-US" altLang="ko-KR" sz="2000" dirty="0" smtClean="0">
              <a:latin typeface="+mn-ea"/>
            </a:endParaRPr>
          </a:p>
          <a:p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- </a:t>
            </a:r>
            <a:r>
              <a:rPr lang="ko-KR" altLang="en-US" sz="2000" dirty="0" smtClean="0">
                <a:latin typeface="+mn-ea"/>
              </a:rPr>
              <a:t>에도 막부의 몰락이 가속화</a:t>
            </a:r>
            <a:r>
              <a:rPr lang="en-US" altLang="ko-KR" sz="2000" dirty="0" smtClean="0">
                <a:latin typeface="+mn-ea"/>
              </a:rPr>
              <a:t>. </a:t>
            </a:r>
            <a:r>
              <a:rPr lang="ko-KR" altLang="en-US" sz="2000" dirty="0" smtClean="0">
                <a:latin typeface="+mn-ea"/>
              </a:rPr>
              <a:t>막말의 시작</a:t>
            </a:r>
            <a:r>
              <a:rPr lang="en-US" altLang="ko-KR" sz="2000" dirty="0" smtClean="0">
                <a:latin typeface="+mn-ea"/>
              </a:rPr>
              <a:t> </a:t>
            </a:r>
          </a:p>
          <a:p>
            <a:endParaRPr lang="en-US" altLang="ko-KR" sz="2000" dirty="0" smtClean="0">
              <a:latin typeface="+mn-ea"/>
            </a:endParaRPr>
          </a:p>
          <a:p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- 1867</a:t>
            </a:r>
            <a:r>
              <a:rPr lang="ko-KR" altLang="en-US" sz="2000" dirty="0" smtClean="0">
                <a:latin typeface="+mn-ea"/>
              </a:rPr>
              <a:t>년 </a:t>
            </a:r>
            <a:r>
              <a:rPr lang="ko-KR" altLang="en-US" sz="2000" dirty="0" err="1" smtClean="0">
                <a:latin typeface="+mn-ea"/>
              </a:rPr>
              <a:t>덴노의</a:t>
            </a:r>
            <a:r>
              <a:rPr lang="ko-KR" altLang="en-US" sz="2000" dirty="0" smtClean="0">
                <a:latin typeface="+mn-ea"/>
              </a:rPr>
              <a:t> 권위를 내세우는 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메이지 시대</a:t>
            </a:r>
            <a:r>
              <a:rPr lang="ko-KR" altLang="en-US" sz="2000" dirty="0" smtClean="0">
                <a:solidFill>
                  <a:srgbClr val="FFC000"/>
                </a:solidFill>
                <a:latin typeface="+mn-ea"/>
              </a:rPr>
              <a:t> </a:t>
            </a:r>
            <a:r>
              <a:rPr lang="ko-KR" altLang="en-US" sz="2000" dirty="0" smtClean="0">
                <a:latin typeface="+mn-ea"/>
              </a:rPr>
              <a:t>도래</a:t>
            </a:r>
          </a:p>
          <a:p>
            <a:endParaRPr lang="ko-KR" altLang="en-US" sz="2000" dirty="0" smtClean="0">
              <a:latin typeface="+mn-ea"/>
            </a:endParaRPr>
          </a:p>
          <a:p>
            <a:endParaRPr lang="ko-KR" altLang="en-US" sz="200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9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일본 사회에 미친 영향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내용 개체 틀 4"/>
          <p:cNvSpPr txBox="1">
            <a:spLocks/>
          </p:cNvSpPr>
          <p:nvPr/>
        </p:nvSpPr>
        <p:spPr>
          <a:xfrm>
            <a:off x="395536" y="836712"/>
            <a:ext cx="5688632" cy="576064"/>
          </a:xfrm>
          <a:prstGeom prst="rect">
            <a:avLst/>
          </a:prstGeom>
        </p:spPr>
        <p:txBody>
          <a:bodyPr/>
          <a:lstStyle/>
          <a:p>
            <a:pPr marL="457200" indent="-457200"/>
            <a:r>
              <a:rPr lang="en-US" altLang="ko-KR" sz="2400" b="1" dirty="0" smtClean="0">
                <a:solidFill>
                  <a:srgbClr val="FF0000"/>
                </a:solidFill>
                <a:latin typeface="+mn-ea"/>
              </a:rPr>
              <a:t>-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인플레이션</a:t>
            </a:r>
            <a:endParaRPr lang="en-US" altLang="ko-KR" sz="2400" b="1" dirty="0" smtClean="0">
              <a:solidFill>
                <a:srgbClr val="FF0000"/>
              </a:solidFill>
              <a:latin typeface="+mn-ea"/>
            </a:endParaRPr>
          </a:p>
          <a:p>
            <a:endParaRPr lang="ko-KR" altLang="en-US" sz="2400" dirty="0" smtClean="0">
              <a:latin typeface="+mn-ea"/>
            </a:endParaRPr>
          </a:p>
          <a:p>
            <a:endParaRPr lang="ko-KR" altLang="en-US" sz="2400" dirty="0" smtClean="0"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400" spc="30" dirty="0" smtClean="0">
              <a:latin typeface="+mn-ea"/>
            </a:endParaRPr>
          </a:p>
        </p:txBody>
      </p:sp>
      <p:pic>
        <p:nvPicPr>
          <p:cNvPr id="6" name="그림 5" descr="201509050812578126705_20150904081346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437112"/>
            <a:ext cx="2703003" cy="1800200"/>
          </a:xfrm>
          <a:prstGeom prst="rect">
            <a:avLst/>
          </a:prstGeom>
        </p:spPr>
      </p:pic>
      <p:sp>
        <p:nvSpPr>
          <p:cNvPr id="7" name="타원형 설명선 6"/>
          <p:cNvSpPr/>
          <p:nvPr/>
        </p:nvSpPr>
        <p:spPr>
          <a:xfrm>
            <a:off x="1115616" y="4869160"/>
            <a:ext cx="3744416" cy="1944216"/>
          </a:xfrm>
          <a:prstGeom prst="wedgeEllipseCallout">
            <a:avLst>
              <a:gd name="adj1" fmla="val 60485"/>
              <a:gd name="adj2" fmla="val -78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+mn-ea"/>
              </a:rPr>
              <a:t>일본 교환가 </a:t>
            </a:r>
            <a:r>
              <a:rPr lang="en-US" altLang="ko-KR" b="1" dirty="0" smtClean="0">
                <a:latin typeface="+mn-ea"/>
              </a:rPr>
              <a:t>– 1 : 4.6</a:t>
            </a:r>
          </a:p>
          <a:p>
            <a:pPr algn="ctr"/>
            <a:r>
              <a:rPr lang="ko-KR" altLang="en-US" b="1" dirty="0" smtClean="0">
                <a:latin typeface="+mn-ea"/>
              </a:rPr>
              <a:t>세계 교환가 </a:t>
            </a:r>
            <a:r>
              <a:rPr lang="en-US" altLang="ko-KR" b="1" dirty="0" smtClean="0">
                <a:latin typeface="+mn-ea"/>
              </a:rPr>
              <a:t>– 1 : 15</a:t>
            </a:r>
            <a:endParaRPr lang="ko-KR" altLang="en-US" b="1" dirty="0">
              <a:latin typeface="+mn-ea"/>
            </a:endParaRPr>
          </a:p>
        </p:txBody>
      </p:sp>
      <p:pic>
        <p:nvPicPr>
          <p:cNvPr id="8" name="그림 7" descr="he10_30_i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640" y="1556792"/>
            <a:ext cx="2124720" cy="2124720"/>
          </a:xfrm>
          <a:prstGeom prst="rect">
            <a:avLst/>
          </a:prstGeom>
        </p:spPr>
      </p:pic>
      <p:sp>
        <p:nvSpPr>
          <p:cNvPr id="9" name="사각형 설명선 8"/>
          <p:cNvSpPr/>
          <p:nvPr/>
        </p:nvSpPr>
        <p:spPr>
          <a:xfrm>
            <a:off x="4211960" y="908720"/>
            <a:ext cx="2304256" cy="1368152"/>
          </a:xfrm>
          <a:prstGeom prst="wedgeRectCallout">
            <a:avLst>
              <a:gd name="adj1" fmla="val -77523"/>
              <a:gd name="adj2" fmla="val 5704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+mn-ea"/>
              </a:rPr>
              <a:t>멕시코 은화</a:t>
            </a:r>
            <a:endParaRPr lang="en-US" altLang="ko-KR" b="1" dirty="0" smtClean="0">
              <a:latin typeface="+mn-ea"/>
            </a:endParaRPr>
          </a:p>
          <a:p>
            <a:pPr algn="ctr"/>
            <a:r>
              <a:rPr lang="ko-KR" altLang="en-US" b="1" dirty="0" smtClean="0">
                <a:latin typeface="+mn-ea"/>
              </a:rPr>
              <a:t>일본은 은이 일상적 통화</a:t>
            </a:r>
            <a:endParaRPr lang="ko-KR" altLang="en-US" b="1" dirty="0">
              <a:latin typeface="+mn-ea"/>
            </a:endParaRPr>
          </a:p>
        </p:txBody>
      </p:sp>
      <p:sp>
        <p:nvSpPr>
          <p:cNvPr id="10" name="굽은 화살표 9"/>
          <p:cNvSpPr/>
          <p:nvPr/>
        </p:nvSpPr>
        <p:spPr>
          <a:xfrm rot="5400000">
            <a:off x="4535996" y="2312876"/>
            <a:ext cx="1008112" cy="25202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굽은 화살표 10"/>
          <p:cNvSpPr/>
          <p:nvPr/>
        </p:nvSpPr>
        <p:spPr>
          <a:xfrm rot="16200000">
            <a:off x="3671900" y="3032956"/>
            <a:ext cx="1008112" cy="25202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418101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수출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338893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+mn-ea"/>
              </a:rPr>
              <a:t>수입</a:t>
            </a:r>
            <a:endParaRPr lang="ko-KR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01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일본 사회에 미친 영향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4" name="그림 13" descr="750px-Shin-koba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1169457"/>
            <a:ext cx="4214242" cy="3371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0072" y="1529497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+mn-ea"/>
              </a:rPr>
              <a:t>万延小判</a:t>
            </a:r>
            <a:endParaRPr lang="en-US" altLang="ko-KR" sz="2000" dirty="0" smtClean="0">
              <a:latin typeface="+mn-ea"/>
            </a:endParaRPr>
          </a:p>
          <a:p>
            <a:r>
              <a:rPr lang="ko-KR" altLang="en-US" sz="2000" dirty="0" smtClean="0">
                <a:latin typeface="+mn-ea"/>
              </a:rPr>
              <a:t>막부에서 조악한 금화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3905761"/>
            <a:ext cx="1872208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+mn-ea"/>
              </a:rPr>
              <a:t>화폐 부족 </a:t>
            </a:r>
            <a:endParaRPr lang="en-US" altLang="ko-KR" sz="2800" dirty="0" smtClean="0">
              <a:latin typeface="+mn-ea"/>
            </a:endParaRPr>
          </a:p>
          <a:p>
            <a:r>
              <a:rPr lang="ko-KR" altLang="en-US" sz="2800" dirty="0" smtClean="0">
                <a:latin typeface="+mn-ea"/>
              </a:rPr>
              <a:t>현상 조치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7" name="아래쪽 화살표 16"/>
          <p:cNvSpPr/>
          <p:nvPr/>
        </p:nvSpPr>
        <p:spPr>
          <a:xfrm>
            <a:off x="6300192" y="2465601"/>
            <a:ext cx="432048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8" name="곱셈 기호 17"/>
          <p:cNvSpPr/>
          <p:nvPr/>
        </p:nvSpPr>
        <p:spPr>
          <a:xfrm>
            <a:off x="4788024" y="2537609"/>
            <a:ext cx="3456384" cy="3600400"/>
          </a:xfrm>
          <a:prstGeom prst="mathMultiply">
            <a:avLst>
              <a:gd name="adj1" fmla="val 894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5345921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latin typeface="+mn-ea"/>
              </a:rPr>
              <a:t> 서민층 생활이 어려워짐</a:t>
            </a:r>
            <a:endParaRPr lang="en-US" altLang="ko-KR" sz="20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latin typeface="+mn-ea"/>
              </a:rPr>
              <a:t> </a:t>
            </a:r>
            <a:r>
              <a:rPr lang="ko-KR" altLang="en-US" sz="2000" dirty="0" smtClean="0">
                <a:latin typeface="+mn-ea"/>
              </a:rPr>
              <a:t>교역에 대한 반감과 불안 심리 심화</a:t>
            </a:r>
          </a:p>
          <a:p>
            <a:pPr>
              <a:buFont typeface="Arial" pitchFamily="34" charset="0"/>
              <a:buChar char="•"/>
            </a:pPr>
            <a:endParaRPr lang="ko-KR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243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막부의 조직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幕府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の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組織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일본 사회에 미친 영향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9" name="그림 8" descr="200408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912768" cy="403244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106493" y="5745450"/>
            <a:ext cx="483818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o-KR" altLang="en-US" sz="4000" b="1" dirty="0" err="1" smtClean="0">
                <a:solidFill>
                  <a:schemeClr val="bg1"/>
                </a:solidFill>
                <a:latin typeface="+mn-ea"/>
              </a:rPr>
              <a:t>존황양이</a:t>
            </a:r>
            <a:r>
              <a:rPr lang="ko-KR" altLang="en-US" sz="4000" b="1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4000" b="1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+mn-ea"/>
              </a:rPr>
              <a:t>尊皇攘夷</a:t>
            </a:r>
            <a:r>
              <a:rPr lang="en-US" altLang="ko-KR" sz="4000" b="1" dirty="0" smtClean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4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98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직사각형 7"/>
          <p:cNvSpPr/>
          <p:nvPr/>
        </p:nvSpPr>
        <p:spPr>
          <a:xfrm>
            <a:off x="29029" y="4201924"/>
            <a:ext cx="908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21003043 </a:t>
            </a:r>
            <a:r>
              <a:rPr lang="ko-KR" altLang="en-US" sz="2800" spc="-150" dirty="0" err="1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조철헌</a:t>
            </a:r>
            <a:endParaRPr lang="zh-CN" altLang="en-US" sz="28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343213"/>
            <a:ext cx="9144000" cy="1613802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7200" b="1" spc="-30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권력이양</a:t>
            </a:r>
            <a:r>
              <a:rPr lang="en-US" altLang="ko-KR" sz="7200" b="1" spc="-30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7200" b="1" spc="-30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대정봉환</a:t>
            </a:r>
            <a:r>
              <a:rPr lang="en-US" altLang="ko-KR" sz="7200" b="1" spc="-30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)</a:t>
            </a:r>
            <a:endParaRPr lang="en-US" altLang="ko-KR" sz="7200" b="1" spc="-30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52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72008" y="260648"/>
            <a:ext cx="5076056" cy="864096"/>
          </a:xfrm>
          <a:prstGeom prst="rect">
            <a:avLst/>
          </a:prstGeom>
        </p:spPr>
        <p:txBody>
          <a:bodyPr/>
          <a:lstStyle>
            <a:lvl1pPr marL="0" algn="l" defTabSz="914400" rtl="0" eaLnBrk="1" latinLnBrk="1" hangingPunct="1">
              <a:spcBef>
                <a:spcPct val="0"/>
              </a:spcBef>
              <a:buNone/>
              <a:defRPr lang="ko-KR" altLang="en-US" sz="1800" kern="1200" spc="-120" smtClean="0">
                <a:ln>
                  <a:solidFill>
                    <a:srgbClr val="C9C9C9">
                      <a:alpha val="48627"/>
                    </a:srgbClr>
                  </a:solidFill>
                </a:ln>
                <a:solidFill>
                  <a:srgbClr val="C9C9C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ko-KR" altLang="en-US" sz="4400" b="1" dirty="0" smtClean="0">
                <a:solidFill>
                  <a:srgbClr val="002060"/>
                </a:solidFill>
                <a:latin typeface="+mn-ea"/>
              </a:rPr>
              <a:t>대정봉환</a:t>
            </a:r>
            <a:r>
              <a:rPr lang="en-US" altLang="ko-KR" sz="4400" b="1" dirty="0">
                <a:solidFill>
                  <a:srgbClr val="002060"/>
                </a:solidFill>
                <a:latin typeface="+mn-ea"/>
              </a:rPr>
              <a:t>(</a:t>
            </a:r>
            <a:r>
              <a:rPr lang="ko-KR" altLang="en-US" sz="4400" b="1" dirty="0">
                <a:solidFill>
                  <a:srgbClr val="002060"/>
                </a:solidFill>
                <a:latin typeface="+mn-ea"/>
              </a:rPr>
              <a:t>大正奉還</a:t>
            </a:r>
            <a:r>
              <a:rPr lang="en-US" altLang="ko-KR" sz="4400" b="1" dirty="0">
                <a:solidFill>
                  <a:srgbClr val="002060"/>
                </a:solidFill>
                <a:latin typeface="+mn-ea"/>
              </a:rPr>
              <a:t>)</a:t>
            </a:r>
            <a:endParaRPr lang="ko-KR" altLang="en-US" sz="44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7056784" cy="51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개요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2268538" cy="36734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89" y="3138086"/>
            <a:ext cx="2501900" cy="341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537321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effectLst/>
              </a:rPr>
              <a:t>도쿠가와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요시노부</a:t>
            </a:r>
            <a:endParaRPr lang="en-US" altLang="ko-KR" dirty="0" smtClean="0">
              <a:effectLst/>
            </a:endParaRPr>
          </a:p>
          <a:p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德川慶喜</a:t>
            </a:r>
            <a:r>
              <a:rPr lang="en-US" altLang="ko-KR" dirty="0" smtClean="0">
                <a:effectLst/>
              </a:rPr>
              <a:t>, 1837~1913)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2348880"/>
            <a:ext cx="2704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메이지 천황</a:t>
            </a:r>
            <a:endParaRPr lang="en-US" altLang="ko-KR" dirty="0" smtClean="0"/>
          </a:p>
          <a:p>
            <a:r>
              <a:rPr lang="ko-KR" altLang="en-US" dirty="0" err="1" smtClean="0">
                <a:effectLst/>
              </a:rPr>
              <a:t>무츠히토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睦仁</a:t>
            </a:r>
            <a:r>
              <a:rPr lang="en-US" altLang="ko-KR" dirty="0" smtClean="0">
                <a:effectLst/>
              </a:rPr>
              <a:t>)</a:t>
            </a:r>
          </a:p>
          <a:p>
            <a:endParaRPr lang="ko-KR" altLang="en-US" dirty="0"/>
          </a:p>
        </p:txBody>
      </p:sp>
      <p:sp>
        <p:nvSpPr>
          <p:cNvPr id="9" name="오른쪽 화살표 8"/>
          <p:cNvSpPr/>
          <p:nvPr/>
        </p:nvSpPr>
        <p:spPr>
          <a:xfrm rot="1357725">
            <a:off x="2841421" y="3720625"/>
            <a:ext cx="3229783" cy="100811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처리 9"/>
          <p:cNvSpPr/>
          <p:nvPr/>
        </p:nvSpPr>
        <p:spPr>
          <a:xfrm>
            <a:off x="3347864" y="1764632"/>
            <a:ext cx="2448272" cy="209182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</a:rPr>
              <a:t>권력이양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개요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339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대정봉환의 목적</a:t>
            </a:r>
            <a:endParaRPr lang="ko-KR" altLang="en-US" sz="2000" dirty="0"/>
          </a:p>
        </p:txBody>
      </p:sp>
      <p:sp>
        <p:nvSpPr>
          <p:cNvPr id="7" name="내용 개체 틀 4"/>
          <p:cNvSpPr txBox="1">
            <a:spLocks/>
          </p:cNvSpPr>
          <p:nvPr/>
        </p:nvSpPr>
        <p:spPr>
          <a:xfrm>
            <a:off x="971600" y="2132856"/>
            <a:ext cx="7632848" cy="2304256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내전을 피하고 막부 </a:t>
            </a:r>
            <a:r>
              <a:rPr lang="ko-KR" altLang="en-US" sz="2000" b="1" dirty="0" err="1" smtClean="0">
                <a:solidFill>
                  <a:srgbClr val="002060"/>
                </a:solidFill>
                <a:latin typeface="+mn-ea"/>
              </a:rPr>
              <a:t>독재제를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수정</a:t>
            </a:r>
            <a:endParaRPr lang="en-US" altLang="ko-KR" sz="2000" b="1" dirty="0" smtClean="0">
              <a:solidFill>
                <a:srgbClr val="002060"/>
              </a:solidFill>
              <a:latin typeface="+mn-ea"/>
            </a:endParaRPr>
          </a:p>
          <a:p>
            <a:endParaRPr lang="ko-KR" altLang="en-US" sz="2000" dirty="0" smtClean="0">
              <a:solidFill>
                <a:srgbClr val="002060"/>
              </a:solidFill>
              <a:latin typeface="+mn-ea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2060"/>
                </a:solidFill>
                <a:latin typeface="+mn-ea"/>
              </a:rPr>
              <a:t>도쿠가와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종가를 </a:t>
            </a:r>
            <a:r>
              <a:rPr lang="ko-KR" altLang="en-US" sz="2000" b="1" dirty="0" err="1" smtClean="0">
                <a:solidFill>
                  <a:srgbClr val="002060"/>
                </a:solidFill>
                <a:latin typeface="+mn-ea"/>
              </a:rPr>
              <a:t>필두로하는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2000" b="1" dirty="0" err="1" smtClean="0">
                <a:solidFill>
                  <a:srgbClr val="002060"/>
                </a:solidFill>
                <a:latin typeface="+mn-ea"/>
              </a:rPr>
              <a:t>다이묘들의</a:t>
            </a:r>
            <a:endParaRPr lang="en-US" altLang="ko-KR" sz="2000" b="1" dirty="0">
              <a:solidFill>
                <a:srgbClr val="002060"/>
              </a:solidFill>
              <a:latin typeface="+mn-ea"/>
            </a:endParaRPr>
          </a:p>
          <a:p>
            <a:r>
              <a:rPr lang="en-US" altLang="ko-KR" sz="2000" b="1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rgbClr val="002060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공의 정치 체제를 수립</a:t>
            </a:r>
            <a:endParaRPr lang="en-US" altLang="ko-KR" sz="2000" b="1" dirty="0" smtClean="0">
              <a:solidFill>
                <a:srgbClr val="002060"/>
              </a:solidFill>
              <a:latin typeface="+mn-ea"/>
            </a:endParaRPr>
          </a:p>
          <a:p>
            <a:endParaRPr lang="ko-KR" altLang="en-US" sz="2000" dirty="0" smtClean="0">
              <a:solidFill>
                <a:srgbClr val="002060"/>
              </a:solidFill>
              <a:latin typeface="+mn-ea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새로운 정치체제에서 다시 권력을 장악할 구상</a:t>
            </a:r>
            <a:endParaRPr lang="ko-KR" altLang="en-US" sz="2000" dirty="0" smtClean="0">
              <a:solidFill>
                <a:srgbClr val="002060"/>
              </a:solidFill>
              <a:latin typeface="+mn-ea"/>
            </a:endParaRPr>
          </a:p>
          <a:p>
            <a:pPr marL="457200" marR="0" lvl="0" indent="-4572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endParaRPr lang="en-US" altLang="ko-KR" sz="2000" spc="3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1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339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공무합체 운동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653768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+mn-ea"/>
              </a:rPr>
              <a:t>공무합체</a:t>
            </a:r>
            <a:r>
              <a:rPr lang="en-US" altLang="ko-KR" sz="2000" dirty="0" smtClean="0">
                <a:latin typeface="+mn-ea"/>
              </a:rPr>
              <a:t>(</a:t>
            </a:r>
            <a:r>
              <a:rPr lang="ko-KR" altLang="en-US" sz="2000" dirty="0" err="1" smtClean="0">
                <a:latin typeface="+mn-ea"/>
              </a:rPr>
              <a:t>公武合体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란</a:t>
            </a:r>
            <a:r>
              <a:rPr lang="en-US" altLang="ko-KR" sz="2000" dirty="0" smtClean="0">
                <a:latin typeface="+mn-ea"/>
              </a:rPr>
              <a:t>?</a:t>
            </a:r>
          </a:p>
          <a:p>
            <a:endParaRPr lang="en-US" altLang="ko-KR" sz="2000" dirty="0" smtClean="0">
              <a:latin typeface="+mn-ea"/>
            </a:endParaRPr>
          </a:p>
          <a:p>
            <a:r>
              <a:rPr lang="ko-KR" altLang="en-US" sz="2000" dirty="0" smtClean="0">
                <a:latin typeface="+mn-ea"/>
              </a:rPr>
              <a:t>조정</a:t>
            </a:r>
            <a:r>
              <a:rPr lang="en-US" altLang="ko-KR" sz="2000" dirty="0" smtClean="0">
                <a:latin typeface="+mn-ea"/>
              </a:rPr>
              <a:t>(</a:t>
            </a:r>
            <a:r>
              <a:rPr lang="ko-KR" altLang="en-US" sz="2000" dirty="0" smtClean="0">
                <a:latin typeface="+mn-ea"/>
              </a:rPr>
              <a:t>公家 </a:t>
            </a:r>
            <a:r>
              <a:rPr lang="ko-KR" altLang="en-US" sz="2000" dirty="0" err="1" smtClean="0">
                <a:latin typeface="+mn-ea"/>
              </a:rPr>
              <a:t>쿠게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과 막부로 대표되는 무가</a:t>
            </a:r>
            <a:r>
              <a:rPr lang="en-US" altLang="ko-KR" sz="2000" dirty="0" smtClean="0">
                <a:latin typeface="+mn-ea"/>
              </a:rPr>
              <a:t>(</a:t>
            </a:r>
            <a:r>
              <a:rPr lang="ko-KR" altLang="en-US" sz="2000" dirty="0" smtClean="0">
                <a:latin typeface="+mn-ea"/>
              </a:rPr>
              <a:t>武家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의 </a:t>
            </a:r>
            <a:r>
              <a:rPr lang="ko-KR" altLang="en-US" sz="2000" b="1" u="sng" dirty="0" smtClean="0">
                <a:solidFill>
                  <a:srgbClr val="FF0000"/>
                </a:solidFill>
                <a:latin typeface="+mn-ea"/>
              </a:rPr>
              <a:t>이원화된 정치구조 </a:t>
            </a:r>
            <a:r>
              <a:rPr lang="ko-KR" altLang="en-US" sz="2000" dirty="0" smtClean="0">
                <a:latin typeface="+mn-ea"/>
              </a:rPr>
              <a:t>를 하나로 합체하자는 이론</a:t>
            </a:r>
          </a:p>
          <a:p>
            <a:endParaRPr lang="ko-KR" altLang="en-US" sz="2000" dirty="0">
              <a:latin typeface="+mn-ea"/>
            </a:endParaRPr>
          </a:p>
        </p:txBody>
      </p:sp>
      <p:sp>
        <p:nvSpPr>
          <p:cNvPr id="10" name="도넛 9"/>
          <p:cNvSpPr/>
          <p:nvPr/>
        </p:nvSpPr>
        <p:spPr>
          <a:xfrm>
            <a:off x="1010877" y="3068960"/>
            <a:ext cx="2225702" cy="2082876"/>
          </a:xfrm>
          <a:prstGeom prst="donut">
            <a:avLst>
              <a:gd name="adj" fmla="val 1167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033" y="3842600"/>
            <a:ext cx="1112851" cy="5341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3600" dirty="0" smtClean="0"/>
              <a:t>막부</a:t>
            </a:r>
            <a:endParaRPr lang="ko-KR" alt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5856" y="364502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n-ea"/>
              </a:rPr>
              <a:t>‘</a:t>
            </a:r>
            <a:r>
              <a:rPr lang="ko-KR" altLang="en-US" sz="2000" dirty="0" smtClean="0">
                <a:latin typeface="+mn-ea"/>
              </a:rPr>
              <a:t>막부의 명령이 곧 조정의 명령</a:t>
            </a:r>
            <a:r>
              <a:rPr lang="en-US" altLang="ko-KR" sz="2000" dirty="0" smtClean="0">
                <a:latin typeface="+mn-ea"/>
              </a:rPr>
              <a:t>’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4221088"/>
            <a:ext cx="216024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2400" dirty="0" smtClean="0"/>
              <a:t>권력의 재강화</a:t>
            </a:r>
            <a:endParaRPr lang="ko-KR" altLang="en-US" sz="2400" dirty="0"/>
          </a:p>
        </p:txBody>
      </p:sp>
      <p:cxnSp>
        <p:nvCxnSpPr>
          <p:cNvPr id="14" name="Shape 12"/>
          <p:cNvCxnSpPr>
            <a:stCxn id="12" idx="2"/>
            <a:endCxn id="13" idx="1"/>
          </p:cNvCxnSpPr>
          <p:nvPr/>
        </p:nvCxnSpPr>
        <p:spPr>
          <a:xfrm rot="16200000" flipH="1">
            <a:off x="5700755" y="3636459"/>
            <a:ext cx="406787" cy="122413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33984" y="1196752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/>
              <a:t>토사 번의 대정봉환 </a:t>
            </a:r>
            <a:r>
              <a:rPr lang="ko-KR" altLang="en-US" sz="2000" dirty="0" smtClean="0"/>
              <a:t>건의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628800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o-KR" altLang="en-US" sz="2000" dirty="0" err="1" smtClean="0">
                <a:latin typeface="+mn-ea"/>
              </a:rPr>
              <a:t>참예회의</a:t>
            </a:r>
            <a:r>
              <a:rPr lang="en-US" altLang="ko-KR" sz="2000" dirty="0" smtClean="0">
                <a:latin typeface="+mn-ea"/>
              </a:rPr>
              <a:t>(1864</a:t>
            </a:r>
            <a:r>
              <a:rPr lang="ko-KR" altLang="en-US" sz="2000" dirty="0" smtClean="0">
                <a:latin typeface="+mn-ea"/>
              </a:rPr>
              <a:t>년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가 붕괴 → 부의 내각과 충돌</a:t>
            </a: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smtClean="0">
                <a:latin typeface="+mn-ea"/>
              </a:rPr>
              <a:t>사후회의</a:t>
            </a:r>
            <a:r>
              <a:rPr lang="en-US" altLang="ko-KR" sz="2000" dirty="0" smtClean="0">
                <a:latin typeface="+mn-ea"/>
              </a:rPr>
              <a:t>(1867</a:t>
            </a:r>
            <a:r>
              <a:rPr lang="ko-KR" altLang="en-US" sz="2000" dirty="0" smtClean="0">
                <a:latin typeface="+mn-ea"/>
              </a:rPr>
              <a:t>년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구상 → </a:t>
            </a:r>
            <a:r>
              <a:rPr lang="ko-KR" altLang="en-US" sz="2000" dirty="0" err="1" smtClean="0">
                <a:latin typeface="+mn-ea"/>
              </a:rPr>
              <a:t>도쿠가와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요시노부의</a:t>
            </a:r>
            <a:r>
              <a:rPr lang="ko-KR" altLang="en-US" sz="2000" dirty="0" smtClean="0">
                <a:latin typeface="+mn-ea"/>
              </a:rPr>
              <a:t> 정치력으로 무력화</a:t>
            </a: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err="1" smtClean="0">
                <a:latin typeface="+mn-ea"/>
              </a:rPr>
              <a:t>사카모토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료마의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대정봉환론</a:t>
            </a:r>
            <a:r>
              <a:rPr lang="ko-KR" altLang="en-US" sz="2000" dirty="0" smtClean="0">
                <a:latin typeface="+mn-ea"/>
              </a:rPr>
              <a:t>                                               → </a:t>
            </a:r>
            <a:r>
              <a:rPr lang="en-US" altLang="ko-KR" sz="2000" dirty="0" smtClean="0">
                <a:latin typeface="+mn-ea"/>
              </a:rPr>
              <a:t>6</a:t>
            </a:r>
            <a:r>
              <a:rPr lang="ko-KR" altLang="en-US" sz="2000" dirty="0" smtClean="0">
                <a:latin typeface="+mn-ea"/>
              </a:rPr>
              <a:t>월 </a:t>
            </a:r>
            <a:r>
              <a:rPr lang="en-US" altLang="ko-KR" sz="2000" dirty="0" smtClean="0">
                <a:latin typeface="+mn-ea"/>
              </a:rPr>
              <a:t>22</a:t>
            </a:r>
            <a:r>
              <a:rPr lang="ko-KR" altLang="en-US" sz="2000" dirty="0" smtClean="0">
                <a:latin typeface="+mn-ea"/>
              </a:rPr>
              <a:t>일 살토맹약</a:t>
            </a:r>
            <a:r>
              <a:rPr lang="en-US" altLang="ko-KR" sz="2000" dirty="0" smtClean="0">
                <a:latin typeface="+mn-ea"/>
              </a:rPr>
              <a:t>(</a:t>
            </a:r>
            <a:r>
              <a:rPr lang="ko-KR" altLang="en-US" sz="2000" dirty="0" err="1" smtClean="0">
                <a:latin typeface="+mn-ea"/>
              </a:rPr>
              <a:t>薩土盟約</a:t>
            </a:r>
            <a:r>
              <a:rPr lang="en-US" altLang="ko-KR" sz="2000" dirty="0" smtClean="0">
                <a:latin typeface="+mn-ea"/>
              </a:rPr>
              <a:t>)</a:t>
            </a:r>
            <a:r>
              <a:rPr lang="ko-KR" altLang="en-US" sz="2000" dirty="0" smtClean="0">
                <a:latin typeface="+mn-ea"/>
              </a:rPr>
              <a:t>이 체결</a:t>
            </a: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sz="2000" dirty="0" smtClean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sz="2000" dirty="0" err="1" smtClean="0">
                <a:latin typeface="+mn-ea"/>
              </a:rPr>
              <a:t>고토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쇼지로와</a:t>
            </a:r>
            <a:r>
              <a:rPr lang="ko-KR" altLang="en-US" sz="2000" dirty="0" smtClean="0">
                <a:latin typeface="+mn-ea"/>
              </a:rPr>
              <a:t> 토사 번의 여론의 입장차이로       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 </a:t>
            </a:r>
            <a:r>
              <a:rPr lang="en-US" altLang="ko-KR" sz="2000" dirty="0" smtClean="0">
                <a:latin typeface="+mn-ea"/>
              </a:rPr>
              <a:t>    9</a:t>
            </a:r>
            <a:r>
              <a:rPr lang="ko-KR" altLang="en-US" sz="2000" dirty="0" smtClean="0">
                <a:latin typeface="+mn-ea"/>
              </a:rPr>
              <a:t>월 </a:t>
            </a:r>
            <a:r>
              <a:rPr lang="en-US" altLang="ko-KR" sz="2000" dirty="0" smtClean="0">
                <a:latin typeface="+mn-ea"/>
              </a:rPr>
              <a:t>7</a:t>
            </a:r>
            <a:r>
              <a:rPr lang="ko-KR" altLang="en-US" sz="2000" dirty="0" smtClean="0">
                <a:latin typeface="+mn-ea"/>
              </a:rPr>
              <a:t>일 살토맹약은 유명무실</a:t>
            </a:r>
            <a:endParaRPr lang="en-US" altLang="ko-KR" sz="2000" dirty="0" smtClean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pPr marL="457200" indent="-457200">
              <a:buAutoNum type="arabicPeriod" startAt="5"/>
            </a:pPr>
            <a:r>
              <a:rPr lang="en-US" altLang="ko-KR" sz="2000" dirty="0" smtClean="0">
                <a:latin typeface="+mn-ea"/>
              </a:rPr>
              <a:t>10</a:t>
            </a:r>
            <a:r>
              <a:rPr lang="ko-KR" altLang="en-US" sz="2000" dirty="0" smtClean="0">
                <a:latin typeface="+mn-ea"/>
              </a:rPr>
              <a:t>월 </a:t>
            </a:r>
            <a:r>
              <a:rPr lang="en-US" altLang="ko-KR" sz="2000" dirty="0" smtClean="0">
                <a:latin typeface="+mn-ea"/>
              </a:rPr>
              <a:t>3</a:t>
            </a:r>
            <a:r>
              <a:rPr lang="ko-KR" altLang="en-US" sz="2000" dirty="0" smtClean="0">
                <a:latin typeface="+mn-ea"/>
              </a:rPr>
              <a:t>일</a:t>
            </a:r>
            <a:r>
              <a:rPr lang="en-US" altLang="ko-KR" sz="2000" dirty="0" smtClean="0">
                <a:latin typeface="+mn-ea"/>
              </a:rPr>
              <a:t>, </a:t>
            </a:r>
            <a:r>
              <a:rPr lang="ko-KR" altLang="en-US" sz="2000" dirty="0" smtClean="0">
                <a:latin typeface="+mn-ea"/>
              </a:rPr>
              <a:t>토사 번 단독으로 대정봉환 의견 상서를     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    </a:t>
            </a:r>
            <a:r>
              <a:rPr lang="ko-KR" altLang="en-US" sz="2000" dirty="0" err="1" smtClean="0">
                <a:latin typeface="+mn-ea"/>
              </a:rPr>
              <a:t>도쿠가와</a:t>
            </a:r>
            <a:r>
              <a:rPr lang="ko-KR" altLang="en-US" sz="2000" dirty="0" smtClean="0">
                <a:latin typeface="+mn-ea"/>
              </a:rPr>
              <a:t> </a:t>
            </a:r>
            <a:r>
              <a:rPr lang="ko-KR" altLang="en-US" sz="2000" dirty="0" err="1" smtClean="0">
                <a:latin typeface="+mn-ea"/>
              </a:rPr>
              <a:t>요시노부에</a:t>
            </a:r>
            <a:r>
              <a:rPr lang="ko-KR" altLang="en-US" sz="2000" dirty="0" smtClean="0">
                <a:latin typeface="+mn-ea"/>
              </a:rPr>
              <a:t> 제출</a:t>
            </a:r>
          </a:p>
        </p:txBody>
      </p:sp>
    </p:spTree>
    <p:extLst>
      <p:ext uri="{BB962C8B-B14F-4D97-AF65-F5344CB8AC3E}">
        <p14:creationId xmlns:p14="http://schemas.microsoft.com/office/powerpoint/2010/main" val="31289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33984" y="1196752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대정봉환의 성립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587564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000" dirty="0">
                <a:latin typeface="+mn-ea"/>
              </a:rPr>
              <a:t>10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>
                <a:latin typeface="+mn-ea"/>
              </a:rPr>
              <a:t>13</a:t>
            </a:r>
            <a:r>
              <a:rPr lang="ko-KR" altLang="en-US" sz="2000" dirty="0">
                <a:latin typeface="+mn-ea"/>
              </a:rPr>
              <a:t>일 각 번의 대표 </a:t>
            </a:r>
            <a:r>
              <a:rPr lang="en-US" altLang="ko-KR" sz="2000" dirty="0">
                <a:latin typeface="+mn-ea"/>
              </a:rPr>
              <a:t>40</a:t>
            </a:r>
            <a:r>
              <a:rPr lang="ko-KR" altLang="en-US" sz="2000" dirty="0">
                <a:latin typeface="+mn-ea"/>
              </a:rPr>
              <a:t>명의 중신을 소집 후 대정봉환을 자문</a:t>
            </a:r>
          </a:p>
          <a:p>
            <a:pPr marL="457200" indent="-457200">
              <a:buFont typeface="+mj-lt"/>
              <a:buAutoNum type="arabicPeriod"/>
            </a:pPr>
            <a:endParaRPr lang="ko-KR" altLang="en-US" sz="2000" dirty="0">
              <a:latin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sz="2000" dirty="0">
                <a:latin typeface="+mn-ea"/>
              </a:rPr>
              <a:t>11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>
                <a:latin typeface="+mn-ea"/>
              </a:rPr>
              <a:t>9</a:t>
            </a:r>
            <a:r>
              <a:rPr lang="ko-KR" altLang="en-US" sz="2000" dirty="0">
                <a:latin typeface="+mn-ea"/>
              </a:rPr>
              <a:t>일 </a:t>
            </a:r>
            <a:r>
              <a:rPr lang="en-US" altLang="ko-KR" sz="2000" dirty="0">
                <a:latin typeface="+mn-ea"/>
              </a:rPr>
              <a:t>"</a:t>
            </a:r>
            <a:r>
              <a:rPr lang="ko-KR" altLang="en-US" sz="2000" dirty="0">
                <a:latin typeface="+mn-ea"/>
              </a:rPr>
              <a:t>대정봉환 상서</a:t>
            </a:r>
            <a:r>
              <a:rPr lang="en-US" altLang="ko-KR" sz="2000" dirty="0">
                <a:latin typeface="+mn-ea"/>
              </a:rPr>
              <a:t>"</a:t>
            </a:r>
            <a:r>
              <a:rPr lang="ko-KR" altLang="en-US" sz="2000" dirty="0">
                <a:latin typeface="+mn-ea"/>
              </a:rPr>
              <a:t>를 조정에 제출               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 </a:t>
            </a:r>
            <a:r>
              <a:rPr lang="en-US" altLang="ko-KR" sz="2000" dirty="0" smtClean="0">
                <a:latin typeface="+mn-ea"/>
              </a:rPr>
              <a:t>    </a:t>
            </a:r>
            <a:r>
              <a:rPr lang="ko-KR" altLang="en-US" sz="2000" dirty="0" smtClean="0">
                <a:latin typeface="+mn-ea"/>
              </a:rPr>
              <a:t>→ </a:t>
            </a:r>
            <a:r>
              <a:rPr lang="ko-KR" altLang="en-US" sz="2000" dirty="0">
                <a:latin typeface="+mn-ea"/>
              </a:rPr>
              <a:t>하지만 장군 사직서의 내용은 일절 언급 無</a:t>
            </a:r>
          </a:p>
          <a:p>
            <a:endParaRPr lang="en-US" altLang="ko-KR" sz="2000" dirty="0" smtClean="0">
              <a:latin typeface="+mn-ea"/>
            </a:endParaRPr>
          </a:p>
          <a:p>
            <a:pPr marL="457200" indent="-457200">
              <a:buAutoNum type="arabicPeriod" startAt="3"/>
            </a:pPr>
            <a:r>
              <a:rPr lang="ko-KR" altLang="en-US" sz="2000" dirty="0" smtClean="0">
                <a:latin typeface="+mn-ea"/>
              </a:rPr>
              <a:t>격분한 </a:t>
            </a:r>
            <a:r>
              <a:rPr lang="ko-KR" altLang="en-US" sz="2000" dirty="0">
                <a:latin typeface="+mn-ea"/>
              </a:rPr>
              <a:t>번들이 대규모 군사 동원                           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     </a:t>
            </a:r>
            <a:r>
              <a:rPr lang="ko-KR" altLang="en-US" sz="2000" dirty="0" smtClean="0">
                <a:latin typeface="+mn-ea"/>
              </a:rPr>
              <a:t>→ </a:t>
            </a:r>
            <a:r>
              <a:rPr lang="en-US" altLang="ko-KR" sz="2000" dirty="0">
                <a:latin typeface="+mn-ea"/>
              </a:rPr>
              <a:t>10</a:t>
            </a:r>
            <a:r>
              <a:rPr lang="ko-KR" altLang="en-US" sz="2000" dirty="0">
                <a:latin typeface="+mn-ea"/>
              </a:rPr>
              <a:t>월 </a:t>
            </a:r>
            <a:r>
              <a:rPr lang="en-US" altLang="ko-KR" sz="2000" dirty="0">
                <a:latin typeface="+mn-ea"/>
              </a:rPr>
              <a:t>24</a:t>
            </a:r>
            <a:r>
              <a:rPr lang="ko-KR" altLang="en-US" sz="2000" dirty="0">
                <a:latin typeface="+mn-ea"/>
              </a:rPr>
              <a:t>일 </a:t>
            </a:r>
            <a:r>
              <a:rPr lang="ko-KR" altLang="en-US" sz="2000" dirty="0" err="1">
                <a:latin typeface="+mn-ea"/>
              </a:rPr>
              <a:t>정이대장군</a:t>
            </a:r>
            <a:r>
              <a:rPr lang="ko-KR" altLang="en-US" sz="2000" dirty="0">
                <a:latin typeface="+mn-ea"/>
              </a:rPr>
              <a:t> 사직도 조정에 신청</a:t>
            </a:r>
          </a:p>
          <a:p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 smtClean="0">
                <a:latin typeface="+mn-ea"/>
              </a:rPr>
              <a:t>4.   </a:t>
            </a:r>
            <a:r>
              <a:rPr lang="ko-KR" altLang="en-US" sz="2000" dirty="0" smtClean="0">
                <a:latin typeface="+mn-ea"/>
              </a:rPr>
              <a:t>조정의 </a:t>
            </a:r>
            <a:r>
              <a:rPr lang="ko-KR" altLang="en-US" sz="2000" dirty="0">
                <a:latin typeface="+mn-ea"/>
              </a:rPr>
              <a:t>무능력 → 실질적 정권 </a:t>
            </a:r>
            <a:r>
              <a:rPr lang="ko-KR" altLang="en-US" sz="2000" dirty="0" err="1">
                <a:latin typeface="+mn-ea"/>
              </a:rPr>
              <a:t>요시노부가</a:t>
            </a:r>
            <a:r>
              <a:rPr lang="ko-KR" altLang="en-US" sz="2000" dirty="0">
                <a:latin typeface="+mn-ea"/>
              </a:rPr>
              <a:t> 장악</a:t>
            </a:r>
          </a:p>
          <a:p>
            <a:pPr marL="457200" indent="-457200">
              <a:buFont typeface="+mj-lt"/>
              <a:buAutoNum type="arabicPeriod"/>
            </a:pPr>
            <a:endParaRPr lang="ko-KR" altLang="en-US" sz="2000" dirty="0">
              <a:latin typeface="+mn-ea"/>
            </a:endParaRPr>
          </a:p>
          <a:p>
            <a:pPr marL="457200" indent="-457200">
              <a:buAutoNum type="arabicPeriod" startAt="5"/>
            </a:pPr>
            <a:r>
              <a:rPr lang="ko-KR" altLang="en-US" sz="2000" dirty="0" smtClean="0">
                <a:latin typeface="+mn-ea"/>
              </a:rPr>
              <a:t>토사 </a:t>
            </a:r>
            <a:r>
              <a:rPr lang="ko-KR" altLang="en-US" sz="2000" dirty="0">
                <a:latin typeface="+mn-ea"/>
              </a:rPr>
              <a:t>번의 모략에 의한 것이라는 반발 확산         </a:t>
            </a:r>
            <a:endParaRPr lang="en-US" altLang="ko-KR" sz="2000" dirty="0" smtClean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 </a:t>
            </a:r>
            <a:r>
              <a:rPr lang="en-US" altLang="ko-KR" sz="2000" dirty="0" smtClean="0">
                <a:latin typeface="+mn-ea"/>
              </a:rPr>
              <a:t>    </a:t>
            </a:r>
            <a:r>
              <a:rPr lang="ko-KR" altLang="en-US" sz="2000" dirty="0" smtClean="0">
                <a:latin typeface="+mn-ea"/>
              </a:rPr>
              <a:t>→ </a:t>
            </a:r>
            <a:r>
              <a:rPr lang="ko-KR" altLang="en-US" sz="2000" dirty="0">
                <a:latin typeface="+mn-ea"/>
              </a:rPr>
              <a:t>막부 측 번은 대정봉환을 취소하라는 시위 </a:t>
            </a:r>
          </a:p>
        </p:txBody>
      </p:sp>
    </p:spTree>
    <p:extLst>
      <p:ext uri="{BB962C8B-B14F-4D97-AF65-F5344CB8AC3E}">
        <p14:creationId xmlns:p14="http://schemas.microsoft.com/office/powerpoint/2010/main" val="25951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787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전개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33984" y="1052736"/>
            <a:ext cx="3766008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smtClean="0"/>
              <a:t>보신전쟁</a:t>
            </a:r>
            <a:r>
              <a:rPr lang="en-US" altLang="ko-KR" sz="2000" dirty="0" smtClean="0"/>
              <a:t>(=</a:t>
            </a:r>
            <a:r>
              <a:rPr lang="ko-KR" altLang="en-US" sz="2000" dirty="0" smtClean="0"/>
              <a:t>무진전쟁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戊辰戰爭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894128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ko-KR" sz="2000" dirty="0" smtClean="0"/>
              <a:t>- 1868</a:t>
            </a:r>
            <a:r>
              <a:rPr lang="ko-KR" altLang="en-US" sz="2000" dirty="0" smtClean="0"/>
              <a:t>년 무진년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戊辰年</a:t>
            </a:r>
            <a:r>
              <a:rPr lang="en-US" altLang="ko-KR" sz="2000" dirty="0" smtClean="0"/>
              <a:t>)</a:t>
            </a:r>
          </a:p>
          <a:p>
            <a:pPr marL="457200" indent="-457200">
              <a:buFontTx/>
              <a:buChar char="-"/>
            </a:pPr>
            <a:endParaRPr lang="en-US" altLang="ko-KR" sz="2000" dirty="0" smtClean="0"/>
          </a:p>
          <a:p>
            <a:pPr marL="457200" indent="-457200"/>
            <a:r>
              <a:rPr lang="ko-KR" altLang="en-US" sz="2000" dirty="0" smtClean="0"/>
              <a:t>일본 </a:t>
            </a:r>
            <a:r>
              <a:rPr lang="ko-KR" altLang="en-US" sz="2000" dirty="0" err="1" smtClean="0"/>
              <a:t>메이지정권이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도쿠가와</a:t>
            </a:r>
            <a:r>
              <a:rPr lang="ko-KR" altLang="en-US" sz="2000" dirty="0" smtClean="0"/>
              <a:t> 막부에 권력의 반환을 요구함</a:t>
            </a:r>
            <a:r>
              <a:rPr lang="en-US" altLang="ko-KR" sz="2000" dirty="0" smtClean="0"/>
              <a:t>.</a:t>
            </a:r>
          </a:p>
          <a:p>
            <a:pPr marL="457200" indent="-457200"/>
            <a:endParaRPr lang="en-US" altLang="ko-KR" sz="2000" dirty="0" smtClean="0"/>
          </a:p>
          <a:p>
            <a:pPr marL="457200" indent="-457200"/>
            <a:r>
              <a:rPr lang="ko-KR" altLang="en-US" sz="2000" dirty="0" smtClean="0"/>
              <a:t>막부세력은 이에 불복하여 일본 전토에 내란을 일으킴</a:t>
            </a:r>
            <a:r>
              <a:rPr lang="en-US" altLang="ko-KR" sz="2000" dirty="0" smtClean="0"/>
              <a:t>.</a:t>
            </a:r>
            <a:endParaRPr lang="ko-KR" altLang="en-US" sz="2000" dirty="0">
              <a:latin typeface="+mn-ea"/>
            </a:endParaRPr>
          </a:p>
        </p:txBody>
      </p:sp>
      <p:pic>
        <p:nvPicPr>
          <p:cNvPr id="9" name="그림 8" descr="BattleOfAiz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684076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대정봉환의 국가 구상과 의의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" name="내용 개체 틀 5"/>
          <p:cNvSpPr txBox="1">
            <a:spLocks/>
          </p:cNvSpPr>
          <p:nvPr/>
        </p:nvSpPr>
        <p:spPr>
          <a:xfrm>
            <a:off x="187396" y="1916832"/>
            <a:ext cx="7696972" cy="1944216"/>
          </a:xfrm>
          <a:prstGeom prst="roundRect">
            <a:avLst>
              <a:gd name="adj" fmla="val 53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 smtClean="0"/>
          </a:p>
          <a:p>
            <a:r>
              <a:rPr lang="ko-KR" altLang="en-US" sz="2000" dirty="0" smtClean="0"/>
              <a:t>동양  최초의 민주적 정부 구상</a:t>
            </a:r>
            <a:endParaRPr lang="en-US" altLang="ko-KR" sz="2000" dirty="0" smtClean="0"/>
          </a:p>
          <a:p>
            <a:r>
              <a:rPr lang="ko-KR" altLang="en-US" sz="2000" dirty="0" smtClean="0"/>
              <a:t>대정봉환을 통한 공무합체</a:t>
            </a:r>
            <a:endParaRPr lang="en-US" altLang="ko-KR" sz="2000" dirty="0" smtClean="0"/>
          </a:p>
          <a:p>
            <a:r>
              <a:rPr lang="ko-KR" altLang="en-US" sz="2000" dirty="0" smtClean="0"/>
              <a:t>하나된 일본을 구상</a:t>
            </a:r>
            <a:endParaRPr lang="en-US" altLang="ko-KR" sz="2000" dirty="0" smtClean="0"/>
          </a:p>
          <a:p>
            <a:pPr marL="0" indent="0">
              <a:buNone/>
            </a:pPr>
            <a:endParaRPr lang="ko-KR" altLang="en-US" sz="2000" dirty="0" smtClean="0"/>
          </a:p>
          <a:p>
            <a:endParaRPr lang="ko-KR" altLang="en-US" sz="2400" b="1" dirty="0"/>
          </a:p>
        </p:txBody>
      </p:sp>
      <p:sp>
        <p:nvSpPr>
          <p:cNvPr id="9" name="텍스트 개체 틀 4"/>
          <p:cNvSpPr txBox="1">
            <a:spLocks/>
          </p:cNvSpPr>
          <p:nvPr/>
        </p:nvSpPr>
        <p:spPr>
          <a:xfrm>
            <a:off x="161808" y="1052736"/>
            <a:ext cx="4266176" cy="71438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 err="1" smtClean="0"/>
              <a:t>사카모토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료마의</a:t>
            </a:r>
            <a:r>
              <a:rPr lang="ko-KR" altLang="en-US" sz="2400" dirty="0" smtClean="0"/>
              <a:t> 구상</a:t>
            </a:r>
            <a:endParaRPr lang="ko-KR" altLang="en-US" sz="2400" dirty="0"/>
          </a:p>
        </p:txBody>
      </p:sp>
      <p:sp>
        <p:nvSpPr>
          <p:cNvPr id="10" name="내용 개체 틀 7"/>
          <p:cNvSpPr txBox="1">
            <a:spLocks/>
          </p:cNvSpPr>
          <p:nvPr/>
        </p:nvSpPr>
        <p:spPr>
          <a:xfrm>
            <a:off x="233816" y="5085184"/>
            <a:ext cx="7722560" cy="1553966"/>
          </a:xfrm>
          <a:prstGeom prst="roundRect">
            <a:avLst>
              <a:gd name="adj" fmla="val 41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marL="0" algn="r" defTabSz="914400" rtl="0" eaLnBrk="1" latinLnBrk="0" hangingPunct="1">
              <a:defRPr lang="ko-KR" altLang="en-US" sz="1200" kern="1200" baseline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ko-KR" sz="20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ko-KR" altLang="en-US" sz="2000" dirty="0" err="1" smtClean="0">
                <a:solidFill>
                  <a:srgbClr val="002060"/>
                </a:solidFill>
              </a:rPr>
              <a:t>도쿠가와</a:t>
            </a:r>
            <a:r>
              <a:rPr lang="ko-KR" altLang="en-US" sz="2000" dirty="0" smtClean="0">
                <a:solidFill>
                  <a:srgbClr val="002060"/>
                </a:solidFill>
              </a:rPr>
              <a:t> 가문 중심의 체계라는 한계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solidFill>
                  <a:srgbClr val="002060"/>
                </a:solidFill>
              </a:rPr>
              <a:t>무진전쟁의 비극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solidFill>
                  <a:srgbClr val="002060"/>
                </a:solidFill>
              </a:rPr>
              <a:t>대정봉환 후 </a:t>
            </a:r>
            <a:r>
              <a:rPr lang="ko-KR" altLang="en-US" sz="2000" dirty="0" err="1" smtClean="0">
                <a:solidFill>
                  <a:srgbClr val="002060"/>
                </a:solidFill>
              </a:rPr>
              <a:t>료마는</a:t>
            </a:r>
            <a:r>
              <a:rPr lang="ko-KR" altLang="en-US" sz="2000" dirty="0" smtClean="0">
                <a:solidFill>
                  <a:srgbClr val="002060"/>
                </a:solidFill>
              </a:rPr>
              <a:t> 오미야 사건으로 인하여 암살당함</a:t>
            </a:r>
            <a:endParaRPr lang="en-US" altLang="ko-KR" sz="2000" dirty="0" smtClean="0">
              <a:solidFill>
                <a:srgbClr val="002060"/>
              </a:solidFill>
            </a:endParaRPr>
          </a:p>
          <a:p>
            <a:pPr algn="l"/>
            <a:endParaRPr lang="ko-KR" alt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11" name="텍스트 개체 틀 6"/>
          <p:cNvSpPr txBox="1">
            <a:spLocks/>
          </p:cNvSpPr>
          <p:nvPr/>
        </p:nvSpPr>
        <p:spPr>
          <a:xfrm>
            <a:off x="136668" y="4154780"/>
            <a:ext cx="4312065" cy="71438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 smtClean="0">
                <a:solidFill>
                  <a:srgbClr val="002060"/>
                </a:solidFill>
              </a:rPr>
              <a:t>대정봉환의 한계</a:t>
            </a:r>
            <a:endParaRPr lang="ko-KR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5586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막부의 재정과 군사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幕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府の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財政と軍</a:t>
            </a:r>
            <a:r>
              <a:rPr lang="ja-JP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事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9656"/>
          <a:stretch/>
        </p:blipFill>
        <p:spPr>
          <a:xfrm>
            <a:off x="1103522" y="1062377"/>
            <a:ext cx="2638450" cy="2485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928" y="1052736"/>
            <a:ext cx="530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   쇼군 직할 영지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天領</a:t>
            </a:r>
            <a:r>
              <a:rPr lang="en-US" altLang="ko-KR" dirty="0" smtClean="0"/>
              <a:t>) </a:t>
            </a:r>
            <a:r>
              <a:rPr lang="ko-KR" altLang="en-US" dirty="0" smtClean="0"/>
              <a:t> </a:t>
            </a:r>
            <a:r>
              <a:rPr lang="en-US" altLang="ko-KR" dirty="0" smtClean="0"/>
              <a:t>400</a:t>
            </a:r>
            <a:r>
              <a:rPr lang="ko-KR" altLang="en-US" dirty="0" smtClean="0"/>
              <a:t>만 석 </a:t>
            </a:r>
            <a:endParaRPr lang="en-US" altLang="ko-KR" dirty="0" smtClean="0"/>
          </a:p>
          <a:p>
            <a:r>
              <a:rPr lang="en-US" altLang="ko-KR" dirty="0" smtClean="0"/>
              <a:t>+ </a:t>
            </a:r>
            <a:r>
              <a:rPr lang="ko-KR" altLang="en-US" dirty="0" err="1" smtClean="0"/>
              <a:t>하타모토</a:t>
            </a:r>
            <a:r>
              <a:rPr lang="en-US" altLang="ko-KR" dirty="0" smtClean="0"/>
              <a:t>(</a:t>
            </a:r>
            <a:r>
              <a:rPr lang="ko-KR" altLang="en-US" dirty="0" smtClean="0"/>
              <a:t>旗本</a:t>
            </a:r>
            <a:r>
              <a:rPr lang="en-US" altLang="ko-KR" dirty="0" smtClean="0"/>
              <a:t>)          300</a:t>
            </a:r>
            <a:r>
              <a:rPr lang="ko-KR" altLang="en-US" dirty="0" smtClean="0"/>
              <a:t>만 석</a:t>
            </a:r>
            <a:endParaRPr lang="ko-KR" altLang="en-US" dirty="0"/>
          </a:p>
        </p:txBody>
      </p:sp>
      <p:cxnSp>
        <p:nvCxnSpPr>
          <p:cNvPr id="11" name="구부러진 연결선 23"/>
          <p:cNvCxnSpPr/>
          <p:nvPr/>
        </p:nvCxnSpPr>
        <p:spPr>
          <a:xfrm>
            <a:off x="3979626" y="1771228"/>
            <a:ext cx="423921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23928" y="1844824"/>
            <a:ext cx="5303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= </a:t>
            </a:r>
            <a:r>
              <a:rPr lang="en-US" altLang="ko-KR" sz="2000" b="1" dirty="0"/>
              <a:t>700</a:t>
            </a:r>
            <a:r>
              <a:rPr lang="ko-KR" altLang="en-US" sz="2000" b="1" dirty="0"/>
              <a:t>만 </a:t>
            </a:r>
            <a:r>
              <a:rPr lang="ko-KR" altLang="en-US" sz="2000" b="1" dirty="0" smtClean="0"/>
              <a:t>석 </a:t>
            </a:r>
            <a:r>
              <a:rPr lang="en-US" altLang="ko-KR" sz="2000" b="1" dirty="0" smtClean="0"/>
              <a:t>(</a:t>
            </a:r>
            <a:r>
              <a:rPr lang="ko-KR" altLang="en-US" sz="2000" b="1" dirty="0"/>
              <a:t>전국의 </a:t>
            </a:r>
            <a:r>
              <a:rPr lang="en-US" altLang="ko-KR" sz="2000" b="1" dirty="0"/>
              <a:t>1/4</a:t>
            </a:r>
            <a:r>
              <a:rPr lang="en-US" altLang="ko-KR" sz="2000" b="1" dirty="0" smtClean="0"/>
              <a:t>)</a:t>
            </a:r>
            <a:endParaRPr lang="ko-KR" alt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23928" y="2276872"/>
            <a:ext cx="5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dirty="0" smtClean="0"/>
              <a:t>직할도시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도쿄</a:t>
            </a:r>
            <a:r>
              <a:rPr lang="ko-KR" altLang="en-US" dirty="0"/>
              <a:t>・오사카・</a:t>
            </a:r>
            <a:r>
              <a:rPr lang="ko-KR" altLang="en-US" dirty="0" err="1"/>
              <a:t>나가사키</a:t>
            </a:r>
            <a:r>
              <a:rPr lang="ko-KR" altLang="en-US" dirty="0"/>
              <a:t> </a:t>
            </a:r>
            <a:r>
              <a:rPr lang="ko-KR" altLang="en-US" dirty="0" smtClean="0"/>
              <a:t>등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34" y="2755303"/>
            <a:ext cx="872516" cy="7757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8064" y="2708920"/>
            <a:ext cx="530302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dirty="0" err="1" smtClean="0"/>
              <a:t>와타리</a:t>
            </a:r>
            <a:r>
              <a:rPr lang="en-US" altLang="ko-KR" dirty="0" smtClean="0"/>
              <a:t>(</a:t>
            </a:r>
            <a:r>
              <a:rPr lang="ja-JP" altLang="en-US" dirty="0"/>
              <a:t>佐</a:t>
            </a:r>
            <a:r>
              <a:rPr lang="ja-JP" altLang="en-US" dirty="0" smtClean="0"/>
              <a:t>渡</a:t>
            </a:r>
            <a:r>
              <a:rPr lang="en-US" altLang="ko-KR" dirty="0" smtClean="0"/>
              <a:t>) </a:t>
            </a:r>
            <a:r>
              <a:rPr lang="ko-KR" altLang="en-US" dirty="0" smtClean="0"/>
              <a:t>광산</a:t>
            </a:r>
            <a:endParaRPr lang="en-US" altLang="ko-KR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148064" y="3156061"/>
            <a:ext cx="530302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dirty="0" err="1" smtClean="0"/>
              <a:t>이와미</a:t>
            </a:r>
            <a:r>
              <a:rPr lang="en-US" altLang="ko-KR" dirty="0" smtClean="0"/>
              <a:t>(</a:t>
            </a:r>
            <a:r>
              <a:rPr lang="ja-JP" altLang="en-US" dirty="0" smtClean="0"/>
              <a:t>石見</a:t>
            </a:r>
            <a:r>
              <a:rPr lang="en-US" altLang="ko-KR" dirty="0" smtClean="0"/>
              <a:t>)</a:t>
            </a:r>
            <a:r>
              <a:rPr lang="ko-KR" altLang="en-US" dirty="0" smtClean="0"/>
              <a:t> 은광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22" y="3629931"/>
            <a:ext cx="2638450" cy="1544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23928" y="3986581"/>
            <a:ext cx="5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en-US" altLang="ko-KR" dirty="0" err="1"/>
              <a:t>하타모토・고케닌</a:t>
            </a:r>
            <a:r>
              <a:rPr lang="en-US" altLang="ko-KR" dirty="0" smtClean="0"/>
              <a:t>(</a:t>
            </a:r>
            <a:r>
              <a:rPr lang="ko-KR" altLang="en-US" dirty="0" smtClean="0"/>
              <a:t>御家人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쇼군</a:t>
            </a:r>
            <a:r>
              <a:rPr lang="en-US" altLang="ko-KR" dirty="0" smtClean="0"/>
              <a:t> </a:t>
            </a:r>
            <a:r>
              <a:rPr lang="en-US" altLang="ko-KR" dirty="0" err="1"/>
              <a:t>직속</a:t>
            </a:r>
            <a:r>
              <a:rPr lang="en-US" altLang="ko-KR" dirty="0"/>
              <a:t> </a:t>
            </a:r>
            <a:r>
              <a:rPr lang="en-US" altLang="ko-KR" dirty="0" err="1"/>
              <a:t>하급</a:t>
            </a:r>
            <a:r>
              <a:rPr lang="en-US" altLang="ko-KR" dirty="0"/>
              <a:t> </a:t>
            </a:r>
            <a:r>
              <a:rPr lang="en-US" altLang="ko-KR" dirty="0" err="1"/>
              <a:t>무사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24" name="TextBox 23"/>
          <p:cNvSpPr txBox="1"/>
          <p:nvPr/>
        </p:nvSpPr>
        <p:spPr>
          <a:xfrm>
            <a:off x="3923928" y="4355812"/>
            <a:ext cx="53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en-US" altLang="ko-KR" dirty="0"/>
              <a:t>= </a:t>
            </a:r>
            <a:r>
              <a:rPr lang="en-US" altLang="ko-KR" dirty="0" smtClean="0"/>
              <a:t>8</a:t>
            </a:r>
            <a:r>
              <a:rPr lang="ko-KR" altLang="en-US" dirty="0" smtClean="0"/>
              <a:t>만 기</a:t>
            </a:r>
            <a:r>
              <a:rPr lang="en-US" altLang="ko-KR" dirty="0" smtClean="0"/>
              <a:t>(</a:t>
            </a:r>
            <a:r>
              <a:rPr lang="ko-KR" altLang="en-US" dirty="0" smtClean="0"/>
              <a:t>騎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직사각형 7"/>
          <p:cNvSpPr/>
          <p:nvPr/>
        </p:nvSpPr>
        <p:spPr>
          <a:xfrm>
            <a:off x="29029" y="4201924"/>
            <a:ext cx="908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21380436 </a:t>
            </a:r>
            <a:r>
              <a:rPr lang="ko-KR" altLang="en-US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윤아현</a:t>
            </a:r>
            <a:endParaRPr lang="zh-CN" altLang="en-US" sz="28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343213"/>
            <a:ext cx="9144000" cy="1613802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7200" b="1" spc="-30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보신전쟁</a:t>
            </a:r>
            <a:r>
              <a:rPr lang="en-US" altLang="ko-KR" sz="7200" b="1" spc="-30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(=</a:t>
            </a:r>
            <a:r>
              <a:rPr lang="ko-KR" altLang="en-US" sz="7200" b="1" spc="-30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무진전쟁</a:t>
            </a:r>
            <a:r>
              <a:rPr lang="en-US" altLang="ko-KR" sz="7200" b="1" spc="-30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22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57428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710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보신전쟁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戊辰戦争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이란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?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13351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+mn-ea"/>
              </a:rPr>
              <a:t>일본 </a:t>
            </a:r>
            <a:r>
              <a:rPr lang="ko-KR" altLang="en-US" sz="3200" b="1" dirty="0">
                <a:solidFill>
                  <a:srgbClr val="FF0000"/>
                </a:solidFill>
                <a:latin typeface="+mn-ea"/>
              </a:rPr>
              <a:t>메이지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3200" b="1" dirty="0">
                <a:solidFill>
                  <a:srgbClr val="FF0000"/>
                </a:solidFill>
                <a:latin typeface="+mn-ea"/>
              </a:rPr>
              <a:t>明治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] </a:t>
            </a:r>
            <a:r>
              <a:rPr lang="ko-KR" altLang="en-US" sz="3200" b="1" dirty="0" smtClean="0">
                <a:solidFill>
                  <a:srgbClr val="FF0000"/>
                </a:solidFill>
                <a:latin typeface="+mn-ea"/>
              </a:rPr>
              <a:t>정권</a:t>
            </a:r>
            <a:r>
              <a:rPr lang="ko-KR" altLang="en-US" sz="3200" b="1" dirty="0" smtClean="0">
                <a:latin typeface="+mn-ea"/>
              </a:rPr>
              <a:t>이</a:t>
            </a:r>
            <a:endParaRPr lang="en-US" altLang="ko-KR" sz="3200" b="1" dirty="0" smtClean="0">
              <a:latin typeface="+mn-ea"/>
            </a:endParaRPr>
          </a:p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  <a:latin typeface="+mn-ea"/>
              </a:rPr>
              <a:t>도쿠가와</a:t>
            </a:r>
            <a:r>
              <a:rPr lang="ko-KR" altLang="en-US" sz="32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3200" b="1" dirty="0" err="1">
                <a:solidFill>
                  <a:srgbClr val="FF0000"/>
                </a:solidFill>
                <a:latin typeface="+mn-ea"/>
              </a:rPr>
              <a:t>바쿠후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3200" b="1" dirty="0" err="1">
                <a:solidFill>
                  <a:srgbClr val="FF0000"/>
                </a:solidFill>
                <a:latin typeface="+mn-ea"/>
              </a:rPr>
              <a:t>德川幕府</a:t>
            </a:r>
            <a:r>
              <a:rPr lang="en-US" altLang="ko-KR" sz="3200" b="1" dirty="0">
                <a:solidFill>
                  <a:srgbClr val="FF0000"/>
                </a:solidFill>
                <a:latin typeface="+mn-ea"/>
              </a:rPr>
              <a:t>]</a:t>
            </a:r>
            <a:r>
              <a:rPr lang="ko-KR" altLang="en-US" sz="3200" dirty="0" smtClean="0">
                <a:latin typeface="+mn-ea"/>
              </a:rPr>
              <a:t>에게 </a:t>
            </a:r>
            <a:endParaRPr lang="en-US" altLang="ko-KR" sz="3200" dirty="0" smtClean="0">
              <a:latin typeface="+mn-ea"/>
            </a:endParaRPr>
          </a:p>
          <a:p>
            <a:pPr algn="ctr"/>
            <a:r>
              <a:rPr lang="ko-KR" altLang="en-US" sz="3200" dirty="0" smtClean="0">
                <a:latin typeface="+mn-ea"/>
              </a:rPr>
              <a:t>권력의 반환을 요구하자</a:t>
            </a:r>
            <a:r>
              <a:rPr lang="en-US" altLang="ko-KR" sz="3200" dirty="0" smtClean="0">
                <a:latin typeface="+mn-ea"/>
              </a:rPr>
              <a:t>,</a:t>
            </a:r>
            <a:r>
              <a:rPr lang="ko-KR" altLang="en-US" sz="3200" dirty="0" smtClean="0">
                <a:latin typeface="+mn-ea"/>
              </a:rPr>
              <a:t> </a:t>
            </a:r>
            <a:endParaRPr lang="en-US" altLang="ko-KR" sz="3200" dirty="0" smtClean="0">
              <a:latin typeface="+mn-ea"/>
            </a:endParaRPr>
          </a:p>
          <a:p>
            <a:pPr algn="ctr"/>
            <a:r>
              <a:rPr lang="ko-KR" altLang="en-US" sz="3200" dirty="0" smtClean="0">
                <a:latin typeface="+mn-ea"/>
              </a:rPr>
              <a:t>이에 </a:t>
            </a:r>
            <a:r>
              <a:rPr lang="ko-KR" altLang="en-US" sz="3200" dirty="0">
                <a:latin typeface="+mn-ea"/>
              </a:rPr>
              <a:t>불복하여 친</a:t>
            </a:r>
            <a:r>
              <a:rPr lang="en-US" altLang="ko-KR" sz="3200" dirty="0">
                <a:latin typeface="+mn-ea"/>
              </a:rPr>
              <a:t>(</a:t>
            </a:r>
            <a:r>
              <a:rPr lang="ko-KR" altLang="en-US" sz="3200" dirty="0">
                <a:latin typeface="+mn-ea"/>
              </a:rPr>
              <a:t>親</a:t>
            </a:r>
            <a:r>
              <a:rPr lang="en-US" altLang="ko-KR" sz="3200" dirty="0">
                <a:latin typeface="+mn-ea"/>
              </a:rPr>
              <a:t>) </a:t>
            </a:r>
            <a:r>
              <a:rPr lang="ko-KR" altLang="en-US" sz="3200" dirty="0">
                <a:latin typeface="+mn-ea"/>
              </a:rPr>
              <a:t>에도 바쿠후</a:t>
            </a:r>
            <a:r>
              <a:rPr lang="en-US" altLang="ko-KR" sz="3200" dirty="0">
                <a:latin typeface="+mn-ea"/>
              </a:rPr>
              <a:t>[</a:t>
            </a:r>
            <a:r>
              <a:rPr lang="ko-KR" altLang="en-US" sz="3200" dirty="0">
                <a:latin typeface="+mn-ea"/>
              </a:rPr>
              <a:t>江戶幕府</a:t>
            </a:r>
            <a:r>
              <a:rPr lang="en-US" altLang="ko-KR" sz="3200" dirty="0">
                <a:latin typeface="+mn-ea"/>
              </a:rPr>
              <a:t>]</a:t>
            </a:r>
            <a:r>
              <a:rPr lang="ko-KR" altLang="en-US" sz="3200" dirty="0">
                <a:latin typeface="+mn-ea"/>
              </a:rPr>
              <a:t>세력이 </a:t>
            </a:r>
            <a:r>
              <a:rPr lang="ko-KR" altLang="en-US" sz="3200" b="1" dirty="0">
                <a:solidFill>
                  <a:srgbClr val="FF0000"/>
                </a:solidFill>
                <a:latin typeface="+mn-ea"/>
              </a:rPr>
              <a:t>무진년</a:t>
            </a:r>
            <a:r>
              <a:rPr lang="en-US" altLang="ko-KR" sz="3200" dirty="0">
                <a:latin typeface="+mn-ea"/>
              </a:rPr>
              <a:t>(</a:t>
            </a:r>
            <a:r>
              <a:rPr lang="ko-KR" altLang="en-US" sz="3200" dirty="0">
                <a:latin typeface="+mn-ea"/>
              </a:rPr>
              <a:t>戊辰年</a:t>
            </a:r>
            <a:r>
              <a:rPr lang="en-US" altLang="ko-KR" sz="3200" dirty="0">
                <a:latin typeface="+mn-ea"/>
              </a:rPr>
              <a:t>)</a:t>
            </a:r>
            <a:r>
              <a:rPr lang="ko-KR" altLang="en-US" sz="3200" dirty="0">
                <a:latin typeface="+mn-ea"/>
              </a:rPr>
              <a:t>인 </a:t>
            </a:r>
            <a:endParaRPr lang="en-US" altLang="ko-KR" sz="3200" dirty="0" smtClean="0">
              <a:latin typeface="+mn-ea"/>
            </a:endParaRPr>
          </a:p>
          <a:p>
            <a:pPr algn="ctr"/>
            <a:r>
              <a:rPr lang="en-US" altLang="ko-KR" sz="3200" dirty="0" smtClean="0">
                <a:latin typeface="+mn-ea"/>
              </a:rPr>
              <a:t>1868</a:t>
            </a:r>
            <a:r>
              <a:rPr lang="ko-KR" altLang="en-US" sz="3200" dirty="0">
                <a:latin typeface="+mn-ea"/>
              </a:rPr>
              <a:t>년 일본 전토에서 </a:t>
            </a:r>
            <a:r>
              <a:rPr lang="ko-KR" altLang="en-US" sz="3200" dirty="0" smtClean="0">
                <a:latin typeface="+mn-ea"/>
              </a:rPr>
              <a:t>벌인 </a:t>
            </a:r>
            <a:endParaRPr lang="en-US" altLang="ko-KR" sz="3200" dirty="0" smtClean="0">
              <a:latin typeface="+mn-ea"/>
            </a:endParaRPr>
          </a:p>
          <a:p>
            <a:pPr algn="ctr"/>
            <a:r>
              <a:rPr lang="ko-KR" altLang="en-US" sz="3200" b="1" dirty="0" smtClean="0">
                <a:solidFill>
                  <a:srgbClr val="FF0000"/>
                </a:solidFill>
                <a:latin typeface="+mn-ea"/>
              </a:rPr>
              <a:t>세력과의 싸움인 내란 사건</a:t>
            </a:r>
            <a:endParaRPr lang="en-US" altLang="ko-KR" sz="3200" dirty="0">
              <a:latin typeface="+mn-ea"/>
            </a:endParaRPr>
          </a:p>
          <a:p>
            <a:endParaRPr lang="ko-KR" altLang="en-US" sz="3200" dirty="0">
              <a:latin typeface="+mn-ea"/>
            </a:endParaRPr>
          </a:p>
        </p:txBody>
      </p:sp>
      <p:pic>
        <p:nvPicPr>
          <p:cNvPr id="6" name="그림 5" descr="Densht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5" y="0"/>
            <a:ext cx="66828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 descr="BattleOfAiz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73380">
            <a:off x="222834" y="806560"/>
            <a:ext cx="8715849" cy="511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6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3710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보신전쟁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戊辰戦争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이란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?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48658"/>
              </p:ext>
            </p:extLst>
          </p:nvPr>
        </p:nvGraphicFramePr>
        <p:xfrm>
          <a:off x="1835696" y="44624"/>
          <a:ext cx="5976664" cy="67496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88332"/>
                <a:gridCol w="2988332"/>
              </a:tblGrid>
              <a:tr h="36881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보신</a:t>
                      </a:r>
                      <a:r>
                        <a:rPr lang="ko-KR" altLang="en-US" baseline="0" dirty="0" smtClean="0"/>
                        <a:t> 전쟁</a:t>
                      </a:r>
                      <a:r>
                        <a:rPr lang="en-US" altLang="ko-KR" baseline="0" dirty="0" smtClean="0"/>
                        <a:t>( </a:t>
                      </a:r>
                      <a:r>
                        <a:rPr lang="ko-KR" altLang="en-US" baseline="0" dirty="0" smtClean="0"/>
                        <a:t>무진 전쟁</a:t>
                      </a:r>
                      <a:r>
                        <a:rPr lang="en-US" altLang="ko-KR" baseline="0" dirty="0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8813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/>
                        <a:t>날짜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1868</a:t>
                      </a:r>
                      <a:r>
                        <a:rPr lang="ko-KR" altLang="en-US" dirty="0" smtClean="0"/>
                        <a:t>년 </a:t>
                      </a:r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월</a:t>
                      </a:r>
                      <a:r>
                        <a:rPr lang="en-US" altLang="ko-KR" baseline="0" dirty="0" smtClean="0"/>
                        <a:t> ~ 1869</a:t>
                      </a:r>
                      <a:r>
                        <a:rPr lang="ko-KR" altLang="en-US" baseline="0" dirty="0" smtClean="0"/>
                        <a:t>년 </a:t>
                      </a:r>
                      <a:r>
                        <a:rPr lang="en-US" altLang="ko-KR" baseline="0" dirty="0" smtClean="0"/>
                        <a:t>5</a:t>
                      </a:r>
                      <a:r>
                        <a:rPr lang="ko-KR" altLang="en-US" baseline="0" dirty="0" smtClean="0"/>
                        <a:t>월</a:t>
                      </a:r>
                      <a:endParaRPr lang="ko-KR" altLang="en-US" dirty="0"/>
                    </a:p>
                  </a:txBody>
                  <a:tcPr/>
                </a:tc>
              </a:tr>
              <a:tr h="3688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장소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일본 국내</a:t>
                      </a:r>
                      <a:endParaRPr lang="ko-KR" altLang="en-US" dirty="0"/>
                    </a:p>
                  </a:txBody>
                  <a:tcPr/>
                </a:tc>
              </a:tr>
              <a:tr h="6365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결과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막부의 종말과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 메이지 유신의 시작</a:t>
                      </a:r>
                      <a:endParaRPr lang="ko-KR" altLang="en-US" dirty="0"/>
                    </a:p>
                  </a:txBody>
                  <a:tcPr/>
                </a:tc>
              </a:tr>
              <a:tr h="36881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교전국</a:t>
                      </a:r>
                      <a:endParaRPr lang="ko-KR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6758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존왕파</a:t>
                      </a:r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err="1" smtClean="0"/>
                        <a:t>사쓰마</a:t>
                      </a:r>
                      <a:r>
                        <a:rPr lang="ko-KR" altLang="en-US" baseline="0" dirty="0" smtClean="0"/>
                        <a:t> 번</a:t>
                      </a:r>
                      <a:r>
                        <a:rPr lang="en-US" altLang="ko-KR" baseline="0" dirty="0" smtClean="0"/>
                        <a:t>, </a:t>
                      </a:r>
                      <a:r>
                        <a:rPr lang="ko-KR" altLang="en-US" baseline="0" dirty="0" err="1" smtClean="0"/>
                        <a:t>조슈</a:t>
                      </a:r>
                      <a:r>
                        <a:rPr lang="ko-KR" altLang="en-US" baseline="0" dirty="0" smtClean="0"/>
                        <a:t> 번</a:t>
                      </a:r>
                      <a:r>
                        <a:rPr lang="en-US" altLang="ko-KR" baseline="0" dirty="0" smtClean="0"/>
                        <a:t>, </a:t>
                      </a:r>
                      <a:r>
                        <a:rPr lang="ko-KR" altLang="en-US" baseline="0" dirty="0" smtClean="0"/>
                        <a:t>도사 번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 smtClean="0"/>
                        <a:t>도쿠가와</a:t>
                      </a:r>
                      <a:r>
                        <a:rPr lang="ko-KR" altLang="en-US" dirty="0" smtClean="0"/>
                        <a:t> 막부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err="1" smtClean="0"/>
                        <a:t>오우에쓰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ko-KR" altLang="en-US" dirty="0" err="1" smtClean="0"/>
                        <a:t>열번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err="1" smtClean="0"/>
                        <a:t>에조</a:t>
                      </a:r>
                      <a:r>
                        <a:rPr lang="ko-KR" altLang="en-US" dirty="0" smtClean="0"/>
                        <a:t> 공화국</a:t>
                      </a:r>
                      <a:endParaRPr lang="ko-KR" altLang="en-US" dirty="0"/>
                    </a:p>
                  </a:txBody>
                  <a:tcPr/>
                </a:tc>
              </a:tr>
              <a:tr h="36881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지휘관</a:t>
                      </a:r>
                      <a:endParaRPr lang="ko-KR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4114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존왕파</a:t>
                      </a:r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b="1" dirty="0" smtClean="0">
                          <a:solidFill>
                            <a:srgbClr val="FF0000"/>
                          </a:solidFill>
                        </a:rPr>
                        <a:t>통치자</a:t>
                      </a:r>
                      <a:r>
                        <a:rPr lang="en-US" altLang="ko-KR" b="1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ko-KR" altLang="en-US" b="1" dirty="0" err="1" smtClean="0">
                          <a:solidFill>
                            <a:srgbClr val="FF0000"/>
                          </a:solidFill>
                        </a:rPr>
                        <a:t>메이지천황</a:t>
                      </a:r>
                      <a:endParaRPr lang="en-US" altLang="ko-KR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지휘관</a:t>
                      </a:r>
                      <a:r>
                        <a:rPr lang="en-US" altLang="ko-KR" dirty="0" smtClean="0"/>
                        <a:t>:</a:t>
                      </a:r>
                      <a:r>
                        <a:rPr lang="ko-KR" altLang="en-US" dirty="0" smtClean="0"/>
                        <a:t>사이고 </a:t>
                      </a:r>
                      <a:r>
                        <a:rPr lang="ko-KR" altLang="en-US" dirty="0" err="1" smtClean="0"/>
                        <a:t>다카모리</a:t>
                      </a:r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군</a:t>
                      </a:r>
                      <a:r>
                        <a:rPr lang="en-US" altLang="ko-KR" dirty="0" smtClean="0"/>
                        <a:t>:</a:t>
                      </a:r>
                      <a:r>
                        <a:rPr lang="ko-KR" altLang="en-US" dirty="0" smtClean="0"/>
                        <a:t>구로다 </a:t>
                      </a:r>
                      <a:r>
                        <a:rPr lang="ko-KR" altLang="en-US" dirty="0" err="1" smtClean="0"/>
                        <a:t>기요타카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막부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b="1" dirty="0" smtClean="0">
                          <a:solidFill>
                            <a:srgbClr val="FF0000"/>
                          </a:solidFill>
                        </a:rPr>
                        <a:t>통치자</a:t>
                      </a:r>
                      <a:r>
                        <a:rPr lang="en-US" altLang="ko-KR" b="1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ko-KR" altLang="en-US" b="1" dirty="0" err="1" smtClean="0">
                          <a:solidFill>
                            <a:srgbClr val="FF0000"/>
                          </a:solidFill>
                        </a:rPr>
                        <a:t>도쿠가와</a:t>
                      </a:r>
                      <a:r>
                        <a:rPr lang="ko-KR" altLang="en-US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b="1" dirty="0" err="1" smtClean="0">
                          <a:solidFill>
                            <a:srgbClr val="FF0000"/>
                          </a:solidFill>
                        </a:rPr>
                        <a:t>요시노부</a:t>
                      </a:r>
                      <a:endParaRPr lang="en-US" altLang="ko-KR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/>
                        <a:t>군</a:t>
                      </a:r>
                      <a:r>
                        <a:rPr lang="en-US" altLang="ko-KR" dirty="0" smtClean="0"/>
                        <a:t>: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ko-KR" altLang="en-US" baseline="0" dirty="0" err="1" smtClean="0"/>
                        <a:t>가쓰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ko-KR" altLang="en-US" baseline="0" dirty="0" err="1" smtClean="0"/>
                        <a:t>가이슈</a:t>
                      </a:r>
                      <a:endParaRPr lang="en-US" altLang="ko-KR" baseline="0" dirty="0" smtClean="0"/>
                    </a:p>
                    <a:p>
                      <a:pPr latinLnBrk="1"/>
                      <a:r>
                        <a:rPr lang="ko-KR" altLang="en-US" baseline="0" dirty="0" smtClean="0"/>
                        <a:t>해군</a:t>
                      </a:r>
                      <a:r>
                        <a:rPr lang="en-US" altLang="ko-KR" baseline="0" dirty="0" smtClean="0"/>
                        <a:t>:</a:t>
                      </a:r>
                      <a:r>
                        <a:rPr lang="ko-KR" altLang="en-US" baseline="0" dirty="0" err="1" smtClean="0"/>
                        <a:t>에노모토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ko-KR" altLang="en-US" baseline="0" dirty="0" err="1" smtClean="0"/>
                        <a:t>다케야키</a:t>
                      </a:r>
                      <a:endParaRPr lang="en-US" altLang="ko-KR" baseline="0" dirty="0" smtClean="0"/>
                    </a:p>
                    <a:p>
                      <a:pPr latinLnBrk="1"/>
                      <a:endParaRPr lang="en-US" altLang="ko-KR" baseline="0" dirty="0" smtClean="0"/>
                    </a:p>
                    <a:p>
                      <a:pPr algn="ctr" latinLnBrk="1"/>
                      <a:r>
                        <a:rPr lang="ko-KR" altLang="en-US" baseline="0" dirty="0" err="1" smtClean="0"/>
                        <a:t>에조</a:t>
                      </a:r>
                      <a:r>
                        <a:rPr lang="ko-KR" altLang="en-US" baseline="0" dirty="0" smtClean="0"/>
                        <a:t> 공화국</a:t>
                      </a:r>
                      <a:endParaRPr lang="en-US" altLang="ko-KR" baseline="0" dirty="0" smtClean="0"/>
                    </a:p>
                    <a:p>
                      <a:pPr latinLnBrk="1"/>
                      <a:r>
                        <a:rPr lang="ko-KR" altLang="en-US" baseline="0" dirty="0" err="1" smtClean="0"/>
                        <a:t>통령</a:t>
                      </a:r>
                      <a:r>
                        <a:rPr lang="en-US" altLang="ko-KR" baseline="0" dirty="0" smtClean="0"/>
                        <a:t>:</a:t>
                      </a:r>
                      <a:r>
                        <a:rPr lang="ko-KR" altLang="en-US" baseline="0" dirty="0" err="1" smtClean="0"/>
                        <a:t>에노모토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ko-KR" altLang="en-US" baseline="0" dirty="0" err="1" smtClean="0"/>
                        <a:t>다케야키</a:t>
                      </a:r>
                      <a:endParaRPr lang="en-US" altLang="ko-KR" baseline="0" dirty="0" smtClean="0"/>
                    </a:p>
                    <a:p>
                      <a:pPr latinLnBrk="1"/>
                      <a:r>
                        <a:rPr lang="ko-KR" altLang="en-US" baseline="0" dirty="0" smtClean="0"/>
                        <a:t>지휘관</a:t>
                      </a:r>
                      <a:r>
                        <a:rPr lang="en-US" altLang="ko-KR" baseline="0" dirty="0" smtClean="0"/>
                        <a:t>:</a:t>
                      </a:r>
                      <a:r>
                        <a:rPr lang="ko-KR" altLang="en-US" baseline="0" dirty="0" smtClean="0"/>
                        <a:t>오토리 </a:t>
                      </a:r>
                      <a:r>
                        <a:rPr lang="ko-KR" altLang="en-US" baseline="0" dirty="0" err="1" smtClean="0"/>
                        <a:t>게이스케</a:t>
                      </a:r>
                      <a:endParaRPr lang="en-US" altLang="ko-KR" baseline="0" dirty="0" smtClean="0"/>
                    </a:p>
                    <a:p>
                      <a:pPr latinLnBrk="1"/>
                      <a:r>
                        <a:rPr lang="ko-KR" altLang="en-US" baseline="0" dirty="0" smtClean="0"/>
                        <a:t>해군</a:t>
                      </a:r>
                      <a:r>
                        <a:rPr lang="en-US" altLang="ko-KR" baseline="0" dirty="0" smtClean="0"/>
                        <a:t>:</a:t>
                      </a:r>
                      <a:r>
                        <a:rPr lang="ko-KR" altLang="en-US" baseline="0" dirty="0" err="1" smtClean="0"/>
                        <a:t>아라이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ko-KR" altLang="en-US" baseline="0" dirty="0" err="1" smtClean="0"/>
                        <a:t>이쿠노스케</a:t>
                      </a:r>
                      <a:endParaRPr lang="ko-KR" altLang="en-US" dirty="0"/>
                    </a:p>
                  </a:txBody>
                  <a:tcPr/>
                </a:tc>
              </a:tr>
              <a:tr h="36881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피해 규모</a:t>
                      </a:r>
                      <a:endParaRPr lang="ko-KR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6881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~1,000</a:t>
                      </a:r>
                      <a:r>
                        <a:rPr lang="ko-KR" altLang="en-US" baseline="0" dirty="0" smtClean="0"/>
                        <a:t> 여명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~3,000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ko-KR" altLang="en-US" baseline="0" dirty="0" smtClean="0"/>
                        <a:t>여명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5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그림 4" descr="메이지 천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2232248" cy="303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타원형 설명선 5"/>
          <p:cNvSpPr/>
          <p:nvPr/>
        </p:nvSpPr>
        <p:spPr>
          <a:xfrm>
            <a:off x="3707904" y="0"/>
            <a:ext cx="4536504" cy="3140968"/>
          </a:xfrm>
          <a:prstGeom prst="wedgeEllipseCallout">
            <a:avLst>
              <a:gd name="adj1" fmla="val -88911"/>
              <a:gd name="adj2" fmla="val -4512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메이지 유신</a:t>
            </a:r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을 해서 </a:t>
            </a:r>
            <a:endParaRPr lang="en-US" altLang="ko-KR" sz="2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새로운 정부</a:t>
            </a:r>
            <a:r>
              <a:rPr lang="en-US" altLang="ko-KR" sz="2400" dirty="0" smtClean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2400" dirty="0" err="1" smtClean="0">
                <a:solidFill>
                  <a:schemeClr val="tx1"/>
                </a:solidFill>
                <a:latin typeface="+mn-ea"/>
              </a:rPr>
              <a:t>새로운나라를</a:t>
            </a:r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latin typeface="+mn-ea"/>
              </a:rPr>
              <a:t>만들테니</a:t>
            </a:r>
            <a:r>
              <a:rPr lang="en-US" altLang="ko-KR" sz="2400" dirty="0" smtClean="0">
                <a:solidFill>
                  <a:schemeClr val="tx1"/>
                </a:solidFill>
                <a:latin typeface="+mn-ea"/>
              </a:rPr>
              <a:t>, </a:t>
            </a: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너희 막부 세력도 </a:t>
            </a:r>
            <a:endParaRPr lang="en-US" altLang="ko-KR" sz="24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동참 해라</a:t>
            </a:r>
            <a:r>
              <a:rPr lang="en-US" altLang="ko-KR" sz="2400" b="1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z="24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7" name="그림 6" descr="도쿠가와 요시노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284984"/>
            <a:ext cx="263233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타원형 설명선 7"/>
          <p:cNvSpPr/>
          <p:nvPr/>
        </p:nvSpPr>
        <p:spPr>
          <a:xfrm>
            <a:off x="35496" y="3212976"/>
            <a:ext cx="4392488" cy="3645024"/>
          </a:xfrm>
          <a:prstGeom prst="wedgeEllipseCallout">
            <a:avLst>
              <a:gd name="adj1" fmla="val 109339"/>
              <a:gd name="adj2" fmla="val 597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싫다</a:t>
            </a:r>
            <a:r>
              <a:rPr lang="en-US" altLang="ko-KR" sz="2400" dirty="0" smtClean="0">
                <a:solidFill>
                  <a:schemeClr val="tx1"/>
                </a:solidFill>
                <a:latin typeface="+mn-ea"/>
              </a:rPr>
              <a:t>. 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우리는 뭘 먹고 사냐</a:t>
            </a:r>
            <a:r>
              <a:rPr lang="en-US" altLang="ko-KR" sz="2400" dirty="0" smtClean="0">
                <a:solidFill>
                  <a:schemeClr val="tx1"/>
                </a:solidFill>
                <a:latin typeface="+mn-ea"/>
              </a:rPr>
              <a:t>?</a:t>
            </a: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사후 대책 보장</a:t>
            </a:r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해라</a:t>
            </a:r>
            <a:r>
              <a:rPr lang="en-US" altLang="ko-KR" sz="2400" dirty="0" smtClean="0">
                <a:solidFill>
                  <a:schemeClr val="tx1"/>
                </a:solidFill>
                <a:latin typeface="+mn-ea"/>
              </a:rPr>
              <a:t>.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+mn-ea"/>
              </a:rPr>
              <a:t>그렇지 않으면</a:t>
            </a:r>
            <a:endParaRPr lang="en-US" altLang="ko-KR" sz="24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전쟁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+mn-ea"/>
              </a:rPr>
              <a:t>일으킬거다</a:t>
            </a:r>
            <a:r>
              <a:rPr lang="en-US" altLang="ko-KR" sz="2400" b="1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보신전쟁의 배경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727048912"/>
              </p:ext>
            </p:extLst>
          </p:nvPr>
        </p:nvGraphicFramePr>
        <p:xfrm>
          <a:off x="108520" y="1268760"/>
          <a:ext cx="874846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3523146679"/>
              </p:ext>
            </p:extLst>
          </p:nvPr>
        </p:nvGraphicFramePr>
        <p:xfrm>
          <a:off x="108520" y="2924944"/>
          <a:ext cx="874846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2278408818"/>
              </p:ext>
            </p:extLst>
          </p:nvPr>
        </p:nvGraphicFramePr>
        <p:xfrm>
          <a:off x="144016" y="4653136"/>
          <a:ext cx="874846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5417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4809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전쟁의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서막 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「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도바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·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후시미전투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」</a:t>
            </a:r>
          </a:p>
        </p:txBody>
      </p:sp>
      <p:pic>
        <p:nvPicPr>
          <p:cNvPr id="6" name="내용 개체 틀 4" descr="ehq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792372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그림 7" descr="후시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01008"/>
            <a:ext cx="7992888" cy="203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5733255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1868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~1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일 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91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5211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전쟁의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종식 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「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하코타데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해전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·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전쟁」</a:t>
            </a:r>
          </a:p>
        </p:txBody>
      </p:sp>
      <p:pic>
        <p:nvPicPr>
          <p:cNvPr id="7" name="내용 개체 틀 4" descr="하코다테 해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96144"/>
            <a:ext cx="8169621" cy="50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7175541" y="1409176"/>
            <a:ext cx="1633668" cy="871297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  <a:latin typeface="+mn-ea"/>
              </a:rPr>
              <a:t>우쓰노미야성</a:t>
            </a:r>
            <a:endParaRPr lang="en-US" altLang="ko-KR" sz="1400" b="1" dirty="0" smtClean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전투</a:t>
            </a:r>
            <a:endParaRPr lang="ko-KR" altLang="en-US" sz="1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보신전쟁의 경과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7256787" y="1429687"/>
            <a:ext cx="1514809" cy="9022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lvl="0" algn="ctr" defTabSz="12890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400" kern="1200">
              <a:latin typeface="+mn-ea"/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4028317204"/>
              </p:ext>
            </p:extLst>
          </p:nvPr>
        </p:nvGraphicFramePr>
        <p:xfrm>
          <a:off x="135331" y="1409176"/>
          <a:ext cx="6218873" cy="87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6732240" y="1582006"/>
            <a:ext cx="346337" cy="539253"/>
            <a:chOff x="4498601" y="137207"/>
            <a:chExt cx="380971" cy="445664"/>
          </a:xfrm>
          <a:solidFill>
            <a:srgbClr val="FF6600"/>
          </a:solidFill>
        </p:grpSpPr>
        <p:sp>
          <p:nvSpPr>
            <p:cNvPr id="8" name="오른쪽 화살표 7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 rot="10800000">
            <a:off x="6741210" y="3008550"/>
            <a:ext cx="346337" cy="539253"/>
            <a:chOff x="4498601" y="137207"/>
            <a:chExt cx="380971" cy="445664"/>
          </a:xfrm>
          <a:solidFill>
            <a:srgbClr val="FF6600"/>
          </a:solidFill>
        </p:grpSpPr>
        <p:sp>
          <p:nvSpPr>
            <p:cNvPr id="11" name="오른쪽 화살표 10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graphicFrame>
        <p:nvGraphicFramePr>
          <p:cNvPr id="13" name="다이어그램 12"/>
          <p:cNvGraphicFramePr/>
          <p:nvPr>
            <p:extLst>
              <p:ext uri="{D42A27DB-BD31-4B8C-83A1-F6EECF244321}">
                <p14:modId xmlns:p14="http://schemas.microsoft.com/office/powerpoint/2010/main" val="539341885"/>
              </p:ext>
            </p:extLst>
          </p:nvPr>
        </p:nvGraphicFramePr>
        <p:xfrm>
          <a:off x="143000" y="2705320"/>
          <a:ext cx="6218873" cy="87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모서리가 둥근 직사각형 14"/>
          <p:cNvSpPr/>
          <p:nvPr/>
        </p:nvSpPr>
        <p:spPr>
          <a:xfrm>
            <a:off x="7226884" y="2810288"/>
            <a:ext cx="1632073" cy="871297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이마 이치</a:t>
            </a:r>
            <a:endParaRPr lang="en-US" altLang="ko-KR" sz="1400" b="1" dirty="0">
              <a:solidFill>
                <a:srgbClr val="002060"/>
              </a:solidFill>
              <a:latin typeface="+mn-ea"/>
            </a:endParaRPr>
          </a:p>
          <a:p>
            <a:pPr lvl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전투</a:t>
            </a:r>
          </a:p>
          <a:p>
            <a:endParaRPr lang="ko-KR" altLang="en-US" sz="1400" dirty="0"/>
          </a:p>
        </p:txBody>
      </p:sp>
      <p:graphicFrame>
        <p:nvGraphicFramePr>
          <p:cNvPr id="17" name="다이어그램 16"/>
          <p:cNvGraphicFramePr/>
          <p:nvPr>
            <p:extLst>
              <p:ext uri="{D42A27DB-BD31-4B8C-83A1-F6EECF244321}">
                <p14:modId xmlns:p14="http://schemas.microsoft.com/office/powerpoint/2010/main" val="733735756"/>
              </p:ext>
            </p:extLst>
          </p:nvPr>
        </p:nvGraphicFramePr>
        <p:xfrm>
          <a:off x="107504" y="4001464"/>
          <a:ext cx="6218873" cy="87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8" name="그룹 17"/>
          <p:cNvGrpSpPr/>
          <p:nvPr/>
        </p:nvGrpSpPr>
        <p:grpSpPr>
          <a:xfrm>
            <a:off x="6751050" y="4174294"/>
            <a:ext cx="346337" cy="539253"/>
            <a:chOff x="4498601" y="137207"/>
            <a:chExt cx="380971" cy="445664"/>
          </a:xfrm>
          <a:solidFill>
            <a:srgbClr val="FF6600"/>
          </a:solidFill>
        </p:grpSpPr>
        <p:sp>
          <p:nvSpPr>
            <p:cNvPr id="19" name="오른쪽 화살표 18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 rot="5400000">
            <a:off x="760635" y="3520779"/>
            <a:ext cx="288327" cy="565651"/>
            <a:chOff x="5445675" y="162303"/>
            <a:chExt cx="461176" cy="539488"/>
          </a:xfrm>
          <a:solidFill>
            <a:srgbClr val="FF6600"/>
          </a:solidFill>
        </p:grpSpPr>
        <p:sp>
          <p:nvSpPr>
            <p:cNvPr id="23" name="오른쪽 화살표 22"/>
            <p:cNvSpPr/>
            <p:nvPr/>
          </p:nvSpPr>
          <p:spPr>
            <a:xfrm>
              <a:off x="5445675" y="162303"/>
              <a:ext cx="461176" cy="53948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오른쪽 화살표 4"/>
            <p:cNvSpPr/>
            <p:nvPr/>
          </p:nvSpPr>
          <p:spPr>
            <a:xfrm>
              <a:off x="5445675" y="270201"/>
              <a:ext cx="322823" cy="3236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500" kern="1200">
                <a:latin typeface="+mn-ea"/>
              </a:endParaRPr>
            </a:p>
          </p:txBody>
        </p:sp>
      </p:grpSp>
      <p:graphicFrame>
        <p:nvGraphicFramePr>
          <p:cNvPr id="25" name="다이어그램 24"/>
          <p:cNvGraphicFramePr/>
          <p:nvPr>
            <p:extLst>
              <p:ext uri="{D42A27DB-BD31-4B8C-83A1-F6EECF244321}">
                <p14:modId xmlns:p14="http://schemas.microsoft.com/office/powerpoint/2010/main" val="151418904"/>
              </p:ext>
            </p:extLst>
          </p:nvPr>
        </p:nvGraphicFramePr>
        <p:xfrm>
          <a:off x="117344" y="5339788"/>
          <a:ext cx="6218873" cy="87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7" name="모서리가 둥근 직사각형 26"/>
          <p:cNvSpPr/>
          <p:nvPr/>
        </p:nvSpPr>
        <p:spPr>
          <a:xfrm>
            <a:off x="7260407" y="5372748"/>
            <a:ext cx="1632073" cy="871297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err="1">
                <a:solidFill>
                  <a:srgbClr val="002060"/>
                </a:solidFill>
                <a:latin typeface="+mn-ea"/>
              </a:rPr>
              <a:t>시라카와</a:t>
            </a: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 </a:t>
            </a:r>
            <a:endParaRPr lang="en-US" altLang="ko-KR" sz="1400" b="1" dirty="0">
              <a:solidFill>
                <a:srgbClr val="002060"/>
              </a:solidFill>
              <a:latin typeface="+mn-ea"/>
            </a:endParaRPr>
          </a:p>
          <a:p>
            <a:pPr lvl="0" algn="ctr" defTabSz="6223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>
                <a:solidFill>
                  <a:srgbClr val="002060"/>
                </a:solidFill>
                <a:latin typeface="+mn-ea"/>
              </a:rPr>
              <a:t>입구 전쟁</a:t>
            </a:r>
            <a:endParaRPr lang="en-US" altLang="ko-KR" sz="1400" b="1" dirty="0">
              <a:solidFill>
                <a:srgbClr val="002060"/>
              </a:solidFill>
              <a:latin typeface="+mn-ea"/>
            </a:endParaRPr>
          </a:p>
          <a:p>
            <a:endParaRPr lang="ko-KR" altLang="en-US" dirty="0"/>
          </a:p>
        </p:txBody>
      </p:sp>
      <p:grpSp>
        <p:nvGrpSpPr>
          <p:cNvPr id="29" name="그룹 28"/>
          <p:cNvGrpSpPr/>
          <p:nvPr/>
        </p:nvGrpSpPr>
        <p:grpSpPr>
          <a:xfrm rot="5400000">
            <a:off x="8023105" y="4888931"/>
            <a:ext cx="288327" cy="565651"/>
            <a:chOff x="5445675" y="162303"/>
            <a:chExt cx="461176" cy="539488"/>
          </a:xfrm>
          <a:solidFill>
            <a:srgbClr val="FF6600"/>
          </a:solidFill>
        </p:grpSpPr>
        <p:sp>
          <p:nvSpPr>
            <p:cNvPr id="30" name="오른쪽 화살표 29"/>
            <p:cNvSpPr/>
            <p:nvPr/>
          </p:nvSpPr>
          <p:spPr>
            <a:xfrm>
              <a:off x="5445675" y="162303"/>
              <a:ext cx="461176" cy="53948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오른쪽 화살표 4"/>
            <p:cNvSpPr/>
            <p:nvPr/>
          </p:nvSpPr>
          <p:spPr>
            <a:xfrm>
              <a:off x="5445675" y="270201"/>
              <a:ext cx="322823" cy="3236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 rot="10800000">
            <a:off x="6690134" y="5528829"/>
            <a:ext cx="346337" cy="539253"/>
            <a:chOff x="4498601" y="137207"/>
            <a:chExt cx="380971" cy="445664"/>
          </a:xfrm>
          <a:solidFill>
            <a:srgbClr val="FF6600"/>
          </a:solidFill>
        </p:grpSpPr>
        <p:sp>
          <p:nvSpPr>
            <p:cNvPr id="33" name="오른쪽 화살표 32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 rot="5400000">
            <a:off x="7955953" y="2296643"/>
            <a:ext cx="288327" cy="565651"/>
            <a:chOff x="5445675" y="162303"/>
            <a:chExt cx="461176" cy="539488"/>
          </a:xfrm>
          <a:solidFill>
            <a:srgbClr val="FF6600"/>
          </a:solidFill>
        </p:grpSpPr>
        <p:sp>
          <p:nvSpPr>
            <p:cNvPr id="36" name="오른쪽 화살표 35"/>
            <p:cNvSpPr/>
            <p:nvPr/>
          </p:nvSpPr>
          <p:spPr>
            <a:xfrm>
              <a:off x="5445675" y="162303"/>
              <a:ext cx="461176" cy="53948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오른쪽 화살표 4"/>
            <p:cNvSpPr/>
            <p:nvPr/>
          </p:nvSpPr>
          <p:spPr>
            <a:xfrm>
              <a:off x="5445675" y="270201"/>
              <a:ext cx="322823" cy="3236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+mn-ea"/>
              </a:endParaRPr>
            </a:p>
          </p:txBody>
        </p:sp>
      </p:grpSp>
      <p:sp>
        <p:nvSpPr>
          <p:cNvPr id="41" name="모서리가 둥근 직사각형 40"/>
          <p:cNvSpPr/>
          <p:nvPr/>
        </p:nvSpPr>
        <p:spPr>
          <a:xfrm>
            <a:off x="7263396" y="4001464"/>
            <a:ext cx="1632073" cy="871297"/>
          </a:xfrm>
          <a:prstGeom prst="roundRect">
            <a:avLst>
              <a:gd name="adj" fmla="val 1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  <a:latin typeface="+mn-ea"/>
              </a:rPr>
              <a:t>아이즈</a:t>
            </a:r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  </a:t>
            </a:r>
            <a:endParaRPr lang="en-US" altLang="ko-KR" sz="1400" b="1" dirty="0" smtClean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ko-KR" altLang="en-US" sz="1400" b="1" dirty="0" smtClean="0">
                <a:solidFill>
                  <a:srgbClr val="002060"/>
                </a:solidFill>
                <a:latin typeface="+mn-ea"/>
              </a:rPr>
              <a:t>전쟁</a:t>
            </a:r>
            <a:endParaRPr lang="en-US" altLang="ko-KR" sz="1400" b="1" dirty="0" smtClean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9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3" grpId="0">
        <p:bldAsOne/>
      </p:bldGraphic>
      <p:bldGraphic spid="17" grpId="0">
        <p:bldAsOne/>
      </p:bldGraphic>
      <p:bldGraphic spid="25" grpId="0">
        <p:bldAsOne/>
      </p:bldGraphic>
      <p:bldP spid="4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보신전쟁의 경과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graphicFrame>
        <p:nvGraphicFramePr>
          <p:cNvPr id="38" name="다이어그램 37"/>
          <p:cNvGraphicFramePr/>
          <p:nvPr>
            <p:extLst>
              <p:ext uri="{D42A27DB-BD31-4B8C-83A1-F6EECF244321}">
                <p14:modId xmlns:p14="http://schemas.microsoft.com/office/powerpoint/2010/main" val="3009936873"/>
              </p:ext>
            </p:extLst>
          </p:nvPr>
        </p:nvGraphicFramePr>
        <p:xfrm>
          <a:off x="179512" y="2373598"/>
          <a:ext cx="6315269" cy="898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0" name="그룹 5"/>
          <p:cNvGrpSpPr/>
          <p:nvPr/>
        </p:nvGrpSpPr>
        <p:grpSpPr>
          <a:xfrm rot="5400000">
            <a:off x="7881631" y="3377077"/>
            <a:ext cx="359917" cy="474726"/>
            <a:chOff x="5445675" y="162303"/>
            <a:chExt cx="461176" cy="539488"/>
          </a:xfrm>
          <a:solidFill>
            <a:schemeClr val="accent6">
              <a:lumMod val="75000"/>
            </a:schemeClr>
          </a:solidFill>
        </p:grpSpPr>
        <p:sp>
          <p:nvSpPr>
            <p:cNvPr id="42" name="오른쪽 화살표 41"/>
            <p:cNvSpPr/>
            <p:nvPr/>
          </p:nvSpPr>
          <p:spPr>
            <a:xfrm>
              <a:off x="5445675" y="162303"/>
              <a:ext cx="461176" cy="53948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오른쪽 화살표 4"/>
            <p:cNvSpPr/>
            <p:nvPr/>
          </p:nvSpPr>
          <p:spPr>
            <a:xfrm>
              <a:off x="5445675" y="270201"/>
              <a:ext cx="322823" cy="3236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5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그룹 11"/>
          <p:cNvGrpSpPr/>
          <p:nvPr/>
        </p:nvGrpSpPr>
        <p:grpSpPr>
          <a:xfrm>
            <a:off x="7232095" y="2335430"/>
            <a:ext cx="1658991" cy="1017494"/>
            <a:chOff x="5037712" y="-116119"/>
            <a:chExt cx="1797035" cy="815109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5037712" y="-116119"/>
              <a:ext cx="1797035" cy="72008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altLang="ko-KR" b="1" dirty="0" smtClean="0">
                <a:solidFill>
                  <a:srgbClr val="002060"/>
                </a:solidFill>
                <a:latin typeface="HY나무B" pitchFamily="18" charset="-127"/>
                <a:ea typeface="HY나무B" pitchFamily="18" charset="-127"/>
              </a:endParaRPr>
            </a:p>
            <a:p>
              <a:pPr algn="ctr"/>
              <a:r>
                <a:rPr lang="ko-KR" altLang="en-US" b="1" dirty="0" err="1" smtClean="0">
                  <a:solidFill>
                    <a:srgbClr val="002060"/>
                  </a:solidFill>
                  <a:latin typeface="HY나무B" pitchFamily="18" charset="-127"/>
                  <a:ea typeface="HY나무B" pitchFamily="18" charset="-127"/>
                </a:rPr>
                <a:t>미야코만</a:t>
              </a:r>
              <a:r>
                <a:rPr lang="ko-KR" altLang="en-US" b="1" dirty="0" smtClean="0">
                  <a:solidFill>
                    <a:srgbClr val="002060"/>
                  </a:solidFill>
                  <a:latin typeface="HY나무B" pitchFamily="18" charset="-127"/>
                  <a:ea typeface="HY나무B" pitchFamily="18" charset="-127"/>
                </a:rPr>
                <a:t> 해전</a:t>
              </a:r>
              <a:endParaRPr lang="ko-KR" altLang="en-US" b="1" dirty="0">
                <a:solidFill>
                  <a:srgbClr val="002060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  <p:sp>
          <p:nvSpPr>
            <p:cNvPr id="47" name="모서리가 둥근 직사각형 4"/>
            <p:cNvSpPr/>
            <p:nvPr/>
          </p:nvSpPr>
          <p:spPr>
            <a:xfrm>
              <a:off x="5058802" y="21090"/>
              <a:ext cx="1754855" cy="677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400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8" name="그룹 14"/>
          <p:cNvGrpSpPr/>
          <p:nvPr/>
        </p:nvGrpSpPr>
        <p:grpSpPr>
          <a:xfrm>
            <a:off x="6722647" y="2506706"/>
            <a:ext cx="351705" cy="556319"/>
            <a:chOff x="4498601" y="137207"/>
            <a:chExt cx="380971" cy="445664"/>
          </a:xfrm>
          <a:solidFill>
            <a:schemeClr val="accent6">
              <a:lumMod val="75000"/>
            </a:schemeClr>
          </a:solidFill>
        </p:grpSpPr>
        <p:sp>
          <p:nvSpPr>
            <p:cNvPr id="49" name="오른쪽 화살표 48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3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51" name="그룹 19"/>
          <p:cNvGrpSpPr/>
          <p:nvPr/>
        </p:nvGrpSpPr>
        <p:grpSpPr>
          <a:xfrm rot="10800000">
            <a:off x="6667997" y="4050940"/>
            <a:ext cx="351705" cy="556319"/>
            <a:chOff x="4498601" y="137207"/>
            <a:chExt cx="380971" cy="445664"/>
          </a:xfrm>
          <a:solidFill>
            <a:schemeClr val="accent6">
              <a:lumMod val="75000"/>
            </a:schemeClr>
          </a:solidFill>
        </p:grpSpPr>
        <p:sp>
          <p:nvSpPr>
            <p:cNvPr id="52" name="오른쪽 화살표 51"/>
            <p:cNvSpPr/>
            <p:nvPr/>
          </p:nvSpPr>
          <p:spPr>
            <a:xfrm>
              <a:off x="4498601" y="137207"/>
              <a:ext cx="380971" cy="44566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오른쪽 화살표 4"/>
            <p:cNvSpPr/>
            <p:nvPr/>
          </p:nvSpPr>
          <p:spPr>
            <a:xfrm>
              <a:off x="4498601" y="226340"/>
              <a:ext cx="266680" cy="2673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300" kern="1200">
                <a:solidFill>
                  <a:srgbClr val="002060"/>
                </a:solidFill>
              </a:endParaRPr>
            </a:p>
          </p:txBody>
        </p:sp>
      </p:grpSp>
      <p:grpSp>
        <p:nvGrpSpPr>
          <p:cNvPr id="55" name="그룹 31"/>
          <p:cNvGrpSpPr/>
          <p:nvPr/>
        </p:nvGrpSpPr>
        <p:grpSpPr>
          <a:xfrm>
            <a:off x="7254921" y="3861048"/>
            <a:ext cx="1657371" cy="936104"/>
            <a:chOff x="5036132" y="-29828"/>
            <a:chExt cx="1795280" cy="749908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5036132" y="0"/>
              <a:ext cx="1795280" cy="720080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모서리가 둥근 직사각형 4"/>
            <p:cNvSpPr/>
            <p:nvPr/>
          </p:nvSpPr>
          <p:spPr>
            <a:xfrm>
              <a:off x="5057222" y="-29828"/>
              <a:ext cx="1753100" cy="677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dirty="0" err="1" smtClean="0">
                  <a:solidFill>
                    <a:srgbClr val="002060"/>
                  </a:solidFill>
                  <a:latin typeface="+mn-ea"/>
                </a:rPr>
                <a:t>노헤지</a:t>
              </a:r>
              <a:r>
                <a:rPr lang="ko-KR" altLang="en-US" sz="1400" b="1" dirty="0" smtClean="0">
                  <a:solidFill>
                    <a:srgbClr val="002060"/>
                  </a:solidFill>
                  <a:latin typeface="+mn-ea"/>
                </a:rPr>
                <a:t> 전쟁</a:t>
              </a:r>
              <a:endParaRPr lang="en-US" altLang="ko-KR" sz="1400" b="1" dirty="0" smtClean="0">
                <a:solidFill>
                  <a:srgbClr val="002060"/>
                </a:solidFill>
                <a:latin typeface="+mn-ea"/>
              </a:endParaRPr>
            </a:p>
          </p:txBody>
        </p:sp>
      </p:grpSp>
      <p:graphicFrame>
        <p:nvGraphicFramePr>
          <p:cNvPr id="59" name="다이어그램 58"/>
          <p:cNvGraphicFramePr/>
          <p:nvPr>
            <p:extLst>
              <p:ext uri="{D42A27DB-BD31-4B8C-83A1-F6EECF244321}">
                <p14:modId xmlns:p14="http://schemas.microsoft.com/office/powerpoint/2010/main" val="3459030110"/>
              </p:ext>
            </p:extLst>
          </p:nvPr>
        </p:nvGraphicFramePr>
        <p:xfrm>
          <a:off x="215108" y="3992548"/>
          <a:ext cx="6218873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975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  <p:bldGraphic spid="59" grpId="0">
        <p:bldAsOne/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전후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戰後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 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처리 </a:t>
            </a:r>
          </a:p>
        </p:txBody>
      </p:sp>
      <p:graphicFrame>
        <p:nvGraphicFramePr>
          <p:cNvPr id="22" name="다이어그램 21"/>
          <p:cNvGraphicFramePr/>
          <p:nvPr>
            <p:extLst>
              <p:ext uri="{D42A27DB-BD31-4B8C-83A1-F6EECF244321}">
                <p14:modId xmlns:p14="http://schemas.microsoft.com/office/powerpoint/2010/main" val="3630158748"/>
              </p:ext>
            </p:extLst>
          </p:nvPr>
        </p:nvGraphicFramePr>
        <p:xfrm>
          <a:off x="2627784" y="1720446"/>
          <a:ext cx="410445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타원 22"/>
          <p:cNvSpPr/>
          <p:nvPr/>
        </p:nvSpPr>
        <p:spPr>
          <a:xfrm>
            <a:off x="251520" y="1196752"/>
            <a:ext cx="3312368" cy="3207629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5400" b="1" dirty="0" smtClean="0">
                <a:solidFill>
                  <a:schemeClr val="tx1"/>
                </a:solidFill>
                <a:latin typeface="+mn-ea"/>
              </a:rPr>
              <a:t>新 정부</a:t>
            </a:r>
          </a:p>
        </p:txBody>
      </p:sp>
      <p:sp>
        <p:nvSpPr>
          <p:cNvPr id="24" name="타원 23"/>
          <p:cNvSpPr/>
          <p:nvPr/>
        </p:nvSpPr>
        <p:spPr>
          <a:xfrm>
            <a:off x="6228184" y="3988698"/>
            <a:ext cx="2534682" cy="250455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+mn-ea"/>
              </a:rPr>
              <a:t>도쿠가와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+mn-ea"/>
              </a:rPr>
              <a:t>요시노부</a:t>
            </a:r>
            <a:endParaRPr lang="ko-KR" altLang="en-US" sz="2400" b="1" dirty="0" smtClean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5" name="Picture 2" descr="C:\Users\Administrator\AppData\Local\Microsoft\Windows\Temporary Internet Files\Content.IE5\49OX08QA\icon-men-celebrate-clipart[1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036" y="4492754"/>
            <a:ext cx="2589041" cy="2069884"/>
          </a:xfrm>
          <a:prstGeom prst="rect">
            <a:avLst/>
          </a:prstGeom>
          <a:noFill/>
        </p:spPr>
      </p:pic>
      <p:pic>
        <p:nvPicPr>
          <p:cNvPr id="26" name="Picture 6" descr="C:\Users\Administrator\AppData\Local\Microsoft\Windows\Temporary Internet Files\Content.IE5\68B1Z9KM\failed11[1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31669">
            <a:off x="6417341" y="2243169"/>
            <a:ext cx="2280429" cy="190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3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3"/>
          <p:cNvSpPr/>
          <p:nvPr/>
        </p:nvSpPr>
        <p:spPr>
          <a:xfrm>
            <a:off x="827584" y="980728"/>
            <a:ext cx="8208912" cy="4896543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직사각형 20"/>
          <p:cNvSpPr/>
          <p:nvPr/>
        </p:nvSpPr>
        <p:spPr>
          <a:xfrm>
            <a:off x="501412" y="387679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다이묘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통제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大名</a:t>
            </a:r>
            <a:r>
              <a:rPr lang="ja-JP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の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統制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" y="5757428"/>
            <a:ext cx="2111896" cy="1055948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966117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err="1"/>
              <a:t>다이묘</a:t>
            </a:r>
            <a:endParaRPr lang="ko-KR" altLang="en-US" sz="1600" dirty="0"/>
          </a:p>
          <a:p>
            <a:pPr algn="ctr"/>
            <a:r>
              <a:rPr lang="en-US" altLang="ko-KR" sz="1600" dirty="0" smtClean="0"/>
              <a:t>(</a:t>
            </a:r>
            <a:r>
              <a:rPr lang="ko-KR" altLang="en-US" sz="1600" dirty="0" smtClean="0"/>
              <a:t>大名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cxnSp>
        <p:nvCxnSpPr>
          <p:cNvPr id="6" name="직선 화살표 연결선 5"/>
          <p:cNvCxnSpPr>
            <a:stCxn id="5" idx="6"/>
            <a:endCxn id="17" idx="2"/>
          </p:cNvCxnSpPr>
          <p:nvPr/>
        </p:nvCxnSpPr>
        <p:spPr>
          <a:xfrm>
            <a:off x="2438834" y="2741418"/>
            <a:ext cx="582958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838325" y="3501008"/>
            <a:ext cx="185178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</a:rPr>
              <a:t>도쿠가와씨의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 친족</a:t>
            </a:r>
          </a:p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3 </a:t>
            </a:r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가문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ja-JP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尾張・紀伊・水戸</a:t>
            </a:r>
            <a:r>
              <a:rPr lang="en-US" altLang="ja-JP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r>
              <a:rPr lang="en-US" altLang="ko-KR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</a:p>
        </p:txBody>
      </p:sp>
      <p:sp>
        <p:nvSpPr>
          <p:cNvPr id="8" name="타원 7"/>
          <p:cNvSpPr/>
          <p:nvPr/>
        </p:nvSpPr>
        <p:spPr>
          <a:xfrm>
            <a:off x="5126040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err="1"/>
              <a:t>후다이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다이묘</a:t>
            </a:r>
            <a:endParaRPr lang="ko-KR" altLang="en-US" sz="1600" dirty="0"/>
          </a:p>
          <a:p>
            <a:pPr algn="ctr"/>
            <a:r>
              <a:rPr lang="en-US" altLang="ko-KR" sz="1600" dirty="0"/>
              <a:t>(</a:t>
            </a:r>
            <a:r>
              <a:rPr lang="ko-KR" altLang="en-US" sz="1600" dirty="0" err="1" smtClean="0"/>
              <a:t>譜代大名</a:t>
            </a:r>
            <a:r>
              <a:rPr lang="en-US" altLang="ko-KR" sz="1600" spc="-150" dirty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Yoon 윤고딕 520_TT" pitchFamily="18" charset="-127"/>
                <a:ea typeface="Yoon 윤고딕 520_TT" pitchFamily="18" charset="-127"/>
              </a:rPr>
              <a:t>)</a:t>
            </a:r>
            <a:endParaRPr lang="ko-KR" altLang="en-US" sz="1600" dirty="0"/>
          </a:p>
        </p:txBody>
      </p:sp>
      <p:sp>
        <p:nvSpPr>
          <p:cNvPr id="9" name="타원 8"/>
          <p:cNvSpPr/>
          <p:nvPr/>
        </p:nvSpPr>
        <p:spPr>
          <a:xfrm>
            <a:off x="7193173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 err="1"/>
              <a:t>토자마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다이묘</a:t>
            </a:r>
            <a:endParaRPr lang="ko-KR" altLang="en-US" sz="1600" dirty="0"/>
          </a:p>
          <a:p>
            <a:pPr algn="ctr"/>
            <a:r>
              <a:rPr lang="en-US" altLang="ko-KR" sz="1600" dirty="0" smtClean="0"/>
              <a:t>(</a:t>
            </a:r>
            <a:r>
              <a:rPr lang="ko-KR" altLang="en-US" sz="1600" dirty="0" smtClean="0"/>
              <a:t>外様大名</a:t>
            </a:r>
            <a:r>
              <a:rPr lang="en-US" altLang="ko-KR" sz="1600" dirty="0" smtClean="0"/>
              <a:t>)</a:t>
            </a:r>
            <a:endParaRPr lang="ko-KR" alt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4434557" y="2741417"/>
            <a:ext cx="71679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>
            <a:stCxn id="8" idx="6"/>
            <a:endCxn id="9" idx="2"/>
          </p:cNvCxnSpPr>
          <p:nvPr/>
        </p:nvCxnSpPr>
        <p:spPr>
          <a:xfrm>
            <a:off x="6598757" y="2741418"/>
            <a:ext cx="594416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8275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다이묘의</a:t>
            </a:r>
            <a:r>
              <a:rPr lang="ko-KR" altLang="en-US" sz="2000" dirty="0"/>
              <a:t> 종류와 </a:t>
            </a:r>
            <a:r>
              <a:rPr lang="ko-KR" altLang="en-US" sz="2000" dirty="0" smtClean="0"/>
              <a:t>배치</a:t>
            </a:r>
            <a:endParaRPr lang="ko-KR" altLang="en-US" sz="2000" dirty="0"/>
          </a:p>
        </p:txBody>
      </p:sp>
      <p:sp>
        <p:nvSpPr>
          <p:cNvPr id="14" name="직사각형 13"/>
          <p:cNvSpPr/>
          <p:nvPr/>
        </p:nvSpPr>
        <p:spPr>
          <a:xfrm>
            <a:off x="804516" y="3531803"/>
            <a:ext cx="2154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2060"/>
                </a:solidFill>
              </a:rPr>
              <a:t>1</a:t>
            </a:r>
            <a:r>
              <a:rPr lang="ko-KR" altLang="en-US" sz="1400" b="1" dirty="0">
                <a:solidFill>
                  <a:srgbClr val="002060"/>
                </a:solidFill>
              </a:rPr>
              <a:t>만 석 이상의 번을 형성</a:t>
            </a:r>
            <a:endParaRPr lang="en-US" altLang="ko-KR" sz="1400" b="1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rgbClr val="002060"/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658181" y="3501008"/>
            <a:ext cx="22846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 smtClean="0">
                <a:solidFill>
                  <a:srgbClr val="002060"/>
                </a:solidFill>
              </a:rPr>
              <a:t>세키가하라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</a:rPr>
              <a:t>이전부터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가신</a:t>
            </a:r>
            <a:endParaRPr lang="en-US" altLang="ko-KR" sz="1400" b="1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영토가 작은 번</a:t>
            </a:r>
            <a:endParaRPr lang="en-US" altLang="ko-KR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ja-JP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関</a:t>
            </a:r>
            <a:r>
              <a:rPr lang="ja-JP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東・東海・近畿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021792" y="2005059"/>
            <a:ext cx="1472717" cy="1472717"/>
          </a:xfrm>
          <a:prstGeom prst="ellipse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1"/>
            <a:r>
              <a:rPr lang="ko-KR" altLang="en-US" sz="1600" dirty="0" smtClean="0"/>
              <a:t>신판</a:t>
            </a:r>
            <a:endParaRPr lang="en-US" altLang="ko-KR" sz="1600" dirty="0" smtClean="0"/>
          </a:p>
          <a:p>
            <a:pPr algn="ctr" fontAlgn="base" latinLnBrk="1"/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親藩</a:t>
            </a:r>
            <a:r>
              <a:rPr lang="en-US" altLang="ko-KR" sz="1600" dirty="0"/>
              <a:t>)</a:t>
            </a:r>
            <a:endParaRPr lang="ko-KR" altLang="en-US" sz="1600" dirty="0"/>
          </a:p>
        </p:txBody>
      </p:sp>
      <p:sp>
        <p:nvSpPr>
          <p:cNvPr id="18" name="직사각형 17"/>
          <p:cNvSpPr/>
          <p:nvPr/>
        </p:nvSpPr>
        <p:spPr>
          <a:xfrm>
            <a:off x="6925950" y="3501008"/>
            <a:ext cx="21050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err="1">
                <a:solidFill>
                  <a:srgbClr val="002060"/>
                </a:solidFill>
              </a:rPr>
              <a:t>세키가하라</a:t>
            </a:r>
            <a:r>
              <a:rPr lang="ko-KR" altLang="en-US" sz="1400" b="1" dirty="0">
                <a:solidFill>
                  <a:srgbClr val="002060"/>
                </a:solidFill>
              </a:rPr>
              <a:t> 이후에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복속</a:t>
            </a:r>
            <a:endParaRPr lang="en-US" altLang="ko-KR" sz="1400" b="1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영토가 큰 번</a:t>
            </a:r>
            <a:endParaRPr lang="en-US" altLang="ja-JP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ctr"/>
            <a:r>
              <a:rPr lang="ja-JP" altLang="en-US" sz="1400" dirty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東北・九州・北</a:t>
            </a:r>
            <a:r>
              <a:rPr lang="ja-JP" altLang="en-US" sz="1400" dirty="0" smtClean="0">
                <a:ln>
                  <a:solidFill>
                    <a:schemeClr val="tx1">
                      <a:lumMod val="75000"/>
                      <a:lumOff val="25000"/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陸</a:t>
            </a:r>
            <a:endParaRPr lang="en-US" altLang="ja-JP" sz="1400" dirty="0" smtClean="0">
              <a:ln>
                <a:solidFill>
                  <a:schemeClr val="tx1">
                    <a:lumMod val="75000"/>
                    <a:lumOff val="25000"/>
                    <a:alpha val="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7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4003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영화 「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신선조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」속 보신전쟁</a:t>
            </a:r>
          </a:p>
        </p:txBody>
      </p:sp>
      <p:pic>
        <p:nvPicPr>
          <p:cNvPr id="8" name="내용 개체 틀 7" descr="movie_imageCZHX1VG6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6100" y="1753394"/>
            <a:ext cx="2971800" cy="4219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1545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1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직사각형 7"/>
          <p:cNvSpPr/>
          <p:nvPr/>
        </p:nvSpPr>
        <p:spPr>
          <a:xfrm>
            <a:off x="29029" y="4201924"/>
            <a:ext cx="9085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21280345 </a:t>
            </a:r>
            <a:r>
              <a:rPr lang="ko-KR" altLang="en-US" sz="2800" spc="-15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천윤희</a:t>
            </a:r>
            <a:endParaRPr lang="zh-CN" altLang="en-US" sz="2800" spc="-15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343213"/>
            <a:ext cx="9144000" cy="1613802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7200" b="1" spc="-300" dirty="0" smtClean="0">
                <a:ln w="6350"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문호개방</a:t>
            </a:r>
            <a:endParaRPr lang="en-US" altLang="ko-KR" sz="7200" b="1" spc="-300" dirty="0">
              <a:ln w="6350"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7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미국의 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페리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제독 개항 요구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054" y="1556792"/>
            <a:ext cx="2786082" cy="280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99592" y="4509120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002060"/>
                </a:solidFill>
              </a:rPr>
              <a:t>페리</a:t>
            </a:r>
            <a:r>
              <a:rPr lang="ko-KR" altLang="en-US" sz="2000" dirty="0" smtClean="0">
                <a:solidFill>
                  <a:srgbClr val="002060"/>
                </a:solidFill>
              </a:rPr>
              <a:t> 제독 </a:t>
            </a:r>
            <a:r>
              <a:rPr lang="en-US" altLang="ko-KR" sz="2000" dirty="0" smtClean="0">
                <a:solidFill>
                  <a:srgbClr val="002060"/>
                </a:solidFill>
              </a:rPr>
              <a:t>(</a:t>
            </a:r>
            <a:r>
              <a:rPr lang="en-US" altLang="ko-KR" sz="2000" dirty="0" err="1" smtClean="0">
                <a:solidFill>
                  <a:srgbClr val="002060"/>
                </a:solidFill>
              </a:rPr>
              <a:t>Mattehew</a:t>
            </a:r>
            <a:r>
              <a:rPr lang="en-US" altLang="ko-KR" sz="2000" dirty="0" smtClean="0">
                <a:solidFill>
                  <a:srgbClr val="002060"/>
                </a:solidFill>
              </a:rPr>
              <a:t> C. </a:t>
            </a:r>
            <a:r>
              <a:rPr lang="en-US" altLang="ko-KR" sz="2000" dirty="0" err="1" smtClean="0">
                <a:solidFill>
                  <a:srgbClr val="002060"/>
                </a:solidFill>
              </a:rPr>
              <a:t>perry</a:t>
            </a:r>
            <a:r>
              <a:rPr lang="en-US" altLang="ko-KR" dirty="0" smtClean="0">
                <a:solidFill>
                  <a:srgbClr val="002060"/>
                </a:solidFill>
              </a:rPr>
              <a:t>)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192771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1809</a:t>
            </a:r>
            <a:r>
              <a:rPr lang="ko-KR" altLang="en-US" dirty="0" smtClean="0">
                <a:solidFill>
                  <a:srgbClr val="002060"/>
                </a:solidFill>
              </a:rPr>
              <a:t>년 해군 입대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249921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1852</a:t>
            </a:r>
            <a:r>
              <a:rPr lang="ko-KR" altLang="en-US" dirty="0" smtClean="0">
                <a:solidFill>
                  <a:srgbClr val="002060"/>
                </a:solidFill>
              </a:rPr>
              <a:t>년 </a:t>
            </a:r>
            <a:r>
              <a:rPr lang="en-US" altLang="ko-KR" dirty="0" smtClean="0">
                <a:solidFill>
                  <a:srgbClr val="002060"/>
                </a:solidFill>
              </a:rPr>
              <a:t>3</a:t>
            </a:r>
            <a:r>
              <a:rPr lang="ko-KR" altLang="en-US" dirty="0" smtClean="0">
                <a:solidFill>
                  <a:srgbClr val="002060"/>
                </a:solidFill>
              </a:rPr>
              <a:t>월 일본을 개국하라는 지령을 </a:t>
            </a:r>
            <a:r>
              <a:rPr lang="ko-KR" altLang="en-US" dirty="0" err="1" smtClean="0">
                <a:solidFill>
                  <a:srgbClr val="002060"/>
                </a:solidFill>
              </a:rPr>
              <a:t>받듬</a:t>
            </a:r>
            <a:r>
              <a:rPr lang="ko-KR" altLang="en-US" dirty="0" smtClean="0">
                <a:solidFill>
                  <a:srgbClr val="002060"/>
                </a:solidFill>
              </a:rPr>
              <a:t>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307072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1853</a:t>
            </a:r>
            <a:r>
              <a:rPr lang="ko-KR" altLang="en-US" dirty="0" smtClean="0">
                <a:solidFill>
                  <a:srgbClr val="002060"/>
                </a:solidFill>
              </a:rPr>
              <a:t>년 일본 </a:t>
            </a:r>
            <a:r>
              <a:rPr lang="ko-KR" altLang="en-US" dirty="0" err="1" smtClean="0">
                <a:solidFill>
                  <a:srgbClr val="002060"/>
                </a:solidFill>
              </a:rPr>
              <a:t>우라가에</a:t>
            </a:r>
            <a:r>
              <a:rPr lang="ko-KR" altLang="en-US" dirty="0" smtClean="0">
                <a:solidFill>
                  <a:srgbClr val="002060"/>
                </a:solidFill>
              </a:rPr>
              <a:t> 입항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968" y="363573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1854</a:t>
            </a:r>
            <a:r>
              <a:rPr lang="ko-KR" altLang="en-US" dirty="0" smtClean="0">
                <a:solidFill>
                  <a:srgbClr val="002060"/>
                </a:solidFill>
              </a:rPr>
              <a:t>년 일본을 개항하게 </a:t>
            </a:r>
            <a:r>
              <a:rPr lang="ko-KR" altLang="en-US" dirty="0" err="1" smtClean="0">
                <a:solidFill>
                  <a:srgbClr val="002060"/>
                </a:solidFill>
              </a:rPr>
              <a:t>만듬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미국의 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페리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제독 개항 요구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33984" y="1268760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페리의</a:t>
            </a:r>
            <a:r>
              <a:rPr lang="ko-KR" altLang="en-US" sz="2000" dirty="0"/>
              <a:t> </a:t>
            </a:r>
            <a:r>
              <a:rPr lang="en-US" altLang="ko-KR" sz="2000" dirty="0"/>
              <a:t>1</a:t>
            </a:r>
            <a:r>
              <a:rPr lang="ko-KR" altLang="en-US" sz="2000" dirty="0"/>
              <a:t>차 내항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719048"/>
            <a:ext cx="4074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4048" y="2217638"/>
            <a:ext cx="450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002060"/>
                </a:solidFill>
              </a:rPr>
              <a:t>내 소박한 바람은 미국과 일본 양국이</a:t>
            </a:r>
            <a:endParaRPr lang="en-US" altLang="ko-KR" dirty="0" smtClean="0">
              <a:solidFill>
                <a:srgbClr val="002060"/>
              </a:solidFill>
            </a:endParaRPr>
          </a:p>
          <a:p>
            <a:r>
              <a:rPr lang="ko-KR" altLang="en-US" dirty="0" err="1" smtClean="0">
                <a:solidFill>
                  <a:srgbClr val="002060"/>
                </a:solidFill>
              </a:rPr>
              <a:t>사이좋게</a:t>
            </a:r>
            <a:r>
              <a:rPr lang="ko-KR" altLang="en-US" dirty="0" smtClean="0">
                <a:solidFill>
                  <a:srgbClr val="002060"/>
                </a:solidFill>
              </a:rPr>
              <a:t> 지내면서 경제적으로 교류 </a:t>
            </a:r>
            <a:endParaRPr lang="en-US" altLang="ko-KR" dirty="0" smtClean="0">
              <a:solidFill>
                <a:srgbClr val="002060"/>
              </a:solidFill>
            </a:endParaRPr>
          </a:p>
          <a:p>
            <a:r>
              <a:rPr lang="ko-KR" altLang="en-US" dirty="0" err="1" smtClean="0">
                <a:solidFill>
                  <a:srgbClr val="002060"/>
                </a:solidFill>
              </a:rPr>
              <a:t>하는것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9442" y="4027130"/>
            <a:ext cx="1214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rgbClr val="002060"/>
                </a:solidFill>
              </a:rPr>
              <a:t>흑선</a:t>
            </a:r>
            <a:endParaRPr lang="ko-KR" altLang="en-US" sz="30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4581128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rgbClr val="002060"/>
                </a:solidFill>
              </a:rPr>
              <a:t>필모어</a:t>
            </a:r>
            <a:r>
              <a:rPr lang="ko-KR" altLang="en-US" dirty="0" smtClean="0">
                <a:solidFill>
                  <a:srgbClr val="002060"/>
                </a:solidFill>
              </a:rPr>
              <a:t> </a:t>
            </a:r>
            <a:r>
              <a:rPr lang="ko-KR" altLang="en-US" dirty="0" err="1" smtClean="0">
                <a:solidFill>
                  <a:srgbClr val="002060"/>
                </a:solidFill>
              </a:rPr>
              <a:t>대동령의</a:t>
            </a:r>
            <a:r>
              <a:rPr lang="ko-KR" altLang="en-US" dirty="0" smtClean="0">
                <a:solidFill>
                  <a:srgbClr val="002060"/>
                </a:solidFill>
              </a:rPr>
              <a:t> 친서를 제시하고 </a:t>
            </a:r>
            <a:endParaRPr lang="en-US" altLang="ko-KR" dirty="0" smtClean="0">
              <a:solidFill>
                <a:srgbClr val="002060"/>
              </a:solidFill>
            </a:endParaRPr>
          </a:p>
          <a:p>
            <a:r>
              <a:rPr lang="ko-KR" altLang="en-US" dirty="0" smtClean="0">
                <a:solidFill>
                  <a:srgbClr val="002060"/>
                </a:solidFill>
              </a:rPr>
              <a:t>이듬해 재차 내항 할 때까지 답변을 준비 할 것을 요구</a:t>
            </a:r>
            <a:endParaRPr lang="en-US" altLang="ko-KR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501412" y="980728"/>
            <a:ext cx="8642588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미국의 </a:t>
            </a:r>
            <a:r>
              <a:rPr lang="ko-KR" altLang="en-US" sz="2400" b="1" dirty="0" err="1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페리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제독 개항 요구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75144" y="1052736"/>
            <a:ext cx="3024336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 err="1"/>
              <a:t>페리의</a:t>
            </a:r>
            <a:r>
              <a:rPr lang="ko-KR" altLang="en-US" sz="2000" dirty="0"/>
              <a:t> 내항 당시 일본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556792"/>
            <a:ext cx="2928958" cy="336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43608" y="4896162"/>
            <a:ext cx="3500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err="1" smtClean="0">
                <a:solidFill>
                  <a:srgbClr val="002060"/>
                </a:solidFill>
              </a:rPr>
              <a:t>아베</a:t>
            </a:r>
            <a:r>
              <a:rPr lang="ko-KR" altLang="en-US" sz="2500" b="1" dirty="0" smtClean="0">
                <a:solidFill>
                  <a:srgbClr val="002060"/>
                </a:solidFill>
              </a:rPr>
              <a:t> </a:t>
            </a:r>
            <a:r>
              <a:rPr lang="ko-KR" altLang="en-US" sz="2500" b="1" dirty="0" err="1" smtClean="0">
                <a:solidFill>
                  <a:srgbClr val="002060"/>
                </a:solidFill>
              </a:rPr>
              <a:t>마사히로</a:t>
            </a:r>
            <a:endParaRPr lang="ko-KR" altLang="en-US" sz="25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931876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002060"/>
                </a:solidFill>
              </a:rPr>
              <a:t>개국에 대한 </a:t>
            </a:r>
            <a:r>
              <a:rPr lang="ko-KR" altLang="en-US" b="1" dirty="0" err="1" smtClean="0">
                <a:solidFill>
                  <a:srgbClr val="002060"/>
                </a:solidFill>
              </a:rPr>
              <a:t>다이묘들의</a:t>
            </a:r>
            <a:r>
              <a:rPr lang="ko-KR" altLang="en-US" b="1" dirty="0" smtClean="0">
                <a:solidFill>
                  <a:srgbClr val="002060"/>
                </a:solidFill>
              </a:rPr>
              <a:t> 의견</a:t>
            </a:r>
            <a:endParaRPr lang="en-US" altLang="ko-KR" b="1" dirty="0" smtClean="0">
              <a:solidFill>
                <a:srgbClr val="002060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10526"/>
          <a:stretch/>
        </p:blipFill>
        <p:spPr>
          <a:xfrm>
            <a:off x="3851920" y="1196752"/>
            <a:ext cx="513756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3429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미일 화친조약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(1854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년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984" y="980728"/>
            <a:ext cx="830251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49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수호통상조약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(1858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년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" y="1806339"/>
            <a:ext cx="8111430" cy="349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733984" y="1268760"/>
            <a:ext cx="3333960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/>
              <a:t>미 </a:t>
            </a:r>
            <a:r>
              <a:rPr lang="en-US" altLang="ko-KR" sz="2000" dirty="0"/>
              <a:t>. </a:t>
            </a:r>
            <a:r>
              <a:rPr lang="ko-KR" altLang="en-US" sz="2000" dirty="0"/>
              <a:t>일 수호 통상조약 원문</a:t>
            </a:r>
          </a:p>
        </p:txBody>
      </p:sp>
    </p:spTree>
    <p:extLst>
      <p:ext uri="{BB962C8B-B14F-4D97-AF65-F5344CB8AC3E}">
        <p14:creationId xmlns:p14="http://schemas.microsoft.com/office/powerpoint/2010/main" val="9628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501412" y="387679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미</a:t>
            </a:r>
            <a:r>
              <a:rPr lang="en-US" altLang="ko-KR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일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수호통상조약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(1858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년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01936" y="1053541"/>
            <a:ext cx="3333960" cy="359235"/>
          </a:xfrm>
          <a:prstGeom prst="rect">
            <a:avLst/>
          </a:prstGeom>
          <a:gradFill flip="none" rotWithShape="1">
            <a:gsLst>
              <a:gs pos="23000">
                <a:srgbClr val="FF3E26"/>
              </a:gs>
              <a:gs pos="100000">
                <a:srgbClr val="FF7D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dirty="0"/>
              <a:t>일본이 개항한 </a:t>
            </a:r>
            <a:r>
              <a:rPr lang="en-US" altLang="ko-KR" sz="2000" dirty="0"/>
              <a:t>5</a:t>
            </a:r>
            <a:r>
              <a:rPr lang="ko-KR" altLang="en-US" sz="2000" dirty="0"/>
              <a:t>개의 항구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36277"/>
            <a:ext cx="8712968" cy="513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58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얀 골지 배경.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-1" y="619"/>
            <a:ext cx="9144000" cy="1059542"/>
          </a:xfrm>
          <a:prstGeom prst="rect">
            <a:avLst/>
          </a:prstGeom>
          <a:gradFill flip="none" rotWithShape="1">
            <a:gsLst>
              <a:gs pos="0">
                <a:srgbClr val="FF3E26">
                  <a:alpha val="28000"/>
                </a:srgbClr>
              </a:gs>
              <a:gs pos="100000">
                <a:srgbClr val="FF3E26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277239717"/>
              </p:ext>
            </p:extLst>
          </p:nvPr>
        </p:nvGraphicFramePr>
        <p:xfrm>
          <a:off x="357158" y="214290"/>
          <a:ext cx="778674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7224" y="1785926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일본을 최초로 개항시킨 조약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4929198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요코하마가 추가로 개항되고 협정관세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치외법권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영사 재판권을 </a:t>
            </a:r>
            <a:endParaRPr lang="en-US" altLang="ko-KR" dirty="0" smtClean="0"/>
          </a:p>
          <a:p>
            <a:r>
              <a:rPr lang="ko-KR" altLang="en-US" dirty="0" smtClean="0"/>
              <a:t>인정하여 불평등조약을 맺게 됨</a:t>
            </a:r>
            <a:endParaRPr lang="ko-KR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54796"/>
            <a:ext cx="2224051" cy="149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3"/>
          <p:cNvSpPr/>
          <p:nvPr/>
        </p:nvSpPr>
        <p:spPr>
          <a:xfrm>
            <a:off x="733984" y="980728"/>
            <a:ext cx="8302512" cy="5040560"/>
          </a:xfrm>
          <a:custGeom>
            <a:avLst/>
            <a:gdLst/>
            <a:ahLst/>
            <a:cxnLst/>
            <a:rect l="l" t="t" r="r" b="b"/>
            <a:pathLst>
              <a:path w="8020398" h="3985617">
                <a:moveTo>
                  <a:pt x="1" y="0"/>
                </a:moveTo>
                <a:lnTo>
                  <a:pt x="8020398" y="0"/>
                </a:lnTo>
                <a:lnTo>
                  <a:pt x="8020398" y="3529014"/>
                </a:lnTo>
                <a:lnTo>
                  <a:pt x="361614" y="3529014"/>
                </a:lnTo>
                <a:lnTo>
                  <a:pt x="0" y="3985617"/>
                </a:lnTo>
                <a:lnTo>
                  <a:pt x="0" y="3214688"/>
                </a:lnTo>
                <a:lnTo>
                  <a:pt x="1" y="321468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0">
                  <a:srgbClr val="FF3E26"/>
                </a:gs>
                <a:gs pos="100000">
                  <a:srgbClr val="FF9933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901444"/>
            <a:ext cx="2111896" cy="1055948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01412" y="387679"/>
            <a:ext cx="267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메이지 </a:t>
            </a:r>
            <a:r>
              <a:rPr lang="ko-KR" altLang="en-US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유신이란</a:t>
            </a:r>
            <a:r>
              <a:rPr lang="en-US" altLang="ko-KR" sz="2400" b="1" dirty="0" smtClean="0">
                <a:solidFill>
                  <a:schemeClr val="bg1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?</a:t>
            </a:r>
            <a:endParaRPr lang="en-US" altLang="ko-KR" sz="2400" b="1" dirty="0">
              <a:solidFill>
                <a:schemeClr val="bg1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1124745"/>
            <a:ext cx="5184576" cy="298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59632" y="4244895"/>
            <a:ext cx="756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002060"/>
                </a:solidFill>
              </a:rPr>
              <a:t>하층 무사들이 주동이 되어 에도 막부를 타도하는 </a:t>
            </a:r>
            <a:r>
              <a:rPr lang="ko-KR" altLang="en-US" dirty="0" err="1" smtClean="0">
                <a:solidFill>
                  <a:srgbClr val="002060"/>
                </a:solidFill>
              </a:rPr>
              <a:t>존왕</a:t>
            </a:r>
            <a:r>
              <a:rPr lang="ko-KR" altLang="en-US" dirty="0" smtClean="0">
                <a:solidFill>
                  <a:srgbClr val="002060"/>
                </a:solidFill>
              </a:rPr>
              <a:t> 운동이 일어났다</a:t>
            </a:r>
            <a:r>
              <a:rPr lang="en-US" altLang="ko-KR" dirty="0" smtClean="0">
                <a:solidFill>
                  <a:srgbClr val="002060"/>
                </a:solidFill>
              </a:rPr>
              <a:t>. 1867</a:t>
            </a:r>
            <a:r>
              <a:rPr lang="ko-KR" altLang="en-US" dirty="0" smtClean="0">
                <a:solidFill>
                  <a:srgbClr val="002060"/>
                </a:solidFill>
              </a:rPr>
              <a:t>년에는 국왕 중심의 새 정권이 성립되고</a:t>
            </a:r>
            <a:r>
              <a:rPr lang="en-US" altLang="ko-KR" dirty="0" smtClean="0">
                <a:solidFill>
                  <a:srgbClr val="002060"/>
                </a:solidFill>
              </a:rPr>
              <a:t>, </a:t>
            </a:r>
          </a:p>
          <a:p>
            <a:r>
              <a:rPr lang="ko-KR" altLang="en-US" dirty="0" smtClean="0">
                <a:solidFill>
                  <a:srgbClr val="002060"/>
                </a:solidFill>
              </a:rPr>
              <a:t>이듬해 </a:t>
            </a:r>
            <a:r>
              <a:rPr lang="en-US" altLang="ko-KR" dirty="0" smtClean="0">
                <a:solidFill>
                  <a:srgbClr val="002060"/>
                </a:solidFill>
              </a:rPr>
              <a:t>5</a:t>
            </a:r>
            <a:r>
              <a:rPr lang="ko-KR" altLang="en-US" dirty="0" smtClean="0">
                <a:solidFill>
                  <a:srgbClr val="002060"/>
                </a:solidFill>
              </a:rPr>
              <a:t>개조의 </a:t>
            </a:r>
            <a:r>
              <a:rPr lang="ko-KR" altLang="en-US" dirty="0" err="1" smtClean="0">
                <a:solidFill>
                  <a:srgbClr val="002060"/>
                </a:solidFill>
              </a:rPr>
              <a:t>어서문이</a:t>
            </a:r>
            <a:r>
              <a:rPr lang="ko-KR" altLang="en-US" dirty="0" smtClean="0">
                <a:solidFill>
                  <a:srgbClr val="002060"/>
                </a:solidFill>
              </a:rPr>
              <a:t> 발표되면서 개혁이 시작된 시기</a:t>
            </a:r>
            <a:endParaRPr lang="en-US" altLang="ko-KR" dirty="0" smtClean="0">
              <a:solidFill>
                <a:srgbClr val="002060"/>
              </a:solidFill>
            </a:endParaRPr>
          </a:p>
          <a:p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F2652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3969</Words>
  <Application>Microsoft Office PowerPoint</Application>
  <PresentationFormat>화면 슬라이드 쇼(4:3)</PresentationFormat>
  <Paragraphs>970</Paragraphs>
  <Slides>104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104</vt:i4>
      </vt:variant>
    </vt:vector>
  </HeadingPairs>
  <TitlesOfParts>
    <vt:vector size="123" baseType="lpstr">
      <vt:lpstr>Tahoma</vt:lpstr>
      <vt:lpstr>궁서체</vt:lpstr>
      <vt:lpstr>宋体</vt:lpstr>
      <vt:lpstr>Microsoft YaHei UI</vt:lpstr>
      <vt:lpstr>Wingdings</vt:lpstr>
      <vt:lpstr>ＭＳ Ｐゴシック</vt:lpstr>
      <vt:lpstr>HY궁서B</vt:lpstr>
      <vt:lpstr>Yoon 윤고딕 550_TT</vt:lpstr>
      <vt:lpstr>굴림체</vt:lpstr>
      <vt:lpstr>Yoon 윤고딕 520_TT</vt:lpstr>
      <vt:lpstr>HY견고딕</vt:lpstr>
      <vt:lpstr>新細明體</vt:lpstr>
      <vt:lpstr>Arial</vt:lpstr>
      <vt:lpstr>Century Gothic</vt:lpstr>
      <vt:lpstr>HY나무B</vt:lpstr>
      <vt:lpstr>돋움</vt:lpstr>
      <vt:lpstr>맑은 고딕</vt:lpstr>
      <vt:lpstr>Calibri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samung</dc:creator>
  <cp:lastModifiedBy>sumin lee</cp:lastModifiedBy>
  <cp:revision>262</cp:revision>
  <dcterms:created xsi:type="dcterms:W3CDTF">2015-08-13T02:29:51Z</dcterms:created>
  <dcterms:modified xsi:type="dcterms:W3CDTF">2015-12-04T13:47:07Z</dcterms:modified>
  <cp:contentStatus/>
</cp:coreProperties>
</file>