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256" r:id="rId2"/>
    <p:sldId id="257" r:id="rId3"/>
    <p:sldId id="260" r:id="rId4"/>
    <p:sldId id="258" r:id="rId5"/>
    <p:sldId id="292" r:id="rId6"/>
    <p:sldId id="297" r:id="rId7"/>
    <p:sldId id="301" r:id="rId8"/>
    <p:sldId id="298" r:id="rId9"/>
    <p:sldId id="316" r:id="rId10"/>
    <p:sldId id="262" r:id="rId11"/>
    <p:sldId id="302" r:id="rId12"/>
    <p:sldId id="323" r:id="rId13"/>
    <p:sldId id="303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04" r:id="rId23"/>
    <p:sldId id="315" r:id="rId24"/>
    <p:sldId id="264" r:id="rId25"/>
    <p:sldId id="265" r:id="rId26"/>
    <p:sldId id="271" r:id="rId27"/>
    <p:sldId id="270" r:id="rId28"/>
    <p:sldId id="269" r:id="rId29"/>
    <p:sldId id="288" r:id="rId30"/>
    <p:sldId id="289" r:id="rId31"/>
    <p:sldId id="290" r:id="rId32"/>
    <p:sldId id="291" r:id="rId33"/>
    <p:sldId id="295" r:id="rId34"/>
    <p:sldId id="293" r:id="rId35"/>
    <p:sldId id="294" r:id="rId36"/>
    <p:sldId id="296" r:id="rId37"/>
    <p:sldId id="268" r:id="rId38"/>
    <p:sldId id="279" r:id="rId39"/>
    <p:sldId id="280" r:id="rId40"/>
    <p:sldId id="281" r:id="rId41"/>
    <p:sldId id="283" r:id="rId42"/>
    <p:sldId id="282" r:id="rId43"/>
    <p:sldId id="284" r:id="rId44"/>
    <p:sldId id="324" r:id="rId45"/>
    <p:sldId id="299" r:id="rId46"/>
    <p:sldId id="325" r:id="rId47"/>
    <p:sldId id="326" r:id="rId48"/>
    <p:sldId id="327" r:id="rId49"/>
    <p:sldId id="300" r:id="rId50"/>
    <p:sldId id="286" r:id="rId51"/>
    <p:sldId id="285" r:id="rId52"/>
    <p:sldId id="317" r:id="rId53"/>
    <p:sldId id="321" r:id="rId54"/>
    <p:sldId id="320" r:id="rId55"/>
    <p:sldId id="319" r:id="rId56"/>
    <p:sldId id="318" r:id="rId57"/>
    <p:sldId id="278" r:id="rId58"/>
    <p:sldId id="272" r:id="rId59"/>
    <p:sldId id="273" r:id="rId60"/>
    <p:sldId id="274" r:id="rId61"/>
    <p:sldId id="275" r:id="rId62"/>
    <p:sldId id="277" r:id="rId63"/>
    <p:sldId id="322" r:id="rId6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8984" autoAdjust="0"/>
  </p:normalViewPr>
  <p:slideViewPr>
    <p:cSldViewPr>
      <p:cViewPr varScale="1">
        <p:scale>
          <a:sx n="97" d="100"/>
          <a:sy n="97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신도수의 증가</a:t>
            </a:r>
            <a:endParaRPr lang="ko-KR" altLang="en-US" dirty="0"/>
          </a:p>
        </c:rich>
      </c:tx>
    </c:title>
    <c:plotArea>
      <c:layout>
        <c:manualLayout>
          <c:layoutTarget val="inner"/>
          <c:xMode val="edge"/>
          <c:yMode val="edge"/>
          <c:x val="0.10550426509186352"/>
          <c:y val="3.7546998031496082E-2"/>
          <c:w val="0.73199573490813874"/>
          <c:h val="0.6800467519685055"/>
        </c:manualLayout>
      </c:layout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만명</c:v>
                </c:pt>
              </c:strCache>
            </c:strRef>
          </c:tx>
          <c:cat>
            <c:numRef>
              <c:f>'Sheet1'!$A$2:$A$5</c:f>
              <c:numCache>
                <c:formatCode>General</c:formatCode>
                <c:ptCount val="4"/>
                <c:pt idx="0">
                  <c:v>1570</c:v>
                </c:pt>
                <c:pt idx="1">
                  <c:v>1580</c:v>
                </c:pt>
                <c:pt idx="2">
                  <c:v>1590</c:v>
                </c:pt>
                <c:pt idx="3">
                  <c:v>1616</c:v>
                </c:pt>
              </c:numCache>
            </c:num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</c:ser>
        <c:axId val="78060928"/>
        <c:axId val="78083200"/>
      </c:barChart>
      <c:catAx>
        <c:axId val="78060928"/>
        <c:scaling>
          <c:orientation val="minMax"/>
        </c:scaling>
        <c:axPos val="b"/>
        <c:numFmt formatCode="General" sourceLinked="1"/>
        <c:tickLblPos val="nextTo"/>
        <c:crossAx val="78083200"/>
        <c:crosses val="autoZero"/>
        <c:auto val="1"/>
        <c:lblAlgn val="ctr"/>
        <c:lblOffset val="100"/>
      </c:catAx>
      <c:valAx>
        <c:axId val="78083200"/>
        <c:scaling>
          <c:orientation val="minMax"/>
        </c:scaling>
        <c:axPos val="l"/>
        <c:majorGridlines/>
        <c:numFmt formatCode="@" sourceLinked="0"/>
        <c:tickLblPos val="nextTo"/>
        <c:crossAx val="780609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일본의 인구</c:v>
                </c:pt>
              </c:strCache>
            </c:strRef>
          </c:tx>
          <c:explosion val="13"/>
          <c:dPt>
            <c:idx val="0"/>
            <c:explosion val="10"/>
          </c:dPt>
          <c:cat>
            <c:strRef>
              <c:f>Sheet1!$A$2:$A$5</c:f>
              <c:strCache>
                <c:ptCount val="4"/>
                <c:pt idx="0">
                  <c:v>기타</c:v>
                </c:pt>
                <c:pt idx="1">
                  <c:v>기독교</c:v>
                </c:pt>
                <c:pt idx="2">
                  <c:v>불교</c:v>
                </c:pt>
                <c:pt idx="3">
                  <c:v>신도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100</c:v>
                </c:pt>
                <c:pt idx="2">
                  <c:v>6300</c:v>
                </c:pt>
                <c:pt idx="3">
                  <c:v>6700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회원수의 증가</a:t>
            </a:r>
            <a:endParaRPr lang="ko-KR" altLang="en-US" dirty="0"/>
          </a:p>
        </c:rich>
      </c:tx>
    </c:title>
    <c:plotArea>
      <c:layout>
        <c:manualLayout>
          <c:layoutTarget val="inner"/>
          <c:xMode val="edge"/>
          <c:yMode val="edge"/>
          <c:x val="0.10550426509186352"/>
          <c:y val="3.7546998031496075E-2"/>
          <c:w val="0.73199573490813896"/>
          <c:h val="0.680046751968504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만 세대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1970</c:v>
                </c:pt>
                <c:pt idx="1">
                  <c:v>2009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780</c:v>
                </c:pt>
                <c:pt idx="1">
                  <c:v>1000</c:v>
                </c:pt>
              </c:numCache>
            </c:numRef>
          </c:val>
        </c:ser>
        <c:axId val="79418112"/>
        <c:axId val="79630720"/>
      </c:barChart>
      <c:catAx>
        <c:axId val="79418112"/>
        <c:scaling>
          <c:orientation val="minMax"/>
        </c:scaling>
        <c:axPos val="b"/>
        <c:numFmt formatCode="General" sourceLinked="1"/>
        <c:tickLblPos val="nextTo"/>
        <c:crossAx val="79630720"/>
        <c:crosses val="autoZero"/>
        <c:auto val="1"/>
        <c:lblAlgn val="ctr"/>
        <c:lblOffset val="100"/>
      </c:catAx>
      <c:valAx>
        <c:axId val="79630720"/>
        <c:scaling>
          <c:orientation val="minMax"/>
        </c:scaling>
        <c:axPos val="l"/>
        <c:majorGridlines/>
        <c:numFmt formatCode="@" sourceLinked="0"/>
        <c:tickLblPos val="nextTo"/>
        <c:crossAx val="794181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7BE89-E4E1-4DEA-9EAF-33485AE06B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868B52F-53EB-4A8C-ACA5-BCA2E1E388BE}">
      <dgm:prSet phldrT="[텍스트]" custT="1"/>
      <dgm:spPr/>
      <dgm:t>
        <a:bodyPr/>
        <a:lstStyle/>
        <a:p>
          <a:pPr latinLnBrk="1"/>
          <a:r>
            <a:rPr lang="ko-KR" altLang="en-US" sz="3200" dirty="0" err="1" smtClean="0"/>
            <a:t>세계의동단</a:t>
          </a:r>
          <a:endParaRPr lang="ko-KR" altLang="en-US" sz="3200" dirty="0"/>
        </a:p>
      </dgm:t>
    </dgm:pt>
    <dgm:pt modelId="{199A465E-1926-40AD-A437-EAB5C097C1B5}" type="parTrans" cxnId="{83283505-7F7F-457F-B2BB-DDC1428DBD16}">
      <dgm:prSet/>
      <dgm:spPr/>
      <dgm:t>
        <a:bodyPr/>
        <a:lstStyle/>
        <a:p>
          <a:pPr latinLnBrk="1"/>
          <a:endParaRPr lang="ko-KR" altLang="en-US"/>
        </a:p>
      </dgm:t>
    </dgm:pt>
    <dgm:pt modelId="{7C1011F7-EB34-44DA-818E-D2FF22D9E0EA}" type="sibTrans" cxnId="{83283505-7F7F-457F-B2BB-DDC1428DBD16}">
      <dgm:prSet/>
      <dgm:spPr/>
      <dgm:t>
        <a:bodyPr/>
        <a:lstStyle/>
        <a:p>
          <a:pPr latinLnBrk="1"/>
          <a:endParaRPr lang="ko-KR" altLang="en-US"/>
        </a:p>
      </dgm:t>
    </dgm:pt>
    <dgm:pt modelId="{32235974-69AE-46C2-9FC9-A23D5D37489A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쇄국정책</a:t>
          </a:r>
          <a:endParaRPr lang="ko-KR" altLang="en-US" sz="2800" dirty="0"/>
        </a:p>
      </dgm:t>
    </dgm:pt>
    <dgm:pt modelId="{68CFB77B-CC85-430D-B53D-C91E22AB5156}" type="parTrans" cxnId="{4DA5F69B-4796-4A26-9EFF-809DE9092B2C}">
      <dgm:prSet/>
      <dgm:spPr/>
      <dgm:t>
        <a:bodyPr/>
        <a:lstStyle/>
        <a:p>
          <a:pPr latinLnBrk="1"/>
          <a:endParaRPr lang="ko-KR" altLang="en-US"/>
        </a:p>
      </dgm:t>
    </dgm:pt>
    <dgm:pt modelId="{88FA9327-1BD4-4482-A68A-2B2FDCC3771C}" type="sibTrans" cxnId="{4DA5F69B-4796-4A26-9EFF-809DE9092B2C}">
      <dgm:prSet/>
      <dgm:spPr/>
      <dgm:t>
        <a:bodyPr/>
        <a:lstStyle/>
        <a:p>
          <a:pPr latinLnBrk="1"/>
          <a:endParaRPr lang="ko-KR" altLang="en-US"/>
        </a:p>
      </dgm:t>
    </dgm:pt>
    <dgm:pt modelId="{448650D7-9E20-4F29-B15B-F57B01396361}">
      <dgm:prSet phldrT="[텍스트]"/>
      <dgm:spPr/>
      <dgm:t>
        <a:bodyPr/>
        <a:lstStyle/>
        <a:p>
          <a:pPr latinLnBrk="1"/>
          <a:r>
            <a:rPr lang="ko-KR" altLang="en-US" dirty="0" smtClean="0"/>
            <a:t>문화</a:t>
          </a:r>
          <a:endParaRPr lang="ko-KR" altLang="en-US" dirty="0"/>
        </a:p>
      </dgm:t>
    </dgm:pt>
    <dgm:pt modelId="{AB5E5035-67E2-4BDB-A47D-442AF6EA2043}" type="parTrans" cxnId="{B6987D1A-81E0-4A02-B6D5-98D16C995536}">
      <dgm:prSet/>
      <dgm:spPr/>
      <dgm:t>
        <a:bodyPr/>
        <a:lstStyle/>
        <a:p>
          <a:pPr latinLnBrk="1"/>
          <a:endParaRPr lang="ko-KR" altLang="en-US"/>
        </a:p>
      </dgm:t>
    </dgm:pt>
    <dgm:pt modelId="{668D92C8-CD7E-414B-91C2-5B3755F66860}" type="sibTrans" cxnId="{B6987D1A-81E0-4A02-B6D5-98D16C995536}">
      <dgm:prSet/>
      <dgm:spPr/>
      <dgm:t>
        <a:bodyPr/>
        <a:lstStyle/>
        <a:p>
          <a:pPr latinLnBrk="1"/>
          <a:endParaRPr lang="ko-KR" altLang="en-US"/>
        </a:p>
      </dgm:t>
    </dgm:pt>
    <dgm:pt modelId="{4604E504-777A-4AE2-BD6B-F4EA09C45FB7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외부에민감</a:t>
          </a:r>
          <a:endParaRPr lang="ko-KR" altLang="en-US" dirty="0"/>
        </a:p>
      </dgm:t>
    </dgm:pt>
    <dgm:pt modelId="{449D6F30-6DE1-4DFD-A53E-E8B6CA04053B}" type="parTrans" cxnId="{91276106-2918-4C8B-94CF-5C91E9A98153}">
      <dgm:prSet/>
      <dgm:spPr/>
      <dgm:t>
        <a:bodyPr/>
        <a:lstStyle/>
        <a:p>
          <a:pPr latinLnBrk="1"/>
          <a:endParaRPr lang="ko-KR" altLang="en-US"/>
        </a:p>
      </dgm:t>
    </dgm:pt>
    <dgm:pt modelId="{2E6FB4E2-E881-4F5F-B8AA-BE817C06E35B}" type="sibTrans" cxnId="{91276106-2918-4C8B-94CF-5C91E9A98153}">
      <dgm:prSet/>
      <dgm:spPr/>
      <dgm:t>
        <a:bodyPr/>
        <a:lstStyle/>
        <a:p>
          <a:pPr latinLnBrk="1"/>
          <a:endParaRPr lang="ko-KR" altLang="en-US"/>
        </a:p>
      </dgm:t>
    </dgm:pt>
    <dgm:pt modelId="{0C773BC4-B4F8-4F94-AAE3-8B9513CF701B}">
      <dgm:prSet phldrT="[텍스트]"/>
      <dgm:spPr/>
      <dgm:t>
        <a:bodyPr/>
        <a:lstStyle/>
        <a:p>
          <a:pPr latinLnBrk="1"/>
          <a:r>
            <a:rPr lang="ko-KR" altLang="en-US" dirty="0" smtClean="0"/>
            <a:t>특이성</a:t>
          </a:r>
          <a:endParaRPr lang="ko-KR" altLang="en-US" dirty="0"/>
        </a:p>
      </dgm:t>
    </dgm:pt>
    <dgm:pt modelId="{16597C23-354E-4B8E-AFD1-52CE1BC60BCD}" type="parTrans" cxnId="{91F98697-78FD-4155-8D82-D90B174D3D83}">
      <dgm:prSet/>
      <dgm:spPr/>
      <dgm:t>
        <a:bodyPr/>
        <a:lstStyle/>
        <a:p>
          <a:pPr latinLnBrk="1"/>
          <a:endParaRPr lang="ko-KR" altLang="en-US"/>
        </a:p>
      </dgm:t>
    </dgm:pt>
    <dgm:pt modelId="{CCC98DC0-B232-49C5-AA75-78C02EF39A9B}" type="sibTrans" cxnId="{91F98697-78FD-4155-8D82-D90B174D3D83}">
      <dgm:prSet/>
      <dgm:spPr/>
      <dgm:t>
        <a:bodyPr/>
        <a:lstStyle/>
        <a:p>
          <a:pPr latinLnBrk="1"/>
          <a:endParaRPr lang="ko-KR" altLang="en-US"/>
        </a:p>
      </dgm:t>
    </dgm:pt>
    <dgm:pt modelId="{69731485-AA58-40E2-9416-F46CB7F1967B}">
      <dgm:prSet phldrT="[텍스트]"/>
      <dgm:spPr/>
      <dgm:t>
        <a:bodyPr/>
        <a:lstStyle/>
        <a:p>
          <a:pPr latinLnBrk="1"/>
          <a:r>
            <a:rPr lang="ko-KR" altLang="en-US" dirty="0" smtClean="0"/>
            <a:t>동질성</a:t>
          </a:r>
          <a:endParaRPr lang="ko-KR" altLang="en-US" dirty="0"/>
        </a:p>
      </dgm:t>
    </dgm:pt>
    <dgm:pt modelId="{8FE0CCDE-525C-48CA-9077-7596D04FAF4D}" type="parTrans" cxnId="{E6D5EFFD-BC1A-4557-BC4D-6FCE2FAB7B21}">
      <dgm:prSet/>
      <dgm:spPr/>
      <dgm:t>
        <a:bodyPr/>
        <a:lstStyle/>
        <a:p>
          <a:pPr latinLnBrk="1"/>
          <a:endParaRPr lang="ko-KR" altLang="en-US"/>
        </a:p>
      </dgm:t>
    </dgm:pt>
    <dgm:pt modelId="{08138080-F89A-4D6A-A0D9-76A71523939C}" type="sibTrans" cxnId="{E6D5EFFD-BC1A-4557-BC4D-6FCE2FAB7B21}">
      <dgm:prSet/>
      <dgm:spPr>
        <a:solidFill>
          <a:schemeClr val="accent1"/>
        </a:solidFill>
      </dgm:spPr>
      <dgm:t>
        <a:bodyPr/>
        <a:lstStyle/>
        <a:p>
          <a:pPr latinLnBrk="1"/>
          <a:endParaRPr lang="ko-KR" altLang="en-US"/>
        </a:p>
      </dgm:t>
    </dgm:pt>
    <dgm:pt modelId="{437B99D2-6E26-4E86-AEEA-0162093C60CF}" type="pres">
      <dgm:prSet presAssocID="{7A27BE89-E4E1-4DEA-9EAF-33485AE06B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E3770D-595E-4928-A39B-F8F57D55FB8F}" type="pres">
      <dgm:prSet presAssocID="{A868B52F-53EB-4A8C-ACA5-BCA2E1E388BE}" presName="node" presStyleLbl="node1" presStyleIdx="0" presStyleCnt="6" custScaleX="13060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2A0BC7-A100-443A-8A35-3CE2A76C371F}" type="pres">
      <dgm:prSet presAssocID="{7C1011F7-EB34-44DA-818E-D2FF22D9E0EA}" presName="sib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066393D8-EFAF-40AD-94C6-412DD945D6F0}" type="pres">
      <dgm:prSet presAssocID="{7C1011F7-EB34-44DA-818E-D2FF22D9E0EA}" presName="connectorText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F71891B0-D5B1-40C5-B6C0-56F8522199FC}" type="pres">
      <dgm:prSet presAssocID="{32235974-69AE-46C2-9FC9-A23D5D37489A}" presName="node" presStyleLbl="node1" presStyleIdx="1" presStyleCnt="6" custScaleX="119895" custScaleY="116958" custRadScaleRad="110467" custRadScaleInc="124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41EB50-6A96-4700-9A68-2A1F7524E4C0}" type="pres">
      <dgm:prSet presAssocID="{88FA9327-1BD4-4482-A68A-2B2FDCC3771C}" presName="sib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28A59DAD-7A2B-4919-9479-007EC4CC7621}" type="pres">
      <dgm:prSet presAssocID="{88FA9327-1BD4-4482-A68A-2B2FDCC3771C}" presName="connectorText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1657881C-D42B-4E7A-8B82-3A70D73AFDB2}" type="pres">
      <dgm:prSet presAssocID="{448650D7-9E20-4F29-B15B-F57B013963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AFDD1E-BD74-4E86-9DAD-193779F7A90B}" type="pres">
      <dgm:prSet presAssocID="{668D92C8-CD7E-414B-91C2-5B3755F66860}" presName="sib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CFB9B35-BE37-4BEA-9486-C916C011C599}" type="pres">
      <dgm:prSet presAssocID="{668D92C8-CD7E-414B-91C2-5B3755F66860}" presName="connectorText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63959A26-F744-4F69-B1D0-80161A25E7A2}" type="pres">
      <dgm:prSet presAssocID="{4604E504-777A-4AE2-BD6B-F4EA09C45F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D553AC-60A2-43AE-AB12-569F90924649}" type="pres">
      <dgm:prSet presAssocID="{2E6FB4E2-E881-4F5F-B8AA-BE817C06E35B}" presName="sib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E5121D5D-B3FA-47D6-8D83-9A3779D65878}" type="pres">
      <dgm:prSet presAssocID="{2E6FB4E2-E881-4F5F-B8AA-BE817C06E35B}" presName="connectorText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21A602CC-FA17-4D5E-9956-DFAE1DA79BA8}" type="pres">
      <dgm:prSet presAssocID="{0C773BC4-B4F8-4F94-AAE3-8B9513CF70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F4FC9C-CCC5-4FC1-BF96-316ADC518EB3}" type="pres">
      <dgm:prSet presAssocID="{CCC98DC0-B232-49C5-AA75-78C02EF39A9B}" presName="sib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921320AA-9BC6-40BB-90CA-47C97BBD23AA}" type="pres">
      <dgm:prSet presAssocID="{CCC98DC0-B232-49C5-AA75-78C02EF39A9B}" presName="connectorText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3E4E1E9A-E935-4E30-83BC-93704DF8B7AE}" type="pres">
      <dgm:prSet presAssocID="{69731485-AA58-40E2-9416-F46CB7F1967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170C60-FD01-46F5-8C79-8E2F9396EF89}" type="pres">
      <dgm:prSet presAssocID="{08138080-F89A-4D6A-A0D9-76A71523939C}" presName="sibTrans" presStyleLbl="sibTrans2D1" presStyleIdx="5" presStyleCnt="6" custAng="1527293" custScaleX="222799" custScaleY="132930" custLinFactX="146031" custLinFactY="124914" custLinFactNeighborX="200000" custLinFactNeighborY="200000"/>
      <dgm:spPr>
        <a:prstGeom prst="smileyFac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E295977-61FD-4395-8FCA-77E53B67DB8E}" type="pres">
      <dgm:prSet presAssocID="{08138080-F89A-4D6A-A0D9-76A71523939C}" presName="connectorText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F99E70B9-B059-493D-AFFB-8CC9D192BEA3}" type="presOf" srcId="{08138080-F89A-4D6A-A0D9-76A71523939C}" destId="{BE295977-61FD-4395-8FCA-77E53B67DB8E}" srcOrd="1" destOrd="0" presId="urn:microsoft.com/office/officeart/2005/8/layout/cycle2"/>
    <dgm:cxn modelId="{73A84309-4011-4EE4-989A-3C660DB5B9F9}" type="presOf" srcId="{4604E504-777A-4AE2-BD6B-F4EA09C45FB7}" destId="{63959A26-F744-4F69-B1D0-80161A25E7A2}" srcOrd="0" destOrd="0" presId="urn:microsoft.com/office/officeart/2005/8/layout/cycle2"/>
    <dgm:cxn modelId="{91F98697-78FD-4155-8D82-D90B174D3D83}" srcId="{7A27BE89-E4E1-4DEA-9EAF-33485AE06B92}" destId="{0C773BC4-B4F8-4F94-AAE3-8B9513CF701B}" srcOrd="4" destOrd="0" parTransId="{16597C23-354E-4B8E-AFD1-52CE1BC60BCD}" sibTransId="{CCC98DC0-B232-49C5-AA75-78C02EF39A9B}"/>
    <dgm:cxn modelId="{B6987D1A-81E0-4A02-B6D5-98D16C995536}" srcId="{7A27BE89-E4E1-4DEA-9EAF-33485AE06B92}" destId="{448650D7-9E20-4F29-B15B-F57B01396361}" srcOrd="2" destOrd="0" parTransId="{AB5E5035-67E2-4BDB-A47D-442AF6EA2043}" sibTransId="{668D92C8-CD7E-414B-91C2-5B3755F66860}"/>
    <dgm:cxn modelId="{10310536-0178-4344-A6F5-85AB366E14FE}" type="presOf" srcId="{7C1011F7-EB34-44DA-818E-D2FF22D9E0EA}" destId="{066393D8-EFAF-40AD-94C6-412DD945D6F0}" srcOrd="1" destOrd="0" presId="urn:microsoft.com/office/officeart/2005/8/layout/cycle2"/>
    <dgm:cxn modelId="{4DA5F69B-4796-4A26-9EFF-809DE9092B2C}" srcId="{7A27BE89-E4E1-4DEA-9EAF-33485AE06B92}" destId="{32235974-69AE-46C2-9FC9-A23D5D37489A}" srcOrd="1" destOrd="0" parTransId="{68CFB77B-CC85-430D-B53D-C91E22AB5156}" sibTransId="{88FA9327-1BD4-4482-A68A-2B2FDCC3771C}"/>
    <dgm:cxn modelId="{9BB721D3-E68F-4C51-AA13-A71D9CD237C4}" type="presOf" srcId="{88FA9327-1BD4-4482-A68A-2B2FDCC3771C}" destId="{28A59DAD-7A2B-4919-9479-007EC4CC7621}" srcOrd="1" destOrd="0" presId="urn:microsoft.com/office/officeart/2005/8/layout/cycle2"/>
    <dgm:cxn modelId="{91276106-2918-4C8B-94CF-5C91E9A98153}" srcId="{7A27BE89-E4E1-4DEA-9EAF-33485AE06B92}" destId="{4604E504-777A-4AE2-BD6B-F4EA09C45FB7}" srcOrd="3" destOrd="0" parTransId="{449D6F30-6DE1-4DFD-A53E-E8B6CA04053B}" sibTransId="{2E6FB4E2-E881-4F5F-B8AA-BE817C06E35B}"/>
    <dgm:cxn modelId="{60D380D4-3195-41CE-B1D3-5A3065D739A3}" type="presOf" srcId="{668D92C8-CD7E-414B-91C2-5B3755F66860}" destId="{ACFB9B35-BE37-4BEA-9486-C916C011C599}" srcOrd="1" destOrd="0" presId="urn:microsoft.com/office/officeart/2005/8/layout/cycle2"/>
    <dgm:cxn modelId="{8690A05A-4E5A-4DB9-A838-97B66175BD68}" type="presOf" srcId="{A868B52F-53EB-4A8C-ACA5-BCA2E1E388BE}" destId="{67E3770D-595E-4928-A39B-F8F57D55FB8F}" srcOrd="0" destOrd="0" presId="urn:microsoft.com/office/officeart/2005/8/layout/cycle2"/>
    <dgm:cxn modelId="{195004F1-B87F-48B8-9168-22607DC95F85}" type="presOf" srcId="{7A27BE89-E4E1-4DEA-9EAF-33485AE06B92}" destId="{437B99D2-6E26-4E86-AEEA-0162093C60CF}" srcOrd="0" destOrd="0" presId="urn:microsoft.com/office/officeart/2005/8/layout/cycle2"/>
    <dgm:cxn modelId="{D1BEC867-CF0A-4CB9-98CA-89DD75A0800F}" type="presOf" srcId="{2E6FB4E2-E881-4F5F-B8AA-BE817C06E35B}" destId="{76D553AC-60A2-43AE-AB12-569F90924649}" srcOrd="0" destOrd="0" presId="urn:microsoft.com/office/officeart/2005/8/layout/cycle2"/>
    <dgm:cxn modelId="{3A058161-6F0F-46CB-A561-AA5D41C2FF53}" type="presOf" srcId="{08138080-F89A-4D6A-A0D9-76A71523939C}" destId="{51170C60-FD01-46F5-8C79-8E2F9396EF89}" srcOrd="0" destOrd="0" presId="urn:microsoft.com/office/officeart/2005/8/layout/cycle2"/>
    <dgm:cxn modelId="{90326CD8-BD6D-4588-A570-9AE6A5E3BAE4}" type="presOf" srcId="{0C773BC4-B4F8-4F94-AAE3-8B9513CF701B}" destId="{21A602CC-FA17-4D5E-9956-DFAE1DA79BA8}" srcOrd="0" destOrd="0" presId="urn:microsoft.com/office/officeart/2005/8/layout/cycle2"/>
    <dgm:cxn modelId="{CE143DF9-4211-41D0-9713-9B4888969813}" type="presOf" srcId="{88FA9327-1BD4-4482-A68A-2B2FDCC3771C}" destId="{9641EB50-6A96-4700-9A68-2A1F7524E4C0}" srcOrd="0" destOrd="0" presId="urn:microsoft.com/office/officeart/2005/8/layout/cycle2"/>
    <dgm:cxn modelId="{8AB3713E-3CF7-4235-AC7D-32CA84C849C9}" type="presOf" srcId="{CCC98DC0-B232-49C5-AA75-78C02EF39A9B}" destId="{C2F4FC9C-CCC5-4FC1-BF96-316ADC518EB3}" srcOrd="0" destOrd="0" presId="urn:microsoft.com/office/officeart/2005/8/layout/cycle2"/>
    <dgm:cxn modelId="{E6D5EFFD-BC1A-4557-BC4D-6FCE2FAB7B21}" srcId="{7A27BE89-E4E1-4DEA-9EAF-33485AE06B92}" destId="{69731485-AA58-40E2-9416-F46CB7F1967B}" srcOrd="5" destOrd="0" parTransId="{8FE0CCDE-525C-48CA-9077-7596D04FAF4D}" sibTransId="{08138080-F89A-4D6A-A0D9-76A71523939C}"/>
    <dgm:cxn modelId="{DE3C5F7F-6490-43AD-A3E0-39381AAC1B47}" type="presOf" srcId="{7C1011F7-EB34-44DA-818E-D2FF22D9E0EA}" destId="{EF2A0BC7-A100-443A-8A35-3CE2A76C371F}" srcOrd="0" destOrd="0" presId="urn:microsoft.com/office/officeart/2005/8/layout/cycle2"/>
    <dgm:cxn modelId="{285CAAE0-AC1C-4AAF-8DC9-65FC4BAE6F70}" type="presOf" srcId="{CCC98DC0-B232-49C5-AA75-78C02EF39A9B}" destId="{921320AA-9BC6-40BB-90CA-47C97BBD23AA}" srcOrd="1" destOrd="0" presId="urn:microsoft.com/office/officeart/2005/8/layout/cycle2"/>
    <dgm:cxn modelId="{CF34918F-552D-44CD-8E1F-B57AFBAE0D25}" type="presOf" srcId="{32235974-69AE-46C2-9FC9-A23D5D37489A}" destId="{F71891B0-D5B1-40C5-B6C0-56F8522199FC}" srcOrd="0" destOrd="0" presId="urn:microsoft.com/office/officeart/2005/8/layout/cycle2"/>
    <dgm:cxn modelId="{D5F095AF-B6C1-4304-BF1A-58ADADA50934}" type="presOf" srcId="{2E6FB4E2-E881-4F5F-B8AA-BE817C06E35B}" destId="{E5121D5D-B3FA-47D6-8D83-9A3779D65878}" srcOrd="1" destOrd="0" presId="urn:microsoft.com/office/officeart/2005/8/layout/cycle2"/>
    <dgm:cxn modelId="{40356B8D-9D0B-47BA-A6D2-FC5BE449F47B}" type="presOf" srcId="{448650D7-9E20-4F29-B15B-F57B01396361}" destId="{1657881C-D42B-4E7A-8B82-3A70D73AFDB2}" srcOrd="0" destOrd="0" presId="urn:microsoft.com/office/officeart/2005/8/layout/cycle2"/>
    <dgm:cxn modelId="{83283505-7F7F-457F-B2BB-DDC1428DBD16}" srcId="{7A27BE89-E4E1-4DEA-9EAF-33485AE06B92}" destId="{A868B52F-53EB-4A8C-ACA5-BCA2E1E388BE}" srcOrd="0" destOrd="0" parTransId="{199A465E-1926-40AD-A437-EAB5C097C1B5}" sibTransId="{7C1011F7-EB34-44DA-818E-D2FF22D9E0EA}"/>
    <dgm:cxn modelId="{66E842BC-7878-483D-90B8-70B0C381EE09}" type="presOf" srcId="{668D92C8-CD7E-414B-91C2-5B3755F66860}" destId="{0FAFDD1E-BD74-4E86-9DAD-193779F7A90B}" srcOrd="0" destOrd="0" presId="urn:microsoft.com/office/officeart/2005/8/layout/cycle2"/>
    <dgm:cxn modelId="{E5202BD4-C73B-4CA0-B3A2-1439A622767E}" type="presOf" srcId="{69731485-AA58-40E2-9416-F46CB7F1967B}" destId="{3E4E1E9A-E935-4E30-83BC-93704DF8B7AE}" srcOrd="0" destOrd="0" presId="urn:microsoft.com/office/officeart/2005/8/layout/cycle2"/>
    <dgm:cxn modelId="{6CA8BAE0-1625-4F64-8E3E-EEB2C8383440}" type="presParOf" srcId="{437B99D2-6E26-4E86-AEEA-0162093C60CF}" destId="{67E3770D-595E-4928-A39B-F8F57D55FB8F}" srcOrd="0" destOrd="0" presId="urn:microsoft.com/office/officeart/2005/8/layout/cycle2"/>
    <dgm:cxn modelId="{959A1381-185C-4E43-B13A-404A2B714009}" type="presParOf" srcId="{437B99D2-6E26-4E86-AEEA-0162093C60CF}" destId="{EF2A0BC7-A100-443A-8A35-3CE2A76C371F}" srcOrd="1" destOrd="0" presId="urn:microsoft.com/office/officeart/2005/8/layout/cycle2"/>
    <dgm:cxn modelId="{13E3D4D9-4A20-44B9-90F1-F9B2D031CB89}" type="presParOf" srcId="{EF2A0BC7-A100-443A-8A35-3CE2A76C371F}" destId="{066393D8-EFAF-40AD-94C6-412DD945D6F0}" srcOrd="0" destOrd="0" presId="urn:microsoft.com/office/officeart/2005/8/layout/cycle2"/>
    <dgm:cxn modelId="{008F5158-1322-43AC-8395-48FF1F2CB218}" type="presParOf" srcId="{437B99D2-6E26-4E86-AEEA-0162093C60CF}" destId="{F71891B0-D5B1-40C5-B6C0-56F8522199FC}" srcOrd="2" destOrd="0" presId="urn:microsoft.com/office/officeart/2005/8/layout/cycle2"/>
    <dgm:cxn modelId="{4883A829-638E-4E69-BB7C-7A2D4C3256A3}" type="presParOf" srcId="{437B99D2-6E26-4E86-AEEA-0162093C60CF}" destId="{9641EB50-6A96-4700-9A68-2A1F7524E4C0}" srcOrd="3" destOrd="0" presId="urn:microsoft.com/office/officeart/2005/8/layout/cycle2"/>
    <dgm:cxn modelId="{9CBC682D-C267-4B11-9E58-997B67CCAF97}" type="presParOf" srcId="{9641EB50-6A96-4700-9A68-2A1F7524E4C0}" destId="{28A59DAD-7A2B-4919-9479-007EC4CC7621}" srcOrd="0" destOrd="0" presId="urn:microsoft.com/office/officeart/2005/8/layout/cycle2"/>
    <dgm:cxn modelId="{3198A62F-42F3-42EA-B4AC-F7EBD3093A70}" type="presParOf" srcId="{437B99D2-6E26-4E86-AEEA-0162093C60CF}" destId="{1657881C-D42B-4E7A-8B82-3A70D73AFDB2}" srcOrd="4" destOrd="0" presId="urn:microsoft.com/office/officeart/2005/8/layout/cycle2"/>
    <dgm:cxn modelId="{5F912185-147E-46E4-A8AB-02AF68483817}" type="presParOf" srcId="{437B99D2-6E26-4E86-AEEA-0162093C60CF}" destId="{0FAFDD1E-BD74-4E86-9DAD-193779F7A90B}" srcOrd="5" destOrd="0" presId="urn:microsoft.com/office/officeart/2005/8/layout/cycle2"/>
    <dgm:cxn modelId="{259F61A6-87B6-4102-9508-B4FC681261AE}" type="presParOf" srcId="{0FAFDD1E-BD74-4E86-9DAD-193779F7A90B}" destId="{ACFB9B35-BE37-4BEA-9486-C916C011C599}" srcOrd="0" destOrd="0" presId="urn:microsoft.com/office/officeart/2005/8/layout/cycle2"/>
    <dgm:cxn modelId="{5D912D75-4A2A-46E7-9FBE-EAEE88A0731B}" type="presParOf" srcId="{437B99D2-6E26-4E86-AEEA-0162093C60CF}" destId="{63959A26-F744-4F69-B1D0-80161A25E7A2}" srcOrd="6" destOrd="0" presId="urn:microsoft.com/office/officeart/2005/8/layout/cycle2"/>
    <dgm:cxn modelId="{970991BD-7060-4BA6-BE73-02C2FA938807}" type="presParOf" srcId="{437B99D2-6E26-4E86-AEEA-0162093C60CF}" destId="{76D553AC-60A2-43AE-AB12-569F90924649}" srcOrd="7" destOrd="0" presId="urn:microsoft.com/office/officeart/2005/8/layout/cycle2"/>
    <dgm:cxn modelId="{E84EF9E5-36FF-45FB-9B69-6202C23B9CD1}" type="presParOf" srcId="{76D553AC-60A2-43AE-AB12-569F90924649}" destId="{E5121D5D-B3FA-47D6-8D83-9A3779D65878}" srcOrd="0" destOrd="0" presId="urn:microsoft.com/office/officeart/2005/8/layout/cycle2"/>
    <dgm:cxn modelId="{700B7829-2145-4532-94B3-87F7D0A4D46B}" type="presParOf" srcId="{437B99D2-6E26-4E86-AEEA-0162093C60CF}" destId="{21A602CC-FA17-4D5E-9956-DFAE1DA79BA8}" srcOrd="8" destOrd="0" presId="urn:microsoft.com/office/officeart/2005/8/layout/cycle2"/>
    <dgm:cxn modelId="{9BEF2801-ADE4-455F-9520-273BB1E6125F}" type="presParOf" srcId="{437B99D2-6E26-4E86-AEEA-0162093C60CF}" destId="{C2F4FC9C-CCC5-4FC1-BF96-316ADC518EB3}" srcOrd="9" destOrd="0" presId="urn:microsoft.com/office/officeart/2005/8/layout/cycle2"/>
    <dgm:cxn modelId="{C6468EFD-9D57-4EB4-BDF4-16FEB25A25CE}" type="presParOf" srcId="{C2F4FC9C-CCC5-4FC1-BF96-316ADC518EB3}" destId="{921320AA-9BC6-40BB-90CA-47C97BBD23AA}" srcOrd="0" destOrd="0" presId="urn:microsoft.com/office/officeart/2005/8/layout/cycle2"/>
    <dgm:cxn modelId="{782C112B-4016-4E6C-9185-9E07FE05518D}" type="presParOf" srcId="{437B99D2-6E26-4E86-AEEA-0162093C60CF}" destId="{3E4E1E9A-E935-4E30-83BC-93704DF8B7AE}" srcOrd="10" destOrd="0" presId="urn:microsoft.com/office/officeart/2005/8/layout/cycle2"/>
    <dgm:cxn modelId="{E4772755-F651-497B-9DA3-FAE20C6B9F2D}" type="presParOf" srcId="{437B99D2-6E26-4E86-AEEA-0162093C60CF}" destId="{51170C60-FD01-46F5-8C79-8E2F9396EF89}" srcOrd="11" destOrd="0" presId="urn:microsoft.com/office/officeart/2005/8/layout/cycle2"/>
    <dgm:cxn modelId="{3F658350-657C-4242-9390-BDA4266C7C38}" type="presParOf" srcId="{51170C60-FD01-46F5-8C79-8E2F9396EF89}" destId="{BE295977-61FD-4395-8FCA-77E53B67DB8E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6622C7-A9AB-484D-87B8-79D5A0F058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E4A8237-EB81-4CD9-8721-5229106FE0AC}">
      <dgm:prSet phldrT="[텍스트]"/>
      <dgm:spPr/>
      <dgm:t>
        <a:bodyPr/>
        <a:lstStyle/>
        <a:p>
          <a:pPr latinLnBrk="1"/>
          <a:r>
            <a:rPr lang="ko-KR" altLang="en-US" dirty="0" smtClean="0"/>
            <a:t>신사신도</a:t>
          </a:r>
          <a:endParaRPr lang="ko-KR" altLang="en-US" dirty="0"/>
        </a:p>
      </dgm:t>
    </dgm:pt>
    <dgm:pt modelId="{1F94BDE1-D3CC-4298-84DA-F67534352BCD}" type="parTrans" cxnId="{26FACD94-B56F-4A42-B562-C636439AA9A9}">
      <dgm:prSet/>
      <dgm:spPr/>
      <dgm:t>
        <a:bodyPr/>
        <a:lstStyle/>
        <a:p>
          <a:pPr latinLnBrk="1"/>
          <a:endParaRPr lang="ko-KR" altLang="en-US"/>
        </a:p>
      </dgm:t>
    </dgm:pt>
    <dgm:pt modelId="{E20833EF-FA62-4B96-A3E9-9C9CF874941B}" type="sibTrans" cxnId="{26FACD94-B56F-4A42-B562-C636439AA9A9}">
      <dgm:prSet/>
      <dgm:spPr/>
      <dgm:t>
        <a:bodyPr/>
        <a:lstStyle/>
        <a:p>
          <a:pPr latinLnBrk="1"/>
          <a:endParaRPr lang="ko-KR" altLang="en-US"/>
        </a:p>
      </dgm:t>
    </dgm:pt>
    <dgm:pt modelId="{5BBD5251-02E3-4CD6-8DC2-4BD9A9F797BB}">
      <dgm:prSet phldrT="[텍스트]"/>
      <dgm:spPr/>
      <dgm:t>
        <a:bodyPr/>
        <a:lstStyle/>
        <a:p>
          <a:pPr latinLnBrk="1"/>
          <a:r>
            <a:rPr lang="ko-KR" altLang="en-US" dirty="0" smtClean="0"/>
            <a:t>교파신도</a:t>
          </a:r>
          <a:endParaRPr lang="ko-KR" altLang="en-US" dirty="0"/>
        </a:p>
      </dgm:t>
    </dgm:pt>
    <dgm:pt modelId="{7F5C7BF0-B812-4839-94B9-3597022172AC}" type="parTrans" cxnId="{A3F21A00-FD62-41EF-B47A-1ED12D8B58F2}">
      <dgm:prSet/>
      <dgm:spPr/>
      <dgm:t>
        <a:bodyPr/>
        <a:lstStyle/>
        <a:p>
          <a:pPr latinLnBrk="1"/>
          <a:endParaRPr lang="ko-KR" altLang="en-US"/>
        </a:p>
      </dgm:t>
    </dgm:pt>
    <dgm:pt modelId="{FDD716B3-E801-4A86-B877-C7BA7CC22C89}" type="sibTrans" cxnId="{A3F21A00-FD62-41EF-B47A-1ED12D8B58F2}">
      <dgm:prSet/>
      <dgm:spPr/>
      <dgm:t>
        <a:bodyPr/>
        <a:lstStyle/>
        <a:p>
          <a:pPr latinLnBrk="1"/>
          <a:endParaRPr lang="ko-KR" altLang="en-US"/>
        </a:p>
      </dgm:t>
    </dgm:pt>
    <dgm:pt modelId="{041F690D-C2D4-4A70-8680-1AF3C6D6FCB4}">
      <dgm:prSet phldrT="[텍스트]"/>
      <dgm:spPr/>
      <dgm:t>
        <a:bodyPr/>
        <a:lstStyle/>
        <a:p>
          <a:pPr latinLnBrk="1"/>
          <a:r>
            <a:rPr lang="ko-KR" altLang="en-US" dirty="0" smtClean="0"/>
            <a:t>민간신도</a:t>
          </a:r>
          <a:endParaRPr lang="ko-KR" altLang="en-US" dirty="0"/>
        </a:p>
      </dgm:t>
    </dgm:pt>
    <dgm:pt modelId="{659FE807-96A0-48FF-922F-08F4D87B1C4E}" type="parTrans" cxnId="{08D30992-9C56-40E1-AEC7-B5F0C29769BE}">
      <dgm:prSet/>
      <dgm:spPr/>
      <dgm:t>
        <a:bodyPr/>
        <a:lstStyle/>
        <a:p>
          <a:pPr latinLnBrk="1"/>
          <a:endParaRPr lang="ko-KR" altLang="en-US"/>
        </a:p>
      </dgm:t>
    </dgm:pt>
    <dgm:pt modelId="{B5D4B751-516F-4563-8B21-EB14C24D4541}" type="sibTrans" cxnId="{08D30992-9C56-40E1-AEC7-B5F0C29769BE}">
      <dgm:prSet/>
      <dgm:spPr/>
      <dgm:t>
        <a:bodyPr/>
        <a:lstStyle/>
        <a:p>
          <a:pPr latinLnBrk="1"/>
          <a:endParaRPr lang="ko-KR" altLang="en-US"/>
        </a:p>
      </dgm:t>
    </dgm:pt>
    <dgm:pt modelId="{0F0DC9C8-757F-4090-9AE3-A599611EE494}" type="pres">
      <dgm:prSet presAssocID="{9D6622C7-A9AB-484D-87B8-79D5A0F058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8849DA-C47E-4EE1-83FF-472E44EFFDC4}" type="pres">
      <dgm:prSet presAssocID="{5E4A8237-EB81-4CD9-8721-5229106FE0AC}" presName="parentLin" presStyleCnt="0"/>
      <dgm:spPr/>
    </dgm:pt>
    <dgm:pt modelId="{FC6BC119-9DA2-442B-8C8C-D23CB5EED596}" type="pres">
      <dgm:prSet presAssocID="{5E4A8237-EB81-4CD9-8721-5229106FE0AC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EF9BF6A-853B-49B3-9749-FC0BF4312433}" type="pres">
      <dgm:prSet presAssocID="{5E4A8237-EB81-4CD9-8721-5229106FE0AC}" presName="parentText" presStyleLbl="node1" presStyleIdx="0" presStyleCnt="3" custLinFactNeighborX="-14069" custLinFactNeighborY="276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9E1EC7-E090-487A-B513-73EFB409027D}" type="pres">
      <dgm:prSet presAssocID="{5E4A8237-EB81-4CD9-8721-5229106FE0AC}" presName="negativeSpace" presStyleCnt="0"/>
      <dgm:spPr/>
    </dgm:pt>
    <dgm:pt modelId="{9A9F7501-63BF-4C70-9E86-5824B80D88E0}" type="pres">
      <dgm:prSet presAssocID="{5E4A8237-EB81-4CD9-8721-5229106FE0AC}" presName="childText" presStyleLbl="conFgAcc1" presStyleIdx="0" presStyleCnt="3">
        <dgm:presLayoutVars>
          <dgm:bulletEnabled val="1"/>
        </dgm:presLayoutVars>
      </dgm:prSet>
      <dgm:spPr/>
    </dgm:pt>
    <dgm:pt modelId="{5EEE154E-4311-4223-8C11-4811A46481A6}" type="pres">
      <dgm:prSet presAssocID="{E20833EF-FA62-4B96-A3E9-9C9CF874941B}" presName="spaceBetweenRectangles" presStyleCnt="0"/>
      <dgm:spPr/>
    </dgm:pt>
    <dgm:pt modelId="{552461EB-D43B-4020-9F2F-A15077656E2E}" type="pres">
      <dgm:prSet presAssocID="{5BBD5251-02E3-4CD6-8DC2-4BD9A9F797BB}" presName="parentLin" presStyleCnt="0"/>
      <dgm:spPr/>
    </dgm:pt>
    <dgm:pt modelId="{98D8ADF0-A0BA-4B23-9D73-1C1727055B91}" type="pres">
      <dgm:prSet presAssocID="{5BBD5251-02E3-4CD6-8DC2-4BD9A9F797BB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DD96205-E91B-4E79-8C0A-1DF4D336902F}" type="pres">
      <dgm:prSet presAssocID="{5BBD5251-02E3-4CD6-8DC2-4BD9A9F797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8794FE-CF21-4718-AB2E-86DF0274ECCB}" type="pres">
      <dgm:prSet presAssocID="{5BBD5251-02E3-4CD6-8DC2-4BD9A9F797BB}" presName="negativeSpace" presStyleCnt="0"/>
      <dgm:spPr/>
    </dgm:pt>
    <dgm:pt modelId="{AA5E6C35-D04E-4BC7-9401-CDFA061870AF}" type="pres">
      <dgm:prSet presAssocID="{5BBD5251-02E3-4CD6-8DC2-4BD9A9F797BB}" presName="childText" presStyleLbl="conFgAcc1" presStyleIdx="1" presStyleCnt="3">
        <dgm:presLayoutVars>
          <dgm:bulletEnabled val="1"/>
        </dgm:presLayoutVars>
      </dgm:prSet>
      <dgm:spPr/>
    </dgm:pt>
    <dgm:pt modelId="{7DF3CC60-12F2-4A01-8DFC-CA50229A7732}" type="pres">
      <dgm:prSet presAssocID="{FDD716B3-E801-4A86-B877-C7BA7CC22C89}" presName="spaceBetweenRectangles" presStyleCnt="0"/>
      <dgm:spPr/>
    </dgm:pt>
    <dgm:pt modelId="{4ED85040-3EA2-4C0A-9736-B23E1DEAAE6C}" type="pres">
      <dgm:prSet presAssocID="{041F690D-C2D4-4A70-8680-1AF3C6D6FCB4}" presName="parentLin" presStyleCnt="0"/>
      <dgm:spPr/>
    </dgm:pt>
    <dgm:pt modelId="{3EC00E5B-357D-4E3E-8005-7B804365BA5E}" type="pres">
      <dgm:prSet presAssocID="{041F690D-C2D4-4A70-8680-1AF3C6D6FCB4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FEF49B9-9B1C-4199-9E14-F796CAF064E2}" type="pres">
      <dgm:prSet presAssocID="{041F690D-C2D4-4A70-8680-1AF3C6D6FC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7B76DB-166E-40F8-B417-BDDCE0BBCB0A}" type="pres">
      <dgm:prSet presAssocID="{041F690D-C2D4-4A70-8680-1AF3C6D6FCB4}" presName="negativeSpace" presStyleCnt="0"/>
      <dgm:spPr/>
    </dgm:pt>
    <dgm:pt modelId="{E9FA9CC5-DAB7-42CD-A6B7-A3489B391098}" type="pres">
      <dgm:prSet presAssocID="{041F690D-C2D4-4A70-8680-1AF3C6D6FC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05CB1B-A4F5-4B5F-AD61-AFC669E25473}" type="presOf" srcId="{5BBD5251-02E3-4CD6-8DC2-4BD9A9F797BB}" destId="{6DD96205-E91B-4E79-8C0A-1DF4D336902F}" srcOrd="1" destOrd="0" presId="urn:microsoft.com/office/officeart/2005/8/layout/list1"/>
    <dgm:cxn modelId="{60262EAB-6E04-485E-B4E5-AC8A4E92DC6E}" type="presOf" srcId="{041F690D-C2D4-4A70-8680-1AF3C6D6FCB4}" destId="{3EC00E5B-357D-4E3E-8005-7B804365BA5E}" srcOrd="0" destOrd="0" presId="urn:microsoft.com/office/officeart/2005/8/layout/list1"/>
    <dgm:cxn modelId="{7CC2D511-192B-444A-9870-BBF7847E9AB4}" type="presOf" srcId="{5E4A8237-EB81-4CD9-8721-5229106FE0AC}" destId="{FC6BC119-9DA2-442B-8C8C-D23CB5EED596}" srcOrd="0" destOrd="0" presId="urn:microsoft.com/office/officeart/2005/8/layout/list1"/>
    <dgm:cxn modelId="{3D1E23BC-4ACD-49D6-844F-753C0F253428}" type="presOf" srcId="{041F690D-C2D4-4A70-8680-1AF3C6D6FCB4}" destId="{DFEF49B9-9B1C-4199-9E14-F796CAF064E2}" srcOrd="1" destOrd="0" presId="urn:microsoft.com/office/officeart/2005/8/layout/list1"/>
    <dgm:cxn modelId="{129E3B7E-9AC2-4F75-A8EA-80DF0A8D63F0}" type="presOf" srcId="{5BBD5251-02E3-4CD6-8DC2-4BD9A9F797BB}" destId="{98D8ADF0-A0BA-4B23-9D73-1C1727055B91}" srcOrd="0" destOrd="0" presId="urn:microsoft.com/office/officeart/2005/8/layout/list1"/>
    <dgm:cxn modelId="{A3F21A00-FD62-41EF-B47A-1ED12D8B58F2}" srcId="{9D6622C7-A9AB-484D-87B8-79D5A0F058AF}" destId="{5BBD5251-02E3-4CD6-8DC2-4BD9A9F797BB}" srcOrd="1" destOrd="0" parTransId="{7F5C7BF0-B812-4839-94B9-3597022172AC}" sibTransId="{FDD716B3-E801-4A86-B877-C7BA7CC22C89}"/>
    <dgm:cxn modelId="{08D30992-9C56-40E1-AEC7-B5F0C29769BE}" srcId="{9D6622C7-A9AB-484D-87B8-79D5A0F058AF}" destId="{041F690D-C2D4-4A70-8680-1AF3C6D6FCB4}" srcOrd="2" destOrd="0" parTransId="{659FE807-96A0-48FF-922F-08F4D87B1C4E}" sibTransId="{B5D4B751-516F-4563-8B21-EB14C24D4541}"/>
    <dgm:cxn modelId="{26FACD94-B56F-4A42-B562-C636439AA9A9}" srcId="{9D6622C7-A9AB-484D-87B8-79D5A0F058AF}" destId="{5E4A8237-EB81-4CD9-8721-5229106FE0AC}" srcOrd="0" destOrd="0" parTransId="{1F94BDE1-D3CC-4298-84DA-F67534352BCD}" sibTransId="{E20833EF-FA62-4B96-A3E9-9C9CF874941B}"/>
    <dgm:cxn modelId="{E2AB4289-265F-4C88-AE4C-03C8FAB8B03E}" type="presOf" srcId="{9D6622C7-A9AB-484D-87B8-79D5A0F058AF}" destId="{0F0DC9C8-757F-4090-9AE3-A599611EE494}" srcOrd="0" destOrd="0" presId="urn:microsoft.com/office/officeart/2005/8/layout/list1"/>
    <dgm:cxn modelId="{EEB563E2-5836-4D4C-B413-2B8655A3FFDE}" type="presOf" srcId="{5E4A8237-EB81-4CD9-8721-5229106FE0AC}" destId="{0EF9BF6A-853B-49B3-9749-FC0BF4312433}" srcOrd="1" destOrd="0" presId="urn:microsoft.com/office/officeart/2005/8/layout/list1"/>
    <dgm:cxn modelId="{F8E7B14B-08F8-4DE2-B956-44317C258195}" type="presParOf" srcId="{0F0DC9C8-757F-4090-9AE3-A599611EE494}" destId="{0C8849DA-C47E-4EE1-83FF-472E44EFFDC4}" srcOrd="0" destOrd="0" presId="urn:microsoft.com/office/officeart/2005/8/layout/list1"/>
    <dgm:cxn modelId="{DABE72B1-0A9A-4AA8-931E-9518500E3C03}" type="presParOf" srcId="{0C8849DA-C47E-4EE1-83FF-472E44EFFDC4}" destId="{FC6BC119-9DA2-442B-8C8C-D23CB5EED596}" srcOrd="0" destOrd="0" presId="urn:microsoft.com/office/officeart/2005/8/layout/list1"/>
    <dgm:cxn modelId="{F805C987-DC7B-495F-8B7B-DCAA7CD1F220}" type="presParOf" srcId="{0C8849DA-C47E-4EE1-83FF-472E44EFFDC4}" destId="{0EF9BF6A-853B-49B3-9749-FC0BF4312433}" srcOrd="1" destOrd="0" presId="urn:microsoft.com/office/officeart/2005/8/layout/list1"/>
    <dgm:cxn modelId="{09813408-7337-44A1-A416-8BBAC8D7C654}" type="presParOf" srcId="{0F0DC9C8-757F-4090-9AE3-A599611EE494}" destId="{BA9E1EC7-E090-487A-B513-73EFB409027D}" srcOrd="1" destOrd="0" presId="urn:microsoft.com/office/officeart/2005/8/layout/list1"/>
    <dgm:cxn modelId="{795635C3-DB88-44FD-916A-D79EC171B958}" type="presParOf" srcId="{0F0DC9C8-757F-4090-9AE3-A599611EE494}" destId="{9A9F7501-63BF-4C70-9E86-5824B80D88E0}" srcOrd="2" destOrd="0" presId="urn:microsoft.com/office/officeart/2005/8/layout/list1"/>
    <dgm:cxn modelId="{22CE468B-D662-4940-B328-062783F28B31}" type="presParOf" srcId="{0F0DC9C8-757F-4090-9AE3-A599611EE494}" destId="{5EEE154E-4311-4223-8C11-4811A46481A6}" srcOrd="3" destOrd="0" presId="urn:microsoft.com/office/officeart/2005/8/layout/list1"/>
    <dgm:cxn modelId="{E81AF19A-5574-47F4-B0D9-5B12191D6C60}" type="presParOf" srcId="{0F0DC9C8-757F-4090-9AE3-A599611EE494}" destId="{552461EB-D43B-4020-9F2F-A15077656E2E}" srcOrd="4" destOrd="0" presId="urn:microsoft.com/office/officeart/2005/8/layout/list1"/>
    <dgm:cxn modelId="{AE19EC28-D89D-4A9E-B56B-6607DC18D967}" type="presParOf" srcId="{552461EB-D43B-4020-9F2F-A15077656E2E}" destId="{98D8ADF0-A0BA-4B23-9D73-1C1727055B91}" srcOrd="0" destOrd="0" presId="urn:microsoft.com/office/officeart/2005/8/layout/list1"/>
    <dgm:cxn modelId="{5676ADAB-B731-4328-8561-6EE4FC49C1D6}" type="presParOf" srcId="{552461EB-D43B-4020-9F2F-A15077656E2E}" destId="{6DD96205-E91B-4E79-8C0A-1DF4D336902F}" srcOrd="1" destOrd="0" presId="urn:microsoft.com/office/officeart/2005/8/layout/list1"/>
    <dgm:cxn modelId="{A08C2A22-E74A-41F8-9CA3-DDEAA36556CF}" type="presParOf" srcId="{0F0DC9C8-757F-4090-9AE3-A599611EE494}" destId="{4B8794FE-CF21-4718-AB2E-86DF0274ECCB}" srcOrd="5" destOrd="0" presId="urn:microsoft.com/office/officeart/2005/8/layout/list1"/>
    <dgm:cxn modelId="{A9C42D76-9379-41CD-8310-7902FBED67C3}" type="presParOf" srcId="{0F0DC9C8-757F-4090-9AE3-A599611EE494}" destId="{AA5E6C35-D04E-4BC7-9401-CDFA061870AF}" srcOrd="6" destOrd="0" presId="urn:microsoft.com/office/officeart/2005/8/layout/list1"/>
    <dgm:cxn modelId="{66640E3A-6F50-4C18-8F48-D9EC093B08D2}" type="presParOf" srcId="{0F0DC9C8-757F-4090-9AE3-A599611EE494}" destId="{7DF3CC60-12F2-4A01-8DFC-CA50229A7732}" srcOrd="7" destOrd="0" presId="urn:microsoft.com/office/officeart/2005/8/layout/list1"/>
    <dgm:cxn modelId="{77BD8158-A74F-4B3D-989A-2D0FCBEE235A}" type="presParOf" srcId="{0F0DC9C8-757F-4090-9AE3-A599611EE494}" destId="{4ED85040-3EA2-4C0A-9736-B23E1DEAAE6C}" srcOrd="8" destOrd="0" presId="urn:microsoft.com/office/officeart/2005/8/layout/list1"/>
    <dgm:cxn modelId="{A6278AF4-08C0-4338-9FFF-37E65604D861}" type="presParOf" srcId="{4ED85040-3EA2-4C0A-9736-B23E1DEAAE6C}" destId="{3EC00E5B-357D-4E3E-8005-7B804365BA5E}" srcOrd="0" destOrd="0" presId="urn:microsoft.com/office/officeart/2005/8/layout/list1"/>
    <dgm:cxn modelId="{5006E0FE-85E0-4283-9E4C-5678AE3B6598}" type="presParOf" srcId="{4ED85040-3EA2-4C0A-9736-B23E1DEAAE6C}" destId="{DFEF49B9-9B1C-4199-9E14-F796CAF064E2}" srcOrd="1" destOrd="0" presId="urn:microsoft.com/office/officeart/2005/8/layout/list1"/>
    <dgm:cxn modelId="{C017E5B5-289B-4532-92E7-63E6CA6E86F6}" type="presParOf" srcId="{0F0DC9C8-757F-4090-9AE3-A599611EE494}" destId="{287B76DB-166E-40F8-B417-BDDCE0BBCB0A}" srcOrd="9" destOrd="0" presId="urn:microsoft.com/office/officeart/2005/8/layout/list1"/>
    <dgm:cxn modelId="{9B2B88FB-4E99-4ECA-985E-4C6AC261A9FB}" type="presParOf" srcId="{0F0DC9C8-757F-4090-9AE3-A599611EE494}" destId="{E9FA9CC5-DAB7-42CD-A6B7-A3489B391098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4181CE-02F9-408A-A57B-8BF08A7E7DA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C29A6FD-68A5-4D59-84FA-EE5C4F0E0873}">
      <dgm:prSet phldrT="[텍스트]"/>
      <dgm:spPr/>
      <dgm:t>
        <a:bodyPr/>
        <a:lstStyle/>
        <a:p>
          <a:pPr latinLnBrk="1"/>
          <a:r>
            <a:rPr lang="ko-KR" altLang="en-US" dirty="0" smtClean="0"/>
            <a:t>명월</a:t>
          </a:r>
          <a:endParaRPr lang="ko-KR" altLang="en-US" dirty="0"/>
        </a:p>
      </dgm:t>
    </dgm:pt>
    <dgm:pt modelId="{E721C659-A305-40C0-A43A-BF3CB617DEF7}" type="parTrans" cxnId="{72FA28EF-DD34-469F-9441-B59C91A29264}">
      <dgm:prSet/>
      <dgm:spPr/>
      <dgm:t>
        <a:bodyPr/>
        <a:lstStyle/>
        <a:p>
          <a:pPr latinLnBrk="1"/>
          <a:endParaRPr lang="ko-KR" altLang="en-US"/>
        </a:p>
      </dgm:t>
    </dgm:pt>
    <dgm:pt modelId="{412DE672-7846-4ADA-A985-F639A0DEB43A}" type="sibTrans" cxnId="{72FA28EF-DD34-469F-9441-B59C91A29264}">
      <dgm:prSet/>
      <dgm:spPr/>
      <dgm:t>
        <a:bodyPr/>
        <a:lstStyle/>
        <a:p>
          <a:pPr latinLnBrk="1"/>
          <a:endParaRPr lang="ko-KR" altLang="en-US"/>
        </a:p>
      </dgm:t>
    </dgm:pt>
    <dgm:pt modelId="{BEE44BAF-8CDA-45F9-9527-9B5312A5C915}">
      <dgm:prSet phldrT="[텍스트]"/>
      <dgm:spPr/>
      <dgm:t>
        <a:bodyPr/>
        <a:lstStyle/>
        <a:p>
          <a:pPr latinLnBrk="1"/>
          <a:r>
            <a:rPr lang="ko-KR" altLang="en-US" dirty="0" smtClean="0"/>
            <a:t>정월</a:t>
          </a:r>
          <a:endParaRPr lang="ko-KR" altLang="en-US" dirty="0"/>
        </a:p>
      </dgm:t>
    </dgm:pt>
    <dgm:pt modelId="{DEE8EF9A-F758-4CDB-94C8-971917F3F4E7}" type="parTrans" cxnId="{A032F5A8-C1A4-42E8-8CEF-3FE9178FF424}">
      <dgm:prSet/>
      <dgm:spPr/>
      <dgm:t>
        <a:bodyPr/>
        <a:lstStyle/>
        <a:p>
          <a:pPr latinLnBrk="1"/>
          <a:endParaRPr lang="ko-KR" altLang="en-US"/>
        </a:p>
      </dgm:t>
    </dgm:pt>
    <dgm:pt modelId="{1714B9E6-D476-4DEF-8D27-A3F4C670588B}" type="sibTrans" cxnId="{A032F5A8-C1A4-42E8-8CEF-3FE9178FF424}">
      <dgm:prSet/>
      <dgm:spPr/>
      <dgm:t>
        <a:bodyPr/>
        <a:lstStyle/>
        <a:p>
          <a:pPr latinLnBrk="1"/>
          <a:endParaRPr lang="ko-KR" altLang="en-US"/>
        </a:p>
      </dgm:t>
    </dgm:pt>
    <dgm:pt modelId="{BEDF6D1A-623C-429E-8528-081DAD2CAFC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히나마쯔리</a:t>
          </a:r>
          <a:endParaRPr lang="ko-KR" altLang="en-US" dirty="0"/>
        </a:p>
      </dgm:t>
    </dgm:pt>
    <dgm:pt modelId="{21149983-9002-4837-B589-4D88CE51E0C9}" type="parTrans" cxnId="{951721AA-64E0-4633-A594-3729FD6E38F6}">
      <dgm:prSet/>
      <dgm:spPr/>
      <dgm:t>
        <a:bodyPr/>
        <a:lstStyle/>
        <a:p>
          <a:pPr latinLnBrk="1"/>
          <a:endParaRPr lang="ko-KR" altLang="en-US"/>
        </a:p>
      </dgm:t>
    </dgm:pt>
    <dgm:pt modelId="{673157DC-CFAC-4044-89AE-817CBA42FA7D}" type="sibTrans" cxnId="{951721AA-64E0-4633-A594-3729FD6E38F6}">
      <dgm:prSet/>
      <dgm:spPr/>
      <dgm:t>
        <a:bodyPr/>
        <a:lstStyle/>
        <a:p>
          <a:pPr latinLnBrk="1"/>
          <a:endParaRPr lang="ko-KR" altLang="en-US"/>
        </a:p>
      </dgm:t>
    </dgm:pt>
    <dgm:pt modelId="{DD01CA9E-51C0-4AFB-94AF-6CBC76313BC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고이노보리</a:t>
          </a:r>
          <a:endParaRPr lang="ko-KR" altLang="en-US" dirty="0"/>
        </a:p>
      </dgm:t>
    </dgm:pt>
    <dgm:pt modelId="{0ECF6FEC-9105-49B1-8F34-576D57B89BF0}" type="parTrans" cxnId="{B847D0E3-DBCF-452E-8B54-1B598491431C}">
      <dgm:prSet/>
      <dgm:spPr/>
      <dgm:t>
        <a:bodyPr/>
        <a:lstStyle/>
        <a:p>
          <a:pPr latinLnBrk="1"/>
          <a:endParaRPr lang="ko-KR" altLang="en-US"/>
        </a:p>
      </dgm:t>
    </dgm:pt>
    <dgm:pt modelId="{6A800497-813C-427E-B75A-B184E42614E5}" type="sibTrans" cxnId="{B847D0E3-DBCF-452E-8B54-1B598491431C}">
      <dgm:prSet/>
      <dgm:spPr/>
      <dgm:t>
        <a:bodyPr/>
        <a:lstStyle/>
        <a:p>
          <a:pPr latinLnBrk="1"/>
          <a:endParaRPr lang="ko-KR" altLang="en-US"/>
        </a:p>
      </dgm:t>
    </dgm:pt>
    <dgm:pt modelId="{1E2744E8-9365-4A12-8A4A-3644CDB7558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시치고상</a:t>
          </a:r>
          <a:endParaRPr lang="ko-KR" altLang="en-US" dirty="0"/>
        </a:p>
      </dgm:t>
    </dgm:pt>
    <dgm:pt modelId="{CECC47FD-CC39-4728-85A6-E94F9B979110}" type="parTrans" cxnId="{72F9448B-B543-43D8-BEE6-6B6620E7ACFF}">
      <dgm:prSet/>
      <dgm:spPr/>
      <dgm:t>
        <a:bodyPr/>
        <a:lstStyle/>
        <a:p>
          <a:pPr latinLnBrk="1"/>
          <a:endParaRPr lang="ko-KR" altLang="en-US"/>
        </a:p>
      </dgm:t>
    </dgm:pt>
    <dgm:pt modelId="{2C932C87-617F-417F-9485-6AC3543E54DC}" type="sibTrans" cxnId="{72F9448B-B543-43D8-BEE6-6B6620E7ACFF}">
      <dgm:prSet/>
      <dgm:spPr/>
      <dgm:t>
        <a:bodyPr/>
        <a:lstStyle/>
        <a:p>
          <a:pPr latinLnBrk="1"/>
          <a:endParaRPr lang="ko-KR" altLang="en-US"/>
        </a:p>
      </dgm:t>
    </dgm:pt>
    <dgm:pt modelId="{F7D2262F-098A-4328-B5E1-B50ABAD69C6F}" type="pres">
      <dgm:prSet presAssocID="{AA4181CE-02F9-408A-A57B-8BF08A7E7D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4C0F74-C465-429A-8E30-A930DD0AAD88}" type="pres">
      <dgm:prSet presAssocID="{6C29A6FD-68A5-4D59-84FA-EE5C4F0E08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89A3EE-5BF8-4CF6-884D-CA1A6445E7EC}" type="pres">
      <dgm:prSet presAssocID="{6C29A6FD-68A5-4D59-84FA-EE5C4F0E0873}" presName="spNode" presStyleCnt="0"/>
      <dgm:spPr/>
    </dgm:pt>
    <dgm:pt modelId="{DEF2B252-925B-49D8-8F7C-780AE5D1F595}" type="pres">
      <dgm:prSet presAssocID="{412DE672-7846-4ADA-A985-F639A0DEB43A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385141A-B619-4C24-9F85-564CC53A85D1}" type="pres">
      <dgm:prSet presAssocID="{BEE44BAF-8CDA-45F9-9527-9B5312A5C9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8C31E6-FADC-4D95-9748-0FB66A3BACA8}" type="pres">
      <dgm:prSet presAssocID="{BEE44BAF-8CDA-45F9-9527-9B5312A5C915}" presName="spNode" presStyleCnt="0"/>
      <dgm:spPr/>
    </dgm:pt>
    <dgm:pt modelId="{141757A3-1013-4A35-8909-DCB99161A781}" type="pres">
      <dgm:prSet presAssocID="{1714B9E6-D476-4DEF-8D27-A3F4C670588B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EF74972B-B091-4DD1-B7B9-421DB3FDE2BD}" type="pres">
      <dgm:prSet presAssocID="{BEDF6D1A-623C-429E-8528-081DAD2CAF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BE33EF-708C-4597-BEE3-363676C0BBFD}" type="pres">
      <dgm:prSet presAssocID="{BEDF6D1A-623C-429E-8528-081DAD2CAFCD}" presName="spNode" presStyleCnt="0"/>
      <dgm:spPr/>
    </dgm:pt>
    <dgm:pt modelId="{F1697707-AF99-4EC5-9F51-19846167F7CF}" type="pres">
      <dgm:prSet presAssocID="{673157DC-CFAC-4044-89AE-817CBA42FA7D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606E29AD-0E3A-4521-985D-B4A47B2B1CF4}" type="pres">
      <dgm:prSet presAssocID="{DD01CA9E-51C0-4AFB-94AF-6CBC76313B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C528EC-71ED-41BC-A77C-1B1F3F6CAA2F}" type="pres">
      <dgm:prSet presAssocID="{DD01CA9E-51C0-4AFB-94AF-6CBC76313BCC}" presName="spNode" presStyleCnt="0"/>
      <dgm:spPr/>
    </dgm:pt>
    <dgm:pt modelId="{45AF91B4-6709-45C0-A986-4938E3B446C3}" type="pres">
      <dgm:prSet presAssocID="{6A800497-813C-427E-B75A-B184E42614E5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434AA2A4-B366-4F34-82A0-716FF48C216A}" type="pres">
      <dgm:prSet presAssocID="{1E2744E8-9365-4A12-8A4A-3644CDB755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7AAE4E-EC5C-4D3F-8CA3-089DE4B97C28}" type="pres">
      <dgm:prSet presAssocID="{1E2744E8-9365-4A12-8A4A-3644CDB7558C}" presName="spNode" presStyleCnt="0"/>
      <dgm:spPr/>
    </dgm:pt>
    <dgm:pt modelId="{8A39FA12-411F-4DEC-B3C8-C7929D47AF91}" type="pres">
      <dgm:prSet presAssocID="{2C932C87-617F-417F-9485-6AC3543E54DC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E773F6DC-977F-4C06-817C-824F18151239}" type="presOf" srcId="{1E2744E8-9365-4A12-8A4A-3644CDB7558C}" destId="{434AA2A4-B366-4F34-82A0-716FF48C216A}" srcOrd="0" destOrd="0" presId="urn:microsoft.com/office/officeart/2005/8/layout/cycle6"/>
    <dgm:cxn modelId="{48F5E6D8-7076-429D-BEDA-D93547877DF2}" type="presOf" srcId="{2C932C87-617F-417F-9485-6AC3543E54DC}" destId="{8A39FA12-411F-4DEC-B3C8-C7929D47AF91}" srcOrd="0" destOrd="0" presId="urn:microsoft.com/office/officeart/2005/8/layout/cycle6"/>
    <dgm:cxn modelId="{167B857D-F533-4D7D-BDD1-E7CE16E57AE8}" type="presOf" srcId="{673157DC-CFAC-4044-89AE-817CBA42FA7D}" destId="{F1697707-AF99-4EC5-9F51-19846167F7CF}" srcOrd="0" destOrd="0" presId="urn:microsoft.com/office/officeart/2005/8/layout/cycle6"/>
    <dgm:cxn modelId="{EB6F8C3D-0700-4002-BC5D-BCB5C8299B60}" type="presOf" srcId="{BEDF6D1A-623C-429E-8528-081DAD2CAFCD}" destId="{EF74972B-B091-4DD1-B7B9-421DB3FDE2BD}" srcOrd="0" destOrd="0" presId="urn:microsoft.com/office/officeart/2005/8/layout/cycle6"/>
    <dgm:cxn modelId="{A7E0A326-795F-4505-8897-9C94D19EDBCC}" type="presOf" srcId="{6C29A6FD-68A5-4D59-84FA-EE5C4F0E0873}" destId="{A34C0F74-C465-429A-8E30-A930DD0AAD88}" srcOrd="0" destOrd="0" presId="urn:microsoft.com/office/officeart/2005/8/layout/cycle6"/>
    <dgm:cxn modelId="{1C3E0524-5CC3-49AD-8AEA-611278BB68AC}" type="presOf" srcId="{6A800497-813C-427E-B75A-B184E42614E5}" destId="{45AF91B4-6709-45C0-A986-4938E3B446C3}" srcOrd="0" destOrd="0" presId="urn:microsoft.com/office/officeart/2005/8/layout/cycle6"/>
    <dgm:cxn modelId="{B847D0E3-DBCF-452E-8B54-1B598491431C}" srcId="{AA4181CE-02F9-408A-A57B-8BF08A7E7DA1}" destId="{DD01CA9E-51C0-4AFB-94AF-6CBC76313BCC}" srcOrd="3" destOrd="0" parTransId="{0ECF6FEC-9105-49B1-8F34-576D57B89BF0}" sibTransId="{6A800497-813C-427E-B75A-B184E42614E5}"/>
    <dgm:cxn modelId="{A032F5A8-C1A4-42E8-8CEF-3FE9178FF424}" srcId="{AA4181CE-02F9-408A-A57B-8BF08A7E7DA1}" destId="{BEE44BAF-8CDA-45F9-9527-9B5312A5C915}" srcOrd="1" destOrd="0" parTransId="{DEE8EF9A-F758-4CDB-94C8-971917F3F4E7}" sibTransId="{1714B9E6-D476-4DEF-8D27-A3F4C670588B}"/>
    <dgm:cxn modelId="{BC2049FC-387E-45AE-8A89-115AFAFBCCFE}" type="presOf" srcId="{BEE44BAF-8CDA-45F9-9527-9B5312A5C915}" destId="{2385141A-B619-4C24-9F85-564CC53A85D1}" srcOrd="0" destOrd="0" presId="urn:microsoft.com/office/officeart/2005/8/layout/cycle6"/>
    <dgm:cxn modelId="{951721AA-64E0-4633-A594-3729FD6E38F6}" srcId="{AA4181CE-02F9-408A-A57B-8BF08A7E7DA1}" destId="{BEDF6D1A-623C-429E-8528-081DAD2CAFCD}" srcOrd="2" destOrd="0" parTransId="{21149983-9002-4837-B589-4D88CE51E0C9}" sibTransId="{673157DC-CFAC-4044-89AE-817CBA42FA7D}"/>
    <dgm:cxn modelId="{54377E77-43BF-4E4C-ABC8-2F1F71039DC1}" type="presOf" srcId="{412DE672-7846-4ADA-A985-F639A0DEB43A}" destId="{DEF2B252-925B-49D8-8F7C-780AE5D1F595}" srcOrd="0" destOrd="0" presId="urn:microsoft.com/office/officeart/2005/8/layout/cycle6"/>
    <dgm:cxn modelId="{2C8F903E-73BA-4116-B630-76B779BE98E3}" type="presOf" srcId="{1714B9E6-D476-4DEF-8D27-A3F4C670588B}" destId="{141757A3-1013-4A35-8909-DCB99161A781}" srcOrd="0" destOrd="0" presId="urn:microsoft.com/office/officeart/2005/8/layout/cycle6"/>
    <dgm:cxn modelId="{732965FD-835A-4ADE-8EE5-4157DD723E38}" type="presOf" srcId="{DD01CA9E-51C0-4AFB-94AF-6CBC76313BCC}" destId="{606E29AD-0E3A-4521-985D-B4A47B2B1CF4}" srcOrd="0" destOrd="0" presId="urn:microsoft.com/office/officeart/2005/8/layout/cycle6"/>
    <dgm:cxn modelId="{72F9448B-B543-43D8-BEE6-6B6620E7ACFF}" srcId="{AA4181CE-02F9-408A-A57B-8BF08A7E7DA1}" destId="{1E2744E8-9365-4A12-8A4A-3644CDB7558C}" srcOrd="4" destOrd="0" parTransId="{CECC47FD-CC39-4728-85A6-E94F9B979110}" sibTransId="{2C932C87-617F-417F-9485-6AC3543E54DC}"/>
    <dgm:cxn modelId="{72FA28EF-DD34-469F-9441-B59C91A29264}" srcId="{AA4181CE-02F9-408A-A57B-8BF08A7E7DA1}" destId="{6C29A6FD-68A5-4D59-84FA-EE5C4F0E0873}" srcOrd="0" destOrd="0" parTransId="{E721C659-A305-40C0-A43A-BF3CB617DEF7}" sibTransId="{412DE672-7846-4ADA-A985-F639A0DEB43A}"/>
    <dgm:cxn modelId="{2969A140-EEF2-498E-B376-A1E966D92D85}" type="presOf" srcId="{AA4181CE-02F9-408A-A57B-8BF08A7E7DA1}" destId="{F7D2262F-098A-4328-B5E1-B50ABAD69C6F}" srcOrd="0" destOrd="0" presId="urn:microsoft.com/office/officeart/2005/8/layout/cycle6"/>
    <dgm:cxn modelId="{78CE422C-2CAE-4EAD-BF30-5245217F7C1D}" type="presParOf" srcId="{F7D2262F-098A-4328-B5E1-B50ABAD69C6F}" destId="{A34C0F74-C465-429A-8E30-A930DD0AAD88}" srcOrd="0" destOrd="0" presId="urn:microsoft.com/office/officeart/2005/8/layout/cycle6"/>
    <dgm:cxn modelId="{02A75BD8-4461-498A-A24E-A4C738C98C52}" type="presParOf" srcId="{F7D2262F-098A-4328-B5E1-B50ABAD69C6F}" destId="{B189A3EE-5BF8-4CF6-884D-CA1A6445E7EC}" srcOrd="1" destOrd="0" presId="urn:microsoft.com/office/officeart/2005/8/layout/cycle6"/>
    <dgm:cxn modelId="{7E96A33F-B196-458E-860C-EA15B4C48520}" type="presParOf" srcId="{F7D2262F-098A-4328-B5E1-B50ABAD69C6F}" destId="{DEF2B252-925B-49D8-8F7C-780AE5D1F595}" srcOrd="2" destOrd="0" presId="urn:microsoft.com/office/officeart/2005/8/layout/cycle6"/>
    <dgm:cxn modelId="{103E8AB7-1F9E-4831-8627-71F28BACEB27}" type="presParOf" srcId="{F7D2262F-098A-4328-B5E1-B50ABAD69C6F}" destId="{2385141A-B619-4C24-9F85-564CC53A85D1}" srcOrd="3" destOrd="0" presId="urn:microsoft.com/office/officeart/2005/8/layout/cycle6"/>
    <dgm:cxn modelId="{9CB138EF-7FDD-43B6-8099-45ACB15A36AD}" type="presParOf" srcId="{F7D2262F-098A-4328-B5E1-B50ABAD69C6F}" destId="{C58C31E6-FADC-4D95-9748-0FB66A3BACA8}" srcOrd="4" destOrd="0" presId="urn:microsoft.com/office/officeart/2005/8/layout/cycle6"/>
    <dgm:cxn modelId="{6B52220E-5787-4E34-B29E-D4D9336DD80E}" type="presParOf" srcId="{F7D2262F-098A-4328-B5E1-B50ABAD69C6F}" destId="{141757A3-1013-4A35-8909-DCB99161A781}" srcOrd="5" destOrd="0" presId="urn:microsoft.com/office/officeart/2005/8/layout/cycle6"/>
    <dgm:cxn modelId="{100A3E94-DA09-41A4-BAB0-9F8E35862FD0}" type="presParOf" srcId="{F7D2262F-098A-4328-B5E1-B50ABAD69C6F}" destId="{EF74972B-B091-4DD1-B7B9-421DB3FDE2BD}" srcOrd="6" destOrd="0" presId="urn:microsoft.com/office/officeart/2005/8/layout/cycle6"/>
    <dgm:cxn modelId="{6AB5A7C2-A442-4F7A-88B9-C7E8875F3B5E}" type="presParOf" srcId="{F7D2262F-098A-4328-B5E1-B50ABAD69C6F}" destId="{DBBE33EF-708C-4597-BEE3-363676C0BBFD}" srcOrd="7" destOrd="0" presId="urn:microsoft.com/office/officeart/2005/8/layout/cycle6"/>
    <dgm:cxn modelId="{E0FCEC03-6849-4999-957A-465905E866A4}" type="presParOf" srcId="{F7D2262F-098A-4328-B5E1-B50ABAD69C6F}" destId="{F1697707-AF99-4EC5-9F51-19846167F7CF}" srcOrd="8" destOrd="0" presId="urn:microsoft.com/office/officeart/2005/8/layout/cycle6"/>
    <dgm:cxn modelId="{39CE6742-360C-4D03-8DE2-8CBBBC6ECA3F}" type="presParOf" srcId="{F7D2262F-098A-4328-B5E1-B50ABAD69C6F}" destId="{606E29AD-0E3A-4521-985D-B4A47B2B1CF4}" srcOrd="9" destOrd="0" presId="urn:microsoft.com/office/officeart/2005/8/layout/cycle6"/>
    <dgm:cxn modelId="{CCD50473-7CEF-4761-9290-39851A99CAC4}" type="presParOf" srcId="{F7D2262F-098A-4328-B5E1-B50ABAD69C6F}" destId="{31C528EC-71ED-41BC-A77C-1B1F3F6CAA2F}" srcOrd="10" destOrd="0" presId="urn:microsoft.com/office/officeart/2005/8/layout/cycle6"/>
    <dgm:cxn modelId="{A931C31A-9AE9-4727-94FA-75920705010B}" type="presParOf" srcId="{F7D2262F-098A-4328-B5E1-B50ABAD69C6F}" destId="{45AF91B4-6709-45C0-A986-4938E3B446C3}" srcOrd="11" destOrd="0" presId="urn:microsoft.com/office/officeart/2005/8/layout/cycle6"/>
    <dgm:cxn modelId="{CFDF17E7-7812-4E4C-B9C5-20F8A8646C0F}" type="presParOf" srcId="{F7D2262F-098A-4328-B5E1-B50ABAD69C6F}" destId="{434AA2A4-B366-4F34-82A0-716FF48C216A}" srcOrd="12" destOrd="0" presId="urn:microsoft.com/office/officeart/2005/8/layout/cycle6"/>
    <dgm:cxn modelId="{BC5A4338-5787-4E2B-9AC5-797E8A1FE509}" type="presParOf" srcId="{F7D2262F-098A-4328-B5E1-B50ABAD69C6F}" destId="{1A7AAE4E-EC5C-4D3F-8CA3-089DE4B97C28}" srcOrd="13" destOrd="0" presId="urn:microsoft.com/office/officeart/2005/8/layout/cycle6"/>
    <dgm:cxn modelId="{599093C5-CCF6-4563-BB69-C9F3FADDD701}" type="presParOf" srcId="{F7D2262F-098A-4328-B5E1-B50ABAD69C6F}" destId="{8A39FA12-411F-4DEC-B3C8-C7929D47AF91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7079BC-5B5C-4D93-82DF-C7ABEDBADEA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ABCBC76-7FF6-4FEE-AA59-BE98BB53511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카미다나</a:t>
          </a:r>
          <a:endParaRPr lang="ko-KR" altLang="en-US" dirty="0"/>
        </a:p>
      </dgm:t>
    </dgm:pt>
    <dgm:pt modelId="{97B83F4B-D0D3-49C8-AA65-EDC084FE4F61}" type="parTrans" cxnId="{EE742A17-AB75-4174-AC2E-8C768FD58C7E}">
      <dgm:prSet/>
      <dgm:spPr/>
      <dgm:t>
        <a:bodyPr/>
        <a:lstStyle/>
        <a:p>
          <a:pPr latinLnBrk="1"/>
          <a:endParaRPr lang="ko-KR" altLang="en-US"/>
        </a:p>
      </dgm:t>
    </dgm:pt>
    <dgm:pt modelId="{BEC44BB8-0AF6-4D6E-BA5A-6889A6A1DCC2}" type="sibTrans" cxnId="{EE742A17-AB75-4174-AC2E-8C768FD58C7E}">
      <dgm:prSet/>
      <dgm:spPr/>
      <dgm:t>
        <a:bodyPr/>
        <a:lstStyle/>
        <a:p>
          <a:pPr latinLnBrk="1"/>
          <a:endParaRPr lang="ko-KR" altLang="en-US"/>
        </a:p>
      </dgm:t>
    </dgm:pt>
    <dgm:pt modelId="{F81F220F-E390-4E18-BDF8-5040848BB27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고이노보리</a:t>
          </a:r>
          <a:endParaRPr lang="ko-KR" altLang="en-US" dirty="0"/>
        </a:p>
      </dgm:t>
    </dgm:pt>
    <dgm:pt modelId="{1DF87B33-A085-4398-94A4-13A6FF5AC410}" type="parTrans" cxnId="{4DCC585F-3463-4BDA-8FB0-1E2DA265775D}">
      <dgm:prSet/>
      <dgm:spPr/>
      <dgm:t>
        <a:bodyPr/>
        <a:lstStyle/>
        <a:p>
          <a:pPr latinLnBrk="1"/>
          <a:endParaRPr lang="ko-KR" altLang="en-US"/>
        </a:p>
      </dgm:t>
    </dgm:pt>
    <dgm:pt modelId="{DA6A03CB-34F9-409B-910A-2DB94EE1B7E4}" type="sibTrans" cxnId="{4DCC585F-3463-4BDA-8FB0-1E2DA265775D}">
      <dgm:prSet/>
      <dgm:spPr/>
      <dgm:t>
        <a:bodyPr/>
        <a:lstStyle/>
        <a:p>
          <a:pPr latinLnBrk="1"/>
          <a:endParaRPr lang="ko-KR" altLang="en-US"/>
        </a:p>
      </dgm:t>
    </dgm:pt>
    <dgm:pt modelId="{DAA1C7C1-94DF-462C-BAF7-10B38ADA5ED6}" type="pres">
      <dgm:prSet presAssocID="{6C7079BC-5B5C-4D93-82DF-C7ABEDBADE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BA2492-256D-4FA3-A862-5FBA8A6AD6E8}" type="pres">
      <dgm:prSet presAssocID="{5ABCBC76-7FF6-4FEE-AA59-BE98BB53511D}" presName="compNode" presStyleCnt="0"/>
      <dgm:spPr/>
    </dgm:pt>
    <dgm:pt modelId="{D16812FB-E807-4E1B-88FE-B9E8E93E9757}" type="pres">
      <dgm:prSet presAssocID="{5ABCBC76-7FF6-4FEE-AA59-BE98BB53511D}" presName="pictRect" presStyleLbl="node1" presStyleIdx="0" presStyleCnt="2" custLinFactNeighborX="-68" custLinFactNeighborY="-21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04A619A6-7536-4AF8-B85E-77F6DAC4A901}" type="pres">
      <dgm:prSet presAssocID="{5ABCBC76-7FF6-4FEE-AA59-BE98BB53511D}" presName="textRect" presStyleLbl="revTx" presStyleIdx="0" presStyleCnt="2" custScaleX="80652" custScaleY="66117" custLinFactNeighborX="-1336" custLinFactNeighborY="-141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F6C36B-EE38-47CA-9435-B450BBD7EDB9}" type="pres">
      <dgm:prSet presAssocID="{BEC44BB8-0AF6-4D6E-BA5A-6889A6A1DCC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1837652-52E6-4C94-8865-A2A5FC8F3899}" type="pres">
      <dgm:prSet presAssocID="{F81F220F-E390-4E18-BDF8-5040848BB271}" presName="compNode" presStyleCnt="0"/>
      <dgm:spPr/>
    </dgm:pt>
    <dgm:pt modelId="{61960F4C-BAC7-4D9E-A1D7-617E361441A4}" type="pres">
      <dgm:prSet presAssocID="{F81F220F-E390-4E18-BDF8-5040848BB271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690B035-8591-443B-9ACB-215D9F18B10C}" type="pres">
      <dgm:prSet presAssocID="{F81F220F-E390-4E18-BDF8-5040848BB271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D6DDE9A-1186-4B4F-9D95-BD4AE9FB3E23}" type="presOf" srcId="{5ABCBC76-7FF6-4FEE-AA59-BE98BB53511D}" destId="{04A619A6-7536-4AF8-B85E-77F6DAC4A901}" srcOrd="0" destOrd="0" presId="urn:microsoft.com/office/officeart/2005/8/layout/pList1"/>
    <dgm:cxn modelId="{D6B024C1-0C2C-46CB-A2E4-8E07890E10A5}" type="presOf" srcId="{BEC44BB8-0AF6-4D6E-BA5A-6889A6A1DCC2}" destId="{6FF6C36B-EE38-47CA-9435-B450BBD7EDB9}" srcOrd="0" destOrd="0" presId="urn:microsoft.com/office/officeart/2005/8/layout/pList1"/>
    <dgm:cxn modelId="{EE742A17-AB75-4174-AC2E-8C768FD58C7E}" srcId="{6C7079BC-5B5C-4D93-82DF-C7ABEDBADEA6}" destId="{5ABCBC76-7FF6-4FEE-AA59-BE98BB53511D}" srcOrd="0" destOrd="0" parTransId="{97B83F4B-D0D3-49C8-AA65-EDC084FE4F61}" sibTransId="{BEC44BB8-0AF6-4D6E-BA5A-6889A6A1DCC2}"/>
    <dgm:cxn modelId="{07E88CD6-2AE1-41D4-86A3-34021D45E768}" type="presOf" srcId="{F81F220F-E390-4E18-BDF8-5040848BB271}" destId="{2690B035-8591-443B-9ACB-215D9F18B10C}" srcOrd="0" destOrd="0" presId="urn:microsoft.com/office/officeart/2005/8/layout/pList1"/>
    <dgm:cxn modelId="{A4B969D3-0BEB-419B-AEB7-17D3D5D0D975}" type="presOf" srcId="{6C7079BC-5B5C-4D93-82DF-C7ABEDBADEA6}" destId="{DAA1C7C1-94DF-462C-BAF7-10B38ADA5ED6}" srcOrd="0" destOrd="0" presId="urn:microsoft.com/office/officeart/2005/8/layout/pList1"/>
    <dgm:cxn modelId="{4DCC585F-3463-4BDA-8FB0-1E2DA265775D}" srcId="{6C7079BC-5B5C-4D93-82DF-C7ABEDBADEA6}" destId="{F81F220F-E390-4E18-BDF8-5040848BB271}" srcOrd="1" destOrd="0" parTransId="{1DF87B33-A085-4398-94A4-13A6FF5AC410}" sibTransId="{DA6A03CB-34F9-409B-910A-2DB94EE1B7E4}"/>
    <dgm:cxn modelId="{46C0D7E4-A9C2-4D23-A33B-87D21F8979CB}" type="presParOf" srcId="{DAA1C7C1-94DF-462C-BAF7-10B38ADA5ED6}" destId="{9ABA2492-256D-4FA3-A862-5FBA8A6AD6E8}" srcOrd="0" destOrd="0" presId="urn:microsoft.com/office/officeart/2005/8/layout/pList1"/>
    <dgm:cxn modelId="{189912AE-7837-4380-9F35-7F3806117B6D}" type="presParOf" srcId="{9ABA2492-256D-4FA3-A862-5FBA8A6AD6E8}" destId="{D16812FB-E807-4E1B-88FE-B9E8E93E9757}" srcOrd="0" destOrd="0" presId="urn:microsoft.com/office/officeart/2005/8/layout/pList1"/>
    <dgm:cxn modelId="{6790862E-A1B9-4233-B849-3A2447A1F844}" type="presParOf" srcId="{9ABA2492-256D-4FA3-A862-5FBA8A6AD6E8}" destId="{04A619A6-7536-4AF8-B85E-77F6DAC4A901}" srcOrd="1" destOrd="0" presId="urn:microsoft.com/office/officeart/2005/8/layout/pList1"/>
    <dgm:cxn modelId="{054A08BE-C805-493F-941E-75B43ECE68E2}" type="presParOf" srcId="{DAA1C7C1-94DF-462C-BAF7-10B38ADA5ED6}" destId="{6FF6C36B-EE38-47CA-9435-B450BBD7EDB9}" srcOrd="1" destOrd="0" presId="urn:microsoft.com/office/officeart/2005/8/layout/pList1"/>
    <dgm:cxn modelId="{10740ADE-DF2E-4BCD-98D9-2F1699E1121C}" type="presParOf" srcId="{DAA1C7C1-94DF-462C-BAF7-10B38ADA5ED6}" destId="{71837652-52E6-4C94-8865-A2A5FC8F3899}" srcOrd="2" destOrd="0" presId="urn:microsoft.com/office/officeart/2005/8/layout/pList1"/>
    <dgm:cxn modelId="{A39FBD0B-BFFE-423A-89E3-E5DB09FDE4B8}" type="presParOf" srcId="{71837652-52E6-4C94-8865-A2A5FC8F3899}" destId="{61960F4C-BAC7-4D9E-A1D7-617E361441A4}" srcOrd="0" destOrd="0" presId="urn:microsoft.com/office/officeart/2005/8/layout/pList1"/>
    <dgm:cxn modelId="{6E9DB02D-1389-4ADA-9183-196B9E352FF1}" type="presParOf" srcId="{71837652-52E6-4C94-8865-A2A5FC8F3899}" destId="{2690B035-8591-443B-9ACB-215D9F18B10C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8DE424-9A16-4697-B951-86BAFC8D76D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FFA2A37-9462-43AA-BD71-D802A947AC5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하카다</a:t>
          </a:r>
          <a:endParaRPr lang="ko-KR" altLang="en-US" dirty="0"/>
        </a:p>
      </dgm:t>
    </dgm:pt>
    <dgm:pt modelId="{2B145E8F-DAD7-4D12-8739-E0AA28F1A062}" type="parTrans" cxnId="{1781737A-CEED-49E6-8E72-B14A431DFED6}">
      <dgm:prSet/>
      <dgm:spPr/>
      <dgm:t>
        <a:bodyPr/>
        <a:lstStyle/>
        <a:p>
          <a:pPr latinLnBrk="1"/>
          <a:endParaRPr lang="ko-KR" altLang="en-US"/>
        </a:p>
      </dgm:t>
    </dgm:pt>
    <dgm:pt modelId="{BECC17CC-43EA-472C-80E0-97494359A49D}" type="sibTrans" cxnId="{1781737A-CEED-49E6-8E72-B14A431DFED6}">
      <dgm:prSet/>
      <dgm:spPr/>
      <dgm:t>
        <a:bodyPr/>
        <a:lstStyle/>
        <a:p>
          <a:pPr latinLnBrk="1"/>
          <a:endParaRPr lang="ko-KR" altLang="en-US"/>
        </a:p>
      </dgm:t>
    </dgm:pt>
    <dgm:pt modelId="{4EC0D811-2A0F-4D29-8BA7-A0D7A9F4F2E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히라도</a:t>
          </a:r>
          <a:endParaRPr lang="ko-KR" altLang="en-US" dirty="0"/>
        </a:p>
      </dgm:t>
    </dgm:pt>
    <dgm:pt modelId="{89DB846B-0B89-46C1-B52F-FC9172BC885E}" type="parTrans" cxnId="{D73EACF8-BF65-4235-BD22-384466E629CB}">
      <dgm:prSet/>
      <dgm:spPr/>
      <dgm:t>
        <a:bodyPr/>
        <a:lstStyle/>
        <a:p>
          <a:pPr latinLnBrk="1"/>
          <a:endParaRPr lang="ko-KR" altLang="en-US"/>
        </a:p>
      </dgm:t>
    </dgm:pt>
    <dgm:pt modelId="{B61CC6DB-8784-4A58-B89D-CE4A8EDFEFDA}" type="sibTrans" cxnId="{D73EACF8-BF65-4235-BD22-384466E629CB}">
      <dgm:prSet/>
      <dgm:spPr/>
      <dgm:t>
        <a:bodyPr/>
        <a:lstStyle/>
        <a:p>
          <a:pPr latinLnBrk="1"/>
          <a:endParaRPr lang="ko-KR" altLang="en-US"/>
        </a:p>
      </dgm:t>
    </dgm:pt>
    <dgm:pt modelId="{76016B4E-4918-4801-AAAD-5B355EE1F91B}" type="pres">
      <dgm:prSet presAssocID="{2D8DE424-9A16-4697-B951-86BAFC8D76D9}" presName="CompostProcess" presStyleCnt="0">
        <dgm:presLayoutVars>
          <dgm:dir/>
          <dgm:resizeHandles val="exact"/>
        </dgm:presLayoutVars>
      </dgm:prSet>
      <dgm:spPr/>
    </dgm:pt>
    <dgm:pt modelId="{ABADFB42-029B-4C80-94B3-33FE05B841C8}" type="pres">
      <dgm:prSet presAssocID="{2D8DE424-9A16-4697-B951-86BAFC8D76D9}" presName="arrow" presStyleLbl="bgShp" presStyleIdx="0" presStyleCnt="1" custLinFactNeighborX="-11581"/>
      <dgm:spPr/>
    </dgm:pt>
    <dgm:pt modelId="{04266AE1-3164-4818-AC00-52C0421D91B9}" type="pres">
      <dgm:prSet presAssocID="{2D8DE424-9A16-4697-B951-86BAFC8D76D9}" presName="linearProcess" presStyleCnt="0"/>
      <dgm:spPr/>
    </dgm:pt>
    <dgm:pt modelId="{04A55AD7-8296-40A9-85F6-FE54ABC6A734}" type="pres">
      <dgm:prSet presAssocID="{4EC0D811-2A0F-4D29-8BA7-A0D7A9F4F2EF}" presName="textNode" presStyleLbl="node1" presStyleIdx="0" presStyleCnt="2" custLinFactX="-33017" custLinFactNeighborX="-100000" custLinFactNeighborY="20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AEC651-B51E-41BC-B654-26C58F02E2E5}" type="pres">
      <dgm:prSet presAssocID="{B61CC6DB-8784-4A58-B89D-CE4A8EDFEFDA}" presName="sibTrans" presStyleCnt="0"/>
      <dgm:spPr/>
    </dgm:pt>
    <dgm:pt modelId="{A5DD07F4-7092-4D69-9EB6-004C2C4EB4D5}" type="pres">
      <dgm:prSet presAssocID="{EFFA2A37-9462-43AA-BD71-D802A947AC53}" presName="textNode" presStyleLbl="node1" presStyleIdx="1" presStyleCnt="2" custLinFactX="-21594" custLinFactNeighborX="-100000" custLinFactNeighborY="-56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73EACF8-BF65-4235-BD22-384466E629CB}" srcId="{2D8DE424-9A16-4697-B951-86BAFC8D76D9}" destId="{4EC0D811-2A0F-4D29-8BA7-A0D7A9F4F2EF}" srcOrd="0" destOrd="0" parTransId="{89DB846B-0B89-46C1-B52F-FC9172BC885E}" sibTransId="{B61CC6DB-8784-4A58-B89D-CE4A8EDFEFDA}"/>
    <dgm:cxn modelId="{1781737A-CEED-49E6-8E72-B14A431DFED6}" srcId="{2D8DE424-9A16-4697-B951-86BAFC8D76D9}" destId="{EFFA2A37-9462-43AA-BD71-D802A947AC53}" srcOrd="1" destOrd="0" parTransId="{2B145E8F-DAD7-4D12-8739-E0AA28F1A062}" sibTransId="{BECC17CC-43EA-472C-80E0-97494359A49D}"/>
    <dgm:cxn modelId="{54AAEE5B-66A6-42E8-BDFC-E8B1A670E0F8}" type="presOf" srcId="{2D8DE424-9A16-4697-B951-86BAFC8D76D9}" destId="{76016B4E-4918-4801-AAAD-5B355EE1F91B}" srcOrd="0" destOrd="0" presId="urn:microsoft.com/office/officeart/2005/8/layout/hProcess9"/>
    <dgm:cxn modelId="{EF65A87C-5172-4828-88A4-30D3F61CEECB}" type="presOf" srcId="{EFFA2A37-9462-43AA-BD71-D802A947AC53}" destId="{A5DD07F4-7092-4D69-9EB6-004C2C4EB4D5}" srcOrd="0" destOrd="0" presId="urn:microsoft.com/office/officeart/2005/8/layout/hProcess9"/>
    <dgm:cxn modelId="{AFBE2B31-FB88-41CA-982C-C04EBF096144}" type="presOf" srcId="{4EC0D811-2A0F-4D29-8BA7-A0D7A9F4F2EF}" destId="{04A55AD7-8296-40A9-85F6-FE54ABC6A734}" srcOrd="0" destOrd="0" presId="urn:microsoft.com/office/officeart/2005/8/layout/hProcess9"/>
    <dgm:cxn modelId="{575CCA83-2283-4D8B-8084-583549FCA978}" type="presParOf" srcId="{76016B4E-4918-4801-AAAD-5B355EE1F91B}" destId="{ABADFB42-029B-4C80-94B3-33FE05B841C8}" srcOrd="0" destOrd="0" presId="urn:microsoft.com/office/officeart/2005/8/layout/hProcess9"/>
    <dgm:cxn modelId="{60BF5AE8-5136-4EEA-BB30-A24E1F80C622}" type="presParOf" srcId="{76016B4E-4918-4801-AAAD-5B355EE1F91B}" destId="{04266AE1-3164-4818-AC00-52C0421D91B9}" srcOrd="1" destOrd="0" presId="urn:microsoft.com/office/officeart/2005/8/layout/hProcess9"/>
    <dgm:cxn modelId="{F31F2E89-9201-4CE7-BC08-0D8CC4E17921}" type="presParOf" srcId="{04266AE1-3164-4818-AC00-52C0421D91B9}" destId="{04A55AD7-8296-40A9-85F6-FE54ABC6A734}" srcOrd="0" destOrd="0" presId="urn:microsoft.com/office/officeart/2005/8/layout/hProcess9"/>
    <dgm:cxn modelId="{7D1537C9-00EC-4FB2-8AC9-C9CD31216FD0}" type="presParOf" srcId="{04266AE1-3164-4818-AC00-52C0421D91B9}" destId="{F5AEC651-B51E-41BC-B654-26C58F02E2E5}" srcOrd="1" destOrd="0" presId="urn:microsoft.com/office/officeart/2005/8/layout/hProcess9"/>
    <dgm:cxn modelId="{CB430F53-E72F-4F64-A459-F50AA09F760D}" type="presParOf" srcId="{04266AE1-3164-4818-AC00-52C0421D91B9}" destId="{A5DD07F4-7092-4D69-9EB6-004C2C4EB4D5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46871A-DF4E-464C-9162-6E49C063E5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535DC42-05C2-4297-8B91-A72AA0A9E0B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가고시마</a:t>
          </a:r>
          <a:endParaRPr lang="ko-KR" altLang="en-US" dirty="0"/>
        </a:p>
      </dgm:t>
    </dgm:pt>
    <dgm:pt modelId="{6F649630-3517-48B3-80F7-FDC4BCABF283}" type="parTrans" cxnId="{44567911-D4C9-4F81-8730-20504BB7D252}">
      <dgm:prSet/>
      <dgm:spPr/>
      <dgm:t>
        <a:bodyPr/>
        <a:lstStyle/>
        <a:p>
          <a:pPr latinLnBrk="1"/>
          <a:endParaRPr lang="ko-KR" altLang="en-US"/>
        </a:p>
      </dgm:t>
    </dgm:pt>
    <dgm:pt modelId="{8998A0C5-686F-43F1-BB7F-A70B40C83B68}" type="sibTrans" cxnId="{44567911-D4C9-4F81-8730-20504BB7D252}">
      <dgm:prSet/>
      <dgm:spPr/>
      <dgm:t>
        <a:bodyPr/>
        <a:lstStyle/>
        <a:p>
          <a:pPr latinLnBrk="1"/>
          <a:endParaRPr lang="ko-KR" altLang="en-US"/>
        </a:p>
      </dgm:t>
    </dgm:pt>
    <dgm:pt modelId="{C753EAFC-1018-45CC-9BFC-8C86AF16E39B}">
      <dgm:prSet/>
      <dgm:spPr/>
      <dgm:t>
        <a:bodyPr/>
        <a:lstStyle/>
        <a:p>
          <a:pPr latinLnBrk="1"/>
          <a:r>
            <a:rPr lang="ko-KR" altLang="en-US" dirty="0" smtClean="0"/>
            <a:t>자비엘 선교사</a:t>
          </a:r>
          <a:endParaRPr lang="ko-KR" altLang="en-US" dirty="0"/>
        </a:p>
      </dgm:t>
    </dgm:pt>
    <dgm:pt modelId="{C3F0D5AD-0634-40FD-8DE4-687FFB208C29}" type="parTrans" cxnId="{5578392D-385C-452E-B746-9F3510701B04}">
      <dgm:prSet/>
      <dgm:spPr/>
      <dgm:t>
        <a:bodyPr/>
        <a:lstStyle/>
        <a:p>
          <a:pPr latinLnBrk="1"/>
          <a:endParaRPr lang="ko-KR" altLang="en-US"/>
        </a:p>
      </dgm:t>
    </dgm:pt>
    <dgm:pt modelId="{61CD551A-8412-41C7-A8D0-5CFCCB1CE593}" type="sibTrans" cxnId="{5578392D-385C-452E-B746-9F3510701B04}">
      <dgm:prSet/>
      <dgm:spPr/>
      <dgm:t>
        <a:bodyPr/>
        <a:lstStyle/>
        <a:p>
          <a:pPr latinLnBrk="1"/>
          <a:endParaRPr lang="ko-KR" altLang="en-US"/>
        </a:p>
      </dgm:t>
    </dgm:pt>
    <dgm:pt modelId="{4C5F961E-A10E-41EE-A84C-E78EEA218619}" type="pres">
      <dgm:prSet presAssocID="{3946871A-DF4E-464C-9162-6E49C063E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A7DEDB-D461-4BD3-878F-2DB089DAE395}" type="pres">
      <dgm:prSet presAssocID="{8535DC42-05C2-4297-8B91-A72AA0A9E0BF}" presName="composite" presStyleCnt="0"/>
      <dgm:spPr/>
    </dgm:pt>
    <dgm:pt modelId="{D5D41540-DFCD-4505-BEE6-47DCCC471656}" type="pres">
      <dgm:prSet presAssocID="{8535DC42-05C2-4297-8B91-A72AA0A9E0B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940E82-0430-47F5-9387-0764F8F02C58}" type="pres">
      <dgm:prSet presAssocID="{8535DC42-05C2-4297-8B91-A72AA0A9E0BF}" presName="descendantText" presStyleLbl="alignAcc1" presStyleIdx="0" presStyleCnt="1" custScaleX="4549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4567911-D4C9-4F81-8730-20504BB7D252}" srcId="{3946871A-DF4E-464C-9162-6E49C063E57A}" destId="{8535DC42-05C2-4297-8B91-A72AA0A9E0BF}" srcOrd="0" destOrd="0" parTransId="{6F649630-3517-48B3-80F7-FDC4BCABF283}" sibTransId="{8998A0C5-686F-43F1-BB7F-A70B40C83B68}"/>
    <dgm:cxn modelId="{5578392D-385C-452E-B746-9F3510701B04}" srcId="{8535DC42-05C2-4297-8B91-A72AA0A9E0BF}" destId="{C753EAFC-1018-45CC-9BFC-8C86AF16E39B}" srcOrd="0" destOrd="0" parTransId="{C3F0D5AD-0634-40FD-8DE4-687FFB208C29}" sibTransId="{61CD551A-8412-41C7-A8D0-5CFCCB1CE593}"/>
    <dgm:cxn modelId="{D844406B-CB8B-451F-9E32-68A06DF596A9}" type="presOf" srcId="{8535DC42-05C2-4297-8B91-A72AA0A9E0BF}" destId="{D5D41540-DFCD-4505-BEE6-47DCCC471656}" srcOrd="0" destOrd="0" presId="urn:microsoft.com/office/officeart/2005/8/layout/chevron2"/>
    <dgm:cxn modelId="{6A16B765-03FF-40BF-AE17-C0DC80E64254}" type="presOf" srcId="{3946871A-DF4E-464C-9162-6E49C063E57A}" destId="{4C5F961E-A10E-41EE-A84C-E78EEA218619}" srcOrd="0" destOrd="0" presId="urn:microsoft.com/office/officeart/2005/8/layout/chevron2"/>
    <dgm:cxn modelId="{71B14075-9E32-416E-9B71-9CC93594222C}" type="presOf" srcId="{C753EAFC-1018-45CC-9BFC-8C86AF16E39B}" destId="{27940E82-0430-47F5-9387-0764F8F02C58}" srcOrd="0" destOrd="0" presId="urn:microsoft.com/office/officeart/2005/8/layout/chevron2"/>
    <dgm:cxn modelId="{61F6AA99-DBDD-4D4E-8463-73DFE90D33E8}" type="presParOf" srcId="{4C5F961E-A10E-41EE-A84C-E78EEA218619}" destId="{39A7DEDB-D461-4BD3-878F-2DB089DAE395}" srcOrd="0" destOrd="0" presId="urn:microsoft.com/office/officeart/2005/8/layout/chevron2"/>
    <dgm:cxn modelId="{819F9578-515C-4FED-8066-D2FC702E6FAC}" type="presParOf" srcId="{39A7DEDB-D461-4BD3-878F-2DB089DAE395}" destId="{D5D41540-DFCD-4505-BEE6-47DCCC471656}" srcOrd="0" destOrd="0" presId="urn:microsoft.com/office/officeart/2005/8/layout/chevron2"/>
    <dgm:cxn modelId="{3E299FC0-0061-4DA0-800A-1C9D3C95CAC5}" type="presParOf" srcId="{39A7DEDB-D461-4BD3-878F-2DB089DAE395}" destId="{27940E82-0430-47F5-9387-0764F8F02C5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4BBC3D-FF65-4860-82FF-7110AF5F39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8F004EE-CFE2-4B13-B2E1-8610B0F0A61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종문개역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err="1" smtClean="0"/>
            <a:t>宗門改役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CC46BC24-532F-4B35-A69E-56577F3EE1CE}" type="parTrans" cxnId="{AB861FE5-6812-4259-93BE-814B17166E0B}">
      <dgm:prSet/>
      <dgm:spPr/>
      <dgm:t>
        <a:bodyPr/>
        <a:lstStyle/>
        <a:p>
          <a:pPr latinLnBrk="1"/>
          <a:endParaRPr lang="ko-KR" altLang="en-US"/>
        </a:p>
      </dgm:t>
    </dgm:pt>
    <dgm:pt modelId="{2EE8743C-7C31-4921-A6EF-A11E045D27D1}" type="sibTrans" cxnId="{AB861FE5-6812-4259-93BE-814B17166E0B}">
      <dgm:prSet/>
      <dgm:spPr/>
      <dgm:t>
        <a:bodyPr/>
        <a:lstStyle/>
        <a:p>
          <a:pPr latinLnBrk="1"/>
          <a:endParaRPr lang="ko-KR" altLang="en-US"/>
        </a:p>
      </dgm:t>
    </dgm:pt>
    <dgm:pt modelId="{07B4684A-0AE0-47A1-9701-62790BF3BFB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테라우케</a:t>
          </a:r>
          <a:r>
            <a:rPr lang="en-US" altLang="ko-KR" dirty="0" smtClean="0"/>
            <a:t>(</a:t>
          </a:r>
          <a:r>
            <a:rPr lang="ko-KR" altLang="en-US" dirty="0" err="1" smtClean="0"/>
            <a:t>寺請</a:t>
          </a:r>
          <a:r>
            <a:rPr lang="en-US" altLang="ko-KR" dirty="0" smtClean="0"/>
            <a:t>)</a:t>
          </a:r>
          <a:r>
            <a:rPr lang="ko-KR" altLang="en-US" dirty="0" smtClean="0"/>
            <a:t>제도</a:t>
          </a:r>
          <a:endParaRPr lang="ko-KR" altLang="en-US" dirty="0"/>
        </a:p>
      </dgm:t>
    </dgm:pt>
    <dgm:pt modelId="{27406B88-6D69-48AD-8DDA-FA437BF8D582}" type="parTrans" cxnId="{57BD7699-5F85-4E7E-9B75-715B38D28635}">
      <dgm:prSet/>
      <dgm:spPr/>
      <dgm:t>
        <a:bodyPr/>
        <a:lstStyle/>
        <a:p>
          <a:pPr latinLnBrk="1"/>
          <a:endParaRPr lang="ko-KR" altLang="en-US"/>
        </a:p>
      </dgm:t>
    </dgm:pt>
    <dgm:pt modelId="{3B2ACD78-F5B4-416E-B710-0E0E2DE0E930}" type="sibTrans" cxnId="{57BD7699-5F85-4E7E-9B75-715B38D28635}">
      <dgm:prSet/>
      <dgm:spPr/>
      <dgm:t>
        <a:bodyPr/>
        <a:lstStyle/>
        <a:p>
          <a:pPr latinLnBrk="1"/>
          <a:endParaRPr lang="ko-KR" altLang="en-US"/>
        </a:p>
      </dgm:t>
    </dgm:pt>
    <dgm:pt modelId="{4454E68B-95EA-4DBE-BDD6-56CABAB988E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오인조</a:t>
          </a:r>
          <a:r>
            <a:rPr lang="ko-KR" altLang="en-US" dirty="0" smtClean="0"/>
            <a:t> 제도</a:t>
          </a:r>
          <a:endParaRPr lang="ko-KR" altLang="en-US" dirty="0"/>
        </a:p>
      </dgm:t>
    </dgm:pt>
    <dgm:pt modelId="{5E60C66F-CCF6-4BB7-8929-4D37783D6871}" type="parTrans" cxnId="{073A6967-9926-4FED-B6E9-86F6CF871701}">
      <dgm:prSet/>
      <dgm:spPr/>
      <dgm:t>
        <a:bodyPr/>
        <a:lstStyle/>
        <a:p>
          <a:pPr latinLnBrk="1"/>
          <a:endParaRPr lang="ko-KR" altLang="en-US"/>
        </a:p>
      </dgm:t>
    </dgm:pt>
    <dgm:pt modelId="{E34C85AC-FB9E-4660-BC08-1DCFBDFD39F5}" type="sibTrans" cxnId="{073A6967-9926-4FED-B6E9-86F6CF871701}">
      <dgm:prSet/>
      <dgm:spPr/>
      <dgm:t>
        <a:bodyPr/>
        <a:lstStyle/>
        <a:p>
          <a:pPr latinLnBrk="1"/>
          <a:endParaRPr lang="ko-KR" altLang="en-US"/>
        </a:p>
      </dgm:t>
    </dgm:pt>
    <dgm:pt modelId="{E8CE9009-034C-4E84-BD3F-65081FFC941A}">
      <dgm:prSet/>
      <dgm:spPr/>
      <dgm:t>
        <a:bodyPr/>
        <a:lstStyle/>
        <a:p>
          <a:pPr latinLnBrk="1"/>
          <a:r>
            <a:rPr lang="ko-KR" altLang="en-US" dirty="0" smtClean="0"/>
            <a:t>후미에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err="1" smtClean="0"/>
            <a:t>踏絵</a:t>
          </a:r>
          <a:r>
            <a:rPr lang="en-US" altLang="ko-KR" dirty="0" smtClean="0"/>
            <a:t>)</a:t>
          </a:r>
          <a:endParaRPr lang="ko-KR" altLang="en-US" dirty="0" smtClean="0"/>
        </a:p>
      </dgm:t>
    </dgm:pt>
    <dgm:pt modelId="{25D5D1DF-4C61-4FD8-99AB-F182DA21ACC8}" type="parTrans" cxnId="{618D8F53-FDF2-4402-B4DC-1EA5CC535992}">
      <dgm:prSet/>
      <dgm:spPr/>
      <dgm:t>
        <a:bodyPr/>
        <a:lstStyle/>
        <a:p>
          <a:pPr latinLnBrk="1"/>
          <a:endParaRPr lang="ko-KR" altLang="en-US"/>
        </a:p>
      </dgm:t>
    </dgm:pt>
    <dgm:pt modelId="{41328BB6-5F3C-4649-B90E-86540599ED58}" type="sibTrans" cxnId="{618D8F53-FDF2-4402-B4DC-1EA5CC535992}">
      <dgm:prSet/>
      <dgm:spPr/>
      <dgm:t>
        <a:bodyPr/>
        <a:lstStyle/>
        <a:p>
          <a:pPr latinLnBrk="1"/>
          <a:endParaRPr lang="ko-KR" altLang="en-US"/>
        </a:p>
      </dgm:t>
    </dgm:pt>
    <dgm:pt modelId="{8E686415-439B-4B19-8F00-707BEFAE4109}">
      <dgm:prSet/>
      <dgm:spPr/>
      <dgm:t>
        <a:bodyPr/>
        <a:lstStyle/>
        <a:p>
          <a:pPr latinLnBrk="1"/>
          <a:r>
            <a:rPr lang="ko-KR" altLang="en-US" dirty="0" err="1" smtClean="0"/>
            <a:t>기리시단</a:t>
          </a:r>
          <a:endParaRPr lang="en-US" altLang="ko-KR" dirty="0" smtClean="0"/>
        </a:p>
        <a:p>
          <a:pPr latinLnBrk="1"/>
          <a:r>
            <a:rPr lang="ko-KR" altLang="en-US" dirty="0" smtClean="0"/>
            <a:t>（ギリ師団 </a:t>
          </a:r>
          <a:r>
            <a:rPr lang="en-US" altLang="ko-KR" dirty="0" smtClean="0"/>
            <a:t>)</a:t>
          </a:r>
        </a:p>
        <a:p>
          <a:pPr latinLnBrk="1"/>
          <a:r>
            <a:rPr lang="ko-KR" altLang="en-US" dirty="0" smtClean="0"/>
            <a:t>유족조사</a:t>
          </a:r>
        </a:p>
      </dgm:t>
    </dgm:pt>
    <dgm:pt modelId="{1EBA41CE-0086-47B9-9D71-CF0861D461E1}" type="parTrans" cxnId="{F23EC9F7-9B12-4062-B58C-3F60AE8AD9D1}">
      <dgm:prSet/>
      <dgm:spPr/>
      <dgm:t>
        <a:bodyPr/>
        <a:lstStyle/>
        <a:p>
          <a:pPr latinLnBrk="1"/>
          <a:endParaRPr lang="ko-KR" altLang="en-US"/>
        </a:p>
      </dgm:t>
    </dgm:pt>
    <dgm:pt modelId="{FC7B83B1-B375-46F4-AF66-562F6A6FC10B}" type="sibTrans" cxnId="{F23EC9F7-9B12-4062-B58C-3F60AE8AD9D1}">
      <dgm:prSet/>
      <dgm:spPr/>
      <dgm:t>
        <a:bodyPr/>
        <a:lstStyle/>
        <a:p>
          <a:pPr latinLnBrk="1"/>
          <a:endParaRPr lang="ko-KR" altLang="en-US"/>
        </a:p>
      </dgm:t>
    </dgm:pt>
    <dgm:pt modelId="{DFF9190C-30A1-4AF5-A3F2-3E51E77F2DE1}" type="pres">
      <dgm:prSet presAssocID="{A54BBC3D-FF65-4860-82FF-7110AF5F39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12EAB7-9CCF-49CA-A250-EF59D999890A}" type="pres">
      <dgm:prSet presAssocID="{E8F004EE-CFE2-4B13-B2E1-8610B0F0A6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7DEF47-DB92-4E62-992E-31CE90867E1E}" type="pres">
      <dgm:prSet presAssocID="{2EE8743C-7C31-4921-A6EF-A11E045D27D1}" presName="sibTrans" presStyleCnt="0"/>
      <dgm:spPr/>
    </dgm:pt>
    <dgm:pt modelId="{E70D9ED4-D263-461C-98EC-F113B7D12C35}" type="pres">
      <dgm:prSet presAssocID="{07B4684A-0AE0-47A1-9701-62790BF3BF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355574-B2D9-4511-9467-CEC682782359}" type="pres">
      <dgm:prSet presAssocID="{3B2ACD78-F5B4-416E-B710-0E0E2DE0E930}" presName="sibTrans" presStyleCnt="0"/>
      <dgm:spPr/>
    </dgm:pt>
    <dgm:pt modelId="{864AF091-87D2-4C19-90A6-73D803AA7ABB}" type="pres">
      <dgm:prSet presAssocID="{E8CE9009-034C-4E84-BD3F-65081FFC94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D438B5-EA9F-4FDD-AFA2-E08E67A9464D}" type="pres">
      <dgm:prSet presAssocID="{41328BB6-5F3C-4649-B90E-86540599ED58}" presName="sibTrans" presStyleCnt="0"/>
      <dgm:spPr/>
    </dgm:pt>
    <dgm:pt modelId="{6EEFE873-86B4-4723-9075-C2527AE242FA}" type="pres">
      <dgm:prSet presAssocID="{4454E68B-95EA-4DBE-BDD6-56CABAB988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462D6C-9055-4C3B-B97E-1BE568AA84B9}" type="pres">
      <dgm:prSet presAssocID="{E34C85AC-FB9E-4660-BC08-1DCFBDFD39F5}" presName="sibTrans" presStyleCnt="0"/>
      <dgm:spPr/>
    </dgm:pt>
    <dgm:pt modelId="{8BB65A28-4586-4108-87B6-840CD42FEAE9}" type="pres">
      <dgm:prSet presAssocID="{8E686415-439B-4B19-8F00-707BEFAE41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432D296-548C-4C82-A7AB-E2DFDC2852C9}" type="presOf" srcId="{E8CE9009-034C-4E84-BD3F-65081FFC941A}" destId="{864AF091-87D2-4C19-90A6-73D803AA7ABB}" srcOrd="0" destOrd="0" presId="urn:microsoft.com/office/officeart/2005/8/layout/default"/>
    <dgm:cxn modelId="{073A6967-9926-4FED-B6E9-86F6CF871701}" srcId="{A54BBC3D-FF65-4860-82FF-7110AF5F3936}" destId="{4454E68B-95EA-4DBE-BDD6-56CABAB988E8}" srcOrd="3" destOrd="0" parTransId="{5E60C66F-CCF6-4BB7-8929-4D37783D6871}" sibTransId="{E34C85AC-FB9E-4660-BC08-1DCFBDFD39F5}"/>
    <dgm:cxn modelId="{57BD7699-5F85-4E7E-9B75-715B38D28635}" srcId="{A54BBC3D-FF65-4860-82FF-7110AF5F3936}" destId="{07B4684A-0AE0-47A1-9701-62790BF3BFB8}" srcOrd="1" destOrd="0" parTransId="{27406B88-6D69-48AD-8DDA-FA437BF8D582}" sibTransId="{3B2ACD78-F5B4-416E-B710-0E0E2DE0E930}"/>
    <dgm:cxn modelId="{AB861FE5-6812-4259-93BE-814B17166E0B}" srcId="{A54BBC3D-FF65-4860-82FF-7110AF5F3936}" destId="{E8F004EE-CFE2-4B13-B2E1-8610B0F0A61D}" srcOrd="0" destOrd="0" parTransId="{CC46BC24-532F-4B35-A69E-56577F3EE1CE}" sibTransId="{2EE8743C-7C31-4921-A6EF-A11E045D27D1}"/>
    <dgm:cxn modelId="{2B4283CB-5AA9-44F3-B836-D71A04838DAC}" type="presOf" srcId="{A54BBC3D-FF65-4860-82FF-7110AF5F3936}" destId="{DFF9190C-30A1-4AF5-A3F2-3E51E77F2DE1}" srcOrd="0" destOrd="0" presId="urn:microsoft.com/office/officeart/2005/8/layout/default"/>
    <dgm:cxn modelId="{F23EC9F7-9B12-4062-B58C-3F60AE8AD9D1}" srcId="{A54BBC3D-FF65-4860-82FF-7110AF5F3936}" destId="{8E686415-439B-4B19-8F00-707BEFAE4109}" srcOrd="4" destOrd="0" parTransId="{1EBA41CE-0086-47B9-9D71-CF0861D461E1}" sibTransId="{FC7B83B1-B375-46F4-AF66-562F6A6FC10B}"/>
    <dgm:cxn modelId="{618D8F53-FDF2-4402-B4DC-1EA5CC535992}" srcId="{A54BBC3D-FF65-4860-82FF-7110AF5F3936}" destId="{E8CE9009-034C-4E84-BD3F-65081FFC941A}" srcOrd="2" destOrd="0" parTransId="{25D5D1DF-4C61-4FD8-99AB-F182DA21ACC8}" sibTransId="{41328BB6-5F3C-4649-B90E-86540599ED58}"/>
    <dgm:cxn modelId="{2182D0F8-844A-4D7A-8C2A-AD43F314EB08}" type="presOf" srcId="{E8F004EE-CFE2-4B13-B2E1-8610B0F0A61D}" destId="{1B12EAB7-9CCF-49CA-A250-EF59D999890A}" srcOrd="0" destOrd="0" presId="urn:microsoft.com/office/officeart/2005/8/layout/default"/>
    <dgm:cxn modelId="{291FAA49-D328-4F07-86EE-0853583F4096}" type="presOf" srcId="{8E686415-439B-4B19-8F00-707BEFAE4109}" destId="{8BB65A28-4586-4108-87B6-840CD42FEAE9}" srcOrd="0" destOrd="0" presId="urn:microsoft.com/office/officeart/2005/8/layout/default"/>
    <dgm:cxn modelId="{BFF93B7C-66E3-4569-939A-1D06989C880A}" type="presOf" srcId="{07B4684A-0AE0-47A1-9701-62790BF3BFB8}" destId="{E70D9ED4-D263-461C-98EC-F113B7D12C35}" srcOrd="0" destOrd="0" presId="urn:microsoft.com/office/officeart/2005/8/layout/default"/>
    <dgm:cxn modelId="{C397B1CC-D8F7-44E8-AE2A-BD51F26DFE0D}" type="presOf" srcId="{4454E68B-95EA-4DBE-BDD6-56CABAB988E8}" destId="{6EEFE873-86B4-4723-9075-C2527AE242FA}" srcOrd="0" destOrd="0" presId="urn:microsoft.com/office/officeart/2005/8/layout/default"/>
    <dgm:cxn modelId="{E5807B5D-ABCA-4DB4-B430-B060F2DDA20F}" type="presParOf" srcId="{DFF9190C-30A1-4AF5-A3F2-3E51E77F2DE1}" destId="{1B12EAB7-9CCF-49CA-A250-EF59D999890A}" srcOrd="0" destOrd="0" presId="urn:microsoft.com/office/officeart/2005/8/layout/default"/>
    <dgm:cxn modelId="{38CB790D-C9DA-48DF-AB71-DDF191EAB2F8}" type="presParOf" srcId="{DFF9190C-30A1-4AF5-A3F2-3E51E77F2DE1}" destId="{697DEF47-DB92-4E62-992E-31CE90867E1E}" srcOrd="1" destOrd="0" presId="urn:microsoft.com/office/officeart/2005/8/layout/default"/>
    <dgm:cxn modelId="{D085292B-E0DB-4D56-9C86-22B8D56084E3}" type="presParOf" srcId="{DFF9190C-30A1-4AF5-A3F2-3E51E77F2DE1}" destId="{E70D9ED4-D263-461C-98EC-F113B7D12C35}" srcOrd="2" destOrd="0" presId="urn:microsoft.com/office/officeart/2005/8/layout/default"/>
    <dgm:cxn modelId="{7014C086-9A81-41C7-92E3-F9C76C6D7C30}" type="presParOf" srcId="{DFF9190C-30A1-4AF5-A3F2-3E51E77F2DE1}" destId="{0A355574-B2D9-4511-9467-CEC682782359}" srcOrd="3" destOrd="0" presId="urn:microsoft.com/office/officeart/2005/8/layout/default"/>
    <dgm:cxn modelId="{69602660-2B69-4090-B333-6C84EB459F50}" type="presParOf" srcId="{DFF9190C-30A1-4AF5-A3F2-3E51E77F2DE1}" destId="{864AF091-87D2-4C19-90A6-73D803AA7ABB}" srcOrd="4" destOrd="0" presId="urn:microsoft.com/office/officeart/2005/8/layout/default"/>
    <dgm:cxn modelId="{5A48EC70-AD40-43D8-BE9B-FAC87390C7B2}" type="presParOf" srcId="{DFF9190C-30A1-4AF5-A3F2-3E51E77F2DE1}" destId="{D7D438B5-EA9F-4FDD-AFA2-E08E67A9464D}" srcOrd="5" destOrd="0" presId="urn:microsoft.com/office/officeart/2005/8/layout/default"/>
    <dgm:cxn modelId="{5759C60F-7D92-4F00-BA9A-987B9D460F7A}" type="presParOf" srcId="{DFF9190C-30A1-4AF5-A3F2-3E51E77F2DE1}" destId="{6EEFE873-86B4-4723-9075-C2527AE242FA}" srcOrd="6" destOrd="0" presId="urn:microsoft.com/office/officeart/2005/8/layout/default"/>
    <dgm:cxn modelId="{CDC06550-092A-4D8A-B6F9-56AD50971533}" type="presParOf" srcId="{DFF9190C-30A1-4AF5-A3F2-3E51E77F2DE1}" destId="{E9462D6C-9055-4C3B-B97E-1BE568AA84B9}" srcOrd="7" destOrd="0" presId="urn:microsoft.com/office/officeart/2005/8/layout/default"/>
    <dgm:cxn modelId="{1C01A67D-F4D2-4738-8188-0F0E2CFDB2AC}" type="presParOf" srcId="{DFF9190C-30A1-4AF5-A3F2-3E51E77F2DE1}" destId="{8BB65A28-4586-4108-87B6-840CD42FEAE9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3B6773-AC53-4CAB-B253-17E0614EEDC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48A51A-C7DC-4469-8686-98144154E18D}">
      <dgm:prSet phldrT="[텍스트]"/>
      <dgm:spPr/>
      <dgm:t>
        <a:bodyPr/>
        <a:lstStyle/>
        <a:p>
          <a:pPr latinLnBrk="1"/>
          <a:r>
            <a:rPr lang="ko-KR" altLang="en-US" dirty="0" smtClean="0"/>
            <a:t>고오</a:t>
          </a:r>
          <a:r>
            <a:rPr lang="en-US" altLang="ko-KR" dirty="0" smtClean="0"/>
            <a:t>(</a:t>
          </a:r>
          <a:r>
            <a:rPr lang="ko-KR" altLang="en-US" dirty="0" smtClean="0"/>
            <a:t>講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753BF977-5B58-415A-ABBE-6A0FF1A2FF92}" type="parTrans" cxnId="{97102DB2-E8C3-4286-AE4B-5DCEF3E097E6}">
      <dgm:prSet/>
      <dgm:spPr/>
      <dgm:t>
        <a:bodyPr/>
        <a:lstStyle/>
        <a:p>
          <a:pPr latinLnBrk="1"/>
          <a:endParaRPr lang="ko-KR" altLang="en-US"/>
        </a:p>
      </dgm:t>
    </dgm:pt>
    <dgm:pt modelId="{BFF74AAA-3851-4D24-8B7B-BD37615EDC94}" type="sibTrans" cxnId="{97102DB2-E8C3-4286-AE4B-5DCEF3E097E6}">
      <dgm:prSet/>
      <dgm:spPr/>
      <dgm:t>
        <a:bodyPr/>
        <a:lstStyle/>
        <a:p>
          <a:pPr latinLnBrk="1"/>
          <a:endParaRPr lang="ko-KR" altLang="en-US"/>
        </a:p>
      </dgm:t>
    </dgm:pt>
    <dgm:pt modelId="{89CA238F-0870-4B74-9C35-8681F7DBC092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대부분은 신도를 근간</a:t>
          </a:r>
          <a:endParaRPr lang="ko-KR" altLang="en-US" sz="4000" dirty="0"/>
        </a:p>
      </dgm:t>
    </dgm:pt>
    <dgm:pt modelId="{FF3EE1A6-C8EF-4346-AD05-58954CA98482}" type="parTrans" cxnId="{4ACACDBE-6300-4007-A7D6-FA49D331E5F6}">
      <dgm:prSet/>
      <dgm:spPr/>
      <dgm:t>
        <a:bodyPr/>
        <a:lstStyle/>
        <a:p>
          <a:pPr latinLnBrk="1"/>
          <a:endParaRPr lang="ko-KR" altLang="en-US"/>
        </a:p>
      </dgm:t>
    </dgm:pt>
    <dgm:pt modelId="{4986BC98-077B-4321-A729-941D5C6A4EE2}" type="sibTrans" cxnId="{4ACACDBE-6300-4007-A7D6-FA49D331E5F6}">
      <dgm:prSet/>
      <dgm:spPr/>
      <dgm:t>
        <a:bodyPr/>
        <a:lstStyle/>
        <a:p>
          <a:pPr latinLnBrk="1"/>
          <a:endParaRPr lang="ko-KR" altLang="en-US"/>
        </a:p>
      </dgm:t>
    </dgm:pt>
    <dgm:pt modelId="{DA7C9AA4-A9A9-4DAF-9A3E-35864D9875B7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사후가 아니고 현세적인 가치를 강조</a:t>
          </a:r>
          <a:endParaRPr lang="ko-KR" altLang="en-US" sz="3600" dirty="0"/>
        </a:p>
      </dgm:t>
    </dgm:pt>
    <dgm:pt modelId="{3F5B8C10-FF81-47C6-AA42-9220E5DF6E13}" type="parTrans" cxnId="{8E494E4A-8BB2-4EE8-9403-FEB270D88309}">
      <dgm:prSet/>
      <dgm:spPr/>
      <dgm:t>
        <a:bodyPr/>
        <a:lstStyle/>
        <a:p>
          <a:pPr latinLnBrk="1"/>
          <a:endParaRPr lang="ko-KR" altLang="en-US"/>
        </a:p>
      </dgm:t>
    </dgm:pt>
    <dgm:pt modelId="{2BD01234-762D-4D02-8998-A3CC1924960B}" type="sibTrans" cxnId="{8E494E4A-8BB2-4EE8-9403-FEB270D88309}">
      <dgm:prSet/>
      <dgm:spPr/>
      <dgm:t>
        <a:bodyPr/>
        <a:lstStyle/>
        <a:p>
          <a:pPr latinLnBrk="1"/>
          <a:endParaRPr lang="ko-KR" altLang="en-US"/>
        </a:p>
      </dgm:t>
    </dgm:pt>
    <dgm:pt modelId="{6FA5DADC-BE68-48DB-81D1-B818C689A0F4}" type="pres">
      <dgm:prSet presAssocID="{143B6773-AC53-4CAB-B253-17E0614EED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F5AD55-F41C-4AF6-ABD1-778652B17642}" type="pres">
      <dgm:prSet presAssocID="{1048A51A-C7DC-4469-8686-98144154E18D}" presName="root1" presStyleCnt="0"/>
      <dgm:spPr/>
    </dgm:pt>
    <dgm:pt modelId="{08499C88-087C-4B2B-9CEE-B649A88FFC54}" type="pres">
      <dgm:prSet presAssocID="{1048A51A-C7DC-4469-8686-98144154E18D}" presName="LevelOneTextNode" presStyleLbl="node0" presStyleIdx="0" presStyleCnt="1" custLinFactNeighborX="-40314" custLinFactNeighborY="-62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29CBF1-A1E7-4BE9-BE9D-2BA8E95B10BA}" type="pres">
      <dgm:prSet presAssocID="{1048A51A-C7DC-4469-8686-98144154E18D}" presName="level2hierChild" presStyleCnt="0"/>
      <dgm:spPr/>
    </dgm:pt>
    <dgm:pt modelId="{683F303A-23E0-4D3B-8AD4-C1607379AC78}" type="pres">
      <dgm:prSet presAssocID="{FF3EE1A6-C8EF-4346-AD05-58954CA98482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CBD40C5-7075-480E-8D3C-667408A1850D}" type="pres">
      <dgm:prSet presAssocID="{FF3EE1A6-C8EF-4346-AD05-58954CA98482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2544DD0-6980-4785-9BF7-D46E707C3BF9}" type="pres">
      <dgm:prSet presAssocID="{89CA238F-0870-4B74-9C35-8681F7DBC092}" presName="root2" presStyleCnt="0"/>
      <dgm:spPr/>
    </dgm:pt>
    <dgm:pt modelId="{AA9035D7-B6F9-44E6-BF07-D3B3ADBDB3B2}" type="pres">
      <dgm:prSet presAssocID="{89CA238F-0870-4B74-9C35-8681F7DBC092}" presName="LevelTwoTextNode" presStyleLbl="node2" presStyleIdx="0" presStyleCnt="2" custScaleX="15444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F23177-12B3-4FDA-AD30-84898BBDB9B4}" type="pres">
      <dgm:prSet presAssocID="{89CA238F-0870-4B74-9C35-8681F7DBC092}" presName="level3hierChild" presStyleCnt="0"/>
      <dgm:spPr/>
    </dgm:pt>
    <dgm:pt modelId="{20AC0C78-5641-4E15-983B-3AF45B651079}" type="pres">
      <dgm:prSet presAssocID="{3F5B8C10-FF81-47C6-AA42-9220E5DF6E13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DD2C137-744C-4B42-989D-E9B14557F78F}" type="pres">
      <dgm:prSet presAssocID="{3F5B8C10-FF81-47C6-AA42-9220E5DF6E13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6EC2F3C-39B4-4BBF-8E73-E1AA96726A79}" type="pres">
      <dgm:prSet presAssocID="{DA7C9AA4-A9A9-4DAF-9A3E-35864D9875B7}" presName="root2" presStyleCnt="0"/>
      <dgm:spPr/>
    </dgm:pt>
    <dgm:pt modelId="{B6154860-FE14-4797-9737-FE5427696CD9}" type="pres">
      <dgm:prSet presAssocID="{DA7C9AA4-A9A9-4DAF-9A3E-35864D9875B7}" presName="LevelTwoTextNode" presStyleLbl="node2" presStyleIdx="1" presStyleCnt="2" custScaleX="15571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D8685-DBCF-46DD-AD98-97D65AA6BF50}" type="pres">
      <dgm:prSet presAssocID="{DA7C9AA4-A9A9-4DAF-9A3E-35864D9875B7}" presName="level3hierChild" presStyleCnt="0"/>
      <dgm:spPr/>
    </dgm:pt>
  </dgm:ptLst>
  <dgm:cxnLst>
    <dgm:cxn modelId="{5816F4BF-B7A9-4E03-9F2E-AE5E3C64AEB6}" type="presOf" srcId="{89CA238F-0870-4B74-9C35-8681F7DBC092}" destId="{AA9035D7-B6F9-44E6-BF07-D3B3ADBDB3B2}" srcOrd="0" destOrd="0" presId="urn:microsoft.com/office/officeart/2005/8/layout/hierarchy2"/>
    <dgm:cxn modelId="{557AA55A-178E-46D6-9206-8054B2AB4DD2}" type="presOf" srcId="{143B6773-AC53-4CAB-B253-17E0614EEDCE}" destId="{6FA5DADC-BE68-48DB-81D1-B818C689A0F4}" srcOrd="0" destOrd="0" presId="urn:microsoft.com/office/officeart/2005/8/layout/hierarchy2"/>
    <dgm:cxn modelId="{C35642D7-F38D-4446-BF13-BC2BEEE5A4A1}" type="presOf" srcId="{FF3EE1A6-C8EF-4346-AD05-58954CA98482}" destId="{DCBD40C5-7075-480E-8D3C-667408A1850D}" srcOrd="1" destOrd="0" presId="urn:microsoft.com/office/officeart/2005/8/layout/hierarchy2"/>
    <dgm:cxn modelId="{4ACACDBE-6300-4007-A7D6-FA49D331E5F6}" srcId="{1048A51A-C7DC-4469-8686-98144154E18D}" destId="{89CA238F-0870-4B74-9C35-8681F7DBC092}" srcOrd="0" destOrd="0" parTransId="{FF3EE1A6-C8EF-4346-AD05-58954CA98482}" sibTransId="{4986BC98-077B-4321-A729-941D5C6A4EE2}"/>
    <dgm:cxn modelId="{97102DB2-E8C3-4286-AE4B-5DCEF3E097E6}" srcId="{143B6773-AC53-4CAB-B253-17E0614EEDCE}" destId="{1048A51A-C7DC-4469-8686-98144154E18D}" srcOrd="0" destOrd="0" parTransId="{753BF977-5B58-415A-ABBE-6A0FF1A2FF92}" sibTransId="{BFF74AAA-3851-4D24-8B7B-BD37615EDC94}"/>
    <dgm:cxn modelId="{8E494E4A-8BB2-4EE8-9403-FEB270D88309}" srcId="{1048A51A-C7DC-4469-8686-98144154E18D}" destId="{DA7C9AA4-A9A9-4DAF-9A3E-35864D9875B7}" srcOrd="1" destOrd="0" parTransId="{3F5B8C10-FF81-47C6-AA42-9220E5DF6E13}" sibTransId="{2BD01234-762D-4D02-8998-A3CC1924960B}"/>
    <dgm:cxn modelId="{82ADF2BE-42FB-4F81-B98C-9498B886DE58}" type="presOf" srcId="{FF3EE1A6-C8EF-4346-AD05-58954CA98482}" destId="{683F303A-23E0-4D3B-8AD4-C1607379AC78}" srcOrd="0" destOrd="0" presId="urn:microsoft.com/office/officeart/2005/8/layout/hierarchy2"/>
    <dgm:cxn modelId="{9B288153-7DCD-4059-BD89-8F60FC3E2437}" type="presOf" srcId="{DA7C9AA4-A9A9-4DAF-9A3E-35864D9875B7}" destId="{B6154860-FE14-4797-9737-FE5427696CD9}" srcOrd="0" destOrd="0" presId="urn:microsoft.com/office/officeart/2005/8/layout/hierarchy2"/>
    <dgm:cxn modelId="{CC4BE86B-6FD6-434F-AF3D-5E64FD12C32D}" type="presOf" srcId="{3F5B8C10-FF81-47C6-AA42-9220E5DF6E13}" destId="{FDD2C137-744C-4B42-989D-E9B14557F78F}" srcOrd="1" destOrd="0" presId="urn:microsoft.com/office/officeart/2005/8/layout/hierarchy2"/>
    <dgm:cxn modelId="{5B112549-9221-4515-9241-CFF6E2511989}" type="presOf" srcId="{3F5B8C10-FF81-47C6-AA42-9220E5DF6E13}" destId="{20AC0C78-5641-4E15-983B-3AF45B651079}" srcOrd="0" destOrd="0" presId="urn:microsoft.com/office/officeart/2005/8/layout/hierarchy2"/>
    <dgm:cxn modelId="{B6819176-FE98-49AB-AEA9-42125324E9ED}" type="presOf" srcId="{1048A51A-C7DC-4469-8686-98144154E18D}" destId="{08499C88-087C-4B2B-9CEE-B649A88FFC54}" srcOrd="0" destOrd="0" presId="urn:microsoft.com/office/officeart/2005/8/layout/hierarchy2"/>
    <dgm:cxn modelId="{9D70E616-11E8-4ED2-AB03-D72C659AE543}" type="presParOf" srcId="{6FA5DADC-BE68-48DB-81D1-B818C689A0F4}" destId="{75F5AD55-F41C-4AF6-ABD1-778652B17642}" srcOrd="0" destOrd="0" presId="urn:microsoft.com/office/officeart/2005/8/layout/hierarchy2"/>
    <dgm:cxn modelId="{BD66ACDA-ED42-4507-A7CE-813890396229}" type="presParOf" srcId="{75F5AD55-F41C-4AF6-ABD1-778652B17642}" destId="{08499C88-087C-4B2B-9CEE-B649A88FFC54}" srcOrd="0" destOrd="0" presId="urn:microsoft.com/office/officeart/2005/8/layout/hierarchy2"/>
    <dgm:cxn modelId="{164FB775-F929-49A2-A7B2-8520AE966299}" type="presParOf" srcId="{75F5AD55-F41C-4AF6-ABD1-778652B17642}" destId="{9D29CBF1-A1E7-4BE9-BE9D-2BA8E95B10BA}" srcOrd="1" destOrd="0" presId="urn:microsoft.com/office/officeart/2005/8/layout/hierarchy2"/>
    <dgm:cxn modelId="{0AE4B0F7-9AF7-4FB1-A68C-A34485A4634E}" type="presParOf" srcId="{9D29CBF1-A1E7-4BE9-BE9D-2BA8E95B10BA}" destId="{683F303A-23E0-4D3B-8AD4-C1607379AC78}" srcOrd="0" destOrd="0" presId="urn:microsoft.com/office/officeart/2005/8/layout/hierarchy2"/>
    <dgm:cxn modelId="{AA2DD00F-C95E-4130-8F3F-5E8188135DCE}" type="presParOf" srcId="{683F303A-23E0-4D3B-8AD4-C1607379AC78}" destId="{DCBD40C5-7075-480E-8D3C-667408A1850D}" srcOrd="0" destOrd="0" presId="urn:microsoft.com/office/officeart/2005/8/layout/hierarchy2"/>
    <dgm:cxn modelId="{EA09EBE1-0DF8-4B78-88A7-F0277FEA3942}" type="presParOf" srcId="{9D29CBF1-A1E7-4BE9-BE9D-2BA8E95B10BA}" destId="{52544DD0-6980-4785-9BF7-D46E707C3BF9}" srcOrd="1" destOrd="0" presId="urn:microsoft.com/office/officeart/2005/8/layout/hierarchy2"/>
    <dgm:cxn modelId="{3075C5DF-1FBB-4310-B42A-DF4287EF5DA6}" type="presParOf" srcId="{52544DD0-6980-4785-9BF7-D46E707C3BF9}" destId="{AA9035D7-B6F9-44E6-BF07-D3B3ADBDB3B2}" srcOrd="0" destOrd="0" presId="urn:microsoft.com/office/officeart/2005/8/layout/hierarchy2"/>
    <dgm:cxn modelId="{4ADA5D4C-C38A-417A-83BC-547C4EBC4613}" type="presParOf" srcId="{52544DD0-6980-4785-9BF7-D46E707C3BF9}" destId="{38F23177-12B3-4FDA-AD30-84898BBDB9B4}" srcOrd="1" destOrd="0" presId="urn:microsoft.com/office/officeart/2005/8/layout/hierarchy2"/>
    <dgm:cxn modelId="{57D44A1C-3B7B-41CB-A547-26F14E0D8621}" type="presParOf" srcId="{9D29CBF1-A1E7-4BE9-BE9D-2BA8E95B10BA}" destId="{20AC0C78-5641-4E15-983B-3AF45B651079}" srcOrd="2" destOrd="0" presId="urn:microsoft.com/office/officeart/2005/8/layout/hierarchy2"/>
    <dgm:cxn modelId="{A5744F20-C295-47A3-8F7D-3FDEA8481D78}" type="presParOf" srcId="{20AC0C78-5641-4E15-983B-3AF45B651079}" destId="{FDD2C137-744C-4B42-989D-E9B14557F78F}" srcOrd="0" destOrd="0" presId="urn:microsoft.com/office/officeart/2005/8/layout/hierarchy2"/>
    <dgm:cxn modelId="{C465AA13-FBC2-419C-824C-C1AC80183749}" type="presParOf" srcId="{9D29CBF1-A1E7-4BE9-BE9D-2BA8E95B10BA}" destId="{D6EC2F3C-39B4-4BBF-8E73-E1AA96726A79}" srcOrd="3" destOrd="0" presId="urn:microsoft.com/office/officeart/2005/8/layout/hierarchy2"/>
    <dgm:cxn modelId="{8BA282F4-DF13-47AB-85D1-D9F08AD55077}" type="presParOf" srcId="{D6EC2F3C-39B4-4BBF-8E73-E1AA96726A79}" destId="{B6154860-FE14-4797-9737-FE5427696CD9}" srcOrd="0" destOrd="0" presId="urn:microsoft.com/office/officeart/2005/8/layout/hierarchy2"/>
    <dgm:cxn modelId="{D771B77C-9101-4CB9-87C2-F77C52361375}" type="presParOf" srcId="{D6EC2F3C-39B4-4BBF-8E73-E1AA96726A79}" destId="{D66D8685-DBCF-46DD-AD98-97D65AA6BF50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3B6773-AC53-4CAB-B253-17E0614EEDC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48A51A-C7DC-4469-8686-98144154E18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쇼카각카이</a:t>
          </a:r>
          <a:r>
            <a:rPr lang="en-US" altLang="ko-KR" dirty="0" smtClean="0"/>
            <a:t>(</a:t>
          </a:r>
          <a:r>
            <a:rPr lang="ko-KR" altLang="en-US" dirty="0" smtClean="0"/>
            <a:t>創價學會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753BF977-5B58-415A-ABBE-6A0FF1A2FF92}" type="parTrans" cxnId="{97102DB2-E8C3-4286-AE4B-5DCEF3E097E6}">
      <dgm:prSet/>
      <dgm:spPr/>
      <dgm:t>
        <a:bodyPr/>
        <a:lstStyle/>
        <a:p>
          <a:pPr latinLnBrk="1"/>
          <a:endParaRPr lang="ko-KR" altLang="en-US"/>
        </a:p>
      </dgm:t>
    </dgm:pt>
    <dgm:pt modelId="{BFF74AAA-3851-4D24-8B7B-BD37615EDC94}" type="sibTrans" cxnId="{97102DB2-E8C3-4286-AE4B-5DCEF3E097E6}">
      <dgm:prSet/>
      <dgm:spPr/>
      <dgm:t>
        <a:bodyPr/>
        <a:lstStyle/>
        <a:p>
          <a:pPr latinLnBrk="1"/>
          <a:endParaRPr lang="ko-KR" altLang="en-US"/>
        </a:p>
      </dgm:t>
    </dgm:pt>
    <dgm:pt modelId="{89CA238F-0870-4B74-9C35-8681F7DBC092}">
      <dgm:prSet phldrT="[텍스트]" custT="1"/>
      <dgm:spPr/>
      <dgm:t>
        <a:bodyPr/>
        <a:lstStyle/>
        <a:p>
          <a:pPr latinLnBrk="1"/>
          <a:r>
            <a:rPr lang="ko-KR" altLang="en-US" sz="4000" dirty="0" err="1" smtClean="0"/>
            <a:t>니치렌</a:t>
          </a:r>
          <a:r>
            <a:rPr lang="en-US" altLang="ko-KR" sz="4000" dirty="0" smtClean="0"/>
            <a:t>[</a:t>
          </a:r>
          <a:r>
            <a:rPr lang="ko-KR" altLang="en-US" sz="4000" dirty="0" smtClean="0"/>
            <a:t>日蓮</a:t>
          </a:r>
          <a:r>
            <a:rPr lang="en-US" altLang="ko-KR" sz="4000" dirty="0" smtClean="0"/>
            <a:t>]</a:t>
          </a:r>
          <a:r>
            <a:rPr lang="ko-KR" altLang="en-US" sz="4000" dirty="0" smtClean="0"/>
            <a:t>이 주창</a:t>
          </a:r>
          <a:endParaRPr lang="ko-KR" altLang="en-US" sz="4000" dirty="0"/>
        </a:p>
      </dgm:t>
    </dgm:pt>
    <dgm:pt modelId="{FF3EE1A6-C8EF-4346-AD05-58954CA98482}" type="parTrans" cxnId="{4ACACDBE-6300-4007-A7D6-FA49D331E5F6}">
      <dgm:prSet/>
      <dgm:spPr/>
      <dgm:t>
        <a:bodyPr/>
        <a:lstStyle/>
        <a:p>
          <a:pPr latinLnBrk="1"/>
          <a:endParaRPr lang="ko-KR" altLang="en-US"/>
        </a:p>
      </dgm:t>
    </dgm:pt>
    <dgm:pt modelId="{4986BC98-077B-4321-A729-941D5C6A4EE2}" type="sibTrans" cxnId="{4ACACDBE-6300-4007-A7D6-FA49D331E5F6}">
      <dgm:prSet/>
      <dgm:spPr/>
      <dgm:t>
        <a:bodyPr/>
        <a:lstStyle/>
        <a:p>
          <a:pPr latinLnBrk="1"/>
          <a:endParaRPr lang="ko-KR" altLang="en-US"/>
        </a:p>
      </dgm:t>
    </dgm:pt>
    <dgm:pt modelId="{DA7C9AA4-A9A9-4DAF-9A3E-35864D9875B7}">
      <dgm:prSet phldrT="[텍스트]"/>
      <dgm:spPr/>
      <dgm:t>
        <a:bodyPr/>
        <a:lstStyle/>
        <a:p>
          <a:pPr latinLnBrk="1"/>
          <a:r>
            <a:rPr lang="ko-KR" altLang="en-US" dirty="0" smtClean="0"/>
            <a:t>한국의 </a:t>
          </a:r>
          <a:r>
            <a:rPr lang="ko-KR" altLang="en-US" dirty="0" err="1" smtClean="0"/>
            <a:t>남묘호렌게교</a:t>
          </a:r>
          <a:endParaRPr lang="ko-KR" altLang="en-US" dirty="0"/>
        </a:p>
      </dgm:t>
    </dgm:pt>
    <dgm:pt modelId="{3F5B8C10-FF81-47C6-AA42-9220E5DF6E13}" type="parTrans" cxnId="{8E494E4A-8BB2-4EE8-9403-FEB270D88309}">
      <dgm:prSet/>
      <dgm:spPr/>
      <dgm:t>
        <a:bodyPr/>
        <a:lstStyle/>
        <a:p>
          <a:pPr latinLnBrk="1"/>
          <a:endParaRPr lang="ko-KR" altLang="en-US"/>
        </a:p>
      </dgm:t>
    </dgm:pt>
    <dgm:pt modelId="{2BD01234-762D-4D02-8998-A3CC1924960B}" type="sibTrans" cxnId="{8E494E4A-8BB2-4EE8-9403-FEB270D88309}">
      <dgm:prSet/>
      <dgm:spPr/>
      <dgm:t>
        <a:bodyPr/>
        <a:lstStyle/>
        <a:p>
          <a:pPr latinLnBrk="1"/>
          <a:endParaRPr lang="ko-KR" altLang="en-US"/>
        </a:p>
      </dgm:t>
    </dgm:pt>
    <dgm:pt modelId="{6FA5DADC-BE68-48DB-81D1-B818C689A0F4}" type="pres">
      <dgm:prSet presAssocID="{143B6773-AC53-4CAB-B253-17E0614EED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F5AD55-F41C-4AF6-ABD1-778652B17642}" type="pres">
      <dgm:prSet presAssocID="{1048A51A-C7DC-4469-8686-98144154E18D}" presName="root1" presStyleCnt="0"/>
      <dgm:spPr/>
    </dgm:pt>
    <dgm:pt modelId="{08499C88-087C-4B2B-9CEE-B649A88FFC54}" type="pres">
      <dgm:prSet presAssocID="{1048A51A-C7DC-4469-8686-98144154E18D}" presName="LevelOneTextNode" presStyleLbl="node0" presStyleIdx="0" presStyleCnt="1" custLinFactNeighborX="-40314" custLinFactNeighborY="-62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29CBF1-A1E7-4BE9-BE9D-2BA8E95B10BA}" type="pres">
      <dgm:prSet presAssocID="{1048A51A-C7DC-4469-8686-98144154E18D}" presName="level2hierChild" presStyleCnt="0"/>
      <dgm:spPr/>
    </dgm:pt>
    <dgm:pt modelId="{683F303A-23E0-4D3B-8AD4-C1607379AC78}" type="pres">
      <dgm:prSet presAssocID="{FF3EE1A6-C8EF-4346-AD05-58954CA98482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CBD40C5-7075-480E-8D3C-667408A1850D}" type="pres">
      <dgm:prSet presAssocID="{FF3EE1A6-C8EF-4346-AD05-58954CA98482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2544DD0-6980-4785-9BF7-D46E707C3BF9}" type="pres">
      <dgm:prSet presAssocID="{89CA238F-0870-4B74-9C35-8681F7DBC092}" presName="root2" presStyleCnt="0"/>
      <dgm:spPr/>
    </dgm:pt>
    <dgm:pt modelId="{AA9035D7-B6F9-44E6-BF07-D3B3ADBDB3B2}" type="pres">
      <dgm:prSet presAssocID="{89CA238F-0870-4B74-9C35-8681F7DBC092}" presName="LevelTwoTextNode" presStyleLbl="node2" presStyleIdx="0" presStyleCnt="2" custScaleX="15444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F23177-12B3-4FDA-AD30-84898BBDB9B4}" type="pres">
      <dgm:prSet presAssocID="{89CA238F-0870-4B74-9C35-8681F7DBC092}" presName="level3hierChild" presStyleCnt="0"/>
      <dgm:spPr/>
    </dgm:pt>
    <dgm:pt modelId="{20AC0C78-5641-4E15-983B-3AF45B651079}" type="pres">
      <dgm:prSet presAssocID="{3F5B8C10-FF81-47C6-AA42-9220E5DF6E13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DD2C137-744C-4B42-989D-E9B14557F78F}" type="pres">
      <dgm:prSet presAssocID="{3F5B8C10-FF81-47C6-AA42-9220E5DF6E13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6EC2F3C-39B4-4BBF-8E73-E1AA96726A79}" type="pres">
      <dgm:prSet presAssocID="{DA7C9AA4-A9A9-4DAF-9A3E-35864D9875B7}" presName="root2" presStyleCnt="0"/>
      <dgm:spPr/>
    </dgm:pt>
    <dgm:pt modelId="{B6154860-FE14-4797-9737-FE5427696CD9}" type="pres">
      <dgm:prSet presAssocID="{DA7C9AA4-A9A9-4DAF-9A3E-35864D9875B7}" presName="LevelTwoTextNode" presStyleLbl="node2" presStyleIdx="1" presStyleCnt="2" custScaleX="15571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D8685-DBCF-46DD-AD98-97D65AA6BF50}" type="pres">
      <dgm:prSet presAssocID="{DA7C9AA4-A9A9-4DAF-9A3E-35864D9875B7}" presName="level3hierChild" presStyleCnt="0"/>
      <dgm:spPr/>
    </dgm:pt>
  </dgm:ptLst>
  <dgm:cxnLst>
    <dgm:cxn modelId="{3ECEE837-6DF7-4FC0-8D82-1C5C012C6C2D}" type="presOf" srcId="{FF3EE1A6-C8EF-4346-AD05-58954CA98482}" destId="{683F303A-23E0-4D3B-8AD4-C1607379AC78}" srcOrd="0" destOrd="0" presId="urn:microsoft.com/office/officeart/2005/8/layout/hierarchy2"/>
    <dgm:cxn modelId="{927C7CE6-522C-4637-9D25-6E4A0401A181}" type="presOf" srcId="{143B6773-AC53-4CAB-B253-17E0614EEDCE}" destId="{6FA5DADC-BE68-48DB-81D1-B818C689A0F4}" srcOrd="0" destOrd="0" presId="urn:microsoft.com/office/officeart/2005/8/layout/hierarchy2"/>
    <dgm:cxn modelId="{97102DB2-E8C3-4286-AE4B-5DCEF3E097E6}" srcId="{143B6773-AC53-4CAB-B253-17E0614EEDCE}" destId="{1048A51A-C7DC-4469-8686-98144154E18D}" srcOrd="0" destOrd="0" parTransId="{753BF977-5B58-415A-ABBE-6A0FF1A2FF92}" sibTransId="{BFF74AAA-3851-4D24-8B7B-BD37615EDC94}"/>
    <dgm:cxn modelId="{4F96B815-5402-4E9F-BB6C-9E59A115A40A}" type="presOf" srcId="{89CA238F-0870-4B74-9C35-8681F7DBC092}" destId="{AA9035D7-B6F9-44E6-BF07-D3B3ADBDB3B2}" srcOrd="0" destOrd="0" presId="urn:microsoft.com/office/officeart/2005/8/layout/hierarchy2"/>
    <dgm:cxn modelId="{B839B636-566C-4B48-8DA6-43561BA30EA8}" type="presOf" srcId="{DA7C9AA4-A9A9-4DAF-9A3E-35864D9875B7}" destId="{B6154860-FE14-4797-9737-FE5427696CD9}" srcOrd="0" destOrd="0" presId="urn:microsoft.com/office/officeart/2005/8/layout/hierarchy2"/>
    <dgm:cxn modelId="{980D08E4-AA9F-460E-AB11-542C0E6CB7A8}" type="presOf" srcId="{FF3EE1A6-C8EF-4346-AD05-58954CA98482}" destId="{DCBD40C5-7075-480E-8D3C-667408A1850D}" srcOrd="1" destOrd="0" presId="urn:microsoft.com/office/officeart/2005/8/layout/hierarchy2"/>
    <dgm:cxn modelId="{219A4E4E-543A-4876-9C78-77D13934E0B0}" type="presOf" srcId="{3F5B8C10-FF81-47C6-AA42-9220E5DF6E13}" destId="{20AC0C78-5641-4E15-983B-3AF45B651079}" srcOrd="0" destOrd="0" presId="urn:microsoft.com/office/officeart/2005/8/layout/hierarchy2"/>
    <dgm:cxn modelId="{8E494E4A-8BB2-4EE8-9403-FEB270D88309}" srcId="{1048A51A-C7DC-4469-8686-98144154E18D}" destId="{DA7C9AA4-A9A9-4DAF-9A3E-35864D9875B7}" srcOrd="1" destOrd="0" parTransId="{3F5B8C10-FF81-47C6-AA42-9220E5DF6E13}" sibTransId="{2BD01234-762D-4D02-8998-A3CC1924960B}"/>
    <dgm:cxn modelId="{451BD310-B286-457A-9954-15A26E947C00}" type="presOf" srcId="{1048A51A-C7DC-4469-8686-98144154E18D}" destId="{08499C88-087C-4B2B-9CEE-B649A88FFC54}" srcOrd="0" destOrd="0" presId="urn:microsoft.com/office/officeart/2005/8/layout/hierarchy2"/>
    <dgm:cxn modelId="{FB28B726-5BB3-4891-A581-9EEA06033F7A}" type="presOf" srcId="{3F5B8C10-FF81-47C6-AA42-9220E5DF6E13}" destId="{FDD2C137-744C-4B42-989D-E9B14557F78F}" srcOrd="1" destOrd="0" presId="urn:microsoft.com/office/officeart/2005/8/layout/hierarchy2"/>
    <dgm:cxn modelId="{4ACACDBE-6300-4007-A7D6-FA49D331E5F6}" srcId="{1048A51A-C7DC-4469-8686-98144154E18D}" destId="{89CA238F-0870-4B74-9C35-8681F7DBC092}" srcOrd="0" destOrd="0" parTransId="{FF3EE1A6-C8EF-4346-AD05-58954CA98482}" sibTransId="{4986BC98-077B-4321-A729-941D5C6A4EE2}"/>
    <dgm:cxn modelId="{7CC2C14B-09C2-4718-9EF6-8B48797FDBEC}" type="presParOf" srcId="{6FA5DADC-BE68-48DB-81D1-B818C689A0F4}" destId="{75F5AD55-F41C-4AF6-ABD1-778652B17642}" srcOrd="0" destOrd="0" presId="urn:microsoft.com/office/officeart/2005/8/layout/hierarchy2"/>
    <dgm:cxn modelId="{9EC7D81C-3733-4A32-9A73-95C4015BFC9D}" type="presParOf" srcId="{75F5AD55-F41C-4AF6-ABD1-778652B17642}" destId="{08499C88-087C-4B2B-9CEE-B649A88FFC54}" srcOrd="0" destOrd="0" presId="urn:microsoft.com/office/officeart/2005/8/layout/hierarchy2"/>
    <dgm:cxn modelId="{112F6B04-2A31-4B84-B557-BE556BBA6219}" type="presParOf" srcId="{75F5AD55-F41C-4AF6-ABD1-778652B17642}" destId="{9D29CBF1-A1E7-4BE9-BE9D-2BA8E95B10BA}" srcOrd="1" destOrd="0" presId="urn:microsoft.com/office/officeart/2005/8/layout/hierarchy2"/>
    <dgm:cxn modelId="{64036355-BF29-4803-B558-DF6D0791BFDA}" type="presParOf" srcId="{9D29CBF1-A1E7-4BE9-BE9D-2BA8E95B10BA}" destId="{683F303A-23E0-4D3B-8AD4-C1607379AC78}" srcOrd="0" destOrd="0" presId="urn:microsoft.com/office/officeart/2005/8/layout/hierarchy2"/>
    <dgm:cxn modelId="{FB4FFED2-095B-492E-98DB-3F762B18C821}" type="presParOf" srcId="{683F303A-23E0-4D3B-8AD4-C1607379AC78}" destId="{DCBD40C5-7075-480E-8D3C-667408A1850D}" srcOrd="0" destOrd="0" presId="urn:microsoft.com/office/officeart/2005/8/layout/hierarchy2"/>
    <dgm:cxn modelId="{935AA014-374B-43FB-9B1E-50136CBE7FFF}" type="presParOf" srcId="{9D29CBF1-A1E7-4BE9-BE9D-2BA8E95B10BA}" destId="{52544DD0-6980-4785-9BF7-D46E707C3BF9}" srcOrd="1" destOrd="0" presId="urn:microsoft.com/office/officeart/2005/8/layout/hierarchy2"/>
    <dgm:cxn modelId="{8BB5B625-A73F-45EF-842D-C5FA2CCDA4CE}" type="presParOf" srcId="{52544DD0-6980-4785-9BF7-D46E707C3BF9}" destId="{AA9035D7-B6F9-44E6-BF07-D3B3ADBDB3B2}" srcOrd="0" destOrd="0" presId="urn:microsoft.com/office/officeart/2005/8/layout/hierarchy2"/>
    <dgm:cxn modelId="{58FF0B0C-567C-4E94-993D-8B39B4952D14}" type="presParOf" srcId="{52544DD0-6980-4785-9BF7-D46E707C3BF9}" destId="{38F23177-12B3-4FDA-AD30-84898BBDB9B4}" srcOrd="1" destOrd="0" presId="urn:microsoft.com/office/officeart/2005/8/layout/hierarchy2"/>
    <dgm:cxn modelId="{BFF40C12-CDF5-4313-8DB0-AF668F98611F}" type="presParOf" srcId="{9D29CBF1-A1E7-4BE9-BE9D-2BA8E95B10BA}" destId="{20AC0C78-5641-4E15-983B-3AF45B651079}" srcOrd="2" destOrd="0" presId="urn:microsoft.com/office/officeart/2005/8/layout/hierarchy2"/>
    <dgm:cxn modelId="{D60084E8-D982-430E-9A74-AA6D819CCA2B}" type="presParOf" srcId="{20AC0C78-5641-4E15-983B-3AF45B651079}" destId="{FDD2C137-744C-4B42-989D-E9B14557F78F}" srcOrd="0" destOrd="0" presId="urn:microsoft.com/office/officeart/2005/8/layout/hierarchy2"/>
    <dgm:cxn modelId="{3FBBCA59-A983-47DC-9A3F-CEEB22E79D16}" type="presParOf" srcId="{9D29CBF1-A1E7-4BE9-BE9D-2BA8E95B10BA}" destId="{D6EC2F3C-39B4-4BBF-8E73-E1AA96726A79}" srcOrd="3" destOrd="0" presId="urn:microsoft.com/office/officeart/2005/8/layout/hierarchy2"/>
    <dgm:cxn modelId="{C9F074FE-8181-4860-A101-0348E9AE6500}" type="presParOf" srcId="{D6EC2F3C-39B4-4BBF-8E73-E1AA96726A79}" destId="{B6154860-FE14-4797-9737-FE5427696CD9}" srcOrd="0" destOrd="0" presId="urn:microsoft.com/office/officeart/2005/8/layout/hierarchy2"/>
    <dgm:cxn modelId="{7A4F7709-3825-4772-B612-3AB1132E0807}" type="presParOf" srcId="{D6EC2F3C-39B4-4BBF-8E73-E1AA96726A79}" destId="{D66D8685-DBCF-46DD-AD98-97D65AA6BF50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CBAD35-BF9B-4400-BC38-B05C73C70F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0366F01-8CAE-490F-9E6D-96177A2DFEDF}">
      <dgm:prSet phldrT="[텍스트]"/>
      <dgm:spPr/>
      <dgm:t>
        <a:bodyPr/>
        <a:lstStyle/>
        <a:p>
          <a:pPr latinLnBrk="1"/>
          <a:r>
            <a:rPr lang="ko-KR" altLang="en-US" dirty="0" smtClean="0"/>
            <a:t>복잡한 종교생활</a:t>
          </a:r>
          <a:endParaRPr lang="ko-KR" altLang="en-US" dirty="0"/>
        </a:p>
      </dgm:t>
    </dgm:pt>
    <dgm:pt modelId="{A1FD39EC-9F51-4DD4-AA7B-87C5AC3EDD73}" type="parTrans" cxnId="{EB820DBA-D2B2-460D-ACF1-2ABC32F929A7}">
      <dgm:prSet/>
      <dgm:spPr/>
      <dgm:t>
        <a:bodyPr/>
        <a:lstStyle/>
        <a:p>
          <a:pPr latinLnBrk="1"/>
          <a:endParaRPr lang="ko-KR" altLang="en-US"/>
        </a:p>
      </dgm:t>
    </dgm:pt>
    <dgm:pt modelId="{9D8FDD3F-CCD3-4F24-A574-DE0BD54B80D0}" type="sibTrans" cxnId="{EB820DBA-D2B2-460D-ACF1-2ABC32F929A7}">
      <dgm:prSet/>
      <dgm:spPr/>
      <dgm:t>
        <a:bodyPr/>
        <a:lstStyle/>
        <a:p>
          <a:pPr latinLnBrk="1"/>
          <a:endParaRPr lang="ko-KR" altLang="en-US"/>
        </a:p>
      </dgm:t>
    </dgm:pt>
    <dgm:pt modelId="{F300EFCF-9780-4C69-A530-9824C6B9B115}">
      <dgm:prSet phldrT="[텍스트]"/>
      <dgm:spPr/>
      <dgm:t>
        <a:bodyPr/>
        <a:lstStyle/>
        <a:p>
          <a:pPr latinLnBrk="1"/>
          <a:r>
            <a:rPr lang="ko-KR" altLang="en-US" dirty="0" smtClean="0"/>
            <a:t>한 개 이상의 종교</a:t>
          </a:r>
          <a:endParaRPr lang="ko-KR" altLang="en-US" dirty="0"/>
        </a:p>
      </dgm:t>
    </dgm:pt>
    <dgm:pt modelId="{61103FCB-F655-47D3-A295-9983537229D3}" type="parTrans" cxnId="{C04A865D-8B70-4E74-B397-DD2E70803D90}">
      <dgm:prSet/>
      <dgm:spPr/>
      <dgm:t>
        <a:bodyPr/>
        <a:lstStyle/>
        <a:p>
          <a:pPr latinLnBrk="1"/>
          <a:endParaRPr lang="ko-KR" altLang="en-US"/>
        </a:p>
      </dgm:t>
    </dgm:pt>
    <dgm:pt modelId="{A7312E0B-261B-4AEC-94AA-420F1B934EB6}" type="sibTrans" cxnId="{C04A865D-8B70-4E74-B397-DD2E70803D90}">
      <dgm:prSet/>
      <dgm:spPr/>
      <dgm:t>
        <a:bodyPr/>
        <a:lstStyle/>
        <a:p>
          <a:pPr latinLnBrk="1"/>
          <a:endParaRPr lang="ko-KR" altLang="en-US"/>
        </a:p>
      </dgm:t>
    </dgm:pt>
    <dgm:pt modelId="{60BB77EB-727D-488E-A74F-B6E6FAE4C466}" type="pres">
      <dgm:prSet presAssocID="{D0CBAD35-BF9B-4400-BC38-B05C73C70F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778ABD-5532-4F18-809E-D41A0085F6C8}" type="pres">
      <dgm:prSet presAssocID="{B0366F01-8CAE-490F-9E6D-96177A2DFEDF}" presName="parentLin" presStyleCnt="0"/>
      <dgm:spPr/>
    </dgm:pt>
    <dgm:pt modelId="{D69531CC-5BD7-4FFC-912D-5C6255DCCB6B}" type="pres">
      <dgm:prSet presAssocID="{B0366F01-8CAE-490F-9E6D-96177A2DFEDF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A6923B8-85F2-4692-8FCD-3098ED30DE07}" type="pres">
      <dgm:prSet presAssocID="{B0366F01-8CAE-490F-9E6D-96177A2DFEDF}" presName="parentText" presStyleLbl="node1" presStyleIdx="0" presStyleCnt="2" custScaleX="79848" custScaleY="51743" custLinFactNeighborX="-11997" custLinFactNeighborY="-2545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F3038A-58E6-4686-8CA1-A8636DFFBF31}" type="pres">
      <dgm:prSet presAssocID="{B0366F01-8CAE-490F-9E6D-96177A2DFEDF}" presName="negativeSpace" presStyleCnt="0"/>
      <dgm:spPr/>
    </dgm:pt>
    <dgm:pt modelId="{F190777B-5615-47F7-B5BF-A8148B9B36F5}" type="pres">
      <dgm:prSet presAssocID="{B0366F01-8CAE-490F-9E6D-96177A2DFEDF}" presName="childText" presStyleLbl="conFgAcc1" presStyleIdx="0" presStyleCnt="2" custScaleX="88649" custScaleY="76558" custLinFactNeighborX="2487" custLinFactNeighborY="-10006">
        <dgm:presLayoutVars>
          <dgm:bulletEnabled val="1"/>
        </dgm:presLayoutVars>
      </dgm:prSet>
      <dgm:spPr/>
    </dgm:pt>
    <dgm:pt modelId="{07D914FF-257A-48E4-8B15-5AA9A1F99134}" type="pres">
      <dgm:prSet presAssocID="{9D8FDD3F-CCD3-4F24-A574-DE0BD54B80D0}" presName="spaceBetweenRectangles" presStyleCnt="0"/>
      <dgm:spPr/>
    </dgm:pt>
    <dgm:pt modelId="{09AEE4BA-E5CE-4BB7-9284-3A5D76E7A0A1}" type="pres">
      <dgm:prSet presAssocID="{F300EFCF-9780-4C69-A530-9824C6B9B115}" presName="parentLin" presStyleCnt="0"/>
      <dgm:spPr/>
    </dgm:pt>
    <dgm:pt modelId="{66D8C862-E56D-4092-991F-123FCB216B17}" type="pres">
      <dgm:prSet presAssocID="{F300EFCF-9780-4C69-A530-9824C6B9B11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B5249CE-63B2-4CFC-A9F2-C59A254FAEF5}" type="pres">
      <dgm:prSet presAssocID="{F300EFCF-9780-4C69-A530-9824C6B9B115}" presName="parentText" presStyleLbl="node1" presStyleIdx="1" presStyleCnt="2" custScaleX="77662" custScaleY="57585" custLinFactNeighborX="7136" custLinFactNeighborY="1639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F8229D-0117-40B9-BADA-34D9963CB382}" type="pres">
      <dgm:prSet presAssocID="{F300EFCF-9780-4C69-A530-9824C6B9B115}" presName="negativeSpace" presStyleCnt="0"/>
      <dgm:spPr/>
    </dgm:pt>
    <dgm:pt modelId="{0EA48111-5D83-4986-B853-C67EF5F5EC00}" type="pres">
      <dgm:prSet presAssocID="{F300EFCF-9780-4C69-A530-9824C6B9B115}" presName="childText" presStyleLbl="conFgAcc1" presStyleIdx="1" presStyleCnt="2" custScaleX="89415" custScaleY="70161" custLinFactNeighborX="2487" custLinFactNeighborY="85593">
        <dgm:presLayoutVars>
          <dgm:bulletEnabled val="1"/>
        </dgm:presLayoutVars>
      </dgm:prSet>
      <dgm:spPr/>
    </dgm:pt>
  </dgm:ptLst>
  <dgm:cxnLst>
    <dgm:cxn modelId="{F38C52A9-841B-4835-A544-1B23AB53108D}" type="presOf" srcId="{B0366F01-8CAE-490F-9E6D-96177A2DFEDF}" destId="{D69531CC-5BD7-4FFC-912D-5C6255DCCB6B}" srcOrd="0" destOrd="0" presId="urn:microsoft.com/office/officeart/2005/8/layout/list1"/>
    <dgm:cxn modelId="{7CFC1353-B397-4668-AF42-1D42634304FE}" type="presOf" srcId="{F300EFCF-9780-4C69-A530-9824C6B9B115}" destId="{66D8C862-E56D-4092-991F-123FCB216B17}" srcOrd="0" destOrd="0" presId="urn:microsoft.com/office/officeart/2005/8/layout/list1"/>
    <dgm:cxn modelId="{00698781-014F-4EC3-8A1A-974D180801F3}" type="presOf" srcId="{D0CBAD35-BF9B-4400-BC38-B05C73C70FE4}" destId="{60BB77EB-727D-488E-A74F-B6E6FAE4C466}" srcOrd="0" destOrd="0" presId="urn:microsoft.com/office/officeart/2005/8/layout/list1"/>
    <dgm:cxn modelId="{00FFA320-6B44-4266-9505-DA4CAA8D03AE}" type="presOf" srcId="{F300EFCF-9780-4C69-A530-9824C6B9B115}" destId="{6B5249CE-63B2-4CFC-A9F2-C59A254FAEF5}" srcOrd="1" destOrd="0" presId="urn:microsoft.com/office/officeart/2005/8/layout/list1"/>
    <dgm:cxn modelId="{EB820DBA-D2B2-460D-ACF1-2ABC32F929A7}" srcId="{D0CBAD35-BF9B-4400-BC38-B05C73C70FE4}" destId="{B0366F01-8CAE-490F-9E6D-96177A2DFEDF}" srcOrd="0" destOrd="0" parTransId="{A1FD39EC-9F51-4DD4-AA7B-87C5AC3EDD73}" sibTransId="{9D8FDD3F-CCD3-4F24-A574-DE0BD54B80D0}"/>
    <dgm:cxn modelId="{C04A865D-8B70-4E74-B397-DD2E70803D90}" srcId="{D0CBAD35-BF9B-4400-BC38-B05C73C70FE4}" destId="{F300EFCF-9780-4C69-A530-9824C6B9B115}" srcOrd="1" destOrd="0" parTransId="{61103FCB-F655-47D3-A295-9983537229D3}" sibTransId="{A7312E0B-261B-4AEC-94AA-420F1B934EB6}"/>
    <dgm:cxn modelId="{4AAF6E1C-C1C2-47E5-8555-A2FE9385A9CF}" type="presOf" srcId="{B0366F01-8CAE-490F-9E6D-96177A2DFEDF}" destId="{EA6923B8-85F2-4692-8FCD-3098ED30DE07}" srcOrd="1" destOrd="0" presId="urn:microsoft.com/office/officeart/2005/8/layout/list1"/>
    <dgm:cxn modelId="{0D9B8905-D251-4115-A150-12B81D4C046A}" type="presParOf" srcId="{60BB77EB-727D-488E-A74F-B6E6FAE4C466}" destId="{8A778ABD-5532-4F18-809E-D41A0085F6C8}" srcOrd="0" destOrd="0" presId="urn:microsoft.com/office/officeart/2005/8/layout/list1"/>
    <dgm:cxn modelId="{A0075418-DA23-4923-94A5-CDE78DAAF407}" type="presParOf" srcId="{8A778ABD-5532-4F18-809E-D41A0085F6C8}" destId="{D69531CC-5BD7-4FFC-912D-5C6255DCCB6B}" srcOrd="0" destOrd="0" presId="urn:microsoft.com/office/officeart/2005/8/layout/list1"/>
    <dgm:cxn modelId="{DE188C87-6018-40A2-AB4F-CB6A56C5348F}" type="presParOf" srcId="{8A778ABD-5532-4F18-809E-D41A0085F6C8}" destId="{EA6923B8-85F2-4692-8FCD-3098ED30DE07}" srcOrd="1" destOrd="0" presId="urn:microsoft.com/office/officeart/2005/8/layout/list1"/>
    <dgm:cxn modelId="{D9D6111F-74E3-4657-8414-F2FFEC9C70AE}" type="presParOf" srcId="{60BB77EB-727D-488E-A74F-B6E6FAE4C466}" destId="{30F3038A-58E6-4686-8CA1-A8636DFFBF31}" srcOrd="1" destOrd="0" presId="urn:microsoft.com/office/officeart/2005/8/layout/list1"/>
    <dgm:cxn modelId="{9BEFD3BF-05AE-4406-90A9-BD93685BCD13}" type="presParOf" srcId="{60BB77EB-727D-488E-A74F-B6E6FAE4C466}" destId="{F190777B-5615-47F7-B5BF-A8148B9B36F5}" srcOrd="2" destOrd="0" presId="urn:microsoft.com/office/officeart/2005/8/layout/list1"/>
    <dgm:cxn modelId="{4A218271-4A81-4852-A547-5AC0669EB70B}" type="presParOf" srcId="{60BB77EB-727D-488E-A74F-B6E6FAE4C466}" destId="{07D914FF-257A-48E4-8B15-5AA9A1F99134}" srcOrd="3" destOrd="0" presId="urn:microsoft.com/office/officeart/2005/8/layout/list1"/>
    <dgm:cxn modelId="{D58EF539-BA2D-443F-A105-FA42422EECF4}" type="presParOf" srcId="{60BB77EB-727D-488E-A74F-B6E6FAE4C466}" destId="{09AEE4BA-E5CE-4BB7-9284-3A5D76E7A0A1}" srcOrd="4" destOrd="0" presId="urn:microsoft.com/office/officeart/2005/8/layout/list1"/>
    <dgm:cxn modelId="{085A33EE-5CE9-4559-AFDB-1F68B3B810FD}" type="presParOf" srcId="{09AEE4BA-E5CE-4BB7-9284-3A5D76E7A0A1}" destId="{66D8C862-E56D-4092-991F-123FCB216B17}" srcOrd="0" destOrd="0" presId="urn:microsoft.com/office/officeart/2005/8/layout/list1"/>
    <dgm:cxn modelId="{CF52EF41-20D3-4716-91DA-12568EAD156A}" type="presParOf" srcId="{09AEE4BA-E5CE-4BB7-9284-3A5D76E7A0A1}" destId="{6B5249CE-63B2-4CFC-A9F2-C59A254FAEF5}" srcOrd="1" destOrd="0" presId="urn:microsoft.com/office/officeart/2005/8/layout/list1"/>
    <dgm:cxn modelId="{251A77AB-43E9-4E9F-8694-40F75A7C6E6A}" type="presParOf" srcId="{60BB77EB-727D-488E-A74F-B6E6FAE4C466}" destId="{2FF8229D-0117-40B9-BADA-34D9963CB382}" srcOrd="5" destOrd="0" presId="urn:microsoft.com/office/officeart/2005/8/layout/list1"/>
    <dgm:cxn modelId="{B38632FE-040B-4220-A6A9-9E7B2BD62764}" type="presParOf" srcId="{60BB77EB-727D-488E-A74F-B6E6FAE4C466}" destId="{0EA48111-5D83-4986-B853-C67EF5F5EC00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7B0518-34A2-4788-89A2-BB6468BA33A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EBA4AC5-ED8C-4AC0-94A0-D025A3998F21}">
      <dgm:prSet phldrT="[텍스트]"/>
      <dgm:spPr/>
      <dgm:t>
        <a:bodyPr/>
        <a:lstStyle/>
        <a:p>
          <a:pPr latinLnBrk="1"/>
          <a:r>
            <a:rPr lang="ko-KR" altLang="en-US" dirty="0" smtClean="0"/>
            <a:t>연중행사</a:t>
          </a:r>
          <a:endParaRPr lang="ko-KR" altLang="en-US" dirty="0"/>
        </a:p>
      </dgm:t>
    </dgm:pt>
    <dgm:pt modelId="{F68D734B-E0D7-45B7-839B-9AE563E0DB26}" type="parTrans" cxnId="{F05263FF-3E2F-4E0D-8D37-1B52B2FB14A5}">
      <dgm:prSet/>
      <dgm:spPr/>
      <dgm:t>
        <a:bodyPr/>
        <a:lstStyle/>
        <a:p>
          <a:pPr latinLnBrk="1"/>
          <a:endParaRPr lang="ko-KR" altLang="en-US"/>
        </a:p>
      </dgm:t>
    </dgm:pt>
    <dgm:pt modelId="{DBA914A6-2675-43E3-8802-54DFB136A04A}" type="sibTrans" cxnId="{F05263FF-3E2F-4E0D-8D37-1B52B2FB14A5}">
      <dgm:prSet/>
      <dgm:spPr/>
      <dgm:t>
        <a:bodyPr/>
        <a:lstStyle/>
        <a:p>
          <a:pPr latinLnBrk="1"/>
          <a:endParaRPr lang="ko-KR" altLang="en-US"/>
        </a:p>
      </dgm:t>
    </dgm:pt>
    <dgm:pt modelId="{6C2DB999-9684-45F1-A088-CB79794C5E72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301FDE10-3E86-41A8-9A17-04EA1B6EF81C}" type="parTrans" cxnId="{4AEA0789-7D89-44CD-9F2E-12E0595194D1}">
      <dgm:prSet/>
      <dgm:spPr/>
      <dgm:t>
        <a:bodyPr/>
        <a:lstStyle/>
        <a:p>
          <a:pPr latinLnBrk="1"/>
          <a:endParaRPr lang="ko-KR" altLang="en-US"/>
        </a:p>
      </dgm:t>
    </dgm:pt>
    <dgm:pt modelId="{291E932F-5147-4F28-A26E-1A6210F0B5CF}" type="sibTrans" cxnId="{4AEA0789-7D89-44CD-9F2E-12E0595194D1}">
      <dgm:prSet/>
      <dgm:spPr/>
      <dgm:t>
        <a:bodyPr/>
        <a:lstStyle/>
        <a:p>
          <a:pPr latinLnBrk="1"/>
          <a:endParaRPr lang="ko-KR" altLang="en-US"/>
        </a:p>
      </dgm:t>
    </dgm:pt>
    <dgm:pt modelId="{6318F53D-6E24-4410-98D4-264432167821}">
      <dgm:prSet phldrT="[텍스트]"/>
      <dgm:spPr/>
      <dgm:t>
        <a:bodyPr/>
        <a:lstStyle/>
        <a:p>
          <a:pPr latinLnBrk="1"/>
          <a:r>
            <a:rPr lang="ko-KR" altLang="en-US" dirty="0" smtClean="0"/>
            <a:t>통과의례</a:t>
          </a:r>
          <a:endParaRPr lang="ko-KR" altLang="en-US" dirty="0"/>
        </a:p>
      </dgm:t>
    </dgm:pt>
    <dgm:pt modelId="{51798782-6D7D-43CB-A60D-17F5A3C0EC24}" type="sibTrans" cxnId="{785E8912-6498-40D8-A793-087D175ED47D}">
      <dgm:prSet/>
      <dgm:spPr/>
      <dgm:t>
        <a:bodyPr/>
        <a:lstStyle/>
        <a:p>
          <a:pPr latinLnBrk="1"/>
          <a:endParaRPr lang="ko-KR" altLang="en-US"/>
        </a:p>
      </dgm:t>
    </dgm:pt>
    <dgm:pt modelId="{CD1F7932-6549-4A7B-AB50-C655D2111B27}" type="parTrans" cxnId="{785E8912-6498-40D8-A793-087D175ED47D}">
      <dgm:prSet/>
      <dgm:spPr/>
      <dgm:t>
        <a:bodyPr/>
        <a:lstStyle/>
        <a:p>
          <a:pPr latinLnBrk="1"/>
          <a:endParaRPr lang="ko-KR" altLang="en-US"/>
        </a:p>
      </dgm:t>
    </dgm:pt>
    <dgm:pt modelId="{C9AC371D-CF9D-4BD1-8A17-63FF3BA4CF65}" type="pres">
      <dgm:prSet presAssocID="{077B0518-34A2-4788-89A2-BB6468BA33A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0E1295-D498-4B71-9620-7192F4D622AB}" type="pres">
      <dgm:prSet presAssocID="{077B0518-34A2-4788-89A2-BB6468BA33A7}" presName="cycle" presStyleCnt="0"/>
      <dgm:spPr/>
    </dgm:pt>
    <dgm:pt modelId="{6009B1F4-DA23-4EFA-A837-8B582CBA5426}" type="pres">
      <dgm:prSet presAssocID="{077B0518-34A2-4788-89A2-BB6468BA33A7}" presName="centerShape" presStyleCnt="0"/>
      <dgm:spPr/>
    </dgm:pt>
    <dgm:pt modelId="{FA0E8FD1-730E-4EDB-98E3-B6DD30CDDCCF}" type="pres">
      <dgm:prSet presAssocID="{077B0518-34A2-4788-89A2-BB6468BA33A7}" presName="connSite" presStyleLbl="node1" presStyleIdx="0" presStyleCnt="3"/>
      <dgm:spPr/>
    </dgm:pt>
    <dgm:pt modelId="{8113F666-A6AB-4C3E-A32D-85D158F7DD94}" type="pres">
      <dgm:prSet presAssocID="{077B0518-34A2-4788-89A2-BB6468BA33A7}" presName="visible" presStyleLbl="node1" presStyleIdx="0" presStyleCnt="3" custLinFactNeighborX="-30398" custLinFactNeighborY="2095"/>
      <dgm:spPr>
        <a:prstGeom prst="ellipse">
          <a:avLst/>
        </a:prstGeom>
      </dgm:spPr>
    </dgm:pt>
    <dgm:pt modelId="{C91AC7CE-A9D7-4CC3-8F34-1E6EBCE3AE32}" type="pres">
      <dgm:prSet presAssocID="{F68D734B-E0D7-45B7-839B-9AE563E0DB26}" presName="Name25" presStyleLbl="parChTrans1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D260734-5591-4B4C-9C66-0A141071A7E9}" type="pres">
      <dgm:prSet presAssocID="{AEBA4AC5-ED8C-4AC0-94A0-D025A3998F21}" presName="node" presStyleCnt="0"/>
      <dgm:spPr/>
    </dgm:pt>
    <dgm:pt modelId="{26C18DBA-2733-44C6-B21A-56B51BDD65A5}" type="pres">
      <dgm:prSet presAssocID="{AEBA4AC5-ED8C-4AC0-94A0-D025A3998F21}" presName="parentNode" presStyleLbl="node1" presStyleIdx="1" presStyleCnt="3" custScaleX="162082" custLinFactX="15172" custLinFactNeighborX="100000" custLinFactNeighborY="346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8AE152-2F8C-46FB-8732-34328F8BD633}" type="pres">
      <dgm:prSet presAssocID="{AEBA4AC5-ED8C-4AC0-94A0-D025A3998F2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C3B10D-D845-4599-9F4A-382EB59BC4E2}" type="pres">
      <dgm:prSet presAssocID="{CD1F7932-6549-4A7B-AB50-C655D2111B27}" presName="Name25" presStyleLbl="parChTrans1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2FB33B7-38D7-406F-A534-5DB25E9EA53C}" type="pres">
      <dgm:prSet presAssocID="{6318F53D-6E24-4410-98D4-264432167821}" presName="node" presStyleCnt="0"/>
      <dgm:spPr/>
    </dgm:pt>
    <dgm:pt modelId="{143952B8-0672-4448-AC91-F564CC218630}" type="pres">
      <dgm:prSet presAssocID="{6318F53D-6E24-4410-98D4-264432167821}" presName="parentNode" presStyleLbl="node1" presStyleIdx="2" presStyleCnt="3" custScaleX="165148" custScaleY="130217" custLinFactNeighborX="25881" custLinFactNeighborY="-1268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BD00E2-FB6B-4411-BCAC-BA303C64F02C}" type="pres">
      <dgm:prSet presAssocID="{6318F53D-6E24-4410-98D4-264432167821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4AEA0789-7D89-44CD-9F2E-12E0595194D1}" srcId="{AEBA4AC5-ED8C-4AC0-94A0-D025A3998F21}" destId="{6C2DB999-9684-45F1-A088-CB79794C5E72}" srcOrd="0" destOrd="0" parTransId="{301FDE10-3E86-41A8-9A17-04EA1B6EF81C}" sibTransId="{291E932F-5147-4F28-A26E-1A6210F0B5CF}"/>
    <dgm:cxn modelId="{785E8912-6498-40D8-A793-087D175ED47D}" srcId="{077B0518-34A2-4788-89A2-BB6468BA33A7}" destId="{6318F53D-6E24-4410-98D4-264432167821}" srcOrd="1" destOrd="0" parTransId="{CD1F7932-6549-4A7B-AB50-C655D2111B27}" sibTransId="{51798782-6D7D-43CB-A60D-17F5A3C0EC24}"/>
    <dgm:cxn modelId="{1C5B1FB7-4A06-4302-99E7-D93D74F109E0}" type="presOf" srcId="{6C2DB999-9684-45F1-A088-CB79794C5E72}" destId="{CB8AE152-2F8C-46FB-8732-34328F8BD633}" srcOrd="0" destOrd="0" presId="urn:microsoft.com/office/officeart/2005/8/layout/radial2"/>
    <dgm:cxn modelId="{0BFC26E7-638F-4C64-90DE-8738324E452E}" type="presOf" srcId="{6318F53D-6E24-4410-98D4-264432167821}" destId="{143952B8-0672-4448-AC91-F564CC218630}" srcOrd="0" destOrd="0" presId="urn:microsoft.com/office/officeart/2005/8/layout/radial2"/>
    <dgm:cxn modelId="{E6363539-1FE2-4D50-A34B-9FB5B6D58CCA}" type="presOf" srcId="{CD1F7932-6549-4A7B-AB50-C655D2111B27}" destId="{35C3B10D-D845-4599-9F4A-382EB59BC4E2}" srcOrd="0" destOrd="0" presId="urn:microsoft.com/office/officeart/2005/8/layout/radial2"/>
    <dgm:cxn modelId="{344E2577-8AC3-4063-8D32-CCC24E3EF2FC}" type="presOf" srcId="{077B0518-34A2-4788-89A2-BB6468BA33A7}" destId="{C9AC371D-CF9D-4BD1-8A17-63FF3BA4CF65}" srcOrd="0" destOrd="0" presId="urn:microsoft.com/office/officeart/2005/8/layout/radial2"/>
    <dgm:cxn modelId="{7F8E4C74-C749-4101-8010-5F5C9B37984A}" type="presOf" srcId="{F68D734B-E0D7-45B7-839B-9AE563E0DB26}" destId="{C91AC7CE-A9D7-4CC3-8F34-1E6EBCE3AE32}" srcOrd="0" destOrd="0" presId="urn:microsoft.com/office/officeart/2005/8/layout/radial2"/>
    <dgm:cxn modelId="{F05263FF-3E2F-4E0D-8D37-1B52B2FB14A5}" srcId="{077B0518-34A2-4788-89A2-BB6468BA33A7}" destId="{AEBA4AC5-ED8C-4AC0-94A0-D025A3998F21}" srcOrd="0" destOrd="0" parTransId="{F68D734B-E0D7-45B7-839B-9AE563E0DB26}" sibTransId="{DBA914A6-2675-43E3-8802-54DFB136A04A}"/>
    <dgm:cxn modelId="{478CE97A-0ADD-4538-A8D0-8358B1F383DE}" type="presOf" srcId="{AEBA4AC5-ED8C-4AC0-94A0-D025A3998F21}" destId="{26C18DBA-2733-44C6-B21A-56B51BDD65A5}" srcOrd="0" destOrd="0" presId="urn:microsoft.com/office/officeart/2005/8/layout/radial2"/>
    <dgm:cxn modelId="{197AC206-BD78-4566-9911-E0520F0621E0}" type="presParOf" srcId="{C9AC371D-CF9D-4BD1-8A17-63FF3BA4CF65}" destId="{4C0E1295-D498-4B71-9620-7192F4D622AB}" srcOrd="0" destOrd="0" presId="urn:microsoft.com/office/officeart/2005/8/layout/radial2"/>
    <dgm:cxn modelId="{7A42B86D-D84F-45AC-B3AF-715D953393A1}" type="presParOf" srcId="{4C0E1295-D498-4B71-9620-7192F4D622AB}" destId="{6009B1F4-DA23-4EFA-A837-8B582CBA5426}" srcOrd="0" destOrd="0" presId="urn:microsoft.com/office/officeart/2005/8/layout/radial2"/>
    <dgm:cxn modelId="{286362CA-BBF7-4352-8CFD-8239C22FFD92}" type="presParOf" srcId="{6009B1F4-DA23-4EFA-A837-8B582CBA5426}" destId="{FA0E8FD1-730E-4EDB-98E3-B6DD30CDDCCF}" srcOrd="0" destOrd="0" presId="urn:microsoft.com/office/officeart/2005/8/layout/radial2"/>
    <dgm:cxn modelId="{95191E1C-F43B-435A-96D9-6F6EACC1A34B}" type="presParOf" srcId="{6009B1F4-DA23-4EFA-A837-8B582CBA5426}" destId="{8113F666-A6AB-4C3E-A32D-85D158F7DD94}" srcOrd="1" destOrd="0" presId="urn:microsoft.com/office/officeart/2005/8/layout/radial2"/>
    <dgm:cxn modelId="{F1450064-B8A0-4C6C-B3D2-7E5380F5F372}" type="presParOf" srcId="{4C0E1295-D498-4B71-9620-7192F4D622AB}" destId="{C91AC7CE-A9D7-4CC3-8F34-1E6EBCE3AE32}" srcOrd="1" destOrd="0" presId="urn:microsoft.com/office/officeart/2005/8/layout/radial2"/>
    <dgm:cxn modelId="{F91ACEAA-D291-4200-9688-8C506A58165E}" type="presParOf" srcId="{4C0E1295-D498-4B71-9620-7192F4D622AB}" destId="{2D260734-5591-4B4C-9C66-0A141071A7E9}" srcOrd="2" destOrd="0" presId="urn:microsoft.com/office/officeart/2005/8/layout/radial2"/>
    <dgm:cxn modelId="{BF2EEA8C-066D-4F52-A2C1-3B55BC2AF926}" type="presParOf" srcId="{2D260734-5591-4B4C-9C66-0A141071A7E9}" destId="{26C18DBA-2733-44C6-B21A-56B51BDD65A5}" srcOrd="0" destOrd="0" presId="urn:microsoft.com/office/officeart/2005/8/layout/radial2"/>
    <dgm:cxn modelId="{D2C6F1E7-2A9E-4D57-B8D0-3B47860BE6A0}" type="presParOf" srcId="{2D260734-5591-4B4C-9C66-0A141071A7E9}" destId="{CB8AE152-2F8C-46FB-8732-34328F8BD633}" srcOrd="1" destOrd="0" presId="urn:microsoft.com/office/officeart/2005/8/layout/radial2"/>
    <dgm:cxn modelId="{0D45228E-CAA2-4746-87B3-A73C0A59D743}" type="presParOf" srcId="{4C0E1295-D498-4B71-9620-7192F4D622AB}" destId="{35C3B10D-D845-4599-9F4A-382EB59BC4E2}" srcOrd="3" destOrd="0" presId="urn:microsoft.com/office/officeart/2005/8/layout/radial2"/>
    <dgm:cxn modelId="{DE2BC418-72E8-4098-AC67-F4EB32D39045}" type="presParOf" srcId="{4C0E1295-D498-4B71-9620-7192F4D622AB}" destId="{E2FB33B7-38D7-406F-A534-5DB25E9EA53C}" srcOrd="4" destOrd="0" presId="urn:microsoft.com/office/officeart/2005/8/layout/radial2"/>
    <dgm:cxn modelId="{476E592A-F81B-425A-B6AD-DF9FB0F2A331}" type="presParOf" srcId="{E2FB33B7-38D7-406F-A534-5DB25E9EA53C}" destId="{143952B8-0672-4448-AC91-F564CC218630}" srcOrd="0" destOrd="0" presId="urn:microsoft.com/office/officeart/2005/8/layout/radial2"/>
    <dgm:cxn modelId="{1FABAF5F-49F9-4069-93BB-CBD34189FE97}" type="presParOf" srcId="{E2FB33B7-38D7-406F-A534-5DB25E9EA53C}" destId="{9EBD00E2-FB6B-4411-BCAC-BA303C64F02C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251E3-064A-4899-B3A7-01B88AE60D3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C114802-478A-4DE9-8D83-531B6761A4A2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메이지유신</a:t>
          </a:r>
          <a:endParaRPr lang="en-US" altLang="ko-KR" dirty="0" smtClean="0"/>
        </a:p>
        <a:p>
          <a:pPr latinLnBrk="1"/>
          <a:r>
            <a:rPr lang="en-US" altLang="ko-KR" dirty="0" smtClean="0"/>
            <a:t>*</a:t>
          </a:r>
          <a:r>
            <a:rPr lang="ko-KR" altLang="en-US" dirty="0" smtClean="0"/>
            <a:t> </a:t>
          </a:r>
          <a:endParaRPr lang="en-US" altLang="ko-KR" dirty="0" smtClean="0"/>
        </a:p>
        <a:p>
          <a:pPr latinLnBrk="1"/>
          <a:r>
            <a:rPr lang="en-US" altLang="ko-KR" dirty="0" smtClean="0"/>
            <a:t>2</a:t>
          </a:r>
          <a:r>
            <a:rPr lang="ko-KR" altLang="en-US" dirty="0" err="1" smtClean="0"/>
            <a:t>차세계대전</a:t>
          </a:r>
          <a:r>
            <a:rPr lang="ko-KR" altLang="en-US" dirty="0" smtClean="0"/>
            <a:t> 이후</a:t>
          </a:r>
          <a:endParaRPr lang="ko-KR" altLang="en-US" dirty="0"/>
        </a:p>
      </dgm:t>
    </dgm:pt>
    <dgm:pt modelId="{3B8F5590-6D3F-449F-92B2-5C13B7E24548}" type="parTrans" cxnId="{4329B818-1F9E-4ABA-A191-88534F436BEE}">
      <dgm:prSet/>
      <dgm:spPr/>
      <dgm:t>
        <a:bodyPr/>
        <a:lstStyle/>
        <a:p>
          <a:pPr latinLnBrk="1"/>
          <a:endParaRPr lang="ko-KR" altLang="en-US"/>
        </a:p>
      </dgm:t>
    </dgm:pt>
    <dgm:pt modelId="{FF87D531-7FB3-46DE-9AF3-6681F7D8BF61}" type="sibTrans" cxnId="{4329B818-1F9E-4ABA-A191-88534F436BEE}">
      <dgm:prSet/>
      <dgm:spPr/>
      <dgm:t>
        <a:bodyPr/>
        <a:lstStyle/>
        <a:p>
          <a:pPr latinLnBrk="1"/>
          <a:endParaRPr lang="ko-KR" altLang="en-US"/>
        </a:p>
      </dgm:t>
    </dgm:pt>
    <dgm:pt modelId="{197B73A1-C53A-431D-8776-787CD7205A7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사라지는듯한 고립관</a:t>
          </a:r>
          <a:endParaRPr lang="ko-KR" altLang="en-US" sz="2800" dirty="0"/>
        </a:p>
      </dgm:t>
    </dgm:pt>
    <dgm:pt modelId="{058CBE55-3915-48BF-B9B1-0BD8F1CE5032}" type="parTrans" cxnId="{2EA3EE8D-AA78-4981-952A-6ABF41963762}">
      <dgm:prSet/>
      <dgm:spPr/>
      <dgm:t>
        <a:bodyPr/>
        <a:lstStyle/>
        <a:p>
          <a:pPr latinLnBrk="1"/>
          <a:endParaRPr lang="ko-KR" altLang="en-US"/>
        </a:p>
      </dgm:t>
    </dgm:pt>
    <dgm:pt modelId="{AA18A8F7-9E40-48C9-A436-AD56602671A1}" type="sibTrans" cxnId="{2EA3EE8D-AA78-4981-952A-6ABF41963762}">
      <dgm:prSet/>
      <dgm:spPr/>
      <dgm:t>
        <a:bodyPr/>
        <a:lstStyle/>
        <a:p>
          <a:pPr latinLnBrk="1"/>
          <a:endParaRPr lang="ko-KR" altLang="en-US"/>
        </a:p>
      </dgm:t>
    </dgm:pt>
    <dgm:pt modelId="{038FD66A-1451-4DE3-9C1D-45CE6F77021E}">
      <dgm:prSet phldrT="[텍스트]"/>
      <dgm:spPr/>
      <dgm:t>
        <a:bodyPr/>
        <a:lstStyle/>
        <a:p>
          <a:pPr latinLnBrk="1"/>
          <a:r>
            <a:rPr lang="ko-KR" altLang="en-US" dirty="0" smtClean="0"/>
            <a:t>오늘날</a:t>
          </a:r>
          <a:endParaRPr lang="ko-KR" altLang="en-US" dirty="0"/>
        </a:p>
      </dgm:t>
    </dgm:pt>
    <dgm:pt modelId="{22E90891-AA09-402E-97EE-A7EBDBA34F07}" type="parTrans" cxnId="{DD74D4C5-37C1-4592-B4D1-B20870624774}">
      <dgm:prSet/>
      <dgm:spPr/>
      <dgm:t>
        <a:bodyPr/>
        <a:lstStyle/>
        <a:p>
          <a:pPr latinLnBrk="1"/>
          <a:endParaRPr lang="ko-KR" altLang="en-US"/>
        </a:p>
      </dgm:t>
    </dgm:pt>
    <dgm:pt modelId="{81511D45-858A-4307-B2EE-3E04FE4348FD}" type="sibTrans" cxnId="{DD74D4C5-37C1-4592-B4D1-B20870624774}">
      <dgm:prSet/>
      <dgm:spPr/>
      <dgm:t>
        <a:bodyPr/>
        <a:lstStyle/>
        <a:p>
          <a:pPr latinLnBrk="1"/>
          <a:endParaRPr lang="ko-KR" altLang="en-US"/>
        </a:p>
      </dgm:t>
    </dgm:pt>
    <dgm:pt modelId="{2A173AC2-42FE-4B7D-8C0B-EB48E8FB6DA6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고립성이 존재</a:t>
          </a:r>
          <a:endParaRPr lang="ko-KR" altLang="en-US" sz="3600" dirty="0"/>
        </a:p>
      </dgm:t>
    </dgm:pt>
    <dgm:pt modelId="{A7BE547E-82F5-4705-A809-F6DE3F15796D}" type="parTrans" cxnId="{CC05CC53-75CD-4119-8857-9AD41FD9599A}">
      <dgm:prSet/>
      <dgm:spPr/>
      <dgm:t>
        <a:bodyPr/>
        <a:lstStyle/>
        <a:p>
          <a:pPr latinLnBrk="1"/>
          <a:endParaRPr lang="ko-KR" altLang="en-US"/>
        </a:p>
      </dgm:t>
    </dgm:pt>
    <dgm:pt modelId="{C646BA91-4B3C-4691-A8B3-9808FC5B5E58}" type="sibTrans" cxnId="{CC05CC53-75CD-4119-8857-9AD41FD9599A}">
      <dgm:prSet/>
      <dgm:spPr/>
      <dgm:t>
        <a:bodyPr/>
        <a:lstStyle/>
        <a:p>
          <a:pPr latinLnBrk="1"/>
          <a:endParaRPr lang="ko-KR" altLang="en-US"/>
        </a:p>
      </dgm:t>
    </dgm:pt>
    <dgm:pt modelId="{292C0266-3D20-43DD-8786-7580D21BF09D}" type="pres">
      <dgm:prSet presAssocID="{4CE251E3-064A-4899-B3A7-01B88AE60D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14395B-E4E2-4724-9B57-1D6C4060F04C}" type="pres">
      <dgm:prSet presAssocID="{8C114802-478A-4DE9-8D83-531B6761A4A2}" presName="linNode" presStyleCnt="0"/>
      <dgm:spPr/>
    </dgm:pt>
    <dgm:pt modelId="{D7FE9F1C-483B-4669-B291-4F89BA3A00F8}" type="pres">
      <dgm:prSet presAssocID="{8C114802-478A-4DE9-8D83-531B6761A4A2}" presName="parentShp" presStyleLbl="node1" presStyleIdx="0" presStyleCnt="2" custScaleY="870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48351E-01A0-47B3-BF26-E037A4A66ECA}" type="pres">
      <dgm:prSet presAssocID="{8C114802-478A-4DE9-8D83-531B6761A4A2}" presName="childShp" presStyleLbl="bgAccFollowNode1" presStyleIdx="0" presStyleCnt="2" custScaleY="63208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48CD8C2-9096-4E2A-8933-B90F6B380CDB}" type="pres">
      <dgm:prSet presAssocID="{FF87D531-7FB3-46DE-9AF3-6681F7D8BF61}" presName="spacing" presStyleCnt="0"/>
      <dgm:spPr/>
    </dgm:pt>
    <dgm:pt modelId="{B3754E66-F589-4745-8D03-250634473B85}" type="pres">
      <dgm:prSet presAssocID="{038FD66A-1451-4DE3-9C1D-45CE6F77021E}" presName="linNode" presStyleCnt="0"/>
      <dgm:spPr/>
    </dgm:pt>
    <dgm:pt modelId="{D9171F8F-7531-49E3-B638-5237E6526801}" type="pres">
      <dgm:prSet presAssocID="{038FD66A-1451-4DE3-9C1D-45CE6F77021E}" presName="parentShp" presStyleLbl="node1" presStyleIdx="1" presStyleCnt="2" custScaleY="64358" custLinFactX="42383" custLinFactNeighborX="100000" custLinFactNeighborY="-5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A85D60-BC05-4B9A-974A-F1F4F346EDEB}" type="pres">
      <dgm:prSet presAssocID="{038FD66A-1451-4DE3-9C1D-45CE6F77021E}" presName="childShp" presStyleLbl="bgAccFollowNode1" presStyleIdx="1" presStyleCnt="2" custFlipVert="0" custScaleY="44925" custLinFactNeighborX="-100000" custLinFactNeighborY="-38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D74D4C5-37C1-4592-B4D1-B20870624774}" srcId="{4CE251E3-064A-4899-B3A7-01B88AE60D35}" destId="{038FD66A-1451-4DE3-9C1D-45CE6F77021E}" srcOrd="1" destOrd="0" parTransId="{22E90891-AA09-402E-97EE-A7EBDBA34F07}" sibTransId="{81511D45-858A-4307-B2EE-3E04FE4348FD}"/>
    <dgm:cxn modelId="{128E3A87-86FF-440F-AA65-A722E528C78B}" type="presOf" srcId="{4CE251E3-064A-4899-B3A7-01B88AE60D35}" destId="{292C0266-3D20-43DD-8786-7580D21BF09D}" srcOrd="0" destOrd="0" presId="urn:microsoft.com/office/officeart/2005/8/layout/vList6"/>
    <dgm:cxn modelId="{44281602-61F6-41E5-8EC4-C1CEC11094B6}" type="presOf" srcId="{2A173AC2-42FE-4B7D-8C0B-EB48E8FB6DA6}" destId="{A3A85D60-BC05-4B9A-974A-F1F4F346EDEB}" srcOrd="0" destOrd="0" presId="urn:microsoft.com/office/officeart/2005/8/layout/vList6"/>
    <dgm:cxn modelId="{A803A708-8A45-4186-BC17-E0E0FAF6472B}" type="presOf" srcId="{197B73A1-C53A-431D-8776-787CD7205A75}" destId="{DB48351E-01A0-47B3-BF26-E037A4A66ECA}" srcOrd="0" destOrd="0" presId="urn:microsoft.com/office/officeart/2005/8/layout/vList6"/>
    <dgm:cxn modelId="{CC05CC53-75CD-4119-8857-9AD41FD9599A}" srcId="{038FD66A-1451-4DE3-9C1D-45CE6F77021E}" destId="{2A173AC2-42FE-4B7D-8C0B-EB48E8FB6DA6}" srcOrd="0" destOrd="0" parTransId="{A7BE547E-82F5-4705-A809-F6DE3F15796D}" sibTransId="{C646BA91-4B3C-4691-A8B3-9808FC5B5E58}"/>
    <dgm:cxn modelId="{2B20097E-FDE2-44AD-8DAC-59730253C9F6}" type="presOf" srcId="{038FD66A-1451-4DE3-9C1D-45CE6F77021E}" destId="{D9171F8F-7531-49E3-B638-5237E6526801}" srcOrd="0" destOrd="0" presId="urn:microsoft.com/office/officeart/2005/8/layout/vList6"/>
    <dgm:cxn modelId="{4329B818-1F9E-4ABA-A191-88534F436BEE}" srcId="{4CE251E3-064A-4899-B3A7-01B88AE60D35}" destId="{8C114802-478A-4DE9-8D83-531B6761A4A2}" srcOrd="0" destOrd="0" parTransId="{3B8F5590-6D3F-449F-92B2-5C13B7E24548}" sibTransId="{FF87D531-7FB3-46DE-9AF3-6681F7D8BF61}"/>
    <dgm:cxn modelId="{2EA3EE8D-AA78-4981-952A-6ABF41963762}" srcId="{8C114802-478A-4DE9-8D83-531B6761A4A2}" destId="{197B73A1-C53A-431D-8776-787CD7205A75}" srcOrd="0" destOrd="0" parTransId="{058CBE55-3915-48BF-B9B1-0BD8F1CE5032}" sibTransId="{AA18A8F7-9E40-48C9-A436-AD56602671A1}"/>
    <dgm:cxn modelId="{375FEF2F-0345-4B31-BE55-CA396A921B9F}" type="presOf" srcId="{8C114802-478A-4DE9-8D83-531B6761A4A2}" destId="{D7FE9F1C-483B-4669-B291-4F89BA3A00F8}" srcOrd="0" destOrd="0" presId="urn:microsoft.com/office/officeart/2005/8/layout/vList6"/>
    <dgm:cxn modelId="{1202D27B-BD3A-41F1-9229-5DBC1BDB0934}" type="presParOf" srcId="{292C0266-3D20-43DD-8786-7580D21BF09D}" destId="{C514395B-E4E2-4724-9B57-1D6C4060F04C}" srcOrd="0" destOrd="0" presId="urn:microsoft.com/office/officeart/2005/8/layout/vList6"/>
    <dgm:cxn modelId="{4E2ECB51-60A2-4759-A3EC-791698E52913}" type="presParOf" srcId="{C514395B-E4E2-4724-9B57-1D6C4060F04C}" destId="{D7FE9F1C-483B-4669-B291-4F89BA3A00F8}" srcOrd="0" destOrd="0" presId="urn:microsoft.com/office/officeart/2005/8/layout/vList6"/>
    <dgm:cxn modelId="{4C1485E9-4236-4B41-A5EF-4D0B80C2C026}" type="presParOf" srcId="{C514395B-E4E2-4724-9B57-1D6C4060F04C}" destId="{DB48351E-01A0-47B3-BF26-E037A4A66ECA}" srcOrd="1" destOrd="0" presId="urn:microsoft.com/office/officeart/2005/8/layout/vList6"/>
    <dgm:cxn modelId="{DB8C5C75-3DEE-4717-8DD8-263B62BAE161}" type="presParOf" srcId="{292C0266-3D20-43DD-8786-7580D21BF09D}" destId="{148CD8C2-9096-4E2A-8933-B90F6B380CDB}" srcOrd="1" destOrd="0" presId="urn:microsoft.com/office/officeart/2005/8/layout/vList6"/>
    <dgm:cxn modelId="{CAAEB768-D163-4437-83B4-F405FB598D80}" type="presParOf" srcId="{292C0266-3D20-43DD-8786-7580D21BF09D}" destId="{B3754E66-F589-4745-8D03-250634473B85}" srcOrd="2" destOrd="0" presId="urn:microsoft.com/office/officeart/2005/8/layout/vList6"/>
    <dgm:cxn modelId="{2778B34D-66A2-4627-89CA-B2C49726AD41}" type="presParOf" srcId="{B3754E66-F589-4745-8D03-250634473B85}" destId="{D9171F8F-7531-49E3-B638-5237E6526801}" srcOrd="0" destOrd="0" presId="urn:microsoft.com/office/officeart/2005/8/layout/vList6"/>
    <dgm:cxn modelId="{6D3898CE-B8EF-4618-87B7-1668F1FC5F49}" type="presParOf" srcId="{B3754E66-F589-4745-8D03-250634473B85}" destId="{A3A85D60-BC05-4B9A-974A-F1F4F346EDEB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A24955-786E-4BAC-9E0F-20AD1B70C5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354D5F1-6285-475E-8E78-2745CE24652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오쇼가츠</a:t>
          </a:r>
          <a:r>
            <a:rPr lang="en-US" altLang="ko-KR" dirty="0" smtClean="0"/>
            <a:t>(</a:t>
          </a:r>
          <a:r>
            <a:rPr lang="ko-KR" altLang="en-US" dirty="0" smtClean="0"/>
            <a:t>お正月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9CD91AE7-1902-4526-91F8-225D94226856}" type="parTrans" cxnId="{BC8B957A-24FC-4CAA-A913-A5FB950F5FD4}">
      <dgm:prSet/>
      <dgm:spPr/>
      <dgm:t>
        <a:bodyPr/>
        <a:lstStyle/>
        <a:p>
          <a:pPr latinLnBrk="1"/>
          <a:endParaRPr lang="ko-KR" altLang="en-US"/>
        </a:p>
      </dgm:t>
    </dgm:pt>
    <dgm:pt modelId="{0516CDBA-A691-49A6-AFF3-D6F3B1532F05}" type="sibTrans" cxnId="{BC8B957A-24FC-4CAA-A913-A5FB950F5FD4}">
      <dgm:prSet/>
      <dgm:spPr/>
      <dgm:t>
        <a:bodyPr/>
        <a:lstStyle/>
        <a:p>
          <a:pPr latinLnBrk="1"/>
          <a:endParaRPr lang="ko-KR" altLang="en-US"/>
        </a:p>
      </dgm:t>
    </dgm:pt>
    <dgm:pt modelId="{1E038641-FA69-4003-ABA0-A886466A5B5F}">
      <dgm:prSet phldrT="[텍스트]"/>
      <dgm:spPr/>
      <dgm:t>
        <a:bodyPr/>
        <a:lstStyle/>
        <a:p>
          <a:pPr latinLnBrk="1"/>
          <a:r>
            <a:rPr lang="ko-KR" altLang="en-US" dirty="0" smtClean="0"/>
            <a:t>우리나라의 설날과 </a:t>
          </a:r>
          <a:r>
            <a:rPr lang="ko-KR" altLang="en-US" dirty="0" err="1" smtClean="0"/>
            <a:t>비슷</a:t>
          </a:r>
          <a:endParaRPr lang="ko-KR" altLang="en-US" dirty="0"/>
        </a:p>
      </dgm:t>
    </dgm:pt>
    <dgm:pt modelId="{EBD0741B-5F42-4B53-881F-9565A666BEE1}" type="parTrans" cxnId="{40B91548-B568-40F7-9B24-112617FF6C75}">
      <dgm:prSet/>
      <dgm:spPr/>
      <dgm:t>
        <a:bodyPr/>
        <a:lstStyle/>
        <a:p>
          <a:pPr latinLnBrk="1"/>
          <a:endParaRPr lang="ko-KR" altLang="en-US"/>
        </a:p>
      </dgm:t>
    </dgm:pt>
    <dgm:pt modelId="{832D3BFC-AA5A-4D76-B442-B122749A08D1}" type="sibTrans" cxnId="{40B91548-B568-40F7-9B24-112617FF6C75}">
      <dgm:prSet/>
      <dgm:spPr/>
      <dgm:t>
        <a:bodyPr/>
        <a:lstStyle/>
        <a:p>
          <a:pPr latinLnBrk="1"/>
          <a:endParaRPr lang="ko-KR" altLang="en-US"/>
        </a:p>
      </dgm:t>
    </dgm:pt>
    <dgm:pt modelId="{337608D1-41E0-40CC-B157-391D8386399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가도마츠</a:t>
          </a:r>
          <a:r>
            <a:rPr lang="en-US" altLang="ko-KR" dirty="0" smtClean="0"/>
            <a:t>(</a:t>
          </a:r>
          <a:r>
            <a:rPr lang="ko-KR" altLang="en-US" dirty="0" err="1" smtClean="0"/>
            <a:t>門松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352E87A7-1709-4406-81A2-41E4E42DB166}" type="parTrans" cxnId="{5AB208D3-8C10-447A-9070-AB3D3E27C757}">
      <dgm:prSet/>
      <dgm:spPr/>
      <dgm:t>
        <a:bodyPr/>
        <a:lstStyle/>
        <a:p>
          <a:pPr latinLnBrk="1"/>
          <a:endParaRPr lang="ko-KR" altLang="en-US"/>
        </a:p>
      </dgm:t>
    </dgm:pt>
    <dgm:pt modelId="{ED2BE754-382E-48F8-84CF-7AD5D66B4096}" type="sibTrans" cxnId="{5AB208D3-8C10-447A-9070-AB3D3E27C757}">
      <dgm:prSet/>
      <dgm:spPr/>
      <dgm:t>
        <a:bodyPr/>
        <a:lstStyle/>
        <a:p>
          <a:pPr latinLnBrk="1"/>
          <a:endParaRPr lang="ko-KR" altLang="en-US"/>
        </a:p>
      </dgm:t>
    </dgm:pt>
    <dgm:pt modelId="{7F445F12-11C8-47B7-91B4-2D8E4E6ECDF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집대문에</a:t>
          </a:r>
          <a:r>
            <a:rPr lang="ko-KR" altLang="en-US" dirty="0" smtClean="0"/>
            <a:t> 양쪽에 장식하는 소나무를 가리킨다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F99FE8CA-F7A1-4485-B55C-2A25C395F752}" type="parTrans" cxnId="{4260F5A9-51D0-44E0-8F86-BC051554F888}">
      <dgm:prSet/>
      <dgm:spPr/>
      <dgm:t>
        <a:bodyPr/>
        <a:lstStyle/>
        <a:p>
          <a:pPr latinLnBrk="1"/>
          <a:endParaRPr lang="ko-KR" altLang="en-US"/>
        </a:p>
      </dgm:t>
    </dgm:pt>
    <dgm:pt modelId="{9B875953-33FD-43BC-A8E2-6E629C131F94}" type="sibTrans" cxnId="{4260F5A9-51D0-44E0-8F86-BC051554F888}">
      <dgm:prSet/>
      <dgm:spPr/>
      <dgm:t>
        <a:bodyPr/>
        <a:lstStyle/>
        <a:p>
          <a:pPr latinLnBrk="1"/>
          <a:endParaRPr lang="ko-KR" altLang="en-US"/>
        </a:p>
      </dgm:t>
    </dgm:pt>
    <dgm:pt modelId="{7800C0A5-EA3B-4FCA-8252-1F018FD05932}">
      <dgm:prSet/>
      <dgm:spPr/>
      <dgm:t>
        <a:bodyPr/>
        <a:lstStyle/>
        <a:p>
          <a:pPr latinLnBrk="1"/>
          <a:endParaRPr lang="ko-KR" altLang="en-US" dirty="0"/>
        </a:p>
      </dgm:t>
    </dgm:pt>
    <dgm:pt modelId="{64AA1B65-F80A-4DF9-B8B8-B9D95048FFD3}" type="parTrans" cxnId="{245711FB-4EE6-4C43-A7FC-FFDF05370C89}">
      <dgm:prSet/>
      <dgm:spPr/>
      <dgm:t>
        <a:bodyPr/>
        <a:lstStyle/>
        <a:p>
          <a:pPr latinLnBrk="1"/>
          <a:endParaRPr lang="ko-KR" altLang="en-US"/>
        </a:p>
      </dgm:t>
    </dgm:pt>
    <dgm:pt modelId="{7A11D517-B924-42D4-951D-EF599ED1BEEA}" type="sibTrans" cxnId="{245711FB-4EE6-4C43-A7FC-FFDF05370C89}">
      <dgm:prSet/>
      <dgm:spPr/>
      <dgm:t>
        <a:bodyPr/>
        <a:lstStyle/>
        <a:p>
          <a:pPr latinLnBrk="1"/>
          <a:endParaRPr lang="ko-KR" altLang="en-US"/>
        </a:p>
      </dgm:t>
    </dgm:pt>
    <dgm:pt modelId="{245100BB-B3C7-4541-9BF1-82E951FAC1A9}" type="pres">
      <dgm:prSet presAssocID="{D0A24955-786E-4BAC-9E0F-20AD1B70C5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62FBFA-9049-4945-BB67-259453EA9EA8}" type="pres">
      <dgm:prSet presAssocID="{8354D5F1-6285-475E-8E78-2745CE24652E}" presName="linNode" presStyleCnt="0"/>
      <dgm:spPr/>
    </dgm:pt>
    <dgm:pt modelId="{42C22834-7A0E-4F4F-AAE7-FED3FEA70560}" type="pres">
      <dgm:prSet presAssocID="{8354D5F1-6285-475E-8E78-2745CE24652E}" presName="parentText" presStyleLbl="node1" presStyleIdx="0" presStyleCnt="2" custScaleX="73960" custScaleY="27800" custLinFactNeighborX="-3662" custLinFactNeighborY="1128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85CBFE-2A54-45AA-8C27-5CEB4DA7D64F}" type="pres">
      <dgm:prSet presAssocID="{8354D5F1-6285-475E-8E78-2745CE24652E}" presName="descendantText" presStyleLbl="alignAccFollowNode1" presStyleIdx="0" presStyleCnt="2" custScaleX="70704" custScaleY="26048" custLinFactNeighborX="-6684" custLinFactNeighborY="138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6B8247-BE02-458C-9617-3C518389D8DD}" type="pres">
      <dgm:prSet presAssocID="{0516CDBA-A691-49A6-AFF3-D6F3B1532F05}" presName="sp" presStyleCnt="0"/>
      <dgm:spPr/>
    </dgm:pt>
    <dgm:pt modelId="{96698295-C552-4927-BEE2-2157AC86F3F9}" type="pres">
      <dgm:prSet presAssocID="{337608D1-41E0-40CC-B157-391D8386399D}" presName="linNode" presStyleCnt="0"/>
      <dgm:spPr/>
    </dgm:pt>
    <dgm:pt modelId="{3106187A-8E2A-43D3-B698-B7BF41BCDF31}" type="pres">
      <dgm:prSet presAssocID="{337608D1-41E0-40CC-B157-391D8386399D}" presName="parentText" presStyleLbl="node1" presStyleIdx="1" presStyleCnt="2" custScaleX="73609" custScaleY="33255" custLinFactNeighborX="17090" custLinFactNeighborY="132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10E28C-9FA4-442F-A114-ED2582177265}" type="pres">
      <dgm:prSet presAssocID="{337608D1-41E0-40CC-B157-391D8386399D}" presName="descendantText" presStyleLbl="alignAccFollowNode1" presStyleIdx="1" presStyleCnt="2" custScaleX="58692" custScaleY="28412" custLinFactNeighborX="30558" custLinFactNeighborY="168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FFF29E-1CF8-49B5-B60F-48CDB3A19BAC}" type="presOf" srcId="{337608D1-41E0-40CC-B157-391D8386399D}" destId="{3106187A-8E2A-43D3-B698-B7BF41BCDF31}" srcOrd="0" destOrd="0" presId="urn:microsoft.com/office/officeart/2005/8/layout/vList5"/>
    <dgm:cxn modelId="{4260F5A9-51D0-44E0-8F86-BC051554F888}" srcId="{337608D1-41E0-40CC-B157-391D8386399D}" destId="{7F445F12-11C8-47B7-91B4-2D8E4E6ECDF6}" srcOrd="0" destOrd="0" parTransId="{F99FE8CA-F7A1-4485-B55C-2A25C395F752}" sibTransId="{9B875953-33FD-43BC-A8E2-6E629C131F94}"/>
    <dgm:cxn modelId="{4999B269-4871-4830-B06F-177A88A9CE66}" type="presOf" srcId="{1E038641-FA69-4003-ABA0-A886466A5B5F}" destId="{8F85CBFE-2A54-45AA-8C27-5CEB4DA7D64F}" srcOrd="0" destOrd="0" presId="urn:microsoft.com/office/officeart/2005/8/layout/vList5"/>
    <dgm:cxn modelId="{83FB3818-D313-4256-8C6C-E00E543DCE12}" type="presOf" srcId="{7F445F12-11C8-47B7-91B4-2D8E4E6ECDF6}" destId="{E110E28C-9FA4-442F-A114-ED2582177265}" srcOrd="0" destOrd="0" presId="urn:microsoft.com/office/officeart/2005/8/layout/vList5"/>
    <dgm:cxn modelId="{40B91548-B568-40F7-9B24-112617FF6C75}" srcId="{8354D5F1-6285-475E-8E78-2745CE24652E}" destId="{1E038641-FA69-4003-ABA0-A886466A5B5F}" srcOrd="0" destOrd="0" parTransId="{EBD0741B-5F42-4B53-881F-9565A666BEE1}" sibTransId="{832D3BFC-AA5A-4D76-B442-B122749A08D1}"/>
    <dgm:cxn modelId="{245711FB-4EE6-4C43-A7FC-FFDF05370C89}" srcId="{337608D1-41E0-40CC-B157-391D8386399D}" destId="{7800C0A5-EA3B-4FCA-8252-1F018FD05932}" srcOrd="1" destOrd="0" parTransId="{64AA1B65-F80A-4DF9-B8B8-B9D95048FFD3}" sibTransId="{7A11D517-B924-42D4-951D-EF599ED1BEEA}"/>
    <dgm:cxn modelId="{5AB208D3-8C10-447A-9070-AB3D3E27C757}" srcId="{D0A24955-786E-4BAC-9E0F-20AD1B70C579}" destId="{337608D1-41E0-40CC-B157-391D8386399D}" srcOrd="1" destOrd="0" parTransId="{352E87A7-1709-4406-81A2-41E4E42DB166}" sibTransId="{ED2BE754-382E-48F8-84CF-7AD5D66B4096}"/>
    <dgm:cxn modelId="{26817087-CFC5-4C14-B054-B3424975DA40}" type="presOf" srcId="{D0A24955-786E-4BAC-9E0F-20AD1B70C579}" destId="{245100BB-B3C7-4541-9BF1-82E951FAC1A9}" srcOrd="0" destOrd="0" presId="urn:microsoft.com/office/officeart/2005/8/layout/vList5"/>
    <dgm:cxn modelId="{BC8B957A-24FC-4CAA-A913-A5FB950F5FD4}" srcId="{D0A24955-786E-4BAC-9E0F-20AD1B70C579}" destId="{8354D5F1-6285-475E-8E78-2745CE24652E}" srcOrd="0" destOrd="0" parTransId="{9CD91AE7-1902-4526-91F8-225D94226856}" sibTransId="{0516CDBA-A691-49A6-AFF3-D6F3B1532F05}"/>
    <dgm:cxn modelId="{D750B49B-20AA-43E2-9712-4139CCC47256}" type="presOf" srcId="{8354D5F1-6285-475E-8E78-2745CE24652E}" destId="{42C22834-7A0E-4F4F-AAE7-FED3FEA70560}" srcOrd="0" destOrd="0" presId="urn:microsoft.com/office/officeart/2005/8/layout/vList5"/>
    <dgm:cxn modelId="{3CCF0C2C-F47B-4720-A36B-7C71FA41AF7A}" type="presOf" srcId="{7800C0A5-EA3B-4FCA-8252-1F018FD05932}" destId="{E110E28C-9FA4-442F-A114-ED2582177265}" srcOrd="0" destOrd="1" presId="urn:microsoft.com/office/officeart/2005/8/layout/vList5"/>
    <dgm:cxn modelId="{F415F9D0-2C61-4F1B-B57F-1FD6B3800E85}" type="presParOf" srcId="{245100BB-B3C7-4541-9BF1-82E951FAC1A9}" destId="{0F62FBFA-9049-4945-BB67-259453EA9EA8}" srcOrd="0" destOrd="0" presId="urn:microsoft.com/office/officeart/2005/8/layout/vList5"/>
    <dgm:cxn modelId="{D6AF1950-15D9-4FED-9067-0E18DE65CF9F}" type="presParOf" srcId="{0F62FBFA-9049-4945-BB67-259453EA9EA8}" destId="{42C22834-7A0E-4F4F-AAE7-FED3FEA70560}" srcOrd="0" destOrd="0" presId="urn:microsoft.com/office/officeart/2005/8/layout/vList5"/>
    <dgm:cxn modelId="{F3900182-7A41-4965-87C1-B202B7E06EE0}" type="presParOf" srcId="{0F62FBFA-9049-4945-BB67-259453EA9EA8}" destId="{8F85CBFE-2A54-45AA-8C27-5CEB4DA7D64F}" srcOrd="1" destOrd="0" presId="urn:microsoft.com/office/officeart/2005/8/layout/vList5"/>
    <dgm:cxn modelId="{8D8B3C9F-32C3-4CD0-8A40-BC0C0B4347D5}" type="presParOf" srcId="{245100BB-B3C7-4541-9BF1-82E951FAC1A9}" destId="{416B8247-BE02-458C-9617-3C518389D8DD}" srcOrd="1" destOrd="0" presId="urn:microsoft.com/office/officeart/2005/8/layout/vList5"/>
    <dgm:cxn modelId="{3827E55B-3944-45AB-A009-F4238CC4EB5A}" type="presParOf" srcId="{245100BB-B3C7-4541-9BF1-82E951FAC1A9}" destId="{96698295-C552-4927-BEE2-2157AC86F3F9}" srcOrd="2" destOrd="0" presId="urn:microsoft.com/office/officeart/2005/8/layout/vList5"/>
    <dgm:cxn modelId="{4BB4E4A0-E764-4D08-9587-A06CB69374AF}" type="presParOf" srcId="{96698295-C552-4927-BEE2-2157AC86F3F9}" destId="{3106187A-8E2A-43D3-B698-B7BF41BCDF31}" srcOrd="0" destOrd="0" presId="urn:microsoft.com/office/officeart/2005/8/layout/vList5"/>
    <dgm:cxn modelId="{3F3F8C4A-4A34-41A0-AEA0-FB0B933FAC4A}" type="presParOf" srcId="{96698295-C552-4927-BEE2-2157AC86F3F9}" destId="{E110E28C-9FA4-442F-A114-ED258217726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DA0C52-6619-479F-B3AD-C4F8D9133C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6325021-3ADB-40EF-82DC-D36B08D9B3E4}">
      <dgm:prSet phldrT="[텍스트]"/>
      <dgm:spPr/>
      <dgm:t>
        <a:bodyPr/>
        <a:lstStyle/>
        <a:p>
          <a:pPr latinLnBrk="1"/>
          <a:r>
            <a:rPr lang="ko-KR" altLang="en-US" dirty="0" smtClean="0"/>
            <a:t>독특한 풍습</a:t>
          </a:r>
          <a:endParaRPr lang="ko-KR" altLang="en-US" dirty="0"/>
        </a:p>
      </dgm:t>
    </dgm:pt>
    <dgm:pt modelId="{C11D4711-82AC-4564-8B04-D692B01AACD2}" type="parTrans" cxnId="{B6ECEDC4-FBD7-4B08-9697-9F9FCBB3BFC8}">
      <dgm:prSet/>
      <dgm:spPr/>
      <dgm:t>
        <a:bodyPr/>
        <a:lstStyle/>
        <a:p>
          <a:pPr latinLnBrk="1"/>
          <a:endParaRPr lang="ko-KR" altLang="en-US"/>
        </a:p>
      </dgm:t>
    </dgm:pt>
    <dgm:pt modelId="{3630F04D-E6C5-4E45-A8B8-E321C2E10B8A}" type="sibTrans" cxnId="{B6ECEDC4-FBD7-4B08-9697-9F9FCBB3BFC8}">
      <dgm:prSet/>
      <dgm:spPr/>
      <dgm:t>
        <a:bodyPr/>
        <a:lstStyle/>
        <a:p>
          <a:pPr latinLnBrk="1"/>
          <a:endParaRPr lang="ko-KR" altLang="en-US"/>
        </a:p>
      </dgm:t>
    </dgm:pt>
    <dgm:pt modelId="{21FB6ABA-D0CD-40A6-A0F8-295E572F53CB}">
      <dgm:prSet phldrT="[텍스트]"/>
      <dgm:spPr/>
      <dgm:t>
        <a:bodyPr/>
        <a:lstStyle/>
        <a:p>
          <a:pPr latinLnBrk="1"/>
          <a:r>
            <a:rPr lang="ko-KR" altLang="en-US" dirty="0" smtClean="0"/>
            <a:t>추석</a:t>
          </a:r>
          <a:endParaRPr lang="ko-KR" altLang="en-US" dirty="0"/>
        </a:p>
      </dgm:t>
    </dgm:pt>
    <dgm:pt modelId="{F420A1EC-8773-4002-ABB1-F737442D235C}" type="parTrans" cxnId="{A6F315A5-E33B-4CF4-991E-44FC1F000519}">
      <dgm:prSet/>
      <dgm:spPr/>
      <dgm:t>
        <a:bodyPr/>
        <a:lstStyle/>
        <a:p>
          <a:pPr latinLnBrk="1"/>
          <a:endParaRPr lang="ko-KR" altLang="en-US"/>
        </a:p>
      </dgm:t>
    </dgm:pt>
    <dgm:pt modelId="{EA83C64F-3932-4B17-A4E7-92888616CBB8}" type="sibTrans" cxnId="{A6F315A5-E33B-4CF4-991E-44FC1F000519}">
      <dgm:prSet/>
      <dgm:spPr/>
      <dgm:t>
        <a:bodyPr/>
        <a:lstStyle/>
        <a:p>
          <a:pPr latinLnBrk="1"/>
          <a:endParaRPr lang="ko-KR" altLang="en-US"/>
        </a:p>
      </dgm:t>
    </dgm:pt>
    <dgm:pt modelId="{E229021F-66E9-49A2-9846-C835671C7163}">
      <dgm:prSet phldrT="[텍스트]"/>
      <dgm:spPr/>
      <dgm:t>
        <a:bodyPr/>
        <a:lstStyle/>
        <a:p>
          <a:pPr latinLnBrk="1"/>
          <a:r>
            <a:rPr lang="ko-KR" altLang="en-US" dirty="0" smtClean="0"/>
            <a:t>유래</a:t>
          </a:r>
          <a:endParaRPr lang="ko-KR" altLang="en-US" dirty="0"/>
        </a:p>
      </dgm:t>
    </dgm:pt>
    <dgm:pt modelId="{1E985340-CFCC-4BF4-9D84-C58022451DBF}" type="parTrans" cxnId="{47EEFAAB-0A42-48B7-9996-20A240557F3A}">
      <dgm:prSet/>
      <dgm:spPr/>
      <dgm:t>
        <a:bodyPr/>
        <a:lstStyle/>
        <a:p>
          <a:pPr latinLnBrk="1"/>
          <a:endParaRPr lang="ko-KR" altLang="en-US"/>
        </a:p>
      </dgm:t>
    </dgm:pt>
    <dgm:pt modelId="{65A12868-91FA-411C-A6E0-98919D7A8778}" type="sibTrans" cxnId="{47EEFAAB-0A42-48B7-9996-20A240557F3A}">
      <dgm:prSet/>
      <dgm:spPr/>
      <dgm:t>
        <a:bodyPr/>
        <a:lstStyle/>
        <a:p>
          <a:pPr latinLnBrk="1"/>
          <a:endParaRPr lang="ko-KR" altLang="en-US"/>
        </a:p>
      </dgm:t>
    </dgm:pt>
    <dgm:pt modelId="{E4BC145D-620C-491B-9E78-C8D7E125141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오본도리</a:t>
          </a:r>
          <a:endParaRPr lang="ko-KR" altLang="en-US" dirty="0"/>
        </a:p>
      </dgm:t>
    </dgm:pt>
    <dgm:pt modelId="{0A3D735F-12F8-4B3F-977B-16797BD60300}" type="parTrans" cxnId="{6F79B39A-690B-44EB-9DBD-E727427D1222}">
      <dgm:prSet/>
      <dgm:spPr/>
      <dgm:t>
        <a:bodyPr/>
        <a:lstStyle/>
        <a:p>
          <a:pPr latinLnBrk="1"/>
          <a:endParaRPr lang="ko-KR" altLang="en-US"/>
        </a:p>
      </dgm:t>
    </dgm:pt>
    <dgm:pt modelId="{543F958F-5582-4E4C-ABC9-4B92A8A92F47}" type="sibTrans" cxnId="{6F79B39A-690B-44EB-9DBD-E727427D1222}">
      <dgm:prSet/>
      <dgm:spPr/>
      <dgm:t>
        <a:bodyPr/>
        <a:lstStyle/>
        <a:p>
          <a:pPr latinLnBrk="1"/>
          <a:endParaRPr lang="ko-KR" altLang="en-US"/>
        </a:p>
      </dgm:t>
    </dgm:pt>
    <dgm:pt modelId="{8CC815EB-E31A-480E-A436-465029B98CA2}" type="pres">
      <dgm:prSet presAssocID="{C3DA0C52-6619-479F-B3AD-C4F8D9133C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C5CA53-0E5F-4DD2-B8F7-F3F31765AB64}" type="pres">
      <dgm:prSet presAssocID="{56325021-3ADB-40EF-82DC-D36B08D9B3E4}" presName="node" presStyleLbl="node1" presStyleIdx="0" presStyleCnt="4" custLinFactNeighborX="-2487" custLinFactNeighborY="-124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F84293-9677-4193-A7E4-63785CED5F0F}" type="pres">
      <dgm:prSet presAssocID="{3630F04D-E6C5-4E45-A8B8-E321C2E10B8A}" presName="sibTrans" presStyleCnt="0"/>
      <dgm:spPr/>
    </dgm:pt>
    <dgm:pt modelId="{D1F6EB8C-B769-4819-9FB2-DB646705A465}" type="pres">
      <dgm:prSet presAssocID="{21FB6ABA-D0CD-40A6-A0F8-295E572F53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5C7819-E3D6-402B-8C70-811AF43DA508}" type="pres">
      <dgm:prSet presAssocID="{EA83C64F-3932-4B17-A4E7-92888616CBB8}" presName="sibTrans" presStyleCnt="0"/>
      <dgm:spPr/>
    </dgm:pt>
    <dgm:pt modelId="{D8BB6BC4-80F7-4A1F-BD0D-7A9D6D77671B}" type="pres">
      <dgm:prSet presAssocID="{E229021F-66E9-49A2-9846-C835671C7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701E41-17EB-4EE8-98B7-704695013778}" type="pres">
      <dgm:prSet presAssocID="{65A12868-91FA-411C-A6E0-98919D7A8778}" presName="sibTrans" presStyleCnt="0"/>
      <dgm:spPr/>
    </dgm:pt>
    <dgm:pt modelId="{AFE77DA5-B3D0-4820-9C5E-A1DC64FCD245}" type="pres">
      <dgm:prSet presAssocID="{E4BC145D-620C-491B-9E78-C8D7E1251418}" presName="node" presStyleLbl="node1" presStyleIdx="3" presStyleCnt="4" custLinFactNeighborX="744" custLinFactNeighborY="144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5587AC7-2752-4193-A2DC-B0E55481455B}" type="presOf" srcId="{21FB6ABA-D0CD-40A6-A0F8-295E572F53CB}" destId="{D1F6EB8C-B769-4819-9FB2-DB646705A465}" srcOrd="0" destOrd="0" presId="urn:microsoft.com/office/officeart/2005/8/layout/default"/>
    <dgm:cxn modelId="{D6DA87EC-C952-4754-A56F-E7B86B4CBFF1}" type="presOf" srcId="{C3DA0C52-6619-479F-B3AD-C4F8D9133C2C}" destId="{8CC815EB-E31A-480E-A436-465029B98CA2}" srcOrd="0" destOrd="0" presId="urn:microsoft.com/office/officeart/2005/8/layout/default"/>
    <dgm:cxn modelId="{B6ECEDC4-FBD7-4B08-9697-9F9FCBB3BFC8}" srcId="{C3DA0C52-6619-479F-B3AD-C4F8D9133C2C}" destId="{56325021-3ADB-40EF-82DC-D36B08D9B3E4}" srcOrd="0" destOrd="0" parTransId="{C11D4711-82AC-4564-8B04-D692B01AACD2}" sibTransId="{3630F04D-E6C5-4E45-A8B8-E321C2E10B8A}"/>
    <dgm:cxn modelId="{47EEFAAB-0A42-48B7-9996-20A240557F3A}" srcId="{C3DA0C52-6619-479F-B3AD-C4F8D9133C2C}" destId="{E229021F-66E9-49A2-9846-C835671C7163}" srcOrd="2" destOrd="0" parTransId="{1E985340-CFCC-4BF4-9D84-C58022451DBF}" sibTransId="{65A12868-91FA-411C-A6E0-98919D7A8778}"/>
    <dgm:cxn modelId="{6F79B39A-690B-44EB-9DBD-E727427D1222}" srcId="{C3DA0C52-6619-479F-B3AD-C4F8D9133C2C}" destId="{E4BC145D-620C-491B-9E78-C8D7E1251418}" srcOrd="3" destOrd="0" parTransId="{0A3D735F-12F8-4B3F-977B-16797BD60300}" sibTransId="{543F958F-5582-4E4C-ABC9-4B92A8A92F47}"/>
    <dgm:cxn modelId="{A6F315A5-E33B-4CF4-991E-44FC1F000519}" srcId="{C3DA0C52-6619-479F-B3AD-C4F8D9133C2C}" destId="{21FB6ABA-D0CD-40A6-A0F8-295E572F53CB}" srcOrd="1" destOrd="0" parTransId="{F420A1EC-8773-4002-ABB1-F737442D235C}" sibTransId="{EA83C64F-3932-4B17-A4E7-92888616CBB8}"/>
    <dgm:cxn modelId="{FD57EF6C-CCA3-481A-9821-410B7C58BF95}" type="presOf" srcId="{E4BC145D-620C-491B-9E78-C8D7E1251418}" destId="{AFE77DA5-B3D0-4820-9C5E-A1DC64FCD245}" srcOrd="0" destOrd="0" presId="urn:microsoft.com/office/officeart/2005/8/layout/default"/>
    <dgm:cxn modelId="{7379ACD2-706D-4110-B545-4A14B4AD7805}" type="presOf" srcId="{56325021-3ADB-40EF-82DC-D36B08D9B3E4}" destId="{53C5CA53-0E5F-4DD2-B8F7-F3F31765AB64}" srcOrd="0" destOrd="0" presId="urn:microsoft.com/office/officeart/2005/8/layout/default"/>
    <dgm:cxn modelId="{A0AE895F-D4F0-46C3-A40B-E9B1BC48A0E1}" type="presOf" srcId="{E229021F-66E9-49A2-9846-C835671C7163}" destId="{D8BB6BC4-80F7-4A1F-BD0D-7A9D6D77671B}" srcOrd="0" destOrd="0" presId="urn:microsoft.com/office/officeart/2005/8/layout/default"/>
    <dgm:cxn modelId="{5AC94619-D81F-4B28-9C8B-B6290646C79C}" type="presParOf" srcId="{8CC815EB-E31A-480E-A436-465029B98CA2}" destId="{53C5CA53-0E5F-4DD2-B8F7-F3F31765AB64}" srcOrd="0" destOrd="0" presId="urn:microsoft.com/office/officeart/2005/8/layout/default"/>
    <dgm:cxn modelId="{882779D4-C748-4E90-86AC-1A251FBDD6A6}" type="presParOf" srcId="{8CC815EB-E31A-480E-A436-465029B98CA2}" destId="{DFF84293-9677-4193-A7E4-63785CED5F0F}" srcOrd="1" destOrd="0" presId="urn:microsoft.com/office/officeart/2005/8/layout/default"/>
    <dgm:cxn modelId="{7A4064CF-8022-418A-944C-543E603D3422}" type="presParOf" srcId="{8CC815EB-E31A-480E-A436-465029B98CA2}" destId="{D1F6EB8C-B769-4819-9FB2-DB646705A465}" srcOrd="2" destOrd="0" presId="urn:microsoft.com/office/officeart/2005/8/layout/default"/>
    <dgm:cxn modelId="{901CDCA8-5CE9-42E2-A9AE-208E0E1D5E5E}" type="presParOf" srcId="{8CC815EB-E31A-480E-A436-465029B98CA2}" destId="{EF5C7819-E3D6-402B-8C70-811AF43DA508}" srcOrd="3" destOrd="0" presId="urn:microsoft.com/office/officeart/2005/8/layout/default"/>
    <dgm:cxn modelId="{9F88A390-EEC3-4279-9DC4-3780DC56A8E1}" type="presParOf" srcId="{8CC815EB-E31A-480E-A436-465029B98CA2}" destId="{D8BB6BC4-80F7-4A1F-BD0D-7A9D6D77671B}" srcOrd="4" destOrd="0" presId="urn:microsoft.com/office/officeart/2005/8/layout/default"/>
    <dgm:cxn modelId="{B82BE813-DA64-4446-9D30-918A139E6834}" type="presParOf" srcId="{8CC815EB-E31A-480E-A436-465029B98CA2}" destId="{BF701E41-17EB-4EE8-98B7-704695013778}" srcOrd="5" destOrd="0" presId="urn:microsoft.com/office/officeart/2005/8/layout/default"/>
    <dgm:cxn modelId="{C70799B3-30DE-4F89-A953-2497EA5ECC35}" type="presParOf" srcId="{8CC815EB-E31A-480E-A436-465029B98CA2}" destId="{AFE77DA5-B3D0-4820-9C5E-A1DC64FCD245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07ADE5-ECB4-4F74-852D-B6DD715372B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B932FAB-B247-4355-8FBA-D7A2DCA4DE07}">
      <dgm:prSet phldrT="[텍스트]"/>
      <dgm:spPr/>
      <dgm:t>
        <a:bodyPr/>
        <a:lstStyle/>
        <a:p>
          <a:pPr latinLnBrk="1"/>
          <a:r>
            <a:rPr lang="ko-KR" altLang="en-US" dirty="0" smtClean="0"/>
            <a:t>성묘</a:t>
          </a:r>
          <a:endParaRPr lang="ko-KR" altLang="en-US" dirty="0"/>
        </a:p>
      </dgm:t>
    </dgm:pt>
    <dgm:pt modelId="{3FEC23B4-9B1E-4E9D-AB92-DE3C89058BCF}" type="parTrans" cxnId="{5256EFB0-F81F-445F-AF4D-F8134849B710}">
      <dgm:prSet/>
      <dgm:spPr/>
      <dgm:t>
        <a:bodyPr/>
        <a:lstStyle/>
        <a:p>
          <a:pPr latinLnBrk="1"/>
          <a:endParaRPr lang="ko-KR" altLang="en-US"/>
        </a:p>
      </dgm:t>
    </dgm:pt>
    <dgm:pt modelId="{A40B8691-1DF6-4314-82A8-13B5C01214EF}" type="sibTrans" cxnId="{5256EFB0-F81F-445F-AF4D-F8134849B710}">
      <dgm:prSet/>
      <dgm:spPr/>
      <dgm:t>
        <a:bodyPr/>
        <a:lstStyle/>
        <a:p>
          <a:pPr latinLnBrk="1"/>
          <a:endParaRPr lang="ko-KR" altLang="en-US"/>
        </a:p>
      </dgm:t>
    </dgm:pt>
    <dgm:pt modelId="{CBD2EB32-8866-4B36-8071-9E0D54A5D1BD}">
      <dgm:prSet phldrT="[텍스트]"/>
      <dgm:spPr/>
      <dgm:t>
        <a:bodyPr/>
        <a:lstStyle/>
        <a:p>
          <a:pPr latinLnBrk="1"/>
          <a:r>
            <a:rPr lang="ko-KR" altLang="en-US" dirty="0" smtClean="0"/>
            <a:t>행사</a:t>
          </a:r>
          <a:endParaRPr lang="ko-KR" altLang="en-US" dirty="0"/>
        </a:p>
      </dgm:t>
    </dgm:pt>
    <dgm:pt modelId="{5CB4E311-F0C2-4152-BCEE-B2B0A3109C99}" type="parTrans" cxnId="{EF10DDBB-8298-42A6-A92B-05DB35CF9E0E}">
      <dgm:prSet/>
      <dgm:spPr/>
      <dgm:t>
        <a:bodyPr/>
        <a:lstStyle/>
        <a:p>
          <a:pPr latinLnBrk="1"/>
          <a:endParaRPr lang="ko-KR" altLang="en-US"/>
        </a:p>
      </dgm:t>
    </dgm:pt>
    <dgm:pt modelId="{29EE18B1-149C-4985-AF3C-0B277310660E}" type="sibTrans" cxnId="{EF10DDBB-8298-42A6-A92B-05DB35CF9E0E}">
      <dgm:prSet/>
      <dgm:spPr/>
      <dgm:t>
        <a:bodyPr/>
        <a:lstStyle/>
        <a:p>
          <a:pPr latinLnBrk="1"/>
          <a:endParaRPr lang="ko-KR" altLang="en-US"/>
        </a:p>
      </dgm:t>
    </dgm:pt>
    <dgm:pt modelId="{8BD6862D-0433-424B-9769-5CD58D7D44F9}">
      <dgm:prSet phldrT="[텍스트]"/>
      <dgm:spPr/>
      <dgm:t>
        <a:bodyPr/>
        <a:lstStyle/>
        <a:p>
          <a:pPr latinLnBrk="1"/>
          <a:r>
            <a:rPr lang="ko-KR" altLang="en-US" dirty="0" smtClean="0"/>
            <a:t>기간</a:t>
          </a:r>
          <a:endParaRPr lang="ko-KR" altLang="en-US" dirty="0"/>
        </a:p>
      </dgm:t>
    </dgm:pt>
    <dgm:pt modelId="{EEDA059A-1812-4000-BAD8-4E0D9243DB15}" type="parTrans" cxnId="{C4B684E3-886B-40D6-8842-91CEA4799CC9}">
      <dgm:prSet/>
      <dgm:spPr/>
      <dgm:t>
        <a:bodyPr/>
        <a:lstStyle/>
        <a:p>
          <a:pPr latinLnBrk="1"/>
          <a:endParaRPr lang="ko-KR" altLang="en-US"/>
        </a:p>
      </dgm:t>
    </dgm:pt>
    <dgm:pt modelId="{476EF8A2-3942-4863-A891-250EECFC7200}" type="sibTrans" cxnId="{C4B684E3-886B-40D6-8842-91CEA4799CC9}">
      <dgm:prSet/>
      <dgm:spPr/>
      <dgm:t>
        <a:bodyPr/>
        <a:lstStyle/>
        <a:p>
          <a:pPr latinLnBrk="1"/>
          <a:endParaRPr lang="ko-KR" altLang="en-US"/>
        </a:p>
      </dgm:t>
    </dgm:pt>
    <dgm:pt modelId="{627D1DE0-267F-457C-9A51-EEB877CC4C6D}" type="pres">
      <dgm:prSet presAssocID="{E807ADE5-ECB4-4F74-852D-B6DD715372B9}" presName="compositeShape" presStyleCnt="0">
        <dgm:presLayoutVars>
          <dgm:chMax val="7"/>
          <dgm:dir/>
          <dgm:resizeHandles val="exact"/>
        </dgm:presLayoutVars>
      </dgm:prSet>
      <dgm:spPr/>
    </dgm:pt>
    <dgm:pt modelId="{B930876E-FA38-4E87-936C-16FAD49ADCB8}" type="pres">
      <dgm:prSet presAssocID="{E807ADE5-ECB4-4F74-852D-B6DD715372B9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0DB690B-13A1-4334-B2CE-1ECCF37CC57C}" type="pres">
      <dgm:prSet presAssocID="{E807ADE5-ECB4-4F74-852D-B6DD715372B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624D61-13AA-4A6D-BCD4-7CBAF980174B}" type="pres">
      <dgm:prSet presAssocID="{E807ADE5-ECB4-4F74-852D-B6DD715372B9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F405B89-956D-4A56-96C1-D29C9CB0C206}" type="pres">
      <dgm:prSet presAssocID="{E807ADE5-ECB4-4F74-852D-B6DD715372B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4BC22A-093B-468E-BA89-C7DD027FDDED}" type="pres">
      <dgm:prSet presAssocID="{E807ADE5-ECB4-4F74-852D-B6DD715372B9}" presName="wedge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66A651A-C1C8-49C7-80C5-EF2D64C37DBC}" type="pres">
      <dgm:prSet presAssocID="{E807ADE5-ECB4-4F74-852D-B6DD715372B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BB17A33-A1DD-448D-948E-65BF3E097648}" type="presOf" srcId="{5B932FAB-B247-4355-8FBA-D7A2DCA4DE07}" destId="{30DB690B-13A1-4334-B2CE-1ECCF37CC57C}" srcOrd="1" destOrd="0" presId="urn:microsoft.com/office/officeart/2005/8/layout/chart3"/>
    <dgm:cxn modelId="{FDCF57B1-FECC-4EFC-9772-FEFEA41E74E7}" type="presOf" srcId="{8BD6862D-0433-424B-9769-5CD58D7D44F9}" destId="{B66A651A-C1C8-49C7-80C5-EF2D64C37DBC}" srcOrd="1" destOrd="0" presId="urn:microsoft.com/office/officeart/2005/8/layout/chart3"/>
    <dgm:cxn modelId="{28429BE9-3E0B-42E7-AC57-8816C6A0CD82}" type="presOf" srcId="{5B932FAB-B247-4355-8FBA-D7A2DCA4DE07}" destId="{B930876E-FA38-4E87-936C-16FAD49ADCB8}" srcOrd="0" destOrd="0" presId="urn:microsoft.com/office/officeart/2005/8/layout/chart3"/>
    <dgm:cxn modelId="{0BCB4BA2-5353-4520-B91D-727D69AE7EB0}" type="presOf" srcId="{8BD6862D-0433-424B-9769-5CD58D7D44F9}" destId="{1F4BC22A-093B-468E-BA89-C7DD027FDDED}" srcOrd="0" destOrd="0" presId="urn:microsoft.com/office/officeart/2005/8/layout/chart3"/>
    <dgm:cxn modelId="{EA88FB3B-089B-4813-B7E7-4A3EF4E731AF}" type="presOf" srcId="{CBD2EB32-8866-4B36-8071-9E0D54A5D1BD}" destId="{4F405B89-956D-4A56-96C1-D29C9CB0C206}" srcOrd="1" destOrd="0" presId="urn:microsoft.com/office/officeart/2005/8/layout/chart3"/>
    <dgm:cxn modelId="{18CFF34E-8A7A-45AD-BAB5-55A9C4DCD597}" type="presOf" srcId="{CBD2EB32-8866-4B36-8071-9E0D54A5D1BD}" destId="{CF624D61-13AA-4A6D-BCD4-7CBAF980174B}" srcOrd="0" destOrd="0" presId="urn:microsoft.com/office/officeart/2005/8/layout/chart3"/>
    <dgm:cxn modelId="{C4B684E3-886B-40D6-8842-91CEA4799CC9}" srcId="{E807ADE5-ECB4-4F74-852D-B6DD715372B9}" destId="{8BD6862D-0433-424B-9769-5CD58D7D44F9}" srcOrd="2" destOrd="0" parTransId="{EEDA059A-1812-4000-BAD8-4E0D9243DB15}" sibTransId="{476EF8A2-3942-4863-A891-250EECFC7200}"/>
    <dgm:cxn modelId="{78ABB9DF-F9D0-489D-B57C-9526E092743D}" type="presOf" srcId="{E807ADE5-ECB4-4F74-852D-B6DD715372B9}" destId="{627D1DE0-267F-457C-9A51-EEB877CC4C6D}" srcOrd="0" destOrd="0" presId="urn:microsoft.com/office/officeart/2005/8/layout/chart3"/>
    <dgm:cxn modelId="{5256EFB0-F81F-445F-AF4D-F8134849B710}" srcId="{E807ADE5-ECB4-4F74-852D-B6DD715372B9}" destId="{5B932FAB-B247-4355-8FBA-D7A2DCA4DE07}" srcOrd="0" destOrd="0" parTransId="{3FEC23B4-9B1E-4E9D-AB92-DE3C89058BCF}" sibTransId="{A40B8691-1DF6-4314-82A8-13B5C01214EF}"/>
    <dgm:cxn modelId="{EF10DDBB-8298-42A6-A92B-05DB35CF9E0E}" srcId="{E807ADE5-ECB4-4F74-852D-B6DD715372B9}" destId="{CBD2EB32-8866-4B36-8071-9E0D54A5D1BD}" srcOrd="1" destOrd="0" parTransId="{5CB4E311-F0C2-4152-BCEE-B2B0A3109C99}" sibTransId="{29EE18B1-149C-4985-AF3C-0B277310660E}"/>
    <dgm:cxn modelId="{B7E8DB50-E706-421E-BEB0-A2ED86631FDB}" type="presParOf" srcId="{627D1DE0-267F-457C-9A51-EEB877CC4C6D}" destId="{B930876E-FA38-4E87-936C-16FAD49ADCB8}" srcOrd="0" destOrd="0" presId="urn:microsoft.com/office/officeart/2005/8/layout/chart3"/>
    <dgm:cxn modelId="{A9DE2406-E416-4425-8160-112DEAAE8A24}" type="presParOf" srcId="{627D1DE0-267F-457C-9A51-EEB877CC4C6D}" destId="{30DB690B-13A1-4334-B2CE-1ECCF37CC57C}" srcOrd="1" destOrd="0" presId="urn:microsoft.com/office/officeart/2005/8/layout/chart3"/>
    <dgm:cxn modelId="{8272B85D-D443-47F2-9DC2-12EDF0FB89F2}" type="presParOf" srcId="{627D1DE0-267F-457C-9A51-EEB877CC4C6D}" destId="{CF624D61-13AA-4A6D-BCD4-7CBAF980174B}" srcOrd="2" destOrd="0" presId="urn:microsoft.com/office/officeart/2005/8/layout/chart3"/>
    <dgm:cxn modelId="{8ACAB46D-A48E-442B-9A7F-F2C815A1F370}" type="presParOf" srcId="{627D1DE0-267F-457C-9A51-EEB877CC4C6D}" destId="{4F405B89-956D-4A56-96C1-D29C9CB0C206}" srcOrd="3" destOrd="0" presId="urn:microsoft.com/office/officeart/2005/8/layout/chart3"/>
    <dgm:cxn modelId="{7A5FF53E-8BBB-428A-95FE-E827D4A40FE8}" type="presParOf" srcId="{627D1DE0-267F-457C-9A51-EEB877CC4C6D}" destId="{1F4BC22A-093B-468E-BA89-C7DD027FDDED}" srcOrd="4" destOrd="0" presId="urn:microsoft.com/office/officeart/2005/8/layout/chart3"/>
    <dgm:cxn modelId="{01DEAFD8-26A8-4282-92EE-30DF88A61092}" type="presParOf" srcId="{627D1DE0-267F-457C-9A51-EEB877CC4C6D}" destId="{B66A651A-C1C8-49C7-80C5-EF2D64C37DBC}" srcOrd="5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231E96-CE9B-4FB7-98B6-B3A9C564378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05131C-8420-4990-8BBD-80D15C7AE156}">
      <dgm:prSet phldrT="[텍스트]" custT="1"/>
      <dgm:spPr/>
      <dgm:t>
        <a:bodyPr/>
        <a:lstStyle/>
        <a:p>
          <a:pPr latinLnBrk="1"/>
          <a:r>
            <a:rPr lang="ko-KR" altLang="en-US" sz="3200" dirty="0" err="1" smtClean="0"/>
            <a:t>가미오키</a:t>
          </a:r>
          <a:endParaRPr lang="ko-KR" altLang="en-US" sz="3200" dirty="0"/>
        </a:p>
      </dgm:t>
    </dgm:pt>
    <dgm:pt modelId="{1432BF2F-7399-4362-B71E-8880F365F526}" type="parTrans" cxnId="{5FD12A52-58E3-4878-A2EE-1AC934C3126D}">
      <dgm:prSet/>
      <dgm:spPr/>
      <dgm:t>
        <a:bodyPr/>
        <a:lstStyle/>
        <a:p>
          <a:pPr latinLnBrk="1"/>
          <a:endParaRPr lang="ko-KR" altLang="en-US"/>
        </a:p>
      </dgm:t>
    </dgm:pt>
    <dgm:pt modelId="{8268A779-1751-4113-AFFC-DC573C1EF158}" type="sibTrans" cxnId="{5FD12A52-58E3-4878-A2EE-1AC934C3126D}">
      <dgm:prSet/>
      <dgm:spPr/>
      <dgm:t>
        <a:bodyPr/>
        <a:lstStyle/>
        <a:p>
          <a:pPr latinLnBrk="1"/>
          <a:endParaRPr lang="ko-KR" altLang="en-US"/>
        </a:p>
      </dgm:t>
    </dgm:pt>
    <dgm:pt modelId="{F83B27CD-19E8-4C6E-BB59-A76F3F87FBC7}">
      <dgm:prSet phldrT="[텍스트]" custT="1"/>
      <dgm:spPr/>
      <dgm:t>
        <a:bodyPr/>
        <a:lstStyle/>
        <a:p>
          <a:pPr latinLnBrk="1"/>
          <a:r>
            <a:rPr lang="ko-KR" altLang="en-US" sz="3200" dirty="0" err="1" smtClean="0"/>
            <a:t>하카마기</a:t>
          </a:r>
          <a:endParaRPr lang="ko-KR" altLang="en-US" sz="3200" dirty="0"/>
        </a:p>
      </dgm:t>
    </dgm:pt>
    <dgm:pt modelId="{466568A0-E9A1-41CD-83BB-B14F8B10E5D3}" type="parTrans" cxnId="{D3F22F59-8613-4CF0-A7A2-CE5326261D89}">
      <dgm:prSet/>
      <dgm:spPr/>
      <dgm:t>
        <a:bodyPr/>
        <a:lstStyle/>
        <a:p>
          <a:pPr latinLnBrk="1"/>
          <a:endParaRPr lang="ko-KR" altLang="en-US"/>
        </a:p>
      </dgm:t>
    </dgm:pt>
    <dgm:pt modelId="{DDE58373-371F-4BD2-ACC0-66E82374A5A5}" type="sibTrans" cxnId="{D3F22F59-8613-4CF0-A7A2-CE5326261D89}">
      <dgm:prSet/>
      <dgm:spPr/>
      <dgm:t>
        <a:bodyPr/>
        <a:lstStyle/>
        <a:p>
          <a:pPr latinLnBrk="1"/>
          <a:endParaRPr lang="ko-KR" altLang="en-US"/>
        </a:p>
      </dgm:t>
    </dgm:pt>
    <dgm:pt modelId="{068697BB-BB61-4F5E-BBF1-FD2CCCB769A1}">
      <dgm:prSet phldrT="[텍스트]" custT="1"/>
      <dgm:spPr/>
      <dgm:t>
        <a:bodyPr/>
        <a:lstStyle/>
        <a:p>
          <a:pPr latinLnBrk="1"/>
          <a:r>
            <a:rPr lang="ko-KR" altLang="en-US" sz="3200" dirty="0" err="1" smtClean="0"/>
            <a:t>오비나오시</a:t>
          </a:r>
          <a:endParaRPr lang="ko-KR" altLang="en-US" sz="3200" dirty="0"/>
        </a:p>
      </dgm:t>
    </dgm:pt>
    <dgm:pt modelId="{4E94BB72-1F45-4281-80E9-FE459987436D}" type="parTrans" cxnId="{5A99D417-365D-4366-B432-488BC8137E41}">
      <dgm:prSet/>
      <dgm:spPr/>
      <dgm:t>
        <a:bodyPr/>
        <a:lstStyle/>
        <a:p>
          <a:pPr latinLnBrk="1"/>
          <a:endParaRPr lang="ko-KR" altLang="en-US"/>
        </a:p>
      </dgm:t>
    </dgm:pt>
    <dgm:pt modelId="{4E48A147-3A8F-4EE4-B750-D9731CBA028B}" type="sibTrans" cxnId="{5A99D417-365D-4366-B432-488BC8137E41}">
      <dgm:prSet/>
      <dgm:spPr/>
      <dgm:t>
        <a:bodyPr/>
        <a:lstStyle/>
        <a:p>
          <a:pPr latinLnBrk="1"/>
          <a:endParaRPr lang="ko-KR" altLang="en-US"/>
        </a:p>
      </dgm:t>
    </dgm:pt>
    <dgm:pt modelId="{23BBACF2-5331-4DF3-AB3F-744293395D56}">
      <dgm:prSet phldrT="[텍스트]" custT="1"/>
      <dgm:spPr/>
      <dgm:t>
        <a:bodyPr/>
        <a:lstStyle/>
        <a:p>
          <a:pPr latinLnBrk="1"/>
          <a:r>
            <a:rPr lang="ko-KR" altLang="en-US" sz="3800" dirty="0" smtClean="0"/>
            <a:t>유래</a:t>
          </a:r>
          <a:endParaRPr lang="ko-KR" altLang="en-US" sz="3800" dirty="0"/>
        </a:p>
      </dgm:t>
    </dgm:pt>
    <dgm:pt modelId="{BD36B4AD-5073-4337-98C7-C86F5ABEC482}" type="parTrans" cxnId="{9674784B-BB0D-4AC9-ABC0-DE4D71CBA493}">
      <dgm:prSet/>
      <dgm:spPr/>
      <dgm:t>
        <a:bodyPr/>
        <a:lstStyle/>
        <a:p>
          <a:pPr latinLnBrk="1"/>
          <a:endParaRPr lang="ko-KR" altLang="en-US"/>
        </a:p>
      </dgm:t>
    </dgm:pt>
    <dgm:pt modelId="{A355B5EF-F448-4DC0-A023-EDE4D32FB069}" type="sibTrans" cxnId="{9674784B-BB0D-4AC9-ABC0-DE4D71CBA493}">
      <dgm:prSet/>
      <dgm:spPr/>
      <dgm:t>
        <a:bodyPr/>
        <a:lstStyle/>
        <a:p>
          <a:pPr latinLnBrk="1"/>
          <a:endParaRPr lang="ko-KR" altLang="en-US"/>
        </a:p>
      </dgm:t>
    </dgm:pt>
    <dgm:pt modelId="{9029989C-2564-4256-A85B-686E6A6C8F46}" type="pres">
      <dgm:prSet presAssocID="{5B231E96-CE9B-4FB7-98B6-B3A9C56437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6879A3-EC12-4783-B7C7-83A534160F55}" type="pres">
      <dgm:prSet presAssocID="{5B231E96-CE9B-4FB7-98B6-B3A9C564378E}" presName="diamond" presStyleLbl="bgShp" presStyleIdx="0" presStyleCnt="1"/>
      <dgm:spPr/>
    </dgm:pt>
    <dgm:pt modelId="{69BB5DE2-BD5F-4811-9694-9E8CEA9926A8}" type="pres">
      <dgm:prSet presAssocID="{5B231E96-CE9B-4FB7-98B6-B3A9C564378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9F4E70-AD87-422B-872A-5A0A1B0BD84C}" type="pres">
      <dgm:prSet presAssocID="{5B231E96-CE9B-4FB7-98B6-B3A9C564378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D691CE-8F44-4094-988F-B4A3A8A49B88}" type="pres">
      <dgm:prSet presAssocID="{5B231E96-CE9B-4FB7-98B6-B3A9C56437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42C922-FBBF-4E31-9CB6-E740BE5A0DA8}" type="pres">
      <dgm:prSet presAssocID="{5B231E96-CE9B-4FB7-98B6-B3A9C564378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F6554D2-56B7-4F18-8658-B6883838D130}" type="presOf" srcId="{23BBACF2-5331-4DF3-AB3F-744293395D56}" destId="{DD42C922-FBBF-4E31-9CB6-E740BE5A0DA8}" srcOrd="0" destOrd="0" presId="urn:microsoft.com/office/officeart/2005/8/layout/matrix3"/>
    <dgm:cxn modelId="{9BE30EC3-224D-41F9-ABC1-5093401FBB65}" type="presOf" srcId="{F83B27CD-19E8-4C6E-BB59-A76F3F87FBC7}" destId="{B19F4E70-AD87-422B-872A-5A0A1B0BD84C}" srcOrd="0" destOrd="0" presId="urn:microsoft.com/office/officeart/2005/8/layout/matrix3"/>
    <dgm:cxn modelId="{ABFC1AC1-F8F9-42FB-82F0-C87443E7FB6E}" type="presOf" srcId="{5B231E96-CE9B-4FB7-98B6-B3A9C564378E}" destId="{9029989C-2564-4256-A85B-686E6A6C8F46}" srcOrd="0" destOrd="0" presId="urn:microsoft.com/office/officeart/2005/8/layout/matrix3"/>
    <dgm:cxn modelId="{5A99D417-365D-4366-B432-488BC8137E41}" srcId="{5B231E96-CE9B-4FB7-98B6-B3A9C564378E}" destId="{068697BB-BB61-4F5E-BBF1-FD2CCCB769A1}" srcOrd="2" destOrd="0" parTransId="{4E94BB72-1F45-4281-80E9-FE459987436D}" sibTransId="{4E48A147-3A8F-4EE4-B750-D9731CBA028B}"/>
    <dgm:cxn modelId="{5FD12A52-58E3-4878-A2EE-1AC934C3126D}" srcId="{5B231E96-CE9B-4FB7-98B6-B3A9C564378E}" destId="{4405131C-8420-4990-8BBD-80D15C7AE156}" srcOrd="0" destOrd="0" parTransId="{1432BF2F-7399-4362-B71E-8880F365F526}" sibTransId="{8268A779-1751-4113-AFFC-DC573C1EF158}"/>
    <dgm:cxn modelId="{F8ABDD0B-AE1D-4420-B64A-807EFD36BC54}" type="presOf" srcId="{4405131C-8420-4990-8BBD-80D15C7AE156}" destId="{69BB5DE2-BD5F-4811-9694-9E8CEA9926A8}" srcOrd="0" destOrd="0" presId="urn:microsoft.com/office/officeart/2005/8/layout/matrix3"/>
    <dgm:cxn modelId="{D3F22F59-8613-4CF0-A7A2-CE5326261D89}" srcId="{5B231E96-CE9B-4FB7-98B6-B3A9C564378E}" destId="{F83B27CD-19E8-4C6E-BB59-A76F3F87FBC7}" srcOrd="1" destOrd="0" parTransId="{466568A0-E9A1-41CD-83BB-B14F8B10E5D3}" sibTransId="{DDE58373-371F-4BD2-ACC0-66E82374A5A5}"/>
    <dgm:cxn modelId="{9674784B-BB0D-4AC9-ABC0-DE4D71CBA493}" srcId="{5B231E96-CE9B-4FB7-98B6-B3A9C564378E}" destId="{23BBACF2-5331-4DF3-AB3F-744293395D56}" srcOrd="3" destOrd="0" parTransId="{BD36B4AD-5073-4337-98C7-C86F5ABEC482}" sibTransId="{A355B5EF-F448-4DC0-A023-EDE4D32FB069}"/>
    <dgm:cxn modelId="{35958BBF-40B0-4951-97A9-47F1D0DDD111}" type="presOf" srcId="{068697BB-BB61-4F5E-BBF1-FD2CCCB769A1}" destId="{5BD691CE-8F44-4094-988F-B4A3A8A49B88}" srcOrd="0" destOrd="0" presId="urn:microsoft.com/office/officeart/2005/8/layout/matrix3"/>
    <dgm:cxn modelId="{D135750F-2266-4F89-943D-EFF129FCA035}" type="presParOf" srcId="{9029989C-2564-4256-A85B-686E6A6C8F46}" destId="{386879A3-EC12-4783-B7C7-83A534160F55}" srcOrd="0" destOrd="0" presId="urn:microsoft.com/office/officeart/2005/8/layout/matrix3"/>
    <dgm:cxn modelId="{3C5F1BF1-B6A4-43D9-8E95-BB551542E5E4}" type="presParOf" srcId="{9029989C-2564-4256-A85B-686E6A6C8F46}" destId="{69BB5DE2-BD5F-4811-9694-9E8CEA9926A8}" srcOrd="1" destOrd="0" presId="urn:microsoft.com/office/officeart/2005/8/layout/matrix3"/>
    <dgm:cxn modelId="{3478B2F8-07B8-400C-867B-7F8106AF82F0}" type="presParOf" srcId="{9029989C-2564-4256-A85B-686E6A6C8F46}" destId="{B19F4E70-AD87-422B-872A-5A0A1B0BD84C}" srcOrd="2" destOrd="0" presId="urn:microsoft.com/office/officeart/2005/8/layout/matrix3"/>
    <dgm:cxn modelId="{11082006-D365-4847-B491-620E9EB0A6E0}" type="presParOf" srcId="{9029989C-2564-4256-A85B-686E6A6C8F46}" destId="{5BD691CE-8F44-4094-988F-B4A3A8A49B88}" srcOrd="3" destOrd="0" presId="urn:microsoft.com/office/officeart/2005/8/layout/matrix3"/>
    <dgm:cxn modelId="{AFC1B1EA-39A0-4D6C-8C32-B66984226907}" type="presParOf" srcId="{9029989C-2564-4256-A85B-686E6A6C8F46}" destId="{DD42C922-FBBF-4E31-9CB6-E740BE5A0DA8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19A775B-76C0-48B4-95A1-BA78F97344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DFA7BF8-BCD2-4B95-A9B4-49AF70321E6D}">
      <dgm:prSet phldrT="[텍스트]"/>
      <dgm:spPr/>
      <dgm:t>
        <a:bodyPr/>
        <a:lstStyle/>
        <a:p>
          <a:pPr latinLnBrk="1"/>
          <a:r>
            <a:rPr lang="ko-KR" altLang="en-US" dirty="0" smtClean="0"/>
            <a:t>지형</a:t>
          </a:r>
          <a:endParaRPr lang="ko-KR" altLang="en-US" dirty="0"/>
        </a:p>
      </dgm:t>
    </dgm:pt>
    <dgm:pt modelId="{8D696D26-6A36-4E55-804C-D310ADE2529B}" type="parTrans" cxnId="{36F794C9-CE0E-4B41-B7AF-F182EB139770}">
      <dgm:prSet/>
      <dgm:spPr/>
      <dgm:t>
        <a:bodyPr/>
        <a:lstStyle/>
        <a:p>
          <a:pPr latinLnBrk="1"/>
          <a:endParaRPr lang="ko-KR" altLang="en-US"/>
        </a:p>
      </dgm:t>
    </dgm:pt>
    <dgm:pt modelId="{E459D002-3867-4CFE-804F-0DAA9CACD719}" type="sibTrans" cxnId="{36F794C9-CE0E-4B41-B7AF-F182EB139770}">
      <dgm:prSet/>
      <dgm:spPr/>
      <dgm:t>
        <a:bodyPr/>
        <a:lstStyle/>
        <a:p>
          <a:pPr latinLnBrk="1"/>
          <a:endParaRPr lang="ko-KR" altLang="en-US"/>
        </a:p>
      </dgm:t>
    </dgm:pt>
    <dgm:pt modelId="{FD7E225A-3FC1-4379-8610-11BFB0790952}">
      <dgm:prSet phldrT="[텍스트]"/>
      <dgm:spPr/>
      <dgm:t>
        <a:bodyPr/>
        <a:lstStyle/>
        <a:p>
          <a:pPr latinLnBrk="1"/>
          <a:r>
            <a:rPr lang="ko-KR" altLang="en-US" dirty="0" smtClean="0"/>
            <a:t>이에</a:t>
          </a:r>
          <a:r>
            <a:rPr lang="en-US" altLang="ko-KR" dirty="0" smtClean="0"/>
            <a:t>(</a:t>
          </a:r>
          <a:r>
            <a:rPr lang="ko-KR" altLang="en-US" dirty="0" smtClean="0"/>
            <a:t>家</a:t>
          </a:r>
          <a:r>
            <a:rPr lang="en-US" altLang="ko-KR" dirty="0" smtClean="0"/>
            <a:t>)</a:t>
          </a:r>
          <a:r>
            <a:rPr lang="ko-KR" altLang="en-US" dirty="0" smtClean="0"/>
            <a:t>제도</a:t>
          </a:r>
          <a:endParaRPr lang="ko-KR" altLang="en-US" dirty="0"/>
        </a:p>
      </dgm:t>
    </dgm:pt>
    <dgm:pt modelId="{9A9424EF-316B-4D07-950A-1D38A68F495E}" type="parTrans" cxnId="{E66A3D81-301F-4D8A-A45A-5D4C3DDB25B7}">
      <dgm:prSet/>
      <dgm:spPr/>
      <dgm:t>
        <a:bodyPr/>
        <a:lstStyle/>
        <a:p>
          <a:pPr latinLnBrk="1"/>
          <a:endParaRPr lang="ko-KR" altLang="en-US"/>
        </a:p>
      </dgm:t>
    </dgm:pt>
    <dgm:pt modelId="{DD8962E0-B21A-42BE-864E-B1087251916A}" type="sibTrans" cxnId="{E66A3D81-301F-4D8A-A45A-5D4C3DDB25B7}">
      <dgm:prSet/>
      <dgm:spPr/>
      <dgm:t>
        <a:bodyPr/>
        <a:lstStyle/>
        <a:p>
          <a:pPr latinLnBrk="1"/>
          <a:endParaRPr lang="ko-KR" altLang="en-US"/>
        </a:p>
      </dgm:t>
    </dgm:pt>
    <dgm:pt modelId="{18DBA838-86F1-434A-B110-035EA156739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야요이</a:t>
          </a:r>
          <a:endParaRPr lang="ko-KR" altLang="en-US" dirty="0"/>
        </a:p>
      </dgm:t>
    </dgm:pt>
    <dgm:pt modelId="{FBB698DF-8EBF-4C26-9E1D-79876B79BC72}" type="parTrans" cxnId="{27D52158-6C0E-4694-AE31-4EA185D84728}">
      <dgm:prSet/>
      <dgm:spPr/>
      <dgm:t>
        <a:bodyPr/>
        <a:lstStyle/>
        <a:p>
          <a:pPr latinLnBrk="1"/>
          <a:endParaRPr lang="ko-KR" altLang="en-US"/>
        </a:p>
      </dgm:t>
    </dgm:pt>
    <dgm:pt modelId="{49D04A9B-02A5-4A00-AD7E-9556DE6E5B5F}" type="sibTrans" cxnId="{27D52158-6C0E-4694-AE31-4EA185D84728}">
      <dgm:prSet/>
      <dgm:spPr/>
      <dgm:t>
        <a:bodyPr/>
        <a:lstStyle/>
        <a:p>
          <a:pPr latinLnBrk="1"/>
          <a:endParaRPr lang="ko-KR" altLang="en-US"/>
        </a:p>
      </dgm:t>
    </dgm:pt>
    <dgm:pt modelId="{A8935B8E-DEF1-4DA9-876C-C35409BEB2C0}" type="pres">
      <dgm:prSet presAssocID="{B19A775B-76C0-48B4-95A1-BA78F97344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DBC5E1-CAC5-4248-AAAD-E2F09403762E}" type="pres">
      <dgm:prSet presAssocID="{8DFA7BF8-BCD2-4B95-A9B4-49AF70321E6D}" presName="parentLin" presStyleCnt="0"/>
      <dgm:spPr/>
    </dgm:pt>
    <dgm:pt modelId="{5AC64EB2-D8A6-423B-92D2-CEDA92B8EF7C}" type="pres">
      <dgm:prSet presAssocID="{8DFA7BF8-BCD2-4B95-A9B4-49AF70321E6D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B0DAE71-4066-46E1-9920-279A23D2ABAA}" type="pres">
      <dgm:prSet presAssocID="{8DFA7BF8-BCD2-4B95-A9B4-49AF70321E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6CCEBC-076F-499B-AF49-24F2E4DB08CC}" type="pres">
      <dgm:prSet presAssocID="{8DFA7BF8-BCD2-4B95-A9B4-49AF70321E6D}" presName="negativeSpace" presStyleCnt="0"/>
      <dgm:spPr/>
    </dgm:pt>
    <dgm:pt modelId="{67F9711D-3A8B-448E-9A9B-34B8EC35A062}" type="pres">
      <dgm:prSet presAssocID="{8DFA7BF8-BCD2-4B95-A9B4-49AF70321E6D}" presName="childText" presStyleLbl="conFgAcc1" presStyleIdx="0" presStyleCnt="3">
        <dgm:presLayoutVars>
          <dgm:bulletEnabled val="1"/>
        </dgm:presLayoutVars>
      </dgm:prSet>
      <dgm:spPr/>
    </dgm:pt>
    <dgm:pt modelId="{AB9CA115-0C0A-4752-BD97-E4EE71E4A1AC}" type="pres">
      <dgm:prSet presAssocID="{E459D002-3867-4CFE-804F-0DAA9CACD719}" presName="spaceBetweenRectangles" presStyleCnt="0"/>
      <dgm:spPr/>
    </dgm:pt>
    <dgm:pt modelId="{A88514D4-65CD-4CBF-9CBA-BB5F8CA12318}" type="pres">
      <dgm:prSet presAssocID="{FD7E225A-3FC1-4379-8610-11BFB0790952}" presName="parentLin" presStyleCnt="0"/>
      <dgm:spPr/>
    </dgm:pt>
    <dgm:pt modelId="{2CE0AE74-DD8A-4365-9C01-5D848444F386}" type="pres">
      <dgm:prSet presAssocID="{FD7E225A-3FC1-4379-8610-11BFB0790952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0C1D1C9-A3C5-45DB-ABD9-52EFF954666B}" type="pres">
      <dgm:prSet presAssocID="{FD7E225A-3FC1-4379-8610-11BFB07909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1AC6CD-4DD8-47BA-8B02-022DC1898A5A}" type="pres">
      <dgm:prSet presAssocID="{FD7E225A-3FC1-4379-8610-11BFB0790952}" presName="negativeSpace" presStyleCnt="0"/>
      <dgm:spPr/>
    </dgm:pt>
    <dgm:pt modelId="{F5B30FD0-C5DB-4DE4-817C-8F9A45125438}" type="pres">
      <dgm:prSet presAssocID="{FD7E225A-3FC1-4379-8610-11BFB0790952}" presName="childText" presStyleLbl="conFgAcc1" presStyleIdx="1" presStyleCnt="3">
        <dgm:presLayoutVars>
          <dgm:bulletEnabled val="1"/>
        </dgm:presLayoutVars>
      </dgm:prSet>
      <dgm:spPr/>
    </dgm:pt>
    <dgm:pt modelId="{D87EB7D4-B479-47F0-B729-A985CCD541D6}" type="pres">
      <dgm:prSet presAssocID="{DD8962E0-B21A-42BE-864E-B1087251916A}" presName="spaceBetweenRectangles" presStyleCnt="0"/>
      <dgm:spPr/>
    </dgm:pt>
    <dgm:pt modelId="{48313EE8-B633-4903-AB0A-D51F759D3747}" type="pres">
      <dgm:prSet presAssocID="{18DBA838-86F1-434A-B110-035EA1567394}" presName="parentLin" presStyleCnt="0"/>
      <dgm:spPr/>
    </dgm:pt>
    <dgm:pt modelId="{DCA118B4-23BC-4160-B177-D4CB95C1C8C9}" type="pres">
      <dgm:prSet presAssocID="{18DBA838-86F1-434A-B110-035EA1567394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63F6177-35DD-4D40-BF24-4FD515BBFC65}" type="pres">
      <dgm:prSet presAssocID="{18DBA838-86F1-434A-B110-035EA1567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83C565-8BB1-4EBE-8CFA-BC345FDF1812}" type="pres">
      <dgm:prSet presAssocID="{18DBA838-86F1-434A-B110-035EA1567394}" presName="negativeSpace" presStyleCnt="0"/>
      <dgm:spPr/>
    </dgm:pt>
    <dgm:pt modelId="{437BE91B-0BAC-4E83-9BCB-6A848B3867C2}" type="pres">
      <dgm:prSet presAssocID="{18DBA838-86F1-434A-B110-035EA15673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6A3D81-301F-4D8A-A45A-5D4C3DDB25B7}" srcId="{B19A775B-76C0-48B4-95A1-BA78F97344D1}" destId="{FD7E225A-3FC1-4379-8610-11BFB0790952}" srcOrd="1" destOrd="0" parTransId="{9A9424EF-316B-4D07-950A-1D38A68F495E}" sibTransId="{DD8962E0-B21A-42BE-864E-B1087251916A}"/>
    <dgm:cxn modelId="{36F794C9-CE0E-4B41-B7AF-F182EB139770}" srcId="{B19A775B-76C0-48B4-95A1-BA78F97344D1}" destId="{8DFA7BF8-BCD2-4B95-A9B4-49AF70321E6D}" srcOrd="0" destOrd="0" parTransId="{8D696D26-6A36-4E55-804C-D310ADE2529B}" sibTransId="{E459D002-3867-4CFE-804F-0DAA9CACD719}"/>
    <dgm:cxn modelId="{27D52158-6C0E-4694-AE31-4EA185D84728}" srcId="{B19A775B-76C0-48B4-95A1-BA78F97344D1}" destId="{18DBA838-86F1-434A-B110-035EA1567394}" srcOrd="2" destOrd="0" parTransId="{FBB698DF-8EBF-4C26-9E1D-79876B79BC72}" sibTransId="{49D04A9B-02A5-4A00-AD7E-9556DE6E5B5F}"/>
    <dgm:cxn modelId="{0D8DE4BF-7434-4FF4-A2F7-E1AB6483F44B}" type="presOf" srcId="{FD7E225A-3FC1-4379-8610-11BFB0790952}" destId="{2CE0AE74-DD8A-4365-9C01-5D848444F386}" srcOrd="0" destOrd="0" presId="urn:microsoft.com/office/officeart/2005/8/layout/list1"/>
    <dgm:cxn modelId="{7747901D-5E06-4C11-A154-0529BA8A06B3}" type="presOf" srcId="{B19A775B-76C0-48B4-95A1-BA78F97344D1}" destId="{A8935B8E-DEF1-4DA9-876C-C35409BEB2C0}" srcOrd="0" destOrd="0" presId="urn:microsoft.com/office/officeart/2005/8/layout/list1"/>
    <dgm:cxn modelId="{89AF5479-5DB0-4D70-BB19-8C5BC7D8BB94}" type="presOf" srcId="{8DFA7BF8-BCD2-4B95-A9B4-49AF70321E6D}" destId="{FB0DAE71-4066-46E1-9920-279A23D2ABAA}" srcOrd="1" destOrd="0" presId="urn:microsoft.com/office/officeart/2005/8/layout/list1"/>
    <dgm:cxn modelId="{C440B196-E879-45BB-A46B-25EA0FD1D70D}" type="presOf" srcId="{FD7E225A-3FC1-4379-8610-11BFB0790952}" destId="{40C1D1C9-A3C5-45DB-ABD9-52EFF954666B}" srcOrd="1" destOrd="0" presId="urn:microsoft.com/office/officeart/2005/8/layout/list1"/>
    <dgm:cxn modelId="{5DFA9382-B66D-4DA3-9F55-AE257837BB21}" type="presOf" srcId="{8DFA7BF8-BCD2-4B95-A9B4-49AF70321E6D}" destId="{5AC64EB2-D8A6-423B-92D2-CEDA92B8EF7C}" srcOrd="0" destOrd="0" presId="urn:microsoft.com/office/officeart/2005/8/layout/list1"/>
    <dgm:cxn modelId="{6150BD5C-8C5E-4FCA-9CC4-F20490B75AF8}" type="presOf" srcId="{18DBA838-86F1-434A-B110-035EA1567394}" destId="{DCA118B4-23BC-4160-B177-D4CB95C1C8C9}" srcOrd="0" destOrd="0" presId="urn:microsoft.com/office/officeart/2005/8/layout/list1"/>
    <dgm:cxn modelId="{45EEB86D-24E2-4808-829E-D62D175B1251}" type="presOf" srcId="{18DBA838-86F1-434A-B110-035EA1567394}" destId="{E63F6177-35DD-4D40-BF24-4FD515BBFC65}" srcOrd="1" destOrd="0" presId="urn:microsoft.com/office/officeart/2005/8/layout/list1"/>
    <dgm:cxn modelId="{3E13A42E-6076-4B04-B4F7-07E95089CDBE}" type="presParOf" srcId="{A8935B8E-DEF1-4DA9-876C-C35409BEB2C0}" destId="{05DBC5E1-CAC5-4248-AAAD-E2F09403762E}" srcOrd="0" destOrd="0" presId="urn:microsoft.com/office/officeart/2005/8/layout/list1"/>
    <dgm:cxn modelId="{096D17F5-FC53-4EEB-8687-76F7614E99C8}" type="presParOf" srcId="{05DBC5E1-CAC5-4248-AAAD-E2F09403762E}" destId="{5AC64EB2-D8A6-423B-92D2-CEDA92B8EF7C}" srcOrd="0" destOrd="0" presId="urn:microsoft.com/office/officeart/2005/8/layout/list1"/>
    <dgm:cxn modelId="{A2A44CFD-2CFA-4B8D-9C81-7D7A2D37F44A}" type="presParOf" srcId="{05DBC5E1-CAC5-4248-AAAD-E2F09403762E}" destId="{FB0DAE71-4066-46E1-9920-279A23D2ABAA}" srcOrd="1" destOrd="0" presId="urn:microsoft.com/office/officeart/2005/8/layout/list1"/>
    <dgm:cxn modelId="{665657AC-1155-4F3F-B84B-12748EB14272}" type="presParOf" srcId="{A8935B8E-DEF1-4DA9-876C-C35409BEB2C0}" destId="{1F6CCEBC-076F-499B-AF49-24F2E4DB08CC}" srcOrd="1" destOrd="0" presId="urn:microsoft.com/office/officeart/2005/8/layout/list1"/>
    <dgm:cxn modelId="{FC38163A-FB6C-4885-AA35-1103397690C5}" type="presParOf" srcId="{A8935B8E-DEF1-4DA9-876C-C35409BEB2C0}" destId="{67F9711D-3A8B-448E-9A9B-34B8EC35A062}" srcOrd="2" destOrd="0" presId="urn:microsoft.com/office/officeart/2005/8/layout/list1"/>
    <dgm:cxn modelId="{ACCEC3F9-0D68-460B-90A2-3B1AFEDCF02C}" type="presParOf" srcId="{A8935B8E-DEF1-4DA9-876C-C35409BEB2C0}" destId="{AB9CA115-0C0A-4752-BD97-E4EE71E4A1AC}" srcOrd="3" destOrd="0" presId="urn:microsoft.com/office/officeart/2005/8/layout/list1"/>
    <dgm:cxn modelId="{4F03297C-8823-41D2-8B33-C5894C052764}" type="presParOf" srcId="{A8935B8E-DEF1-4DA9-876C-C35409BEB2C0}" destId="{A88514D4-65CD-4CBF-9CBA-BB5F8CA12318}" srcOrd="4" destOrd="0" presId="urn:microsoft.com/office/officeart/2005/8/layout/list1"/>
    <dgm:cxn modelId="{2B72E666-20E9-41D4-8689-95935D9F0F11}" type="presParOf" srcId="{A88514D4-65CD-4CBF-9CBA-BB5F8CA12318}" destId="{2CE0AE74-DD8A-4365-9C01-5D848444F386}" srcOrd="0" destOrd="0" presId="urn:microsoft.com/office/officeart/2005/8/layout/list1"/>
    <dgm:cxn modelId="{3DD8C3FD-3038-4C34-BA44-AF1B19569DDD}" type="presParOf" srcId="{A88514D4-65CD-4CBF-9CBA-BB5F8CA12318}" destId="{40C1D1C9-A3C5-45DB-ABD9-52EFF954666B}" srcOrd="1" destOrd="0" presId="urn:microsoft.com/office/officeart/2005/8/layout/list1"/>
    <dgm:cxn modelId="{7A60F177-7BCE-4A0A-B483-7C28218E0CDF}" type="presParOf" srcId="{A8935B8E-DEF1-4DA9-876C-C35409BEB2C0}" destId="{C11AC6CD-4DD8-47BA-8B02-022DC1898A5A}" srcOrd="5" destOrd="0" presId="urn:microsoft.com/office/officeart/2005/8/layout/list1"/>
    <dgm:cxn modelId="{1004C53B-F4E9-46F9-B81F-11397BABC9B9}" type="presParOf" srcId="{A8935B8E-DEF1-4DA9-876C-C35409BEB2C0}" destId="{F5B30FD0-C5DB-4DE4-817C-8F9A45125438}" srcOrd="6" destOrd="0" presId="urn:microsoft.com/office/officeart/2005/8/layout/list1"/>
    <dgm:cxn modelId="{1961CEA1-FFCD-4F00-92C2-A9D29857D4DB}" type="presParOf" srcId="{A8935B8E-DEF1-4DA9-876C-C35409BEB2C0}" destId="{D87EB7D4-B479-47F0-B729-A985CCD541D6}" srcOrd="7" destOrd="0" presId="urn:microsoft.com/office/officeart/2005/8/layout/list1"/>
    <dgm:cxn modelId="{A2578C51-76B2-4B95-9520-7FBC3D952841}" type="presParOf" srcId="{A8935B8E-DEF1-4DA9-876C-C35409BEB2C0}" destId="{48313EE8-B633-4903-AB0A-D51F759D3747}" srcOrd="8" destOrd="0" presId="urn:microsoft.com/office/officeart/2005/8/layout/list1"/>
    <dgm:cxn modelId="{06CE40DD-BAE4-4625-80C4-29E48353E20A}" type="presParOf" srcId="{48313EE8-B633-4903-AB0A-D51F759D3747}" destId="{DCA118B4-23BC-4160-B177-D4CB95C1C8C9}" srcOrd="0" destOrd="0" presId="urn:microsoft.com/office/officeart/2005/8/layout/list1"/>
    <dgm:cxn modelId="{994A1567-F17C-418C-B544-B7614DBB6718}" type="presParOf" srcId="{48313EE8-B633-4903-AB0A-D51F759D3747}" destId="{E63F6177-35DD-4D40-BF24-4FD515BBFC65}" srcOrd="1" destOrd="0" presId="urn:microsoft.com/office/officeart/2005/8/layout/list1"/>
    <dgm:cxn modelId="{D796BF83-6FEB-4A51-BC4F-E9F90BC61BFD}" type="presParOf" srcId="{A8935B8E-DEF1-4DA9-876C-C35409BEB2C0}" destId="{6483C565-8BB1-4EBE-8CFA-BC345FDF1812}" srcOrd="9" destOrd="0" presId="urn:microsoft.com/office/officeart/2005/8/layout/list1"/>
    <dgm:cxn modelId="{43DF13BC-B471-457B-A08F-5C440883569C}" type="presParOf" srcId="{A8935B8E-DEF1-4DA9-876C-C35409BEB2C0}" destId="{437BE91B-0BAC-4E83-9BCB-6A848B3867C2}" srcOrd="10" destOrd="0" presId="urn:microsoft.com/office/officeart/2005/8/layout/list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AE94D5-065E-4F4D-97FA-D3ACBFE17DC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1B191CC-3226-4FEB-8D38-008A26CD8F6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우치</a:t>
          </a:r>
          <a:r>
            <a:rPr lang="en-US" altLang="ko-KR" dirty="0" smtClean="0"/>
            <a:t>(</a:t>
          </a:r>
          <a:r>
            <a:rPr lang="ko-KR" altLang="en-US" dirty="0" smtClean="0"/>
            <a:t>內</a:t>
          </a:r>
          <a:r>
            <a:rPr lang="en-US" altLang="ko-KR" dirty="0" smtClean="0"/>
            <a:t>)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A245E190-ADBF-4F7F-90C3-77FF86B7B080}" type="parTrans" cxnId="{A9330BFB-81EE-4B36-AA21-824C8E82691C}">
      <dgm:prSet/>
      <dgm:spPr/>
      <dgm:t>
        <a:bodyPr/>
        <a:lstStyle/>
        <a:p>
          <a:pPr latinLnBrk="1"/>
          <a:endParaRPr lang="ko-KR" altLang="en-US"/>
        </a:p>
      </dgm:t>
    </dgm:pt>
    <dgm:pt modelId="{CEF2B8C5-4D8E-481A-A840-AB456D9C7708}" type="sibTrans" cxnId="{A9330BFB-81EE-4B36-AA21-824C8E82691C}">
      <dgm:prSet/>
      <dgm:spPr/>
      <dgm:t>
        <a:bodyPr/>
        <a:lstStyle/>
        <a:p>
          <a:pPr latinLnBrk="1"/>
          <a:endParaRPr lang="ko-KR" altLang="en-US"/>
        </a:p>
      </dgm:t>
    </dgm:pt>
    <dgm:pt modelId="{A6475F53-3A75-47C9-88EF-CCF10D67590A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C3CFCFCC-8A2E-4E2B-8988-6E814A52E624}" type="parTrans" cxnId="{0AF9F843-4744-404F-B596-1B022488EBDB}">
      <dgm:prSet/>
      <dgm:spPr/>
      <dgm:t>
        <a:bodyPr/>
        <a:lstStyle/>
        <a:p>
          <a:pPr latinLnBrk="1"/>
          <a:endParaRPr lang="ko-KR" altLang="en-US"/>
        </a:p>
      </dgm:t>
    </dgm:pt>
    <dgm:pt modelId="{DAC60FCA-A6F5-4F11-84C0-D549B69FC9B4}" type="sibTrans" cxnId="{0AF9F843-4744-404F-B596-1B022488EBDB}">
      <dgm:prSet/>
      <dgm:spPr/>
      <dgm:t>
        <a:bodyPr/>
        <a:lstStyle/>
        <a:p>
          <a:pPr latinLnBrk="1"/>
          <a:endParaRPr lang="ko-KR" altLang="en-US"/>
        </a:p>
      </dgm:t>
    </dgm:pt>
    <dgm:pt modelId="{AE46B27A-0C79-425F-B482-2AA386CDEA1A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04E1F8BE-441B-49D6-9B7A-3107519CF401}" type="parTrans" cxnId="{56EB3960-8F01-4442-8E5C-48FCB018391E}">
      <dgm:prSet/>
      <dgm:spPr/>
      <dgm:t>
        <a:bodyPr/>
        <a:lstStyle/>
        <a:p>
          <a:pPr latinLnBrk="1"/>
          <a:endParaRPr lang="ko-KR" altLang="en-US"/>
        </a:p>
      </dgm:t>
    </dgm:pt>
    <dgm:pt modelId="{B541E2AD-2176-463B-8A36-1FAACA0CE930}" type="sibTrans" cxnId="{56EB3960-8F01-4442-8E5C-48FCB018391E}">
      <dgm:prSet/>
      <dgm:spPr/>
      <dgm:t>
        <a:bodyPr/>
        <a:lstStyle/>
        <a:p>
          <a:pPr latinLnBrk="1"/>
          <a:endParaRPr lang="ko-KR" altLang="en-US"/>
        </a:p>
      </dgm:t>
    </dgm:pt>
    <dgm:pt modelId="{FD310E06-D2C5-4279-97EA-048F4900F5E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소토</a:t>
          </a:r>
          <a:r>
            <a:rPr lang="en-US" altLang="ko-KR" dirty="0" smtClean="0"/>
            <a:t>(</a:t>
          </a:r>
          <a:r>
            <a:rPr lang="ko-KR" altLang="en-US" dirty="0" smtClean="0"/>
            <a:t>外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EE67A209-9CA1-4E06-84D1-90AADE5643E3}" type="parTrans" cxnId="{368419BC-561E-42DE-9098-442CF6954BB5}">
      <dgm:prSet/>
      <dgm:spPr/>
      <dgm:t>
        <a:bodyPr/>
        <a:lstStyle/>
        <a:p>
          <a:pPr latinLnBrk="1"/>
          <a:endParaRPr lang="ko-KR" altLang="en-US"/>
        </a:p>
      </dgm:t>
    </dgm:pt>
    <dgm:pt modelId="{F19A0AF8-2CE7-41F0-AE6D-AC6D714C9D7D}" type="sibTrans" cxnId="{368419BC-561E-42DE-9098-442CF6954BB5}">
      <dgm:prSet/>
      <dgm:spPr/>
      <dgm:t>
        <a:bodyPr/>
        <a:lstStyle/>
        <a:p>
          <a:pPr latinLnBrk="1"/>
          <a:endParaRPr lang="ko-KR" altLang="en-US"/>
        </a:p>
      </dgm:t>
    </dgm:pt>
    <dgm:pt modelId="{1C719B8C-ABE4-4F37-915C-7EF01BEBF9BB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D7E133C9-0580-4A8B-BC85-A8520AAC8392}" type="parTrans" cxnId="{1D82F10F-3AC3-4494-A504-1A5E24031CEF}">
      <dgm:prSet/>
      <dgm:spPr/>
      <dgm:t>
        <a:bodyPr/>
        <a:lstStyle/>
        <a:p>
          <a:pPr latinLnBrk="1"/>
          <a:endParaRPr lang="ko-KR" altLang="en-US"/>
        </a:p>
      </dgm:t>
    </dgm:pt>
    <dgm:pt modelId="{49D44780-57BF-4EE6-BCF8-728D828E84E9}" type="sibTrans" cxnId="{1D82F10F-3AC3-4494-A504-1A5E24031CEF}">
      <dgm:prSet/>
      <dgm:spPr/>
      <dgm:t>
        <a:bodyPr/>
        <a:lstStyle/>
        <a:p>
          <a:pPr latinLnBrk="1"/>
          <a:endParaRPr lang="ko-KR" altLang="en-US"/>
        </a:p>
      </dgm:t>
    </dgm:pt>
    <dgm:pt modelId="{3830CEBD-A642-4841-A3C0-306ED7568247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8FE894DF-BFDC-4FAB-BA89-A8490E58AB91}" type="parTrans" cxnId="{C3786716-A61B-4F71-83E5-D865C35576A7}">
      <dgm:prSet/>
      <dgm:spPr/>
      <dgm:t>
        <a:bodyPr/>
        <a:lstStyle/>
        <a:p>
          <a:pPr latinLnBrk="1"/>
          <a:endParaRPr lang="ko-KR" altLang="en-US"/>
        </a:p>
      </dgm:t>
    </dgm:pt>
    <dgm:pt modelId="{C23D760D-802F-4206-98BE-B3AA854A3EF1}" type="sibTrans" cxnId="{C3786716-A61B-4F71-83E5-D865C35576A7}">
      <dgm:prSet/>
      <dgm:spPr/>
      <dgm:t>
        <a:bodyPr/>
        <a:lstStyle/>
        <a:p>
          <a:pPr latinLnBrk="1"/>
          <a:endParaRPr lang="ko-KR" altLang="en-US"/>
        </a:p>
      </dgm:t>
    </dgm:pt>
    <dgm:pt modelId="{B2E50F25-429A-4304-B745-4E93737E7560}" type="pres">
      <dgm:prSet presAssocID="{D1AE94D5-065E-4F4D-97FA-D3ACBFE17D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358DDD-584F-45B0-9498-B63B9FA8DDE0}" type="pres">
      <dgm:prSet presAssocID="{D1AE94D5-065E-4F4D-97FA-D3ACBFE17DCF}" presName="cycle" presStyleCnt="0"/>
      <dgm:spPr/>
    </dgm:pt>
    <dgm:pt modelId="{3FB3E28D-D086-498E-9A45-8DED88B07880}" type="pres">
      <dgm:prSet presAssocID="{D1AE94D5-065E-4F4D-97FA-D3ACBFE17DCF}" presName="centerShape" presStyleCnt="0"/>
      <dgm:spPr/>
    </dgm:pt>
    <dgm:pt modelId="{55A2FC5A-8C6B-49E0-998A-B5499D6C84AC}" type="pres">
      <dgm:prSet presAssocID="{D1AE94D5-065E-4F4D-97FA-D3ACBFE17DCF}" presName="connSite" presStyleLbl="node1" presStyleIdx="0" presStyleCnt="3"/>
      <dgm:spPr/>
    </dgm:pt>
    <dgm:pt modelId="{2B75FC33-8841-4F9F-BF7A-A172747664A4}" type="pres">
      <dgm:prSet presAssocID="{D1AE94D5-065E-4F4D-97FA-D3ACBFE17DCF}" presName="visible" presStyleLbl="node1" presStyleIdx="0" presStyleCnt="3"/>
      <dgm:spPr/>
    </dgm:pt>
    <dgm:pt modelId="{165823F6-1154-4A33-B3CA-60B5EEEEC879}" type="pres">
      <dgm:prSet presAssocID="{A245E190-ADBF-4F7F-90C3-77FF86B7B080}" presName="Name25" presStyleLbl="parChTrans1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DBD8FF2-8DFA-4322-97EB-3F551C5DD81D}" type="pres">
      <dgm:prSet presAssocID="{51B191CC-3226-4FEB-8D38-008A26CD8F6E}" presName="node" presStyleCnt="0"/>
      <dgm:spPr/>
    </dgm:pt>
    <dgm:pt modelId="{4F9B86E7-21FA-444F-9958-9561EF1896E4}" type="pres">
      <dgm:prSet presAssocID="{51B191CC-3226-4FEB-8D38-008A26CD8F6E}" presName="parentNode" presStyleLbl="node1" presStyleIdx="1" presStyleCnt="3" custLinFactNeighborX="54612" custLinFactNeighborY="166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6B6885-C79D-4979-A2C3-EF63C3E92802}" type="pres">
      <dgm:prSet presAssocID="{51B191CC-3226-4FEB-8D38-008A26CD8F6E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1ECA37-D3FB-45FB-B9B5-AF575C0E412A}" type="pres">
      <dgm:prSet presAssocID="{EE67A209-9CA1-4E06-84D1-90AADE5643E3}" presName="Name25" presStyleLbl="parChTrans1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FAD62F8-1B26-4D82-A8FF-3DA300E6C917}" type="pres">
      <dgm:prSet presAssocID="{FD310E06-D2C5-4279-97EA-048F4900F5ED}" presName="node" presStyleCnt="0"/>
      <dgm:spPr/>
    </dgm:pt>
    <dgm:pt modelId="{2E23EA91-5157-41EA-818C-931051BAA7F2}" type="pres">
      <dgm:prSet presAssocID="{FD310E06-D2C5-4279-97EA-048F4900F5ED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D7A549-FF42-4445-ABFF-8F4DE79836C6}" type="pres">
      <dgm:prSet presAssocID="{FD310E06-D2C5-4279-97EA-048F4900F5E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82F10F-3AC3-4494-A504-1A5E24031CEF}" srcId="{FD310E06-D2C5-4279-97EA-048F4900F5ED}" destId="{1C719B8C-ABE4-4F37-915C-7EF01BEBF9BB}" srcOrd="0" destOrd="0" parTransId="{D7E133C9-0580-4A8B-BC85-A8520AAC8392}" sibTransId="{49D44780-57BF-4EE6-BCF8-728D828E84E9}"/>
    <dgm:cxn modelId="{EBC66E69-A762-4770-8F15-3984FA0BD0EB}" type="presOf" srcId="{3830CEBD-A642-4841-A3C0-306ED7568247}" destId="{F3D7A549-FF42-4445-ABFF-8F4DE79836C6}" srcOrd="0" destOrd="1" presId="urn:microsoft.com/office/officeart/2005/8/layout/radial2"/>
    <dgm:cxn modelId="{B14B0B83-FEE1-4BB4-AF2B-6BCDFDC7E994}" type="presOf" srcId="{1C719B8C-ABE4-4F37-915C-7EF01BEBF9BB}" destId="{F3D7A549-FF42-4445-ABFF-8F4DE79836C6}" srcOrd="0" destOrd="0" presId="urn:microsoft.com/office/officeart/2005/8/layout/radial2"/>
    <dgm:cxn modelId="{C3786716-A61B-4F71-83E5-D865C35576A7}" srcId="{FD310E06-D2C5-4279-97EA-048F4900F5ED}" destId="{3830CEBD-A642-4841-A3C0-306ED7568247}" srcOrd="1" destOrd="0" parTransId="{8FE894DF-BFDC-4FAB-BA89-A8490E58AB91}" sibTransId="{C23D760D-802F-4206-98BE-B3AA854A3EF1}"/>
    <dgm:cxn modelId="{A3A757D5-6B1D-4256-AC98-41DF55AF4112}" type="presOf" srcId="{A6475F53-3A75-47C9-88EF-CCF10D67590A}" destId="{F06B6885-C79D-4979-A2C3-EF63C3E92802}" srcOrd="0" destOrd="0" presId="urn:microsoft.com/office/officeart/2005/8/layout/radial2"/>
    <dgm:cxn modelId="{0AF9F843-4744-404F-B596-1B022488EBDB}" srcId="{51B191CC-3226-4FEB-8D38-008A26CD8F6E}" destId="{A6475F53-3A75-47C9-88EF-CCF10D67590A}" srcOrd="0" destOrd="0" parTransId="{C3CFCFCC-8A2E-4E2B-8988-6E814A52E624}" sibTransId="{DAC60FCA-A6F5-4F11-84C0-D549B69FC9B4}"/>
    <dgm:cxn modelId="{368419BC-561E-42DE-9098-442CF6954BB5}" srcId="{D1AE94D5-065E-4F4D-97FA-D3ACBFE17DCF}" destId="{FD310E06-D2C5-4279-97EA-048F4900F5ED}" srcOrd="1" destOrd="0" parTransId="{EE67A209-9CA1-4E06-84D1-90AADE5643E3}" sibTransId="{F19A0AF8-2CE7-41F0-AE6D-AC6D714C9D7D}"/>
    <dgm:cxn modelId="{56EB3960-8F01-4442-8E5C-48FCB018391E}" srcId="{51B191CC-3226-4FEB-8D38-008A26CD8F6E}" destId="{AE46B27A-0C79-425F-B482-2AA386CDEA1A}" srcOrd="1" destOrd="0" parTransId="{04E1F8BE-441B-49D6-9B7A-3107519CF401}" sibTransId="{B541E2AD-2176-463B-8A36-1FAACA0CE930}"/>
    <dgm:cxn modelId="{48145F59-4E78-4C17-AE7B-8B669CDD8F56}" type="presOf" srcId="{AE46B27A-0C79-425F-B482-2AA386CDEA1A}" destId="{F06B6885-C79D-4979-A2C3-EF63C3E92802}" srcOrd="0" destOrd="1" presId="urn:microsoft.com/office/officeart/2005/8/layout/radial2"/>
    <dgm:cxn modelId="{A9330BFB-81EE-4B36-AA21-824C8E82691C}" srcId="{D1AE94D5-065E-4F4D-97FA-D3ACBFE17DCF}" destId="{51B191CC-3226-4FEB-8D38-008A26CD8F6E}" srcOrd="0" destOrd="0" parTransId="{A245E190-ADBF-4F7F-90C3-77FF86B7B080}" sibTransId="{CEF2B8C5-4D8E-481A-A840-AB456D9C7708}"/>
    <dgm:cxn modelId="{368388A9-AD87-4D3F-B676-5DD493DCDD99}" type="presOf" srcId="{FD310E06-D2C5-4279-97EA-048F4900F5ED}" destId="{2E23EA91-5157-41EA-818C-931051BAA7F2}" srcOrd="0" destOrd="0" presId="urn:microsoft.com/office/officeart/2005/8/layout/radial2"/>
    <dgm:cxn modelId="{BB463CB9-4813-4887-AF3F-F1D0E92C6659}" type="presOf" srcId="{51B191CC-3226-4FEB-8D38-008A26CD8F6E}" destId="{4F9B86E7-21FA-444F-9958-9561EF1896E4}" srcOrd="0" destOrd="0" presId="urn:microsoft.com/office/officeart/2005/8/layout/radial2"/>
    <dgm:cxn modelId="{C0DFC3F6-08DB-401F-B1EF-5A9001ABFD95}" type="presOf" srcId="{D1AE94D5-065E-4F4D-97FA-D3ACBFE17DCF}" destId="{B2E50F25-429A-4304-B745-4E93737E7560}" srcOrd="0" destOrd="0" presId="urn:microsoft.com/office/officeart/2005/8/layout/radial2"/>
    <dgm:cxn modelId="{35C3CBFA-88A0-485B-BC2E-0F9320DE9014}" type="presOf" srcId="{EE67A209-9CA1-4E06-84D1-90AADE5643E3}" destId="{B41ECA37-D3FB-45FB-B9B5-AF575C0E412A}" srcOrd="0" destOrd="0" presId="urn:microsoft.com/office/officeart/2005/8/layout/radial2"/>
    <dgm:cxn modelId="{A7F8473C-FF84-47E7-8DC2-CCE6B2A4AC8A}" type="presOf" srcId="{A245E190-ADBF-4F7F-90C3-77FF86B7B080}" destId="{165823F6-1154-4A33-B3CA-60B5EEEEC879}" srcOrd="0" destOrd="0" presId="urn:microsoft.com/office/officeart/2005/8/layout/radial2"/>
    <dgm:cxn modelId="{880768C0-2402-4E45-BEE9-EC6C90A2B777}" type="presParOf" srcId="{B2E50F25-429A-4304-B745-4E93737E7560}" destId="{E4358DDD-584F-45B0-9498-B63B9FA8DDE0}" srcOrd="0" destOrd="0" presId="urn:microsoft.com/office/officeart/2005/8/layout/radial2"/>
    <dgm:cxn modelId="{4C14B1A1-FD23-45BE-96CD-4A74244A3C76}" type="presParOf" srcId="{E4358DDD-584F-45B0-9498-B63B9FA8DDE0}" destId="{3FB3E28D-D086-498E-9A45-8DED88B07880}" srcOrd="0" destOrd="0" presId="urn:microsoft.com/office/officeart/2005/8/layout/radial2"/>
    <dgm:cxn modelId="{C3565A67-49C3-4642-AE43-E315106F69E8}" type="presParOf" srcId="{3FB3E28D-D086-498E-9A45-8DED88B07880}" destId="{55A2FC5A-8C6B-49E0-998A-B5499D6C84AC}" srcOrd="0" destOrd="0" presId="urn:microsoft.com/office/officeart/2005/8/layout/radial2"/>
    <dgm:cxn modelId="{7A6B73B8-91AD-4ECC-94FC-EAAF547FED8F}" type="presParOf" srcId="{3FB3E28D-D086-498E-9A45-8DED88B07880}" destId="{2B75FC33-8841-4F9F-BF7A-A172747664A4}" srcOrd="1" destOrd="0" presId="urn:microsoft.com/office/officeart/2005/8/layout/radial2"/>
    <dgm:cxn modelId="{FC886BB6-F15B-4823-A4ED-AD0F84A3BF6D}" type="presParOf" srcId="{E4358DDD-584F-45B0-9498-B63B9FA8DDE0}" destId="{165823F6-1154-4A33-B3CA-60B5EEEEC879}" srcOrd="1" destOrd="0" presId="urn:microsoft.com/office/officeart/2005/8/layout/radial2"/>
    <dgm:cxn modelId="{8920A405-76FB-46F0-8AEC-3F848E7D08DB}" type="presParOf" srcId="{E4358DDD-584F-45B0-9498-B63B9FA8DDE0}" destId="{9DBD8FF2-8DFA-4322-97EB-3F551C5DD81D}" srcOrd="2" destOrd="0" presId="urn:microsoft.com/office/officeart/2005/8/layout/radial2"/>
    <dgm:cxn modelId="{480C17B1-030E-493C-8957-6730DE0A23C3}" type="presParOf" srcId="{9DBD8FF2-8DFA-4322-97EB-3F551C5DD81D}" destId="{4F9B86E7-21FA-444F-9958-9561EF1896E4}" srcOrd="0" destOrd="0" presId="urn:microsoft.com/office/officeart/2005/8/layout/radial2"/>
    <dgm:cxn modelId="{E2547369-3F22-4BF6-B33D-B6DDF75BF38F}" type="presParOf" srcId="{9DBD8FF2-8DFA-4322-97EB-3F551C5DD81D}" destId="{F06B6885-C79D-4979-A2C3-EF63C3E92802}" srcOrd="1" destOrd="0" presId="urn:microsoft.com/office/officeart/2005/8/layout/radial2"/>
    <dgm:cxn modelId="{32237D9A-74ED-488B-9A2D-6A72AEDBA43D}" type="presParOf" srcId="{E4358DDD-584F-45B0-9498-B63B9FA8DDE0}" destId="{B41ECA37-D3FB-45FB-B9B5-AF575C0E412A}" srcOrd="3" destOrd="0" presId="urn:microsoft.com/office/officeart/2005/8/layout/radial2"/>
    <dgm:cxn modelId="{36A3FA94-6D21-4C5B-8F73-C933F588708E}" type="presParOf" srcId="{E4358DDD-584F-45B0-9498-B63B9FA8DDE0}" destId="{5FAD62F8-1B26-4D82-A8FF-3DA300E6C917}" srcOrd="4" destOrd="0" presId="urn:microsoft.com/office/officeart/2005/8/layout/radial2"/>
    <dgm:cxn modelId="{10EBA9E2-9BE9-4F43-B7BB-B35A2995F441}" type="presParOf" srcId="{5FAD62F8-1B26-4D82-A8FF-3DA300E6C917}" destId="{2E23EA91-5157-41EA-818C-931051BAA7F2}" srcOrd="0" destOrd="0" presId="urn:microsoft.com/office/officeart/2005/8/layout/radial2"/>
    <dgm:cxn modelId="{19C925D3-A0C2-4A80-A6A5-DE4F4155BA97}" type="presParOf" srcId="{5FAD62F8-1B26-4D82-A8FF-3DA300E6C917}" destId="{F3D7A549-FF42-4445-ABFF-8F4DE79836C6}" srcOrd="1" destOrd="0" presId="urn:microsoft.com/office/officeart/2005/8/layout/radial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A51CA49-5DA7-4E40-A670-723B503F6DE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54395DB-03D0-4817-8CF7-24D3630E7CDB}">
      <dgm:prSet phldrT="[텍스트]"/>
      <dgm:spPr/>
      <dgm:t>
        <a:bodyPr/>
        <a:lstStyle/>
        <a:p>
          <a:pPr latinLnBrk="1"/>
          <a:r>
            <a:rPr lang="ko-KR" altLang="en-US" dirty="0" smtClean="0"/>
            <a:t>현재의 이에</a:t>
          </a:r>
          <a:r>
            <a:rPr lang="en-US" altLang="ko-KR" dirty="0" smtClean="0"/>
            <a:t>(</a:t>
          </a:r>
          <a:r>
            <a:rPr lang="ko-KR" altLang="en-US" dirty="0" smtClean="0"/>
            <a:t>家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DD3D8EC8-9349-4279-9A85-EDA0A2AA6B00}" type="parTrans" cxnId="{88A181F9-DCF6-4CF5-98B4-A04849772EB7}">
      <dgm:prSet/>
      <dgm:spPr/>
      <dgm:t>
        <a:bodyPr/>
        <a:lstStyle/>
        <a:p>
          <a:pPr latinLnBrk="1"/>
          <a:endParaRPr lang="ko-KR" altLang="en-US"/>
        </a:p>
      </dgm:t>
    </dgm:pt>
    <dgm:pt modelId="{645644C5-F629-4738-985A-E99ADBD941F6}" type="sibTrans" cxnId="{88A181F9-DCF6-4CF5-98B4-A04849772EB7}">
      <dgm:prSet/>
      <dgm:spPr/>
      <dgm:t>
        <a:bodyPr/>
        <a:lstStyle/>
        <a:p>
          <a:pPr latinLnBrk="1"/>
          <a:endParaRPr lang="ko-KR" altLang="en-US"/>
        </a:p>
      </dgm:t>
    </dgm:pt>
    <dgm:pt modelId="{C6ADB9A5-99BA-4E5F-834A-68C7C936851E}">
      <dgm:prSet phldrT="[텍스트]"/>
      <dgm:spPr/>
      <dgm:t>
        <a:bodyPr/>
        <a:lstStyle/>
        <a:p>
          <a:pPr latinLnBrk="1"/>
          <a:r>
            <a:rPr lang="ko-KR" altLang="en-US" dirty="0" smtClean="0"/>
            <a:t>근대에 부적합</a:t>
          </a:r>
          <a:endParaRPr lang="ko-KR" altLang="en-US" dirty="0"/>
        </a:p>
      </dgm:t>
    </dgm:pt>
    <dgm:pt modelId="{5F59586E-DBED-4756-B294-13CB68BB397B}" type="parTrans" cxnId="{2B6E2630-1C77-49FD-BC19-92D4A5ECE489}">
      <dgm:prSet/>
      <dgm:spPr/>
      <dgm:t>
        <a:bodyPr/>
        <a:lstStyle/>
        <a:p>
          <a:pPr latinLnBrk="1"/>
          <a:endParaRPr lang="ko-KR" altLang="en-US"/>
        </a:p>
      </dgm:t>
    </dgm:pt>
    <dgm:pt modelId="{C7E4D2FE-7354-42DE-B4B3-D958D1B734B0}" type="sibTrans" cxnId="{2B6E2630-1C77-49FD-BC19-92D4A5ECE489}">
      <dgm:prSet/>
      <dgm:spPr/>
      <dgm:t>
        <a:bodyPr/>
        <a:lstStyle/>
        <a:p>
          <a:pPr latinLnBrk="1"/>
          <a:endParaRPr lang="ko-KR" altLang="en-US"/>
        </a:p>
      </dgm:t>
    </dgm:pt>
    <dgm:pt modelId="{612794AC-6190-4C1E-B056-871F861EB84C}">
      <dgm:prSet/>
      <dgm:spPr/>
      <dgm:t>
        <a:bodyPr/>
        <a:lstStyle/>
        <a:p>
          <a:pPr latinLnBrk="1"/>
          <a:r>
            <a:rPr lang="ko-KR" altLang="en-US" smtClean="0"/>
            <a:t>가장이 중심</a:t>
          </a:r>
          <a:endParaRPr lang="ko-KR" altLang="en-US"/>
        </a:p>
      </dgm:t>
    </dgm:pt>
    <dgm:pt modelId="{0B8724D7-6E51-4A4E-8FF3-6F4450555A82}" type="parTrans" cxnId="{894844B3-5612-4804-A6C5-97771B479334}">
      <dgm:prSet/>
      <dgm:spPr/>
      <dgm:t>
        <a:bodyPr/>
        <a:lstStyle/>
        <a:p>
          <a:pPr latinLnBrk="1"/>
          <a:endParaRPr lang="ko-KR" altLang="en-US"/>
        </a:p>
      </dgm:t>
    </dgm:pt>
    <dgm:pt modelId="{75677077-9BB0-42F2-9509-B3F02AEA0A7F}" type="sibTrans" cxnId="{894844B3-5612-4804-A6C5-97771B479334}">
      <dgm:prSet/>
      <dgm:spPr/>
      <dgm:t>
        <a:bodyPr/>
        <a:lstStyle/>
        <a:p>
          <a:pPr latinLnBrk="1"/>
          <a:endParaRPr lang="ko-KR" altLang="en-US"/>
        </a:p>
      </dgm:t>
    </dgm:pt>
    <dgm:pt modelId="{C200BA43-09AE-491B-8E6B-86DB274567D2}" type="pres">
      <dgm:prSet presAssocID="{FA51CA49-5DA7-4E40-A670-723B503F6D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255E7B-7FBD-4CF6-AA76-54865788CCF5}" type="pres">
      <dgm:prSet presAssocID="{254395DB-03D0-4817-8CF7-24D3630E7CDB}" presName="centerShape" presStyleLbl="node0" presStyleIdx="0" presStyleCnt="1" custScaleX="121385"/>
      <dgm:spPr/>
      <dgm:t>
        <a:bodyPr/>
        <a:lstStyle/>
        <a:p>
          <a:pPr latinLnBrk="1"/>
          <a:endParaRPr lang="ko-KR" altLang="en-US"/>
        </a:p>
      </dgm:t>
    </dgm:pt>
    <dgm:pt modelId="{46949867-4F20-404A-AB49-41C6DB90A36D}" type="pres">
      <dgm:prSet presAssocID="{0B8724D7-6E51-4A4E-8FF3-6F4450555A82}" presName="parTrans" presStyleLbl="bg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5AB4671-4597-4A38-82AE-566E23B7B89D}" type="pres">
      <dgm:prSet presAssocID="{612794AC-6190-4C1E-B056-871F861EB84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13209D-E9E9-441F-BAAA-F0213F557B43}" type="pres">
      <dgm:prSet presAssocID="{5F59586E-DBED-4756-B294-13CB68BB397B}" presName="parTrans" presStyleLbl="bg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9EC7504-47CE-4FC5-8002-3923B43A8BAD}" type="pres">
      <dgm:prSet presAssocID="{C6ADB9A5-99BA-4E5F-834A-68C7C93685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277929F-AF82-47D4-82FB-A6CD3169DAEB}" type="presOf" srcId="{254395DB-03D0-4817-8CF7-24D3630E7CDB}" destId="{F1255E7B-7FBD-4CF6-AA76-54865788CCF5}" srcOrd="0" destOrd="0" presId="urn:microsoft.com/office/officeart/2005/8/layout/radial4"/>
    <dgm:cxn modelId="{88A181F9-DCF6-4CF5-98B4-A04849772EB7}" srcId="{FA51CA49-5DA7-4E40-A670-723B503F6DEF}" destId="{254395DB-03D0-4817-8CF7-24D3630E7CDB}" srcOrd="0" destOrd="0" parTransId="{DD3D8EC8-9349-4279-9A85-EDA0A2AA6B00}" sibTransId="{645644C5-F629-4738-985A-E99ADBD941F6}"/>
    <dgm:cxn modelId="{65BE8B65-F1A0-495F-ADF9-DA658A26A86F}" type="presOf" srcId="{C6ADB9A5-99BA-4E5F-834A-68C7C936851E}" destId="{79EC7504-47CE-4FC5-8002-3923B43A8BAD}" srcOrd="0" destOrd="0" presId="urn:microsoft.com/office/officeart/2005/8/layout/radial4"/>
    <dgm:cxn modelId="{F985F225-33B3-4EBD-AF8B-47F86551E04B}" type="presOf" srcId="{612794AC-6190-4C1E-B056-871F861EB84C}" destId="{85AB4671-4597-4A38-82AE-566E23B7B89D}" srcOrd="0" destOrd="0" presId="urn:microsoft.com/office/officeart/2005/8/layout/radial4"/>
    <dgm:cxn modelId="{2B6E2630-1C77-49FD-BC19-92D4A5ECE489}" srcId="{254395DB-03D0-4817-8CF7-24D3630E7CDB}" destId="{C6ADB9A5-99BA-4E5F-834A-68C7C936851E}" srcOrd="1" destOrd="0" parTransId="{5F59586E-DBED-4756-B294-13CB68BB397B}" sibTransId="{C7E4D2FE-7354-42DE-B4B3-D958D1B734B0}"/>
    <dgm:cxn modelId="{F822D258-FE0E-4C9E-BBE7-BBDAA5BDDB00}" type="presOf" srcId="{0B8724D7-6E51-4A4E-8FF3-6F4450555A82}" destId="{46949867-4F20-404A-AB49-41C6DB90A36D}" srcOrd="0" destOrd="0" presId="urn:microsoft.com/office/officeart/2005/8/layout/radial4"/>
    <dgm:cxn modelId="{894844B3-5612-4804-A6C5-97771B479334}" srcId="{254395DB-03D0-4817-8CF7-24D3630E7CDB}" destId="{612794AC-6190-4C1E-B056-871F861EB84C}" srcOrd="0" destOrd="0" parTransId="{0B8724D7-6E51-4A4E-8FF3-6F4450555A82}" sibTransId="{75677077-9BB0-42F2-9509-B3F02AEA0A7F}"/>
    <dgm:cxn modelId="{106CAC04-5736-4E15-8F25-A230BB01CFAF}" type="presOf" srcId="{FA51CA49-5DA7-4E40-A670-723B503F6DEF}" destId="{C200BA43-09AE-491B-8E6B-86DB274567D2}" srcOrd="0" destOrd="0" presId="urn:microsoft.com/office/officeart/2005/8/layout/radial4"/>
    <dgm:cxn modelId="{0FCD888E-B9BD-4898-9C2A-E6D077BFD95A}" type="presOf" srcId="{5F59586E-DBED-4756-B294-13CB68BB397B}" destId="{F713209D-E9E9-441F-BAAA-F0213F557B43}" srcOrd="0" destOrd="0" presId="urn:microsoft.com/office/officeart/2005/8/layout/radial4"/>
    <dgm:cxn modelId="{56B576BD-8150-4976-9E94-2EB93CC34995}" type="presParOf" srcId="{C200BA43-09AE-491B-8E6B-86DB274567D2}" destId="{F1255E7B-7FBD-4CF6-AA76-54865788CCF5}" srcOrd="0" destOrd="0" presId="urn:microsoft.com/office/officeart/2005/8/layout/radial4"/>
    <dgm:cxn modelId="{DD5AC0AA-8EC6-412B-8C84-ABB46D7B8483}" type="presParOf" srcId="{C200BA43-09AE-491B-8E6B-86DB274567D2}" destId="{46949867-4F20-404A-AB49-41C6DB90A36D}" srcOrd="1" destOrd="0" presId="urn:microsoft.com/office/officeart/2005/8/layout/radial4"/>
    <dgm:cxn modelId="{55243069-07A2-4322-B53E-2BC08C971B2F}" type="presParOf" srcId="{C200BA43-09AE-491B-8E6B-86DB274567D2}" destId="{85AB4671-4597-4A38-82AE-566E23B7B89D}" srcOrd="2" destOrd="0" presId="urn:microsoft.com/office/officeart/2005/8/layout/radial4"/>
    <dgm:cxn modelId="{C101B367-83D3-4F9A-A1A4-3B786DCF2042}" type="presParOf" srcId="{C200BA43-09AE-491B-8E6B-86DB274567D2}" destId="{F713209D-E9E9-441F-BAAA-F0213F557B43}" srcOrd="3" destOrd="0" presId="urn:microsoft.com/office/officeart/2005/8/layout/radial4"/>
    <dgm:cxn modelId="{D0D58A31-6858-491D-9B1B-783D34963F71}" type="presParOf" srcId="{C200BA43-09AE-491B-8E6B-86DB274567D2}" destId="{79EC7504-47CE-4FC5-8002-3923B43A8BAD}" srcOrd="4" destOrd="0" presId="urn:microsoft.com/office/officeart/2005/8/layout/radial4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E9E7EE4-D12E-49E0-9346-1E77F38E925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1FCF63-4D56-4110-9016-9BF5145CCC51}">
      <dgm:prSet phldrT="[텍스트]"/>
      <dgm:spPr/>
      <dgm:t>
        <a:bodyPr/>
        <a:lstStyle/>
        <a:p>
          <a:pPr latinLnBrk="1"/>
          <a:r>
            <a:rPr lang="ko-KR" altLang="en-US" dirty="0" smtClean="0"/>
            <a:t>개인보다</a:t>
          </a:r>
          <a:endParaRPr lang="ko-KR" altLang="en-US" dirty="0"/>
        </a:p>
      </dgm:t>
    </dgm:pt>
    <dgm:pt modelId="{D70DBBCA-CCF6-47BE-8CC6-5C65027988B9}" type="parTrans" cxnId="{14C5D389-6555-4D1E-987C-8FD657B723D6}">
      <dgm:prSet/>
      <dgm:spPr/>
      <dgm:t>
        <a:bodyPr/>
        <a:lstStyle/>
        <a:p>
          <a:pPr latinLnBrk="1"/>
          <a:endParaRPr lang="ko-KR" altLang="en-US"/>
        </a:p>
      </dgm:t>
    </dgm:pt>
    <dgm:pt modelId="{1E9D9473-64EE-4873-AB97-926BF11113BF}" type="sibTrans" cxnId="{14C5D389-6555-4D1E-987C-8FD657B723D6}">
      <dgm:prSet/>
      <dgm:spPr/>
      <dgm:t>
        <a:bodyPr/>
        <a:lstStyle/>
        <a:p>
          <a:pPr latinLnBrk="1"/>
          <a:endParaRPr lang="ko-KR" altLang="en-US"/>
        </a:p>
      </dgm:t>
    </dgm:pt>
    <dgm:pt modelId="{A067A4B2-98AF-4A10-8A18-9043252F71AC}">
      <dgm:prSet phldrT="[텍스트]"/>
      <dgm:spPr/>
      <dgm:t>
        <a:bodyPr/>
        <a:lstStyle/>
        <a:p>
          <a:pPr latinLnBrk="1"/>
          <a:r>
            <a:rPr lang="ko-KR" altLang="en-US" dirty="0" smtClean="0"/>
            <a:t>집단의 목표와 이익</a:t>
          </a:r>
          <a:endParaRPr lang="ko-KR" altLang="en-US" dirty="0"/>
        </a:p>
      </dgm:t>
    </dgm:pt>
    <dgm:pt modelId="{C2A54C74-5F7F-4A03-8562-163E426B1115}" type="parTrans" cxnId="{A2862CCC-957E-41FD-AB5B-6D15D7A77488}">
      <dgm:prSet/>
      <dgm:spPr/>
      <dgm:t>
        <a:bodyPr/>
        <a:lstStyle/>
        <a:p>
          <a:pPr latinLnBrk="1"/>
          <a:endParaRPr lang="ko-KR" altLang="en-US"/>
        </a:p>
      </dgm:t>
    </dgm:pt>
    <dgm:pt modelId="{8DA18332-DD0A-449D-9BB6-B1D3A37FE33E}" type="sibTrans" cxnId="{A2862CCC-957E-41FD-AB5B-6D15D7A77488}">
      <dgm:prSet/>
      <dgm:spPr/>
      <dgm:t>
        <a:bodyPr/>
        <a:lstStyle/>
        <a:p>
          <a:pPr latinLnBrk="1"/>
          <a:endParaRPr lang="ko-KR" altLang="en-US"/>
        </a:p>
      </dgm:t>
    </dgm:pt>
    <dgm:pt modelId="{A67E2401-6828-4708-878C-535AD16819A4}">
      <dgm:prSet phldrT="[텍스트]"/>
      <dgm:spPr/>
      <dgm:t>
        <a:bodyPr/>
        <a:lstStyle/>
        <a:p>
          <a:pPr latinLnBrk="1"/>
          <a:r>
            <a:rPr lang="ko-KR" altLang="en-US" dirty="0" smtClean="0"/>
            <a:t>집단 속에서의 삶</a:t>
          </a:r>
          <a:endParaRPr lang="ko-KR" altLang="en-US" dirty="0"/>
        </a:p>
      </dgm:t>
    </dgm:pt>
    <dgm:pt modelId="{5AF46A57-5683-422C-A2A8-600A0765AD9D}" type="parTrans" cxnId="{5D4261C6-6994-4852-B39B-DA4E45060AEC}">
      <dgm:prSet/>
      <dgm:spPr/>
      <dgm:t>
        <a:bodyPr/>
        <a:lstStyle/>
        <a:p>
          <a:pPr latinLnBrk="1"/>
          <a:endParaRPr lang="ko-KR" altLang="en-US"/>
        </a:p>
      </dgm:t>
    </dgm:pt>
    <dgm:pt modelId="{7CC6CE4F-71E1-4004-BCA4-E539370961BD}" type="sibTrans" cxnId="{5D4261C6-6994-4852-B39B-DA4E45060AEC}">
      <dgm:prSet/>
      <dgm:spPr/>
      <dgm:t>
        <a:bodyPr/>
        <a:lstStyle/>
        <a:p>
          <a:pPr latinLnBrk="1"/>
          <a:endParaRPr lang="ko-KR" altLang="en-US"/>
        </a:p>
      </dgm:t>
    </dgm:pt>
    <dgm:pt modelId="{F918CBE7-4A9D-416D-9049-CC095ADA21A1}">
      <dgm:prSet/>
      <dgm:spPr/>
      <dgm:t>
        <a:bodyPr/>
        <a:lstStyle/>
        <a:p>
          <a:pPr latinLnBrk="1"/>
          <a:r>
            <a:rPr lang="ko-KR" altLang="en-US" smtClean="0"/>
            <a:t>집단의 화합</a:t>
          </a:r>
          <a:endParaRPr lang="ko-KR" altLang="en-US" dirty="0" smtClean="0"/>
        </a:p>
      </dgm:t>
    </dgm:pt>
    <dgm:pt modelId="{75F4EA1B-548D-4AEE-98D2-675623326FED}" type="parTrans" cxnId="{482BA4D0-83DE-4C00-A63D-6EB8B83D0AA9}">
      <dgm:prSet/>
      <dgm:spPr/>
      <dgm:t>
        <a:bodyPr/>
        <a:lstStyle/>
        <a:p>
          <a:pPr latinLnBrk="1"/>
          <a:endParaRPr lang="ko-KR" altLang="en-US"/>
        </a:p>
      </dgm:t>
    </dgm:pt>
    <dgm:pt modelId="{BEC6490B-2F39-4971-A313-444AAAAA36D5}" type="sibTrans" cxnId="{482BA4D0-83DE-4C00-A63D-6EB8B83D0AA9}">
      <dgm:prSet/>
      <dgm:spPr/>
      <dgm:t>
        <a:bodyPr/>
        <a:lstStyle/>
        <a:p>
          <a:pPr latinLnBrk="1"/>
          <a:endParaRPr lang="ko-KR" altLang="en-US"/>
        </a:p>
      </dgm:t>
    </dgm:pt>
    <dgm:pt modelId="{D8A0E0BF-575E-4A3B-ACB0-5C777C97CB2D}" type="pres">
      <dgm:prSet presAssocID="{3E9E7EE4-D12E-49E0-9346-1E77F38E92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20C9D0-F086-4D90-8820-947E72B02F0F}" type="pres">
      <dgm:prSet presAssocID="{311FCF63-4D56-4110-9016-9BF5145CCC51}" presName="root" presStyleCnt="0"/>
      <dgm:spPr/>
    </dgm:pt>
    <dgm:pt modelId="{1D6799CC-188E-4875-AC3A-E32A7B9893CC}" type="pres">
      <dgm:prSet presAssocID="{311FCF63-4D56-4110-9016-9BF5145CCC51}" presName="rootComposite" presStyleCnt="0"/>
      <dgm:spPr/>
    </dgm:pt>
    <dgm:pt modelId="{8E2A757F-1055-4B57-8DDE-AD23C6E5BF66}" type="pres">
      <dgm:prSet presAssocID="{311FCF63-4D56-4110-9016-9BF5145CCC51}" presName="rootText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C2162402-39A2-4800-A284-8F9622B8BCCE}" type="pres">
      <dgm:prSet presAssocID="{311FCF63-4D56-4110-9016-9BF5145CCC51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50BBACB-5149-4B13-8FC2-3DC8D43738ED}" type="pres">
      <dgm:prSet presAssocID="{311FCF63-4D56-4110-9016-9BF5145CCC51}" presName="childShape" presStyleCnt="0"/>
      <dgm:spPr/>
    </dgm:pt>
    <dgm:pt modelId="{94A18A83-4144-45A8-B07D-386E43E5DF56}" type="pres">
      <dgm:prSet presAssocID="{C2A54C74-5F7F-4A03-8562-163E426B1115}" presName="Name13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498561-F50E-4A8C-8550-36335960509F}" type="pres">
      <dgm:prSet presAssocID="{A067A4B2-98AF-4A10-8A18-9043252F71AC}" presName="childText" presStyleLbl="bgAcc1" presStyleIdx="0" presStyleCnt="3" custScaleX="2841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A542A8-7553-4FAE-9480-F4FFDCD56A32}" type="pres">
      <dgm:prSet presAssocID="{75F4EA1B-548D-4AEE-98D2-675623326FED}" presName="Name13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6892821-1E52-41FA-8E22-1300CE164A4E}" type="pres">
      <dgm:prSet presAssocID="{F918CBE7-4A9D-416D-9049-CC095ADA21A1}" presName="childText" presStyleLbl="bgAcc1" presStyleIdx="1" presStyleCnt="3" custScaleX="2841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3D984A-876B-4D16-A66E-9B04268DF299}" type="pres">
      <dgm:prSet presAssocID="{5AF46A57-5683-422C-A2A8-600A0765AD9D}" presName="Name13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EA500CD-F76B-4C2E-883E-1192DEE3887E}" type="pres">
      <dgm:prSet presAssocID="{A67E2401-6828-4708-878C-535AD16819A4}" presName="childText" presStyleLbl="bgAcc1" presStyleIdx="2" presStyleCnt="3" custScaleX="2841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4C5D389-6555-4D1E-987C-8FD657B723D6}" srcId="{3E9E7EE4-D12E-49E0-9346-1E77F38E9252}" destId="{311FCF63-4D56-4110-9016-9BF5145CCC51}" srcOrd="0" destOrd="0" parTransId="{D70DBBCA-CCF6-47BE-8CC6-5C65027988B9}" sibTransId="{1E9D9473-64EE-4873-AB97-926BF11113BF}"/>
    <dgm:cxn modelId="{0894093F-DBE9-4E46-9ADA-9170196BE508}" type="presOf" srcId="{A067A4B2-98AF-4A10-8A18-9043252F71AC}" destId="{5A498561-F50E-4A8C-8550-36335960509F}" srcOrd="0" destOrd="0" presId="urn:microsoft.com/office/officeart/2005/8/layout/hierarchy3"/>
    <dgm:cxn modelId="{6DAE9009-AB17-4CF3-B5E8-B44D4517B848}" type="presOf" srcId="{F918CBE7-4A9D-416D-9049-CC095ADA21A1}" destId="{96892821-1E52-41FA-8E22-1300CE164A4E}" srcOrd="0" destOrd="0" presId="urn:microsoft.com/office/officeart/2005/8/layout/hierarchy3"/>
    <dgm:cxn modelId="{A2862CCC-957E-41FD-AB5B-6D15D7A77488}" srcId="{311FCF63-4D56-4110-9016-9BF5145CCC51}" destId="{A067A4B2-98AF-4A10-8A18-9043252F71AC}" srcOrd="0" destOrd="0" parTransId="{C2A54C74-5F7F-4A03-8562-163E426B1115}" sibTransId="{8DA18332-DD0A-449D-9BB6-B1D3A37FE33E}"/>
    <dgm:cxn modelId="{55DE7495-F7BE-4A54-BC23-2EF6637E7655}" type="presOf" srcId="{75F4EA1B-548D-4AEE-98D2-675623326FED}" destId="{D7A542A8-7553-4FAE-9480-F4FFDCD56A32}" srcOrd="0" destOrd="0" presId="urn:microsoft.com/office/officeart/2005/8/layout/hierarchy3"/>
    <dgm:cxn modelId="{5D4261C6-6994-4852-B39B-DA4E45060AEC}" srcId="{311FCF63-4D56-4110-9016-9BF5145CCC51}" destId="{A67E2401-6828-4708-878C-535AD16819A4}" srcOrd="2" destOrd="0" parTransId="{5AF46A57-5683-422C-A2A8-600A0765AD9D}" sibTransId="{7CC6CE4F-71E1-4004-BCA4-E539370961BD}"/>
    <dgm:cxn modelId="{BCE6CF85-D78A-46BB-ACDF-1A8B03EEB171}" type="presOf" srcId="{311FCF63-4D56-4110-9016-9BF5145CCC51}" destId="{8E2A757F-1055-4B57-8DDE-AD23C6E5BF66}" srcOrd="0" destOrd="0" presId="urn:microsoft.com/office/officeart/2005/8/layout/hierarchy3"/>
    <dgm:cxn modelId="{A064ADB9-7C62-4988-82C7-F02426634BED}" type="presOf" srcId="{5AF46A57-5683-422C-A2A8-600A0765AD9D}" destId="{393D984A-876B-4D16-A66E-9B04268DF299}" srcOrd="0" destOrd="0" presId="urn:microsoft.com/office/officeart/2005/8/layout/hierarchy3"/>
    <dgm:cxn modelId="{24D2BF79-E139-45D9-8863-CBD438D1DBD6}" type="presOf" srcId="{311FCF63-4D56-4110-9016-9BF5145CCC51}" destId="{C2162402-39A2-4800-A284-8F9622B8BCCE}" srcOrd="1" destOrd="0" presId="urn:microsoft.com/office/officeart/2005/8/layout/hierarchy3"/>
    <dgm:cxn modelId="{FC4CA033-3F29-41A7-8726-FB75D5EBF2CD}" type="presOf" srcId="{3E9E7EE4-D12E-49E0-9346-1E77F38E9252}" destId="{D8A0E0BF-575E-4A3B-ACB0-5C777C97CB2D}" srcOrd="0" destOrd="0" presId="urn:microsoft.com/office/officeart/2005/8/layout/hierarchy3"/>
    <dgm:cxn modelId="{6FE1F818-1A55-4DFC-BC72-2F0A5CC7C11E}" type="presOf" srcId="{A67E2401-6828-4708-878C-535AD16819A4}" destId="{5EA500CD-F76B-4C2E-883E-1192DEE3887E}" srcOrd="0" destOrd="0" presId="urn:microsoft.com/office/officeart/2005/8/layout/hierarchy3"/>
    <dgm:cxn modelId="{482BA4D0-83DE-4C00-A63D-6EB8B83D0AA9}" srcId="{311FCF63-4D56-4110-9016-9BF5145CCC51}" destId="{F918CBE7-4A9D-416D-9049-CC095ADA21A1}" srcOrd="1" destOrd="0" parTransId="{75F4EA1B-548D-4AEE-98D2-675623326FED}" sibTransId="{BEC6490B-2F39-4971-A313-444AAAAA36D5}"/>
    <dgm:cxn modelId="{F09746FD-7C3E-4D95-A664-5E4CBECD9B3E}" type="presOf" srcId="{C2A54C74-5F7F-4A03-8562-163E426B1115}" destId="{94A18A83-4144-45A8-B07D-386E43E5DF56}" srcOrd="0" destOrd="0" presId="urn:microsoft.com/office/officeart/2005/8/layout/hierarchy3"/>
    <dgm:cxn modelId="{9EC15665-5BC2-4D28-AAB7-51544F012EBB}" type="presParOf" srcId="{D8A0E0BF-575E-4A3B-ACB0-5C777C97CB2D}" destId="{5D20C9D0-F086-4D90-8820-947E72B02F0F}" srcOrd="0" destOrd="0" presId="urn:microsoft.com/office/officeart/2005/8/layout/hierarchy3"/>
    <dgm:cxn modelId="{F86D3E31-D591-4D37-B98C-C26B4F4C2F42}" type="presParOf" srcId="{5D20C9D0-F086-4D90-8820-947E72B02F0F}" destId="{1D6799CC-188E-4875-AC3A-E32A7B9893CC}" srcOrd="0" destOrd="0" presId="urn:microsoft.com/office/officeart/2005/8/layout/hierarchy3"/>
    <dgm:cxn modelId="{D22A967D-4D92-4CE2-BE4A-9C39CDB1F8E3}" type="presParOf" srcId="{1D6799CC-188E-4875-AC3A-E32A7B9893CC}" destId="{8E2A757F-1055-4B57-8DDE-AD23C6E5BF66}" srcOrd="0" destOrd="0" presId="urn:microsoft.com/office/officeart/2005/8/layout/hierarchy3"/>
    <dgm:cxn modelId="{31C84E32-AAFA-4E7D-9F91-C7691FE77EA9}" type="presParOf" srcId="{1D6799CC-188E-4875-AC3A-E32A7B9893CC}" destId="{C2162402-39A2-4800-A284-8F9622B8BCCE}" srcOrd="1" destOrd="0" presId="urn:microsoft.com/office/officeart/2005/8/layout/hierarchy3"/>
    <dgm:cxn modelId="{9FCE3585-80B4-4EEF-B7C0-7B9DF3793D97}" type="presParOf" srcId="{5D20C9D0-F086-4D90-8820-947E72B02F0F}" destId="{350BBACB-5149-4B13-8FC2-3DC8D43738ED}" srcOrd="1" destOrd="0" presId="urn:microsoft.com/office/officeart/2005/8/layout/hierarchy3"/>
    <dgm:cxn modelId="{7FCF0F6E-25FC-4FE6-9BAD-187B18C99F32}" type="presParOf" srcId="{350BBACB-5149-4B13-8FC2-3DC8D43738ED}" destId="{94A18A83-4144-45A8-B07D-386E43E5DF56}" srcOrd="0" destOrd="0" presId="urn:microsoft.com/office/officeart/2005/8/layout/hierarchy3"/>
    <dgm:cxn modelId="{60EA50AF-0902-4362-ADF8-E0947A57C704}" type="presParOf" srcId="{350BBACB-5149-4B13-8FC2-3DC8D43738ED}" destId="{5A498561-F50E-4A8C-8550-36335960509F}" srcOrd="1" destOrd="0" presId="urn:microsoft.com/office/officeart/2005/8/layout/hierarchy3"/>
    <dgm:cxn modelId="{54F5E8C6-158B-4502-9706-C361F012486C}" type="presParOf" srcId="{350BBACB-5149-4B13-8FC2-3DC8D43738ED}" destId="{D7A542A8-7553-4FAE-9480-F4FFDCD56A32}" srcOrd="2" destOrd="0" presId="urn:microsoft.com/office/officeart/2005/8/layout/hierarchy3"/>
    <dgm:cxn modelId="{085962AB-0639-4C8C-BE08-B5B2D4DBF2BA}" type="presParOf" srcId="{350BBACB-5149-4B13-8FC2-3DC8D43738ED}" destId="{96892821-1E52-41FA-8E22-1300CE164A4E}" srcOrd="3" destOrd="0" presId="urn:microsoft.com/office/officeart/2005/8/layout/hierarchy3"/>
    <dgm:cxn modelId="{53A00487-1807-4095-9848-F4C7FEB448B5}" type="presParOf" srcId="{350BBACB-5149-4B13-8FC2-3DC8D43738ED}" destId="{393D984A-876B-4D16-A66E-9B04268DF299}" srcOrd="4" destOrd="0" presId="urn:microsoft.com/office/officeart/2005/8/layout/hierarchy3"/>
    <dgm:cxn modelId="{CEF358D8-320B-458C-870C-96795708721B}" type="presParOf" srcId="{350BBACB-5149-4B13-8FC2-3DC8D43738ED}" destId="{5EA500CD-F76B-4C2E-883E-1192DEE3887E}" srcOrd="5" destOrd="0" presId="urn:microsoft.com/office/officeart/2005/8/layout/hierarchy3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E4C1CA7-9511-476B-8E86-07F465AB7C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7FB0A5-60A9-4AF6-A4E7-6F70092933B5}">
      <dgm:prSet phldrT="[텍스트]"/>
      <dgm:spPr/>
      <dgm:t>
        <a:bodyPr/>
        <a:lstStyle/>
        <a:p>
          <a:pPr latinLnBrk="1"/>
          <a:r>
            <a:rPr lang="ko-KR" altLang="en-US" dirty="0" smtClean="0"/>
            <a:t>높은 산지</a:t>
          </a:r>
          <a:endParaRPr lang="ko-KR" altLang="en-US" dirty="0"/>
        </a:p>
      </dgm:t>
    </dgm:pt>
    <dgm:pt modelId="{D7810F90-3BFD-412A-9C7F-BDF205C7C7F8}" type="parTrans" cxnId="{CAFCB966-D028-4A8F-B298-350EBE752526}">
      <dgm:prSet/>
      <dgm:spPr/>
      <dgm:t>
        <a:bodyPr/>
        <a:lstStyle/>
        <a:p>
          <a:pPr latinLnBrk="1"/>
          <a:endParaRPr lang="ko-KR" altLang="en-US"/>
        </a:p>
      </dgm:t>
    </dgm:pt>
    <dgm:pt modelId="{7F86DB47-3721-48C8-B6B9-647CFD0B8DE4}" type="sibTrans" cxnId="{CAFCB966-D028-4A8F-B298-350EBE752526}">
      <dgm:prSet/>
      <dgm:spPr/>
      <dgm:t>
        <a:bodyPr/>
        <a:lstStyle/>
        <a:p>
          <a:pPr latinLnBrk="1"/>
          <a:endParaRPr lang="ko-KR" altLang="en-US"/>
        </a:p>
      </dgm:t>
    </dgm:pt>
    <dgm:pt modelId="{C43B0069-09EA-4B80-A967-E0A50BB611C8}">
      <dgm:prSet phldrT="[텍스트]"/>
      <dgm:spPr/>
      <dgm:t>
        <a:bodyPr/>
        <a:lstStyle/>
        <a:p>
          <a:pPr latinLnBrk="1"/>
          <a:r>
            <a:rPr lang="ko-KR" altLang="en-US" dirty="0" smtClean="0"/>
            <a:t>고립된 환경</a:t>
          </a:r>
          <a:endParaRPr lang="ko-KR" altLang="en-US" dirty="0"/>
        </a:p>
      </dgm:t>
    </dgm:pt>
    <dgm:pt modelId="{43FD732F-CC6B-45D6-BC6F-B928616D789F}" type="parTrans" cxnId="{6246E1E3-EC49-4ADB-84F2-4599553B553E}">
      <dgm:prSet/>
      <dgm:spPr/>
      <dgm:t>
        <a:bodyPr/>
        <a:lstStyle/>
        <a:p>
          <a:pPr latinLnBrk="1"/>
          <a:endParaRPr lang="ko-KR" altLang="en-US"/>
        </a:p>
      </dgm:t>
    </dgm:pt>
    <dgm:pt modelId="{1FB7595E-5BE3-4F0F-ADDC-A1AB7ACB4EC8}" type="sibTrans" cxnId="{6246E1E3-EC49-4ADB-84F2-4599553B553E}">
      <dgm:prSet/>
      <dgm:spPr/>
      <dgm:t>
        <a:bodyPr/>
        <a:lstStyle/>
        <a:p>
          <a:pPr latinLnBrk="1"/>
          <a:endParaRPr lang="ko-KR" altLang="en-US"/>
        </a:p>
      </dgm:t>
    </dgm:pt>
    <dgm:pt modelId="{B3F6EF3E-A946-45D0-97BC-C544861FFB15}" type="pres">
      <dgm:prSet presAssocID="{8E4C1CA7-9511-476B-8E86-07F465AB7C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E7ED76-B012-4491-8E85-B12DF7C37FF1}" type="pres">
      <dgm:prSet presAssocID="{AB7FB0A5-60A9-4AF6-A4E7-6F70092933B5}" presName="node" presStyleLbl="node1" presStyleIdx="0" presStyleCnt="2" custLinFactNeighborX="-26" custLinFactNeighborY="89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086937-8AC0-47C2-BE47-03AFE29C4B7D}" type="pres">
      <dgm:prSet presAssocID="{7F86DB47-3721-48C8-B6B9-647CFD0B8DE4}" presName="sibTrans" presStyleCnt="0"/>
      <dgm:spPr/>
    </dgm:pt>
    <dgm:pt modelId="{4E355F3F-5C13-40DD-8CC3-AC54FC2B9446}" type="pres">
      <dgm:prSet presAssocID="{C43B0069-09EA-4B80-A967-E0A50BB611C8}" presName="node" presStyleLbl="node1" presStyleIdx="1" presStyleCnt="2" custLinFactNeighborX="-340" custLinFactNeighborY="-447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E3D516-8135-408E-9130-A9DFE1AF0DC8}" type="presOf" srcId="{C43B0069-09EA-4B80-A967-E0A50BB611C8}" destId="{4E355F3F-5C13-40DD-8CC3-AC54FC2B9446}" srcOrd="0" destOrd="0" presId="urn:microsoft.com/office/officeart/2005/8/layout/default"/>
    <dgm:cxn modelId="{F6A4E986-CC6F-417F-A124-1910C10E7D5C}" type="presOf" srcId="{AB7FB0A5-60A9-4AF6-A4E7-6F70092933B5}" destId="{EEE7ED76-B012-4491-8E85-B12DF7C37FF1}" srcOrd="0" destOrd="0" presId="urn:microsoft.com/office/officeart/2005/8/layout/default"/>
    <dgm:cxn modelId="{CAFCB966-D028-4A8F-B298-350EBE752526}" srcId="{8E4C1CA7-9511-476B-8E86-07F465AB7C58}" destId="{AB7FB0A5-60A9-4AF6-A4E7-6F70092933B5}" srcOrd="0" destOrd="0" parTransId="{D7810F90-3BFD-412A-9C7F-BDF205C7C7F8}" sibTransId="{7F86DB47-3721-48C8-B6B9-647CFD0B8DE4}"/>
    <dgm:cxn modelId="{6246E1E3-EC49-4ADB-84F2-4599553B553E}" srcId="{8E4C1CA7-9511-476B-8E86-07F465AB7C58}" destId="{C43B0069-09EA-4B80-A967-E0A50BB611C8}" srcOrd="1" destOrd="0" parTransId="{43FD732F-CC6B-45D6-BC6F-B928616D789F}" sibTransId="{1FB7595E-5BE3-4F0F-ADDC-A1AB7ACB4EC8}"/>
    <dgm:cxn modelId="{AAA68868-7A2D-4DC1-9A74-8F79E69EBB44}" type="presOf" srcId="{8E4C1CA7-9511-476B-8E86-07F465AB7C58}" destId="{B3F6EF3E-A946-45D0-97BC-C544861FFB15}" srcOrd="0" destOrd="0" presId="urn:microsoft.com/office/officeart/2005/8/layout/default"/>
    <dgm:cxn modelId="{52163A3E-88E6-4C87-928E-595121E5933D}" type="presParOf" srcId="{B3F6EF3E-A946-45D0-97BC-C544861FFB15}" destId="{EEE7ED76-B012-4491-8E85-B12DF7C37FF1}" srcOrd="0" destOrd="0" presId="urn:microsoft.com/office/officeart/2005/8/layout/default"/>
    <dgm:cxn modelId="{4F033FB8-46B8-4CC1-9E4D-7B796968FE44}" type="presParOf" srcId="{B3F6EF3E-A946-45D0-97BC-C544861FFB15}" destId="{F7086937-8AC0-47C2-BE47-03AFE29C4B7D}" srcOrd="1" destOrd="0" presId="urn:microsoft.com/office/officeart/2005/8/layout/default"/>
    <dgm:cxn modelId="{D5E1096C-308C-4D5D-8FB1-0229997EE890}" type="presParOf" srcId="{B3F6EF3E-A946-45D0-97BC-C544861FFB15}" destId="{4E355F3F-5C13-40DD-8CC3-AC54FC2B9446}" srcOrd="2" destOrd="0" presId="urn:microsoft.com/office/officeart/2005/8/layout/default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C7C9563-7430-4835-90E8-7BF196C4D8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3F42456-889F-4C79-B867-764168D05987}">
      <dgm:prSet phldrT="[텍스트]"/>
      <dgm:spPr/>
      <dgm:t>
        <a:bodyPr/>
        <a:lstStyle/>
        <a:p>
          <a:pPr latinLnBrk="1"/>
          <a:r>
            <a:rPr lang="ko-KR" altLang="en-US" dirty="0" smtClean="0"/>
            <a:t>무사 계급의</a:t>
          </a:r>
          <a:r>
            <a:rPr lang="en-US" altLang="ko-KR" dirty="0" smtClean="0"/>
            <a:t>, </a:t>
          </a:r>
          <a:r>
            <a:rPr lang="ko-KR" altLang="en-US" dirty="0" smtClean="0"/>
            <a:t>부유한 상인</a:t>
          </a:r>
          <a:r>
            <a:rPr lang="en-US" altLang="ko-KR" dirty="0" smtClean="0"/>
            <a:t>, </a:t>
          </a:r>
          <a:r>
            <a:rPr lang="ko-KR" altLang="en-US" dirty="0" smtClean="0"/>
            <a:t>그리고 특정한 농민계층 등</a:t>
          </a:r>
          <a:endParaRPr lang="ko-KR" altLang="en-US" dirty="0"/>
        </a:p>
      </dgm:t>
    </dgm:pt>
    <dgm:pt modelId="{05D38859-4DAE-4DFB-B99D-708C073B9E53}" type="parTrans" cxnId="{9C791395-4E68-4C9C-AA4D-B3C06B325A51}">
      <dgm:prSet/>
      <dgm:spPr/>
      <dgm:t>
        <a:bodyPr/>
        <a:lstStyle/>
        <a:p>
          <a:pPr latinLnBrk="1"/>
          <a:endParaRPr lang="ko-KR" altLang="en-US"/>
        </a:p>
      </dgm:t>
    </dgm:pt>
    <dgm:pt modelId="{7BDA17BC-0724-4FC9-BB24-15033E617DFE}" type="sibTrans" cxnId="{9C791395-4E68-4C9C-AA4D-B3C06B325A51}">
      <dgm:prSet/>
      <dgm:spPr/>
      <dgm:t>
        <a:bodyPr/>
        <a:lstStyle/>
        <a:p>
          <a:pPr latinLnBrk="1"/>
          <a:endParaRPr lang="ko-KR" altLang="en-US"/>
        </a:p>
      </dgm:t>
    </dgm:pt>
    <dgm:pt modelId="{300D5086-D927-410C-B5E3-831C8B839A42}">
      <dgm:prSet phldrT="[텍스트]"/>
      <dgm:spPr/>
      <dgm:t>
        <a:bodyPr/>
        <a:lstStyle/>
        <a:p>
          <a:pPr latinLnBrk="1"/>
          <a:r>
            <a:rPr lang="ko-KR" altLang="en-US" dirty="0" smtClean="0"/>
            <a:t>가부장적인 가족 제도를 기반</a:t>
          </a:r>
          <a:endParaRPr lang="ko-KR" altLang="en-US" dirty="0"/>
        </a:p>
      </dgm:t>
    </dgm:pt>
    <dgm:pt modelId="{19872CD7-F2CC-467D-9181-4B2222391D6C}" type="parTrans" cxnId="{F977A508-7CA2-4D04-A5E0-D25615160E34}">
      <dgm:prSet/>
      <dgm:spPr/>
      <dgm:t>
        <a:bodyPr/>
        <a:lstStyle/>
        <a:p>
          <a:pPr latinLnBrk="1"/>
          <a:endParaRPr lang="ko-KR" altLang="en-US"/>
        </a:p>
      </dgm:t>
    </dgm:pt>
    <dgm:pt modelId="{34701E77-7D18-4605-92E4-E1C8B7B4ECDA}" type="sibTrans" cxnId="{F977A508-7CA2-4D04-A5E0-D25615160E34}">
      <dgm:prSet/>
      <dgm:spPr/>
      <dgm:t>
        <a:bodyPr/>
        <a:lstStyle/>
        <a:p>
          <a:pPr latinLnBrk="1"/>
          <a:endParaRPr lang="ko-KR" altLang="en-US"/>
        </a:p>
      </dgm:t>
    </dgm:pt>
    <dgm:pt modelId="{003030B5-58E2-49D9-B250-1217433DCBE4}">
      <dgm:prSet phldrT="[텍스트]"/>
      <dgm:spPr/>
      <dgm:t>
        <a:bodyPr/>
        <a:lstStyle/>
        <a:p>
          <a:pPr latinLnBrk="1"/>
          <a:r>
            <a:rPr lang="ko-KR" altLang="en-US" dirty="0" smtClean="0"/>
            <a:t>호주에게 집의 통솔권한을 부여</a:t>
          </a:r>
          <a:endParaRPr lang="ko-KR" altLang="en-US" dirty="0"/>
        </a:p>
      </dgm:t>
    </dgm:pt>
    <dgm:pt modelId="{9B0209E8-C6EE-4781-8433-DE29CAF098CF}" type="parTrans" cxnId="{516C44F9-28AE-4836-B9F6-D5FF9DA607D2}">
      <dgm:prSet/>
      <dgm:spPr/>
      <dgm:t>
        <a:bodyPr/>
        <a:lstStyle/>
        <a:p>
          <a:pPr latinLnBrk="1"/>
          <a:endParaRPr lang="ko-KR" altLang="en-US"/>
        </a:p>
      </dgm:t>
    </dgm:pt>
    <dgm:pt modelId="{E05A10BE-D5EF-4983-AEF5-EB0930B1C941}" type="sibTrans" cxnId="{516C44F9-28AE-4836-B9F6-D5FF9DA607D2}">
      <dgm:prSet/>
      <dgm:spPr/>
      <dgm:t>
        <a:bodyPr/>
        <a:lstStyle/>
        <a:p>
          <a:pPr latinLnBrk="1"/>
          <a:endParaRPr lang="ko-KR" altLang="en-US"/>
        </a:p>
      </dgm:t>
    </dgm:pt>
    <dgm:pt modelId="{FB2CD65D-D70B-440D-A768-ECB218884659}" type="pres">
      <dgm:prSet presAssocID="{5C7C9563-7430-4835-90E8-7BF196C4D8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8540CB-E1C1-4B19-9154-62C37DC1B828}" type="pres">
      <dgm:prSet presAssocID="{93F42456-889F-4C79-B867-764168D05987}" presName="parentLin" presStyleCnt="0"/>
      <dgm:spPr/>
    </dgm:pt>
    <dgm:pt modelId="{5A6D5ED6-660E-4DE8-857D-017E12D6AF6C}" type="pres">
      <dgm:prSet presAssocID="{93F42456-889F-4C79-B867-764168D05987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919A5A9-5F81-4509-B42A-82E2FD235566}" type="pres">
      <dgm:prSet presAssocID="{93F42456-889F-4C79-B867-764168D059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00478D-8966-4EF8-9D2F-ABAA46EAB1DE}" type="pres">
      <dgm:prSet presAssocID="{93F42456-889F-4C79-B867-764168D05987}" presName="negativeSpace" presStyleCnt="0"/>
      <dgm:spPr/>
    </dgm:pt>
    <dgm:pt modelId="{4EF33F88-7985-410D-BB46-35A9F9224107}" type="pres">
      <dgm:prSet presAssocID="{93F42456-889F-4C79-B867-764168D05987}" presName="childText" presStyleLbl="conFgAcc1" presStyleIdx="0" presStyleCnt="3">
        <dgm:presLayoutVars>
          <dgm:bulletEnabled val="1"/>
        </dgm:presLayoutVars>
      </dgm:prSet>
      <dgm:spPr/>
    </dgm:pt>
    <dgm:pt modelId="{CA0EB651-9D65-463E-B24E-8979587C102A}" type="pres">
      <dgm:prSet presAssocID="{7BDA17BC-0724-4FC9-BB24-15033E617DFE}" presName="spaceBetweenRectangles" presStyleCnt="0"/>
      <dgm:spPr/>
    </dgm:pt>
    <dgm:pt modelId="{3D3FDA73-0E47-4E61-8770-2702BD739915}" type="pres">
      <dgm:prSet presAssocID="{300D5086-D927-410C-B5E3-831C8B839A42}" presName="parentLin" presStyleCnt="0"/>
      <dgm:spPr/>
    </dgm:pt>
    <dgm:pt modelId="{D24D980E-0696-439C-AF57-9AE6DCC7FB08}" type="pres">
      <dgm:prSet presAssocID="{300D5086-D927-410C-B5E3-831C8B839A42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1EE251B-30B1-4A14-811F-F82B4CD23ED9}" type="pres">
      <dgm:prSet presAssocID="{300D5086-D927-410C-B5E3-831C8B839A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D2C7BE-AF41-48C3-97D9-51A1AA13DF3F}" type="pres">
      <dgm:prSet presAssocID="{300D5086-D927-410C-B5E3-831C8B839A42}" presName="negativeSpace" presStyleCnt="0"/>
      <dgm:spPr/>
    </dgm:pt>
    <dgm:pt modelId="{68A50337-A2F8-4FF9-818D-88CCC432F4B7}" type="pres">
      <dgm:prSet presAssocID="{300D5086-D927-410C-B5E3-831C8B839A42}" presName="childText" presStyleLbl="conFgAcc1" presStyleIdx="1" presStyleCnt="3">
        <dgm:presLayoutVars>
          <dgm:bulletEnabled val="1"/>
        </dgm:presLayoutVars>
      </dgm:prSet>
      <dgm:spPr/>
    </dgm:pt>
    <dgm:pt modelId="{23623F90-8BBD-4754-AA04-7122F918B2AD}" type="pres">
      <dgm:prSet presAssocID="{34701E77-7D18-4605-92E4-E1C8B7B4ECDA}" presName="spaceBetweenRectangles" presStyleCnt="0"/>
      <dgm:spPr/>
    </dgm:pt>
    <dgm:pt modelId="{EE2ED958-3817-46D1-9D32-740BF4D6B490}" type="pres">
      <dgm:prSet presAssocID="{003030B5-58E2-49D9-B250-1217433DCBE4}" presName="parentLin" presStyleCnt="0"/>
      <dgm:spPr/>
    </dgm:pt>
    <dgm:pt modelId="{AE2779DC-A15C-4AAF-9BFF-E3415FBB881B}" type="pres">
      <dgm:prSet presAssocID="{003030B5-58E2-49D9-B250-1217433DCBE4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1CE09E4-1ADB-4662-A00A-4993288082E0}" type="pres">
      <dgm:prSet presAssocID="{003030B5-58E2-49D9-B250-1217433DCB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9BF6EB-F51B-4DAD-8F8F-5C1F63BBE351}" type="pres">
      <dgm:prSet presAssocID="{003030B5-58E2-49D9-B250-1217433DCBE4}" presName="negativeSpace" presStyleCnt="0"/>
      <dgm:spPr/>
    </dgm:pt>
    <dgm:pt modelId="{2A779888-A45D-48FD-ABCE-C66DE5A9CB29}" type="pres">
      <dgm:prSet presAssocID="{003030B5-58E2-49D9-B250-1217433DCB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6C44F9-28AE-4836-B9F6-D5FF9DA607D2}" srcId="{5C7C9563-7430-4835-90E8-7BF196C4D80E}" destId="{003030B5-58E2-49D9-B250-1217433DCBE4}" srcOrd="2" destOrd="0" parTransId="{9B0209E8-C6EE-4781-8433-DE29CAF098CF}" sibTransId="{E05A10BE-D5EF-4983-AEF5-EB0930B1C941}"/>
    <dgm:cxn modelId="{C27CCD03-B5EB-41B1-AD07-6F3645E4DE82}" type="presOf" srcId="{300D5086-D927-410C-B5E3-831C8B839A42}" destId="{D24D980E-0696-439C-AF57-9AE6DCC7FB08}" srcOrd="0" destOrd="0" presId="urn:microsoft.com/office/officeart/2005/8/layout/list1"/>
    <dgm:cxn modelId="{973004E2-B501-44B5-AC90-0A2D4932CD37}" type="presOf" srcId="{003030B5-58E2-49D9-B250-1217433DCBE4}" destId="{01CE09E4-1ADB-4662-A00A-4993288082E0}" srcOrd="1" destOrd="0" presId="urn:microsoft.com/office/officeart/2005/8/layout/list1"/>
    <dgm:cxn modelId="{9C791395-4E68-4C9C-AA4D-B3C06B325A51}" srcId="{5C7C9563-7430-4835-90E8-7BF196C4D80E}" destId="{93F42456-889F-4C79-B867-764168D05987}" srcOrd="0" destOrd="0" parTransId="{05D38859-4DAE-4DFB-B99D-708C073B9E53}" sibTransId="{7BDA17BC-0724-4FC9-BB24-15033E617DFE}"/>
    <dgm:cxn modelId="{82323DD6-A02E-4768-91B3-7361DB589CCE}" type="presOf" srcId="{5C7C9563-7430-4835-90E8-7BF196C4D80E}" destId="{FB2CD65D-D70B-440D-A768-ECB218884659}" srcOrd="0" destOrd="0" presId="urn:microsoft.com/office/officeart/2005/8/layout/list1"/>
    <dgm:cxn modelId="{D76D1D86-EC44-483D-929F-C2FB0A90D883}" type="presOf" srcId="{300D5086-D927-410C-B5E3-831C8B839A42}" destId="{91EE251B-30B1-4A14-811F-F82B4CD23ED9}" srcOrd="1" destOrd="0" presId="urn:microsoft.com/office/officeart/2005/8/layout/list1"/>
    <dgm:cxn modelId="{F977A508-7CA2-4D04-A5E0-D25615160E34}" srcId="{5C7C9563-7430-4835-90E8-7BF196C4D80E}" destId="{300D5086-D927-410C-B5E3-831C8B839A42}" srcOrd="1" destOrd="0" parTransId="{19872CD7-F2CC-467D-9181-4B2222391D6C}" sibTransId="{34701E77-7D18-4605-92E4-E1C8B7B4ECDA}"/>
    <dgm:cxn modelId="{6614344E-E8A9-42DC-AE99-C369B4647563}" type="presOf" srcId="{93F42456-889F-4C79-B867-764168D05987}" destId="{B919A5A9-5F81-4509-B42A-82E2FD235566}" srcOrd="1" destOrd="0" presId="urn:microsoft.com/office/officeart/2005/8/layout/list1"/>
    <dgm:cxn modelId="{3374A616-92DF-4C5B-8DE7-D583D4EC0A86}" type="presOf" srcId="{93F42456-889F-4C79-B867-764168D05987}" destId="{5A6D5ED6-660E-4DE8-857D-017E12D6AF6C}" srcOrd="0" destOrd="0" presId="urn:microsoft.com/office/officeart/2005/8/layout/list1"/>
    <dgm:cxn modelId="{FE43F2CE-4139-4FBB-B488-5A0F3F772E6C}" type="presOf" srcId="{003030B5-58E2-49D9-B250-1217433DCBE4}" destId="{AE2779DC-A15C-4AAF-9BFF-E3415FBB881B}" srcOrd="0" destOrd="0" presId="urn:microsoft.com/office/officeart/2005/8/layout/list1"/>
    <dgm:cxn modelId="{A0FC6794-F037-4F04-BCFA-C9574983F447}" type="presParOf" srcId="{FB2CD65D-D70B-440D-A768-ECB218884659}" destId="{F08540CB-E1C1-4B19-9154-62C37DC1B828}" srcOrd="0" destOrd="0" presId="urn:microsoft.com/office/officeart/2005/8/layout/list1"/>
    <dgm:cxn modelId="{F68EB82B-A810-48FD-9D57-D7FA80EB20A3}" type="presParOf" srcId="{F08540CB-E1C1-4B19-9154-62C37DC1B828}" destId="{5A6D5ED6-660E-4DE8-857D-017E12D6AF6C}" srcOrd="0" destOrd="0" presId="urn:microsoft.com/office/officeart/2005/8/layout/list1"/>
    <dgm:cxn modelId="{8B94E86B-491A-491F-859A-5D7CBA05EF98}" type="presParOf" srcId="{F08540CB-E1C1-4B19-9154-62C37DC1B828}" destId="{B919A5A9-5F81-4509-B42A-82E2FD235566}" srcOrd="1" destOrd="0" presId="urn:microsoft.com/office/officeart/2005/8/layout/list1"/>
    <dgm:cxn modelId="{E3B5DD10-33CC-467D-8BFF-BC2B253A0CB2}" type="presParOf" srcId="{FB2CD65D-D70B-440D-A768-ECB218884659}" destId="{2300478D-8966-4EF8-9D2F-ABAA46EAB1DE}" srcOrd="1" destOrd="0" presId="urn:microsoft.com/office/officeart/2005/8/layout/list1"/>
    <dgm:cxn modelId="{2B5EBE28-8559-4C33-A2EF-A5692A070060}" type="presParOf" srcId="{FB2CD65D-D70B-440D-A768-ECB218884659}" destId="{4EF33F88-7985-410D-BB46-35A9F9224107}" srcOrd="2" destOrd="0" presId="urn:microsoft.com/office/officeart/2005/8/layout/list1"/>
    <dgm:cxn modelId="{1E329E61-9319-457F-A6DE-3E7BF146423D}" type="presParOf" srcId="{FB2CD65D-D70B-440D-A768-ECB218884659}" destId="{CA0EB651-9D65-463E-B24E-8979587C102A}" srcOrd="3" destOrd="0" presId="urn:microsoft.com/office/officeart/2005/8/layout/list1"/>
    <dgm:cxn modelId="{B9A1443B-75F2-4124-A563-9205299C5DF0}" type="presParOf" srcId="{FB2CD65D-D70B-440D-A768-ECB218884659}" destId="{3D3FDA73-0E47-4E61-8770-2702BD739915}" srcOrd="4" destOrd="0" presId="urn:microsoft.com/office/officeart/2005/8/layout/list1"/>
    <dgm:cxn modelId="{9ACE5403-EC93-4DB5-BB54-E33C4C6E2CBD}" type="presParOf" srcId="{3D3FDA73-0E47-4E61-8770-2702BD739915}" destId="{D24D980E-0696-439C-AF57-9AE6DCC7FB08}" srcOrd="0" destOrd="0" presId="urn:microsoft.com/office/officeart/2005/8/layout/list1"/>
    <dgm:cxn modelId="{5C3AF7F0-7E64-4C10-AEAA-811C48FAA3F9}" type="presParOf" srcId="{3D3FDA73-0E47-4E61-8770-2702BD739915}" destId="{91EE251B-30B1-4A14-811F-F82B4CD23ED9}" srcOrd="1" destOrd="0" presId="urn:microsoft.com/office/officeart/2005/8/layout/list1"/>
    <dgm:cxn modelId="{0CF2EDE4-6799-4031-85D8-BE8EA5C4DA52}" type="presParOf" srcId="{FB2CD65D-D70B-440D-A768-ECB218884659}" destId="{25D2C7BE-AF41-48C3-97D9-51A1AA13DF3F}" srcOrd="5" destOrd="0" presId="urn:microsoft.com/office/officeart/2005/8/layout/list1"/>
    <dgm:cxn modelId="{D7F284DA-9D9B-4A66-AA8C-F6DACAE37F34}" type="presParOf" srcId="{FB2CD65D-D70B-440D-A768-ECB218884659}" destId="{68A50337-A2F8-4FF9-818D-88CCC432F4B7}" srcOrd="6" destOrd="0" presId="urn:microsoft.com/office/officeart/2005/8/layout/list1"/>
    <dgm:cxn modelId="{D384903D-6773-4FFB-BB41-B800F70D2909}" type="presParOf" srcId="{FB2CD65D-D70B-440D-A768-ECB218884659}" destId="{23623F90-8BBD-4754-AA04-7122F918B2AD}" srcOrd="7" destOrd="0" presId="urn:microsoft.com/office/officeart/2005/8/layout/list1"/>
    <dgm:cxn modelId="{208F7491-A1A2-4029-BBE2-68457B39FC5D}" type="presParOf" srcId="{FB2CD65D-D70B-440D-A768-ECB218884659}" destId="{EE2ED958-3817-46D1-9D32-740BF4D6B490}" srcOrd="8" destOrd="0" presId="urn:microsoft.com/office/officeart/2005/8/layout/list1"/>
    <dgm:cxn modelId="{86D7B41C-4043-4A32-9544-64088BAEE4DD}" type="presParOf" srcId="{EE2ED958-3817-46D1-9D32-740BF4D6B490}" destId="{AE2779DC-A15C-4AAF-9BFF-E3415FBB881B}" srcOrd="0" destOrd="0" presId="urn:microsoft.com/office/officeart/2005/8/layout/list1"/>
    <dgm:cxn modelId="{08A60508-550E-4FDB-AD8C-CA946772E06F}" type="presParOf" srcId="{EE2ED958-3817-46D1-9D32-740BF4D6B490}" destId="{01CE09E4-1ADB-4662-A00A-4993288082E0}" srcOrd="1" destOrd="0" presId="urn:microsoft.com/office/officeart/2005/8/layout/list1"/>
    <dgm:cxn modelId="{5069CA9E-B2C0-4F0D-A3DE-F1D5B1C0F3FC}" type="presParOf" srcId="{FB2CD65D-D70B-440D-A768-ECB218884659}" destId="{9E9BF6EB-F51B-4DAD-8F8F-5C1F63BBE351}" srcOrd="9" destOrd="0" presId="urn:microsoft.com/office/officeart/2005/8/layout/list1"/>
    <dgm:cxn modelId="{4810726A-4296-4336-8D91-A1E9EC2A666D}" type="presParOf" srcId="{FB2CD65D-D70B-440D-A768-ECB218884659}" destId="{2A779888-A45D-48FD-ABCE-C66DE5A9CB29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0A905-1D2F-478C-82D1-40A51351D18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D823290-6DD7-4E97-BFDC-2F476A7DF27A}">
      <dgm:prSet phldrT="[텍스트]"/>
      <dgm:spPr/>
      <dgm:t>
        <a:bodyPr/>
        <a:lstStyle/>
        <a:p>
          <a:pPr latinLnBrk="1"/>
          <a:r>
            <a:rPr lang="ko-KR" altLang="en-US" dirty="0" smtClean="0"/>
            <a:t>평등</a:t>
          </a:r>
          <a:endParaRPr lang="ko-KR" altLang="en-US" dirty="0"/>
        </a:p>
      </dgm:t>
    </dgm:pt>
    <dgm:pt modelId="{DECE588F-A816-4196-B71D-62779FF8F3CC}" type="parTrans" cxnId="{5DEF59EF-CB58-4C62-90D6-0833194CB8C7}">
      <dgm:prSet/>
      <dgm:spPr/>
      <dgm:t>
        <a:bodyPr/>
        <a:lstStyle/>
        <a:p>
          <a:pPr latinLnBrk="1"/>
          <a:endParaRPr lang="ko-KR" altLang="en-US"/>
        </a:p>
      </dgm:t>
    </dgm:pt>
    <dgm:pt modelId="{A6D04C07-5650-4BCB-A3DF-A77C770CFC26}" type="sibTrans" cxnId="{5DEF59EF-CB58-4C62-90D6-0833194CB8C7}">
      <dgm:prSet/>
      <dgm:spPr/>
      <dgm:t>
        <a:bodyPr/>
        <a:lstStyle/>
        <a:p>
          <a:pPr latinLnBrk="1"/>
          <a:endParaRPr lang="ko-KR" altLang="en-US"/>
        </a:p>
      </dgm:t>
    </dgm:pt>
    <dgm:pt modelId="{253F01F1-C67B-47FC-AC7F-5634BA8D9213}">
      <dgm:prSet phldrT="[텍스트]"/>
      <dgm:spPr/>
      <dgm:t>
        <a:bodyPr/>
        <a:lstStyle/>
        <a:p>
          <a:pPr latinLnBrk="1"/>
          <a:r>
            <a:rPr lang="ko-KR" altLang="en-US" dirty="0" smtClean="0"/>
            <a:t>자연숭배주의</a:t>
          </a:r>
          <a:endParaRPr lang="ko-KR" altLang="en-US" dirty="0"/>
        </a:p>
      </dgm:t>
    </dgm:pt>
    <dgm:pt modelId="{D3CA4EFF-69C7-4179-A783-AD9344E74762}" type="parTrans" cxnId="{8F7B9E50-9788-497E-9AF9-395D4CA56983}">
      <dgm:prSet/>
      <dgm:spPr/>
      <dgm:t>
        <a:bodyPr/>
        <a:lstStyle/>
        <a:p>
          <a:pPr latinLnBrk="1"/>
          <a:endParaRPr lang="ko-KR" altLang="en-US"/>
        </a:p>
      </dgm:t>
    </dgm:pt>
    <dgm:pt modelId="{42210E48-630E-4113-B389-A51F24A95E4D}" type="sibTrans" cxnId="{8F7B9E50-9788-497E-9AF9-395D4CA56983}">
      <dgm:prSet/>
      <dgm:spPr/>
      <dgm:t>
        <a:bodyPr/>
        <a:lstStyle/>
        <a:p>
          <a:pPr latinLnBrk="1"/>
          <a:endParaRPr lang="ko-KR" altLang="en-US"/>
        </a:p>
      </dgm:t>
    </dgm:pt>
    <dgm:pt modelId="{D3375DDB-3B07-4F5A-915B-3493E1342CD4}">
      <dgm:prSet phldrT="[텍스트]"/>
      <dgm:spPr/>
      <dgm:t>
        <a:bodyPr/>
        <a:lstStyle/>
        <a:p>
          <a:pPr latinLnBrk="1"/>
          <a:r>
            <a:rPr lang="ko-KR" altLang="en-US" dirty="0" smtClean="0"/>
            <a:t>승화</a:t>
          </a:r>
          <a:endParaRPr lang="ko-KR" altLang="en-US" dirty="0"/>
        </a:p>
      </dgm:t>
    </dgm:pt>
    <dgm:pt modelId="{294752EA-C715-4B31-BCB7-4ACFC053BE48}" type="parTrans" cxnId="{84DF6042-CDDD-4F53-B635-38B3C17E2DA0}">
      <dgm:prSet/>
      <dgm:spPr/>
      <dgm:t>
        <a:bodyPr/>
        <a:lstStyle/>
        <a:p>
          <a:pPr latinLnBrk="1"/>
          <a:endParaRPr lang="ko-KR" altLang="en-US"/>
        </a:p>
      </dgm:t>
    </dgm:pt>
    <dgm:pt modelId="{FCF04E36-1F03-45C8-AEA3-15B2571615AE}" type="sibTrans" cxnId="{84DF6042-CDDD-4F53-B635-38B3C17E2DA0}">
      <dgm:prSet/>
      <dgm:spPr/>
      <dgm:t>
        <a:bodyPr/>
        <a:lstStyle/>
        <a:p>
          <a:pPr latinLnBrk="1"/>
          <a:endParaRPr lang="ko-KR" altLang="en-US"/>
        </a:p>
      </dgm:t>
    </dgm:pt>
    <dgm:pt modelId="{A239BCA4-540E-41D7-B5CD-80A5B7D5881C}">
      <dgm:prSet phldrT="[텍스트]"/>
      <dgm:spPr/>
      <dgm:t>
        <a:bodyPr/>
        <a:lstStyle/>
        <a:p>
          <a:pPr latinLnBrk="1"/>
          <a:r>
            <a:rPr lang="ko-KR" altLang="en-US" dirty="0" smtClean="0"/>
            <a:t>축제</a:t>
          </a:r>
          <a:endParaRPr lang="ko-KR" altLang="en-US" dirty="0"/>
        </a:p>
      </dgm:t>
    </dgm:pt>
    <dgm:pt modelId="{F01AC712-86A4-4461-93DB-DE8AB7CF1A8F}" type="parTrans" cxnId="{02E132E9-936E-4C22-A501-1C3579150F5B}">
      <dgm:prSet/>
      <dgm:spPr/>
      <dgm:t>
        <a:bodyPr/>
        <a:lstStyle/>
        <a:p>
          <a:pPr latinLnBrk="1"/>
          <a:endParaRPr lang="ko-KR" altLang="en-US"/>
        </a:p>
      </dgm:t>
    </dgm:pt>
    <dgm:pt modelId="{145D22EC-EFE6-459E-B158-E8DB5967C216}" type="sibTrans" cxnId="{02E132E9-936E-4C22-A501-1C3579150F5B}">
      <dgm:prSet/>
      <dgm:spPr/>
      <dgm:t>
        <a:bodyPr/>
        <a:lstStyle/>
        <a:p>
          <a:pPr latinLnBrk="1"/>
          <a:endParaRPr lang="ko-KR" altLang="en-US"/>
        </a:p>
      </dgm:t>
    </dgm:pt>
    <dgm:pt modelId="{A9C037EE-0739-4C9B-8720-570217478E22}" type="pres">
      <dgm:prSet presAssocID="{5410A905-1D2F-478C-82D1-40A51351D1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C1F023-B5DC-4154-BA74-8551C1CD3EF8}" type="pres">
      <dgm:prSet presAssocID="{5D823290-6DD7-4E97-BFDC-2F476A7DF2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3BBBEF-B0FF-4493-BBB1-515D63B68D13}" type="pres">
      <dgm:prSet presAssocID="{A6D04C07-5650-4BCB-A3DF-A77C770CFC26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67553FF-8826-454F-8215-7099C06578BD}" type="pres">
      <dgm:prSet presAssocID="{A6D04C07-5650-4BCB-A3DF-A77C770CFC26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F36B5AD-8BD3-424E-9EFE-87E24C907A18}" type="pres">
      <dgm:prSet presAssocID="{253F01F1-C67B-47FC-AC7F-5634BA8D92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18EF14-CAF1-4F12-A070-EE17B2FFB990}" type="pres">
      <dgm:prSet presAssocID="{42210E48-630E-4113-B389-A51F24A95E4D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84DDFCD-21A9-40E9-81E7-649204A8FC31}" type="pres">
      <dgm:prSet presAssocID="{42210E48-630E-4113-B389-A51F24A95E4D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08501B0-1AF9-4DF0-98B2-E87091694062}" type="pres">
      <dgm:prSet presAssocID="{D3375DDB-3B07-4F5A-915B-3493E1342C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066B7F-DCDE-42AF-85B0-5883EC605F01}" type="pres">
      <dgm:prSet presAssocID="{FCF04E36-1F03-45C8-AEA3-15B2571615AE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BC3CA1C-A280-418B-82F8-DD5D6363F562}" type="pres">
      <dgm:prSet presAssocID="{FCF04E36-1F03-45C8-AEA3-15B2571615AE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91FFB69-13AB-4B30-8F42-5172BA2DF12D}" type="pres">
      <dgm:prSet presAssocID="{A239BCA4-540E-41D7-B5CD-80A5B7D588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E132E9-936E-4C22-A501-1C3579150F5B}" srcId="{5410A905-1D2F-478C-82D1-40A51351D186}" destId="{A239BCA4-540E-41D7-B5CD-80A5B7D5881C}" srcOrd="3" destOrd="0" parTransId="{F01AC712-86A4-4461-93DB-DE8AB7CF1A8F}" sibTransId="{145D22EC-EFE6-459E-B158-E8DB5967C216}"/>
    <dgm:cxn modelId="{11881057-C411-42FF-8582-2CC024650941}" type="presOf" srcId="{5410A905-1D2F-478C-82D1-40A51351D186}" destId="{A9C037EE-0739-4C9B-8720-570217478E22}" srcOrd="0" destOrd="0" presId="urn:microsoft.com/office/officeart/2005/8/layout/process5"/>
    <dgm:cxn modelId="{8F7B9E50-9788-497E-9AF9-395D4CA56983}" srcId="{5410A905-1D2F-478C-82D1-40A51351D186}" destId="{253F01F1-C67B-47FC-AC7F-5634BA8D9213}" srcOrd="1" destOrd="0" parTransId="{D3CA4EFF-69C7-4179-A783-AD9344E74762}" sibTransId="{42210E48-630E-4113-B389-A51F24A95E4D}"/>
    <dgm:cxn modelId="{4B59FEFF-9CE3-4278-B0D7-D58558A17E1C}" type="presOf" srcId="{FCF04E36-1F03-45C8-AEA3-15B2571615AE}" destId="{7D066B7F-DCDE-42AF-85B0-5883EC605F01}" srcOrd="0" destOrd="0" presId="urn:microsoft.com/office/officeart/2005/8/layout/process5"/>
    <dgm:cxn modelId="{6D45700D-D4CB-4FDD-AA7D-429A8D5C3454}" type="presOf" srcId="{D3375DDB-3B07-4F5A-915B-3493E1342CD4}" destId="{308501B0-1AF9-4DF0-98B2-E87091694062}" srcOrd="0" destOrd="0" presId="urn:microsoft.com/office/officeart/2005/8/layout/process5"/>
    <dgm:cxn modelId="{AA8C798A-076F-44BE-A65A-52F1066D919C}" type="presOf" srcId="{42210E48-630E-4113-B389-A51F24A95E4D}" destId="{6318EF14-CAF1-4F12-A070-EE17B2FFB990}" srcOrd="0" destOrd="0" presId="urn:microsoft.com/office/officeart/2005/8/layout/process5"/>
    <dgm:cxn modelId="{496BEF39-F0E8-4E2B-86CB-A31B9EB3A798}" type="presOf" srcId="{FCF04E36-1F03-45C8-AEA3-15B2571615AE}" destId="{FBC3CA1C-A280-418B-82F8-DD5D6363F562}" srcOrd="1" destOrd="0" presId="urn:microsoft.com/office/officeart/2005/8/layout/process5"/>
    <dgm:cxn modelId="{591A0F0F-95EF-4B1B-9F67-906B7C0C1109}" type="presOf" srcId="{A6D04C07-5650-4BCB-A3DF-A77C770CFC26}" destId="{AE3BBBEF-B0FF-4493-BBB1-515D63B68D13}" srcOrd="0" destOrd="0" presId="urn:microsoft.com/office/officeart/2005/8/layout/process5"/>
    <dgm:cxn modelId="{6AEC4C99-4D18-4485-83C9-93B760016D0C}" type="presOf" srcId="{253F01F1-C67B-47FC-AC7F-5634BA8D9213}" destId="{0F36B5AD-8BD3-424E-9EFE-87E24C907A18}" srcOrd="0" destOrd="0" presId="urn:microsoft.com/office/officeart/2005/8/layout/process5"/>
    <dgm:cxn modelId="{96432439-D03F-4FE0-A496-3C0BFFE0CD45}" type="presOf" srcId="{42210E48-630E-4113-B389-A51F24A95E4D}" destId="{684DDFCD-21A9-40E9-81E7-649204A8FC31}" srcOrd="1" destOrd="0" presId="urn:microsoft.com/office/officeart/2005/8/layout/process5"/>
    <dgm:cxn modelId="{84DF6042-CDDD-4F53-B635-38B3C17E2DA0}" srcId="{5410A905-1D2F-478C-82D1-40A51351D186}" destId="{D3375DDB-3B07-4F5A-915B-3493E1342CD4}" srcOrd="2" destOrd="0" parTransId="{294752EA-C715-4B31-BCB7-4ACFC053BE48}" sibTransId="{FCF04E36-1F03-45C8-AEA3-15B2571615AE}"/>
    <dgm:cxn modelId="{5DEF59EF-CB58-4C62-90D6-0833194CB8C7}" srcId="{5410A905-1D2F-478C-82D1-40A51351D186}" destId="{5D823290-6DD7-4E97-BFDC-2F476A7DF27A}" srcOrd="0" destOrd="0" parTransId="{DECE588F-A816-4196-B71D-62779FF8F3CC}" sibTransId="{A6D04C07-5650-4BCB-A3DF-A77C770CFC26}"/>
    <dgm:cxn modelId="{3F065760-CDDF-490D-B698-121F37B18562}" type="presOf" srcId="{5D823290-6DD7-4E97-BFDC-2F476A7DF27A}" destId="{06C1F023-B5DC-4154-BA74-8551C1CD3EF8}" srcOrd="0" destOrd="0" presId="urn:microsoft.com/office/officeart/2005/8/layout/process5"/>
    <dgm:cxn modelId="{AD6BB72F-D353-47DC-AC9A-C2AC19A8F98E}" type="presOf" srcId="{A6D04C07-5650-4BCB-A3DF-A77C770CFC26}" destId="{E67553FF-8826-454F-8215-7099C06578BD}" srcOrd="1" destOrd="0" presId="urn:microsoft.com/office/officeart/2005/8/layout/process5"/>
    <dgm:cxn modelId="{1E4E683C-84CA-4AE5-93A1-9A13F75E33A6}" type="presOf" srcId="{A239BCA4-540E-41D7-B5CD-80A5B7D5881C}" destId="{191FFB69-13AB-4B30-8F42-5172BA2DF12D}" srcOrd="0" destOrd="0" presId="urn:microsoft.com/office/officeart/2005/8/layout/process5"/>
    <dgm:cxn modelId="{F7B67B7B-360E-4DE1-BA5A-976CFEF4457F}" type="presParOf" srcId="{A9C037EE-0739-4C9B-8720-570217478E22}" destId="{06C1F023-B5DC-4154-BA74-8551C1CD3EF8}" srcOrd="0" destOrd="0" presId="urn:microsoft.com/office/officeart/2005/8/layout/process5"/>
    <dgm:cxn modelId="{B69BA8AC-E4AC-4A12-8C94-3ADCBE5283E9}" type="presParOf" srcId="{A9C037EE-0739-4C9B-8720-570217478E22}" destId="{AE3BBBEF-B0FF-4493-BBB1-515D63B68D13}" srcOrd="1" destOrd="0" presId="urn:microsoft.com/office/officeart/2005/8/layout/process5"/>
    <dgm:cxn modelId="{34DEE38F-4BF9-4628-A123-03A46F7C2580}" type="presParOf" srcId="{AE3BBBEF-B0FF-4493-BBB1-515D63B68D13}" destId="{E67553FF-8826-454F-8215-7099C06578BD}" srcOrd="0" destOrd="0" presId="urn:microsoft.com/office/officeart/2005/8/layout/process5"/>
    <dgm:cxn modelId="{5407D283-205F-48A1-92E6-9E93AB4C9B01}" type="presParOf" srcId="{A9C037EE-0739-4C9B-8720-570217478E22}" destId="{0F36B5AD-8BD3-424E-9EFE-87E24C907A18}" srcOrd="2" destOrd="0" presId="urn:microsoft.com/office/officeart/2005/8/layout/process5"/>
    <dgm:cxn modelId="{07E136C5-F559-4A1A-A4D9-D086D02C67FC}" type="presParOf" srcId="{A9C037EE-0739-4C9B-8720-570217478E22}" destId="{6318EF14-CAF1-4F12-A070-EE17B2FFB990}" srcOrd="3" destOrd="0" presId="urn:microsoft.com/office/officeart/2005/8/layout/process5"/>
    <dgm:cxn modelId="{54659DC9-B2EA-4B40-AA50-BFCB213DD586}" type="presParOf" srcId="{6318EF14-CAF1-4F12-A070-EE17B2FFB990}" destId="{684DDFCD-21A9-40E9-81E7-649204A8FC31}" srcOrd="0" destOrd="0" presId="urn:microsoft.com/office/officeart/2005/8/layout/process5"/>
    <dgm:cxn modelId="{7BD6EA94-4770-4503-8201-62737F27AE5F}" type="presParOf" srcId="{A9C037EE-0739-4C9B-8720-570217478E22}" destId="{308501B0-1AF9-4DF0-98B2-E87091694062}" srcOrd="4" destOrd="0" presId="urn:microsoft.com/office/officeart/2005/8/layout/process5"/>
    <dgm:cxn modelId="{7D112FB9-84AB-44B4-AC86-686EC864A9C6}" type="presParOf" srcId="{A9C037EE-0739-4C9B-8720-570217478E22}" destId="{7D066B7F-DCDE-42AF-85B0-5883EC605F01}" srcOrd="5" destOrd="0" presId="urn:microsoft.com/office/officeart/2005/8/layout/process5"/>
    <dgm:cxn modelId="{C71A5880-942F-4F43-A096-7B0E35103A1A}" type="presParOf" srcId="{7D066B7F-DCDE-42AF-85B0-5883EC605F01}" destId="{FBC3CA1C-A280-418B-82F8-DD5D6363F562}" srcOrd="0" destOrd="0" presId="urn:microsoft.com/office/officeart/2005/8/layout/process5"/>
    <dgm:cxn modelId="{9DA45AF1-F530-4CCF-94C5-AD0758AF396D}" type="presParOf" srcId="{A9C037EE-0739-4C9B-8720-570217478E22}" destId="{191FFB69-13AB-4B30-8F42-5172BA2DF12D}" srcOrd="6" destOrd="0" presId="urn:microsoft.com/office/officeart/2005/8/layout/process5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53582AF-02AC-4511-96E3-7997542719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AF3630E-626D-4784-A95B-02FC2D262C09}">
      <dgm:prSet phldrT="[텍스트]"/>
      <dgm:spPr/>
      <dgm:t>
        <a:bodyPr/>
        <a:lstStyle/>
        <a:p>
          <a:pPr latinLnBrk="1"/>
          <a:r>
            <a:rPr lang="ko-KR" altLang="en-US" dirty="0" smtClean="0"/>
            <a:t>‘풍작기원제’나</a:t>
          </a:r>
          <a:r>
            <a:rPr lang="en-US" altLang="ko-KR" dirty="0" smtClean="0"/>
            <a:t>, </a:t>
          </a:r>
        </a:p>
        <a:p>
          <a:pPr latinLnBrk="1"/>
          <a:r>
            <a:rPr lang="ko-KR" altLang="en-US" dirty="0" smtClean="0"/>
            <a:t>가을의 ‘</a:t>
          </a:r>
          <a:r>
            <a:rPr lang="ko-KR" altLang="en-US" dirty="0" err="1" smtClean="0"/>
            <a:t>수확제</a:t>
          </a:r>
          <a:r>
            <a:rPr lang="ko-KR" altLang="en-US" dirty="0" smtClean="0"/>
            <a:t>’</a:t>
          </a:r>
          <a:r>
            <a:rPr lang="ko-KR" altLang="en-US" dirty="0" err="1" smtClean="0"/>
            <a:t>를</a:t>
          </a:r>
          <a:r>
            <a:rPr lang="ko-KR" altLang="en-US" dirty="0" smtClean="0"/>
            <a:t> 중심으로 시작</a:t>
          </a:r>
          <a:endParaRPr lang="ko-KR" altLang="en-US" dirty="0"/>
        </a:p>
      </dgm:t>
    </dgm:pt>
    <dgm:pt modelId="{A588A324-EFDA-4A30-BD9F-77EE2C6DA5AF}" type="parTrans" cxnId="{9B3D94AF-9499-4DD2-A223-63820E61CD01}">
      <dgm:prSet/>
      <dgm:spPr/>
      <dgm:t>
        <a:bodyPr/>
        <a:lstStyle/>
        <a:p>
          <a:pPr latinLnBrk="1"/>
          <a:endParaRPr lang="ko-KR" altLang="en-US"/>
        </a:p>
      </dgm:t>
    </dgm:pt>
    <dgm:pt modelId="{CA39F0B9-EAE6-49BA-9D13-2B6C9526FA58}" type="sibTrans" cxnId="{9B3D94AF-9499-4DD2-A223-63820E61CD01}">
      <dgm:prSet/>
      <dgm:spPr/>
      <dgm:t>
        <a:bodyPr/>
        <a:lstStyle/>
        <a:p>
          <a:pPr latinLnBrk="1"/>
          <a:endParaRPr lang="ko-KR" altLang="en-US"/>
        </a:p>
      </dgm:t>
    </dgm:pt>
    <dgm:pt modelId="{22FE303A-8BAA-4E6F-A145-54A07D52966C}">
      <dgm:prSet phldrT="[텍스트]"/>
      <dgm:spPr/>
      <dgm:t>
        <a:bodyPr/>
        <a:lstStyle/>
        <a:p>
          <a:pPr latinLnBrk="1"/>
          <a:r>
            <a:rPr lang="ko-KR" altLang="en-US" dirty="0" smtClean="0"/>
            <a:t>그 지역 거주자의 번영과 </a:t>
          </a:r>
          <a:endParaRPr lang="en-US" altLang="ko-KR" dirty="0" smtClean="0"/>
        </a:p>
        <a:p>
          <a:pPr latinLnBrk="1"/>
          <a:r>
            <a:rPr lang="ko-KR" altLang="en-US" dirty="0" smtClean="0"/>
            <a:t>결속을 기원</a:t>
          </a:r>
          <a:endParaRPr lang="ko-KR" altLang="en-US" dirty="0"/>
        </a:p>
      </dgm:t>
    </dgm:pt>
    <dgm:pt modelId="{3180F9DA-0D40-4A3A-B4AF-F3397C1B14E6}" type="parTrans" cxnId="{96F0D41C-9FD8-4DD9-AB95-FF193FAC63D3}">
      <dgm:prSet/>
      <dgm:spPr/>
      <dgm:t>
        <a:bodyPr/>
        <a:lstStyle/>
        <a:p>
          <a:pPr latinLnBrk="1"/>
          <a:endParaRPr lang="ko-KR" altLang="en-US"/>
        </a:p>
      </dgm:t>
    </dgm:pt>
    <dgm:pt modelId="{4B733525-87B3-4779-B135-75296668FE53}" type="sibTrans" cxnId="{96F0D41C-9FD8-4DD9-AB95-FF193FAC63D3}">
      <dgm:prSet/>
      <dgm:spPr/>
      <dgm:t>
        <a:bodyPr/>
        <a:lstStyle/>
        <a:p>
          <a:pPr latinLnBrk="1"/>
          <a:endParaRPr lang="ko-KR" altLang="en-US"/>
        </a:p>
      </dgm:t>
    </dgm:pt>
    <dgm:pt modelId="{7D1A2062-CD3C-4636-AD38-5BEFC3A458ED}" type="pres">
      <dgm:prSet presAssocID="{153582AF-02AC-4511-96E3-7997542719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CD471-1035-449E-8093-B9BD868F3574}" type="pres">
      <dgm:prSet presAssocID="{0AF3630E-626D-4784-A95B-02FC2D262C09}" presName="node" presStyleLbl="node1" presStyleIdx="0" presStyleCnt="2" custScaleX="193984" custLinFactNeighborX="14776" custLinFactNeighborY="106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F3980C-BA20-48E1-A7B5-25FA314B3FDC}" type="pres">
      <dgm:prSet presAssocID="{CA39F0B9-EAE6-49BA-9D13-2B6C9526FA58}" presName="sibTrans" presStyleCnt="0"/>
      <dgm:spPr/>
    </dgm:pt>
    <dgm:pt modelId="{5412CABF-0265-4612-8544-8C0AACC75ED3}" type="pres">
      <dgm:prSet presAssocID="{22FE303A-8BAA-4E6F-A145-54A07D52966C}" presName="node" presStyleLbl="node1" presStyleIdx="1" presStyleCnt="2" custScaleX="200784" custLinFactNeighborX="-48256" custLinFactNeighborY="43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A852736-FB79-4CE8-BBB9-0132C4ED9550}" type="presOf" srcId="{22FE303A-8BAA-4E6F-A145-54A07D52966C}" destId="{5412CABF-0265-4612-8544-8C0AACC75ED3}" srcOrd="0" destOrd="0" presId="urn:microsoft.com/office/officeart/2005/8/layout/default"/>
    <dgm:cxn modelId="{F0D075E7-5501-4BDD-B286-9B2813B40AC5}" type="presOf" srcId="{153582AF-02AC-4511-96E3-79975427190C}" destId="{7D1A2062-CD3C-4636-AD38-5BEFC3A458ED}" srcOrd="0" destOrd="0" presId="urn:microsoft.com/office/officeart/2005/8/layout/default"/>
    <dgm:cxn modelId="{A4C64B41-C3A6-49E7-ACFD-870A93A12327}" type="presOf" srcId="{0AF3630E-626D-4784-A95B-02FC2D262C09}" destId="{66DCD471-1035-449E-8093-B9BD868F3574}" srcOrd="0" destOrd="0" presId="urn:microsoft.com/office/officeart/2005/8/layout/default"/>
    <dgm:cxn modelId="{9B3D94AF-9499-4DD2-A223-63820E61CD01}" srcId="{153582AF-02AC-4511-96E3-79975427190C}" destId="{0AF3630E-626D-4784-A95B-02FC2D262C09}" srcOrd="0" destOrd="0" parTransId="{A588A324-EFDA-4A30-BD9F-77EE2C6DA5AF}" sibTransId="{CA39F0B9-EAE6-49BA-9D13-2B6C9526FA58}"/>
    <dgm:cxn modelId="{96F0D41C-9FD8-4DD9-AB95-FF193FAC63D3}" srcId="{153582AF-02AC-4511-96E3-79975427190C}" destId="{22FE303A-8BAA-4E6F-A145-54A07D52966C}" srcOrd="1" destOrd="0" parTransId="{3180F9DA-0D40-4A3A-B4AF-F3397C1B14E6}" sibTransId="{4B733525-87B3-4779-B135-75296668FE53}"/>
    <dgm:cxn modelId="{20B4082F-51A7-4EAD-951B-EFEB97C988E4}" type="presParOf" srcId="{7D1A2062-CD3C-4636-AD38-5BEFC3A458ED}" destId="{66DCD471-1035-449E-8093-B9BD868F3574}" srcOrd="0" destOrd="0" presId="urn:microsoft.com/office/officeart/2005/8/layout/default"/>
    <dgm:cxn modelId="{2CE53C6D-9547-4598-B2B7-8762F7168498}" type="presParOf" srcId="{7D1A2062-CD3C-4636-AD38-5BEFC3A458ED}" destId="{C6F3980C-BA20-48E1-A7B5-25FA314B3FDC}" srcOrd="1" destOrd="0" presId="urn:microsoft.com/office/officeart/2005/8/layout/default"/>
    <dgm:cxn modelId="{D1C71DCB-E770-4AE9-AEA5-BC3E858A5FA6}" type="presParOf" srcId="{7D1A2062-CD3C-4636-AD38-5BEFC3A458ED}" destId="{5412CABF-0265-4612-8544-8C0AACC75ED3}" srcOrd="2" destOrd="0" presId="urn:microsoft.com/office/officeart/2005/8/layout/default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E3B719-14EA-40C2-B6F7-B54E2539CA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DC34A2C-4BC7-47C2-AB6A-9D5D72AAEED9}">
      <dgm:prSet phldrT="[텍스트]"/>
      <dgm:spPr/>
      <dgm:t>
        <a:bodyPr/>
        <a:lstStyle/>
        <a:p>
          <a:pPr latinLnBrk="1"/>
          <a:r>
            <a:rPr lang="ko-KR" altLang="en-US" dirty="0" smtClean="0"/>
            <a:t>옥쇄나 집단자결의 비극</a:t>
          </a:r>
          <a:endParaRPr lang="ko-KR" altLang="en-US" dirty="0"/>
        </a:p>
      </dgm:t>
    </dgm:pt>
    <dgm:pt modelId="{253C0BA4-47AD-4D6E-980A-F1001AC93554}" type="parTrans" cxnId="{0855EBB2-7715-47D2-9EE9-2672FF30DB23}">
      <dgm:prSet/>
      <dgm:spPr/>
      <dgm:t>
        <a:bodyPr/>
        <a:lstStyle/>
        <a:p>
          <a:pPr latinLnBrk="1"/>
          <a:endParaRPr lang="ko-KR" altLang="en-US"/>
        </a:p>
      </dgm:t>
    </dgm:pt>
    <dgm:pt modelId="{54C76A67-B2F7-496B-99CE-F9A07BE08E11}" type="sibTrans" cxnId="{0855EBB2-7715-47D2-9EE9-2672FF30DB23}">
      <dgm:prSet/>
      <dgm:spPr/>
      <dgm:t>
        <a:bodyPr/>
        <a:lstStyle/>
        <a:p>
          <a:pPr latinLnBrk="1"/>
          <a:endParaRPr lang="ko-KR" altLang="en-US"/>
        </a:p>
      </dgm:t>
    </dgm:pt>
    <dgm:pt modelId="{F2C4A7C4-B6D4-4890-B2A8-22099267FADA}">
      <dgm:prSet phldrT="[텍스트]"/>
      <dgm:spPr/>
      <dgm:t>
        <a:bodyPr/>
        <a:lstStyle/>
        <a:p>
          <a:pPr latinLnBrk="1"/>
          <a:r>
            <a:rPr lang="ko-KR" altLang="en-US" dirty="0" smtClean="0"/>
            <a:t>학생들의 제복</a:t>
          </a:r>
          <a:endParaRPr lang="ko-KR" altLang="en-US" dirty="0"/>
        </a:p>
      </dgm:t>
    </dgm:pt>
    <dgm:pt modelId="{54A829AA-2F7C-45F3-B676-DCCB8060F3C8}" type="parTrans" cxnId="{638FC24C-DD24-4ADE-8F4D-0733E834A350}">
      <dgm:prSet/>
      <dgm:spPr/>
      <dgm:t>
        <a:bodyPr/>
        <a:lstStyle/>
        <a:p>
          <a:pPr latinLnBrk="1"/>
          <a:endParaRPr lang="ko-KR" altLang="en-US"/>
        </a:p>
      </dgm:t>
    </dgm:pt>
    <dgm:pt modelId="{96305D0A-5723-4191-BB5F-6F570CA82653}" type="sibTrans" cxnId="{638FC24C-DD24-4ADE-8F4D-0733E834A350}">
      <dgm:prSet/>
      <dgm:spPr/>
      <dgm:t>
        <a:bodyPr/>
        <a:lstStyle/>
        <a:p>
          <a:pPr latinLnBrk="1"/>
          <a:endParaRPr lang="ko-KR" altLang="en-US"/>
        </a:p>
      </dgm:t>
    </dgm:pt>
    <dgm:pt modelId="{989B260C-83DE-4BC7-93D6-CC1C45584AE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무라하치부</a:t>
          </a:r>
          <a:r>
            <a:rPr lang="en-US" altLang="ko-KR" dirty="0" smtClean="0"/>
            <a:t>(</a:t>
          </a:r>
          <a:r>
            <a:rPr lang="ko-KR" altLang="en-US" dirty="0" err="1" smtClean="0"/>
            <a:t>村八分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472B234E-0A27-481C-8C30-86B101D9E263}" type="parTrans" cxnId="{63EFB467-EFC1-45D4-AE45-FB83AB7172F7}">
      <dgm:prSet/>
      <dgm:spPr/>
      <dgm:t>
        <a:bodyPr/>
        <a:lstStyle/>
        <a:p>
          <a:pPr latinLnBrk="1"/>
          <a:endParaRPr lang="ko-KR" altLang="en-US"/>
        </a:p>
      </dgm:t>
    </dgm:pt>
    <dgm:pt modelId="{26E3B717-88B5-40C9-834E-85B5975C50D2}" type="sibTrans" cxnId="{63EFB467-EFC1-45D4-AE45-FB83AB7172F7}">
      <dgm:prSet/>
      <dgm:spPr/>
      <dgm:t>
        <a:bodyPr/>
        <a:lstStyle/>
        <a:p>
          <a:pPr latinLnBrk="1"/>
          <a:endParaRPr lang="ko-KR" altLang="en-US"/>
        </a:p>
      </dgm:t>
    </dgm:pt>
    <dgm:pt modelId="{F97E9A59-0EE7-48A4-8BCE-979ACBFF401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일억일심</a:t>
          </a:r>
          <a:r>
            <a:rPr lang="en-US" altLang="ko-KR" dirty="0" smtClean="0"/>
            <a:t>(</a:t>
          </a:r>
          <a:r>
            <a:rPr lang="ko-KR" altLang="en-US" dirty="0" err="1" smtClean="0"/>
            <a:t>一億一心</a:t>
          </a:r>
          <a:r>
            <a:rPr lang="en-US" altLang="ko-KR" dirty="0" smtClean="0"/>
            <a:t>)</a:t>
          </a:r>
          <a:r>
            <a:rPr lang="ko-KR" altLang="en-US" dirty="0" smtClean="0"/>
            <a:t>의 슬로건</a:t>
          </a:r>
          <a:endParaRPr lang="ko-KR" altLang="en-US" dirty="0"/>
        </a:p>
      </dgm:t>
    </dgm:pt>
    <dgm:pt modelId="{51DF9759-ABEF-4C80-BBE4-79DD959E2F6B}" type="parTrans" cxnId="{5C84C003-1EAB-42E1-8F43-D185A8A91169}">
      <dgm:prSet/>
      <dgm:spPr/>
      <dgm:t>
        <a:bodyPr/>
        <a:lstStyle/>
        <a:p>
          <a:pPr latinLnBrk="1"/>
          <a:endParaRPr lang="ko-KR" altLang="en-US"/>
        </a:p>
      </dgm:t>
    </dgm:pt>
    <dgm:pt modelId="{39847771-8B6C-4C11-8C4A-DE244CBB6696}" type="sibTrans" cxnId="{5C84C003-1EAB-42E1-8F43-D185A8A91169}">
      <dgm:prSet/>
      <dgm:spPr/>
      <dgm:t>
        <a:bodyPr/>
        <a:lstStyle/>
        <a:p>
          <a:pPr latinLnBrk="1"/>
          <a:endParaRPr lang="ko-KR" altLang="en-US"/>
        </a:p>
      </dgm:t>
    </dgm:pt>
    <dgm:pt modelId="{06652ACA-1CE7-4481-A3F8-43452FA34C81}" type="pres">
      <dgm:prSet presAssocID="{E8E3B719-14EA-40C2-B6F7-B54E2539CA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A542DC-4A99-4CE4-AD28-302C514128C5}" type="pres">
      <dgm:prSet presAssocID="{9DC34A2C-4BC7-47C2-AB6A-9D5D72AAEED9}" presName="parentLin" presStyleCnt="0"/>
      <dgm:spPr/>
    </dgm:pt>
    <dgm:pt modelId="{7D6B6D9F-7151-4691-8BC5-FA45DD482876}" type="pres">
      <dgm:prSet presAssocID="{9DC34A2C-4BC7-47C2-AB6A-9D5D72AAEED9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465E685-1546-41DB-8B1D-478A61753444}" type="pres">
      <dgm:prSet presAssocID="{9DC34A2C-4BC7-47C2-AB6A-9D5D72AAEED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D45057-B992-46DE-8342-81998178E7F4}" type="pres">
      <dgm:prSet presAssocID="{9DC34A2C-4BC7-47C2-AB6A-9D5D72AAEED9}" presName="negativeSpace" presStyleCnt="0"/>
      <dgm:spPr/>
    </dgm:pt>
    <dgm:pt modelId="{B02CB3F9-36F3-4143-8333-E3832F1069AF}" type="pres">
      <dgm:prSet presAssocID="{9DC34A2C-4BC7-47C2-AB6A-9D5D72AAEED9}" presName="childText" presStyleLbl="conFgAcc1" presStyleIdx="0" presStyleCnt="4">
        <dgm:presLayoutVars>
          <dgm:bulletEnabled val="1"/>
        </dgm:presLayoutVars>
      </dgm:prSet>
      <dgm:spPr/>
    </dgm:pt>
    <dgm:pt modelId="{6D99094E-844E-4670-90FC-3304E7C7836D}" type="pres">
      <dgm:prSet presAssocID="{54C76A67-B2F7-496B-99CE-F9A07BE08E11}" presName="spaceBetweenRectangles" presStyleCnt="0"/>
      <dgm:spPr/>
    </dgm:pt>
    <dgm:pt modelId="{A2AAA211-52DC-4773-A538-B252D6D3F9FD}" type="pres">
      <dgm:prSet presAssocID="{F97E9A59-0EE7-48A4-8BCE-979ACBFF401D}" presName="parentLin" presStyleCnt="0"/>
      <dgm:spPr/>
    </dgm:pt>
    <dgm:pt modelId="{333E39A4-CBE1-40DC-8AC1-B205ACE1477D}" type="pres">
      <dgm:prSet presAssocID="{F97E9A59-0EE7-48A4-8BCE-979ACBFF401D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2A49365-FA8E-425B-9CC2-02E4B9F8FAEE}" type="pres">
      <dgm:prSet presAssocID="{F97E9A59-0EE7-48A4-8BCE-979ACBFF40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FE07A7-EE9D-494E-8796-69A99C5E2EFF}" type="pres">
      <dgm:prSet presAssocID="{F97E9A59-0EE7-48A4-8BCE-979ACBFF401D}" presName="negativeSpace" presStyleCnt="0"/>
      <dgm:spPr/>
    </dgm:pt>
    <dgm:pt modelId="{B185DEDB-8217-4EC1-B69D-2B09C64251E8}" type="pres">
      <dgm:prSet presAssocID="{F97E9A59-0EE7-48A4-8BCE-979ACBFF401D}" presName="childText" presStyleLbl="conFgAcc1" presStyleIdx="1" presStyleCnt="4">
        <dgm:presLayoutVars>
          <dgm:bulletEnabled val="1"/>
        </dgm:presLayoutVars>
      </dgm:prSet>
      <dgm:spPr/>
    </dgm:pt>
    <dgm:pt modelId="{A291E3E2-620E-4869-B2A4-296002C3FDF6}" type="pres">
      <dgm:prSet presAssocID="{39847771-8B6C-4C11-8C4A-DE244CBB6696}" presName="spaceBetweenRectangles" presStyleCnt="0"/>
      <dgm:spPr/>
    </dgm:pt>
    <dgm:pt modelId="{3EF73E8D-D7DC-440D-8DFF-7BA387057666}" type="pres">
      <dgm:prSet presAssocID="{F2C4A7C4-B6D4-4890-B2A8-22099267FADA}" presName="parentLin" presStyleCnt="0"/>
      <dgm:spPr/>
    </dgm:pt>
    <dgm:pt modelId="{98AB5AA9-0038-46F9-98FC-A8D2C33DBEF6}" type="pres">
      <dgm:prSet presAssocID="{F2C4A7C4-B6D4-4890-B2A8-22099267FADA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15619F2-7B90-4F61-9C9A-209BEEE1FE02}" type="pres">
      <dgm:prSet presAssocID="{F2C4A7C4-B6D4-4890-B2A8-22099267FA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AABEFC-BAED-4946-9E24-D8ADCB293E1C}" type="pres">
      <dgm:prSet presAssocID="{F2C4A7C4-B6D4-4890-B2A8-22099267FADA}" presName="negativeSpace" presStyleCnt="0"/>
      <dgm:spPr/>
    </dgm:pt>
    <dgm:pt modelId="{8BA73E1A-DC5E-4A42-99D6-582A987CF3A5}" type="pres">
      <dgm:prSet presAssocID="{F2C4A7C4-B6D4-4890-B2A8-22099267FADA}" presName="childText" presStyleLbl="conFgAcc1" presStyleIdx="2" presStyleCnt="4">
        <dgm:presLayoutVars>
          <dgm:bulletEnabled val="1"/>
        </dgm:presLayoutVars>
      </dgm:prSet>
      <dgm:spPr/>
    </dgm:pt>
    <dgm:pt modelId="{84612DE1-D209-4644-B7CE-778FB605D34A}" type="pres">
      <dgm:prSet presAssocID="{96305D0A-5723-4191-BB5F-6F570CA82653}" presName="spaceBetweenRectangles" presStyleCnt="0"/>
      <dgm:spPr/>
    </dgm:pt>
    <dgm:pt modelId="{BD4111DC-9363-4201-BC14-F1BC3B2C9D1D}" type="pres">
      <dgm:prSet presAssocID="{989B260C-83DE-4BC7-93D6-CC1C45584AE3}" presName="parentLin" presStyleCnt="0"/>
      <dgm:spPr/>
    </dgm:pt>
    <dgm:pt modelId="{20DB2F00-E388-4E50-A806-4B57044A2E84}" type="pres">
      <dgm:prSet presAssocID="{989B260C-83DE-4BC7-93D6-CC1C45584AE3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BFC394E-24BF-4477-BC8B-C1441B21960F}" type="pres">
      <dgm:prSet presAssocID="{989B260C-83DE-4BC7-93D6-CC1C45584A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8B2FE-C0DE-4EEE-B4FB-A550BF3433FA}" type="pres">
      <dgm:prSet presAssocID="{989B260C-83DE-4BC7-93D6-CC1C45584AE3}" presName="negativeSpace" presStyleCnt="0"/>
      <dgm:spPr/>
    </dgm:pt>
    <dgm:pt modelId="{0661BD45-82CB-40E8-B316-5D16FE81AEE2}" type="pres">
      <dgm:prSet presAssocID="{989B260C-83DE-4BC7-93D6-CC1C45584A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55EBB2-7715-47D2-9EE9-2672FF30DB23}" srcId="{E8E3B719-14EA-40C2-B6F7-B54E2539CA14}" destId="{9DC34A2C-4BC7-47C2-AB6A-9D5D72AAEED9}" srcOrd="0" destOrd="0" parTransId="{253C0BA4-47AD-4D6E-980A-F1001AC93554}" sibTransId="{54C76A67-B2F7-496B-99CE-F9A07BE08E11}"/>
    <dgm:cxn modelId="{C5D8E692-38AA-4AF0-823D-6174173B49F8}" type="presOf" srcId="{F2C4A7C4-B6D4-4890-B2A8-22099267FADA}" destId="{98AB5AA9-0038-46F9-98FC-A8D2C33DBEF6}" srcOrd="0" destOrd="0" presId="urn:microsoft.com/office/officeart/2005/8/layout/list1"/>
    <dgm:cxn modelId="{5AE9D222-357A-485A-B2C0-498F2658A170}" type="presOf" srcId="{9DC34A2C-4BC7-47C2-AB6A-9D5D72AAEED9}" destId="{7D6B6D9F-7151-4691-8BC5-FA45DD482876}" srcOrd="0" destOrd="0" presId="urn:microsoft.com/office/officeart/2005/8/layout/list1"/>
    <dgm:cxn modelId="{E995DC68-6C01-40C8-AF3A-1A17820DABCF}" type="presOf" srcId="{989B260C-83DE-4BC7-93D6-CC1C45584AE3}" destId="{20DB2F00-E388-4E50-A806-4B57044A2E84}" srcOrd="0" destOrd="0" presId="urn:microsoft.com/office/officeart/2005/8/layout/list1"/>
    <dgm:cxn modelId="{3A6DEDAE-5B20-4D08-A732-5F24CB5D74D5}" type="presOf" srcId="{F97E9A59-0EE7-48A4-8BCE-979ACBFF401D}" destId="{333E39A4-CBE1-40DC-8AC1-B205ACE1477D}" srcOrd="0" destOrd="0" presId="urn:microsoft.com/office/officeart/2005/8/layout/list1"/>
    <dgm:cxn modelId="{D20C577F-229C-4478-B9F0-AB1E26E4AF35}" type="presOf" srcId="{F2C4A7C4-B6D4-4890-B2A8-22099267FADA}" destId="{715619F2-7B90-4F61-9C9A-209BEEE1FE02}" srcOrd="1" destOrd="0" presId="urn:microsoft.com/office/officeart/2005/8/layout/list1"/>
    <dgm:cxn modelId="{638FC24C-DD24-4ADE-8F4D-0733E834A350}" srcId="{E8E3B719-14EA-40C2-B6F7-B54E2539CA14}" destId="{F2C4A7C4-B6D4-4890-B2A8-22099267FADA}" srcOrd="2" destOrd="0" parTransId="{54A829AA-2F7C-45F3-B676-DCCB8060F3C8}" sibTransId="{96305D0A-5723-4191-BB5F-6F570CA82653}"/>
    <dgm:cxn modelId="{B87489BA-679A-4072-B717-AAAE4315C987}" type="presOf" srcId="{E8E3B719-14EA-40C2-B6F7-B54E2539CA14}" destId="{06652ACA-1CE7-4481-A3F8-43452FA34C81}" srcOrd="0" destOrd="0" presId="urn:microsoft.com/office/officeart/2005/8/layout/list1"/>
    <dgm:cxn modelId="{23BB4982-B01F-4B8D-8A46-38C67EAC03E7}" type="presOf" srcId="{9DC34A2C-4BC7-47C2-AB6A-9D5D72AAEED9}" destId="{C465E685-1546-41DB-8B1D-478A61753444}" srcOrd="1" destOrd="0" presId="urn:microsoft.com/office/officeart/2005/8/layout/list1"/>
    <dgm:cxn modelId="{55896E94-83FB-400C-8FEB-3CF7E20F9CAE}" type="presOf" srcId="{F97E9A59-0EE7-48A4-8BCE-979ACBFF401D}" destId="{F2A49365-FA8E-425B-9CC2-02E4B9F8FAEE}" srcOrd="1" destOrd="0" presId="urn:microsoft.com/office/officeart/2005/8/layout/list1"/>
    <dgm:cxn modelId="{5C84C003-1EAB-42E1-8F43-D185A8A91169}" srcId="{E8E3B719-14EA-40C2-B6F7-B54E2539CA14}" destId="{F97E9A59-0EE7-48A4-8BCE-979ACBFF401D}" srcOrd="1" destOrd="0" parTransId="{51DF9759-ABEF-4C80-BBE4-79DD959E2F6B}" sibTransId="{39847771-8B6C-4C11-8C4A-DE244CBB6696}"/>
    <dgm:cxn modelId="{BC6876A5-499D-4DFC-8A8A-EFE7457C7E7A}" type="presOf" srcId="{989B260C-83DE-4BC7-93D6-CC1C45584AE3}" destId="{8BFC394E-24BF-4477-BC8B-C1441B21960F}" srcOrd="1" destOrd="0" presId="urn:microsoft.com/office/officeart/2005/8/layout/list1"/>
    <dgm:cxn modelId="{63EFB467-EFC1-45D4-AE45-FB83AB7172F7}" srcId="{E8E3B719-14EA-40C2-B6F7-B54E2539CA14}" destId="{989B260C-83DE-4BC7-93D6-CC1C45584AE3}" srcOrd="3" destOrd="0" parTransId="{472B234E-0A27-481C-8C30-86B101D9E263}" sibTransId="{26E3B717-88B5-40C9-834E-85B5975C50D2}"/>
    <dgm:cxn modelId="{B4F643B2-CA9B-4A83-873D-6B14437473FB}" type="presParOf" srcId="{06652ACA-1CE7-4481-A3F8-43452FA34C81}" destId="{81A542DC-4A99-4CE4-AD28-302C514128C5}" srcOrd="0" destOrd="0" presId="urn:microsoft.com/office/officeart/2005/8/layout/list1"/>
    <dgm:cxn modelId="{25105AA2-2AD2-407D-9586-1C62B858AF20}" type="presParOf" srcId="{81A542DC-4A99-4CE4-AD28-302C514128C5}" destId="{7D6B6D9F-7151-4691-8BC5-FA45DD482876}" srcOrd="0" destOrd="0" presId="urn:microsoft.com/office/officeart/2005/8/layout/list1"/>
    <dgm:cxn modelId="{9B94BC25-79B5-4CB1-B29F-EF7BF1438A7F}" type="presParOf" srcId="{81A542DC-4A99-4CE4-AD28-302C514128C5}" destId="{C465E685-1546-41DB-8B1D-478A61753444}" srcOrd="1" destOrd="0" presId="urn:microsoft.com/office/officeart/2005/8/layout/list1"/>
    <dgm:cxn modelId="{0303BC5F-53C3-4B82-B7AA-DD5A894B88C6}" type="presParOf" srcId="{06652ACA-1CE7-4481-A3F8-43452FA34C81}" destId="{46D45057-B992-46DE-8342-81998178E7F4}" srcOrd="1" destOrd="0" presId="urn:microsoft.com/office/officeart/2005/8/layout/list1"/>
    <dgm:cxn modelId="{AA8AA315-85E7-4FC8-A08B-19702D06E235}" type="presParOf" srcId="{06652ACA-1CE7-4481-A3F8-43452FA34C81}" destId="{B02CB3F9-36F3-4143-8333-E3832F1069AF}" srcOrd="2" destOrd="0" presId="urn:microsoft.com/office/officeart/2005/8/layout/list1"/>
    <dgm:cxn modelId="{9E4FE8E9-BEAE-413F-AD59-54808325945E}" type="presParOf" srcId="{06652ACA-1CE7-4481-A3F8-43452FA34C81}" destId="{6D99094E-844E-4670-90FC-3304E7C7836D}" srcOrd="3" destOrd="0" presId="urn:microsoft.com/office/officeart/2005/8/layout/list1"/>
    <dgm:cxn modelId="{0577778E-806E-4BAE-A439-D12FE29D1DAD}" type="presParOf" srcId="{06652ACA-1CE7-4481-A3F8-43452FA34C81}" destId="{A2AAA211-52DC-4773-A538-B252D6D3F9FD}" srcOrd="4" destOrd="0" presId="urn:microsoft.com/office/officeart/2005/8/layout/list1"/>
    <dgm:cxn modelId="{EA53E168-7BCD-4436-8B77-A60BA9C04C24}" type="presParOf" srcId="{A2AAA211-52DC-4773-A538-B252D6D3F9FD}" destId="{333E39A4-CBE1-40DC-8AC1-B205ACE1477D}" srcOrd="0" destOrd="0" presId="urn:microsoft.com/office/officeart/2005/8/layout/list1"/>
    <dgm:cxn modelId="{9F4F355C-31F5-4570-9E27-6B40F36E4AC1}" type="presParOf" srcId="{A2AAA211-52DC-4773-A538-B252D6D3F9FD}" destId="{F2A49365-FA8E-425B-9CC2-02E4B9F8FAEE}" srcOrd="1" destOrd="0" presId="urn:microsoft.com/office/officeart/2005/8/layout/list1"/>
    <dgm:cxn modelId="{E8E8EB60-982B-406A-B6CA-5BFA1C899DD4}" type="presParOf" srcId="{06652ACA-1CE7-4481-A3F8-43452FA34C81}" destId="{1FFE07A7-EE9D-494E-8796-69A99C5E2EFF}" srcOrd="5" destOrd="0" presId="urn:microsoft.com/office/officeart/2005/8/layout/list1"/>
    <dgm:cxn modelId="{FCB167B2-1104-415D-A0CB-4389B6EC597A}" type="presParOf" srcId="{06652ACA-1CE7-4481-A3F8-43452FA34C81}" destId="{B185DEDB-8217-4EC1-B69D-2B09C64251E8}" srcOrd="6" destOrd="0" presId="urn:microsoft.com/office/officeart/2005/8/layout/list1"/>
    <dgm:cxn modelId="{8D554346-26E5-4901-B1B9-42240D1734A8}" type="presParOf" srcId="{06652ACA-1CE7-4481-A3F8-43452FA34C81}" destId="{A291E3E2-620E-4869-B2A4-296002C3FDF6}" srcOrd="7" destOrd="0" presId="urn:microsoft.com/office/officeart/2005/8/layout/list1"/>
    <dgm:cxn modelId="{2228350D-AD02-4283-97D9-4557CA39A0B1}" type="presParOf" srcId="{06652ACA-1CE7-4481-A3F8-43452FA34C81}" destId="{3EF73E8D-D7DC-440D-8DFF-7BA387057666}" srcOrd="8" destOrd="0" presId="urn:microsoft.com/office/officeart/2005/8/layout/list1"/>
    <dgm:cxn modelId="{0F88C4AF-1103-4DBC-8FBF-FB651594A25C}" type="presParOf" srcId="{3EF73E8D-D7DC-440D-8DFF-7BA387057666}" destId="{98AB5AA9-0038-46F9-98FC-A8D2C33DBEF6}" srcOrd="0" destOrd="0" presId="urn:microsoft.com/office/officeart/2005/8/layout/list1"/>
    <dgm:cxn modelId="{65A4322F-00C6-4D27-B79B-F314639144AD}" type="presParOf" srcId="{3EF73E8D-D7DC-440D-8DFF-7BA387057666}" destId="{715619F2-7B90-4F61-9C9A-209BEEE1FE02}" srcOrd="1" destOrd="0" presId="urn:microsoft.com/office/officeart/2005/8/layout/list1"/>
    <dgm:cxn modelId="{1FCC27A0-8233-4D7E-89F2-AA3034B10E14}" type="presParOf" srcId="{06652ACA-1CE7-4481-A3F8-43452FA34C81}" destId="{4FAABEFC-BAED-4946-9E24-D8ADCB293E1C}" srcOrd="9" destOrd="0" presId="urn:microsoft.com/office/officeart/2005/8/layout/list1"/>
    <dgm:cxn modelId="{1D35808E-F525-4F3A-97E7-55C7570AEACB}" type="presParOf" srcId="{06652ACA-1CE7-4481-A3F8-43452FA34C81}" destId="{8BA73E1A-DC5E-4A42-99D6-582A987CF3A5}" srcOrd="10" destOrd="0" presId="urn:microsoft.com/office/officeart/2005/8/layout/list1"/>
    <dgm:cxn modelId="{744C3F9C-CC36-408B-8D3F-7FBAFE4CB303}" type="presParOf" srcId="{06652ACA-1CE7-4481-A3F8-43452FA34C81}" destId="{84612DE1-D209-4644-B7CE-778FB605D34A}" srcOrd="11" destOrd="0" presId="urn:microsoft.com/office/officeart/2005/8/layout/list1"/>
    <dgm:cxn modelId="{B65B02F7-30BB-48EF-926E-C2AB79093260}" type="presParOf" srcId="{06652ACA-1CE7-4481-A3F8-43452FA34C81}" destId="{BD4111DC-9363-4201-BC14-F1BC3B2C9D1D}" srcOrd="12" destOrd="0" presId="urn:microsoft.com/office/officeart/2005/8/layout/list1"/>
    <dgm:cxn modelId="{3A5DAACA-DCFD-44F0-9AB6-73025A0F60E0}" type="presParOf" srcId="{BD4111DC-9363-4201-BC14-F1BC3B2C9D1D}" destId="{20DB2F00-E388-4E50-A806-4B57044A2E84}" srcOrd="0" destOrd="0" presId="urn:microsoft.com/office/officeart/2005/8/layout/list1"/>
    <dgm:cxn modelId="{0865A8A8-4D81-4211-8A1C-D6EC3550DEC3}" type="presParOf" srcId="{BD4111DC-9363-4201-BC14-F1BC3B2C9D1D}" destId="{8BFC394E-24BF-4477-BC8B-C1441B21960F}" srcOrd="1" destOrd="0" presId="urn:microsoft.com/office/officeart/2005/8/layout/list1"/>
    <dgm:cxn modelId="{9C369F0A-1654-4FEF-9BFC-CE33D4CDBB4D}" type="presParOf" srcId="{06652ACA-1CE7-4481-A3F8-43452FA34C81}" destId="{F798B2FE-C0DE-4EEE-B4FB-A550BF3433FA}" srcOrd="13" destOrd="0" presId="urn:microsoft.com/office/officeart/2005/8/layout/list1"/>
    <dgm:cxn modelId="{AA392631-44D3-4BE2-93AB-A551F6F192CA}" type="presParOf" srcId="{06652ACA-1CE7-4481-A3F8-43452FA34C81}" destId="{0661BD45-82CB-40E8-B316-5D16FE81AEE2}" srcOrd="14" destOrd="0" presId="urn:microsoft.com/office/officeart/2005/8/layout/list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072ED4E-6F7A-41C5-8EB2-9AEB99F1A0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817DEC7-5C2D-4E05-BA59-C3ACB1F1E526}">
      <dgm:prSet phldrT="[텍스트]"/>
      <dgm:spPr/>
      <dgm:t>
        <a:bodyPr/>
        <a:lstStyle/>
        <a:p>
          <a:pPr latinLnBrk="1"/>
          <a:r>
            <a:rPr lang="ko-KR" altLang="en-US" dirty="0" smtClean="0"/>
            <a:t>전후</a:t>
          </a:r>
          <a:r>
            <a:rPr lang="en-US" altLang="ko-KR" dirty="0" smtClean="0"/>
            <a:t>(</a:t>
          </a:r>
          <a:r>
            <a:rPr lang="ko-KR" altLang="en-US" dirty="0" smtClean="0"/>
            <a:t>戰後</a:t>
          </a:r>
          <a:r>
            <a:rPr lang="en-US" altLang="ko-KR" dirty="0" smtClean="0"/>
            <a:t>) </a:t>
          </a:r>
          <a:r>
            <a:rPr lang="ko-KR" altLang="en-US" dirty="0" smtClean="0"/>
            <a:t>일본의 경제발전과 같은 플러스적인 면</a:t>
          </a:r>
          <a:endParaRPr lang="ko-KR" altLang="en-US" dirty="0"/>
        </a:p>
      </dgm:t>
    </dgm:pt>
    <dgm:pt modelId="{33F2EB6A-02A8-4F68-A4DC-C375921B1E84}" type="parTrans" cxnId="{9D3FBBCF-C991-46DD-99E8-243B6B3A9D0A}">
      <dgm:prSet/>
      <dgm:spPr/>
      <dgm:t>
        <a:bodyPr/>
        <a:lstStyle/>
        <a:p>
          <a:pPr latinLnBrk="1"/>
          <a:endParaRPr lang="ko-KR" altLang="en-US"/>
        </a:p>
      </dgm:t>
    </dgm:pt>
    <dgm:pt modelId="{24869E62-5B73-43B8-99A2-8B3F379733B4}" type="sibTrans" cxnId="{9D3FBBCF-C991-46DD-99E8-243B6B3A9D0A}">
      <dgm:prSet/>
      <dgm:spPr/>
      <dgm:t>
        <a:bodyPr/>
        <a:lstStyle/>
        <a:p>
          <a:pPr latinLnBrk="1"/>
          <a:endParaRPr lang="ko-KR" altLang="en-US"/>
        </a:p>
      </dgm:t>
    </dgm:pt>
    <dgm:pt modelId="{59B8A71E-ECD3-477E-8C56-FCA856710864}">
      <dgm:prSet phldrT="[텍스트]"/>
      <dgm:spPr/>
      <dgm:t>
        <a:bodyPr/>
        <a:lstStyle/>
        <a:p>
          <a:pPr latinLnBrk="1"/>
          <a:r>
            <a:rPr lang="ko-KR" altLang="en-US" dirty="0" smtClean="0"/>
            <a:t>전전</a:t>
          </a:r>
          <a:r>
            <a:rPr lang="en-US" altLang="ko-KR" dirty="0" smtClean="0"/>
            <a:t>(</a:t>
          </a:r>
          <a:r>
            <a:rPr lang="ko-KR" altLang="en-US" dirty="0" smtClean="0"/>
            <a:t>戰前</a:t>
          </a:r>
          <a:r>
            <a:rPr lang="en-US" altLang="ko-KR" dirty="0" smtClean="0"/>
            <a:t>)</a:t>
          </a:r>
          <a:r>
            <a:rPr lang="ko-KR" altLang="en-US" dirty="0" smtClean="0"/>
            <a:t>의 무비판적인 군국주의화와 같은 마이너스적인 면</a:t>
          </a:r>
          <a:endParaRPr lang="ko-KR" altLang="en-US" dirty="0"/>
        </a:p>
      </dgm:t>
    </dgm:pt>
    <dgm:pt modelId="{91BEDAC6-67D5-4565-8440-ABDD8107BFFC}" type="parTrans" cxnId="{521280FB-8DB5-4540-9BF1-B37D4E108A31}">
      <dgm:prSet/>
      <dgm:spPr/>
      <dgm:t>
        <a:bodyPr/>
        <a:lstStyle/>
        <a:p>
          <a:pPr latinLnBrk="1"/>
          <a:endParaRPr lang="ko-KR" altLang="en-US"/>
        </a:p>
      </dgm:t>
    </dgm:pt>
    <dgm:pt modelId="{CF493FC8-D44E-4DB0-87D8-366FF86B40AD}" type="sibTrans" cxnId="{521280FB-8DB5-4540-9BF1-B37D4E108A31}">
      <dgm:prSet/>
      <dgm:spPr/>
      <dgm:t>
        <a:bodyPr/>
        <a:lstStyle/>
        <a:p>
          <a:pPr latinLnBrk="1"/>
          <a:endParaRPr lang="ko-KR" altLang="en-US"/>
        </a:p>
      </dgm:t>
    </dgm:pt>
    <dgm:pt modelId="{8F434F2D-B8F1-46BB-8B78-679D56D4B00E}">
      <dgm:prSet phldrT="[텍스트]"/>
      <dgm:spPr/>
      <dgm:t>
        <a:bodyPr/>
        <a:lstStyle/>
        <a:p>
          <a:pPr latinLnBrk="1"/>
          <a:r>
            <a:rPr lang="ko-KR" altLang="en-US" dirty="0" smtClean="0"/>
            <a:t>일본인의 성격을 외형상 싹싹하고 온화한 인상을 풍기게 하는데 기여</a:t>
          </a:r>
          <a:endParaRPr lang="ko-KR" altLang="en-US" dirty="0"/>
        </a:p>
      </dgm:t>
    </dgm:pt>
    <dgm:pt modelId="{AAC60BB1-07A9-4A56-95BC-62E40D73C8F7}" type="parTrans" cxnId="{AF99B54E-37A5-4DAE-823C-54DFFC883419}">
      <dgm:prSet/>
      <dgm:spPr/>
      <dgm:t>
        <a:bodyPr/>
        <a:lstStyle/>
        <a:p>
          <a:pPr latinLnBrk="1"/>
          <a:endParaRPr lang="ko-KR" altLang="en-US"/>
        </a:p>
      </dgm:t>
    </dgm:pt>
    <dgm:pt modelId="{3100C8E8-9FE2-470D-B7D5-C7DEFAA02E80}" type="sibTrans" cxnId="{AF99B54E-37A5-4DAE-823C-54DFFC883419}">
      <dgm:prSet/>
      <dgm:spPr/>
      <dgm:t>
        <a:bodyPr/>
        <a:lstStyle/>
        <a:p>
          <a:pPr latinLnBrk="1"/>
          <a:endParaRPr lang="ko-KR" altLang="en-US"/>
        </a:p>
      </dgm:t>
    </dgm:pt>
    <dgm:pt modelId="{79A03E64-B160-44EB-8EC2-C9BC41BB35E5}" type="pres">
      <dgm:prSet presAssocID="{E072ED4E-6F7A-41C5-8EB2-9AEB99F1A0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82C630-F8E3-4418-B4E9-2B5D88A09F09}" type="pres">
      <dgm:prSet presAssocID="{C817DEC7-5C2D-4E05-BA59-C3ACB1F1E526}" presName="parentLin" presStyleCnt="0"/>
      <dgm:spPr/>
    </dgm:pt>
    <dgm:pt modelId="{708222A2-487F-43B3-BCAC-34E01073E128}" type="pres">
      <dgm:prSet presAssocID="{C817DEC7-5C2D-4E05-BA59-C3ACB1F1E52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F190A6D-AD1C-434F-AB08-F90D33211309}" type="pres">
      <dgm:prSet presAssocID="{C817DEC7-5C2D-4E05-BA59-C3ACB1F1E5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015D5D-9C79-4BE0-A6BE-D6F15E85971D}" type="pres">
      <dgm:prSet presAssocID="{C817DEC7-5C2D-4E05-BA59-C3ACB1F1E526}" presName="negativeSpace" presStyleCnt="0"/>
      <dgm:spPr/>
    </dgm:pt>
    <dgm:pt modelId="{03163529-962A-43A5-8A4F-FAABF0A52512}" type="pres">
      <dgm:prSet presAssocID="{C817DEC7-5C2D-4E05-BA59-C3ACB1F1E526}" presName="childText" presStyleLbl="conFgAcc1" presStyleIdx="0" presStyleCnt="3" custScaleX="79845">
        <dgm:presLayoutVars>
          <dgm:bulletEnabled val="1"/>
        </dgm:presLayoutVars>
      </dgm:prSet>
      <dgm:spPr/>
    </dgm:pt>
    <dgm:pt modelId="{C6FA99F0-D4EB-4676-81C4-5150F2D8F303}" type="pres">
      <dgm:prSet presAssocID="{24869E62-5B73-43B8-99A2-8B3F379733B4}" presName="spaceBetweenRectangles" presStyleCnt="0"/>
      <dgm:spPr/>
    </dgm:pt>
    <dgm:pt modelId="{BFFF2950-77CD-41FE-9D32-DC80217136BD}" type="pres">
      <dgm:prSet presAssocID="{59B8A71E-ECD3-477E-8C56-FCA856710864}" presName="parentLin" presStyleCnt="0"/>
      <dgm:spPr/>
    </dgm:pt>
    <dgm:pt modelId="{C4D37592-CA63-430A-A277-6F8909CC1A44}" type="pres">
      <dgm:prSet presAssocID="{59B8A71E-ECD3-477E-8C56-FCA856710864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F17C347-8A48-493E-AE48-A90CEE5D863E}" type="pres">
      <dgm:prSet presAssocID="{59B8A71E-ECD3-477E-8C56-FCA856710864}" presName="parentText" presStyleLbl="node1" presStyleIdx="1" presStyleCnt="3" custLinFactNeighborY="2408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5DA488-B162-44B8-A7AB-A24ECB7DED58}" type="pres">
      <dgm:prSet presAssocID="{59B8A71E-ECD3-477E-8C56-FCA856710864}" presName="negativeSpace" presStyleCnt="0"/>
      <dgm:spPr/>
    </dgm:pt>
    <dgm:pt modelId="{2A74919D-D9A2-4928-BF9B-379523221BF6}" type="pres">
      <dgm:prSet presAssocID="{59B8A71E-ECD3-477E-8C56-FCA856710864}" presName="childText" presStyleLbl="conFgAcc1" presStyleIdx="1" presStyleCnt="3" custScaleX="79845" custLinFactY="6788" custLinFactNeighborY="100000">
        <dgm:presLayoutVars>
          <dgm:bulletEnabled val="1"/>
        </dgm:presLayoutVars>
      </dgm:prSet>
      <dgm:spPr/>
    </dgm:pt>
    <dgm:pt modelId="{93824C13-EF34-4E02-B1D7-E2150DDCB9A3}" type="pres">
      <dgm:prSet presAssocID="{CF493FC8-D44E-4DB0-87D8-366FF86B40AD}" presName="spaceBetweenRectangles" presStyleCnt="0"/>
      <dgm:spPr/>
    </dgm:pt>
    <dgm:pt modelId="{AEEE4093-0291-47C6-8DB8-71CD1781D3E9}" type="pres">
      <dgm:prSet presAssocID="{8F434F2D-B8F1-46BB-8B78-679D56D4B00E}" presName="parentLin" presStyleCnt="0"/>
      <dgm:spPr/>
    </dgm:pt>
    <dgm:pt modelId="{F63E4320-6DE3-48DF-87BB-EDBDF20B7577}" type="pres">
      <dgm:prSet presAssocID="{8F434F2D-B8F1-46BB-8B78-679D56D4B00E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EF87089-1052-4F65-B0C1-ECC75237D160}" type="pres">
      <dgm:prSet presAssocID="{8F434F2D-B8F1-46BB-8B78-679D56D4B00E}" presName="parentText" presStyleLbl="node1" presStyleIdx="2" presStyleCnt="3" custLinFactNeighborY="4328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77987F-9A65-45DE-AB2C-EE9CBBDFF378}" type="pres">
      <dgm:prSet presAssocID="{8F434F2D-B8F1-46BB-8B78-679D56D4B00E}" presName="negativeSpace" presStyleCnt="0"/>
      <dgm:spPr/>
    </dgm:pt>
    <dgm:pt modelId="{528931A0-D5C0-4EDB-B6C5-6E9558500557}" type="pres">
      <dgm:prSet presAssocID="{8F434F2D-B8F1-46BB-8B78-679D56D4B00E}" presName="childText" presStyleLbl="conFgAcc1" presStyleIdx="2" presStyleCnt="3" custScaleX="79845" custLinFactNeighborY="865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2721AFB-0B87-4970-9597-1319D8F70C29}" type="presOf" srcId="{C817DEC7-5C2D-4E05-BA59-C3ACB1F1E526}" destId="{0F190A6D-AD1C-434F-AB08-F90D33211309}" srcOrd="1" destOrd="0" presId="urn:microsoft.com/office/officeart/2005/8/layout/list1"/>
    <dgm:cxn modelId="{0C8AA2D7-5AF8-4D22-A4BE-FFC89EF8D5BB}" type="presOf" srcId="{59B8A71E-ECD3-477E-8C56-FCA856710864}" destId="{C4D37592-CA63-430A-A277-6F8909CC1A44}" srcOrd="0" destOrd="0" presId="urn:microsoft.com/office/officeart/2005/8/layout/list1"/>
    <dgm:cxn modelId="{521280FB-8DB5-4540-9BF1-B37D4E108A31}" srcId="{E072ED4E-6F7A-41C5-8EB2-9AEB99F1A03F}" destId="{59B8A71E-ECD3-477E-8C56-FCA856710864}" srcOrd="1" destOrd="0" parTransId="{91BEDAC6-67D5-4565-8440-ABDD8107BFFC}" sibTransId="{CF493FC8-D44E-4DB0-87D8-366FF86B40AD}"/>
    <dgm:cxn modelId="{704BC878-1330-45C1-9B37-17A33DDA07FB}" type="presOf" srcId="{59B8A71E-ECD3-477E-8C56-FCA856710864}" destId="{FF17C347-8A48-493E-AE48-A90CEE5D863E}" srcOrd="1" destOrd="0" presId="urn:microsoft.com/office/officeart/2005/8/layout/list1"/>
    <dgm:cxn modelId="{AB5844E3-3F23-4A13-9941-A182C98FA1AC}" type="presOf" srcId="{E072ED4E-6F7A-41C5-8EB2-9AEB99F1A03F}" destId="{79A03E64-B160-44EB-8EC2-C9BC41BB35E5}" srcOrd="0" destOrd="0" presId="urn:microsoft.com/office/officeart/2005/8/layout/list1"/>
    <dgm:cxn modelId="{E5DB7AAE-91FC-45EB-8812-D6F2BD328245}" type="presOf" srcId="{8F434F2D-B8F1-46BB-8B78-679D56D4B00E}" destId="{F63E4320-6DE3-48DF-87BB-EDBDF20B7577}" srcOrd="0" destOrd="0" presId="urn:microsoft.com/office/officeart/2005/8/layout/list1"/>
    <dgm:cxn modelId="{AF99B54E-37A5-4DAE-823C-54DFFC883419}" srcId="{E072ED4E-6F7A-41C5-8EB2-9AEB99F1A03F}" destId="{8F434F2D-B8F1-46BB-8B78-679D56D4B00E}" srcOrd="2" destOrd="0" parTransId="{AAC60BB1-07A9-4A56-95BC-62E40D73C8F7}" sibTransId="{3100C8E8-9FE2-470D-B7D5-C7DEFAA02E80}"/>
    <dgm:cxn modelId="{9D3FBBCF-C991-46DD-99E8-243B6B3A9D0A}" srcId="{E072ED4E-6F7A-41C5-8EB2-9AEB99F1A03F}" destId="{C817DEC7-5C2D-4E05-BA59-C3ACB1F1E526}" srcOrd="0" destOrd="0" parTransId="{33F2EB6A-02A8-4F68-A4DC-C375921B1E84}" sibTransId="{24869E62-5B73-43B8-99A2-8B3F379733B4}"/>
    <dgm:cxn modelId="{DFF02583-D46C-41FE-BD7C-E46BF2492001}" type="presOf" srcId="{8F434F2D-B8F1-46BB-8B78-679D56D4B00E}" destId="{4EF87089-1052-4F65-B0C1-ECC75237D160}" srcOrd="1" destOrd="0" presId="urn:microsoft.com/office/officeart/2005/8/layout/list1"/>
    <dgm:cxn modelId="{3A3A2EE7-419E-4DD3-8A98-5BA1DD3C173F}" type="presOf" srcId="{C817DEC7-5C2D-4E05-BA59-C3ACB1F1E526}" destId="{708222A2-487F-43B3-BCAC-34E01073E128}" srcOrd="0" destOrd="0" presId="urn:microsoft.com/office/officeart/2005/8/layout/list1"/>
    <dgm:cxn modelId="{34AD3F2A-2911-4E65-B4C0-4662013C3C73}" type="presParOf" srcId="{79A03E64-B160-44EB-8EC2-C9BC41BB35E5}" destId="{4482C630-F8E3-4418-B4E9-2B5D88A09F09}" srcOrd="0" destOrd="0" presId="urn:microsoft.com/office/officeart/2005/8/layout/list1"/>
    <dgm:cxn modelId="{C8633D82-37DC-412A-A890-1FBDA27DF1DD}" type="presParOf" srcId="{4482C630-F8E3-4418-B4E9-2B5D88A09F09}" destId="{708222A2-487F-43B3-BCAC-34E01073E128}" srcOrd="0" destOrd="0" presId="urn:microsoft.com/office/officeart/2005/8/layout/list1"/>
    <dgm:cxn modelId="{516A698C-1938-4C6B-8AA3-CAC32E647DA2}" type="presParOf" srcId="{4482C630-F8E3-4418-B4E9-2B5D88A09F09}" destId="{0F190A6D-AD1C-434F-AB08-F90D33211309}" srcOrd="1" destOrd="0" presId="urn:microsoft.com/office/officeart/2005/8/layout/list1"/>
    <dgm:cxn modelId="{3DDE8D41-8DFC-42E1-89D6-6E0814A57A75}" type="presParOf" srcId="{79A03E64-B160-44EB-8EC2-C9BC41BB35E5}" destId="{1C015D5D-9C79-4BE0-A6BE-D6F15E85971D}" srcOrd="1" destOrd="0" presId="urn:microsoft.com/office/officeart/2005/8/layout/list1"/>
    <dgm:cxn modelId="{ACFB2FDE-0EE8-4715-A1F1-B8A4F72C1BC9}" type="presParOf" srcId="{79A03E64-B160-44EB-8EC2-C9BC41BB35E5}" destId="{03163529-962A-43A5-8A4F-FAABF0A52512}" srcOrd="2" destOrd="0" presId="urn:microsoft.com/office/officeart/2005/8/layout/list1"/>
    <dgm:cxn modelId="{34CCEA6A-862F-401D-A033-751BD4FCFA49}" type="presParOf" srcId="{79A03E64-B160-44EB-8EC2-C9BC41BB35E5}" destId="{C6FA99F0-D4EB-4676-81C4-5150F2D8F303}" srcOrd="3" destOrd="0" presId="urn:microsoft.com/office/officeart/2005/8/layout/list1"/>
    <dgm:cxn modelId="{1D611A80-5995-42EB-90CF-ED21B73E67A8}" type="presParOf" srcId="{79A03E64-B160-44EB-8EC2-C9BC41BB35E5}" destId="{BFFF2950-77CD-41FE-9D32-DC80217136BD}" srcOrd="4" destOrd="0" presId="urn:microsoft.com/office/officeart/2005/8/layout/list1"/>
    <dgm:cxn modelId="{C6647BE8-6FA2-4813-8294-85488FE62011}" type="presParOf" srcId="{BFFF2950-77CD-41FE-9D32-DC80217136BD}" destId="{C4D37592-CA63-430A-A277-6F8909CC1A44}" srcOrd="0" destOrd="0" presId="urn:microsoft.com/office/officeart/2005/8/layout/list1"/>
    <dgm:cxn modelId="{9BCD2520-66A3-4FA5-B942-80E39021B925}" type="presParOf" srcId="{BFFF2950-77CD-41FE-9D32-DC80217136BD}" destId="{FF17C347-8A48-493E-AE48-A90CEE5D863E}" srcOrd="1" destOrd="0" presId="urn:microsoft.com/office/officeart/2005/8/layout/list1"/>
    <dgm:cxn modelId="{8ABD6D2E-D4F1-4DFF-ADBB-443DF6B0A4BC}" type="presParOf" srcId="{79A03E64-B160-44EB-8EC2-C9BC41BB35E5}" destId="{275DA488-B162-44B8-A7AB-A24ECB7DED58}" srcOrd="5" destOrd="0" presId="urn:microsoft.com/office/officeart/2005/8/layout/list1"/>
    <dgm:cxn modelId="{EB1CC6B0-0279-4440-95F3-EA500C7D96FF}" type="presParOf" srcId="{79A03E64-B160-44EB-8EC2-C9BC41BB35E5}" destId="{2A74919D-D9A2-4928-BF9B-379523221BF6}" srcOrd="6" destOrd="0" presId="urn:microsoft.com/office/officeart/2005/8/layout/list1"/>
    <dgm:cxn modelId="{2B835077-6DDC-43D5-A167-F35FE6E25274}" type="presParOf" srcId="{79A03E64-B160-44EB-8EC2-C9BC41BB35E5}" destId="{93824C13-EF34-4E02-B1D7-E2150DDCB9A3}" srcOrd="7" destOrd="0" presId="urn:microsoft.com/office/officeart/2005/8/layout/list1"/>
    <dgm:cxn modelId="{593C3B1D-DA52-46F8-97B1-314B3B9FF3B2}" type="presParOf" srcId="{79A03E64-B160-44EB-8EC2-C9BC41BB35E5}" destId="{AEEE4093-0291-47C6-8DB8-71CD1781D3E9}" srcOrd="8" destOrd="0" presId="urn:microsoft.com/office/officeart/2005/8/layout/list1"/>
    <dgm:cxn modelId="{B080F0A4-BF64-410E-BF5B-1484B8F00453}" type="presParOf" srcId="{AEEE4093-0291-47C6-8DB8-71CD1781D3E9}" destId="{F63E4320-6DE3-48DF-87BB-EDBDF20B7577}" srcOrd="0" destOrd="0" presId="urn:microsoft.com/office/officeart/2005/8/layout/list1"/>
    <dgm:cxn modelId="{738F8370-7919-4D88-ABB2-F6E9227D320E}" type="presParOf" srcId="{AEEE4093-0291-47C6-8DB8-71CD1781D3E9}" destId="{4EF87089-1052-4F65-B0C1-ECC75237D160}" srcOrd="1" destOrd="0" presId="urn:microsoft.com/office/officeart/2005/8/layout/list1"/>
    <dgm:cxn modelId="{2C2BDFF4-4B9C-4A4E-AEF9-7E51474425A9}" type="presParOf" srcId="{79A03E64-B160-44EB-8EC2-C9BC41BB35E5}" destId="{E777987F-9A65-45DE-AB2C-EE9CBBDFF378}" srcOrd="9" destOrd="0" presId="urn:microsoft.com/office/officeart/2005/8/layout/list1"/>
    <dgm:cxn modelId="{30C0EAE6-1A1C-4AE4-A144-71E5BE971B7C}" type="presParOf" srcId="{79A03E64-B160-44EB-8EC2-C9BC41BB35E5}" destId="{528931A0-D5C0-4EDB-B6C5-6E9558500557}" srcOrd="10" destOrd="0" presId="urn:microsoft.com/office/officeart/2005/8/layout/list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D8A5848-36EF-4B3C-9364-CD9FDF6AA6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55F91DF-EE4F-428F-B30A-E63CACDCC554}">
      <dgm:prSet phldrT="[텍스트]"/>
      <dgm:spPr/>
      <dgm:t>
        <a:bodyPr/>
        <a:lstStyle/>
        <a:p>
          <a:pPr latinLnBrk="1"/>
          <a:r>
            <a:rPr lang="ko-KR" altLang="en-US" dirty="0" smtClean="0"/>
            <a:t>무사도</a:t>
          </a:r>
          <a:endParaRPr lang="ko-KR" altLang="en-US" dirty="0"/>
        </a:p>
      </dgm:t>
    </dgm:pt>
    <dgm:pt modelId="{E9BF6975-1C7E-4390-948B-F5504D6A8D86}" type="parTrans" cxnId="{45C0CD9E-7AC8-466C-932B-76DE5E1879B0}">
      <dgm:prSet/>
      <dgm:spPr/>
      <dgm:t>
        <a:bodyPr/>
        <a:lstStyle/>
        <a:p>
          <a:pPr latinLnBrk="1"/>
          <a:endParaRPr lang="ko-KR" altLang="en-US"/>
        </a:p>
      </dgm:t>
    </dgm:pt>
    <dgm:pt modelId="{65CAD1D6-9C31-4A40-BBB9-82DCF82DDA4B}" type="sibTrans" cxnId="{45C0CD9E-7AC8-466C-932B-76DE5E1879B0}">
      <dgm:prSet/>
      <dgm:spPr/>
      <dgm:t>
        <a:bodyPr/>
        <a:lstStyle/>
        <a:p>
          <a:pPr latinLnBrk="1"/>
          <a:endParaRPr lang="ko-KR" altLang="en-US"/>
        </a:p>
      </dgm:t>
    </dgm:pt>
    <dgm:pt modelId="{0A6CAB03-EACF-4CFC-950E-5EDA9E54453F}">
      <dgm:prSet phldrT="[텍스트]"/>
      <dgm:spPr/>
      <dgm:t>
        <a:bodyPr/>
        <a:lstStyle/>
        <a:p>
          <a:pPr latinLnBrk="1"/>
          <a:r>
            <a:rPr lang="ko-KR" altLang="en-US" dirty="0" smtClean="0"/>
            <a:t>의</a:t>
          </a:r>
          <a:r>
            <a:rPr lang="en-US" altLang="ko-KR" dirty="0" smtClean="0"/>
            <a:t>(</a:t>
          </a:r>
          <a:r>
            <a:rPr lang="ko-KR" altLang="en-US" dirty="0" smtClean="0"/>
            <a:t>義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2E90A218-50FD-4151-ACE1-6E20B6E365F0}" type="parTrans" cxnId="{B8BBD35C-0305-4831-A95A-3059B4AC14BE}">
      <dgm:prSet/>
      <dgm:spPr/>
      <dgm:t>
        <a:bodyPr/>
        <a:lstStyle/>
        <a:p>
          <a:pPr latinLnBrk="1"/>
          <a:endParaRPr lang="ko-KR" altLang="en-US"/>
        </a:p>
      </dgm:t>
    </dgm:pt>
    <dgm:pt modelId="{087F3741-A5D9-4824-8603-D689FA68D22C}" type="sibTrans" cxnId="{B8BBD35C-0305-4831-A95A-3059B4AC14BE}">
      <dgm:prSet/>
      <dgm:spPr/>
      <dgm:t>
        <a:bodyPr/>
        <a:lstStyle/>
        <a:p>
          <a:pPr latinLnBrk="1"/>
          <a:endParaRPr lang="ko-KR" altLang="en-US"/>
        </a:p>
      </dgm:t>
    </dgm:pt>
    <dgm:pt modelId="{E186FB3B-ADE8-4536-8162-E813BD86DB8D}" type="pres">
      <dgm:prSet presAssocID="{4D8A5848-36EF-4B3C-9364-CD9FDF6AA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B1FC0D-DB19-43B9-813C-6B7853069C51}" type="pres">
      <dgm:prSet presAssocID="{C55F91DF-EE4F-428F-B30A-E63CACDCC554}" presName="parentLin" presStyleCnt="0"/>
      <dgm:spPr/>
    </dgm:pt>
    <dgm:pt modelId="{BFDD81C5-A3C8-41C2-8874-EBE373F5D159}" type="pres">
      <dgm:prSet presAssocID="{C55F91DF-EE4F-428F-B30A-E63CACDCC554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EA0C1F2-DD9F-4EF5-9822-5B7D0D9024A1}" type="pres">
      <dgm:prSet presAssocID="{C55F91DF-EE4F-428F-B30A-E63CACDCC5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64E937-6900-43F6-8A32-F0D6A391BB84}" type="pres">
      <dgm:prSet presAssocID="{C55F91DF-EE4F-428F-B30A-E63CACDCC554}" presName="negativeSpace" presStyleCnt="0"/>
      <dgm:spPr/>
    </dgm:pt>
    <dgm:pt modelId="{92C828E0-66FB-4539-8567-F520CD11807C}" type="pres">
      <dgm:prSet presAssocID="{C55F91DF-EE4F-428F-B30A-E63CACDCC554}" presName="childText" presStyleLbl="conFgAcc1" presStyleIdx="0" presStyleCnt="2">
        <dgm:presLayoutVars>
          <dgm:bulletEnabled val="1"/>
        </dgm:presLayoutVars>
      </dgm:prSet>
      <dgm:spPr/>
    </dgm:pt>
    <dgm:pt modelId="{AC514C05-DDB8-44C4-9806-F7DEE5212140}" type="pres">
      <dgm:prSet presAssocID="{65CAD1D6-9C31-4A40-BBB9-82DCF82DDA4B}" presName="spaceBetweenRectangles" presStyleCnt="0"/>
      <dgm:spPr/>
    </dgm:pt>
    <dgm:pt modelId="{3624D9EF-B4D7-49D5-9F15-EF76B932E9EA}" type="pres">
      <dgm:prSet presAssocID="{0A6CAB03-EACF-4CFC-950E-5EDA9E54453F}" presName="parentLin" presStyleCnt="0"/>
      <dgm:spPr/>
    </dgm:pt>
    <dgm:pt modelId="{02E2C514-0AC4-46DB-A269-C6B370986E37}" type="pres">
      <dgm:prSet presAssocID="{0A6CAB03-EACF-4CFC-950E-5EDA9E54453F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F9C5786-498C-4079-8274-9AFA7C5D4CDB}" type="pres">
      <dgm:prSet presAssocID="{0A6CAB03-EACF-4CFC-950E-5EDA9E5445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9CCE3E-BE8F-4D7D-AA96-6127B59E1104}" type="pres">
      <dgm:prSet presAssocID="{0A6CAB03-EACF-4CFC-950E-5EDA9E54453F}" presName="negativeSpace" presStyleCnt="0"/>
      <dgm:spPr/>
    </dgm:pt>
    <dgm:pt modelId="{6DC2E79A-FE13-4EFC-B824-46D2F899539D}" type="pres">
      <dgm:prSet presAssocID="{0A6CAB03-EACF-4CFC-950E-5EDA9E54453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DB73D8-52D9-4502-AE0C-045482B437CD}" type="presOf" srcId="{4D8A5848-36EF-4B3C-9364-CD9FDF6AA663}" destId="{E186FB3B-ADE8-4536-8162-E813BD86DB8D}" srcOrd="0" destOrd="0" presId="urn:microsoft.com/office/officeart/2005/8/layout/list1"/>
    <dgm:cxn modelId="{B8BBD35C-0305-4831-A95A-3059B4AC14BE}" srcId="{4D8A5848-36EF-4B3C-9364-CD9FDF6AA663}" destId="{0A6CAB03-EACF-4CFC-950E-5EDA9E54453F}" srcOrd="1" destOrd="0" parTransId="{2E90A218-50FD-4151-ACE1-6E20B6E365F0}" sibTransId="{087F3741-A5D9-4824-8603-D689FA68D22C}"/>
    <dgm:cxn modelId="{45C0CD9E-7AC8-466C-932B-76DE5E1879B0}" srcId="{4D8A5848-36EF-4B3C-9364-CD9FDF6AA663}" destId="{C55F91DF-EE4F-428F-B30A-E63CACDCC554}" srcOrd="0" destOrd="0" parTransId="{E9BF6975-1C7E-4390-948B-F5504D6A8D86}" sibTransId="{65CAD1D6-9C31-4A40-BBB9-82DCF82DDA4B}"/>
    <dgm:cxn modelId="{940D56DF-6241-4B7E-9023-0DA8DAEF1DE8}" type="presOf" srcId="{0A6CAB03-EACF-4CFC-950E-5EDA9E54453F}" destId="{6F9C5786-498C-4079-8274-9AFA7C5D4CDB}" srcOrd="1" destOrd="0" presId="urn:microsoft.com/office/officeart/2005/8/layout/list1"/>
    <dgm:cxn modelId="{69946B3D-3BB5-498A-B449-35ADF1234DE7}" type="presOf" srcId="{C55F91DF-EE4F-428F-B30A-E63CACDCC554}" destId="{BFDD81C5-A3C8-41C2-8874-EBE373F5D159}" srcOrd="0" destOrd="0" presId="urn:microsoft.com/office/officeart/2005/8/layout/list1"/>
    <dgm:cxn modelId="{ED13BF61-CC85-40E6-97CF-31632C4BFB80}" type="presOf" srcId="{0A6CAB03-EACF-4CFC-950E-5EDA9E54453F}" destId="{02E2C514-0AC4-46DB-A269-C6B370986E37}" srcOrd="0" destOrd="0" presId="urn:microsoft.com/office/officeart/2005/8/layout/list1"/>
    <dgm:cxn modelId="{8E49EE51-36E4-4E11-A6DF-14935D9141AB}" type="presOf" srcId="{C55F91DF-EE4F-428F-B30A-E63CACDCC554}" destId="{4EA0C1F2-DD9F-4EF5-9822-5B7D0D9024A1}" srcOrd="1" destOrd="0" presId="urn:microsoft.com/office/officeart/2005/8/layout/list1"/>
    <dgm:cxn modelId="{E95A3FB9-12B2-49B2-8DBA-D8400A1DA47A}" type="presParOf" srcId="{E186FB3B-ADE8-4536-8162-E813BD86DB8D}" destId="{4EB1FC0D-DB19-43B9-813C-6B7853069C51}" srcOrd="0" destOrd="0" presId="urn:microsoft.com/office/officeart/2005/8/layout/list1"/>
    <dgm:cxn modelId="{0E5D8BEA-C4DE-4D04-85CA-B860FB2FA6A0}" type="presParOf" srcId="{4EB1FC0D-DB19-43B9-813C-6B7853069C51}" destId="{BFDD81C5-A3C8-41C2-8874-EBE373F5D159}" srcOrd="0" destOrd="0" presId="urn:microsoft.com/office/officeart/2005/8/layout/list1"/>
    <dgm:cxn modelId="{3D9AB01A-C7EC-42C7-AEB5-B7696996F200}" type="presParOf" srcId="{4EB1FC0D-DB19-43B9-813C-6B7853069C51}" destId="{4EA0C1F2-DD9F-4EF5-9822-5B7D0D9024A1}" srcOrd="1" destOrd="0" presId="urn:microsoft.com/office/officeart/2005/8/layout/list1"/>
    <dgm:cxn modelId="{188AF551-B7FF-4ACD-8722-46384D12F107}" type="presParOf" srcId="{E186FB3B-ADE8-4536-8162-E813BD86DB8D}" destId="{8A64E937-6900-43F6-8A32-F0D6A391BB84}" srcOrd="1" destOrd="0" presId="urn:microsoft.com/office/officeart/2005/8/layout/list1"/>
    <dgm:cxn modelId="{6E12C7D4-5191-4778-9AF4-A4ECE9EB396B}" type="presParOf" srcId="{E186FB3B-ADE8-4536-8162-E813BD86DB8D}" destId="{92C828E0-66FB-4539-8567-F520CD11807C}" srcOrd="2" destOrd="0" presId="urn:microsoft.com/office/officeart/2005/8/layout/list1"/>
    <dgm:cxn modelId="{A29EC6D8-CE6A-4674-98F3-61122148BF61}" type="presParOf" srcId="{E186FB3B-ADE8-4536-8162-E813BD86DB8D}" destId="{AC514C05-DDB8-44C4-9806-F7DEE5212140}" srcOrd="3" destOrd="0" presId="urn:microsoft.com/office/officeart/2005/8/layout/list1"/>
    <dgm:cxn modelId="{DFDD4DB5-682A-4F28-BEBC-675F38FC6350}" type="presParOf" srcId="{E186FB3B-ADE8-4536-8162-E813BD86DB8D}" destId="{3624D9EF-B4D7-49D5-9F15-EF76B932E9EA}" srcOrd="4" destOrd="0" presId="urn:microsoft.com/office/officeart/2005/8/layout/list1"/>
    <dgm:cxn modelId="{9E4F7051-21C7-4F33-A32E-7037BD29CF43}" type="presParOf" srcId="{3624D9EF-B4D7-49D5-9F15-EF76B932E9EA}" destId="{02E2C514-0AC4-46DB-A269-C6B370986E37}" srcOrd="0" destOrd="0" presId="urn:microsoft.com/office/officeart/2005/8/layout/list1"/>
    <dgm:cxn modelId="{2C17BF39-422D-49B7-AE5C-B41F76DDFF50}" type="presParOf" srcId="{3624D9EF-B4D7-49D5-9F15-EF76B932E9EA}" destId="{6F9C5786-498C-4079-8274-9AFA7C5D4CDB}" srcOrd="1" destOrd="0" presId="urn:microsoft.com/office/officeart/2005/8/layout/list1"/>
    <dgm:cxn modelId="{54914E2A-F281-4E5E-AB6B-F4BD1A14AD92}" type="presParOf" srcId="{E186FB3B-ADE8-4536-8162-E813BD86DB8D}" destId="{779CCE3E-BE8F-4D7D-AA96-6127B59E1104}" srcOrd="5" destOrd="0" presId="urn:microsoft.com/office/officeart/2005/8/layout/list1"/>
    <dgm:cxn modelId="{99C47CB3-BE34-493B-AA82-D2C8C2A6E69C}" type="presParOf" srcId="{E186FB3B-ADE8-4536-8162-E813BD86DB8D}" destId="{6DC2E79A-FE13-4EFC-B824-46D2F899539D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FBEED3C-01C8-480D-9E7A-3EE10E8CB7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3179F32-CBC4-48C3-869B-3B3064BF313C}">
      <dgm:prSet phldrT="[텍스트]"/>
      <dgm:spPr/>
      <dgm:t>
        <a:bodyPr/>
        <a:lstStyle/>
        <a:p>
          <a:pPr latinLnBrk="1"/>
          <a:r>
            <a:rPr lang="ko-KR" altLang="en-US" dirty="0" smtClean="0"/>
            <a:t>무사도</a:t>
          </a:r>
          <a:endParaRPr lang="ko-KR" altLang="en-US" dirty="0"/>
        </a:p>
      </dgm:t>
    </dgm:pt>
    <dgm:pt modelId="{4B2C2C22-47F2-4620-AD0B-323AAA26BA7B}" type="parTrans" cxnId="{52CC4850-7B3F-4F17-818A-53F7E2CBB6AE}">
      <dgm:prSet/>
      <dgm:spPr/>
      <dgm:t>
        <a:bodyPr/>
        <a:lstStyle/>
        <a:p>
          <a:pPr latinLnBrk="1"/>
          <a:endParaRPr lang="ko-KR" altLang="en-US"/>
        </a:p>
      </dgm:t>
    </dgm:pt>
    <dgm:pt modelId="{184174A4-5242-4304-9006-1F2A3D6EA96F}" type="sibTrans" cxnId="{52CC4850-7B3F-4F17-818A-53F7E2CBB6AE}">
      <dgm:prSet/>
      <dgm:spPr/>
      <dgm:t>
        <a:bodyPr/>
        <a:lstStyle/>
        <a:p>
          <a:pPr latinLnBrk="1"/>
          <a:endParaRPr lang="ko-KR" altLang="en-US"/>
        </a:p>
      </dgm:t>
    </dgm:pt>
    <dgm:pt modelId="{5535570D-1456-4637-8610-448E4EC65FCB}" type="asst">
      <dgm:prSet phldrT="[텍스트]"/>
      <dgm:spPr/>
      <dgm:t>
        <a:bodyPr/>
        <a:lstStyle/>
        <a:p>
          <a:pPr latinLnBrk="1"/>
          <a:r>
            <a:rPr lang="ko-KR" altLang="en-US" dirty="0" smtClean="0"/>
            <a:t>충</a:t>
          </a:r>
          <a:endParaRPr lang="ko-KR" altLang="en-US" dirty="0"/>
        </a:p>
      </dgm:t>
    </dgm:pt>
    <dgm:pt modelId="{085D82BF-BFB9-49C2-A3A1-EECCE3A73EA4}" type="parTrans" cxnId="{7A8662D7-C236-4EF7-8EB2-F366E10E9F7E}">
      <dgm:prSet/>
      <dgm:spPr/>
      <dgm:t>
        <a:bodyPr/>
        <a:lstStyle/>
        <a:p>
          <a:pPr latinLnBrk="1"/>
          <a:endParaRPr lang="ko-KR" altLang="en-US"/>
        </a:p>
      </dgm:t>
    </dgm:pt>
    <dgm:pt modelId="{8AF2A42C-E47D-404E-A3C4-6CE2A9322CFB}" type="sibTrans" cxnId="{7A8662D7-C236-4EF7-8EB2-F366E10E9F7E}">
      <dgm:prSet/>
      <dgm:spPr/>
      <dgm:t>
        <a:bodyPr/>
        <a:lstStyle/>
        <a:p>
          <a:pPr latinLnBrk="1"/>
          <a:endParaRPr lang="ko-KR" altLang="en-US"/>
        </a:p>
      </dgm:t>
    </dgm:pt>
    <dgm:pt modelId="{D37B0555-9BA1-43D0-B654-B42E2534F1A6}">
      <dgm:prSet phldrT="[텍스트]"/>
      <dgm:spPr/>
      <dgm:t>
        <a:bodyPr/>
        <a:lstStyle/>
        <a:p>
          <a:pPr latinLnBrk="1"/>
          <a:r>
            <a:rPr lang="ko-KR" altLang="en-US" dirty="0" smtClean="0"/>
            <a:t>효</a:t>
          </a:r>
          <a:endParaRPr lang="ko-KR" altLang="en-US" dirty="0"/>
        </a:p>
      </dgm:t>
    </dgm:pt>
    <dgm:pt modelId="{C8C30F20-EDBF-45F3-B100-A6CF8E7E8C6D}" type="parTrans" cxnId="{B3E10CDE-EB4F-4DE4-A3E4-8A3AE59694E1}">
      <dgm:prSet/>
      <dgm:spPr/>
      <dgm:t>
        <a:bodyPr/>
        <a:lstStyle/>
        <a:p>
          <a:pPr latinLnBrk="1"/>
          <a:endParaRPr lang="ko-KR" altLang="en-US"/>
        </a:p>
      </dgm:t>
    </dgm:pt>
    <dgm:pt modelId="{0EC3221C-49FA-47FE-B563-C22533799E15}" type="sibTrans" cxnId="{B3E10CDE-EB4F-4DE4-A3E4-8A3AE59694E1}">
      <dgm:prSet/>
      <dgm:spPr/>
      <dgm:t>
        <a:bodyPr/>
        <a:lstStyle/>
        <a:p>
          <a:pPr latinLnBrk="1"/>
          <a:endParaRPr lang="ko-KR" altLang="en-US"/>
        </a:p>
      </dgm:t>
    </dgm:pt>
    <dgm:pt modelId="{C507FA59-F5D5-4167-851D-9350ECBD227C}">
      <dgm:prSet phldrT="[텍스트]"/>
      <dgm:spPr/>
      <dgm:t>
        <a:bodyPr/>
        <a:lstStyle/>
        <a:p>
          <a:pPr latinLnBrk="1"/>
          <a:r>
            <a:rPr lang="ko-KR" altLang="en-US" dirty="0" smtClean="0"/>
            <a:t>의</a:t>
          </a:r>
          <a:endParaRPr lang="ko-KR" altLang="en-US" dirty="0"/>
        </a:p>
      </dgm:t>
    </dgm:pt>
    <dgm:pt modelId="{87640D7C-C815-4D70-8920-98B71D421713}" type="parTrans" cxnId="{93160424-A292-46D1-9A26-69A2AA42EB53}">
      <dgm:prSet/>
      <dgm:spPr/>
      <dgm:t>
        <a:bodyPr/>
        <a:lstStyle/>
        <a:p>
          <a:pPr latinLnBrk="1"/>
          <a:endParaRPr lang="ko-KR" altLang="en-US"/>
        </a:p>
      </dgm:t>
    </dgm:pt>
    <dgm:pt modelId="{3659DFBB-2EA3-4171-826E-B1FC458D2C20}" type="sibTrans" cxnId="{93160424-A292-46D1-9A26-69A2AA42EB53}">
      <dgm:prSet/>
      <dgm:spPr/>
      <dgm:t>
        <a:bodyPr/>
        <a:lstStyle/>
        <a:p>
          <a:pPr latinLnBrk="1"/>
          <a:endParaRPr lang="ko-KR" altLang="en-US"/>
        </a:p>
      </dgm:t>
    </dgm:pt>
    <dgm:pt modelId="{E1B071B1-FB93-4FE1-B943-E3DAF5338905}">
      <dgm:prSet phldrT="[텍스트]"/>
      <dgm:spPr/>
      <dgm:t>
        <a:bodyPr/>
        <a:lstStyle/>
        <a:p>
          <a:pPr latinLnBrk="1"/>
          <a:r>
            <a:rPr lang="ko-KR" altLang="en-US" dirty="0" smtClean="0"/>
            <a:t>온</a:t>
          </a:r>
          <a:endParaRPr lang="ko-KR" altLang="en-US" dirty="0"/>
        </a:p>
      </dgm:t>
    </dgm:pt>
    <dgm:pt modelId="{9EAABD63-0BC0-43BB-9D4E-E6E0E4670D6A}" type="parTrans" cxnId="{752920D6-C3EE-48B9-BD26-7F6A14692837}">
      <dgm:prSet/>
      <dgm:spPr/>
      <dgm:t>
        <a:bodyPr/>
        <a:lstStyle/>
        <a:p>
          <a:pPr latinLnBrk="1"/>
          <a:endParaRPr lang="ko-KR" altLang="en-US"/>
        </a:p>
      </dgm:t>
    </dgm:pt>
    <dgm:pt modelId="{38C21FE7-1D3E-4B6E-A387-8B7362DCB7E6}" type="sibTrans" cxnId="{752920D6-C3EE-48B9-BD26-7F6A14692837}">
      <dgm:prSet/>
      <dgm:spPr/>
      <dgm:t>
        <a:bodyPr/>
        <a:lstStyle/>
        <a:p>
          <a:pPr latinLnBrk="1"/>
          <a:endParaRPr lang="ko-KR" altLang="en-US"/>
        </a:p>
      </dgm:t>
    </dgm:pt>
    <dgm:pt modelId="{A3A1208D-7982-4139-9F7B-7DFDE4170512}" type="pres">
      <dgm:prSet presAssocID="{EFBEED3C-01C8-480D-9E7A-3EE10E8CB7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E78645-7BE9-4CA2-982B-44538D4EBF79}" type="pres">
      <dgm:prSet presAssocID="{43179F32-CBC4-48C3-869B-3B3064BF313C}" presName="hierRoot1" presStyleCnt="0">
        <dgm:presLayoutVars>
          <dgm:hierBranch val="init"/>
        </dgm:presLayoutVars>
      </dgm:prSet>
      <dgm:spPr/>
    </dgm:pt>
    <dgm:pt modelId="{63591D02-87F2-4DE9-8CC7-9994003F4124}" type="pres">
      <dgm:prSet presAssocID="{43179F32-CBC4-48C3-869B-3B3064BF313C}" presName="rootComposite1" presStyleCnt="0"/>
      <dgm:spPr/>
    </dgm:pt>
    <dgm:pt modelId="{9B328682-5097-4F26-906B-21B0B97A0E34}" type="pres">
      <dgm:prSet presAssocID="{43179F32-CBC4-48C3-869B-3B3064BF31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873305-E0DC-4CC8-95E8-0BEABD21EA43}" type="pres">
      <dgm:prSet presAssocID="{43179F32-CBC4-48C3-869B-3B3064BF313C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78E9BFD-5BAF-4AD7-B3F7-57CB06877B88}" type="pres">
      <dgm:prSet presAssocID="{43179F32-CBC4-48C3-869B-3B3064BF313C}" presName="hierChild2" presStyleCnt="0"/>
      <dgm:spPr/>
    </dgm:pt>
    <dgm:pt modelId="{D62776AE-20D6-4A89-8D78-D4DAAB73F1CB}" type="pres">
      <dgm:prSet presAssocID="{C8C30F20-EDBF-45F3-B100-A6CF8E7E8C6D}" presName="Name37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E7B29D0-D929-4197-ABC9-C1CFB52D393D}" type="pres">
      <dgm:prSet presAssocID="{D37B0555-9BA1-43D0-B654-B42E2534F1A6}" presName="hierRoot2" presStyleCnt="0">
        <dgm:presLayoutVars>
          <dgm:hierBranch val="init"/>
        </dgm:presLayoutVars>
      </dgm:prSet>
      <dgm:spPr/>
    </dgm:pt>
    <dgm:pt modelId="{7342A19C-65A7-4CED-B608-5CFD7D94182B}" type="pres">
      <dgm:prSet presAssocID="{D37B0555-9BA1-43D0-B654-B42E2534F1A6}" presName="rootComposite" presStyleCnt="0"/>
      <dgm:spPr/>
    </dgm:pt>
    <dgm:pt modelId="{DDC4447B-E683-41BE-83CE-950E8CC39CA0}" type="pres">
      <dgm:prSet presAssocID="{D37B0555-9BA1-43D0-B654-B42E2534F1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34FAD7-7B2E-4AE6-8906-24F81E86B0F2}" type="pres">
      <dgm:prSet presAssocID="{D37B0555-9BA1-43D0-B654-B42E2534F1A6}" presName="rootConnector" presStyleLbl="node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6891AB9-2EC9-40FB-B825-328E0AD49355}" type="pres">
      <dgm:prSet presAssocID="{D37B0555-9BA1-43D0-B654-B42E2534F1A6}" presName="hierChild4" presStyleCnt="0"/>
      <dgm:spPr/>
    </dgm:pt>
    <dgm:pt modelId="{930A50C5-8478-4808-8706-7A91F09B6C11}" type="pres">
      <dgm:prSet presAssocID="{D37B0555-9BA1-43D0-B654-B42E2534F1A6}" presName="hierChild5" presStyleCnt="0"/>
      <dgm:spPr/>
    </dgm:pt>
    <dgm:pt modelId="{AECCF4F7-A233-4FDC-9813-5725360A8E91}" type="pres">
      <dgm:prSet presAssocID="{87640D7C-C815-4D70-8920-98B71D421713}" presName="Name37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CBD06CD-4691-4FCB-A760-C77103E0F8DE}" type="pres">
      <dgm:prSet presAssocID="{C507FA59-F5D5-4167-851D-9350ECBD227C}" presName="hierRoot2" presStyleCnt="0">
        <dgm:presLayoutVars>
          <dgm:hierBranch val="init"/>
        </dgm:presLayoutVars>
      </dgm:prSet>
      <dgm:spPr/>
    </dgm:pt>
    <dgm:pt modelId="{BF563983-E1F5-42A2-BA16-3DFB68F2DFBD}" type="pres">
      <dgm:prSet presAssocID="{C507FA59-F5D5-4167-851D-9350ECBD227C}" presName="rootComposite" presStyleCnt="0"/>
      <dgm:spPr/>
    </dgm:pt>
    <dgm:pt modelId="{46832863-969B-4638-9E68-9796193CC67A}" type="pres">
      <dgm:prSet presAssocID="{C507FA59-F5D5-4167-851D-9350ECBD227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D379B6-C666-4BE5-930B-DBF0AF44F276}" type="pres">
      <dgm:prSet presAssocID="{C507FA59-F5D5-4167-851D-9350ECBD227C}" presName="rootConnector" presStyleLbl="node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5B01B9E-2E9C-4184-88E7-F364D8CDC346}" type="pres">
      <dgm:prSet presAssocID="{C507FA59-F5D5-4167-851D-9350ECBD227C}" presName="hierChild4" presStyleCnt="0"/>
      <dgm:spPr/>
    </dgm:pt>
    <dgm:pt modelId="{79149C83-2A4B-4755-BE72-6B9A7F1E62BD}" type="pres">
      <dgm:prSet presAssocID="{C507FA59-F5D5-4167-851D-9350ECBD227C}" presName="hierChild5" presStyleCnt="0"/>
      <dgm:spPr/>
    </dgm:pt>
    <dgm:pt modelId="{81C20490-1775-4FB1-AC5C-8B6ADC4D3D30}" type="pres">
      <dgm:prSet presAssocID="{9EAABD63-0BC0-43BB-9D4E-E6E0E4670D6A}" presName="Name37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7ABFA688-33B1-4375-813A-21CF201F06CE}" type="pres">
      <dgm:prSet presAssocID="{E1B071B1-FB93-4FE1-B943-E3DAF5338905}" presName="hierRoot2" presStyleCnt="0">
        <dgm:presLayoutVars>
          <dgm:hierBranch val="init"/>
        </dgm:presLayoutVars>
      </dgm:prSet>
      <dgm:spPr/>
    </dgm:pt>
    <dgm:pt modelId="{22552BE2-4B18-4B6B-81D4-D46EEF6B7D74}" type="pres">
      <dgm:prSet presAssocID="{E1B071B1-FB93-4FE1-B943-E3DAF5338905}" presName="rootComposite" presStyleCnt="0"/>
      <dgm:spPr/>
    </dgm:pt>
    <dgm:pt modelId="{0BEBD50D-456E-4BD4-B10D-EF16F07A804E}" type="pres">
      <dgm:prSet presAssocID="{E1B071B1-FB93-4FE1-B943-E3DAF53389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7DC2B2-7241-4182-8BDE-DE3BBF2B05D8}" type="pres">
      <dgm:prSet presAssocID="{E1B071B1-FB93-4FE1-B943-E3DAF5338905}" presName="rootConnector" presStyleLbl="node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59F96D5-4407-428C-960B-6D706863B42A}" type="pres">
      <dgm:prSet presAssocID="{E1B071B1-FB93-4FE1-B943-E3DAF5338905}" presName="hierChild4" presStyleCnt="0"/>
      <dgm:spPr/>
    </dgm:pt>
    <dgm:pt modelId="{D701B439-6520-466C-BF95-FA07F53E75B8}" type="pres">
      <dgm:prSet presAssocID="{E1B071B1-FB93-4FE1-B943-E3DAF5338905}" presName="hierChild5" presStyleCnt="0"/>
      <dgm:spPr/>
    </dgm:pt>
    <dgm:pt modelId="{6170DDA2-CBE9-450E-AD43-EDBA3AC96D63}" type="pres">
      <dgm:prSet presAssocID="{43179F32-CBC4-48C3-869B-3B3064BF313C}" presName="hierChild3" presStyleCnt="0"/>
      <dgm:spPr/>
    </dgm:pt>
    <dgm:pt modelId="{C272866F-60A1-47C2-B4EB-432322DA7A37}" type="pres">
      <dgm:prSet presAssocID="{085D82BF-BFB9-49C2-A3A1-EECCE3A73EA4}" presName="Name111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DFAECCD-E63E-4A32-B3E3-52E686DBFC73}" type="pres">
      <dgm:prSet presAssocID="{5535570D-1456-4637-8610-448E4EC65FCB}" presName="hierRoot3" presStyleCnt="0">
        <dgm:presLayoutVars>
          <dgm:hierBranch val="init"/>
        </dgm:presLayoutVars>
      </dgm:prSet>
      <dgm:spPr/>
    </dgm:pt>
    <dgm:pt modelId="{915D274C-47D8-4FDC-83A8-F75544E41D8C}" type="pres">
      <dgm:prSet presAssocID="{5535570D-1456-4637-8610-448E4EC65FCB}" presName="rootComposite3" presStyleCnt="0"/>
      <dgm:spPr/>
    </dgm:pt>
    <dgm:pt modelId="{7ADB81E8-785D-4B4E-A57E-2A0DA8379BA9}" type="pres">
      <dgm:prSet presAssocID="{5535570D-1456-4637-8610-448E4EC65FCB}" presName="rootText3" presStyleLbl="asst1" presStyleIdx="0" presStyleCnt="1" custLinFactNeighborX="-11031" custLinFactNeighborY="234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6F7647-1B63-4E43-92AF-1518BBB09E5A}" type="pres">
      <dgm:prSet presAssocID="{5535570D-1456-4637-8610-448E4EC65FCB}" presName="rootConnector3" presStyleLbl="asst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C714700-276D-4366-AA47-8D9B6B1E4CA1}" type="pres">
      <dgm:prSet presAssocID="{5535570D-1456-4637-8610-448E4EC65FCB}" presName="hierChild6" presStyleCnt="0"/>
      <dgm:spPr/>
    </dgm:pt>
    <dgm:pt modelId="{8F24F180-6056-46B6-A6C1-EA2EE131A68D}" type="pres">
      <dgm:prSet presAssocID="{5535570D-1456-4637-8610-448E4EC65FCB}" presName="hierChild7" presStyleCnt="0"/>
      <dgm:spPr/>
    </dgm:pt>
  </dgm:ptLst>
  <dgm:cxnLst>
    <dgm:cxn modelId="{512C7A8A-F73C-462E-93DA-F71461C4DD45}" type="presOf" srcId="{5535570D-1456-4637-8610-448E4EC65FCB}" destId="{7ADB81E8-785D-4B4E-A57E-2A0DA8379BA9}" srcOrd="0" destOrd="0" presId="urn:microsoft.com/office/officeart/2005/8/layout/orgChart1"/>
    <dgm:cxn modelId="{039B37E4-29EC-4BA7-B702-CFD0E84AAD51}" type="presOf" srcId="{9EAABD63-0BC0-43BB-9D4E-E6E0E4670D6A}" destId="{81C20490-1775-4FB1-AC5C-8B6ADC4D3D30}" srcOrd="0" destOrd="0" presId="urn:microsoft.com/office/officeart/2005/8/layout/orgChart1"/>
    <dgm:cxn modelId="{2DD53DE0-7E1B-4361-BB60-16A4A70CC226}" type="presOf" srcId="{E1B071B1-FB93-4FE1-B943-E3DAF5338905}" destId="{C27DC2B2-7241-4182-8BDE-DE3BBF2B05D8}" srcOrd="1" destOrd="0" presId="urn:microsoft.com/office/officeart/2005/8/layout/orgChart1"/>
    <dgm:cxn modelId="{52DD8BBB-7BD9-4BD2-BB15-8F047CAF76CC}" type="presOf" srcId="{085D82BF-BFB9-49C2-A3A1-EECCE3A73EA4}" destId="{C272866F-60A1-47C2-B4EB-432322DA7A37}" srcOrd="0" destOrd="0" presId="urn:microsoft.com/office/officeart/2005/8/layout/orgChart1"/>
    <dgm:cxn modelId="{93160424-A292-46D1-9A26-69A2AA42EB53}" srcId="{43179F32-CBC4-48C3-869B-3B3064BF313C}" destId="{C507FA59-F5D5-4167-851D-9350ECBD227C}" srcOrd="2" destOrd="0" parTransId="{87640D7C-C815-4D70-8920-98B71D421713}" sibTransId="{3659DFBB-2EA3-4171-826E-B1FC458D2C20}"/>
    <dgm:cxn modelId="{466BD8BD-A27C-4F0E-8B70-5A129132BC66}" type="presOf" srcId="{5535570D-1456-4637-8610-448E4EC65FCB}" destId="{7B6F7647-1B63-4E43-92AF-1518BBB09E5A}" srcOrd="1" destOrd="0" presId="urn:microsoft.com/office/officeart/2005/8/layout/orgChart1"/>
    <dgm:cxn modelId="{4ACE84B9-0B3E-4342-95C6-0253713D8AC3}" type="presOf" srcId="{87640D7C-C815-4D70-8920-98B71D421713}" destId="{AECCF4F7-A233-4FDC-9813-5725360A8E91}" srcOrd="0" destOrd="0" presId="urn:microsoft.com/office/officeart/2005/8/layout/orgChart1"/>
    <dgm:cxn modelId="{B3E10CDE-EB4F-4DE4-A3E4-8A3AE59694E1}" srcId="{43179F32-CBC4-48C3-869B-3B3064BF313C}" destId="{D37B0555-9BA1-43D0-B654-B42E2534F1A6}" srcOrd="1" destOrd="0" parTransId="{C8C30F20-EDBF-45F3-B100-A6CF8E7E8C6D}" sibTransId="{0EC3221C-49FA-47FE-B563-C22533799E15}"/>
    <dgm:cxn modelId="{52CC4850-7B3F-4F17-818A-53F7E2CBB6AE}" srcId="{EFBEED3C-01C8-480D-9E7A-3EE10E8CB7AA}" destId="{43179F32-CBC4-48C3-869B-3B3064BF313C}" srcOrd="0" destOrd="0" parTransId="{4B2C2C22-47F2-4620-AD0B-323AAA26BA7B}" sibTransId="{184174A4-5242-4304-9006-1F2A3D6EA96F}"/>
    <dgm:cxn modelId="{C3A77FD3-6227-4F39-A6AB-BE90CAF42500}" type="presOf" srcId="{D37B0555-9BA1-43D0-B654-B42E2534F1A6}" destId="{A034FAD7-7B2E-4AE6-8906-24F81E86B0F2}" srcOrd="1" destOrd="0" presId="urn:microsoft.com/office/officeart/2005/8/layout/orgChart1"/>
    <dgm:cxn modelId="{7A8662D7-C236-4EF7-8EB2-F366E10E9F7E}" srcId="{43179F32-CBC4-48C3-869B-3B3064BF313C}" destId="{5535570D-1456-4637-8610-448E4EC65FCB}" srcOrd="0" destOrd="0" parTransId="{085D82BF-BFB9-49C2-A3A1-EECCE3A73EA4}" sibTransId="{8AF2A42C-E47D-404E-A3C4-6CE2A9322CFB}"/>
    <dgm:cxn modelId="{DDDE8590-8607-43C1-863A-5B2021FBA039}" type="presOf" srcId="{C507FA59-F5D5-4167-851D-9350ECBD227C}" destId="{46832863-969B-4638-9E68-9796193CC67A}" srcOrd="0" destOrd="0" presId="urn:microsoft.com/office/officeart/2005/8/layout/orgChart1"/>
    <dgm:cxn modelId="{27652674-0706-4E45-A2CD-F6F38C8C44D5}" type="presOf" srcId="{C8C30F20-EDBF-45F3-B100-A6CF8E7E8C6D}" destId="{D62776AE-20D6-4A89-8D78-D4DAAB73F1CB}" srcOrd="0" destOrd="0" presId="urn:microsoft.com/office/officeart/2005/8/layout/orgChart1"/>
    <dgm:cxn modelId="{0F008831-1149-47D1-9C36-714D36AA51A5}" type="presOf" srcId="{43179F32-CBC4-48C3-869B-3B3064BF313C}" destId="{9B328682-5097-4F26-906B-21B0B97A0E34}" srcOrd="0" destOrd="0" presId="urn:microsoft.com/office/officeart/2005/8/layout/orgChart1"/>
    <dgm:cxn modelId="{017A57D6-8AC9-425B-9DD7-9365C182DF38}" type="presOf" srcId="{C507FA59-F5D5-4167-851D-9350ECBD227C}" destId="{12D379B6-C666-4BE5-930B-DBF0AF44F276}" srcOrd="1" destOrd="0" presId="urn:microsoft.com/office/officeart/2005/8/layout/orgChart1"/>
    <dgm:cxn modelId="{6966976C-95FB-46AE-B456-9B0B57252FB2}" type="presOf" srcId="{E1B071B1-FB93-4FE1-B943-E3DAF5338905}" destId="{0BEBD50D-456E-4BD4-B10D-EF16F07A804E}" srcOrd="0" destOrd="0" presId="urn:microsoft.com/office/officeart/2005/8/layout/orgChart1"/>
    <dgm:cxn modelId="{752920D6-C3EE-48B9-BD26-7F6A14692837}" srcId="{43179F32-CBC4-48C3-869B-3B3064BF313C}" destId="{E1B071B1-FB93-4FE1-B943-E3DAF5338905}" srcOrd="3" destOrd="0" parTransId="{9EAABD63-0BC0-43BB-9D4E-E6E0E4670D6A}" sibTransId="{38C21FE7-1D3E-4B6E-A387-8B7362DCB7E6}"/>
    <dgm:cxn modelId="{504CF1CC-431C-460A-B46C-3C2FF8B3FC39}" type="presOf" srcId="{EFBEED3C-01C8-480D-9E7A-3EE10E8CB7AA}" destId="{A3A1208D-7982-4139-9F7B-7DFDE4170512}" srcOrd="0" destOrd="0" presId="urn:microsoft.com/office/officeart/2005/8/layout/orgChart1"/>
    <dgm:cxn modelId="{C124B99A-139C-4618-AB82-F11EF626E1AD}" type="presOf" srcId="{43179F32-CBC4-48C3-869B-3B3064BF313C}" destId="{8E873305-E0DC-4CC8-95E8-0BEABD21EA43}" srcOrd="1" destOrd="0" presId="urn:microsoft.com/office/officeart/2005/8/layout/orgChart1"/>
    <dgm:cxn modelId="{4F7AA2B3-ECA9-4105-A004-DD960E9B57D3}" type="presOf" srcId="{D37B0555-9BA1-43D0-B654-B42E2534F1A6}" destId="{DDC4447B-E683-41BE-83CE-950E8CC39CA0}" srcOrd="0" destOrd="0" presId="urn:microsoft.com/office/officeart/2005/8/layout/orgChart1"/>
    <dgm:cxn modelId="{BBA5AF04-0CF4-4113-A8D6-24E876DB61EC}" type="presParOf" srcId="{A3A1208D-7982-4139-9F7B-7DFDE4170512}" destId="{BBE78645-7BE9-4CA2-982B-44538D4EBF79}" srcOrd="0" destOrd="0" presId="urn:microsoft.com/office/officeart/2005/8/layout/orgChart1"/>
    <dgm:cxn modelId="{3520F8D0-F6BC-4216-8207-536C5A1E7515}" type="presParOf" srcId="{BBE78645-7BE9-4CA2-982B-44538D4EBF79}" destId="{63591D02-87F2-4DE9-8CC7-9994003F4124}" srcOrd="0" destOrd="0" presId="urn:microsoft.com/office/officeart/2005/8/layout/orgChart1"/>
    <dgm:cxn modelId="{63027852-0532-4256-B559-0DE665B67BBE}" type="presParOf" srcId="{63591D02-87F2-4DE9-8CC7-9994003F4124}" destId="{9B328682-5097-4F26-906B-21B0B97A0E34}" srcOrd="0" destOrd="0" presId="urn:microsoft.com/office/officeart/2005/8/layout/orgChart1"/>
    <dgm:cxn modelId="{04524101-3B51-4944-9766-31CDFAE7EFFE}" type="presParOf" srcId="{63591D02-87F2-4DE9-8CC7-9994003F4124}" destId="{8E873305-E0DC-4CC8-95E8-0BEABD21EA43}" srcOrd="1" destOrd="0" presId="urn:microsoft.com/office/officeart/2005/8/layout/orgChart1"/>
    <dgm:cxn modelId="{67E91EE9-AF4B-4DE1-BEFC-C2722178D24E}" type="presParOf" srcId="{BBE78645-7BE9-4CA2-982B-44538D4EBF79}" destId="{878E9BFD-5BAF-4AD7-B3F7-57CB06877B88}" srcOrd="1" destOrd="0" presId="urn:microsoft.com/office/officeart/2005/8/layout/orgChart1"/>
    <dgm:cxn modelId="{C8B30642-E442-45E9-9700-AFB19C5C32B0}" type="presParOf" srcId="{878E9BFD-5BAF-4AD7-B3F7-57CB06877B88}" destId="{D62776AE-20D6-4A89-8D78-D4DAAB73F1CB}" srcOrd="0" destOrd="0" presId="urn:microsoft.com/office/officeart/2005/8/layout/orgChart1"/>
    <dgm:cxn modelId="{0A8A50A2-8365-4CCF-AAF2-F02A16C50F9C}" type="presParOf" srcId="{878E9BFD-5BAF-4AD7-B3F7-57CB06877B88}" destId="{BE7B29D0-D929-4197-ABC9-C1CFB52D393D}" srcOrd="1" destOrd="0" presId="urn:microsoft.com/office/officeart/2005/8/layout/orgChart1"/>
    <dgm:cxn modelId="{2995018D-4896-4444-80DB-D00575FFCFE4}" type="presParOf" srcId="{BE7B29D0-D929-4197-ABC9-C1CFB52D393D}" destId="{7342A19C-65A7-4CED-B608-5CFD7D94182B}" srcOrd="0" destOrd="0" presId="urn:microsoft.com/office/officeart/2005/8/layout/orgChart1"/>
    <dgm:cxn modelId="{5299FBD8-7C94-44C1-B639-171576812B65}" type="presParOf" srcId="{7342A19C-65A7-4CED-B608-5CFD7D94182B}" destId="{DDC4447B-E683-41BE-83CE-950E8CC39CA0}" srcOrd="0" destOrd="0" presId="urn:microsoft.com/office/officeart/2005/8/layout/orgChart1"/>
    <dgm:cxn modelId="{3AD01F9F-F355-40B2-AE8E-51EBBB7B4D93}" type="presParOf" srcId="{7342A19C-65A7-4CED-B608-5CFD7D94182B}" destId="{A034FAD7-7B2E-4AE6-8906-24F81E86B0F2}" srcOrd="1" destOrd="0" presId="urn:microsoft.com/office/officeart/2005/8/layout/orgChart1"/>
    <dgm:cxn modelId="{C190A87F-7969-404C-8275-03F45455167A}" type="presParOf" srcId="{BE7B29D0-D929-4197-ABC9-C1CFB52D393D}" destId="{46891AB9-2EC9-40FB-B825-328E0AD49355}" srcOrd="1" destOrd="0" presId="urn:microsoft.com/office/officeart/2005/8/layout/orgChart1"/>
    <dgm:cxn modelId="{169C21AC-3E39-4F8D-B3AF-05BD7730355E}" type="presParOf" srcId="{BE7B29D0-D929-4197-ABC9-C1CFB52D393D}" destId="{930A50C5-8478-4808-8706-7A91F09B6C11}" srcOrd="2" destOrd="0" presId="urn:microsoft.com/office/officeart/2005/8/layout/orgChart1"/>
    <dgm:cxn modelId="{D98F1E57-80D5-443F-8E1C-C7604ABA46FC}" type="presParOf" srcId="{878E9BFD-5BAF-4AD7-B3F7-57CB06877B88}" destId="{AECCF4F7-A233-4FDC-9813-5725360A8E91}" srcOrd="2" destOrd="0" presId="urn:microsoft.com/office/officeart/2005/8/layout/orgChart1"/>
    <dgm:cxn modelId="{0DC3C148-C838-44E8-A8E2-2BFE1CDB6D22}" type="presParOf" srcId="{878E9BFD-5BAF-4AD7-B3F7-57CB06877B88}" destId="{FCBD06CD-4691-4FCB-A760-C77103E0F8DE}" srcOrd="3" destOrd="0" presId="urn:microsoft.com/office/officeart/2005/8/layout/orgChart1"/>
    <dgm:cxn modelId="{BDFC5D7C-6308-44DB-8A30-E09D6B7DE9E8}" type="presParOf" srcId="{FCBD06CD-4691-4FCB-A760-C77103E0F8DE}" destId="{BF563983-E1F5-42A2-BA16-3DFB68F2DFBD}" srcOrd="0" destOrd="0" presId="urn:microsoft.com/office/officeart/2005/8/layout/orgChart1"/>
    <dgm:cxn modelId="{FA7B88EE-4410-440D-8D6F-A6C4402EA21E}" type="presParOf" srcId="{BF563983-E1F5-42A2-BA16-3DFB68F2DFBD}" destId="{46832863-969B-4638-9E68-9796193CC67A}" srcOrd="0" destOrd="0" presId="urn:microsoft.com/office/officeart/2005/8/layout/orgChart1"/>
    <dgm:cxn modelId="{7E220055-494C-4CC1-85B4-07765465F535}" type="presParOf" srcId="{BF563983-E1F5-42A2-BA16-3DFB68F2DFBD}" destId="{12D379B6-C666-4BE5-930B-DBF0AF44F276}" srcOrd="1" destOrd="0" presId="urn:microsoft.com/office/officeart/2005/8/layout/orgChart1"/>
    <dgm:cxn modelId="{1E5FBC0B-48AC-4874-A45A-B42FBDA410D6}" type="presParOf" srcId="{FCBD06CD-4691-4FCB-A760-C77103E0F8DE}" destId="{65B01B9E-2E9C-4184-88E7-F364D8CDC346}" srcOrd="1" destOrd="0" presId="urn:microsoft.com/office/officeart/2005/8/layout/orgChart1"/>
    <dgm:cxn modelId="{83A3A1E4-5182-48D7-A44A-B434E1784600}" type="presParOf" srcId="{FCBD06CD-4691-4FCB-A760-C77103E0F8DE}" destId="{79149C83-2A4B-4755-BE72-6B9A7F1E62BD}" srcOrd="2" destOrd="0" presId="urn:microsoft.com/office/officeart/2005/8/layout/orgChart1"/>
    <dgm:cxn modelId="{44DD7348-D353-41B9-98C7-FBCFBE472AFF}" type="presParOf" srcId="{878E9BFD-5BAF-4AD7-B3F7-57CB06877B88}" destId="{81C20490-1775-4FB1-AC5C-8B6ADC4D3D30}" srcOrd="4" destOrd="0" presId="urn:microsoft.com/office/officeart/2005/8/layout/orgChart1"/>
    <dgm:cxn modelId="{C7DA5233-3737-4E65-8CE7-9453F880E137}" type="presParOf" srcId="{878E9BFD-5BAF-4AD7-B3F7-57CB06877B88}" destId="{7ABFA688-33B1-4375-813A-21CF201F06CE}" srcOrd="5" destOrd="0" presId="urn:microsoft.com/office/officeart/2005/8/layout/orgChart1"/>
    <dgm:cxn modelId="{277FD198-0CD6-4FE7-85D2-D7233D7F32F7}" type="presParOf" srcId="{7ABFA688-33B1-4375-813A-21CF201F06CE}" destId="{22552BE2-4B18-4B6B-81D4-D46EEF6B7D74}" srcOrd="0" destOrd="0" presId="urn:microsoft.com/office/officeart/2005/8/layout/orgChart1"/>
    <dgm:cxn modelId="{826F11FB-22AD-4590-BCCE-BCB7DFB3C660}" type="presParOf" srcId="{22552BE2-4B18-4B6B-81D4-D46EEF6B7D74}" destId="{0BEBD50D-456E-4BD4-B10D-EF16F07A804E}" srcOrd="0" destOrd="0" presId="urn:microsoft.com/office/officeart/2005/8/layout/orgChart1"/>
    <dgm:cxn modelId="{427ADB03-A5D1-42BA-8B7C-F24D6A573B94}" type="presParOf" srcId="{22552BE2-4B18-4B6B-81D4-D46EEF6B7D74}" destId="{C27DC2B2-7241-4182-8BDE-DE3BBF2B05D8}" srcOrd="1" destOrd="0" presId="urn:microsoft.com/office/officeart/2005/8/layout/orgChart1"/>
    <dgm:cxn modelId="{E61CBC4B-8317-4F92-925E-0A6074D23B9A}" type="presParOf" srcId="{7ABFA688-33B1-4375-813A-21CF201F06CE}" destId="{559F96D5-4407-428C-960B-6D706863B42A}" srcOrd="1" destOrd="0" presId="urn:microsoft.com/office/officeart/2005/8/layout/orgChart1"/>
    <dgm:cxn modelId="{588E8263-1BCC-4537-9EA2-9ABAE82EE955}" type="presParOf" srcId="{7ABFA688-33B1-4375-813A-21CF201F06CE}" destId="{D701B439-6520-466C-BF95-FA07F53E75B8}" srcOrd="2" destOrd="0" presId="urn:microsoft.com/office/officeart/2005/8/layout/orgChart1"/>
    <dgm:cxn modelId="{3D0ADA2C-2BB5-47A2-BBA6-FC1E62F203BA}" type="presParOf" srcId="{BBE78645-7BE9-4CA2-982B-44538D4EBF79}" destId="{6170DDA2-CBE9-450E-AD43-EDBA3AC96D63}" srcOrd="2" destOrd="0" presId="urn:microsoft.com/office/officeart/2005/8/layout/orgChart1"/>
    <dgm:cxn modelId="{E3EBCBC2-E4AA-4AE1-98C5-4C7CA1CD6423}" type="presParOf" srcId="{6170DDA2-CBE9-450E-AD43-EDBA3AC96D63}" destId="{C272866F-60A1-47C2-B4EB-432322DA7A37}" srcOrd="0" destOrd="0" presId="urn:microsoft.com/office/officeart/2005/8/layout/orgChart1"/>
    <dgm:cxn modelId="{6C172A26-E75F-4A91-953C-DCEAD53601D1}" type="presParOf" srcId="{6170DDA2-CBE9-450E-AD43-EDBA3AC96D63}" destId="{ADFAECCD-E63E-4A32-B3E3-52E686DBFC73}" srcOrd="1" destOrd="0" presId="urn:microsoft.com/office/officeart/2005/8/layout/orgChart1"/>
    <dgm:cxn modelId="{43A2BACB-FFAB-407F-AE24-2D7FF375A89E}" type="presParOf" srcId="{ADFAECCD-E63E-4A32-B3E3-52E686DBFC73}" destId="{915D274C-47D8-4FDC-83A8-F75544E41D8C}" srcOrd="0" destOrd="0" presId="urn:microsoft.com/office/officeart/2005/8/layout/orgChart1"/>
    <dgm:cxn modelId="{42869DF5-FACD-411F-86F2-09F847E64D86}" type="presParOf" srcId="{915D274C-47D8-4FDC-83A8-F75544E41D8C}" destId="{7ADB81E8-785D-4B4E-A57E-2A0DA8379BA9}" srcOrd="0" destOrd="0" presId="urn:microsoft.com/office/officeart/2005/8/layout/orgChart1"/>
    <dgm:cxn modelId="{285CACC7-2AA4-41D0-B8B9-3E972FBD9FF3}" type="presParOf" srcId="{915D274C-47D8-4FDC-83A8-F75544E41D8C}" destId="{7B6F7647-1B63-4E43-92AF-1518BBB09E5A}" srcOrd="1" destOrd="0" presId="urn:microsoft.com/office/officeart/2005/8/layout/orgChart1"/>
    <dgm:cxn modelId="{D36ABCC8-38E7-4AF9-BBEF-FB9486F70900}" type="presParOf" srcId="{ADFAECCD-E63E-4A32-B3E3-52E686DBFC73}" destId="{0C714700-276D-4366-AA47-8D9B6B1E4CA1}" srcOrd="1" destOrd="0" presId="urn:microsoft.com/office/officeart/2005/8/layout/orgChart1"/>
    <dgm:cxn modelId="{4FC9578E-00F3-47FD-A403-5E6675978406}" type="presParOf" srcId="{ADFAECCD-E63E-4A32-B3E3-52E686DBFC73}" destId="{8F24F180-6056-46B6-A6C1-EA2EE131A68D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8855E3E-8615-4FCD-BC6B-FF0F11583D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B0E6AA5-D875-44E9-9E66-4C049D3417A7}">
      <dgm:prSet phldrT="[텍스트]"/>
      <dgm:spPr/>
      <dgm:t>
        <a:bodyPr/>
        <a:lstStyle/>
        <a:p>
          <a:pPr latinLnBrk="1"/>
          <a:r>
            <a:rPr lang="ko-KR" altLang="en-US" dirty="0" smtClean="0"/>
            <a:t>종교</a:t>
          </a:r>
          <a:endParaRPr lang="ko-KR" altLang="en-US" dirty="0"/>
        </a:p>
      </dgm:t>
    </dgm:pt>
    <dgm:pt modelId="{7585F28C-509C-478E-A6B9-E9C5CF61554C}" type="parTrans" cxnId="{0D4E35EA-02A6-4C59-AF57-3AC7B0F4E361}">
      <dgm:prSet/>
      <dgm:spPr/>
      <dgm:t>
        <a:bodyPr/>
        <a:lstStyle/>
        <a:p>
          <a:pPr latinLnBrk="1"/>
          <a:endParaRPr lang="ko-KR" altLang="en-US"/>
        </a:p>
      </dgm:t>
    </dgm:pt>
    <dgm:pt modelId="{5C1A13B5-1E1E-467F-A730-08A20391D0D4}" type="sibTrans" cxnId="{0D4E35EA-02A6-4C59-AF57-3AC7B0F4E361}">
      <dgm:prSet/>
      <dgm:spPr/>
      <dgm:t>
        <a:bodyPr/>
        <a:lstStyle/>
        <a:p>
          <a:pPr latinLnBrk="1"/>
          <a:endParaRPr lang="ko-KR" altLang="en-US"/>
        </a:p>
      </dgm:t>
    </dgm:pt>
    <dgm:pt modelId="{14635A83-BFB0-4026-AE6F-9CA7BF956F3D}">
      <dgm:prSet phldrT="[텍스트]"/>
      <dgm:spPr/>
      <dgm:t>
        <a:bodyPr/>
        <a:lstStyle/>
        <a:p>
          <a:pPr latinLnBrk="1"/>
          <a:r>
            <a:rPr lang="ko-KR" altLang="en-US" dirty="0" smtClean="0"/>
            <a:t>불교</a:t>
          </a:r>
          <a:endParaRPr lang="ko-KR" altLang="en-US" dirty="0"/>
        </a:p>
      </dgm:t>
    </dgm:pt>
    <dgm:pt modelId="{0B330AA3-A86C-46F1-85F7-11B91598E74A}" type="parTrans" cxnId="{36F016AD-9D35-4936-A6F4-92CD76DCD619}">
      <dgm:prSet/>
      <dgm:spPr/>
      <dgm:t>
        <a:bodyPr/>
        <a:lstStyle/>
        <a:p>
          <a:pPr latinLnBrk="1"/>
          <a:endParaRPr lang="ko-KR" altLang="en-US"/>
        </a:p>
      </dgm:t>
    </dgm:pt>
    <dgm:pt modelId="{6EA1ACF8-B0BA-4733-8008-EC590FE3FA9A}" type="sibTrans" cxnId="{36F016AD-9D35-4936-A6F4-92CD76DCD619}">
      <dgm:prSet/>
      <dgm:spPr/>
      <dgm:t>
        <a:bodyPr/>
        <a:lstStyle/>
        <a:p>
          <a:pPr latinLnBrk="1"/>
          <a:endParaRPr lang="ko-KR" altLang="en-US"/>
        </a:p>
      </dgm:t>
    </dgm:pt>
    <dgm:pt modelId="{ACF1C9A7-52A4-4D64-B789-AF601C54CAD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카마쿠라</a:t>
          </a:r>
          <a:endParaRPr lang="ko-KR" altLang="en-US" dirty="0"/>
        </a:p>
      </dgm:t>
    </dgm:pt>
    <dgm:pt modelId="{7D5800DB-3345-43C1-B3A8-29D53855C37C}" type="parTrans" cxnId="{71B8BFCA-36A2-4B48-9CCC-341D7C59E250}">
      <dgm:prSet/>
      <dgm:spPr/>
      <dgm:t>
        <a:bodyPr/>
        <a:lstStyle/>
        <a:p>
          <a:pPr latinLnBrk="1"/>
          <a:endParaRPr lang="ko-KR" altLang="en-US"/>
        </a:p>
      </dgm:t>
    </dgm:pt>
    <dgm:pt modelId="{206E570B-8309-4517-8FFB-66B663FC0038}" type="sibTrans" cxnId="{71B8BFCA-36A2-4B48-9CCC-341D7C59E250}">
      <dgm:prSet/>
      <dgm:spPr/>
      <dgm:t>
        <a:bodyPr/>
        <a:lstStyle/>
        <a:p>
          <a:pPr latinLnBrk="1"/>
          <a:endParaRPr lang="ko-KR" altLang="en-US"/>
        </a:p>
      </dgm:t>
    </dgm:pt>
    <dgm:pt modelId="{73C1BF29-CB69-4802-869C-B456F0858CBC}">
      <dgm:prSet phldrT="[텍스트]"/>
      <dgm:spPr/>
      <dgm:t>
        <a:bodyPr/>
        <a:lstStyle/>
        <a:p>
          <a:pPr latinLnBrk="1"/>
          <a:r>
            <a:rPr lang="ko-KR" altLang="en-US" dirty="0" smtClean="0"/>
            <a:t>유교</a:t>
          </a:r>
          <a:endParaRPr lang="ko-KR" altLang="en-US" dirty="0"/>
        </a:p>
      </dgm:t>
    </dgm:pt>
    <dgm:pt modelId="{3132075C-A9A4-45B8-B29C-07520D296DF0}" type="parTrans" cxnId="{A91777C1-C785-48CD-B458-C50C6EBDF0D8}">
      <dgm:prSet/>
      <dgm:spPr/>
      <dgm:t>
        <a:bodyPr/>
        <a:lstStyle/>
        <a:p>
          <a:pPr latinLnBrk="1"/>
          <a:endParaRPr lang="ko-KR" altLang="en-US"/>
        </a:p>
      </dgm:t>
    </dgm:pt>
    <dgm:pt modelId="{78732EC3-E5D2-423F-92A1-51C892D8C240}" type="sibTrans" cxnId="{A91777C1-C785-48CD-B458-C50C6EBDF0D8}">
      <dgm:prSet/>
      <dgm:spPr/>
      <dgm:t>
        <a:bodyPr/>
        <a:lstStyle/>
        <a:p>
          <a:pPr latinLnBrk="1"/>
          <a:endParaRPr lang="ko-KR" altLang="en-US"/>
        </a:p>
      </dgm:t>
    </dgm:pt>
    <dgm:pt modelId="{03436E2F-C1B8-43D1-88DD-D019F02587BA}">
      <dgm:prSet phldrT="[텍스트]"/>
      <dgm:spPr/>
      <dgm:t>
        <a:bodyPr/>
        <a:lstStyle/>
        <a:p>
          <a:pPr latinLnBrk="1"/>
          <a:r>
            <a:rPr lang="ko-KR" altLang="en-US" dirty="0" smtClean="0"/>
            <a:t>에도</a:t>
          </a:r>
          <a:endParaRPr lang="ko-KR" altLang="en-US" dirty="0"/>
        </a:p>
      </dgm:t>
    </dgm:pt>
    <dgm:pt modelId="{5B239644-7912-42E8-8FEB-A7DF49A8B64C}" type="parTrans" cxnId="{86BBF044-903A-4689-9741-614AB529B0C9}">
      <dgm:prSet/>
      <dgm:spPr/>
      <dgm:t>
        <a:bodyPr/>
        <a:lstStyle/>
        <a:p>
          <a:pPr latinLnBrk="1"/>
          <a:endParaRPr lang="ko-KR" altLang="en-US"/>
        </a:p>
      </dgm:t>
    </dgm:pt>
    <dgm:pt modelId="{D1D964A9-555C-45F4-83AF-D6E6A8695A84}" type="sibTrans" cxnId="{86BBF044-903A-4689-9741-614AB529B0C9}">
      <dgm:prSet/>
      <dgm:spPr/>
      <dgm:t>
        <a:bodyPr/>
        <a:lstStyle/>
        <a:p>
          <a:pPr latinLnBrk="1"/>
          <a:endParaRPr lang="ko-KR" altLang="en-US"/>
        </a:p>
      </dgm:t>
    </dgm:pt>
    <dgm:pt modelId="{B2B452A8-C4A2-45A9-888E-388264088A57}" type="pres">
      <dgm:prSet presAssocID="{68855E3E-8615-4FCD-BC6B-FF0F11583D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1E9F75-9D47-4CEF-A482-3C07E859A156}" type="pres">
      <dgm:prSet presAssocID="{6B0E6AA5-D875-44E9-9E66-4C049D3417A7}" presName="root1" presStyleCnt="0"/>
      <dgm:spPr/>
    </dgm:pt>
    <dgm:pt modelId="{6891D6AA-2F27-4E9D-A1B0-1F8641B5F37E}" type="pres">
      <dgm:prSet presAssocID="{6B0E6AA5-D875-44E9-9E66-4C049D3417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075D2D-44E4-4140-A1BD-EBB0E149C698}" type="pres">
      <dgm:prSet presAssocID="{6B0E6AA5-D875-44E9-9E66-4C049D3417A7}" presName="level2hierChild" presStyleCnt="0"/>
      <dgm:spPr/>
    </dgm:pt>
    <dgm:pt modelId="{D181697D-8E2E-4FA1-B1A3-C05A33AD7AF6}" type="pres">
      <dgm:prSet presAssocID="{0B330AA3-A86C-46F1-85F7-11B91598E74A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003F2CE-F698-4F40-ABBD-59AB314F11B6}" type="pres">
      <dgm:prSet presAssocID="{0B330AA3-A86C-46F1-85F7-11B91598E74A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1BD7974-C931-4FAE-99C3-FB4A5EB8FF78}" type="pres">
      <dgm:prSet presAssocID="{14635A83-BFB0-4026-AE6F-9CA7BF956F3D}" presName="root2" presStyleCnt="0"/>
      <dgm:spPr/>
    </dgm:pt>
    <dgm:pt modelId="{01F6FBF6-281F-4279-A46B-1AAEF02D271C}" type="pres">
      <dgm:prSet presAssocID="{14635A83-BFB0-4026-AE6F-9CA7BF956F3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5128B7-2512-4C3C-B6D3-8DC4C8E05EEC}" type="pres">
      <dgm:prSet presAssocID="{14635A83-BFB0-4026-AE6F-9CA7BF956F3D}" presName="level3hierChild" presStyleCnt="0"/>
      <dgm:spPr/>
    </dgm:pt>
    <dgm:pt modelId="{9B6BCD80-D565-4A7F-B4CA-7215C091A6F3}" type="pres">
      <dgm:prSet presAssocID="{7D5800DB-3345-43C1-B3A8-29D53855C37C}" presName="conn2-1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F34F12E-6CAD-459A-B0C9-AFEB82973D1F}" type="pres">
      <dgm:prSet presAssocID="{7D5800DB-3345-43C1-B3A8-29D53855C37C}" presName="connTx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4D4186C-E6A5-46A6-AA90-F12675212FCE}" type="pres">
      <dgm:prSet presAssocID="{ACF1C9A7-52A4-4D64-B789-AF601C54CAD1}" presName="root2" presStyleCnt="0"/>
      <dgm:spPr/>
    </dgm:pt>
    <dgm:pt modelId="{510372B4-E493-4F7B-8872-10ADABB23FD8}" type="pres">
      <dgm:prSet presAssocID="{ACF1C9A7-52A4-4D64-B789-AF601C54CAD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4FB3B0-BA5C-42D2-A56C-4DBC2EB0AB3C}" type="pres">
      <dgm:prSet presAssocID="{ACF1C9A7-52A4-4D64-B789-AF601C54CAD1}" presName="level3hierChild" presStyleCnt="0"/>
      <dgm:spPr/>
    </dgm:pt>
    <dgm:pt modelId="{15D8E7F0-6D33-424B-BA56-48BE3A9D2812}" type="pres">
      <dgm:prSet presAssocID="{3132075C-A9A4-45B8-B29C-07520D296DF0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19278AC-1C8B-4BB4-95DD-556B581E074D}" type="pres">
      <dgm:prSet presAssocID="{3132075C-A9A4-45B8-B29C-07520D296DF0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3E31D0B-85DD-4F15-96AA-426654FA54CE}" type="pres">
      <dgm:prSet presAssocID="{73C1BF29-CB69-4802-869C-B456F0858CBC}" presName="root2" presStyleCnt="0"/>
      <dgm:spPr/>
    </dgm:pt>
    <dgm:pt modelId="{EE8DF846-99BF-4EB2-9C3F-D4D7A007149C}" type="pres">
      <dgm:prSet presAssocID="{73C1BF29-CB69-4802-869C-B456F0858CB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1159DD-2198-41ED-B19D-C850DDD8B14B}" type="pres">
      <dgm:prSet presAssocID="{73C1BF29-CB69-4802-869C-B456F0858CBC}" presName="level3hierChild" presStyleCnt="0"/>
      <dgm:spPr/>
    </dgm:pt>
    <dgm:pt modelId="{BF0ADF75-55D8-4B4F-90DE-0A4F9E98091D}" type="pres">
      <dgm:prSet presAssocID="{5B239644-7912-42E8-8FEB-A7DF49A8B64C}" presName="conn2-1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2CE6DDD-5F1B-403B-8B24-DC77BE36BC40}" type="pres">
      <dgm:prSet presAssocID="{5B239644-7912-42E8-8FEB-A7DF49A8B64C}" presName="connTx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504FBFF-A931-41BA-8CFD-5E969D383FEF}" type="pres">
      <dgm:prSet presAssocID="{03436E2F-C1B8-43D1-88DD-D019F02587BA}" presName="root2" presStyleCnt="0"/>
      <dgm:spPr/>
    </dgm:pt>
    <dgm:pt modelId="{B67390E0-06C5-475C-9916-11550B220378}" type="pres">
      <dgm:prSet presAssocID="{03436E2F-C1B8-43D1-88DD-D019F02587B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80F07E-B6F4-4EB7-A81E-AC9D4157B0AD}" type="pres">
      <dgm:prSet presAssocID="{03436E2F-C1B8-43D1-88DD-D019F02587BA}" presName="level3hierChild" presStyleCnt="0"/>
      <dgm:spPr/>
    </dgm:pt>
  </dgm:ptLst>
  <dgm:cxnLst>
    <dgm:cxn modelId="{2D584647-3A99-45C7-81A2-4A82509799D2}" type="presOf" srcId="{0B330AA3-A86C-46F1-85F7-11B91598E74A}" destId="{2003F2CE-F698-4F40-ABBD-59AB314F11B6}" srcOrd="1" destOrd="0" presId="urn:microsoft.com/office/officeart/2005/8/layout/hierarchy2"/>
    <dgm:cxn modelId="{E2BC86E6-DCB3-4832-AAA0-660D83F3A7EB}" type="presOf" srcId="{7D5800DB-3345-43C1-B3A8-29D53855C37C}" destId="{9B6BCD80-D565-4A7F-B4CA-7215C091A6F3}" srcOrd="0" destOrd="0" presId="urn:microsoft.com/office/officeart/2005/8/layout/hierarchy2"/>
    <dgm:cxn modelId="{36F016AD-9D35-4936-A6F4-92CD76DCD619}" srcId="{6B0E6AA5-D875-44E9-9E66-4C049D3417A7}" destId="{14635A83-BFB0-4026-AE6F-9CA7BF956F3D}" srcOrd="0" destOrd="0" parTransId="{0B330AA3-A86C-46F1-85F7-11B91598E74A}" sibTransId="{6EA1ACF8-B0BA-4733-8008-EC590FE3FA9A}"/>
    <dgm:cxn modelId="{02922F1D-5B02-45FF-8D11-C123341E7520}" type="presOf" srcId="{ACF1C9A7-52A4-4D64-B789-AF601C54CAD1}" destId="{510372B4-E493-4F7B-8872-10ADABB23FD8}" srcOrd="0" destOrd="0" presId="urn:microsoft.com/office/officeart/2005/8/layout/hierarchy2"/>
    <dgm:cxn modelId="{A4C5E599-89E6-4D59-A78A-19A74BC819D2}" type="presOf" srcId="{5B239644-7912-42E8-8FEB-A7DF49A8B64C}" destId="{E2CE6DDD-5F1B-403B-8B24-DC77BE36BC40}" srcOrd="1" destOrd="0" presId="urn:microsoft.com/office/officeart/2005/8/layout/hierarchy2"/>
    <dgm:cxn modelId="{FCF7179C-291B-4CC5-AC51-8E9194A30B1C}" type="presOf" srcId="{3132075C-A9A4-45B8-B29C-07520D296DF0}" destId="{15D8E7F0-6D33-424B-BA56-48BE3A9D2812}" srcOrd="0" destOrd="0" presId="urn:microsoft.com/office/officeart/2005/8/layout/hierarchy2"/>
    <dgm:cxn modelId="{79EAC9AE-2AF4-4CBD-B493-3C8D927D4549}" type="presOf" srcId="{6B0E6AA5-D875-44E9-9E66-4C049D3417A7}" destId="{6891D6AA-2F27-4E9D-A1B0-1F8641B5F37E}" srcOrd="0" destOrd="0" presId="urn:microsoft.com/office/officeart/2005/8/layout/hierarchy2"/>
    <dgm:cxn modelId="{EC7ED004-FEE8-4D6C-874C-86C2F19B9BED}" type="presOf" srcId="{0B330AA3-A86C-46F1-85F7-11B91598E74A}" destId="{D181697D-8E2E-4FA1-B1A3-C05A33AD7AF6}" srcOrd="0" destOrd="0" presId="urn:microsoft.com/office/officeart/2005/8/layout/hierarchy2"/>
    <dgm:cxn modelId="{71E7B998-E8DA-46E2-B8C5-D1AF13FE009C}" type="presOf" srcId="{68855E3E-8615-4FCD-BC6B-FF0F11583DE5}" destId="{B2B452A8-C4A2-45A9-888E-388264088A57}" srcOrd="0" destOrd="0" presId="urn:microsoft.com/office/officeart/2005/8/layout/hierarchy2"/>
    <dgm:cxn modelId="{71B8BFCA-36A2-4B48-9CCC-341D7C59E250}" srcId="{14635A83-BFB0-4026-AE6F-9CA7BF956F3D}" destId="{ACF1C9A7-52A4-4D64-B789-AF601C54CAD1}" srcOrd="0" destOrd="0" parTransId="{7D5800DB-3345-43C1-B3A8-29D53855C37C}" sibTransId="{206E570B-8309-4517-8FFB-66B663FC0038}"/>
    <dgm:cxn modelId="{86BBF044-903A-4689-9741-614AB529B0C9}" srcId="{73C1BF29-CB69-4802-869C-B456F0858CBC}" destId="{03436E2F-C1B8-43D1-88DD-D019F02587BA}" srcOrd="0" destOrd="0" parTransId="{5B239644-7912-42E8-8FEB-A7DF49A8B64C}" sibTransId="{D1D964A9-555C-45F4-83AF-D6E6A8695A84}"/>
    <dgm:cxn modelId="{E4470E2D-54C2-4DE1-A6D5-5A4AF206DB44}" type="presOf" srcId="{7D5800DB-3345-43C1-B3A8-29D53855C37C}" destId="{3F34F12E-6CAD-459A-B0C9-AFEB82973D1F}" srcOrd="1" destOrd="0" presId="urn:microsoft.com/office/officeart/2005/8/layout/hierarchy2"/>
    <dgm:cxn modelId="{4F9F3037-2B8F-4A4D-8F6F-961F371620AA}" type="presOf" srcId="{03436E2F-C1B8-43D1-88DD-D019F02587BA}" destId="{B67390E0-06C5-475C-9916-11550B220378}" srcOrd="0" destOrd="0" presId="urn:microsoft.com/office/officeart/2005/8/layout/hierarchy2"/>
    <dgm:cxn modelId="{DCA8F069-C8C6-4C0E-A84F-0BCA51D5DBA5}" type="presOf" srcId="{5B239644-7912-42E8-8FEB-A7DF49A8B64C}" destId="{BF0ADF75-55D8-4B4F-90DE-0A4F9E98091D}" srcOrd="0" destOrd="0" presId="urn:microsoft.com/office/officeart/2005/8/layout/hierarchy2"/>
    <dgm:cxn modelId="{A91777C1-C785-48CD-B458-C50C6EBDF0D8}" srcId="{6B0E6AA5-D875-44E9-9E66-4C049D3417A7}" destId="{73C1BF29-CB69-4802-869C-B456F0858CBC}" srcOrd="1" destOrd="0" parTransId="{3132075C-A9A4-45B8-B29C-07520D296DF0}" sibTransId="{78732EC3-E5D2-423F-92A1-51C892D8C240}"/>
    <dgm:cxn modelId="{57C9E63D-3531-4022-8C78-4852F5E21B67}" type="presOf" srcId="{14635A83-BFB0-4026-AE6F-9CA7BF956F3D}" destId="{01F6FBF6-281F-4279-A46B-1AAEF02D271C}" srcOrd="0" destOrd="0" presId="urn:microsoft.com/office/officeart/2005/8/layout/hierarchy2"/>
    <dgm:cxn modelId="{0828E7C4-55A9-40A6-84A0-9ACE3A59CD6D}" type="presOf" srcId="{3132075C-A9A4-45B8-B29C-07520D296DF0}" destId="{A19278AC-1C8B-4BB4-95DD-556B581E074D}" srcOrd="1" destOrd="0" presId="urn:microsoft.com/office/officeart/2005/8/layout/hierarchy2"/>
    <dgm:cxn modelId="{AADCC33C-5A81-4FCB-AE22-0B2C982B8EE8}" type="presOf" srcId="{73C1BF29-CB69-4802-869C-B456F0858CBC}" destId="{EE8DF846-99BF-4EB2-9C3F-D4D7A007149C}" srcOrd="0" destOrd="0" presId="urn:microsoft.com/office/officeart/2005/8/layout/hierarchy2"/>
    <dgm:cxn modelId="{0D4E35EA-02A6-4C59-AF57-3AC7B0F4E361}" srcId="{68855E3E-8615-4FCD-BC6B-FF0F11583DE5}" destId="{6B0E6AA5-D875-44E9-9E66-4C049D3417A7}" srcOrd="0" destOrd="0" parTransId="{7585F28C-509C-478E-A6B9-E9C5CF61554C}" sibTransId="{5C1A13B5-1E1E-467F-A730-08A20391D0D4}"/>
    <dgm:cxn modelId="{CA3F7E2C-CEC2-4459-A8FB-D10C7A513C14}" type="presParOf" srcId="{B2B452A8-C4A2-45A9-888E-388264088A57}" destId="{531E9F75-9D47-4CEF-A482-3C07E859A156}" srcOrd="0" destOrd="0" presId="urn:microsoft.com/office/officeart/2005/8/layout/hierarchy2"/>
    <dgm:cxn modelId="{F258A059-8835-451B-971F-52966A1DD809}" type="presParOf" srcId="{531E9F75-9D47-4CEF-A482-3C07E859A156}" destId="{6891D6AA-2F27-4E9D-A1B0-1F8641B5F37E}" srcOrd="0" destOrd="0" presId="urn:microsoft.com/office/officeart/2005/8/layout/hierarchy2"/>
    <dgm:cxn modelId="{E45C911F-005E-4473-8E6C-68E812BCF2F2}" type="presParOf" srcId="{531E9F75-9D47-4CEF-A482-3C07E859A156}" destId="{08075D2D-44E4-4140-A1BD-EBB0E149C698}" srcOrd="1" destOrd="0" presId="urn:microsoft.com/office/officeart/2005/8/layout/hierarchy2"/>
    <dgm:cxn modelId="{779CB92C-B760-4C79-AA4D-4B60A3E28A0F}" type="presParOf" srcId="{08075D2D-44E4-4140-A1BD-EBB0E149C698}" destId="{D181697D-8E2E-4FA1-B1A3-C05A33AD7AF6}" srcOrd="0" destOrd="0" presId="urn:microsoft.com/office/officeart/2005/8/layout/hierarchy2"/>
    <dgm:cxn modelId="{F24EDC04-6502-4B51-BF9C-08F2792DD1B3}" type="presParOf" srcId="{D181697D-8E2E-4FA1-B1A3-C05A33AD7AF6}" destId="{2003F2CE-F698-4F40-ABBD-59AB314F11B6}" srcOrd="0" destOrd="0" presId="urn:microsoft.com/office/officeart/2005/8/layout/hierarchy2"/>
    <dgm:cxn modelId="{D7235F66-2023-46A7-B692-DA34BDFB9AB9}" type="presParOf" srcId="{08075D2D-44E4-4140-A1BD-EBB0E149C698}" destId="{71BD7974-C931-4FAE-99C3-FB4A5EB8FF78}" srcOrd="1" destOrd="0" presId="urn:microsoft.com/office/officeart/2005/8/layout/hierarchy2"/>
    <dgm:cxn modelId="{E60D736B-2ADA-4B93-9777-F1EF17C242B4}" type="presParOf" srcId="{71BD7974-C931-4FAE-99C3-FB4A5EB8FF78}" destId="{01F6FBF6-281F-4279-A46B-1AAEF02D271C}" srcOrd="0" destOrd="0" presId="urn:microsoft.com/office/officeart/2005/8/layout/hierarchy2"/>
    <dgm:cxn modelId="{D9B37C5E-1A9E-4FC3-AF38-FAE8071A3C9F}" type="presParOf" srcId="{71BD7974-C931-4FAE-99C3-FB4A5EB8FF78}" destId="{495128B7-2512-4C3C-B6D3-8DC4C8E05EEC}" srcOrd="1" destOrd="0" presId="urn:microsoft.com/office/officeart/2005/8/layout/hierarchy2"/>
    <dgm:cxn modelId="{8E49FACB-2D21-478C-A4E4-C0F4DC933652}" type="presParOf" srcId="{495128B7-2512-4C3C-B6D3-8DC4C8E05EEC}" destId="{9B6BCD80-D565-4A7F-B4CA-7215C091A6F3}" srcOrd="0" destOrd="0" presId="urn:microsoft.com/office/officeart/2005/8/layout/hierarchy2"/>
    <dgm:cxn modelId="{F06D4D06-F879-463C-BA75-FEB3EF96C53C}" type="presParOf" srcId="{9B6BCD80-D565-4A7F-B4CA-7215C091A6F3}" destId="{3F34F12E-6CAD-459A-B0C9-AFEB82973D1F}" srcOrd="0" destOrd="0" presId="urn:microsoft.com/office/officeart/2005/8/layout/hierarchy2"/>
    <dgm:cxn modelId="{BD94CA10-2B0A-498B-9627-D38CB79623A4}" type="presParOf" srcId="{495128B7-2512-4C3C-B6D3-8DC4C8E05EEC}" destId="{04D4186C-E6A5-46A6-AA90-F12675212FCE}" srcOrd="1" destOrd="0" presId="urn:microsoft.com/office/officeart/2005/8/layout/hierarchy2"/>
    <dgm:cxn modelId="{4ACE923D-91D1-4C91-AD19-D95EDE928F51}" type="presParOf" srcId="{04D4186C-E6A5-46A6-AA90-F12675212FCE}" destId="{510372B4-E493-4F7B-8872-10ADABB23FD8}" srcOrd="0" destOrd="0" presId="urn:microsoft.com/office/officeart/2005/8/layout/hierarchy2"/>
    <dgm:cxn modelId="{36D8CD9D-546D-4683-BA6C-524A31AEDB93}" type="presParOf" srcId="{04D4186C-E6A5-46A6-AA90-F12675212FCE}" destId="{FF4FB3B0-BA5C-42D2-A56C-4DBC2EB0AB3C}" srcOrd="1" destOrd="0" presId="urn:microsoft.com/office/officeart/2005/8/layout/hierarchy2"/>
    <dgm:cxn modelId="{ABAC56E0-AB79-49BA-B6CD-2513FFDA4832}" type="presParOf" srcId="{08075D2D-44E4-4140-A1BD-EBB0E149C698}" destId="{15D8E7F0-6D33-424B-BA56-48BE3A9D2812}" srcOrd="2" destOrd="0" presId="urn:microsoft.com/office/officeart/2005/8/layout/hierarchy2"/>
    <dgm:cxn modelId="{DE491888-F780-4D70-B67C-AD979141E74D}" type="presParOf" srcId="{15D8E7F0-6D33-424B-BA56-48BE3A9D2812}" destId="{A19278AC-1C8B-4BB4-95DD-556B581E074D}" srcOrd="0" destOrd="0" presId="urn:microsoft.com/office/officeart/2005/8/layout/hierarchy2"/>
    <dgm:cxn modelId="{85B71918-00A2-4248-9F15-95DD40CC0AB5}" type="presParOf" srcId="{08075D2D-44E4-4140-A1BD-EBB0E149C698}" destId="{03E31D0B-85DD-4F15-96AA-426654FA54CE}" srcOrd="3" destOrd="0" presId="urn:microsoft.com/office/officeart/2005/8/layout/hierarchy2"/>
    <dgm:cxn modelId="{89042376-CD48-4FF1-890A-E2340112998A}" type="presParOf" srcId="{03E31D0B-85DD-4F15-96AA-426654FA54CE}" destId="{EE8DF846-99BF-4EB2-9C3F-D4D7A007149C}" srcOrd="0" destOrd="0" presId="urn:microsoft.com/office/officeart/2005/8/layout/hierarchy2"/>
    <dgm:cxn modelId="{4F9255CD-7332-4BB3-996A-430A0247F048}" type="presParOf" srcId="{03E31D0B-85DD-4F15-96AA-426654FA54CE}" destId="{AB1159DD-2198-41ED-B19D-C850DDD8B14B}" srcOrd="1" destOrd="0" presId="urn:microsoft.com/office/officeart/2005/8/layout/hierarchy2"/>
    <dgm:cxn modelId="{2B94E422-05F8-4DE6-8764-847D3D3BF228}" type="presParOf" srcId="{AB1159DD-2198-41ED-B19D-C850DDD8B14B}" destId="{BF0ADF75-55D8-4B4F-90DE-0A4F9E98091D}" srcOrd="0" destOrd="0" presId="urn:microsoft.com/office/officeart/2005/8/layout/hierarchy2"/>
    <dgm:cxn modelId="{C7B81D55-294F-4FB4-A7B6-01663E18DAE0}" type="presParOf" srcId="{BF0ADF75-55D8-4B4F-90DE-0A4F9E98091D}" destId="{E2CE6DDD-5F1B-403B-8B24-DC77BE36BC40}" srcOrd="0" destOrd="0" presId="urn:microsoft.com/office/officeart/2005/8/layout/hierarchy2"/>
    <dgm:cxn modelId="{F149CCF8-C546-4168-88B6-992F353D2571}" type="presParOf" srcId="{AB1159DD-2198-41ED-B19D-C850DDD8B14B}" destId="{0504FBFF-A931-41BA-8CFD-5E969D383FEF}" srcOrd="1" destOrd="0" presId="urn:microsoft.com/office/officeart/2005/8/layout/hierarchy2"/>
    <dgm:cxn modelId="{0597C3C9-7F25-4852-8F34-4F5CBF94C2C2}" type="presParOf" srcId="{0504FBFF-A931-41BA-8CFD-5E969D383FEF}" destId="{B67390E0-06C5-475C-9916-11550B220378}" srcOrd="0" destOrd="0" presId="urn:microsoft.com/office/officeart/2005/8/layout/hierarchy2"/>
    <dgm:cxn modelId="{F5BC5BAB-D361-4558-B174-B11B887A8418}" type="presParOf" srcId="{0504FBFF-A931-41BA-8CFD-5E969D383FEF}" destId="{8980F07E-B6F4-4EB7-A81E-AC9D4157B0AD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52CA05D-4515-4251-B700-4364EADAD7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EDC466E-07A9-4731-A4AE-DE7ADA82984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하라키리</a:t>
          </a:r>
          <a:endParaRPr lang="ko-KR" altLang="en-US" dirty="0"/>
        </a:p>
      </dgm:t>
    </dgm:pt>
    <dgm:pt modelId="{7E979801-D09C-4945-9088-74491DE27015}" type="parTrans" cxnId="{9F34AF4E-CA0D-4886-AFF5-313B251AE8CE}">
      <dgm:prSet/>
      <dgm:spPr/>
      <dgm:t>
        <a:bodyPr/>
        <a:lstStyle/>
        <a:p>
          <a:pPr latinLnBrk="1"/>
          <a:endParaRPr lang="ko-KR" altLang="en-US"/>
        </a:p>
      </dgm:t>
    </dgm:pt>
    <dgm:pt modelId="{32E8DECC-FA46-4B20-998F-854F25BB8586}" type="sibTrans" cxnId="{9F34AF4E-CA0D-4886-AFF5-313B251AE8CE}">
      <dgm:prSet/>
      <dgm:spPr/>
      <dgm:t>
        <a:bodyPr/>
        <a:lstStyle/>
        <a:p>
          <a:pPr latinLnBrk="1"/>
          <a:endParaRPr lang="ko-KR" altLang="en-US"/>
        </a:p>
      </dgm:t>
    </dgm:pt>
    <dgm:pt modelId="{1BB44198-24EA-4A3F-BFF1-EFD83A7A0B8F}">
      <dgm:prSet phldrT="[텍스트]"/>
      <dgm:spPr/>
      <dgm:t>
        <a:bodyPr/>
        <a:lstStyle/>
        <a:p>
          <a:pPr latinLnBrk="1"/>
          <a:r>
            <a:rPr lang="ko-KR" altLang="en-US" dirty="0" smtClean="0"/>
            <a:t>무사도</a:t>
          </a:r>
          <a:endParaRPr lang="ko-KR" altLang="en-US" dirty="0"/>
        </a:p>
      </dgm:t>
    </dgm:pt>
    <dgm:pt modelId="{E781CB1F-D743-4FF0-9A42-1F4836A5B24F}" type="parTrans" cxnId="{054E2F01-B29F-42E5-929C-F2185BF2A99D}">
      <dgm:prSet/>
      <dgm:spPr/>
      <dgm:t>
        <a:bodyPr/>
        <a:lstStyle/>
        <a:p>
          <a:pPr latinLnBrk="1"/>
          <a:endParaRPr lang="ko-KR" altLang="en-US"/>
        </a:p>
      </dgm:t>
    </dgm:pt>
    <dgm:pt modelId="{CC1FCFA5-ED94-489E-BB5D-5A0915336760}" type="sibTrans" cxnId="{054E2F01-B29F-42E5-929C-F2185BF2A99D}">
      <dgm:prSet/>
      <dgm:spPr/>
      <dgm:t>
        <a:bodyPr/>
        <a:lstStyle/>
        <a:p>
          <a:pPr latinLnBrk="1"/>
          <a:endParaRPr lang="ko-KR" altLang="en-US"/>
        </a:p>
      </dgm:t>
    </dgm:pt>
    <dgm:pt modelId="{D28A7C1E-589B-4E7B-BF8A-0B7E23937CCE}" type="pres">
      <dgm:prSet presAssocID="{152CA05D-4515-4251-B700-4364EADAD7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2A2A15-ABD6-415C-AD1B-AE575A0133EA}" type="pres">
      <dgm:prSet presAssocID="{DEDC466E-07A9-4731-A4AE-DE7ADA829844}" presName="node" presStyleLbl="node1" presStyleIdx="0" presStyleCnt="2" custLinFactNeighborX="-4045" custLinFactNeighborY="-1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3E3D87-20BF-4961-BA6B-7F89F8385E2B}" type="pres">
      <dgm:prSet presAssocID="{32E8DECC-FA46-4B20-998F-854F25BB8586}" presName="sibTrans" presStyleCnt="0"/>
      <dgm:spPr/>
    </dgm:pt>
    <dgm:pt modelId="{569D3C67-2D86-498D-BFD9-4FF57F5FAA6F}" type="pres">
      <dgm:prSet presAssocID="{1BB44198-24EA-4A3F-BFF1-EFD83A7A0B8F}" presName="node" presStyleLbl="node1" presStyleIdx="1" presStyleCnt="2" custLinFactNeighborX="-4045" custLinFactNeighborY="15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54E2F01-B29F-42E5-929C-F2185BF2A99D}" srcId="{152CA05D-4515-4251-B700-4364EADAD739}" destId="{1BB44198-24EA-4A3F-BFF1-EFD83A7A0B8F}" srcOrd="1" destOrd="0" parTransId="{E781CB1F-D743-4FF0-9A42-1F4836A5B24F}" sibTransId="{CC1FCFA5-ED94-489E-BB5D-5A0915336760}"/>
    <dgm:cxn modelId="{2A0DB319-AE5B-4EB9-AB34-2DF5BD49C6DA}" type="presOf" srcId="{152CA05D-4515-4251-B700-4364EADAD739}" destId="{D28A7C1E-589B-4E7B-BF8A-0B7E23937CCE}" srcOrd="0" destOrd="0" presId="urn:microsoft.com/office/officeart/2005/8/layout/default"/>
    <dgm:cxn modelId="{9F34AF4E-CA0D-4886-AFF5-313B251AE8CE}" srcId="{152CA05D-4515-4251-B700-4364EADAD739}" destId="{DEDC466E-07A9-4731-A4AE-DE7ADA829844}" srcOrd="0" destOrd="0" parTransId="{7E979801-D09C-4945-9088-74491DE27015}" sibTransId="{32E8DECC-FA46-4B20-998F-854F25BB8586}"/>
    <dgm:cxn modelId="{D6CF4F14-31F7-403C-A11C-6C89E66C2650}" type="presOf" srcId="{1BB44198-24EA-4A3F-BFF1-EFD83A7A0B8F}" destId="{569D3C67-2D86-498D-BFD9-4FF57F5FAA6F}" srcOrd="0" destOrd="0" presId="urn:microsoft.com/office/officeart/2005/8/layout/default"/>
    <dgm:cxn modelId="{7A923EB1-96A1-48E6-81A3-55FE2E08A11F}" type="presOf" srcId="{DEDC466E-07A9-4731-A4AE-DE7ADA829844}" destId="{592A2A15-ABD6-415C-AD1B-AE575A0133EA}" srcOrd="0" destOrd="0" presId="urn:microsoft.com/office/officeart/2005/8/layout/default"/>
    <dgm:cxn modelId="{1144083C-273E-47E9-ACE2-D1AF79B2B8DD}" type="presParOf" srcId="{D28A7C1E-589B-4E7B-BF8A-0B7E23937CCE}" destId="{592A2A15-ABD6-415C-AD1B-AE575A0133EA}" srcOrd="0" destOrd="0" presId="urn:microsoft.com/office/officeart/2005/8/layout/default"/>
    <dgm:cxn modelId="{064B7DB9-B25F-4808-B1D9-4725C9F97D4E}" type="presParOf" srcId="{D28A7C1E-589B-4E7B-BF8A-0B7E23937CCE}" destId="{AB3E3D87-20BF-4961-BA6B-7F89F8385E2B}" srcOrd="1" destOrd="0" presId="urn:microsoft.com/office/officeart/2005/8/layout/default"/>
    <dgm:cxn modelId="{227439B4-2908-4994-AA2C-D950D283FF2F}" type="presParOf" srcId="{D28A7C1E-589B-4E7B-BF8A-0B7E23937CCE}" destId="{569D3C67-2D86-498D-BFD9-4FF57F5FAA6F}" srcOrd="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D61FE-4EAB-4C8B-992C-5D3718E6443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6FD76C5-E3AA-4496-B124-7EBEDFEBD7D0}">
      <dgm:prSet phldrT="[텍스트]"/>
      <dgm:spPr/>
      <dgm:t>
        <a:bodyPr/>
        <a:lstStyle/>
        <a:p>
          <a:pPr latinLnBrk="1"/>
          <a:r>
            <a:rPr lang="ko-KR" altLang="en-US" dirty="0" smtClean="0"/>
            <a:t>신석기 시대</a:t>
          </a:r>
          <a:endParaRPr lang="ko-KR" altLang="en-US" dirty="0"/>
        </a:p>
      </dgm:t>
    </dgm:pt>
    <dgm:pt modelId="{2DE3B53F-5F52-4B33-AD3F-2C6302B2D773}" type="parTrans" cxnId="{BAA675F1-ECB7-4965-9D01-634291EAF6B4}">
      <dgm:prSet/>
      <dgm:spPr/>
      <dgm:t>
        <a:bodyPr/>
        <a:lstStyle/>
        <a:p>
          <a:pPr latinLnBrk="1"/>
          <a:endParaRPr lang="ko-KR" altLang="en-US"/>
        </a:p>
      </dgm:t>
    </dgm:pt>
    <dgm:pt modelId="{2190F421-6174-4363-97BA-5B101D5F2ADB}" type="sibTrans" cxnId="{BAA675F1-ECB7-4965-9D01-634291EAF6B4}">
      <dgm:prSet/>
      <dgm:spPr/>
      <dgm:t>
        <a:bodyPr/>
        <a:lstStyle/>
        <a:p>
          <a:pPr latinLnBrk="1"/>
          <a:endParaRPr lang="ko-KR" altLang="en-US"/>
        </a:p>
      </dgm:t>
    </dgm:pt>
    <dgm:pt modelId="{8D374B9B-325E-43E7-929B-8943C0E66A93}">
      <dgm:prSet phldrT="[텍스트]"/>
      <dgm:spPr/>
      <dgm:t>
        <a:bodyPr/>
        <a:lstStyle/>
        <a:p>
          <a:pPr latinLnBrk="1"/>
          <a:r>
            <a:rPr lang="ko-KR" altLang="en-US" dirty="0" smtClean="0"/>
            <a:t>고대시대 </a:t>
          </a:r>
          <a:endParaRPr lang="ko-KR" altLang="en-US" dirty="0"/>
        </a:p>
      </dgm:t>
    </dgm:pt>
    <dgm:pt modelId="{0C90433B-BC31-44E4-AA7C-1C6DC558318B}" type="parTrans" cxnId="{B3C32EC0-840A-4CE1-8508-A5955B1ADCE2}">
      <dgm:prSet/>
      <dgm:spPr/>
      <dgm:t>
        <a:bodyPr/>
        <a:lstStyle/>
        <a:p>
          <a:pPr latinLnBrk="1"/>
          <a:endParaRPr lang="ko-KR" altLang="en-US"/>
        </a:p>
      </dgm:t>
    </dgm:pt>
    <dgm:pt modelId="{B633D7E8-9C5F-4C0D-88FB-CA4FB2DE98A7}" type="sibTrans" cxnId="{B3C32EC0-840A-4CE1-8508-A5955B1ADCE2}">
      <dgm:prSet/>
      <dgm:spPr/>
      <dgm:t>
        <a:bodyPr/>
        <a:lstStyle/>
        <a:p>
          <a:pPr latinLnBrk="1"/>
          <a:endParaRPr lang="ko-KR" altLang="en-US"/>
        </a:p>
      </dgm:t>
    </dgm:pt>
    <dgm:pt modelId="{B0F1C297-3186-4E81-A4AD-A304FAAAACD3}">
      <dgm:prSet phldrT="[텍스트]"/>
      <dgm:spPr/>
      <dgm:t>
        <a:bodyPr/>
        <a:lstStyle/>
        <a:p>
          <a:pPr latinLnBrk="1"/>
          <a:r>
            <a:rPr lang="ko-KR" altLang="en-US" dirty="0" smtClean="0"/>
            <a:t>중세시대 </a:t>
          </a:r>
          <a:endParaRPr lang="ko-KR" altLang="en-US" dirty="0"/>
        </a:p>
      </dgm:t>
    </dgm:pt>
    <dgm:pt modelId="{FA7FEEA4-F994-40F6-A8E5-1854F9CEDD48}" type="parTrans" cxnId="{625DAE8D-DDDB-49AE-9799-155A3E51850D}">
      <dgm:prSet/>
      <dgm:spPr/>
      <dgm:t>
        <a:bodyPr/>
        <a:lstStyle/>
        <a:p>
          <a:pPr latinLnBrk="1"/>
          <a:endParaRPr lang="ko-KR" altLang="en-US"/>
        </a:p>
      </dgm:t>
    </dgm:pt>
    <dgm:pt modelId="{5C62527D-FEE3-474C-8CA4-632AD3082BEE}" type="sibTrans" cxnId="{625DAE8D-DDDB-49AE-9799-155A3E51850D}">
      <dgm:prSet/>
      <dgm:spPr/>
      <dgm:t>
        <a:bodyPr/>
        <a:lstStyle/>
        <a:p>
          <a:pPr latinLnBrk="1"/>
          <a:endParaRPr lang="ko-KR" altLang="en-US"/>
        </a:p>
      </dgm:t>
    </dgm:pt>
    <dgm:pt modelId="{D40C0B05-EE20-42F2-B663-A124CF7FE1ED}">
      <dgm:prSet phldrT="[텍스트]"/>
      <dgm:spPr/>
      <dgm:t>
        <a:bodyPr/>
        <a:lstStyle/>
        <a:p>
          <a:pPr latinLnBrk="1"/>
          <a:r>
            <a:rPr lang="ko-KR" altLang="en-US" dirty="0" smtClean="0"/>
            <a:t>전국시대 </a:t>
          </a:r>
          <a:endParaRPr lang="ko-KR" altLang="en-US" dirty="0"/>
        </a:p>
      </dgm:t>
    </dgm:pt>
    <dgm:pt modelId="{03618125-162C-4399-81D6-F1F9C2A00D75}" type="parTrans" cxnId="{F4541564-AA1E-4070-AF7D-71E1C1B384B0}">
      <dgm:prSet/>
      <dgm:spPr/>
      <dgm:t>
        <a:bodyPr/>
        <a:lstStyle/>
        <a:p>
          <a:pPr latinLnBrk="1"/>
          <a:endParaRPr lang="ko-KR" altLang="en-US"/>
        </a:p>
      </dgm:t>
    </dgm:pt>
    <dgm:pt modelId="{D435A06B-E629-438C-A0A3-759ECC204719}" type="sibTrans" cxnId="{F4541564-AA1E-4070-AF7D-71E1C1B384B0}">
      <dgm:prSet/>
      <dgm:spPr/>
      <dgm:t>
        <a:bodyPr/>
        <a:lstStyle/>
        <a:p>
          <a:pPr latinLnBrk="1"/>
          <a:endParaRPr lang="ko-KR" altLang="en-US"/>
        </a:p>
      </dgm:t>
    </dgm:pt>
    <dgm:pt modelId="{BAF5FD2C-3341-4485-8B65-61DDAFEA5F7C}">
      <dgm:prSet phldrT="[텍스트]"/>
      <dgm:spPr/>
      <dgm:t>
        <a:bodyPr/>
        <a:lstStyle/>
        <a:p>
          <a:pPr latinLnBrk="1"/>
          <a:r>
            <a:rPr lang="ko-KR" altLang="en-US" dirty="0" smtClean="0"/>
            <a:t>임진왜란 </a:t>
          </a:r>
          <a:endParaRPr lang="ko-KR" altLang="en-US" dirty="0"/>
        </a:p>
      </dgm:t>
    </dgm:pt>
    <dgm:pt modelId="{5B37FDA2-8842-4904-BE2C-76BF8CFD8DEB}" type="parTrans" cxnId="{4F600DD4-4CD2-4B25-B73A-8BF77518B8C4}">
      <dgm:prSet/>
      <dgm:spPr/>
      <dgm:t>
        <a:bodyPr/>
        <a:lstStyle/>
        <a:p>
          <a:pPr latinLnBrk="1"/>
          <a:endParaRPr lang="ko-KR" altLang="en-US"/>
        </a:p>
      </dgm:t>
    </dgm:pt>
    <dgm:pt modelId="{222EE4B6-FECA-419A-8270-361AC045C52E}" type="sibTrans" cxnId="{4F600DD4-4CD2-4B25-B73A-8BF77518B8C4}">
      <dgm:prSet/>
      <dgm:spPr/>
      <dgm:t>
        <a:bodyPr/>
        <a:lstStyle/>
        <a:p>
          <a:pPr latinLnBrk="1"/>
          <a:endParaRPr lang="ko-KR" altLang="en-US"/>
        </a:p>
      </dgm:t>
    </dgm:pt>
    <dgm:pt modelId="{D5721F44-BEA0-4D55-996F-6DA3539FCB3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에도시대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7C601004-3738-4D93-B11B-C1B39C7E8653}" type="parTrans" cxnId="{AE516D33-F2B1-4872-8A68-DA93266C12CA}">
      <dgm:prSet/>
      <dgm:spPr/>
      <dgm:t>
        <a:bodyPr/>
        <a:lstStyle/>
        <a:p>
          <a:pPr latinLnBrk="1"/>
          <a:endParaRPr lang="ko-KR" altLang="en-US"/>
        </a:p>
      </dgm:t>
    </dgm:pt>
    <dgm:pt modelId="{E561CC18-63EF-4E9D-85FA-0C8B3570D185}" type="sibTrans" cxnId="{AE516D33-F2B1-4872-8A68-DA93266C12CA}">
      <dgm:prSet/>
      <dgm:spPr/>
      <dgm:t>
        <a:bodyPr/>
        <a:lstStyle/>
        <a:p>
          <a:pPr latinLnBrk="1"/>
          <a:endParaRPr lang="ko-KR" altLang="en-US"/>
        </a:p>
      </dgm:t>
    </dgm:pt>
    <dgm:pt modelId="{707A88B4-F010-4295-AA9D-92B3533E8CC8}">
      <dgm:prSet phldrT="[텍스트]"/>
      <dgm:spPr/>
      <dgm:t>
        <a:bodyPr/>
        <a:lstStyle/>
        <a:p>
          <a:pPr latinLnBrk="1"/>
          <a:r>
            <a:rPr lang="en-US" dirty="0" smtClean="0"/>
            <a:t>19C</a:t>
          </a:r>
          <a:r>
            <a:rPr lang="ko-KR" altLang="en-US" dirty="0" smtClean="0"/>
            <a:t>중엽 </a:t>
          </a:r>
          <a:endParaRPr lang="ko-KR" altLang="en-US" dirty="0"/>
        </a:p>
      </dgm:t>
    </dgm:pt>
    <dgm:pt modelId="{494C75BF-16DB-4D96-AA19-3BE4180B1B0A}" type="parTrans" cxnId="{FF4FB203-E9A4-4354-B56F-435A33CE95B8}">
      <dgm:prSet/>
      <dgm:spPr/>
      <dgm:t>
        <a:bodyPr/>
        <a:lstStyle/>
        <a:p>
          <a:pPr latinLnBrk="1"/>
          <a:endParaRPr lang="ko-KR" altLang="en-US"/>
        </a:p>
      </dgm:t>
    </dgm:pt>
    <dgm:pt modelId="{85B366A0-2BDD-42B1-BEEB-A6B21BA22FC6}" type="sibTrans" cxnId="{FF4FB203-E9A4-4354-B56F-435A33CE95B8}">
      <dgm:prSet/>
      <dgm:spPr/>
      <dgm:t>
        <a:bodyPr/>
        <a:lstStyle/>
        <a:p>
          <a:pPr latinLnBrk="1"/>
          <a:endParaRPr lang="ko-KR" altLang="en-US"/>
        </a:p>
      </dgm:t>
    </dgm:pt>
    <dgm:pt modelId="{28C18931-4F7C-495E-A899-D4960015924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메이지유신</a:t>
          </a:r>
          <a:r>
            <a:rPr lang="ko-KR" altLang="en-US" dirty="0" smtClean="0"/>
            <a:t> 이후 </a:t>
          </a:r>
          <a:endParaRPr lang="ko-KR" altLang="en-US" dirty="0"/>
        </a:p>
      </dgm:t>
    </dgm:pt>
    <dgm:pt modelId="{4D051446-8489-4877-BC21-67772450CA78}" type="parTrans" cxnId="{2129A9D5-59D1-4BBE-BB74-7B42CF49EBFC}">
      <dgm:prSet/>
      <dgm:spPr/>
      <dgm:t>
        <a:bodyPr/>
        <a:lstStyle/>
        <a:p>
          <a:pPr latinLnBrk="1"/>
          <a:endParaRPr lang="ko-KR" altLang="en-US"/>
        </a:p>
      </dgm:t>
    </dgm:pt>
    <dgm:pt modelId="{C1012A9D-D2D7-487C-8E15-CE7F91729693}" type="sibTrans" cxnId="{2129A9D5-59D1-4BBE-BB74-7B42CF49EBFC}">
      <dgm:prSet/>
      <dgm:spPr/>
      <dgm:t>
        <a:bodyPr/>
        <a:lstStyle/>
        <a:p>
          <a:pPr latinLnBrk="1"/>
          <a:endParaRPr lang="ko-KR" altLang="en-US"/>
        </a:p>
      </dgm:t>
    </dgm:pt>
    <dgm:pt modelId="{8A82449F-3B72-4137-9CD7-195ECFA8317A}">
      <dgm:prSet phldrT="[텍스트]"/>
      <dgm:spPr/>
      <dgm:t>
        <a:bodyPr/>
        <a:lstStyle/>
        <a:p>
          <a:pPr latinLnBrk="1"/>
          <a:r>
            <a:rPr lang="ko-KR" altLang="en-US" dirty="0" smtClean="0"/>
            <a:t>제</a:t>
          </a:r>
          <a:r>
            <a:rPr lang="en-US" altLang="ko-KR" dirty="0" smtClean="0"/>
            <a:t>2</a:t>
          </a:r>
          <a:r>
            <a:rPr lang="ko-KR" altLang="en-US" dirty="0" smtClean="0"/>
            <a:t>차 </a:t>
          </a:r>
          <a:r>
            <a:rPr lang="ko-KR" altLang="en-US" dirty="0" err="1" smtClean="0"/>
            <a:t>세계대전이후</a:t>
          </a:r>
          <a:endParaRPr lang="ko-KR" altLang="en-US" dirty="0"/>
        </a:p>
      </dgm:t>
    </dgm:pt>
    <dgm:pt modelId="{5EE45451-44B7-40EE-B9D5-1A6E9D56E638}" type="parTrans" cxnId="{F1B585EF-F1E7-4666-AF1A-785640A629F2}">
      <dgm:prSet/>
      <dgm:spPr/>
      <dgm:t>
        <a:bodyPr/>
        <a:lstStyle/>
        <a:p>
          <a:pPr latinLnBrk="1"/>
          <a:endParaRPr lang="ko-KR" altLang="en-US"/>
        </a:p>
      </dgm:t>
    </dgm:pt>
    <dgm:pt modelId="{A89F742C-F8A6-4463-B10A-89C0CEC7EBAB}" type="sibTrans" cxnId="{F1B585EF-F1E7-4666-AF1A-785640A629F2}">
      <dgm:prSet/>
      <dgm:spPr/>
      <dgm:t>
        <a:bodyPr/>
        <a:lstStyle/>
        <a:p>
          <a:pPr latinLnBrk="1"/>
          <a:endParaRPr lang="ko-KR" altLang="en-US"/>
        </a:p>
      </dgm:t>
    </dgm:pt>
    <dgm:pt modelId="{49504579-0924-48E4-A28A-588A516B4ED2}">
      <dgm:prSet phldrT="[텍스트]"/>
      <dgm:spPr/>
      <dgm:t>
        <a:bodyPr/>
        <a:lstStyle/>
        <a:p>
          <a:pPr latinLnBrk="1"/>
          <a:r>
            <a:rPr lang="en-US" altLang="ko-KR" dirty="0" smtClean="0"/>
            <a:t>[1980</a:t>
          </a:r>
          <a:r>
            <a:rPr lang="ko-KR" altLang="en-US" dirty="0" smtClean="0"/>
            <a:t>년대 후반</a:t>
          </a:r>
          <a:r>
            <a:rPr lang="en-US" altLang="ko-KR" dirty="0" smtClean="0"/>
            <a:t>]</a:t>
          </a:r>
          <a:r>
            <a:rPr lang="ko-KR" altLang="en-US" dirty="0" smtClean="0"/>
            <a:t>버블경제의 붕괴</a:t>
          </a:r>
          <a:endParaRPr lang="ko-KR" altLang="en-US" dirty="0"/>
        </a:p>
      </dgm:t>
    </dgm:pt>
    <dgm:pt modelId="{9DEB68FF-1264-4CF6-9FEC-717A35A0E199}" type="parTrans" cxnId="{3A5CC2D5-09C2-454E-A16F-A517F917C7FE}">
      <dgm:prSet/>
      <dgm:spPr/>
      <dgm:t>
        <a:bodyPr/>
        <a:lstStyle/>
        <a:p>
          <a:pPr latinLnBrk="1"/>
          <a:endParaRPr lang="ko-KR" altLang="en-US"/>
        </a:p>
      </dgm:t>
    </dgm:pt>
    <dgm:pt modelId="{B101A195-D3AE-4B4F-A1B6-1E8489850D52}" type="sibTrans" cxnId="{3A5CC2D5-09C2-454E-A16F-A517F917C7FE}">
      <dgm:prSet/>
      <dgm:spPr/>
      <dgm:t>
        <a:bodyPr/>
        <a:lstStyle/>
        <a:p>
          <a:pPr latinLnBrk="1"/>
          <a:endParaRPr lang="ko-KR" altLang="en-US"/>
        </a:p>
      </dgm:t>
    </dgm:pt>
    <dgm:pt modelId="{A63C8783-A881-47AF-BD44-B8E80ADF49C5}" type="pres">
      <dgm:prSet presAssocID="{391D61FE-4EAB-4C8B-992C-5D3718E64437}" presName="Name0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C06BA4-9AB8-4B87-BAA4-1901BA3076C9}" type="pres">
      <dgm:prSet presAssocID="{E6FD76C5-E3AA-4496-B124-7EBEDFEBD7D0}" presName="compNode" presStyleCnt="0"/>
      <dgm:spPr/>
    </dgm:pt>
    <dgm:pt modelId="{A88EA378-3C67-4F1F-84EF-87BFE9049783}" type="pres">
      <dgm:prSet presAssocID="{E6FD76C5-E3AA-4496-B124-7EBEDFEBD7D0}" presName="dummyConnPt" presStyleCnt="0"/>
      <dgm:spPr/>
    </dgm:pt>
    <dgm:pt modelId="{93783B9E-0185-4898-BDFB-88886301FA28}" type="pres">
      <dgm:prSet presAssocID="{E6FD76C5-E3AA-4496-B124-7EBEDFEBD7D0}" presName="node" presStyleLbl="node1" presStyleIdx="0" presStyleCnt="10" custLinFactNeighborX="-82974" custLinFactNeighborY="71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6D0BA8-6304-44FE-A1A7-2D5BDF18A80E}" type="pres">
      <dgm:prSet presAssocID="{2190F421-6174-4363-97BA-5B101D5F2ADB}" presName="sibTrans" presStyleLbl="bgSibTrans2D1" presStyleIdx="0" presStyleCnt="9" custLinFactNeighborX="38017" custLinFactNeighborY="-19199"/>
      <dgm:spPr/>
      <dgm:t>
        <a:bodyPr/>
        <a:lstStyle/>
        <a:p>
          <a:pPr latinLnBrk="1"/>
          <a:endParaRPr lang="ko-KR" altLang="en-US"/>
        </a:p>
      </dgm:t>
    </dgm:pt>
    <dgm:pt modelId="{BAD3EF82-0A2C-41F2-932A-F374E6F32B75}" type="pres">
      <dgm:prSet presAssocID="{8D374B9B-325E-43E7-929B-8943C0E66A93}" presName="compNode" presStyleCnt="0"/>
      <dgm:spPr/>
    </dgm:pt>
    <dgm:pt modelId="{71CE3BA5-4B19-4294-A8D4-3F4019735B76}" type="pres">
      <dgm:prSet presAssocID="{8D374B9B-325E-43E7-929B-8943C0E66A93}" presName="dummyConnPt" presStyleCnt="0"/>
      <dgm:spPr/>
    </dgm:pt>
    <dgm:pt modelId="{2E9AD27A-DCD2-4491-BA5A-0BF493C889F2}" type="pres">
      <dgm:prSet presAssocID="{8D374B9B-325E-43E7-929B-8943C0E66A93}" presName="node" presStyleLbl="node1" presStyleIdx="1" presStyleCnt="10" custLinFactNeighborX="-87370" custLinFactNeighborY="66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555893-9A9D-4F44-B7E7-DE90B422AB27}" type="pres">
      <dgm:prSet presAssocID="{B633D7E8-9C5F-4C0D-88FB-CA4FB2DE98A7}" presName="sibTrans" presStyleLbl="bgSibTrans2D1" presStyleIdx="1" presStyleCnt="9" custLinFactNeighborX="35894" custLinFactNeighborY="29648"/>
      <dgm:spPr/>
      <dgm:t>
        <a:bodyPr/>
        <a:lstStyle/>
        <a:p>
          <a:pPr latinLnBrk="1"/>
          <a:endParaRPr lang="ko-KR" altLang="en-US"/>
        </a:p>
      </dgm:t>
    </dgm:pt>
    <dgm:pt modelId="{2C3D4E1D-28A2-459E-A41B-80067DC47D1C}" type="pres">
      <dgm:prSet presAssocID="{B0F1C297-3186-4E81-A4AD-A304FAAAACD3}" presName="compNode" presStyleCnt="0"/>
      <dgm:spPr/>
    </dgm:pt>
    <dgm:pt modelId="{D428BBA5-91DD-4EBF-8F69-66AC5E1A731A}" type="pres">
      <dgm:prSet presAssocID="{B0F1C297-3186-4E81-A4AD-A304FAAAACD3}" presName="dummyConnPt" presStyleCnt="0"/>
      <dgm:spPr/>
    </dgm:pt>
    <dgm:pt modelId="{784E314C-A339-4D0F-8023-2A4A6DAAB9DA}" type="pres">
      <dgm:prSet presAssocID="{B0F1C297-3186-4E81-A4AD-A304FAAAACD3}" presName="node" presStyleLbl="node1" presStyleIdx="2" presStyleCnt="10" custLinFactNeighborX="-82974" custLinFactNeighborY="-11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1ECA00-DF06-4BDC-9DBF-C9551CBE7FA2}" type="pres">
      <dgm:prSet presAssocID="{5C62527D-FEE3-474C-8CA4-632AD3082BEE}" presName="sibTrans" presStyleLbl="bgSibTrans2D1" presStyleIdx="2" presStyleCnt="9" custLinFactNeighborX="43118" custLinFactNeighborY="29655"/>
      <dgm:spPr/>
      <dgm:t>
        <a:bodyPr/>
        <a:lstStyle/>
        <a:p>
          <a:pPr latinLnBrk="1"/>
          <a:endParaRPr lang="ko-KR" altLang="en-US"/>
        </a:p>
      </dgm:t>
    </dgm:pt>
    <dgm:pt modelId="{8C72F97C-57FD-4BC3-9102-CED7A4497F05}" type="pres">
      <dgm:prSet presAssocID="{D40C0B05-EE20-42F2-B663-A124CF7FE1ED}" presName="compNode" presStyleCnt="0"/>
      <dgm:spPr/>
    </dgm:pt>
    <dgm:pt modelId="{497BAB4B-A089-4CDC-A098-0E918352BD4E}" type="pres">
      <dgm:prSet presAssocID="{D40C0B05-EE20-42F2-B663-A124CF7FE1ED}" presName="dummyConnPt" presStyleCnt="0"/>
      <dgm:spPr/>
    </dgm:pt>
    <dgm:pt modelId="{F9FDD067-8F13-47D0-A5C2-AC01EBA70972}" type="pres">
      <dgm:prSet presAssocID="{D40C0B05-EE20-42F2-B663-A124CF7FE1ED}" presName="node" presStyleLbl="node1" presStyleIdx="3" presStyleCnt="10" custLinFactNeighborX="-82974" custLinFactNeighborY="-15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373440-CB7E-4830-9279-439F8D8E1F19}" type="pres">
      <dgm:prSet presAssocID="{D435A06B-E629-438C-A0A3-759ECC204719}" presName="sibTrans" presStyleLbl="bgSibTrans2D1" presStyleIdx="3" presStyleCnt="9" custLinFactY="100000" custLinFactNeighborX="5170" custLinFactNeighborY="173375"/>
      <dgm:spPr/>
      <dgm:t>
        <a:bodyPr/>
        <a:lstStyle/>
        <a:p>
          <a:pPr latinLnBrk="1"/>
          <a:endParaRPr lang="ko-KR" altLang="en-US"/>
        </a:p>
      </dgm:t>
    </dgm:pt>
    <dgm:pt modelId="{EFE471EE-9FFC-4D10-9728-38BFF7130FCD}" type="pres">
      <dgm:prSet presAssocID="{BAF5FD2C-3341-4485-8B65-61DDAFEA5F7C}" presName="compNode" presStyleCnt="0"/>
      <dgm:spPr/>
    </dgm:pt>
    <dgm:pt modelId="{25847E93-942F-46ED-B2C7-E0A6CBDE91D2}" type="pres">
      <dgm:prSet presAssocID="{BAF5FD2C-3341-4485-8B65-61DDAFEA5F7C}" presName="dummyConnPt" presStyleCnt="0"/>
      <dgm:spPr/>
    </dgm:pt>
    <dgm:pt modelId="{6450BBF7-6363-49E2-9DC9-6CE47C7C7D7F}" type="pres">
      <dgm:prSet presAssocID="{BAF5FD2C-3341-4485-8B65-61DDAFEA5F7C}" presName="node" presStyleLbl="node1" presStyleIdx="4" presStyleCnt="10" custLinFactNeighborX="-9350" custLinFactNeighborY="-894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239EA8-3AC3-4C4C-AB21-CE3305486F5E}" type="pres">
      <dgm:prSet presAssocID="{222EE4B6-FECA-419A-8270-361AC045C52E}" presName="sibTrans" presStyleLbl="bgSibTrans2D1" presStyleIdx="4" presStyleCnt="9" custAng="132631" custLinFactNeighborX="20092" custLinFactNeighborY="42693"/>
      <dgm:spPr/>
      <dgm:t>
        <a:bodyPr/>
        <a:lstStyle/>
        <a:p>
          <a:pPr latinLnBrk="1"/>
          <a:endParaRPr lang="ko-KR" altLang="en-US"/>
        </a:p>
      </dgm:t>
    </dgm:pt>
    <dgm:pt modelId="{D8311840-1DA1-4E38-B9CE-71676B505668}" type="pres">
      <dgm:prSet presAssocID="{D5721F44-BEA0-4D55-996F-6DA3539FCB3E}" presName="compNode" presStyleCnt="0"/>
      <dgm:spPr/>
    </dgm:pt>
    <dgm:pt modelId="{385A70F3-3EAC-4347-94C5-869E0EB36F93}" type="pres">
      <dgm:prSet presAssocID="{D5721F44-BEA0-4D55-996F-6DA3539FCB3E}" presName="dummyConnPt" presStyleCnt="0"/>
      <dgm:spPr/>
    </dgm:pt>
    <dgm:pt modelId="{FDE4F859-126E-40CF-B83D-3657F1BAB2E1}" type="pres">
      <dgm:prSet presAssocID="{D5721F44-BEA0-4D55-996F-6DA3539FCB3E}" presName="node" presStyleLbl="node1" presStyleIdx="5" presStyleCnt="10" custLinFactY="-62297" custLinFactNeighborX="-18142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E43150-F029-424C-9515-B06A8D3135D4}" type="pres">
      <dgm:prSet presAssocID="{E561CC18-63EF-4E9D-85FA-0C8B3570D185}" presName="sibTrans" presStyleLbl="bgSibTrans2D1" presStyleIdx="5" presStyleCnt="9" custLinFactY="76300" custLinFactNeighborX="5235" custLinFactNeighborY="100000"/>
      <dgm:spPr/>
      <dgm:t>
        <a:bodyPr/>
        <a:lstStyle/>
        <a:p>
          <a:pPr latinLnBrk="1"/>
          <a:endParaRPr lang="ko-KR" altLang="en-US"/>
        </a:p>
      </dgm:t>
    </dgm:pt>
    <dgm:pt modelId="{88D95AA4-453C-4FE4-B53D-BE6BD7D2468A}" type="pres">
      <dgm:prSet presAssocID="{707A88B4-F010-4295-AA9D-92B3533E8CC8}" presName="compNode" presStyleCnt="0"/>
      <dgm:spPr/>
    </dgm:pt>
    <dgm:pt modelId="{18BC38C3-4F84-4FB4-A335-A0A92371A857}" type="pres">
      <dgm:prSet presAssocID="{707A88B4-F010-4295-AA9D-92B3533E8CC8}" presName="dummyConnPt" presStyleCnt="0"/>
      <dgm:spPr/>
    </dgm:pt>
    <dgm:pt modelId="{88028F5C-4622-42B7-9351-C5306640F8C3}" type="pres">
      <dgm:prSet presAssocID="{707A88B4-F010-4295-AA9D-92B3533E8CC8}" presName="node" presStyleLbl="node1" presStyleIdx="6" presStyleCnt="10" custLinFactX="79690" custLinFactY="-1056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95D4BF-14BF-457D-A25C-2568B62FE080}" type="pres">
      <dgm:prSet presAssocID="{85B366A0-2BDD-42B1-BEEB-A6B21BA22FC6}" presName="sibTrans" presStyleLbl="bgSibTrans2D1" presStyleIdx="6" presStyleCnt="9" custLinFactNeighborX="43118" custLinFactNeighborY="29650"/>
      <dgm:spPr/>
      <dgm:t>
        <a:bodyPr/>
        <a:lstStyle/>
        <a:p>
          <a:pPr latinLnBrk="1"/>
          <a:endParaRPr lang="ko-KR" altLang="en-US"/>
        </a:p>
      </dgm:t>
    </dgm:pt>
    <dgm:pt modelId="{2BCE88C9-F00D-40C3-A183-D525EB274321}" type="pres">
      <dgm:prSet presAssocID="{28C18931-4F7C-495E-A899-D49600159244}" presName="compNode" presStyleCnt="0"/>
      <dgm:spPr/>
    </dgm:pt>
    <dgm:pt modelId="{CD66A508-DC14-4860-A684-50A5E3492655}" type="pres">
      <dgm:prSet presAssocID="{28C18931-4F7C-495E-A899-D49600159244}" presName="dummyConnPt" presStyleCnt="0"/>
      <dgm:spPr/>
    </dgm:pt>
    <dgm:pt modelId="{93CC64E2-F9D6-4C86-8519-BE2979735348}" type="pres">
      <dgm:prSet presAssocID="{28C18931-4F7C-495E-A899-D49600159244}" presName="node" presStyleLbl="node1" presStyleIdx="7" presStyleCnt="10" custLinFactX="79690" custLinFactY="2433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47ED99-299B-4922-880B-73A459C0DA2D}" type="pres">
      <dgm:prSet presAssocID="{C1012A9D-D2D7-487C-8E15-CE7F91729693}" presName="sibTrans" presStyleLbl="bgSibTrans2D1" presStyleIdx="7" presStyleCnt="9" custLinFactNeighborX="34039" custLinFactNeighborY="81638"/>
      <dgm:spPr/>
      <dgm:t>
        <a:bodyPr/>
        <a:lstStyle/>
        <a:p>
          <a:pPr latinLnBrk="1"/>
          <a:endParaRPr lang="ko-KR" altLang="en-US"/>
        </a:p>
      </dgm:t>
    </dgm:pt>
    <dgm:pt modelId="{0C8C7745-BD8F-44BA-99A5-D4B6CAF21965}" type="pres">
      <dgm:prSet presAssocID="{8A82449F-3B72-4137-9CD7-195ECFA8317A}" presName="compNode" presStyleCnt="0"/>
      <dgm:spPr/>
    </dgm:pt>
    <dgm:pt modelId="{41D66EEA-FD28-41C2-897E-340C980CD190}" type="pres">
      <dgm:prSet presAssocID="{8A82449F-3B72-4137-9CD7-195ECFA8317A}" presName="dummyConnPt" presStyleCnt="0"/>
      <dgm:spPr/>
    </dgm:pt>
    <dgm:pt modelId="{33885A72-E483-47FE-A21C-2AF4BDA2816B}" type="pres">
      <dgm:prSet presAssocID="{8A82449F-3B72-4137-9CD7-195ECFA8317A}" presName="node" presStyleLbl="node1" presStyleIdx="8" presStyleCnt="10" custLinFactY="100000" custLinFactNeighborX="51086" custLinFactNeighborY="1415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CB03C0-881F-46F6-A7F1-C2A984349815}" type="pres">
      <dgm:prSet presAssocID="{A89F742C-F8A6-4463-B10A-89C0CEC7EBAB}" presName="sibTrans" presStyleLbl="bgSibTrans2D1" presStyleIdx="8" presStyleCnt="9" custLinFactNeighborX="43482" custLinFactNeighborY="35372"/>
      <dgm:spPr/>
      <dgm:t>
        <a:bodyPr/>
        <a:lstStyle/>
        <a:p>
          <a:pPr latinLnBrk="1"/>
          <a:endParaRPr lang="ko-KR" altLang="en-US"/>
        </a:p>
      </dgm:t>
    </dgm:pt>
    <dgm:pt modelId="{503460C7-B718-4731-BE8C-1ED2D249CA8C}" type="pres">
      <dgm:prSet presAssocID="{49504579-0924-48E4-A28A-588A516B4ED2}" presName="compNode" presStyleCnt="0"/>
      <dgm:spPr/>
    </dgm:pt>
    <dgm:pt modelId="{6277D813-DCF9-4A16-80D8-F9A3AD907AB9}" type="pres">
      <dgm:prSet presAssocID="{49504579-0924-48E4-A28A-588A516B4ED2}" presName="dummyConnPt" presStyleCnt="0"/>
      <dgm:spPr/>
    </dgm:pt>
    <dgm:pt modelId="{DC4B671B-2976-4D8E-8890-1A15E97F0F73}" type="pres">
      <dgm:prSet presAssocID="{49504579-0924-48E4-A28A-588A516B4ED2}" presName="node" presStyleLbl="node1" presStyleIdx="9" presStyleCnt="10" custLinFactY="100000" custLinFactNeighborX="51086" custLinFactNeighborY="1338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1A69F62-4F71-49C7-ADD4-1650C191AC95}" type="presOf" srcId="{C1012A9D-D2D7-487C-8E15-CE7F91729693}" destId="{EA47ED99-299B-4922-880B-73A459C0DA2D}" srcOrd="0" destOrd="0" presId="urn:microsoft.com/office/officeart/2005/8/layout/bProcess4"/>
    <dgm:cxn modelId="{F4E7B06D-889E-4776-810E-1BF45668BDC6}" type="presOf" srcId="{8A82449F-3B72-4137-9CD7-195ECFA8317A}" destId="{33885A72-E483-47FE-A21C-2AF4BDA2816B}" srcOrd="0" destOrd="0" presId="urn:microsoft.com/office/officeart/2005/8/layout/bProcess4"/>
    <dgm:cxn modelId="{F4863564-3D30-4D0D-A950-516EB870397A}" type="presOf" srcId="{E561CC18-63EF-4E9D-85FA-0C8B3570D185}" destId="{6CE43150-F029-424C-9515-B06A8D3135D4}" srcOrd="0" destOrd="0" presId="urn:microsoft.com/office/officeart/2005/8/layout/bProcess4"/>
    <dgm:cxn modelId="{35419FB4-C230-4AB6-92D5-59B6D799BC4B}" type="presOf" srcId="{85B366A0-2BDD-42B1-BEEB-A6B21BA22FC6}" destId="{ED95D4BF-14BF-457D-A25C-2568B62FE080}" srcOrd="0" destOrd="0" presId="urn:microsoft.com/office/officeart/2005/8/layout/bProcess4"/>
    <dgm:cxn modelId="{596E7DFD-B63C-477A-B759-B1BA7C006FC1}" type="presOf" srcId="{2190F421-6174-4363-97BA-5B101D5F2ADB}" destId="{BA6D0BA8-6304-44FE-A1A7-2D5BDF18A80E}" srcOrd="0" destOrd="0" presId="urn:microsoft.com/office/officeart/2005/8/layout/bProcess4"/>
    <dgm:cxn modelId="{AE516D33-F2B1-4872-8A68-DA93266C12CA}" srcId="{391D61FE-4EAB-4C8B-992C-5D3718E64437}" destId="{D5721F44-BEA0-4D55-996F-6DA3539FCB3E}" srcOrd="5" destOrd="0" parTransId="{7C601004-3738-4D93-B11B-C1B39C7E8653}" sibTransId="{E561CC18-63EF-4E9D-85FA-0C8B3570D185}"/>
    <dgm:cxn modelId="{49EF6763-C778-4D7A-8F88-365C67395A5C}" type="presOf" srcId="{8D374B9B-325E-43E7-929B-8943C0E66A93}" destId="{2E9AD27A-DCD2-4491-BA5A-0BF493C889F2}" srcOrd="0" destOrd="0" presId="urn:microsoft.com/office/officeart/2005/8/layout/bProcess4"/>
    <dgm:cxn modelId="{625DAE8D-DDDB-49AE-9799-155A3E51850D}" srcId="{391D61FE-4EAB-4C8B-992C-5D3718E64437}" destId="{B0F1C297-3186-4E81-A4AD-A304FAAAACD3}" srcOrd="2" destOrd="0" parTransId="{FA7FEEA4-F994-40F6-A8E5-1854F9CEDD48}" sibTransId="{5C62527D-FEE3-474C-8CA4-632AD3082BEE}"/>
    <dgm:cxn modelId="{350CE4ED-7A81-447D-9972-A2937BA6C60E}" type="presOf" srcId="{49504579-0924-48E4-A28A-588A516B4ED2}" destId="{DC4B671B-2976-4D8E-8890-1A15E97F0F73}" srcOrd="0" destOrd="0" presId="urn:microsoft.com/office/officeart/2005/8/layout/bProcess4"/>
    <dgm:cxn modelId="{BEB091E1-64C0-4F87-B508-A56E5FDBF163}" type="presOf" srcId="{B633D7E8-9C5F-4C0D-88FB-CA4FB2DE98A7}" destId="{48555893-9A9D-4F44-B7E7-DE90B422AB27}" srcOrd="0" destOrd="0" presId="urn:microsoft.com/office/officeart/2005/8/layout/bProcess4"/>
    <dgm:cxn modelId="{423F1CBE-48B1-4ACB-857E-2929E89BC4F2}" type="presOf" srcId="{D5721F44-BEA0-4D55-996F-6DA3539FCB3E}" destId="{FDE4F859-126E-40CF-B83D-3657F1BAB2E1}" srcOrd="0" destOrd="0" presId="urn:microsoft.com/office/officeart/2005/8/layout/bProcess4"/>
    <dgm:cxn modelId="{F1B585EF-F1E7-4666-AF1A-785640A629F2}" srcId="{391D61FE-4EAB-4C8B-992C-5D3718E64437}" destId="{8A82449F-3B72-4137-9CD7-195ECFA8317A}" srcOrd="8" destOrd="0" parTransId="{5EE45451-44B7-40EE-B9D5-1A6E9D56E638}" sibTransId="{A89F742C-F8A6-4463-B10A-89C0CEC7EBAB}"/>
    <dgm:cxn modelId="{FCA76F62-A075-4054-8619-45E374C332DE}" type="presOf" srcId="{BAF5FD2C-3341-4485-8B65-61DDAFEA5F7C}" destId="{6450BBF7-6363-49E2-9DC9-6CE47C7C7D7F}" srcOrd="0" destOrd="0" presId="urn:microsoft.com/office/officeart/2005/8/layout/bProcess4"/>
    <dgm:cxn modelId="{F8C1EE0F-8584-4452-B23C-7FF5F56EF226}" type="presOf" srcId="{A89F742C-F8A6-4463-B10A-89C0CEC7EBAB}" destId="{88CB03C0-881F-46F6-A7F1-C2A984349815}" srcOrd="0" destOrd="0" presId="urn:microsoft.com/office/officeart/2005/8/layout/bProcess4"/>
    <dgm:cxn modelId="{C0D28A33-285B-4E2A-991B-9F7C6421AD4F}" type="presOf" srcId="{707A88B4-F010-4295-AA9D-92B3533E8CC8}" destId="{88028F5C-4622-42B7-9351-C5306640F8C3}" srcOrd="0" destOrd="0" presId="urn:microsoft.com/office/officeart/2005/8/layout/bProcess4"/>
    <dgm:cxn modelId="{3A5CC2D5-09C2-454E-A16F-A517F917C7FE}" srcId="{391D61FE-4EAB-4C8B-992C-5D3718E64437}" destId="{49504579-0924-48E4-A28A-588A516B4ED2}" srcOrd="9" destOrd="0" parTransId="{9DEB68FF-1264-4CF6-9FEC-717A35A0E199}" sibTransId="{B101A195-D3AE-4B4F-A1B6-1E8489850D52}"/>
    <dgm:cxn modelId="{4F600DD4-4CD2-4B25-B73A-8BF77518B8C4}" srcId="{391D61FE-4EAB-4C8B-992C-5D3718E64437}" destId="{BAF5FD2C-3341-4485-8B65-61DDAFEA5F7C}" srcOrd="4" destOrd="0" parTransId="{5B37FDA2-8842-4904-BE2C-76BF8CFD8DEB}" sibTransId="{222EE4B6-FECA-419A-8270-361AC045C52E}"/>
    <dgm:cxn modelId="{C623CE5A-42F2-48E9-B3D3-8F4FEDE956BE}" type="presOf" srcId="{E6FD76C5-E3AA-4496-B124-7EBEDFEBD7D0}" destId="{93783B9E-0185-4898-BDFB-88886301FA28}" srcOrd="0" destOrd="0" presId="urn:microsoft.com/office/officeart/2005/8/layout/bProcess4"/>
    <dgm:cxn modelId="{300F24E3-FC75-40C4-8411-3D4FEF3665C0}" type="presOf" srcId="{222EE4B6-FECA-419A-8270-361AC045C52E}" destId="{44239EA8-3AC3-4C4C-AB21-CE3305486F5E}" srcOrd="0" destOrd="0" presId="urn:microsoft.com/office/officeart/2005/8/layout/bProcess4"/>
    <dgm:cxn modelId="{F7A04E29-6729-4DD0-B021-C335C348F051}" type="presOf" srcId="{D435A06B-E629-438C-A0A3-759ECC204719}" destId="{20373440-CB7E-4830-9279-439F8D8E1F19}" srcOrd="0" destOrd="0" presId="urn:microsoft.com/office/officeart/2005/8/layout/bProcess4"/>
    <dgm:cxn modelId="{FF4FB203-E9A4-4354-B56F-435A33CE95B8}" srcId="{391D61FE-4EAB-4C8B-992C-5D3718E64437}" destId="{707A88B4-F010-4295-AA9D-92B3533E8CC8}" srcOrd="6" destOrd="0" parTransId="{494C75BF-16DB-4D96-AA19-3BE4180B1B0A}" sibTransId="{85B366A0-2BDD-42B1-BEEB-A6B21BA22FC6}"/>
    <dgm:cxn modelId="{F0144D66-5F3C-4718-9506-21574E39B44A}" type="presOf" srcId="{5C62527D-FEE3-474C-8CA4-632AD3082BEE}" destId="{CC1ECA00-DF06-4BDC-9DBF-C9551CBE7FA2}" srcOrd="0" destOrd="0" presId="urn:microsoft.com/office/officeart/2005/8/layout/bProcess4"/>
    <dgm:cxn modelId="{9A7960EA-C1CB-492B-BE29-807BE31BADB1}" type="presOf" srcId="{391D61FE-4EAB-4C8B-992C-5D3718E64437}" destId="{A63C8783-A881-47AF-BD44-B8E80ADF49C5}" srcOrd="0" destOrd="0" presId="urn:microsoft.com/office/officeart/2005/8/layout/bProcess4"/>
    <dgm:cxn modelId="{483485E5-10D5-4BE2-AE24-1737552D25F7}" type="presOf" srcId="{B0F1C297-3186-4E81-A4AD-A304FAAAACD3}" destId="{784E314C-A339-4D0F-8023-2A4A6DAAB9DA}" srcOrd="0" destOrd="0" presId="urn:microsoft.com/office/officeart/2005/8/layout/bProcess4"/>
    <dgm:cxn modelId="{8CC75B6A-EB05-407D-A62C-FFB5BD477B36}" type="presOf" srcId="{D40C0B05-EE20-42F2-B663-A124CF7FE1ED}" destId="{F9FDD067-8F13-47D0-A5C2-AC01EBA70972}" srcOrd="0" destOrd="0" presId="urn:microsoft.com/office/officeart/2005/8/layout/bProcess4"/>
    <dgm:cxn modelId="{BAA675F1-ECB7-4965-9D01-634291EAF6B4}" srcId="{391D61FE-4EAB-4C8B-992C-5D3718E64437}" destId="{E6FD76C5-E3AA-4496-B124-7EBEDFEBD7D0}" srcOrd="0" destOrd="0" parTransId="{2DE3B53F-5F52-4B33-AD3F-2C6302B2D773}" sibTransId="{2190F421-6174-4363-97BA-5B101D5F2ADB}"/>
    <dgm:cxn modelId="{B3C32EC0-840A-4CE1-8508-A5955B1ADCE2}" srcId="{391D61FE-4EAB-4C8B-992C-5D3718E64437}" destId="{8D374B9B-325E-43E7-929B-8943C0E66A93}" srcOrd="1" destOrd="0" parTransId="{0C90433B-BC31-44E4-AA7C-1C6DC558318B}" sibTransId="{B633D7E8-9C5F-4C0D-88FB-CA4FB2DE98A7}"/>
    <dgm:cxn modelId="{2129A9D5-59D1-4BBE-BB74-7B42CF49EBFC}" srcId="{391D61FE-4EAB-4C8B-992C-5D3718E64437}" destId="{28C18931-4F7C-495E-A899-D49600159244}" srcOrd="7" destOrd="0" parTransId="{4D051446-8489-4877-BC21-67772450CA78}" sibTransId="{C1012A9D-D2D7-487C-8E15-CE7F91729693}"/>
    <dgm:cxn modelId="{F4541564-AA1E-4070-AF7D-71E1C1B384B0}" srcId="{391D61FE-4EAB-4C8B-992C-5D3718E64437}" destId="{D40C0B05-EE20-42F2-B663-A124CF7FE1ED}" srcOrd="3" destOrd="0" parTransId="{03618125-162C-4399-81D6-F1F9C2A00D75}" sibTransId="{D435A06B-E629-438C-A0A3-759ECC204719}"/>
    <dgm:cxn modelId="{76127C8C-66B7-43CF-9CE0-F05722C67F3C}" type="presOf" srcId="{28C18931-4F7C-495E-A899-D49600159244}" destId="{93CC64E2-F9D6-4C86-8519-BE2979735348}" srcOrd="0" destOrd="0" presId="urn:microsoft.com/office/officeart/2005/8/layout/bProcess4"/>
    <dgm:cxn modelId="{C42BF3AB-E507-4C57-9829-4A09F44B3FB4}" type="presParOf" srcId="{A63C8783-A881-47AF-BD44-B8E80ADF49C5}" destId="{61C06BA4-9AB8-4B87-BAA4-1901BA3076C9}" srcOrd="0" destOrd="0" presId="urn:microsoft.com/office/officeart/2005/8/layout/bProcess4"/>
    <dgm:cxn modelId="{CC2F9B37-F412-4874-B6A0-331E361794EF}" type="presParOf" srcId="{61C06BA4-9AB8-4B87-BAA4-1901BA3076C9}" destId="{A88EA378-3C67-4F1F-84EF-87BFE9049783}" srcOrd="0" destOrd="0" presId="urn:microsoft.com/office/officeart/2005/8/layout/bProcess4"/>
    <dgm:cxn modelId="{9964838B-8CF6-4FA4-AF49-9BE479867342}" type="presParOf" srcId="{61C06BA4-9AB8-4B87-BAA4-1901BA3076C9}" destId="{93783B9E-0185-4898-BDFB-88886301FA28}" srcOrd="1" destOrd="0" presId="urn:microsoft.com/office/officeart/2005/8/layout/bProcess4"/>
    <dgm:cxn modelId="{7CFE4A5D-9A6A-4D40-9F7E-F6EC288484C3}" type="presParOf" srcId="{A63C8783-A881-47AF-BD44-B8E80ADF49C5}" destId="{BA6D0BA8-6304-44FE-A1A7-2D5BDF18A80E}" srcOrd="1" destOrd="0" presId="urn:microsoft.com/office/officeart/2005/8/layout/bProcess4"/>
    <dgm:cxn modelId="{B0F24995-B426-4FAC-9D5F-7BD473C7A174}" type="presParOf" srcId="{A63C8783-A881-47AF-BD44-B8E80ADF49C5}" destId="{BAD3EF82-0A2C-41F2-932A-F374E6F32B75}" srcOrd="2" destOrd="0" presId="urn:microsoft.com/office/officeart/2005/8/layout/bProcess4"/>
    <dgm:cxn modelId="{02F78A6A-4882-4DA1-8651-2C386F4933AA}" type="presParOf" srcId="{BAD3EF82-0A2C-41F2-932A-F374E6F32B75}" destId="{71CE3BA5-4B19-4294-A8D4-3F4019735B76}" srcOrd="0" destOrd="0" presId="urn:microsoft.com/office/officeart/2005/8/layout/bProcess4"/>
    <dgm:cxn modelId="{2C109194-3F77-49D7-9681-63347CA4ECBE}" type="presParOf" srcId="{BAD3EF82-0A2C-41F2-932A-F374E6F32B75}" destId="{2E9AD27A-DCD2-4491-BA5A-0BF493C889F2}" srcOrd="1" destOrd="0" presId="urn:microsoft.com/office/officeart/2005/8/layout/bProcess4"/>
    <dgm:cxn modelId="{9B948A68-584B-4E76-A764-DA52E6D80222}" type="presParOf" srcId="{A63C8783-A881-47AF-BD44-B8E80ADF49C5}" destId="{48555893-9A9D-4F44-B7E7-DE90B422AB27}" srcOrd="3" destOrd="0" presId="urn:microsoft.com/office/officeart/2005/8/layout/bProcess4"/>
    <dgm:cxn modelId="{2C6A1715-CB1D-4ACD-B5E9-68B93CB1B14B}" type="presParOf" srcId="{A63C8783-A881-47AF-BD44-B8E80ADF49C5}" destId="{2C3D4E1D-28A2-459E-A41B-80067DC47D1C}" srcOrd="4" destOrd="0" presId="urn:microsoft.com/office/officeart/2005/8/layout/bProcess4"/>
    <dgm:cxn modelId="{A22E1B8B-718E-4038-9CC9-478C0BEB7BAA}" type="presParOf" srcId="{2C3D4E1D-28A2-459E-A41B-80067DC47D1C}" destId="{D428BBA5-91DD-4EBF-8F69-66AC5E1A731A}" srcOrd="0" destOrd="0" presId="urn:microsoft.com/office/officeart/2005/8/layout/bProcess4"/>
    <dgm:cxn modelId="{5BC1FBF7-4546-4737-BC16-1436F3D87B1C}" type="presParOf" srcId="{2C3D4E1D-28A2-459E-A41B-80067DC47D1C}" destId="{784E314C-A339-4D0F-8023-2A4A6DAAB9DA}" srcOrd="1" destOrd="0" presId="urn:microsoft.com/office/officeart/2005/8/layout/bProcess4"/>
    <dgm:cxn modelId="{4B520D8F-D38E-49A9-B211-41BCEF4E7EA7}" type="presParOf" srcId="{A63C8783-A881-47AF-BD44-B8E80ADF49C5}" destId="{CC1ECA00-DF06-4BDC-9DBF-C9551CBE7FA2}" srcOrd="5" destOrd="0" presId="urn:microsoft.com/office/officeart/2005/8/layout/bProcess4"/>
    <dgm:cxn modelId="{9FE545C8-BCC6-4E6B-B8D7-C8600E3F429D}" type="presParOf" srcId="{A63C8783-A881-47AF-BD44-B8E80ADF49C5}" destId="{8C72F97C-57FD-4BC3-9102-CED7A4497F05}" srcOrd="6" destOrd="0" presId="urn:microsoft.com/office/officeart/2005/8/layout/bProcess4"/>
    <dgm:cxn modelId="{64DA06B9-C820-419B-842E-9CAFE5FB7974}" type="presParOf" srcId="{8C72F97C-57FD-4BC3-9102-CED7A4497F05}" destId="{497BAB4B-A089-4CDC-A098-0E918352BD4E}" srcOrd="0" destOrd="0" presId="urn:microsoft.com/office/officeart/2005/8/layout/bProcess4"/>
    <dgm:cxn modelId="{6037F5BE-6AA8-43F7-AFFD-10852942A65A}" type="presParOf" srcId="{8C72F97C-57FD-4BC3-9102-CED7A4497F05}" destId="{F9FDD067-8F13-47D0-A5C2-AC01EBA70972}" srcOrd="1" destOrd="0" presId="urn:microsoft.com/office/officeart/2005/8/layout/bProcess4"/>
    <dgm:cxn modelId="{F83889C6-F455-44BE-96FC-2F97995A31DE}" type="presParOf" srcId="{A63C8783-A881-47AF-BD44-B8E80ADF49C5}" destId="{20373440-CB7E-4830-9279-439F8D8E1F19}" srcOrd="7" destOrd="0" presId="urn:microsoft.com/office/officeart/2005/8/layout/bProcess4"/>
    <dgm:cxn modelId="{3CBC6E85-787E-44F7-9FCF-509911F84226}" type="presParOf" srcId="{A63C8783-A881-47AF-BD44-B8E80ADF49C5}" destId="{EFE471EE-9FFC-4D10-9728-38BFF7130FCD}" srcOrd="8" destOrd="0" presId="urn:microsoft.com/office/officeart/2005/8/layout/bProcess4"/>
    <dgm:cxn modelId="{B707A072-793E-41A1-A567-993576D2E693}" type="presParOf" srcId="{EFE471EE-9FFC-4D10-9728-38BFF7130FCD}" destId="{25847E93-942F-46ED-B2C7-E0A6CBDE91D2}" srcOrd="0" destOrd="0" presId="urn:microsoft.com/office/officeart/2005/8/layout/bProcess4"/>
    <dgm:cxn modelId="{4F0743CA-1F2E-4945-96EA-5E7C9AF52A9C}" type="presParOf" srcId="{EFE471EE-9FFC-4D10-9728-38BFF7130FCD}" destId="{6450BBF7-6363-49E2-9DC9-6CE47C7C7D7F}" srcOrd="1" destOrd="0" presId="urn:microsoft.com/office/officeart/2005/8/layout/bProcess4"/>
    <dgm:cxn modelId="{BC821D98-B69E-4232-960D-C3AABDF1FE6F}" type="presParOf" srcId="{A63C8783-A881-47AF-BD44-B8E80ADF49C5}" destId="{44239EA8-3AC3-4C4C-AB21-CE3305486F5E}" srcOrd="9" destOrd="0" presId="urn:microsoft.com/office/officeart/2005/8/layout/bProcess4"/>
    <dgm:cxn modelId="{B560EAA4-8047-4A98-91F1-551AFF9AF900}" type="presParOf" srcId="{A63C8783-A881-47AF-BD44-B8E80ADF49C5}" destId="{D8311840-1DA1-4E38-B9CE-71676B505668}" srcOrd="10" destOrd="0" presId="urn:microsoft.com/office/officeart/2005/8/layout/bProcess4"/>
    <dgm:cxn modelId="{8D953991-F4E9-4DD2-9D40-C12129866266}" type="presParOf" srcId="{D8311840-1DA1-4E38-B9CE-71676B505668}" destId="{385A70F3-3EAC-4347-94C5-869E0EB36F93}" srcOrd="0" destOrd="0" presId="urn:microsoft.com/office/officeart/2005/8/layout/bProcess4"/>
    <dgm:cxn modelId="{7159BF8D-FACB-4EDF-B3CE-6A4CCC44DEC7}" type="presParOf" srcId="{D8311840-1DA1-4E38-B9CE-71676B505668}" destId="{FDE4F859-126E-40CF-B83D-3657F1BAB2E1}" srcOrd="1" destOrd="0" presId="urn:microsoft.com/office/officeart/2005/8/layout/bProcess4"/>
    <dgm:cxn modelId="{75B7FB2F-156F-4FFC-8E21-A91BB800E823}" type="presParOf" srcId="{A63C8783-A881-47AF-BD44-B8E80ADF49C5}" destId="{6CE43150-F029-424C-9515-B06A8D3135D4}" srcOrd="11" destOrd="0" presId="urn:microsoft.com/office/officeart/2005/8/layout/bProcess4"/>
    <dgm:cxn modelId="{8D8DEDD7-9F5A-476E-A66C-4A26500F29F0}" type="presParOf" srcId="{A63C8783-A881-47AF-BD44-B8E80ADF49C5}" destId="{88D95AA4-453C-4FE4-B53D-BE6BD7D2468A}" srcOrd="12" destOrd="0" presId="urn:microsoft.com/office/officeart/2005/8/layout/bProcess4"/>
    <dgm:cxn modelId="{62BD459A-04B3-4335-8E8F-D737591A7C07}" type="presParOf" srcId="{88D95AA4-453C-4FE4-B53D-BE6BD7D2468A}" destId="{18BC38C3-4F84-4FB4-A335-A0A92371A857}" srcOrd="0" destOrd="0" presId="urn:microsoft.com/office/officeart/2005/8/layout/bProcess4"/>
    <dgm:cxn modelId="{F08C0681-E026-48E1-A21A-D381261F3D02}" type="presParOf" srcId="{88D95AA4-453C-4FE4-B53D-BE6BD7D2468A}" destId="{88028F5C-4622-42B7-9351-C5306640F8C3}" srcOrd="1" destOrd="0" presId="urn:microsoft.com/office/officeart/2005/8/layout/bProcess4"/>
    <dgm:cxn modelId="{515E9B62-3D49-4B49-8B4D-3A11BED8ECEC}" type="presParOf" srcId="{A63C8783-A881-47AF-BD44-B8E80ADF49C5}" destId="{ED95D4BF-14BF-457D-A25C-2568B62FE080}" srcOrd="13" destOrd="0" presId="urn:microsoft.com/office/officeart/2005/8/layout/bProcess4"/>
    <dgm:cxn modelId="{33506820-2BD0-4648-87D9-C9F31FCD4A91}" type="presParOf" srcId="{A63C8783-A881-47AF-BD44-B8E80ADF49C5}" destId="{2BCE88C9-F00D-40C3-A183-D525EB274321}" srcOrd="14" destOrd="0" presId="urn:microsoft.com/office/officeart/2005/8/layout/bProcess4"/>
    <dgm:cxn modelId="{BB6B571D-2249-44BF-80EE-C48640DF33D9}" type="presParOf" srcId="{2BCE88C9-F00D-40C3-A183-D525EB274321}" destId="{CD66A508-DC14-4860-A684-50A5E3492655}" srcOrd="0" destOrd="0" presId="urn:microsoft.com/office/officeart/2005/8/layout/bProcess4"/>
    <dgm:cxn modelId="{447EECAE-1AEB-4EEA-A218-7ABAC746E924}" type="presParOf" srcId="{2BCE88C9-F00D-40C3-A183-D525EB274321}" destId="{93CC64E2-F9D6-4C86-8519-BE2979735348}" srcOrd="1" destOrd="0" presId="urn:microsoft.com/office/officeart/2005/8/layout/bProcess4"/>
    <dgm:cxn modelId="{36354229-9C79-4E59-9183-1106D0B42623}" type="presParOf" srcId="{A63C8783-A881-47AF-BD44-B8E80ADF49C5}" destId="{EA47ED99-299B-4922-880B-73A459C0DA2D}" srcOrd="15" destOrd="0" presId="urn:microsoft.com/office/officeart/2005/8/layout/bProcess4"/>
    <dgm:cxn modelId="{DFCA5BF7-32D3-4717-A76C-A67C41ECD067}" type="presParOf" srcId="{A63C8783-A881-47AF-BD44-B8E80ADF49C5}" destId="{0C8C7745-BD8F-44BA-99A5-D4B6CAF21965}" srcOrd="16" destOrd="0" presId="urn:microsoft.com/office/officeart/2005/8/layout/bProcess4"/>
    <dgm:cxn modelId="{87F587D2-882A-49DF-B5F7-51ED190BADF6}" type="presParOf" srcId="{0C8C7745-BD8F-44BA-99A5-D4B6CAF21965}" destId="{41D66EEA-FD28-41C2-897E-340C980CD190}" srcOrd="0" destOrd="0" presId="urn:microsoft.com/office/officeart/2005/8/layout/bProcess4"/>
    <dgm:cxn modelId="{E52FF153-D916-403F-8071-F35501F6ADDB}" type="presParOf" srcId="{0C8C7745-BD8F-44BA-99A5-D4B6CAF21965}" destId="{33885A72-E483-47FE-A21C-2AF4BDA2816B}" srcOrd="1" destOrd="0" presId="urn:microsoft.com/office/officeart/2005/8/layout/bProcess4"/>
    <dgm:cxn modelId="{465BC53B-C62F-434F-BD61-7C4886A88227}" type="presParOf" srcId="{A63C8783-A881-47AF-BD44-B8E80ADF49C5}" destId="{88CB03C0-881F-46F6-A7F1-C2A984349815}" srcOrd="17" destOrd="0" presId="urn:microsoft.com/office/officeart/2005/8/layout/bProcess4"/>
    <dgm:cxn modelId="{E710A3A4-6ED6-4803-8C7B-451CF8D3BDE1}" type="presParOf" srcId="{A63C8783-A881-47AF-BD44-B8E80ADF49C5}" destId="{503460C7-B718-4731-BE8C-1ED2D249CA8C}" srcOrd="18" destOrd="0" presId="urn:microsoft.com/office/officeart/2005/8/layout/bProcess4"/>
    <dgm:cxn modelId="{7129B933-6BD1-4DCC-9149-C6E0BC639C07}" type="presParOf" srcId="{503460C7-B718-4731-BE8C-1ED2D249CA8C}" destId="{6277D813-DCF9-4A16-80D8-F9A3AD907AB9}" srcOrd="0" destOrd="0" presId="urn:microsoft.com/office/officeart/2005/8/layout/bProcess4"/>
    <dgm:cxn modelId="{38E8D7A0-6CE7-41D5-B05D-66048CDCA31C}" type="presParOf" srcId="{503460C7-B718-4731-BE8C-1ED2D249CA8C}" destId="{DC4B671B-2976-4D8E-8890-1A15E97F0F73}" srcOrd="1" destOrd="0" presId="urn:microsoft.com/office/officeart/2005/8/layout/b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07130-7408-4C38-B629-8BF3E782BDDF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CE25425-DE9D-4A79-AFB7-EF63D318F01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아스카</a:t>
          </a:r>
          <a:r>
            <a:rPr lang="ko-KR" altLang="en-US" dirty="0" smtClean="0"/>
            <a:t> 시대</a:t>
          </a:r>
          <a:endParaRPr lang="ko-KR" altLang="en-US" dirty="0"/>
        </a:p>
      </dgm:t>
    </dgm:pt>
    <dgm:pt modelId="{36F352A3-CDD5-44D9-8A58-87C9C499F5F0}" type="parTrans" cxnId="{39E830FD-C486-4C93-B26D-B90956C7A56E}">
      <dgm:prSet/>
      <dgm:spPr/>
      <dgm:t>
        <a:bodyPr/>
        <a:lstStyle/>
        <a:p>
          <a:pPr latinLnBrk="1"/>
          <a:endParaRPr lang="ko-KR" altLang="en-US"/>
        </a:p>
      </dgm:t>
    </dgm:pt>
    <dgm:pt modelId="{28544DEF-8F71-4111-A680-7E841F730CD3}" type="sibTrans" cxnId="{39E830FD-C486-4C93-B26D-B90956C7A56E}">
      <dgm:prSet/>
      <dgm:spPr/>
      <dgm:t>
        <a:bodyPr/>
        <a:lstStyle/>
        <a:p>
          <a:pPr latinLnBrk="1"/>
          <a:endParaRPr lang="ko-KR" altLang="en-US"/>
        </a:p>
      </dgm:t>
    </dgm:pt>
    <dgm:pt modelId="{73FD3194-D322-4C10-8735-E644A091ACE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헤이안</a:t>
          </a:r>
          <a:endParaRPr lang="ko-KR" altLang="en-US" dirty="0"/>
        </a:p>
      </dgm:t>
    </dgm:pt>
    <dgm:pt modelId="{30491F68-7B11-4B7B-9F27-4607F5AB5AA5}" type="parTrans" cxnId="{082717C2-D8CE-42B5-AEC6-D555EB5E6723}">
      <dgm:prSet/>
      <dgm:spPr/>
      <dgm:t>
        <a:bodyPr/>
        <a:lstStyle/>
        <a:p>
          <a:pPr latinLnBrk="1"/>
          <a:endParaRPr lang="ko-KR" altLang="en-US"/>
        </a:p>
      </dgm:t>
    </dgm:pt>
    <dgm:pt modelId="{AA2F5A75-7652-41EF-9082-E1AE8BAF4358}" type="sibTrans" cxnId="{082717C2-D8CE-42B5-AEC6-D555EB5E6723}">
      <dgm:prSet/>
      <dgm:spPr/>
      <dgm:t>
        <a:bodyPr/>
        <a:lstStyle/>
        <a:p>
          <a:pPr latinLnBrk="1"/>
          <a:endParaRPr lang="ko-KR" altLang="en-US"/>
        </a:p>
      </dgm:t>
    </dgm:pt>
    <dgm:pt modelId="{2B60DDD9-8F63-4E3C-B22B-981FEFF88A62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카마쿠라시대</a:t>
          </a:r>
          <a:endParaRPr lang="ko-KR" altLang="en-US" dirty="0"/>
        </a:p>
      </dgm:t>
    </dgm:pt>
    <dgm:pt modelId="{59ACD721-4894-46EE-97F3-805E61BD4305}" type="parTrans" cxnId="{FB3C9762-45DD-4D1D-8A71-200B4DFB07BC}">
      <dgm:prSet/>
      <dgm:spPr/>
      <dgm:t>
        <a:bodyPr/>
        <a:lstStyle/>
        <a:p>
          <a:pPr latinLnBrk="1"/>
          <a:endParaRPr lang="ko-KR" altLang="en-US"/>
        </a:p>
      </dgm:t>
    </dgm:pt>
    <dgm:pt modelId="{4DFFACAD-0B2C-4D97-A619-BA7A11D5CCBD}" type="sibTrans" cxnId="{FB3C9762-45DD-4D1D-8A71-200B4DFB07BC}">
      <dgm:prSet/>
      <dgm:spPr/>
      <dgm:t>
        <a:bodyPr/>
        <a:lstStyle/>
        <a:p>
          <a:pPr latinLnBrk="1"/>
          <a:endParaRPr lang="ko-KR" altLang="en-US"/>
        </a:p>
      </dgm:t>
    </dgm:pt>
    <dgm:pt modelId="{9D3F1B51-9B5B-4ABA-8AEE-717D4EA57237}">
      <dgm:prSet phldrT="[텍스트]"/>
      <dgm:spPr/>
      <dgm:t>
        <a:bodyPr/>
        <a:lstStyle/>
        <a:p>
          <a:pPr latinLnBrk="1"/>
          <a:r>
            <a:rPr lang="ko-KR" altLang="en-US" dirty="0" smtClean="0"/>
            <a:t>근세</a:t>
          </a:r>
          <a:endParaRPr lang="ko-KR" altLang="en-US" dirty="0"/>
        </a:p>
      </dgm:t>
    </dgm:pt>
    <dgm:pt modelId="{1A099B7F-0ACA-41C8-8B52-253277B8618E}" type="parTrans" cxnId="{20F7BDCF-B20A-42A1-B4E7-78214BCA466D}">
      <dgm:prSet/>
      <dgm:spPr/>
      <dgm:t>
        <a:bodyPr/>
        <a:lstStyle/>
        <a:p>
          <a:pPr latinLnBrk="1"/>
          <a:endParaRPr lang="ko-KR" altLang="en-US"/>
        </a:p>
      </dgm:t>
    </dgm:pt>
    <dgm:pt modelId="{71707632-C1AE-44C7-9A66-9A693EAEB0C6}" type="sibTrans" cxnId="{20F7BDCF-B20A-42A1-B4E7-78214BCA466D}">
      <dgm:prSet/>
      <dgm:spPr/>
      <dgm:t>
        <a:bodyPr/>
        <a:lstStyle/>
        <a:p>
          <a:pPr latinLnBrk="1"/>
          <a:endParaRPr lang="ko-KR" altLang="en-US"/>
        </a:p>
      </dgm:t>
    </dgm:pt>
    <dgm:pt modelId="{8A0EE4D5-FA4C-43A9-AAF0-95205049A42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근현대</a:t>
          </a:r>
          <a:endParaRPr lang="ko-KR" altLang="en-US" dirty="0"/>
        </a:p>
      </dgm:t>
    </dgm:pt>
    <dgm:pt modelId="{58CC8059-B87B-44CA-93DD-CDB65D5523B2}" type="parTrans" cxnId="{8476278B-D28F-40F1-931D-EE44FD85258B}">
      <dgm:prSet/>
      <dgm:spPr/>
      <dgm:t>
        <a:bodyPr/>
        <a:lstStyle/>
        <a:p>
          <a:pPr latinLnBrk="1"/>
          <a:endParaRPr lang="ko-KR" altLang="en-US"/>
        </a:p>
      </dgm:t>
    </dgm:pt>
    <dgm:pt modelId="{8414D7D2-407E-484B-9757-82DC78B0842C}" type="sibTrans" cxnId="{8476278B-D28F-40F1-931D-EE44FD85258B}">
      <dgm:prSet/>
      <dgm:spPr/>
      <dgm:t>
        <a:bodyPr/>
        <a:lstStyle/>
        <a:p>
          <a:pPr latinLnBrk="1"/>
          <a:endParaRPr lang="ko-KR" altLang="en-US"/>
        </a:p>
      </dgm:t>
    </dgm:pt>
    <dgm:pt modelId="{3C6E448A-EF68-4A9D-89FF-70DC226E12A5}" type="pres">
      <dgm:prSet presAssocID="{3F307130-7408-4C38-B629-8BF3E782BDDF}" presName="diagram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082756-9C65-44E8-AE43-FDF894E8B110}" type="pres">
      <dgm:prSet presAssocID="{CCE25425-DE9D-4A79-AFB7-EF63D318F011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A6C6B8-95AF-41A0-B91A-4BE7D7355633}" type="pres">
      <dgm:prSet presAssocID="{28544DEF-8F71-4111-A680-7E841F730CD3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BAF378A-98A7-421C-A8FD-1933294EB4D9}" type="pres">
      <dgm:prSet presAssocID="{73FD3194-D322-4C10-8735-E644A091ACEF}" presName="middleNode" presStyleCnt="0"/>
      <dgm:spPr/>
    </dgm:pt>
    <dgm:pt modelId="{162E30F7-FC48-4413-9EEF-05EECCB27279}" type="pres">
      <dgm:prSet presAssocID="{73FD3194-D322-4C10-8735-E644A091ACEF}" presName="padding" presStyleLbl="node1" presStyleIdx="0" presStyleCnt="5"/>
      <dgm:spPr/>
    </dgm:pt>
    <dgm:pt modelId="{8FD5912B-EC4C-4AC0-8EE9-497E0446C3D4}" type="pres">
      <dgm:prSet presAssocID="{73FD3194-D322-4C10-8735-E644A091ACEF}" presName="shap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90DCE1-C8B5-49F9-8BF1-D1FC395DB8DD}" type="pres">
      <dgm:prSet presAssocID="{AA2F5A75-7652-41EF-9082-E1AE8BAF4358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886E86A0-5645-4EF0-BAF7-688BC3F5020E}" type="pres">
      <dgm:prSet presAssocID="{2B60DDD9-8F63-4E3C-B22B-981FEFF88A62}" presName="middleNode" presStyleCnt="0"/>
      <dgm:spPr/>
    </dgm:pt>
    <dgm:pt modelId="{E53F7FD2-BDFA-4127-B0DE-5B0182FDE307}" type="pres">
      <dgm:prSet presAssocID="{2B60DDD9-8F63-4E3C-B22B-981FEFF88A62}" presName="padding" presStyleLbl="node1" presStyleIdx="1" presStyleCnt="5"/>
      <dgm:spPr/>
    </dgm:pt>
    <dgm:pt modelId="{25FFFB64-A3EB-4CC2-9888-69D76AE74CD7}" type="pres">
      <dgm:prSet presAssocID="{2B60DDD9-8F63-4E3C-B22B-981FEFF88A62}" presName="shap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ED9F29-68FC-451E-8E18-C7CA66DF03A4}" type="pres">
      <dgm:prSet presAssocID="{4DFFACAD-0B2C-4D97-A619-BA7A11D5CCBD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0115790-23F6-4C20-9BC5-6D8DEDE3E1AD}" type="pres">
      <dgm:prSet presAssocID="{9D3F1B51-9B5B-4ABA-8AEE-717D4EA57237}" presName="middleNode" presStyleCnt="0"/>
      <dgm:spPr/>
    </dgm:pt>
    <dgm:pt modelId="{608A4FBC-6A91-438B-8670-DFD77EB8047F}" type="pres">
      <dgm:prSet presAssocID="{9D3F1B51-9B5B-4ABA-8AEE-717D4EA57237}" presName="padding" presStyleLbl="node1" presStyleIdx="2" presStyleCnt="5"/>
      <dgm:spPr/>
    </dgm:pt>
    <dgm:pt modelId="{04C8E7B3-452A-40D1-8CD4-02D0905269E4}" type="pres">
      <dgm:prSet presAssocID="{9D3F1B51-9B5B-4ABA-8AEE-717D4EA57237}" presName="shap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FEFF29-CB55-4EDD-BD20-3E5AB1DCF0C3}" type="pres">
      <dgm:prSet presAssocID="{71707632-C1AE-44C7-9A66-9A693EAEB0C6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E2CD8B5D-2ABA-4BA9-9366-F130C5461BA4}" type="pres">
      <dgm:prSet presAssocID="{8A0EE4D5-FA4C-43A9-AAF0-95205049A42A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0F7BDCF-B20A-42A1-B4E7-78214BCA466D}" srcId="{3F307130-7408-4C38-B629-8BF3E782BDDF}" destId="{9D3F1B51-9B5B-4ABA-8AEE-717D4EA57237}" srcOrd="3" destOrd="0" parTransId="{1A099B7F-0ACA-41C8-8B52-253277B8618E}" sibTransId="{71707632-C1AE-44C7-9A66-9A693EAEB0C6}"/>
    <dgm:cxn modelId="{C94DC4CF-CD5F-470E-9243-AE2384F3C3D5}" type="presOf" srcId="{2B60DDD9-8F63-4E3C-B22B-981FEFF88A62}" destId="{25FFFB64-A3EB-4CC2-9888-69D76AE74CD7}" srcOrd="0" destOrd="0" presId="urn:microsoft.com/office/officeart/2005/8/layout/bProcess2"/>
    <dgm:cxn modelId="{CD4DD376-3983-47E8-900A-E057C8A794BF}" type="presOf" srcId="{9D3F1B51-9B5B-4ABA-8AEE-717D4EA57237}" destId="{04C8E7B3-452A-40D1-8CD4-02D0905269E4}" srcOrd="0" destOrd="0" presId="urn:microsoft.com/office/officeart/2005/8/layout/bProcess2"/>
    <dgm:cxn modelId="{8476278B-D28F-40F1-931D-EE44FD85258B}" srcId="{3F307130-7408-4C38-B629-8BF3E782BDDF}" destId="{8A0EE4D5-FA4C-43A9-AAF0-95205049A42A}" srcOrd="4" destOrd="0" parTransId="{58CC8059-B87B-44CA-93DD-CDB65D5523B2}" sibTransId="{8414D7D2-407E-484B-9757-82DC78B0842C}"/>
    <dgm:cxn modelId="{E43A214D-BE85-48EE-9D57-D76B04CC2565}" type="presOf" srcId="{71707632-C1AE-44C7-9A66-9A693EAEB0C6}" destId="{1EFEFF29-CB55-4EDD-BD20-3E5AB1DCF0C3}" srcOrd="0" destOrd="0" presId="urn:microsoft.com/office/officeart/2005/8/layout/bProcess2"/>
    <dgm:cxn modelId="{FF89144C-BB0B-421B-B5D4-1902A8F74504}" type="presOf" srcId="{28544DEF-8F71-4111-A680-7E841F730CD3}" destId="{AFA6C6B8-95AF-41A0-B91A-4BE7D7355633}" srcOrd="0" destOrd="0" presId="urn:microsoft.com/office/officeart/2005/8/layout/bProcess2"/>
    <dgm:cxn modelId="{49E3B9FC-B353-411C-BB34-E71337EB7A40}" type="presOf" srcId="{AA2F5A75-7652-41EF-9082-E1AE8BAF4358}" destId="{A290DCE1-C8B5-49F9-8BF1-D1FC395DB8DD}" srcOrd="0" destOrd="0" presId="urn:microsoft.com/office/officeart/2005/8/layout/bProcess2"/>
    <dgm:cxn modelId="{8E01AA2F-EF54-451C-8B44-CDE9EE70AFFF}" type="presOf" srcId="{CCE25425-DE9D-4A79-AFB7-EF63D318F011}" destId="{ED082756-9C65-44E8-AE43-FDF894E8B110}" srcOrd="0" destOrd="0" presId="urn:microsoft.com/office/officeart/2005/8/layout/bProcess2"/>
    <dgm:cxn modelId="{FB3C9762-45DD-4D1D-8A71-200B4DFB07BC}" srcId="{3F307130-7408-4C38-B629-8BF3E782BDDF}" destId="{2B60DDD9-8F63-4E3C-B22B-981FEFF88A62}" srcOrd="2" destOrd="0" parTransId="{59ACD721-4894-46EE-97F3-805E61BD4305}" sibTransId="{4DFFACAD-0B2C-4D97-A619-BA7A11D5CCBD}"/>
    <dgm:cxn modelId="{082717C2-D8CE-42B5-AEC6-D555EB5E6723}" srcId="{3F307130-7408-4C38-B629-8BF3E782BDDF}" destId="{73FD3194-D322-4C10-8735-E644A091ACEF}" srcOrd="1" destOrd="0" parTransId="{30491F68-7B11-4B7B-9F27-4607F5AB5AA5}" sibTransId="{AA2F5A75-7652-41EF-9082-E1AE8BAF4358}"/>
    <dgm:cxn modelId="{32B9D0FE-9AEB-4678-AD9C-42D42A3BB44E}" type="presOf" srcId="{73FD3194-D322-4C10-8735-E644A091ACEF}" destId="{8FD5912B-EC4C-4AC0-8EE9-497E0446C3D4}" srcOrd="0" destOrd="0" presId="urn:microsoft.com/office/officeart/2005/8/layout/bProcess2"/>
    <dgm:cxn modelId="{460EC0E1-A0BA-4C53-A720-1C10A79877D3}" type="presOf" srcId="{8A0EE4D5-FA4C-43A9-AAF0-95205049A42A}" destId="{E2CD8B5D-2ABA-4BA9-9366-F130C5461BA4}" srcOrd="0" destOrd="0" presId="urn:microsoft.com/office/officeart/2005/8/layout/bProcess2"/>
    <dgm:cxn modelId="{D833907E-B596-4CCC-9F35-FA0371A46B9A}" type="presOf" srcId="{4DFFACAD-0B2C-4D97-A619-BA7A11D5CCBD}" destId="{49ED9F29-68FC-451E-8E18-C7CA66DF03A4}" srcOrd="0" destOrd="0" presId="urn:microsoft.com/office/officeart/2005/8/layout/bProcess2"/>
    <dgm:cxn modelId="{F37BB5CA-EFB5-49F0-9967-CD878624559D}" type="presOf" srcId="{3F307130-7408-4C38-B629-8BF3E782BDDF}" destId="{3C6E448A-EF68-4A9D-89FF-70DC226E12A5}" srcOrd="0" destOrd="0" presId="urn:microsoft.com/office/officeart/2005/8/layout/bProcess2"/>
    <dgm:cxn modelId="{39E830FD-C486-4C93-B26D-B90956C7A56E}" srcId="{3F307130-7408-4C38-B629-8BF3E782BDDF}" destId="{CCE25425-DE9D-4A79-AFB7-EF63D318F011}" srcOrd="0" destOrd="0" parTransId="{36F352A3-CDD5-44D9-8A58-87C9C499F5F0}" sibTransId="{28544DEF-8F71-4111-A680-7E841F730CD3}"/>
    <dgm:cxn modelId="{8F8320D6-A46C-48B4-9068-9BD9E09580B3}" type="presParOf" srcId="{3C6E448A-EF68-4A9D-89FF-70DC226E12A5}" destId="{ED082756-9C65-44E8-AE43-FDF894E8B110}" srcOrd="0" destOrd="0" presId="urn:microsoft.com/office/officeart/2005/8/layout/bProcess2"/>
    <dgm:cxn modelId="{4CACC523-5BAC-45A1-A495-1FB9DEE22278}" type="presParOf" srcId="{3C6E448A-EF68-4A9D-89FF-70DC226E12A5}" destId="{AFA6C6B8-95AF-41A0-B91A-4BE7D7355633}" srcOrd="1" destOrd="0" presId="urn:microsoft.com/office/officeart/2005/8/layout/bProcess2"/>
    <dgm:cxn modelId="{403A8CFA-27E6-49FC-95E8-645C52F2265D}" type="presParOf" srcId="{3C6E448A-EF68-4A9D-89FF-70DC226E12A5}" destId="{8BAF378A-98A7-421C-A8FD-1933294EB4D9}" srcOrd="2" destOrd="0" presId="urn:microsoft.com/office/officeart/2005/8/layout/bProcess2"/>
    <dgm:cxn modelId="{90469ADF-B81C-4C7A-8F94-C68CFF5D1889}" type="presParOf" srcId="{8BAF378A-98A7-421C-A8FD-1933294EB4D9}" destId="{162E30F7-FC48-4413-9EEF-05EECCB27279}" srcOrd="0" destOrd="0" presId="urn:microsoft.com/office/officeart/2005/8/layout/bProcess2"/>
    <dgm:cxn modelId="{86AE51E9-A617-47AC-A4D8-8C8CFCCD068C}" type="presParOf" srcId="{8BAF378A-98A7-421C-A8FD-1933294EB4D9}" destId="{8FD5912B-EC4C-4AC0-8EE9-497E0446C3D4}" srcOrd="1" destOrd="0" presId="urn:microsoft.com/office/officeart/2005/8/layout/bProcess2"/>
    <dgm:cxn modelId="{5CE755C9-5DD2-430C-B96C-0054C740BAAC}" type="presParOf" srcId="{3C6E448A-EF68-4A9D-89FF-70DC226E12A5}" destId="{A290DCE1-C8B5-49F9-8BF1-D1FC395DB8DD}" srcOrd="3" destOrd="0" presId="urn:microsoft.com/office/officeart/2005/8/layout/bProcess2"/>
    <dgm:cxn modelId="{5205093B-14B6-412E-ADEC-52DFA04B0166}" type="presParOf" srcId="{3C6E448A-EF68-4A9D-89FF-70DC226E12A5}" destId="{886E86A0-5645-4EF0-BAF7-688BC3F5020E}" srcOrd="4" destOrd="0" presId="urn:microsoft.com/office/officeart/2005/8/layout/bProcess2"/>
    <dgm:cxn modelId="{B0FD6972-8D22-4667-9CA8-D207BFF09B87}" type="presParOf" srcId="{886E86A0-5645-4EF0-BAF7-688BC3F5020E}" destId="{E53F7FD2-BDFA-4127-B0DE-5B0182FDE307}" srcOrd="0" destOrd="0" presId="urn:microsoft.com/office/officeart/2005/8/layout/bProcess2"/>
    <dgm:cxn modelId="{6AF02CD8-2B61-41FE-A85F-4E286C49AD68}" type="presParOf" srcId="{886E86A0-5645-4EF0-BAF7-688BC3F5020E}" destId="{25FFFB64-A3EB-4CC2-9888-69D76AE74CD7}" srcOrd="1" destOrd="0" presId="urn:microsoft.com/office/officeart/2005/8/layout/bProcess2"/>
    <dgm:cxn modelId="{2AEBFF5E-C9C8-4DA6-9153-F733090A9053}" type="presParOf" srcId="{3C6E448A-EF68-4A9D-89FF-70DC226E12A5}" destId="{49ED9F29-68FC-451E-8E18-C7CA66DF03A4}" srcOrd="5" destOrd="0" presId="urn:microsoft.com/office/officeart/2005/8/layout/bProcess2"/>
    <dgm:cxn modelId="{5454AC25-AE5C-451A-8728-FC8889A770E8}" type="presParOf" srcId="{3C6E448A-EF68-4A9D-89FF-70DC226E12A5}" destId="{E0115790-23F6-4C20-9BC5-6D8DEDE3E1AD}" srcOrd="6" destOrd="0" presId="urn:microsoft.com/office/officeart/2005/8/layout/bProcess2"/>
    <dgm:cxn modelId="{D8C29EE9-952E-4D25-BD84-44CB8046B1FB}" type="presParOf" srcId="{E0115790-23F6-4C20-9BC5-6D8DEDE3E1AD}" destId="{608A4FBC-6A91-438B-8670-DFD77EB8047F}" srcOrd="0" destOrd="0" presId="urn:microsoft.com/office/officeart/2005/8/layout/bProcess2"/>
    <dgm:cxn modelId="{8DDDE651-2803-41EC-8EF8-0633C86A94FE}" type="presParOf" srcId="{E0115790-23F6-4C20-9BC5-6D8DEDE3E1AD}" destId="{04C8E7B3-452A-40D1-8CD4-02D0905269E4}" srcOrd="1" destOrd="0" presId="urn:microsoft.com/office/officeart/2005/8/layout/bProcess2"/>
    <dgm:cxn modelId="{50DB8C1D-4E80-408A-83AD-18407E294EFC}" type="presParOf" srcId="{3C6E448A-EF68-4A9D-89FF-70DC226E12A5}" destId="{1EFEFF29-CB55-4EDD-BD20-3E5AB1DCF0C3}" srcOrd="7" destOrd="0" presId="urn:microsoft.com/office/officeart/2005/8/layout/bProcess2"/>
    <dgm:cxn modelId="{7F6FA731-5277-47DF-987A-FF6A51B67BF8}" type="presParOf" srcId="{3C6E448A-EF68-4A9D-89FF-70DC226E12A5}" destId="{E2CD8B5D-2ABA-4BA9-9366-F130C5461BA4}" srcOrd="8" destOrd="0" presId="urn:microsoft.com/office/officeart/2005/8/layout/b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8DE3D8-772F-401B-876E-5C11ADD5701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D778F0A-D291-4F3B-A289-1FEB8A933148}">
      <dgm:prSet phldrT="[텍스트]"/>
      <dgm:spPr/>
      <dgm:t>
        <a:bodyPr/>
        <a:lstStyle/>
        <a:p>
          <a:pPr latinLnBrk="1"/>
          <a:r>
            <a:rPr kumimoji="1" lang="ko-KR" altLang="en-US" b="1" dirty="0" smtClean="0">
              <a:latin typeface="굴림" charset="-127"/>
              <a:ea typeface="굴림" charset="-127"/>
            </a:rPr>
            <a:t>유교</a:t>
          </a:r>
          <a:endParaRPr lang="ko-KR" altLang="en-US" dirty="0"/>
        </a:p>
      </dgm:t>
    </dgm:pt>
    <dgm:pt modelId="{254934DB-F04C-4EA6-9EB7-93425827B8A1}" type="parTrans" cxnId="{E9F8A9CD-263E-4F8A-943C-3BA4B66C3157}">
      <dgm:prSet/>
      <dgm:spPr/>
      <dgm:t>
        <a:bodyPr/>
        <a:lstStyle/>
        <a:p>
          <a:pPr latinLnBrk="1"/>
          <a:endParaRPr lang="ko-KR" altLang="en-US"/>
        </a:p>
      </dgm:t>
    </dgm:pt>
    <dgm:pt modelId="{2BFED6C0-6CC6-45A3-9B78-DDED9B73BB48}" type="sibTrans" cxnId="{E9F8A9CD-263E-4F8A-943C-3BA4B66C3157}">
      <dgm:prSet/>
      <dgm:spPr/>
      <dgm:t>
        <a:bodyPr/>
        <a:lstStyle/>
        <a:p>
          <a:pPr latinLnBrk="1"/>
          <a:endParaRPr lang="ko-KR" altLang="en-US"/>
        </a:p>
      </dgm:t>
    </dgm:pt>
    <dgm:pt modelId="{F6C27A39-FECB-4BD6-8F37-9EFA2C50F288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인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(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仁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)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을 모든 도덕을 일관하는 최고이념으로 삼고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, 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수신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(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修身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) ·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제가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(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齊家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) ·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치국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(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治國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) ·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평천하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(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平天下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)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의 실현을 목표로 하는 일종의 윤리학 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·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정치학이며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, 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수천 년 동안 중국 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·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한국 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·</a:t>
          </a:r>
          <a:r>
            <a:rPr lang="ko-KR" altLang="en-US" b="1" dirty="0" smtClean="0">
              <a:solidFill>
                <a:schemeClr val="tx2"/>
              </a:solidFill>
              <a:ea typeface="굴림" charset="-127"/>
            </a:rPr>
            <a:t>일본 등 동양사상을 지배하여 왔다</a:t>
          </a:r>
          <a:r>
            <a:rPr lang="en-US" altLang="ko-KR" b="1" dirty="0" smtClean="0">
              <a:solidFill>
                <a:schemeClr val="tx2"/>
              </a:solidFill>
              <a:ea typeface="굴림" charset="-127"/>
            </a:rPr>
            <a:t>.</a:t>
          </a:r>
          <a:r>
            <a:rPr lang="en-US" altLang="ko-KR" dirty="0" smtClean="0">
              <a:solidFill>
                <a:schemeClr val="tx2"/>
              </a:solidFill>
              <a:ea typeface="굴림" charset="-127"/>
            </a:rPr>
            <a:t> </a:t>
          </a:r>
          <a:endParaRPr lang="ko-KR" altLang="en-US" dirty="0"/>
        </a:p>
      </dgm:t>
    </dgm:pt>
    <dgm:pt modelId="{D7F1D110-5921-4723-9C3C-FBC37DE6D746}" type="parTrans" cxnId="{A7F29754-33CD-4CE5-B3D0-249E5603F889}">
      <dgm:prSet/>
      <dgm:spPr/>
      <dgm:t>
        <a:bodyPr/>
        <a:lstStyle/>
        <a:p>
          <a:pPr latinLnBrk="1"/>
          <a:endParaRPr lang="ko-KR" altLang="en-US"/>
        </a:p>
      </dgm:t>
    </dgm:pt>
    <dgm:pt modelId="{061D7120-22CC-4711-8ED4-5A08E7E190F1}" type="sibTrans" cxnId="{A7F29754-33CD-4CE5-B3D0-249E5603F889}">
      <dgm:prSet/>
      <dgm:spPr/>
      <dgm:t>
        <a:bodyPr/>
        <a:lstStyle/>
        <a:p>
          <a:pPr latinLnBrk="1"/>
          <a:endParaRPr lang="ko-KR" altLang="en-US"/>
        </a:p>
      </dgm:t>
    </dgm:pt>
    <dgm:pt modelId="{2B05AC6E-53DF-4315-B3E9-20BAE5FCD631}" type="pres">
      <dgm:prSet presAssocID="{368DE3D8-772F-401B-876E-5C11ADD570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1A8D00-B865-4A1C-956C-4274642AE3FF}" type="pres">
      <dgm:prSet presAssocID="{ED778F0A-D291-4F3B-A289-1FEB8A933148}" presName="linNode" presStyleCnt="0"/>
      <dgm:spPr/>
    </dgm:pt>
    <dgm:pt modelId="{C0D1FA85-11B0-4ED8-B411-FA5A5A4C5522}" type="pres">
      <dgm:prSet presAssocID="{ED778F0A-D291-4F3B-A289-1FEB8A933148}" presName="parentShp" presStyleLbl="node1" presStyleIdx="0" presStyleCnt="1" custLinFactNeighborX="-3058" custLinFactNeighborY="29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895DAB-E589-4584-84C8-E024BB626811}" type="pres">
      <dgm:prSet presAssocID="{ED778F0A-D291-4F3B-A289-1FEB8A933148}" presName="childShp" presStyleLbl="bgAccFollowNode1" presStyleIdx="0" presStyleCnt="1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E9F8A9CD-263E-4F8A-943C-3BA4B66C3157}" srcId="{368DE3D8-772F-401B-876E-5C11ADD57010}" destId="{ED778F0A-D291-4F3B-A289-1FEB8A933148}" srcOrd="0" destOrd="0" parTransId="{254934DB-F04C-4EA6-9EB7-93425827B8A1}" sibTransId="{2BFED6C0-6CC6-45A3-9B78-DDED9B73BB48}"/>
    <dgm:cxn modelId="{125C7ABA-18EC-4CAB-8C23-5411D42512DF}" type="presOf" srcId="{F6C27A39-FECB-4BD6-8F37-9EFA2C50F288}" destId="{34895DAB-E589-4584-84C8-E024BB626811}" srcOrd="0" destOrd="0" presId="urn:microsoft.com/office/officeart/2005/8/layout/vList6"/>
    <dgm:cxn modelId="{A7F29754-33CD-4CE5-B3D0-249E5603F889}" srcId="{ED778F0A-D291-4F3B-A289-1FEB8A933148}" destId="{F6C27A39-FECB-4BD6-8F37-9EFA2C50F288}" srcOrd="0" destOrd="0" parTransId="{D7F1D110-5921-4723-9C3C-FBC37DE6D746}" sibTransId="{061D7120-22CC-4711-8ED4-5A08E7E190F1}"/>
    <dgm:cxn modelId="{15BB9FC5-158C-4163-B5AB-DA4A511330CF}" type="presOf" srcId="{ED778F0A-D291-4F3B-A289-1FEB8A933148}" destId="{C0D1FA85-11B0-4ED8-B411-FA5A5A4C5522}" srcOrd="0" destOrd="0" presId="urn:microsoft.com/office/officeart/2005/8/layout/vList6"/>
    <dgm:cxn modelId="{F26B5A6B-B807-4764-A951-93F06DB260E3}" type="presOf" srcId="{368DE3D8-772F-401B-876E-5C11ADD57010}" destId="{2B05AC6E-53DF-4315-B3E9-20BAE5FCD631}" srcOrd="0" destOrd="0" presId="urn:microsoft.com/office/officeart/2005/8/layout/vList6"/>
    <dgm:cxn modelId="{928BF978-566B-46A0-841A-76FF0E48162B}" type="presParOf" srcId="{2B05AC6E-53DF-4315-B3E9-20BAE5FCD631}" destId="{521A8D00-B865-4A1C-956C-4274642AE3FF}" srcOrd="0" destOrd="0" presId="urn:microsoft.com/office/officeart/2005/8/layout/vList6"/>
    <dgm:cxn modelId="{64F85FF3-E049-4566-8EAA-A0E99047E44D}" type="presParOf" srcId="{521A8D00-B865-4A1C-956C-4274642AE3FF}" destId="{C0D1FA85-11B0-4ED8-B411-FA5A5A4C5522}" srcOrd="0" destOrd="0" presId="urn:microsoft.com/office/officeart/2005/8/layout/vList6"/>
    <dgm:cxn modelId="{E60A068C-2DB3-43BF-BB11-16C241318153}" type="presParOf" srcId="{521A8D00-B865-4A1C-956C-4274642AE3FF}" destId="{34895DAB-E589-4584-84C8-E024BB626811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A721C-B762-4817-8165-6FD5A0F74D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E1EEAED-9394-4948-8291-FCB05EA401B2}">
      <dgm:prSet phldrT="[텍스트]"/>
      <dgm:spPr/>
      <dgm:t>
        <a:bodyPr/>
        <a:lstStyle/>
        <a:p>
          <a:pPr latinLnBrk="1"/>
          <a:r>
            <a:rPr lang="ko-KR" altLang="en-US" dirty="0" smtClean="0"/>
            <a:t>메이지 유신</a:t>
          </a:r>
          <a:endParaRPr lang="ko-KR" altLang="en-US" dirty="0"/>
        </a:p>
      </dgm:t>
    </dgm:pt>
    <dgm:pt modelId="{E5A04808-18A1-4B72-A458-1DC77FF2EC43}" type="parTrans" cxnId="{4636ECEA-C333-4229-9F03-E3BD855C7BBA}">
      <dgm:prSet/>
      <dgm:spPr/>
      <dgm:t>
        <a:bodyPr/>
        <a:lstStyle/>
        <a:p>
          <a:pPr latinLnBrk="1"/>
          <a:endParaRPr lang="ko-KR" altLang="en-US"/>
        </a:p>
      </dgm:t>
    </dgm:pt>
    <dgm:pt modelId="{FDE17506-CB85-4ECA-852B-9F65212AC9E0}" type="sibTrans" cxnId="{4636ECEA-C333-4229-9F03-E3BD855C7BBA}">
      <dgm:prSet/>
      <dgm:spPr/>
      <dgm:t>
        <a:bodyPr/>
        <a:lstStyle/>
        <a:p>
          <a:pPr latinLnBrk="1"/>
          <a:endParaRPr lang="ko-KR" altLang="en-US"/>
        </a:p>
      </dgm:t>
    </dgm:pt>
    <dgm:pt modelId="{405244CE-8059-4786-B7FB-C3827732E037}" type="pres">
      <dgm:prSet presAssocID="{F92A721C-B762-4817-8165-6FD5A0F74D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96F5C1-9A42-45B0-965B-A25F8623272B}" type="pres">
      <dgm:prSet presAssocID="{4E1EEAED-9394-4948-8291-FCB05EA401B2}" presName="node" presStyleLbl="node1" presStyleIdx="0" presStyleCnt="1" custLinFactNeighborX="19092" custLinFactNeighborY="-191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68DC49A0-FBE0-41A8-8ACB-999A60C85FF3}" type="presOf" srcId="{F92A721C-B762-4817-8165-6FD5A0F74DF6}" destId="{405244CE-8059-4786-B7FB-C3827732E037}" srcOrd="0" destOrd="0" presId="urn:microsoft.com/office/officeart/2005/8/layout/default"/>
    <dgm:cxn modelId="{E8DB6B90-3BE2-4629-A8A2-44D5304B3190}" type="presOf" srcId="{4E1EEAED-9394-4948-8291-FCB05EA401B2}" destId="{7296F5C1-9A42-45B0-965B-A25F8623272B}" srcOrd="0" destOrd="0" presId="urn:microsoft.com/office/officeart/2005/8/layout/default"/>
    <dgm:cxn modelId="{4636ECEA-C333-4229-9F03-E3BD855C7BBA}" srcId="{F92A721C-B762-4817-8165-6FD5A0F74DF6}" destId="{4E1EEAED-9394-4948-8291-FCB05EA401B2}" srcOrd="0" destOrd="0" parTransId="{E5A04808-18A1-4B72-A458-1DC77FF2EC43}" sibTransId="{FDE17506-CB85-4ECA-852B-9F65212AC9E0}"/>
    <dgm:cxn modelId="{D72B136A-C0FF-4F80-8243-20E0D6F63829}" type="presParOf" srcId="{405244CE-8059-4786-B7FB-C3827732E037}" destId="{7296F5C1-9A42-45B0-965B-A25F8623272B}" srcOrd="0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5B206-E8E3-4096-8F0E-D86B54F863E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1032553-295B-4D6D-ABA6-0F1837BAFE4E}">
      <dgm:prSet phldrT="[텍스트]"/>
      <dgm:spPr/>
      <dgm:t>
        <a:bodyPr/>
        <a:lstStyle/>
        <a:p>
          <a:pPr latinLnBrk="1"/>
          <a:r>
            <a:rPr lang="ko-KR" altLang="en-US" dirty="0" smtClean="0"/>
            <a:t>신도</a:t>
          </a:r>
          <a:endParaRPr lang="ko-KR" altLang="en-US" dirty="0"/>
        </a:p>
      </dgm:t>
    </dgm:pt>
    <dgm:pt modelId="{9D3C7DE5-A1C3-4CB8-A9BC-AA184D7B5505}" type="parTrans" cxnId="{A5E96109-BDE1-4406-9518-FF73050E16A7}">
      <dgm:prSet/>
      <dgm:spPr/>
      <dgm:t>
        <a:bodyPr/>
        <a:lstStyle/>
        <a:p>
          <a:pPr latinLnBrk="1"/>
          <a:endParaRPr lang="ko-KR" altLang="en-US"/>
        </a:p>
      </dgm:t>
    </dgm:pt>
    <dgm:pt modelId="{284B640D-0BC4-4B68-BF19-2CDE76ACAAF6}" type="sibTrans" cxnId="{A5E96109-BDE1-4406-9518-FF73050E16A7}">
      <dgm:prSet/>
      <dgm:spPr/>
      <dgm:t>
        <a:bodyPr/>
        <a:lstStyle/>
        <a:p>
          <a:pPr latinLnBrk="1"/>
          <a:endParaRPr lang="ko-KR" altLang="en-US"/>
        </a:p>
      </dgm:t>
    </dgm:pt>
    <dgm:pt modelId="{333CFF0B-4B90-483E-A5A2-AEFE960C6FD5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신학의 체계도 없고 윤리적인 관념도 존재하지 않음</a:t>
          </a:r>
          <a:endParaRPr lang="ko-KR" altLang="en-US" sz="3000" dirty="0"/>
        </a:p>
      </dgm:t>
    </dgm:pt>
    <dgm:pt modelId="{DB4B418F-94A0-4260-BC47-619703C78839}" type="parTrans" cxnId="{8C181B5A-752A-460E-B6AC-8C496072C904}">
      <dgm:prSet/>
      <dgm:spPr/>
      <dgm:t>
        <a:bodyPr/>
        <a:lstStyle/>
        <a:p>
          <a:pPr latinLnBrk="1"/>
          <a:endParaRPr lang="ko-KR" altLang="en-US"/>
        </a:p>
      </dgm:t>
    </dgm:pt>
    <dgm:pt modelId="{2338A3E8-70EE-43CB-9EC6-E839029929C4}" type="sibTrans" cxnId="{8C181B5A-752A-460E-B6AC-8C496072C904}">
      <dgm:prSet/>
      <dgm:spPr/>
      <dgm:t>
        <a:bodyPr/>
        <a:lstStyle/>
        <a:p>
          <a:pPr latinLnBrk="1"/>
          <a:endParaRPr lang="ko-KR" altLang="en-US"/>
        </a:p>
      </dgm:t>
    </dgm:pt>
    <dgm:pt modelId="{DB54D11A-3290-4CE0-A61C-AF2C9AC11066}" type="pres">
      <dgm:prSet presAssocID="{AC75B206-E8E3-4096-8F0E-D86B54F863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444731-BEF0-4EED-ADA8-A19F91C05288}" type="pres">
      <dgm:prSet presAssocID="{11032553-295B-4D6D-ABA6-0F1837BAFE4E}" presName="compNode" presStyleCnt="0"/>
      <dgm:spPr/>
    </dgm:pt>
    <dgm:pt modelId="{9BC86C0F-29FA-4A19-B790-E2D8B1A97BB1}" type="pres">
      <dgm:prSet presAssocID="{11032553-295B-4D6D-ABA6-0F1837BAFE4E}" presName="noGeometry" presStyleCnt="0"/>
      <dgm:spPr/>
    </dgm:pt>
    <dgm:pt modelId="{7F4A4AC4-7AE2-4F1C-8F9B-11C5D0042C32}" type="pres">
      <dgm:prSet presAssocID="{11032553-295B-4D6D-ABA6-0F1837BAFE4E}" presName="childTextVisible" presStyleLbl="bgAccFollowNode1" presStyleIdx="0" presStyleCnt="1" custScaleX="202541" custLinFactNeighborX="23452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9C51D4A3-F849-4B2D-B987-F4B3075618A3}" type="pres">
      <dgm:prSet presAssocID="{11032553-295B-4D6D-ABA6-0F1837BAFE4E}" presName="childTextHidden" presStyleLbl="bgAccFollowNode1" presStyleIdx="0" presStyleCnt="1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D81984E-0CDE-4F32-90B1-95B4EC3B432C}" type="pres">
      <dgm:prSet presAssocID="{11032553-295B-4D6D-ABA6-0F1837BAFE4E}" presName="parentText" presStyleLbl="node1" presStyleIdx="0" presStyleCnt="1" custLinFactNeighborX="-9901" custLinFactNeighborY="52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C181B5A-752A-460E-B6AC-8C496072C904}" srcId="{11032553-295B-4D6D-ABA6-0F1837BAFE4E}" destId="{333CFF0B-4B90-483E-A5A2-AEFE960C6FD5}" srcOrd="0" destOrd="0" parTransId="{DB4B418F-94A0-4260-BC47-619703C78839}" sibTransId="{2338A3E8-70EE-43CB-9EC6-E839029929C4}"/>
    <dgm:cxn modelId="{5B603DE2-E826-4ADF-A86F-017040A9B739}" type="presOf" srcId="{333CFF0B-4B90-483E-A5A2-AEFE960C6FD5}" destId="{7F4A4AC4-7AE2-4F1C-8F9B-11C5D0042C32}" srcOrd="0" destOrd="0" presId="urn:microsoft.com/office/officeart/2005/8/layout/hProcess6"/>
    <dgm:cxn modelId="{3C49BA21-350A-45A8-830F-5F3B214695C9}" type="presOf" srcId="{AC75B206-E8E3-4096-8F0E-D86B54F863E8}" destId="{DB54D11A-3290-4CE0-A61C-AF2C9AC11066}" srcOrd="0" destOrd="0" presId="urn:microsoft.com/office/officeart/2005/8/layout/hProcess6"/>
    <dgm:cxn modelId="{5CD4A9F7-E506-407F-AC6D-A32FA0AB8F4E}" type="presOf" srcId="{333CFF0B-4B90-483E-A5A2-AEFE960C6FD5}" destId="{9C51D4A3-F849-4B2D-B987-F4B3075618A3}" srcOrd="1" destOrd="0" presId="urn:microsoft.com/office/officeart/2005/8/layout/hProcess6"/>
    <dgm:cxn modelId="{32EB299B-4B83-4255-8056-CDABDC484127}" type="presOf" srcId="{11032553-295B-4D6D-ABA6-0F1837BAFE4E}" destId="{6D81984E-0CDE-4F32-90B1-95B4EC3B432C}" srcOrd="0" destOrd="0" presId="urn:microsoft.com/office/officeart/2005/8/layout/hProcess6"/>
    <dgm:cxn modelId="{A5E96109-BDE1-4406-9518-FF73050E16A7}" srcId="{AC75B206-E8E3-4096-8F0E-D86B54F863E8}" destId="{11032553-295B-4D6D-ABA6-0F1837BAFE4E}" srcOrd="0" destOrd="0" parTransId="{9D3C7DE5-A1C3-4CB8-A9BC-AA184D7B5505}" sibTransId="{284B640D-0BC4-4B68-BF19-2CDE76ACAAF6}"/>
    <dgm:cxn modelId="{043365B7-7ACC-416B-BDE4-EB21E48D77CA}" type="presParOf" srcId="{DB54D11A-3290-4CE0-A61C-AF2C9AC11066}" destId="{23444731-BEF0-4EED-ADA8-A19F91C05288}" srcOrd="0" destOrd="0" presId="urn:microsoft.com/office/officeart/2005/8/layout/hProcess6"/>
    <dgm:cxn modelId="{4D787F95-43B8-4F8C-9CED-7A1D9F1FE4A9}" type="presParOf" srcId="{23444731-BEF0-4EED-ADA8-A19F91C05288}" destId="{9BC86C0F-29FA-4A19-B790-E2D8B1A97BB1}" srcOrd="0" destOrd="0" presId="urn:microsoft.com/office/officeart/2005/8/layout/hProcess6"/>
    <dgm:cxn modelId="{48821DE4-A30B-410E-B177-8DD554BEFC6D}" type="presParOf" srcId="{23444731-BEF0-4EED-ADA8-A19F91C05288}" destId="{7F4A4AC4-7AE2-4F1C-8F9B-11C5D0042C32}" srcOrd="1" destOrd="0" presId="urn:microsoft.com/office/officeart/2005/8/layout/hProcess6"/>
    <dgm:cxn modelId="{5B3C5EEC-4B67-4EC8-B710-34245F0E5442}" type="presParOf" srcId="{23444731-BEF0-4EED-ADA8-A19F91C05288}" destId="{9C51D4A3-F849-4B2D-B987-F4B3075618A3}" srcOrd="2" destOrd="0" presId="urn:microsoft.com/office/officeart/2005/8/layout/hProcess6"/>
    <dgm:cxn modelId="{CED66C8F-3831-4F6F-AA31-724A9B8EA8B1}" type="presParOf" srcId="{23444731-BEF0-4EED-ADA8-A19F91C05288}" destId="{6D81984E-0CDE-4F32-90B1-95B4EC3B432C}" srcOrd="3" destOrd="0" presId="urn:microsoft.com/office/officeart/2005/8/layout/hProcess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E1F4B2-6F42-467A-86E4-362CBB1761F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EEEE3AE-6AE9-4960-B921-1D7449186AA0}">
      <dgm:prSet phldrT="[텍스트]"/>
      <dgm:spPr/>
      <dgm:t>
        <a:bodyPr/>
        <a:lstStyle/>
        <a:p>
          <a:pPr latinLnBrk="1"/>
          <a:r>
            <a:rPr lang="ko-KR" altLang="en-US" dirty="0" smtClean="0"/>
            <a:t>신격화</a:t>
          </a:r>
          <a:endParaRPr lang="ko-KR" altLang="en-US" dirty="0"/>
        </a:p>
      </dgm:t>
    </dgm:pt>
    <dgm:pt modelId="{6CCC39D2-54DA-4C20-9CD6-46240FD9DECD}" type="parTrans" cxnId="{54FDF62C-41F7-44B6-81CC-1C581D6D8706}">
      <dgm:prSet/>
      <dgm:spPr/>
      <dgm:t>
        <a:bodyPr/>
        <a:lstStyle/>
        <a:p>
          <a:pPr latinLnBrk="1"/>
          <a:endParaRPr lang="ko-KR" altLang="en-US"/>
        </a:p>
      </dgm:t>
    </dgm:pt>
    <dgm:pt modelId="{2A0520DE-3899-45BC-BAF0-8BA7BB154DA0}" type="sibTrans" cxnId="{54FDF62C-41F7-44B6-81CC-1C581D6D8706}">
      <dgm:prSet/>
      <dgm:spPr/>
      <dgm:t>
        <a:bodyPr/>
        <a:lstStyle/>
        <a:p>
          <a:pPr latinLnBrk="1"/>
          <a:endParaRPr lang="ko-KR" altLang="en-US"/>
        </a:p>
      </dgm:t>
    </dgm:pt>
    <dgm:pt modelId="{A97E9134-9FDC-42B5-B619-F5557AB086F6}">
      <dgm:prSet phldrT="[텍스트]"/>
      <dgm:spPr/>
      <dgm:t>
        <a:bodyPr/>
        <a:lstStyle/>
        <a:p>
          <a:pPr latinLnBrk="1"/>
          <a:r>
            <a:rPr lang="ko-KR" altLang="en-US" dirty="0" smtClean="0"/>
            <a:t>인격화</a:t>
          </a:r>
          <a:endParaRPr lang="ko-KR" altLang="en-US" dirty="0"/>
        </a:p>
      </dgm:t>
    </dgm:pt>
    <dgm:pt modelId="{C3F47BFB-E994-401A-8D0C-E704C557BED4}" type="parTrans" cxnId="{AA68C4C9-DA1F-431D-B51B-9FD7F8B41AC9}">
      <dgm:prSet/>
      <dgm:spPr/>
      <dgm:t>
        <a:bodyPr/>
        <a:lstStyle/>
        <a:p>
          <a:pPr latinLnBrk="1"/>
          <a:endParaRPr lang="ko-KR" altLang="en-US"/>
        </a:p>
      </dgm:t>
    </dgm:pt>
    <dgm:pt modelId="{2D611528-407B-416D-9347-110C195A0743}" type="sibTrans" cxnId="{AA68C4C9-DA1F-431D-B51B-9FD7F8B41AC9}">
      <dgm:prSet/>
      <dgm:spPr/>
      <dgm:t>
        <a:bodyPr/>
        <a:lstStyle/>
        <a:p>
          <a:pPr latinLnBrk="1"/>
          <a:endParaRPr lang="ko-KR" altLang="en-US"/>
        </a:p>
      </dgm:t>
    </dgm:pt>
    <dgm:pt modelId="{27F8B5A8-FF9B-4628-8E67-562CB2931D78}">
      <dgm:prSet phldrT="[텍스트]"/>
      <dgm:spPr/>
      <dgm:t>
        <a:bodyPr/>
        <a:lstStyle/>
        <a:p>
          <a:pPr latinLnBrk="1"/>
          <a:r>
            <a:rPr lang="ko-KR" altLang="en-US" dirty="0" smtClean="0"/>
            <a:t>범론적</a:t>
          </a:r>
          <a:endParaRPr lang="ko-KR" altLang="en-US" dirty="0"/>
        </a:p>
      </dgm:t>
    </dgm:pt>
    <dgm:pt modelId="{4EAC170C-13B2-4629-8161-870D3FA9584A}" type="parTrans" cxnId="{CB71B324-0CE5-428A-B411-3DE0F69B61E1}">
      <dgm:prSet/>
      <dgm:spPr/>
      <dgm:t>
        <a:bodyPr/>
        <a:lstStyle/>
        <a:p>
          <a:pPr latinLnBrk="1"/>
          <a:endParaRPr lang="ko-KR" altLang="en-US"/>
        </a:p>
      </dgm:t>
    </dgm:pt>
    <dgm:pt modelId="{28DB6BE7-AB03-49ED-B896-B08253378BA4}" type="sibTrans" cxnId="{CB71B324-0CE5-428A-B411-3DE0F69B61E1}">
      <dgm:prSet/>
      <dgm:spPr/>
      <dgm:t>
        <a:bodyPr/>
        <a:lstStyle/>
        <a:p>
          <a:pPr latinLnBrk="1"/>
          <a:endParaRPr lang="ko-KR" altLang="en-US"/>
        </a:p>
      </dgm:t>
    </dgm:pt>
    <dgm:pt modelId="{9CEE7DCD-C875-45FE-BAEC-05052EDFFD25}" type="pres">
      <dgm:prSet presAssocID="{37E1F4B2-6F42-467A-86E4-362CBB1761F5}" presName="compositeShape" presStyleCnt="0">
        <dgm:presLayoutVars>
          <dgm:chMax val="7"/>
          <dgm:dir/>
          <dgm:resizeHandles val="exact"/>
        </dgm:presLayoutVars>
      </dgm:prSet>
      <dgm:spPr/>
    </dgm:pt>
    <dgm:pt modelId="{289BCAA3-FD95-4C99-8345-BA33A66D6051}" type="pres">
      <dgm:prSet presAssocID="{37E1F4B2-6F42-467A-86E4-362CBB1761F5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D1011CA-DC0E-4D8C-805C-CEF13993E438}" type="pres">
      <dgm:prSet presAssocID="{37E1F4B2-6F42-467A-86E4-362CBB1761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7B8337-5D39-44C8-864E-75D1944B0E30}" type="pres">
      <dgm:prSet presAssocID="{37E1F4B2-6F42-467A-86E4-362CBB1761F5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5CD11D0-8CD3-4F16-BD0A-D85187EA74D4}" type="pres">
      <dgm:prSet presAssocID="{37E1F4B2-6F42-467A-86E4-362CBB1761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EDD9C3-2F15-4AB9-ADA0-79FE0F00E0FB}" type="pres">
      <dgm:prSet presAssocID="{37E1F4B2-6F42-467A-86E4-362CBB1761F5}" presName="wedge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EE156D3-7497-414B-8115-EC95CD2F3356}" type="pres">
      <dgm:prSet presAssocID="{37E1F4B2-6F42-467A-86E4-362CBB1761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AC54DB-418D-421A-828A-6B07B6AF724F}" type="presOf" srcId="{27F8B5A8-FF9B-4628-8E67-562CB2931D78}" destId="{CEE156D3-7497-414B-8115-EC95CD2F3356}" srcOrd="1" destOrd="0" presId="urn:microsoft.com/office/officeart/2005/8/layout/chart3"/>
    <dgm:cxn modelId="{700C2E8B-6863-480D-BA04-31F4FC440828}" type="presOf" srcId="{7EEEE3AE-6AE9-4960-B921-1D7449186AA0}" destId="{289BCAA3-FD95-4C99-8345-BA33A66D6051}" srcOrd="0" destOrd="0" presId="urn:microsoft.com/office/officeart/2005/8/layout/chart3"/>
    <dgm:cxn modelId="{C2AC15F3-CFDF-4F9D-8977-4AF6391B1564}" type="presOf" srcId="{37E1F4B2-6F42-467A-86E4-362CBB1761F5}" destId="{9CEE7DCD-C875-45FE-BAEC-05052EDFFD25}" srcOrd="0" destOrd="0" presId="urn:microsoft.com/office/officeart/2005/8/layout/chart3"/>
    <dgm:cxn modelId="{CB71B324-0CE5-428A-B411-3DE0F69B61E1}" srcId="{37E1F4B2-6F42-467A-86E4-362CBB1761F5}" destId="{27F8B5A8-FF9B-4628-8E67-562CB2931D78}" srcOrd="2" destOrd="0" parTransId="{4EAC170C-13B2-4629-8161-870D3FA9584A}" sibTransId="{28DB6BE7-AB03-49ED-B896-B08253378BA4}"/>
    <dgm:cxn modelId="{9420A42A-B6F7-4BBA-87ED-E144ECBC76C3}" type="presOf" srcId="{A97E9134-9FDC-42B5-B619-F5557AB086F6}" destId="{9E7B8337-5D39-44C8-864E-75D1944B0E30}" srcOrd="0" destOrd="0" presId="urn:microsoft.com/office/officeart/2005/8/layout/chart3"/>
    <dgm:cxn modelId="{AA68C4C9-DA1F-431D-B51B-9FD7F8B41AC9}" srcId="{37E1F4B2-6F42-467A-86E4-362CBB1761F5}" destId="{A97E9134-9FDC-42B5-B619-F5557AB086F6}" srcOrd="1" destOrd="0" parTransId="{C3F47BFB-E994-401A-8D0C-E704C557BED4}" sibTransId="{2D611528-407B-416D-9347-110C195A0743}"/>
    <dgm:cxn modelId="{F6F40FC1-4C41-410C-9094-9630370BD908}" type="presOf" srcId="{7EEEE3AE-6AE9-4960-B921-1D7449186AA0}" destId="{AD1011CA-DC0E-4D8C-805C-CEF13993E438}" srcOrd="1" destOrd="0" presId="urn:microsoft.com/office/officeart/2005/8/layout/chart3"/>
    <dgm:cxn modelId="{54FDF62C-41F7-44B6-81CC-1C581D6D8706}" srcId="{37E1F4B2-6F42-467A-86E4-362CBB1761F5}" destId="{7EEEE3AE-6AE9-4960-B921-1D7449186AA0}" srcOrd="0" destOrd="0" parTransId="{6CCC39D2-54DA-4C20-9CD6-46240FD9DECD}" sibTransId="{2A0520DE-3899-45BC-BAF0-8BA7BB154DA0}"/>
    <dgm:cxn modelId="{8F3CA906-79A1-4AE4-B66B-E55CF830F728}" type="presOf" srcId="{A97E9134-9FDC-42B5-B619-F5557AB086F6}" destId="{95CD11D0-8CD3-4F16-BD0A-D85187EA74D4}" srcOrd="1" destOrd="0" presId="urn:microsoft.com/office/officeart/2005/8/layout/chart3"/>
    <dgm:cxn modelId="{4759BF9E-C58E-453F-9BFD-B6204AA936D9}" type="presOf" srcId="{27F8B5A8-FF9B-4628-8E67-562CB2931D78}" destId="{19EDD9C3-2F15-4AB9-ADA0-79FE0F00E0FB}" srcOrd="0" destOrd="0" presId="urn:microsoft.com/office/officeart/2005/8/layout/chart3"/>
    <dgm:cxn modelId="{F0950655-FD28-4B2C-A883-E518659FE846}" type="presParOf" srcId="{9CEE7DCD-C875-45FE-BAEC-05052EDFFD25}" destId="{289BCAA3-FD95-4C99-8345-BA33A66D6051}" srcOrd="0" destOrd="0" presId="urn:microsoft.com/office/officeart/2005/8/layout/chart3"/>
    <dgm:cxn modelId="{7682E3E8-FD99-4300-A170-80CA28D67C5C}" type="presParOf" srcId="{9CEE7DCD-C875-45FE-BAEC-05052EDFFD25}" destId="{AD1011CA-DC0E-4D8C-805C-CEF13993E438}" srcOrd="1" destOrd="0" presId="urn:microsoft.com/office/officeart/2005/8/layout/chart3"/>
    <dgm:cxn modelId="{1EE496BB-69D4-4549-A487-6CA97405F3B4}" type="presParOf" srcId="{9CEE7DCD-C875-45FE-BAEC-05052EDFFD25}" destId="{9E7B8337-5D39-44C8-864E-75D1944B0E30}" srcOrd="2" destOrd="0" presId="urn:microsoft.com/office/officeart/2005/8/layout/chart3"/>
    <dgm:cxn modelId="{C8AD5DC1-D1A3-4011-878F-E582CBEDB08F}" type="presParOf" srcId="{9CEE7DCD-C875-45FE-BAEC-05052EDFFD25}" destId="{95CD11D0-8CD3-4F16-BD0A-D85187EA74D4}" srcOrd="3" destOrd="0" presId="urn:microsoft.com/office/officeart/2005/8/layout/chart3"/>
    <dgm:cxn modelId="{CE699241-DE99-4111-BECA-8F98923CCD4D}" type="presParOf" srcId="{9CEE7DCD-C875-45FE-BAEC-05052EDFFD25}" destId="{19EDD9C3-2F15-4AB9-ADA0-79FE0F00E0FB}" srcOrd="4" destOrd="0" presId="urn:microsoft.com/office/officeart/2005/8/layout/chart3"/>
    <dgm:cxn modelId="{C2379CA1-AC83-4331-92B1-F859BE10F312}" type="presParOf" srcId="{9CEE7DCD-C875-45FE-BAEC-05052EDFFD25}" destId="{CEE156D3-7497-414B-8115-EC95CD2F3356}" srcOrd="5" destOrd="0" presId="urn:microsoft.com/office/officeart/2005/8/layout/chart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E3770D-595E-4928-A39B-F8F57D55FB8F}">
      <dsp:nvSpPr>
        <dsp:cNvPr id="0" name=""/>
        <dsp:cNvSpPr/>
      </dsp:nvSpPr>
      <dsp:spPr>
        <a:xfrm>
          <a:off x="3008539" y="338"/>
          <a:ext cx="1909947" cy="1462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err="1" smtClean="0"/>
            <a:t>세계의동단</a:t>
          </a:r>
          <a:endParaRPr lang="ko-KR" altLang="en-US" sz="3200" kern="1200" dirty="0"/>
        </a:p>
      </dsp:txBody>
      <dsp:txXfrm>
        <a:off x="3008539" y="338"/>
        <a:ext cx="1909947" cy="1462351"/>
      </dsp:txXfrm>
    </dsp:sp>
    <dsp:sp modelId="{EF2A0BC7-A100-443A-8A35-3CE2A76C371F}">
      <dsp:nvSpPr>
        <dsp:cNvPr id="0" name=""/>
        <dsp:cNvSpPr/>
      </dsp:nvSpPr>
      <dsp:spPr>
        <a:xfrm rot="1638126">
          <a:off x="4869357" y="1046291"/>
          <a:ext cx="364081" cy="49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1638126">
        <a:off x="4869357" y="1046291"/>
        <a:ext cx="364081" cy="493543"/>
      </dsp:txXfrm>
    </dsp:sp>
    <dsp:sp modelId="{F71891B0-D5B1-40C5-B6C0-56F8522199FC}">
      <dsp:nvSpPr>
        <dsp:cNvPr id="0" name=""/>
        <dsp:cNvSpPr/>
      </dsp:nvSpPr>
      <dsp:spPr>
        <a:xfrm>
          <a:off x="5263973" y="1000132"/>
          <a:ext cx="1753285" cy="1710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쇄국정책</a:t>
          </a:r>
          <a:endParaRPr lang="ko-KR" altLang="en-US" sz="2800" kern="1200" dirty="0"/>
        </a:p>
      </dsp:txBody>
      <dsp:txXfrm>
        <a:off x="5263973" y="1000132"/>
        <a:ext cx="1753285" cy="1710336"/>
      </dsp:txXfrm>
    </dsp:sp>
    <dsp:sp modelId="{9641EB50-6A96-4700-9A68-2A1F7524E4C0}">
      <dsp:nvSpPr>
        <dsp:cNvPr id="0" name=""/>
        <dsp:cNvSpPr/>
      </dsp:nvSpPr>
      <dsp:spPr>
        <a:xfrm rot="5831416">
          <a:off x="5837161" y="2747415"/>
          <a:ext cx="319552" cy="49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5831416">
        <a:off x="5837161" y="2747415"/>
        <a:ext cx="319552" cy="493543"/>
      </dsp:txXfrm>
    </dsp:sp>
    <dsp:sp modelId="{1657881C-D42B-4E7A-8B82-3A70D73AFDB2}">
      <dsp:nvSpPr>
        <dsp:cNvPr id="0" name=""/>
        <dsp:cNvSpPr/>
      </dsp:nvSpPr>
      <dsp:spPr>
        <a:xfrm>
          <a:off x="5135380" y="3296504"/>
          <a:ext cx="1462351" cy="1462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문화</a:t>
          </a:r>
          <a:endParaRPr lang="ko-KR" altLang="en-US" sz="3100" kern="1200" dirty="0"/>
        </a:p>
      </dsp:txBody>
      <dsp:txXfrm>
        <a:off x="5135380" y="3296504"/>
        <a:ext cx="1462351" cy="1462351"/>
      </dsp:txXfrm>
    </dsp:sp>
    <dsp:sp modelId="{0FAFDD1E-BD74-4E86-9DAD-193779F7A90B}">
      <dsp:nvSpPr>
        <dsp:cNvPr id="0" name=""/>
        <dsp:cNvSpPr/>
      </dsp:nvSpPr>
      <dsp:spPr>
        <a:xfrm rot="9000000">
          <a:off x="4729784" y="4324756"/>
          <a:ext cx="389599" cy="49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9000000">
        <a:off x="4729784" y="4324756"/>
        <a:ext cx="389599" cy="493543"/>
      </dsp:txXfrm>
    </dsp:sp>
    <dsp:sp modelId="{63959A26-F744-4F69-B1D0-80161A25E7A2}">
      <dsp:nvSpPr>
        <dsp:cNvPr id="0" name=""/>
        <dsp:cNvSpPr/>
      </dsp:nvSpPr>
      <dsp:spPr>
        <a:xfrm>
          <a:off x="3232337" y="4395226"/>
          <a:ext cx="1462351" cy="1462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err="1" smtClean="0"/>
            <a:t>외부에민감</a:t>
          </a:r>
          <a:endParaRPr lang="ko-KR" altLang="en-US" sz="3100" kern="1200" dirty="0"/>
        </a:p>
      </dsp:txBody>
      <dsp:txXfrm>
        <a:off x="3232337" y="4395226"/>
        <a:ext cx="1462351" cy="1462351"/>
      </dsp:txXfrm>
    </dsp:sp>
    <dsp:sp modelId="{76D553AC-60A2-43AE-AB12-569F90924649}">
      <dsp:nvSpPr>
        <dsp:cNvPr id="0" name=""/>
        <dsp:cNvSpPr/>
      </dsp:nvSpPr>
      <dsp:spPr>
        <a:xfrm rot="12600000">
          <a:off x="2826741" y="4335782"/>
          <a:ext cx="389599" cy="49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12600000">
        <a:off x="2826741" y="4335782"/>
        <a:ext cx="389599" cy="493543"/>
      </dsp:txXfrm>
    </dsp:sp>
    <dsp:sp modelId="{21A602CC-FA17-4D5E-9956-DFAE1DA79BA8}">
      <dsp:nvSpPr>
        <dsp:cNvPr id="0" name=""/>
        <dsp:cNvSpPr/>
      </dsp:nvSpPr>
      <dsp:spPr>
        <a:xfrm>
          <a:off x="1329295" y="3296504"/>
          <a:ext cx="1462351" cy="1462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특이성</a:t>
          </a:r>
          <a:endParaRPr lang="ko-KR" altLang="en-US" sz="3100" kern="1200" dirty="0"/>
        </a:p>
      </dsp:txBody>
      <dsp:txXfrm>
        <a:off x="1329295" y="3296504"/>
        <a:ext cx="1462351" cy="1462351"/>
      </dsp:txXfrm>
    </dsp:sp>
    <dsp:sp modelId="{C2F4FC9C-CCC5-4FC1-BF96-316ADC518EB3}">
      <dsp:nvSpPr>
        <dsp:cNvPr id="0" name=""/>
        <dsp:cNvSpPr/>
      </dsp:nvSpPr>
      <dsp:spPr>
        <a:xfrm rot="16200000">
          <a:off x="1865671" y="2693212"/>
          <a:ext cx="389599" cy="49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16200000">
        <a:off x="1865671" y="2693212"/>
        <a:ext cx="389599" cy="493543"/>
      </dsp:txXfrm>
    </dsp:sp>
    <dsp:sp modelId="{3E4E1E9A-E935-4E30-83BC-93704DF8B7AE}">
      <dsp:nvSpPr>
        <dsp:cNvPr id="0" name=""/>
        <dsp:cNvSpPr/>
      </dsp:nvSpPr>
      <dsp:spPr>
        <a:xfrm>
          <a:off x="1329295" y="1099060"/>
          <a:ext cx="1462351" cy="1462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동질성</a:t>
          </a:r>
          <a:endParaRPr lang="ko-KR" altLang="en-US" sz="3100" kern="1200" dirty="0"/>
        </a:p>
      </dsp:txBody>
      <dsp:txXfrm>
        <a:off x="1329295" y="1099060"/>
        <a:ext cx="1462351" cy="1462351"/>
      </dsp:txXfrm>
    </dsp:sp>
    <dsp:sp modelId="{51170C60-FD01-46F5-8C79-8E2F9396EF89}">
      <dsp:nvSpPr>
        <dsp:cNvPr id="0" name=""/>
        <dsp:cNvSpPr/>
      </dsp:nvSpPr>
      <dsp:spPr>
        <a:xfrm rot="21327293">
          <a:off x="3668243" y="2598144"/>
          <a:ext cx="691759" cy="656067"/>
        </a:xfrm>
        <a:prstGeom prst="smileyFac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/>
        </a:p>
      </dsp:txBody>
      <dsp:txXfrm rot="21327293">
        <a:off x="3668243" y="2598144"/>
        <a:ext cx="691759" cy="65606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499C88-087C-4B2B-9CEE-B649A88FFC54}">
      <dsp:nvSpPr>
        <dsp:cNvPr id="0" name=""/>
        <dsp:cNvSpPr/>
      </dsp:nvSpPr>
      <dsp:spPr>
        <a:xfrm>
          <a:off x="0" y="1310011"/>
          <a:ext cx="2726922" cy="136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err="1" smtClean="0"/>
            <a:t>쇼카각카이</a:t>
          </a:r>
          <a:r>
            <a:rPr lang="en-US" altLang="ko-KR" sz="4100" kern="1200" dirty="0" smtClean="0"/>
            <a:t>(</a:t>
          </a:r>
          <a:r>
            <a:rPr lang="ko-KR" altLang="en-US" sz="4100" kern="1200" dirty="0" smtClean="0"/>
            <a:t>創價學會</a:t>
          </a:r>
          <a:r>
            <a:rPr lang="en-US" altLang="ko-KR" sz="4100" kern="1200" dirty="0" smtClean="0"/>
            <a:t>)</a:t>
          </a:r>
          <a:endParaRPr lang="ko-KR" altLang="en-US" sz="4100" kern="1200" dirty="0"/>
        </a:p>
      </dsp:txBody>
      <dsp:txXfrm>
        <a:off x="0" y="1310011"/>
        <a:ext cx="2726922" cy="1363461"/>
      </dsp:txXfrm>
    </dsp:sp>
    <dsp:sp modelId="{683F303A-23E0-4D3B-8AD4-C1607379AC78}">
      <dsp:nvSpPr>
        <dsp:cNvPr id="0" name=""/>
        <dsp:cNvSpPr/>
      </dsp:nvSpPr>
      <dsp:spPr>
        <a:xfrm rot="19481657">
          <a:off x="2603532" y="1573334"/>
          <a:ext cx="1341782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1341782" y="30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481657">
        <a:off x="3240878" y="1570463"/>
        <a:ext cx="67089" cy="67089"/>
      </dsp:txXfrm>
    </dsp:sp>
    <dsp:sp modelId="{AA9035D7-B6F9-44E6-BF07-D3B3ADBDB3B2}">
      <dsp:nvSpPr>
        <dsp:cNvPr id="0" name=""/>
        <dsp:cNvSpPr/>
      </dsp:nvSpPr>
      <dsp:spPr>
        <a:xfrm>
          <a:off x="3821924" y="534543"/>
          <a:ext cx="4211568" cy="136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니치렌</a:t>
          </a:r>
          <a:r>
            <a:rPr lang="en-US" altLang="ko-KR" sz="4000" kern="1200" dirty="0" smtClean="0"/>
            <a:t>[</a:t>
          </a:r>
          <a:r>
            <a:rPr lang="ko-KR" altLang="en-US" sz="4000" kern="1200" dirty="0" smtClean="0"/>
            <a:t>日蓮</a:t>
          </a:r>
          <a:r>
            <a:rPr lang="en-US" altLang="ko-KR" sz="4000" kern="1200" dirty="0" smtClean="0"/>
            <a:t>]</a:t>
          </a:r>
          <a:r>
            <a:rPr lang="ko-KR" altLang="en-US" sz="4000" kern="1200" dirty="0" smtClean="0"/>
            <a:t>이 주창</a:t>
          </a:r>
          <a:endParaRPr lang="ko-KR" altLang="en-US" sz="4000" kern="1200" dirty="0"/>
        </a:p>
      </dsp:txBody>
      <dsp:txXfrm>
        <a:off x="3821924" y="534543"/>
        <a:ext cx="4211568" cy="1363461"/>
      </dsp:txXfrm>
    </dsp:sp>
    <dsp:sp modelId="{20AC0C78-5641-4E15-983B-3AF45B651079}">
      <dsp:nvSpPr>
        <dsp:cNvPr id="0" name=""/>
        <dsp:cNvSpPr/>
      </dsp:nvSpPr>
      <dsp:spPr>
        <a:xfrm rot="2153717">
          <a:off x="2598571" y="2357324"/>
          <a:ext cx="1351704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1351704" y="30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153717">
        <a:off x="3240630" y="2354205"/>
        <a:ext cx="67585" cy="67585"/>
      </dsp:txXfrm>
    </dsp:sp>
    <dsp:sp modelId="{B6154860-FE14-4797-9737-FE5427696CD9}">
      <dsp:nvSpPr>
        <dsp:cNvPr id="0" name=""/>
        <dsp:cNvSpPr/>
      </dsp:nvSpPr>
      <dsp:spPr>
        <a:xfrm>
          <a:off x="3821924" y="2102523"/>
          <a:ext cx="4246336" cy="136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한국의 </a:t>
          </a:r>
          <a:r>
            <a:rPr lang="ko-KR" altLang="en-US" sz="4100" kern="1200" dirty="0" err="1" smtClean="0"/>
            <a:t>남묘호렌게교</a:t>
          </a:r>
          <a:endParaRPr lang="ko-KR" altLang="en-US" sz="4100" kern="1200" dirty="0"/>
        </a:p>
      </dsp:txBody>
      <dsp:txXfrm>
        <a:off x="3821924" y="2102523"/>
        <a:ext cx="4246336" cy="136346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90777B-5615-47F7-B5BF-A8148B9B36F5}">
      <dsp:nvSpPr>
        <dsp:cNvPr id="0" name=""/>
        <dsp:cNvSpPr/>
      </dsp:nvSpPr>
      <dsp:spPr>
        <a:xfrm>
          <a:off x="185719" y="984927"/>
          <a:ext cx="6619952" cy="1099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23B8-85F2-4692-8FCD-3098ED30DE07}">
      <dsp:nvSpPr>
        <dsp:cNvPr id="0" name=""/>
        <dsp:cNvSpPr/>
      </dsp:nvSpPr>
      <dsp:spPr>
        <a:xfrm>
          <a:off x="328585" y="558114"/>
          <a:ext cx="4173910" cy="870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300" kern="1200" dirty="0" smtClean="0"/>
            <a:t>복잡한 종교생활</a:t>
          </a:r>
          <a:endParaRPr lang="ko-KR" altLang="en-US" sz="4300" kern="1200" dirty="0"/>
        </a:p>
      </dsp:txBody>
      <dsp:txXfrm>
        <a:off x="328585" y="558114"/>
        <a:ext cx="4173910" cy="870648"/>
      </dsp:txXfrm>
    </dsp:sp>
    <dsp:sp modelId="{0EA48111-5D83-4986-B853-C67EF5F5EC00}">
      <dsp:nvSpPr>
        <dsp:cNvPr id="0" name=""/>
        <dsp:cNvSpPr/>
      </dsp:nvSpPr>
      <dsp:spPr>
        <a:xfrm>
          <a:off x="185719" y="3270944"/>
          <a:ext cx="6677154" cy="1007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249CE-63B2-4CFC-A9F2-C59A254FAEF5}">
      <dsp:nvSpPr>
        <dsp:cNvPr id="0" name=""/>
        <dsp:cNvSpPr/>
      </dsp:nvSpPr>
      <dsp:spPr>
        <a:xfrm>
          <a:off x="400024" y="2699090"/>
          <a:ext cx="4059641" cy="968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300" kern="1200" dirty="0" smtClean="0"/>
            <a:t>한 개 이상의 종교</a:t>
          </a:r>
          <a:endParaRPr lang="ko-KR" altLang="en-US" sz="4300" kern="1200" dirty="0"/>
        </a:p>
      </dsp:txBody>
      <dsp:txXfrm>
        <a:off x="400024" y="2699090"/>
        <a:ext cx="4059641" cy="9689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3B10D-D845-4599-9F4A-382EB59BC4E2}">
      <dsp:nvSpPr>
        <dsp:cNvPr id="0" name=""/>
        <dsp:cNvSpPr/>
      </dsp:nvSpPr>
      <dsp:spPr>
        <a:xfrm rot="1380705">
          <a:off x="2580732" y="2735333"/>
          <a:ext cx="635932" cy="60908"/>
        </a:xfrm>
        <a:custGeom>
          <a:avLst/>
          <a:gdLst/>
          <a:ahLst/>
          <a:cxnLst/>
          <a:rect l="0" t="0" r="0" b="0"/>
          <a:pathLst>
            <a:path>
              <a:moveTo>
                <a:pt x="0" y="30454"/>
              </a:moveTo>
              <a:lnTo>
                <a:pt x="635932" y="30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AC7CE-A9D7-4CC3-8F34-1E6EBCE3AE32}">
      <dsp:nvSpPr>
        <dsp:cNvPr id="0" name=""/>
        <dsp:cNvSpPr/>
      </dsp:nvSpPr>
      <dsp:spPr>
        <a:xfrm rot="20563350">
          <a:off x="2554677" y="1515637"/>
          <a:ext cx="2276340" cy="60908"/>
        </a:xfrm>
        <a:custGeom>
          <a:avLst/>
          <a:gdLst/>
          <a:ahLst/>
          <a:cxnLst/>
          <a:rect l="0" t="0" r="0" b="0"/>
          <a:pathLst>
            <a:path>
              <a:moveTo>
                <a:pt x="0" y="30454"/>
              </a:moveTo>
              <a:lnTo>
                <a:pt x="2276340" y="30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3F666-A6AB-4C3E-A32D-85D158F7DD94}">
      <dsp:nvSpPr>
        <dsp:cNvPr id="0" name=""/>
        <dsp:cNvSpPr/>
      </dsp:nvSpPr>
      <dsp:spPr>
        <a:xfrm>
          <a:off x="0" y="795385"/>
          <a:ext cx="2941054" cy="2941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18DBA-2733-44C6-B21A-56B51BDD65A5}">
      <dsp:nvSpPr>
        <dsp:cNvPr id="0" name=""/>
        <dsp:cNvSpPr/>
      </dsp:nvSpPr>
      <dsp:spPr>
        <a:xfrm>
          <a:off x="4626567" y="-71446"/>
          <a:ext cx="2860152" cy="1764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연중행사</a:t>
          </a:r>
          <a:endParaRPr lang="ko-KR" altLang="en-US" sz="4700" kern="1200" dirty="0"/>
        </a:p>
      </dsp:txBody>
      <dsp:txXfrm>
        <a:off x="4626567" y="-71446"/>
        <a:ext cx="2860152" cy="1764632"/>
      </dsp:txXfrm>
    </dsp:sp>
    <dsp:sp modelId="{CB8AE152-2F8C-46FB-8732-34328F8BD633}">
      <dsp:nvSpPr>
        <dsp:cNvPr id="0" name=""/>
        <dsp:cNvSpPr/>
      </dsp:nvSpPr>
      <dsp:spPr>
        <a:xfrm>
          <a:off x="6293783" y="-71446"/>
          <a:ext cx="4290228" cy="176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6500" kern="1200" dirty="0"/>
        </a:p>
      </dsp:txBody>
      <dsp:txXfrm>
        <a:off x="6293783" y="-71446"/>
        <a:ext cx="4290228" cy="1764632"/>
      </dsp:txXfrm>
    </dsp:sp>
    <dsp:sp modelId="{143952B8-0672-4448-AC91-F564CC218630}">
      <dsp:nvSpPr>
        <dsp:cNvPr id="0" name=""/>
        <dsp:cNvSpPr/>
      </dsp:nvSpPr>
      <dsp:spPr>
        <a:xfrm>
          <a:off x="3017094" y="2286013"/>
          <a:ext cx="2914255" cy="2297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통과의례</a:t>
          </a:r>
          <a:endParaRPr lang="ko-KR" altLang="en-US" sz="4700" kern="1200" dirty="0"/>
        </a:p>
      </dsp:txBody>
      <dsp:txXfrm>
        <a:off x="3017094" y="2286013"/>
        <a:ext cx="2914255" cy="229785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5CBFE-2A54-45AA-8C27-5CEB4DA7D64F}">
      <dsp:nvSpPr>
        <dsp:cNvPr id="0" name=""/>
        <dsp:cNvSpPr/>
      </dsp:nvSpPr>
      <dsp:spPr>
        <a:xfrm rot="5400000">
          <a:off x="4884517" y="687588"/>
          <a:ext cx="1369556" cy="4137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700" kern="1200" dirty="0" smtClean="0"/>
            <a:t>우리나라의 설날과 </a:t>
          </a:r>
          <a:r>
            <a:rPr lang="ko-KR" altLang="en-US" sz="2700" kern="1200" dirty="0" err="1" smtClean="0"/>
            <a:t>비슷</a:t>
          </a:r>
          <a:endParaRPr lang="ko-KR" altLang="en-US" sz="2700" kern="1200" dirty="0"/>
        </a:p>
      </dsp:txBody>
      <dsp:txXfrm rot="5400000">
        <a:off x="4884517" y="687588"/>
        <a:ext cx="1369556" cy="4137711"/>
      </dsp:txXfrm>
    </dsp:sp>
    <dsp:sp modelId="{42C22834-7A0E-4F4F-AAE7-FED3FEA70560}">
      <dsp:nvSpPr>
        <dsp:cNvPr id="0" name=""/>
        <dsp:cNvSpPr/>
      </dsp:nvSpPr>
      <dsp:spPr>
        <a:xfrm>
          <a:off x="1071515" y="1857356"/>
          <a:ext cx="2434644" cy="1827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500" kern="1200" dirty="0" err="1" smtClean="0"/>
            <a:t>오쇼가츠</a:t>
          </a:r>
          <a:r>
            <a:rPr lang="en-US" altLang="ko-KR" sz="4500" kern="1200" dirty="0" smtClean="0"/>
            <a:t>(</a:t>
          </a:r>
          <a:r>
            <a:rPr lang="ko-KR" altLang="en-US" sz="4500" kern="1200" dirty="0" smtClean="0"/>
            <a:t>お正月</a:t>
          </a:r>
          <a:r>
            <a:rPr lang="en-US" altLang="ko-KR" sz="4500" kern="1200" dirty="0" smtClean="0"/>
            <a:t>)</a:t>
          </a:r>
          <a:endParaRPr lang="ko-KR" altLang="en-US" sz="4500" kern="1200" dirty="0"/>
        </a:p>
      </dsp:txBody>
      <dsp:txXfrm>
        <a:off x="1071515" y="1857356"/>
        <a:ext cx="2434644" cy="1827091"/>
      </dsp:txXfrm>
    </dsp:sp>
    <dsp:sp modelId="{E110E28C-9FA4-442F-A114-ED2582177265}">
      <dsp:nvSpPr>
        <dsp:cNvPr id="0" name=""/>
        <dsp:cNvSpPr/>
      </dsp:nvSpPr>
      <dsp:spPr>
        <a:xfrm rot="5400000">
          <a:off x="5685282" y="3530137"/>
          <a:ext cx="1493851" cy="3434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700" kern="1200" dirty="0" err="1" smtClean="0"/>
            <a:t>집대문에</a:t>
          </a:r>
          <a:r>
            <a:rPr lang="ko-KR" altLang="en-US" sz="2700" kern="1200" dirty="0" smtClean="0"/>
            <a:t> 양쪽에 장식하는 소나무를 가리킨다</a:t>
          </a:r>
          <a:r>
            <a:rPr lang="en-US" altLang="ko-KR" sz="2700" kern="1200" dirty="0" smtClean="0"/>
            <a:t>.</a:t>
          </a:r>
          <a:endParaRPr lang="ko-KR" altLang="en-US" sz="2700" kern="1200" dirty="0"/>
        </a:p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700" kern="1200" dirty="0"/>
        </a:p>
      </dsp:txBody>
      <dsp:txXfrm rot="5400000">
        <a:off x="5685282" y="3530137"/>
        <a:ext cx="1493851" cy="3434749"/>
      </dsp:txXfrm>
    </dsp:sp>
    <dsp:sp modelId="{3106187A-8E2A-43D3-B698-B7BF41BCDF31}">
      <dsp:nvSpPr>
        <dsp:cNvPr id="0" name=""/>
        <dsp:cNvSpPr/>
      </dsp:nvSpPr>
      <dsp:spPr>
        <a:xfrm>
          <a:off x="2285956" y="4143390"/>
          <a:ext cx="2423090" cy="2185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500" kern="1200" dirty="0" err="1" smtClean="0"/>
            <a:t>가도마츠</a:t>
          </a:r>
          <a:r>
            <a:rPr lang="en-US" altLang="ko-KR" sz="4500" kern="1200" dirty="0" smtClean="0"/>
            <a:t>(</a:t>
          </a:r>
          <a:r>
            <a:rPr lang="ko-KR" altLang="en-US" sz="4500" kern="1200" dirty="0" err="1" smtClean="0"/>
            <a:t>門松</a:t>
          </a:r>
          <a:r>
            <a:rPr lang="en-US" altLang="ko-KR" sz="4500" kern="1200" dirty="0" smtClean="0"/>
            <a:t>)</a:t>
          </a:r>
          <a:endParaRPr lang="ko-KR" altLang="en-US" sz="4500" kern="1200" dirty="0"/>
        </a:p>
      </dsp:txBody>
      <dsp:txXfrm>
        <a:off x="2285956" y="4143390"/>
        <a:ext cx="2423090" cy="218560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5CA53-0E5F-4DD2-B8F7-F3F31765AB64}">
      <dsp:nvSpPr>
        <dsp:cNvPr id="0" name=""/>
        <dsp:cNvSpPr/>
      </dsp:nvSpPr>
      <dsp:spPr>
        <a:xfrm>
          <a:off x="0" y="0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독특한 풍습</a:t>
          </a:r>
          <a:endParaRPr lang="ko-KR" altLang="en-US" sz="5000" kern="1200" dirty="0"/>
        </a:p>
      </dsp:txBody>
      <dsp:txXfrm>
        <a:off x="0" y="0"/>
        <a:ext cx="2902148" cy="1741289"/>
      </dsp:txXfrm>
    </dsp:sp>
    <dsp:sp modelId="{D1F6EB8C-B769-4819-9FB2-DB646705A465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추석</a:t>
          </a:r>
          <a:endParaRPr lang="ko-KR" altLang="en-US" sz="5000" kern="1200" dirty="0"/>
        </a:p>
      </dsp:txBody>
      <dsp:txXfrm>
        <a:off x="3193107" y="145603"/>
        <a:ext cx="2902148" cy="1741289"/>
      </dsp:txXfrm>
    </dsp:sp>
    <dsp:sp modelId="{D8BB6BC4-80F7-4A1F-BD0D-7A9D6D77671B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유래</a:t>
          </a:r>
          <a:endParaRPr lang="ko-KR" altLang="en-US" sz="5000" kern="1200" dirty="0"/>
        </a:p>
      </dsp:txBody>
      <dsp:txXfrm>
        <a:off x="744" y="2177107"/>
        <a:ext cx="2902148" cy="1741289"/>
      </dsp:txXfrm>
    </dsp:sp>
    <dsp:sp modelId="{AFE77DA5-B3D0-4820-9C5E-A1DC64FCD245}">
      <dsp:nvSpPr>
        <dsp:cNvPr id="0" name=""/>
        <dsp:cNvSpPr/>
      </dsp:nvSpPr>
      <dsp:spPr>
        <a:xfrm>
          <a:off x="3193851" y="2322710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err="1" smtClean="0"/>
            <a:t>오본도리</a:t>
          </a:r>
          <a:endParaRPr lang="ko-KR" altLang="en-US" sz="5000" kern="1200" dirty="0"/>
        </a:p>
      </dsp:txBody>
      <dsp:txXfrm>
        <a:off x="3193851" y="2322710"/>
        <a:ext cx="2902148" cy="174128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0876E-FA38-4E87-936C-16FAD49ADCB8}">
      <dsp:nvSpPr>
        <dsp:cNvPr id="0" name=""/>
        <dsp:cNvSpPr/>
      </dsp:nvSpPr>
      <dsp:spPr>
        <a:xfrm>
          <a:off x="1429105" y="27431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성묘</a:t>
          </a:r>
          <a:endParaRPr lang="ko-KR" altLang="en-US" sz="4800" kern="1200" dirty="0"/>
        </a:p>
      </dsp:txBody>
      <dsp:txXfrm>
        <a:off x="3285134" y="904239"/>
        <a:ext cx="1158240" cy="1137920"/>
      </dsp:txXfrm>
    </dsp:sp>
    <dsp:sp modelId="{CF624D61-13AA-4A6D-BCD4-7CBAF980174B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행사</a:t>
          </a:r>
          <a:endParaRPr lang="ko-KR" altLang="en-US" sz="4800" kern="1200" dirty="0"/>
        </a:p>
      </dsp:txBody>
      <dsp:txXfrm>
        <a:off x="2187854" y="2529840"/>
        <a:ext cx="1544320" cy="1056640"/>
      </dsp:txXfrm>
    </dsp:sp>
    <dsp:sp modelId="{1F4BC22A-093B-468E-BA89-C7DD027FDDED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기간</a:t>
          </a:r>
          <a:endParaRPr lang="ko-KR" altLang="en-US" sz="4800" kern="1200" dirty="0"/>
        </a:p>
      </dsp:txBody>
      <dsp:txXfrm>
        <a:off x="1618894" y="1046480"/>
        <a:ext cx="1158240" cy="11379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879A3-EC12-4783-B7C7-83A534160F55}">
      <dsp:nvSpPr>
        <dsp:cNvPr id="0" name=""/>
        <dsp:cNvSpPr/>
      </dsp:nvSpPr>
      <dsp:spPr>
        <a:xfrm>
          <a:off x="1127140" y="0"/>
          <a:ext cx="5389586" cy="538958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B5DE2-BD5F-4811-9694-9E8CEA9926A8}">
      <dsp:nvSpPr>
        <dsp:cNvPr id="0" name=""/>
        <dsp:cNvSpPr/>
      </dsp:nvSpPr>
      <dsp:spPr>
        <a:xfrm>
          <a:off x="1639150" y="512010"/>
          <a:ext cx="2101938" cy="2101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err="1" smtClean="0"/>
            <a:t>가미오키</a:t>
          </a:r>
          <a:endParaRPr lang="ko-KR" altLang="en-US" sz="3200" kern="1200" dirty="0"/>
        </a:p>
      </dsp:txBody>
      <dsp:txXfrm>
        <a:off x="1639150" y="512010"/>
        <a:ext cx="2101938" cy="2101938"/>
      </dsp:txXfrm>
    </dsp:sp>
    <dsp:sp modelId="{B19F4E70-AD87-422B-872A-5A0A1B0BD84C}">
      <dsp:nvSpPr>
        <dsp:cNvPr id="0" name=""/>
        <dsp:cNvSpPr/>
      </dsp:nvSpPr>
      <dsp:spPr>
        <a:xfrm>
          <a:off x="3902776" y="512010"/>
          <a:ext cx="2101938" cy="2101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err="1" smtClean="0"/>
            <a:t>하카마기</a:t>
          </a:r>
          <a:endParaRPr lang="ko-KR" altLang="en-US" sz="3200" kern="1200" dirty="0"/>
        </a:p>
      </dsp:txBody>
      <dsp:txXfrm>
        <a:off x="3902776" y="512010"/>
        <a:ext cx="2101938" cy="2101938"/>
      </dsp:txXfrm>
    </dsp:sp>
    <dsp:sp modelId="{5BD691CE-8F44-4094-988F-B4A3A8A49B88}">
      <dsp:nvSpPr>
        <dsp:cNvPr id="0" name=""/>
        <dsp:cNvSpPr/>
      </dsp:nvSpPr>
      <dsp:spPr>
        <a:xfrm>
          <a:off x="1639150" y="2775636"/>
          <a:ext cx="2101938" cy="2101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err="1" smtClean="0"/>
            <a:t>오비나오시</a:t>
          </a:r>
          <a:endParaRPr lang="ko-KR" altLang="en-US" sz="3200" kern="1200" dirty="0"/>
        </a:p>
      </dsp:txBody>
      <dsp:txXfrm>
        <a:off x="1639150" y="2775636"/>
        <a:ext cx="2101938" cy="2101938"/>
      </dsp:txXfrm>
    </dsp:sp>
    <dsp:sp modelId="{DD42C922-FBBF-4E31-9CB6-E740BE5A0DA8}">
      <dsp:nvSpPr>
        <dsp:cNvPr id="0" name=""/>
        <dsp:cNvSpPr/>
      </dsp:nvSpPr>
      <dsp:spPr>
        <a:xfrm>
          <a:off x="3902776" y="2775636"/>
          <a:ext cx="2101938" cy="2101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유래</a:t>
          </a:r>
          <a:endParaRPr lang="ko-KR" altLang="en-US" sz="3800" kern="1200" dirty="0"/>
        </a:p>
      </dsp:txBody>
      <dsp:txXfrm>
        <a:off x="3902776" y="2775636"/>
        <a:ext cx="2101938" cy="210193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C828E0-66FB-4539-8567-F520CD11807C}">
      <dsp:nvSpPr>
        <dsp:cNvPr id="0" name=""/>
        <dsp:cNvSpPr/>
      </dsp:nvSpPr>
      <dsp:spPr>
        <a:xfrm>
          <a:off x="0" y="622199"/>
          <a:ext cx="504826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0C1F2-DD9F-4EF5-9822-5B7D0D9024A1}">
      <dsp:nvSpPr>
        <dsp:cNvPr id="0" name=""/>
        <dsp:cNvSpPr/>
      </dsp:nvSpPr>
      <dsp:spPr>
        <a:xfrm>
          <a:off x="252413" y="17038"/>
          <a:ext cx="3533784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무사도</a:t>
          </a:r>
          <a:endParaRPr lang="ko-KR" altLang="en-US" sz="4100" kern="1200" dirty="0"/>
        </a:p>
      </dsp:txBody>
      <dsp:txXfrm>
        <a:off x="252413" y="17038"/>
        <a:ext cx="3533784" cy="1210320"/>
      </dsp:txXfrm>
    </dsp:sp>
    <dsp:sp modelId="{6DC2E79A-FE13-4EFC-B824-46D2F899539D}">
      <dsp:nvSpPr>
        <dsp:cNvPr id="0" name=""/>
        <dsp:cNvSpPr/>
      </dsp:nvSpPr>
      <dsp:spPr>
        <a:xfrm>
          <a:off x="0" y="2481958"/>
          <a:ext cx="504826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C5786-498C-4079-8274-9AFA7C5D4CDB}">
      <dsp:nvSpPr>
        <dsp:cNvPr id="0" name=""/>
        <dsp:cNvSpPr/>
      </dsp:nvSpPr>
      <dsp:spPr>
        <a:xfrm>
          <a:off x="252413" y="1876798"/>
          <a:ext cx="3533784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의</a:t>
          </a:r>
          <a:r>
            <a:rPr lang="en-US" altLang="ko-KR" sz="4100" kern="1200" dirty="0" smtClean="0"/>
            <a:t>(</a:t>
          </a:r>
          <a:r>
            <a:rPr lang="ko-KR" altLang="en-US" sz="4100" kern="1200" dirty="0" smtClean="0"/>
            <a:t>義</a:t>
          </a:r>
          <a:r>
            <a:rPr lang="en-US" altLang="ko-KR" sz="4100" kern="1200" dirty="0" smtClean="0"/>
            <a:t>)</a:t>
          </a:r>
          <a:endParaRPr lang="ko-KR" altLang="en-US" sz="4100" kern="1200" dirty="0"/>
        </a:p>
      </dsp:txBody>
      <dsp:txXfrm>
        <a:off x="252413" y="1876798"/>
        <a:ext cx="3533784" cy="121032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2866F-60A1-47C2-B4EB-432322DA7A37}">
      <dsp:nvSpPr>
        <dsp:cNvPr id="0" name=""/>
        <dsp:cNvSpPr/>
      </dsp:nvSpPr>
      <dsp:spPr>
        <a:xfrm>
          <a:off x="2841215" y="998989"/>
          <a:ext cx="409213" cy="896513"/>
        </a:xfrm>
        <a:custGeom>
          <a:avLst/>
          <a:gdLst/>
          <a:ahLst/>
          <a:cxnLst/>
          <a:rect l="0" t="0" r="0" b="0"/>
          <a:pathLst>
            <a:path>
              <a:moveTo>
                <a:pt x="409213" y="0"/>
              </a:moveTo>
              <a:lnTo>
                <a:pt x="409213" y="896513"/>
              </a:lnTo>
              <a:lnTo>
                <a:pt x="0" y="896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20490-1775-4FB1-AC5C-8B6ADC4D3D30}">
      <dsp:nvSpPr>
        <dsp:cNvPr id="0" name=""/>
        <dsp:cNvSpPr/>
      </dsp:nvSpPr>
      <dsp:spPr>
        <a:xfrm>
          <a:off x="3250429" y="998989"/>
          <a:ext cx="2299702" cy="1748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973"/>
              </a:lnTo>
              <a:lnTo>
                <a:pt x="2299702" y="1548973"/>
              </a:lnTo>
              <a:lnTo>
                <a:pt x="2299702" y="1748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CF4F7-A233-4FDC-9813-5725360A8E91}">
      <dsp:nvSpPr>
        <dsp:cNvPr id="0" name=""/>
        <dsp:cNvSpPr/>
      </dsp:nvSpPr>
      <dsp:spPr>
        <a:xfrm>
          <a:off x="3204709" y="998989"/>
          <a:ext cx="91440" cy="17485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776AE-20D6-4A89-8D78-D4DAAB73F1CB}">
      <dsp:nvSpPr>
        <dsp:cNvPr id="0" name=""/>
        <dsp:cNvSpPr/>
      </dsp:nvSpPr>
      <dsp:spPr>
        <a:xfrm>
          <a:off x="950726" y="998989"/>
          <a:ext cx="2299702" cy="1748533"/>
        </a:xfrm>
        <a:custGeom>
          <a:avLst/>
          <a:gdLst/>
          <a:ahLst/>
          <a:cxnLst/>
          <a:rect l="0" t="0" r="0" b="0"/>
          <a:pathLst>
            <a:path>
              <a:moveTo>
                <a:pt x="2299702" y="0"/>
              </a:moveTo>
              <a:lnTo>
                <a:pt x="2299702" y="1548973"/>
              </a:lnTo>
              <a:lnTo>
                <a:pt x="0" y="1548973"/>
              </a:lnTo>
              <a:lnTo>
                <a:pt x="0" y="1748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682-5097-4F26-906B-21B0B97A0E34}">
      <dsp:nvSpPr>
        <dsp:cNvPr id="0" name=""/>
        <dsp:cNvSpPr/>
      </dsp:nvSpPr>
      <dsp:spPr>
        <a:xfrm>
          <a:off x="2300138" y="48698"/>
          <a:ext cx="1900580" cy="95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무사도</a:t>
          </a:r>
          <a:endParaRPr lang="ko-KR" altLang="en-US" sz="5800" kern="1200" dirty="0"/>
        </a:p>
      </dsp:txBody>
      <dsp:txXfrm>
        <a:off x="2300138" y="48698"/>
        <a:ext cx="1900580" cy="950290"/>
      </dsp:txXfrm>
    </dsp:sp>
    <dsp:sp modelId="{DDC4447B-E683-41BE-83CE-950E8CC39CA0}">
      <dsp:nvSpPr>
        <dsp:cNvPr id="0" name=""/>
        <dsp:cNvSpPr/>
      </dsp:nvSpPr>
      <dsp:spPr>
        <a:xfrm>
          <a:off x="436" y="2747522"/>
          <a:ext cx="1900580" cy="95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효</a:t>
          </a:r>
          <a:endParaRPr lang="ko-KR" altLang="en-US" sz="5800" kern="1200" dirty="0"/>
        </a:p>
      </dsp:txBody>
      <dsp:txXfrm>
        <a:off x="436" y="2747522"/>
        <a:ext cx="1900580" cy="950290"/>
      </dsp:txXfrm>
    </dsp:sp>
    <dsp:sp modelId="{46832863-969B-4638-9E68-9796193CC67A}">
      <dsp:nvSpPr>
        <dsp:cNvPr id="0" name=""/>
        <dsp:cNvSpPr/>
      </dsp:nvSpPr>
      <dsp:spPr>
        <a:xfrm>
          <a:off x="2300138" y="2747522"/>
          <a:ext cx="1900580" cy="95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의</a:t>
          </a:r>
          <a:endParaRPr lang="ko-KR" altLang="en-US" sz="5800" kern="1200" dirty="0"/>
        </a:p>
      </dsp:txBody>
      <dsp:txXfrm>
        <a:off x="2300138" y="2747522"/>
        <a:ext cx="1900580" cy="950290"/>
      </dsp:txXfrm>
    </dsp:sp>
    <dsp:sp modelId="{0BEBD50D-456E-4BD4-B10D-EF16F07A804E}">
      <dsp:nvSpPr>
        <dsp:cNvPr id="0" name=""/>
        <dsp:cNvSpPr/>
      </dsp:nvSpPr>
      <dsp:spPr>
        <a:xfrm>
          <a:off x="4599841" y="2747522"/>
          <a:ext cx="1900580" cy="95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온</a:t>
          </a:r>
          <a:endParaRPr lang="ko-KR" altLang="en-US" sz="5800" kern="1200" dirty="0"/>
        </a:p>
      </dsp:txBody>
      <dsp:txXfrm>
        <a:off x="4599841" y="2747522"/>
        <a:ext cx="1900580" cy="950290"/>
      </dsp:txXfrm>
    </dsp:sp>
    <dsp:sp modelId="{7ADB81E8-785D-4B4E-A57E-2A0DA8379BA9}">
      <dsp:nvSpPr>
        <dsp:cNvPr id="0" name=""/>
        <dsp:cNvSpPr/>
      </dsp:nvSpPr>
      <dsp:spPr>
        <a:xfrm>
          <a:off x="940634" y="1420357"/>
          <a:ext cx="1900580" cy="95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충</a:t>
          </a:r>
          <a:endParaRPr lang="ko-KR" altLang="en-US" sz="5800" kern="1200" dirty="0"/>
        </a:p>
      </dsp:txBody>
      <dsp:txXfrm>
        <a:off x="940634" y="1420357"/>
        <a:ext cx="1900580" cy="95029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1D6AA-2F27-4E9D-A1B0-1F8641B5F37E}">
      <dsp:nvSpPr>
        <dsp:cNvPr id="0" name=""/>
        <dsp:cNvSpPr/>
      </dsp:nvSpPr>
      <dsp:spPr>
        <a:xfrm>
          <a:off x="1433" y="1874273"/>
          <a:ext cx="1916791" cy="958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smtClean="0"/>
            <a:t>종교</a:t>
          </a:r>
          <a:endParaRPr lang="ko-KR" altLang="en-US" sz="4200" kern="1200" dirty="0"/>
        </a:p>
      </dsp:txBody>
      <dsp:txXfrm>
        <a:off x="1433" y="1874273"/>
        <a:ext cx="1916791" cy="958395"/>
      </dsp:txXfrm>
    </dsp:sp>
    <dsp:sp modelId="{D181697D-8E2E-4FA1-B1A3-C05A33AD7AF6}">
      <dsp:nvSpPr>
        <dsp:cNvPr id="0" name=""/>
        <dsp:cNvSpPr/>
      </dsp:nvSpPr>
      <dsp:spPr>
        <a:xfrm rot="19457599">
          <a:off x="1829476" y="2059606"/>
          <a:ext cx="944214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944214" y="18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457599">
        <a:off x="2277978" y="2054326"/>
        <a:ext cx="47210" cy="47210"/>
      </dsp:txXfrm>
    </dsp:sp>
    <dsp:sp modelId="{01F6FBF6-281F-4279-A46B-1AAEF02D271C}">
      <dsp:nvSpPr>
        <dsp:cNvPr id="0" name=""/>
        <dsp:cNvSpPr/>
      </dsp:nvSpPr>
      <dsp:spPr>
        <a:xfrm>
          <a:off x="2684942" y="1323195"/>
          <a:ext cx="1916791" cy="958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smtClean="0"/>
            <a:t>불교</a:t>
          </a:r>
          <a:endParaRPr lang="ko-KR" altLang="en-US" sz="4200" kern="1200" dirty="0"/>
        </a:p>
      </dsp:txBody>
      <dsp:txXfrm>
        <a:off x="2684942" y="1323195"/>
        <a:ext cx="1916791" cy="958395"/>
      </dsp:txXfrm>
    </dsp:sp>
    <dsp:sp modelId="{9B6BCD80-D565-4A7F-B4CA-7215C091A6F3}">
      <dsp:nvSpPr>
        <dsp:cNvPr id="0" name=""/>
        <dsp:cNvSpPr/>
      </dsp:nvSpPr>
      <dsp:spPr>
        <a:xfrm>
          <a:off x="4601733" y="1784068"/>
          <a:ext cx="766716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766716" y="18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965924" y="1783225"/>
        <a:ext cx="38335" cy="38335"/>
      </dsp:txXfrm>
    </dsp:sp>
    <dsp:sp modelId="{510372B4-E493-4F7B-8872-10ADABB23FD8}">
      <dsp:nvSpPr>
        <dsp:cNvPr id="0" name=""/>
        <dsp:cNvSpPr/>
      </dsp:nvSpPr>
      <dsp:spPr>
        <a:xfrm>
          <a:off x="5368450" y="1323195"/>
          <a:ext cx="1916791" cy="958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err="1" smtClean="0"/>
            <a:t>카마쿠라</a:t>
          </a:r>
          <a:endParaRPr lang="ko-KR" altLang="en-US" sz="4200" kern="1200" dirty="0"/>
        </a:p>
      </dsp:txBody>
      <dsp:txXfrm>
        <a:off x="5368450" y="1323195"/>
        <a:ext cx="1916791" cy="958395"/>
      </dsp:txXfrm>
    </dsp:sp>
    <dsp:sp modelId="{15D8E7F0-6D33-424B-BA56-48BE3A9D2812}">
      <dsp:nvSpPr>
        <dsp:cNvPr id="0" name=""/>
        <dsp:cNvSpPr/>
      </dsp:nvSpPr>
      <dsp:spPr>
        <a:xfrm rot="2142401">
          <a:off x="1829476" y="2610684"/>
          <a:ext cx="944214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944214" y="18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142401">
        <a:off x="2277978" y="2605404"/>
        <a:ext cx="47210" cy="47210"/>
      </dsp:txXfrm>
    </dsp:sp>
    <dsp:sp modelId="{EE8DF846-99BF-4EB2-9C3F-D4D7A007149C}">
      <dsp:nvSpPr>
        <dsp:cNvPr id="0" name=""/>
        <dsp:cNvSpPr/>
      </dsp:nvSpPr>
      <dsp:spPr>
        <a:xfrm>
          <a:off x="2684942" y="2425350"/>
          <a:ext cx="1916791" cy="958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smtClean="0"/>
            <a:t>유교</a:t>
          </a:r>
          <a:endParaRPr lang="ko-KR" altLang="en-US" sz="4200" kern="1200" dirty="0"/>
        </a:p>
      </dsp:txBody>
      <dsp:txXfrm>
        <a:off x="2684942" y="2425350"/>
        <a:ext cx="1916791" cy="958395"/>
      </dsp:txXfrm>
    </dsp:sp>
    <dsp:sp modelId="{BF0ADF75-55D8-4B4F-90DE-0A4F9E98091D}">
      <dsp:nvSpPr>
        <dsp:cNvPr id="0" name=""/>
        <dsp:cNvSpPr/>
      </dsp:nvSpPr>
      <dsp:spPr>
        <a:xfrm>
          <a:off x="4601733" y="2886223"/>
          <a:ext cx="766716" cy="36650"/>
        </a:xfrm>
        <a:custGeom>
          <a:avLst/>
          <a:gdLst/>
          <a:ahLst/>
          <a:cxnLst/>
          <a:rect l="0" t="0" r="0" b="0"/>
          <a:pathLst>
            <a:path>
              <a:moveTo>
                <a:pt x="0" y="18325"/>
              </a:moveTo>
              <a:lnTo>
                <a:pt x="766716" y="18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965924" y="2885380"/>
        <a:ext cx="38335" cy="38335"/>
      </dsp:txXfrm>
    </dsp:sp>
    <dsp:sp modelId="{B67390E0-06C5-475C-9916-11550B220378}">
      <dsp:nvSpPr>
        <dsp:cNvPr id="0" name=""/>
        <dsp:cNvSpPr/>
      </dsp:nvSpPr>
      <dsp:spPr>
        <a:xfrm>
          <a:off x="5368450" y="2425350"/>
          <a:ext cx="1916791" cy="958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smtClean="0"/>
            <a:t>에도</a:t>
          </a:r>
          <a:endParaRPr lang="ko-KR" altLang="en-US" sz="4200" kern="1200" dirty="0"/>
        </a:p>
      </dsp:txBody>
      <dsp:txXfrm>
        <a:off x="5368450" y="2425350"/>
        <a:ext cx="1916791" cy="9583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8351E-01A0-47B3-BF26-E037A4A66ECA}">
      <dsp:nvSpPr>
        <dsp:cNvPr id="0" name=""/>
        <dsp:cNvSpPr/>
      </dsp:nvSpPr>
      <dsp:spPr>
        <a:xfrm>
          <a:off x="2733685" y="357195"/>
          <a:ext cx="4100528" cy="1885539"/>
        </a:xfrm>
        <a:prstGeom prst="left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/>
            <a:t>사라지는듯한 고립관</a:t>
          </a:r>
          <a:endParaRPr lang="ko-KR" altLang="en-US" sz="2800" kern="1200" dirty="0"/>
        </a:p>
      </dsp:txBody>
      <dsp:txXfrm>
        <a:off x="2733685" y="357195"/>
        <a:ext cx="4100528" cy="1885539"/>
      </dsp:txXfrm>
    </dsp:sp>
    <dsp:sp modelId="{D7FE9F1C-483B-4669-B291-4F89BA3A00F8}">
      <dsp:nvSpPr>
        <dsp:cNvPr id="0" name=""/>
        <dsp:cNvSpPr/>
      </dsp:nvSpPr>
      <dsp:spPr>
        <a:xfrm>
          <a:off x="0" y="1569"/>
          <a:ext cx="2733685" cy="25967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err="1" smtClean="0"/>
            <a:t>메이지유신</a:t>
          </a:r>
          <a:endParaRPr lang="en-US" altLang="ko-KR" sz="3100" kern="1200" dirty="0" smtClean="0"/>
        </a:p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*</a:t>
          </a:r>
          <a:r>
            <a:rPr lang="ko-KR" altLang="en-US" sz="3100" kern="1200" dirty="0" smtClean="0"/>
            <a:t> </a:t>
          </a:r>
          <a:endParaRPr lang="en-US" altLang="ko-KR" sz="3100" kern="1200" dirty="0" smtClean="0"/>
        </a:p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2</a:t>
          </a:r>
          <a:r>
            <a:rPr lang="ko-KR" altLang="en-US" sz="3100" kern="1200" dirty="0" err="1" smtClean="0"/>
            <a:t>차세계대전</a:t>
          </a:r>
          <a:r>
            <a:rPr lang="ko-KR" altLang="en-US" sz="3100" kern="1200" dirty="0" smtClean="0"/>
            <a:t> 이후</a:t>
          </a:r>
          <a:endParaRPr lang="ko-KR" altLang="en-US" sz="3100" kern="1200" dirty="0"/>
        </a:p>
      </dsp:txBody>
      <dsp:txXfrm>
        <a:off x="0" y="1569"/>
        <a:ext cx="2733685" cy="2596792"/>
      </dsp:txXfrm>
    </dsp:sp>
    <dsp:sp modelId="{A3A85D60-BC05-4B9A-974A-F1F4F346EDEB}">
      <dsp:nvSpPr>
        <dsp:cNvPr id="0" name=""/>
        <dsp:cNvSpPr/>
      </dsp:nvSpPr>
      <dsp:spPr>
        <a:xfrm>
          <a:off x="0" y="3071849"/>
          <a:ext cx="4100528" cy="1340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/>
            <a:t>고립성이 존재</a:t>
          </a:r>
          <a:endParaRPr lang="ko-KR" altLang="en-US" sz="3600" kern="1200" dirty="0"/>
        </a:p>
      </dsp:txBody>
      <dsp:txXfrm>
        <a:off x="0" y="3071849"/>
        <a:ext cx="4100528" cy="1340144"/>
      </dsp:txXfrm>
    </dsp:sp>
    <dsp:sp modelId="{D9171F8F-7531-49E3-B638-5237E6526801}">
      <dsp:nvSpPr>
        <dsp:cNvPr id="0" name=""/>
        <dsp:cNvSpPr/>
      </dsp:nvSpPr>
      <dsp:spPr>
        <a:xfrm>
          <a:off x="4100528" y="2747515"/>
          <a:ext cx="2733685" cy="1919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오늘날</a:t>
          </a:r>
          <a:endParaRPr lang="ko-KR" altLang="en-US" sz="3100" kern="1200" dirty="0"/>
        </a:p>
      </dsp:txBody>
      <dsp:txXfrm>
        <a:off x="4100528" y="2747515"/>
        <a:ext cx="2733685" cy="191984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A2A15-ABD6-415C-AD1B-AE575A0133EA}">
      <dsp:nvSpPr>
        <dsp:cNvPr id="0" name=""/>
        <dsp:cNvSpPr/>
      </dsp:nvSpPr>
      <dsp:spPr>
        <a:xfrm>
          <a:off x="857241" y="0"/>
          <a:ext cx="3018172" cy="1810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err="1" smtClean="0"/>
            <a:t>하라키리</a:t>
          </a:r>
          <a:endParaRPr lang="ko-KR" altLang="en-US" sz="6000" kern="1200" dirty="0"/>
        </a:p>
      </dsp:txBody>
      <dsp:txXfrm>
        <a:off x="857241" y="0"/>
        <a:ext cx="3018172" cy="1810903"/>
      </dsp:txXfrm>
    </dsp:sp>
    <dsp:sp modelId="{569D3C67-2D86-498D-BFD9-4FF57F5FAA6F}">
      <dsp:nvSpPr>
        <dsp:cNvPr id="0" name=""/>
        <dsp:cNvSpPr/>
      </dsp:nvSpPr>
      <dsp:spPr>
        <a:xfrm>
          <a:off x="857241" y="2118186"/>
          <a:ext cx="3018172" cy="1810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smtClean="0"/>
            <a:t>무사도</a:t>
          </a:r>
          <a:endParaRPr lang="ko-KR" altLang="en-US" sz="6000" kern="1200" dirty="0"/>
        </a:p>
      </dsp:txBody>
      <dsp:txXfrm>
        <a:off x="857241" y="2118186"/>
        <a:ext cx="3018172" cy="18109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F7501-63BF-4C70-9E86-5824B80D88E0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9BF6A-853B-49B3-9749-FC0BF4312433}">
      <dsp:nvSpPr>
        <dsp:cNvPr id="0" name=""/>
        <dsp:cNvSpPr/>
      </dsp:nvSpPr>
      <dsp:spPr>
        <a:xfrm>
          <a:off x="261917" y="31735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신사신도</a:t>
          </a:r>
          <a:endParaRPr lang="ko-KR" altLang="en-US" sz="3100" kern="1200" dirty="0"/>
        </a:p>
      </dsp:txBody>
      <dsp:txXfrm>
        <a:off x="261917" y="31735"/>
        <a:ext cx="4267200" cy="915120"/>
      </dsp:txXfrm>
    </dsp:sp>
    <dsp:sp modelId="{AA5E6C35-D04E-4BC7-9401-CDFA061870AF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96205-E91B-4E79-8C0A-1DF4D336902F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교파신도</a:t>
          </a:r>
          <a:endParaRPr lang="ko-KR" altLang="en-US" sz="3100" kern="1200" dirty="0"/>
        </a:p>
      </dsp:txBody>
      <dsp:txXfrm>
        <a:off x="304800" y="1412619"/>
        <a:ext cx="4267200" cy="915120"/>
      </dsp:txXfrm>
    </dsp:sp>
    <dsp:sp modelId="{E9FA9CC5-DAB7-42CD-A6B7-A3489B391098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F49B9-9B1C-4199-9E14-F796CAF064E2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민간신도</a:t>
          </a:r>
          <a:endParaRPr lang="ko-KR" altLang="en-US" sz="3100" kern="1200" dirty="0"/>
        </a:p>
      </dsp:txBody>
      <dsp:txXfrm>
        <a:off x="304800" y="2818780"/>
        <a:ext cx="4267200" cy="9151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4C0F74-C465-429A-8E30-A930DD0AAD88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명월</a:t>
          </a:r>
          <a:endParaRPr lang="ko-KR" altLang="en-US" sz="2100" kern="1200" dirty="0"/>
        </a:p>
      </dsp:txBody>
      <dsp:txXfrm>
        <a:off x="2380505" y="2370"/>
        <a:ext cx="1334988" cy="867742"/>
      </dsp:txXfrm>
    </dsp:sp>
    <dsp:sp modelId="{DEF2B252-925B-49D8-8F7C-780AE5D1F595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5141A-B619-4C24-9F85-564CC53A85D1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정월</a:t>
          </a:r>
          <a:endParaRPr lang="ko-KR" altLang="en-US" sz="2100" kern="1200" dirty="0"/>
        </a:p>
      </dsp:txBody>
      <dsp:txXfrm>
        <a:off x="4028301" y="1199563"/>
        <a:ext cx="1334988" cy="867742"/>
      </dsp:txXfrm>
    </dsp:sp>
    <dsp:sp modelId="{141757A3-1013-4A35-8909-DCB99161A78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972B-B091-4DD1-B7B9-421DB3FDE2BD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err="1" smtClean="0"/>
            <a:t>히나마쯔리</a:t>
          </a:r>
          <a:endParaRPr lang="ko-KR" altLang="en-US" sz="2100" kern="1200" dirty="0"/>
        </a:p>
      </dsp:txBody>
      <dsp:txXfrm>
        <a:off x="3398899" y="3136663"/>
        <a:ext cx="1334988" cy="867742"/>
      </dsp:txXfrm>
    </dsp:sp>
    <dsp:sp modelId="{F1697707-AF99-4EC5-9F51-19846167F7C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E29AD-0E3A-4521-985D-B4A47B2B1CF4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err="1" smtClean="0"/>
            <a:t>오이노보리</a:t>
          </a:r>
          <a:endParaRPr lang="ko-KR" altLang="en-US" sz="2100" kern="1200" dirty="0"/>
        </a:p>
      </dsp:txBody>
      <dsp:txXfrm>
        <a:off x="1362112" y="3136663"/>
        <a:ext cx="1334988" cy="867742"/>
      </dsp:txXfrm>
    </dsp:sp>
    <dsp:sp modelId="{45AF91B4-6709-45C0-A986-4938E3B446C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AA2A4-B366-4F34-82A0-716FF48C216A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err="1" smtClean="0"/>
            <a:t>시치고상</a:t>
          </a:r>
          <a:endParaRPr lang="ko-KR" altLang="en-US" sz="2100" kern="1200" dirty="0"/>
        </a:p>
      </dsp:txBody>
      <dsp:txXfrm>
        <a:off x="732710" y="1199563"/>
        <a:ext cx="1334988" cy="867742"/>
      </dsp:txXfrm>
    </dsp:sp>
    <dsp:sp modelId="{8A39FA12-411F-4DEC-B3C8-C7929D47AF9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812FB-E807-4E1B-88FE-B9E8E93E9757}">
      <dsp:nvSpPr>
        <dsp:cNvPr id="0" name=""/>
        <dsp:cNvSpPr/>
      </dsp:nvSpPr>
      <dsp:spPr>
        <a:xfrm>
          <a:off x="0" y="642944"/>
          <a:ext cx="3399550" cy="23422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619A6-7536-4AF8-B85E-77F6DAC4A901}">
      <dsp:nvSpPr>
        <dsp:cNvPr id="0" name=""/>
        <dsp:cNvSpPr/>
      </dsp:nvSpPr>
      <dsp:spPr>
        <a:xfrm>
          <a:off x="285754" y="3071837"/>
          <a:ext cx="2741805" cy="83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err="1" smtClean="0"/>
            <a:t>카미다나</a:t>
          </a:r>
          <a:endParaRPr lang="ko-KR" altLang="en-US" sz="3700" kern="1200" dirty="0"/>
        </a:p>
      </dsp:txBody>
      <dsp:txXfrm>
        <a:off x="285754" y="3071837"/>
        <a:ext cx="2741805" cy="833889"/>
      </dsp:txXfrm>
    </dsp:sp>
    <dsp:sp modelId="{61960F4C-BAC7-4D9E-A1D7-617E361441A4}">
      <dsp:nvSpPr>
        <dsp:cNvPr id="0" name=""/>
        <dsp:cNvSpPr/>
      </dsp:nvSpPr>
      <dsp:spPr>
        <a:xfrm>
          <a:off x="3741948" y="587428"/>
          <a:ext cx="3399550" cy="23422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0B035-8591-443B-9ACB-215D9F18B10C}">
      <dsp:nvSpPr>
        <dsp:cNvPr id="0" name=""/>
        <dsp:cNvSpPr/>
      </dsp:nvSpPr>
      <dsp:spPr>
        <a:xfrm>
          <a:off x="3741948" y="2929718"/>
          <a:ext cx="3399550" cy="126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err="1" smtClean="0"/>
            <a:t>고이노보리</a:t>
          </a:r>
          <a:endParaRPr lang="ko-KR" altLang="en-US" sz="3700" kern="1200" dirty="0"/>
        </a:p>
      </dsp:txBody>
      <dsp:txXfrm>
        <a:off x="3741948" y="2929718"/>
        <a:ext cx="3399550" cy="12612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ADFB42-029B-4C80-94B3-33FE05B841C8}">
      <dsp:nvSpPr>
        <dsp:cNvPr id="0" name=""/>
        <dsp:cNvSpPr/>
      </dsp:nvSpPr>
      <dsp:spPr>
        <a:xfrm>
          <a:off x="0" y="0"/>
          <a:ext cx="4331487" cy="23177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55AD7-8296-40A9-85F6-FE54ABC6A734}">
      <dsp:nvSpPr>
        <dsp:cNvPr id="0" name=""/>
        <dsp:cNvSpPr/>
      </dsp:nvSpPr>
      <dsp:spPr>
        <a:xfrm>
          <a:off x="4" y="714377"/>
          <a:ext cx="1640232" cy="92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err="1" smtClean="0"/>
            <a:t>히라도</a:t>
          </a:r>
          <a:endParaRPr lang="ko-KR" altLang="en-US" sz="3700" kern="1200" dirty="0"/>
        </a:p>
      </dsp:txBody>
      <dsp:txXfrm>
        <a:off x="4" y="714377"/>
        <a:ext cx="1640232" cy="927100"/>
      </dsp:txXfrm>
    </dsp:sp>
    <dsp:sp modelId="{A5DD07F4-7092-4D69-9EB6-004C2C4EB4D5}">
      <dsp:nvSpPr>
        <dsp:cNvPr id="0" name=""/>
        <dsp:cNvSpPr/>
      </dsp:nvSpPr>
      <dsp:spPr>
        <a:xfrm>
          <a:off x="2071695" y="642944"/>
          <a:ext cx="1640232" cy="92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err="1" smtClean="0"/>
            <a:t>하카다</a:t>
          </a:r>
          <a:endParaRPr lang="ko-KR" altLang="en-US" sz="3700" kern="1200" dirty="0"/>
        </a:p>
      </dsp:txBody>
      <dsp:txXfrm>
        <a:off x="2071695" y="642944"/>
        <a:ext cx="1640232" cy="927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D41540-DFCD-4505-BEE6-47DCCC471656}">
      <dsp:nvSpPr>
        <dsp:cNvPr id="0" name=""/>
        <dsp:cNvSpPr/>
      </dsp:nvSpPr>
      <dsp:spPr>
        <a:xfrm rot="5400000">
          <a:off x="1123118" y="203598"/>
          <a:ext cx="1357321" cy="9501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가고시마</a:t>
          </a:r>
          <a:endParaRPr lang="ko-KR" altLang="en-US" sz="2200" kern="1200" dirty="0"/>
        </a:p>
      </dsp:txBody>
      <dsp:txXfrm rot="5400000">
        <a:off x="1123118" y="203598"/>
        <a:ext cx="1357321" cy="950125"/>
      </dsp:txXfrm>
    </dsp:sp>
    <dsp:sp modelId="{27940E82-0430-47F5-9387-0764F8F02C58}">
      <dsp:nvSpPr>
        <dsp:cNvPr id="0" name=""/>
        <dsp:cNvSpPr/>
      </dsp:nvSpPr>
      <dsp:spPr>
        <a:xfrm rot="5400000">
          <a:off x="3249555" y="-756574"/>
          <a:ext cx="882259" cy="2395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700" kern="1200" dirty="0" smtClean="0"/>
            <a:t>자비엘 선교사</a:t>
          </a:r>
          <a:endParaRPr lang="ko-KR" altLang="en-US" sz="2700" kern="1200" dirty="0"/>
        </a:p>
      </dsp:txBody>
      <dsp:txXfrm rot="5400000">
        <a:off x="3249555" y="-756574"/>
        <a:ext cx="882259" cy="239540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E6CF2-51F6-4DFB-BE45-A962574BE45E}">
      <dsp:nvSpPr>
        <dsp:cNvPr id="0" name=""/>
        <dsp:cNvSpPr/>
      </dsp:nvSpPr>
      <dsp:spPr>
        <a:xfrm>
          <a:off x="132125" y="9"/>
          <a:ext cx="1994822" cy="199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err="1" smtClean="0"/>
            <a:t>종문개역</a:t>
          </a:r>
          <a:endParaRPr lang="en-US" altLang="ko-KR" sz="1900" kern="1200" dirty="0" smtClean="0"/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(</a:t>
          </a:r>
          <a:r>
            <a:rPr lang="ko-KR" altLang="en-US" sz="1900" kern="1200" dirty="0" err="1" smtClean="0"/>
            <a:t>宗門改役</a:t>
          </a:r>
          <a:r>
            <a:rPr lang="en-US" altLang="ko-KR" sz="1900" kern="1200" dirty="0" smtClean="0"/>
            <a:t>)</a:t>
          </a:r>
          <a:endParaRPr lang="ko-KR" altLang="en-US" sz="1900" kern="1200" dirty="0"/>
        </a:p>
      </dsp:txBody>
      <dsp:txXfrm>
        <a:off x="132125" y="9"/>
        <a:ext cx="1994822" cy="1994822"/>
      </dsp:txXfrm>
    </dsp:sp>
    <dsp:sp modelId="{4A8139EC-A62E-408D-9A5D-542AFD4EDD00}">
      <dsp:nvSpPr>
        <dsp:cNvPr id="0" name=""/>
        <dsp:cNvSpPr/>
      </dsp:nvSpPr>
      <dsp:spPr>
        <a:xfrm rot="10786521">
          <a:off x="785766" y="2169832"/>
          <a:ext cx="698187" cy="37102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D03A0-0E4A-4388-A4CF-7C741F3B5B5A}">
      <dsp:nvSpPr>
        <dsp:cNvPr id="0" name=""/>
        <dsp:cNvSpPr/>
      </dsp:nvSpPr>
      <dsp:spPr>
        <a:xfrm>
          <a:off x="59898" y="2694854"/>
          <a:ext cx="2161060" cy="216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err="1" smtClean="0"/>
            <a:t>테라우케</a:t>
          </a:r>
          <a:r>
            <a:rPr lang="en-US" altLang="ko-KR" sz="1900" kern="1200" dirty="0" smtClean="0"/>
            <a:t>(</a:t>
          </a:r>
          <a:r>
            <a:rPr lang="ko-KR" altLang="en-US" sz="1900" kern="1200" dirty="0" err="1" smtClean="0"/>
            <a:t>寺請</a:t>
          </a:r>
          <a:r>
            <a:rPr lang="en-US" altLang="ko-KR" sz="1900" kern="1200" dirty="0" smtClean="0"/>
            <a:t>)</a:t>
          </a:r>
          <a:r>
            <a:rPr lang="ko-KR" altLang="en-US" sz="1900" kern="1200" dirty="0" smtClean="0"/>
            <a:t>제도</a:t>
          </a:r>
          <a:endParaRPr lang="ko-KR" altLang="en-US" sz="1900" kern="1200" dirty="0"/>
        </a:p>
      </dsp:txBody>
      <dsp:txXfrm>
        <a:off x="59898" y="2694854"/>
        <a:ext cx="2161060" cy="2161060"/>
      </dsp:txXfrm>
    </dsp:sp>
    <dsp:sp modelId="{8EFC105F-07F7-49D9-8DDB-E25A93EDA382}">
      <dsp:nvSpPr>
        <dsp:cNvPr id="0" name=""/>
        <dsp:cNvSpPr/>
      </dsp:nvSpPr>
      <dsp:spPr>
        <a:xfrm rot="5492891">
          <a:off x="2437376" y="3634361"/>
          <a:ext cx="698187" cy="37102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6DCBB-1A81-44EA-B9BB-F7468E7385CA}">
      <dsp:nvSpPr>
        <dsp:cNvPr id="0" name=""/>
        <dsp:cNvSpPr/>
      </dsp:nvSpPr>
      <dsp:spPr>
        <a:xfrm>
          <a:off x="3331060" y="2973783"/>
          <a:ext cx="1769440" cy="1769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후미에</a:t>
          </a:r>
          <a:endParaRPr lang="en-US" altLang="ko-KR" sz="1900" kern="1200" dirty="0" smtClean="0"/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(</a:t>
          </a:r>
          <a:r>
            <a:rPr lang="ko-KR" altLang="en-US" sz="1900" kern="1200" dirty="0" err="1" smtClean="0"/>
            <a:t>踏絵</a:t>
          </a:r>
          <a:r>
            <a:rPr lang="en-US" altLang="ko-KR" sz="1900" kern="1200" dirty="0" smtClean="0"/>
            <a:t>)</a:t>
          </a:r>
          <a:endParaRPr lang="ko-KR" altLang="en-US" sz="1900" kern="1200" dirty="0" smtClean="0"/>
        </a:p>
      </dsp:txBody>
      <dsp:txXfrm>
        <a:off x="3331060" y="2973783"/>
        <a:ext cx="1769440" cy="1769440"/>
      </dsp:txXfrm>
    </dsp:sp>
    <dsp:sp modelId="{40E19C8F-C711-48D0-8930-A2AEC2EE3BD4}">
      <dsp:nvSpPr>
        <dsp:cNvPr id="0" name=""/>
        <dsp:cNvSpPr/>
      </dsp:nvSpPr>
      <dsp:spPr>
        <a:xfrm>
          <a:off x="3866686" y="2338030"/>
          <a:ext cx="698187" cy="37102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AB3F6-60B7-442A-B511-CD4BF0ED1BF1}">
      <dsp:nvSpPr>
        <dsp:cNvPr id="0" name=""/>
        <dsp:cNvSpPr/>
      </dsp:nvSpPr>
      <dsp:spPr>
        <a:xfrm>
          <a:off x="3286972" y="236685"/>
          <a:ext cx="1857615" cy="1857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err="1" smtClean="0"/>
            <a:t>오인조</a:t>
          </a:r>
          <a:r>
            <a:rPr lang="ko-KR" altLang="en-US" sz="1900" kern="1200" dirty="0" smtClean="0"/>
            <a:t> 제도</a:t>
          </a:r>
          <a:endParaRPr lang="ko-KR" altLang="en-US" sz="1900" kern="1200" dirty="0"/>
        </a:p>
      </dsp:txBody>
      <dsp:txXfrm>
        <a:off x="3286972" y="236685"/>
        <a:ext cx="1857615" cy="1857615"/>
      </dsp:txXfrm>
    </dsp:sp>
    <dsp:sp modelId="{6C4B0A76-FDC9-496A-BCC5-F21CC1F1A484}">
      <dsp:nvSpPr>
        <dsp:cNvPr id="0" name=""/>
        <dsp:cNvSpPr/>
      </dsp:nvSpPr>
      <dsp:spPr>
        <a:xfrm rot="5400000">
          <a:off x="5339002" y="979982"/>
          <a:ext cx="698187" cy="37102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2225-2034-48F7-9D8F-39418848381B}">
      <dsp:nvSpPr>
        <dsp:cNvPr id="0" name=""/>
        <dsp:cNvSpPr/>
      </dsp:nvSpPr>
      <dsp:spPr>
        <a:xfrm>
          <a:off x="6210603" y="168082"/>
          <a:ext cx="2016306" cy="199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err="1" smtClean="0"/>
            <a:t>기리시단</a:t>
          </a:r>
          <a:endParaRPr lang="en-US" altLang="ko-KR" sz="1900" kern="1200" dirty="0" smtClean="0"/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（</a:t>
          </a:r>
          <a:r>
            <a:rPr lang="ko-KR" altLang="en-US" sz="1900" kern="1200" dirty="0" smtClean="0"/>
            <a:t>ギリ師団 </a:t>
          </a:r>
          <a:r>
            <a:rPr lang="en-US" altLang="ko-KR" sz="1900" kern="1200" dirty="0" smtClean="0"/>
            <a:t>)</a:t>
          </a: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유족조사</a:t>
          </a:r>
          <a:endParaRPr lang="ko-KR" altLang="en-US" sz="1900" kern="1200" dirty="0" smtClean="0"/>
        </a:p>
      </dsp:txBody>
      <dsp:txXfrm>
        <a:off x="6210603" y="168082"/>
        <a:ext cx="2016306" cy="199482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499C88-087C-4B2B-9CEE-B649A88FFC54}">
      <dsp:nvSpPr>
        <dsp:cNvPr id="0" name=""/>
        <dsp:cNvSpPr/>
      </dsp:nvSpPr>
      <dsp:spPr>
        <a:xfrm>
          <a:off x="0" y="1310685"/>
          <a:ext cx="2724259" cy="136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고오</a:t>
          </a:r>
          <a:r>
            <a:rPr lang="en-US" altLang="ko-KR" sz="6500" kern="1200" dirty="0" smtClean="0"/>
            <a:t>(</a:t>
          </a:r>
          <a:r>
            <a:rPr lang="ko-KR" altLang="en-US" sz="6500" kern="1200" dirty="0" smtClean="0"/>
            <a:t>講</a:t>
          </a:r>
          <a:r>
            <a:rPr lang="en-US" altLang="ko-KR" sz="6500" kern="1200" dirty="0" smtClean="0"/>
            <a:t>)</a:t>
          </a:r>
          <a:endParaRPr lang="ko-KR" altLang="en-US" sz="6500" kern="1200" dirty="0"/>
        </a:p>
      </dsp:txBody>
      <dsp:txXfrm>
        <a:off x="0" y="1310685"/>
        <a:ext cx="2724259" cy="1362129"/>
      </dsp:txXfrm>
    </dsp:sp>
    <dsp:sp modelId="{683F303A-23E0-4D3B-8AD4-C1607379AC78}">
      <dsp:nvSpPr>
        <dsp:cNvPr id="0" name=""/>
        <dsp:cNvSpPr/>
      </dsp:nvSpPr>
      <dsp:spPr>
        <a:xfrm rot="19487486">
          <a:off x="2601351" y="1573751"/>
          <a:ext cx="1343691" cy="61287"/>
        </a:xfrm>
        <a:custGeom>
          <a:avLst/>
          <a:gdLst/>
          <a:ahLst/>
          <a:cxnLst/>
          <a:rect l="0" t="0" r="0" b="0"/>
          <a:pathLst>
            <a:path>
              <a:moveTo>
                <a:pt x="0" y="30643"/>
              </a:moveTo>
              <a:lnTo>
                <a:pt x="1343691" y="30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487486">
        <a:off x="3239604" y="1570802"/>
        <a:ext cx="67184" cy="67184"/>
      </dsp:txXfrm>
    </dsp:sp>
    <dsp:sp modelId="{AA9035D7-B6F9-44E6-BF07-D3B3ADBDB3B2}">
      <dsp:nvSpPr>
        <dsp:cNvPr id="0" name=""/>
        <dsp:cNvSpPr/>
      </dsp:nvSpPr>
      <dsp:spPr>
        <a:xfrm>
          <a:off x="3822133" y="535974"/>
          <a:ext cx="4207455" cy="136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대부분은 신도를 근간</a:t>
          </a:r>
          <a:endParaRPr lang="ko-KR" altLang="en-US" sz="4000" kern="1200" dirty="0"/>
        </a:p>
      </dsp:txBody>
      <dsp:txXfrm>
        <a:off x="3822133" y="535974"/>
        <a:ext cx="4207455" cy="1362129"/>
      </dsp:txXfrm>
    </dsp:sp>
    <dsp:sp modelId="{20AC0C78-5641-4E15-983B-3AF45B651079}">
      <dsp:nvSpPr>
        <dsp:cNvPr id="0" name=""/>
        <dsp:cNvSpPr/>
      </dsp:nvSpPr>
      <dsp:spPr>
        <a:xfrm rot="2147847">
          <a:off x="2596406" y="2356975"/>
          <a:ext cx="1353579" cy="61287"/>
        </a:xfrm>
        <a:custGeom>
          <a:avLst/>
          <a:gdLst/>
          <a:ahLst/>
          <a:cxnLst/>
          <a:rect l="0" t="0" r="0" b="0"/>
          <a:pathLst>
            <a:path>
              <a:moveTo>
                <a:pt x="0" y="30643"/>
              </a:moveTo>
              <a:lnTo>
                <a:pt x="1353579" y="30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147847">
        <a:off x="3239357" y="2353780"/>
        <a:ext cx="67678" cy="67678"/>
      </dsp:txXfrm>
    </dsp:sp>
    <dsp:sp modelId="{B6154860-FE14-4797-9737-FE5427696CD9}">
      <dsp:nvSpPr>
        <dsp:cNvPr id="0" name=""/>
        <dsp:cNvSpPr/>
      </dsp:nvSpPr>
      <dsp:spPr>
        <a:xfrm>
          <a:off x="3822133" y="2102423"/>
          <a:ext cx="4242189" cy="136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사후가 아니고 현세적인 가치를 강조</a:t>
          </a:r>
          <a:endParaRPr lang="ko-KR" altLang="en-US" sz="3600" kern="1200" dirty="0"/>
        </a:p>
      </dsp:txBody>
      <dsp:txXfrm>
        <a:off x="3822133" y="2102423"/>
        <a:ext cx="4242189" cy="136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0.16406</cdr:x>
      <cdr:y>0.59766</cdr:y>
    </cdr:from>
    <cdr:to>
      <cdr:x>0.25781</cdr:x>
      <cdr:y>0.68555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32" y="242889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000" dirty="0" smtClean="0"/>
            <a:t>3</a:t>
          </a:r>
          <a:endParaRPr lang="ko-KR" altLang="en-US" sz="2000" dirty="0"/>
        </a:p>
      </cdr:txBody>
    </cdr:sp>
  </cdr:relSizeAnchor>
  <cdr:relSizeAnchor xmlns:cdr="http://schemas.openxmlformats.org/drawingml/2006/chartDrawing">
    <cdr:from>
      <cdr:x>0.33985</cdr:x>
      <cdr:y>0.45703</cdr:y>
    </cdr:from>
    <cdr:to>
      <cdr:x>0.48047</cdr:x>
      <cdr:y>0.58008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1702" y="1857388"/>
          <a:ext cx="85725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000" dirty="0" smtClean="0"/>
            <a:t>15</a:t>
          </a:r>
          <a:endParaRPr lang="ko-KR" altLang="en-US" sz="2000" dirty="0"/>
        </a:p>
      </cdr:txBody>
    </cdr:sp>
  </cdr:relSizeAnchor>
  <cdr:relSizeAnchor xmlns:cdr="http://schemas.openxmlformats.org/drawingml/2006/chartDrawing">
    <cdr:from>
      <cdr:x>0.50391</cdr:x>
      <cdr:y>0.28125</cdr:y>
    </cdr:from>
    <cdr:to>
      <cdr:x>0.67969</cdr:x>
      <cdr:y>0.43946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1834" y="1143008"/>
          <a:ext cx="107157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000" dirty="0" smtClean="0"/>
            <a:t>30</a:t>
          </a:r>
          <a:endParaRPr lang="ko-KR" altLang="en-US" sz="2000" dirty="0"/>
        </a:p>
      </cdr:txBody>
    </cdr:sp>
  </cdr:relSizeAnchor>
  <cdr:relSizeAnchor xmlns:cdr="http://schemas.openxmlformats.org/drawingml/2006/chartDrawing">
    <cdr:from>
      <cdr:x>0.71485</cdr:x>
      <cdr:y>0.05273</cdr:y>
    </cdr:from>
    <cdr:to>
      <cdr:x>0.89063</cdr:x>
      <cdr:y>0.21094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57718" y="214314"/>
          <a:ext cx="107157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en-US" altLang="ko-KR" sz="2000" dirty="0" smtClean="0"/>
            <a:t>60</a:t>
          </a:r>
          <a:endParaRPr lang="ko-KR" alt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0.51563</cdr:x>
      <cdr:y>0.17578</cdr:y>
    </cdr:from>
    <cdr:to>
      <cdr:x>0.85547</cdr:x>
      <cdr:y>0.4043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3272" y="714380"/>
          <a:ext cx="2071664" cy="92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1800" dirty="0" smtClean="0"/>
            <a:t>기독교인 </a:t>
          </a:r>
          <a:r>
            <a:rPr lang="en-US" altLang="ko-KR" sz="1800" dirty="0" smtClean="0"/>
            <a:t>0.8%</a:t>
          </a:r>
          <a:r>
            <a:rPr lang="ko-KR" altLang="en-US" sz="1800" dirty="0" smtClean="0"/>
            <a:t> </a:t>
          </a:r>
          <a:endParaRPr lang="ko-KR" alt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0.26953</cdr:x>
      <cdr:y>0.17578</cdr:y>
    </cdr:from>
    <cdr:to>
      <cdr:x>0.375</cdr:x>
      <cdr:y>0.26367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3074" y="714380"/>
          <a:ext cx="642942" cy="357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000" dirty="0" smtClean="0"/>
            <a:t>780</a:t>
          </a:r>
          <a:endParaRPr lang="ko-KR" altLang="en-US" sz="2000" dirty="0"/>
        </a:p>
      </cdr:txBody>
    </cdr:sp>
  </cdr:relSizeAnchor>
  <cdr:relSizeAnchor xmlns:cdr="http://schemas.openxmlformats.org/drawingml/2006/chartDrawing">
    <cdr:from>
      <cdr:x>0.60938</cdr:x>
      <cdr:y>0.05273</cdr:y>
    </cdr:from>
    <cdr:to>
      <cdr:x>0.75</cdr:x>
      <cdr:y>0.17578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14776" y="214314"/>
          <a:ext cx="857219" cy="5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000" dirty="0" smtClean="0"/>
            <a:t>1000</a:t>
          </a:r>
          <a:endParaRPr lang="ko-KR" alt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79AB1-BB2F-4963-BA7E-CF83A407731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09CD-9D92-4ECF-B308-EC4B905629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신사와 불교사원은 도처에 있고 일본인의 대부분의 생활이 신사의 제사*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불단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가미다나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신도식결혼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*불교식장례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그밖의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여러 가지 종교적 행사로 채색되어 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09CD-9D92-4ECF-B308-EC4B905629A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0722C8-55B9-4C3A-A619-76705D2BDEBD}" type="datetimeFigureOut">
              <a:rPr lang="ko-KR" altLang="en-US" smtClean="0"/>
              <a:pPr/>
              <a:t>2010-04-05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68A810-D97B-4970-A872-2BD24D91B0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microsoft.com/office/2007/relationships/diagramDrawing" Target="../diagrams/drawing7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microsoft.com/office/2007/relationships/diagramDrawing" Target="../diagrams/drawing6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microsoft.com/office/2007/relationships/diagramDrawing" Target="../diagrams/drawing14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microsoft.com/office/2007/relationships/diagramDrawing" Target="../diagrams/drawing15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microsoft.com/office/2007/relationships/diagramDrawing" Target="../diagrams/drawing16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diagramData" Target="../diagrams/data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부 현대일본의 사회구조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400800" cy="785818"/>
          </a:xfrm>
        </p:spPr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 일본인의 정신세계</a:t>
            </a:r>
            <a:endParaRPr lang="ko-KR" altLang="en-US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428728" y="38576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조장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손슬기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dirty="0" smtClean="0">
                <a:solidFill>
                  <a:schemeClr val="tx1">
                    <a:tint val="75000"/>
                  </a:schemeClr>
                </a:solidFill>
              </a:rPr>
              <a:t>김신영</a:t>
            </a:r>
            <a:endParaRPr lang="en-US" altLang="ko-KR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오결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dirty="0" smtClean="0">
                <a:solidFill>
                  <a:schemeClr val="tx1">
                    <a:tint val="75000"/>
                  </a:schemeClr>
                </a:solidFill>
              </a:rPr>
              <a:t>이채민</a:t>
            </a:r>
            <a:endParaRPr lang="en-US" altLang="ko-KR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dirty="0" smtClean="0">
                <a:solidFill>
                  <a:schemeClr val="tx1">
                    <a:tint val="75000"/>
                  </a:schemeClr>
                </a:solidFill>
              </a:rPr>
              <a:t>이현우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643042" y="2285992"/>
            <a:ext cx="64008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84" y="1643050"/>
            <a:ext cx="6172200" cy="205359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종교관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143240" y="4000504"/>
            <a:ext cx="2428892" cy="1371600"/>
          </a:xfrm>
        </p:spPr>
        <p:txBody>
          <a:bodyPr/>
          <a:lstStyle/>
          <a:p>
            <a:r>
              <a:rPr lang="en-US" altLang="ko-KR" dirty="0" smtClean="0"/>
              <a:t>(1)</a:t>
            </a:r>
            <a:r>
              <a:rPr lang="ko-KR" altLang="en-US" dirty="0" smtClean="0"/>
              <a:t>불교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(2)</a:t>
            </a:r>
            <a:r>
              <a:rPr lang="ko-KR" altLang="en-US" dirty="0" smtClean="0"/>
              <a:t>유교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(3) 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4" name="텍스트 개체 틀 2"/>
          <p:cNvSpPr txBox="1">
            <a:spLocks/>
          </p:cNvSpPr>
          <p:nvPr/>
        </p:nvSpPr>
        <p:spPr>
          <a:xfrm>
            <a:off x="6143636" y="4071942"/>
            <a:ext cx="2428892" cy="1371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(4)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기독교와 신흥종교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종교의 다양성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(1)</a:t>
            </a:r>
            <a:r>
              <a:rPr lang="ko-KR" altLang="en-US" dirty="0" smtClean="0"/>
              <a:t>불교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(1)</a:t>
            </a:r>
            <a:r>
              <a:rPr lang="ko-KR" altLang="en-US" dirty="0" smtClean="0"/>
              <a:t>불교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1500174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82756-9C65-44E8-AE43-FDF894E8B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D082756-9C65-44E8-AE43-FDF894E8B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D082756-9C65-44E8-AE43-FDF894E8B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6C6B8-95AF-41A0-B91A-4BE7D735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FA6C6B8-95AF-41A0-B91A-4BE7D735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FA6C6B8-95AF-41A0-B91A-4BE7D735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5912B-EC4C-4AC0-8EE9-497E0446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FD5912B-EC4C-4AC0-8EE9-497E0446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FD5912B-EC4C-4AC0-8EE9-497E0446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0DCE1-C8B5-49F9-8BF1-D1FC395DB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290DCE1-C8B5-49F9-8BF1-D1FC395DB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290DCE1-C8B5-49F9-8BF1-D1FC395DB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FFB64-A3EB-4CC2-9888-69D76AE74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5FFFB64-A3EB-4CC2-9888-69D76AE74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5FFFB64-A3EB-4CC2-9888-69D76AE74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D9F29-68FC-451E-8E18-C7CA66DF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9ED9F29-68FC-451E-8E18-C7CA66DF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9ED9F29-68FC-451E-8E18-C7CA66DF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C8E7B3-452A-40D1-8CD4-02D090526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4C8E7B3-452A-40D1-8CD4-02D090526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4C8E7B3-452A-40D1-8CD4-02D090526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EFF29-CB55-4EDD-BD20-3E5AB1DC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1EFEFF29-CB55-4EDD-BD20-3E5AB1DC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1EFEFF29-CB55-4EDD-BD20-3E5AB1DC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CD8B5D-2ABA-4BA9-9366-F130C5461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2CD8B5D-2ABA-4BA9-9366-F130C5461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2CD8B5D-2ABA-4BA9-9366-F130C5461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(2)</a:t>
            </a:r>
            <a:r>
              <a:rPr lang="ko-KR" altLang="en-US" dirty="0" smtClean="0"/>
              <a:t>유교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15888"/>
            <a:ext cx="7127875" cy="609600"/>
          </a:xfrm>
        </p:spPr>
        <p:txBody>
          <a:bodyPr/>
          <a:lstStyle/>
          <a:p>
            <a:r>
              <a:rPr lang="en-US" altLang="ko-KR" dirty="0" smtClean="0"/>
              <a:t>(2)</a:t>
            </a:r>
            <a:r>
              <a:rPr lang="ko-KR" altLang="en-US" dirty="0" smtClean="0"/>
              <a:t>유교</a:t>
            </a:r>
            <a:endParaRPr lang="ko-KR" altLang="en-US" dirty="0" smtClean="0">
              <a:ea typeface="굴림" charset="-127"/>
            </a:endParaRPr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500034" y="2428868"/>
          <a:ext cx="707239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7467600" cy="631844"/>
          </a:xfrm>
        </p:spPr>
        <p:txBody>
          <a:bodyPr/>
          <a:lstStyle/>
          <a:p>
            <a:r>
              <a:rPr lang="en-US" altLang="ko-KR" sz="2800" smtClean="0">
                <a:ea typeface="굴림" charset="-127"/>
              </a:rPr>
              <a:t>(2)</a:t>
            </a:r>
            <a:r>
              <a:rPr lang="ko-KR" altLang="en-US" sz="2800" dirty="0" smtClean="0">
                <a:ea typeface="굴림" charset="-127"/>
              </a:rPr>
              <a:t>유교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7358114" cy="4116522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1-2.</a:t>
            </a:r>
            <a:r>
              <a:rPr lang="ko-KR" altLang="en-US" dirty="0" smtClean="0">
                <a:ea typeface="굴림" charset="-127"/>
              </a:rPr>
              <a:t>동아시아 </a:t>
            </a:r>
            <a:r>
              <a:rPr lang="en-US" altLang="ko-KR" dirty="0" smtClean="0">
                <a:ea typeface="굴림" charset="-127"/>
              </a:rPr>
              <a:t>4</a:t>
            </a:r>
            <a:r>
              <a:rPr lang="ko-KR" altLang="en-US" dirty="0" smtClean="0">
                <a:ea typeface="굴림" charset="-127"/>
              </a:rPr>
              <a:t>개국의 주자학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혹은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ko-KR" altLang="en-US" dirty="0" smtClean="0">
                <a:ea typeface="굴림" charset="-127"/>
              </a:rPr>
              <a:t>유교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ko-KR" altLang="en-US" dirty="0" smtClean="0">
                <a:ea typeface="굴림" charset="-127"/>
              </a:rPr>
              <a:t>흥성시기</a:t>
            </a:r>
            <a:endParaRPr lang="ko-KR" altLang="en-US" dirty="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28596" y="1643050"/>
            <a:ext cx="158432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o-KR" altLang="en-US" sz="2000" b="1" dirty="0" smtClean="0">
                <a:ea typeface="굴림" charset="-127"/>
              </a:rPr>
              <a:t>중국</a:t>
            </a:r>
            <a:endParaRPr lang="ko-KR" altLang="en-US" sz="2000" b="1" dirty="0">
              <a:ea typeface="굴림" charset="-127"/>
            </a:endParaRPr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>
            <a:off x="357158" y="2357430"/>
            <a:ext cx="1584325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o-KR" altLang="en-US" b="1" dirty="0" smtClean="0">
                <a:ea typeface="굴림" charset="-127"/>
              </a:rPr>
              <a:t>한국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285720" y="3214686"/>
            <a:ext cx="158432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o-KR" altLang="en-US" b="1" dirty="0" smtClean="0">
                <a:ea typeface="굴림" charset="-127"/>
              </a:rPr>
              <a:t>베트남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357158" y="4071942"/>
            <a:ext cx="1584325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o-KR" altLang="en-US" b="1" dirty="0" smtClean="0">
                <a:ea typeface="굴림" charset="-127"/>
              </a:rPr>
              <a:t>일본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5127" name="Rectangle 27"/>
          <p:cNvSpPr>
            <a:spLocks noChangeArrowheads="1"/>
          </p:cNvSpPr>
          <p:nvPr/>
        </p:nvSpPr>
        <p:spPr bwMode="auto">
          <a:xfrm>
            <a:off x="2714612" y="2000240"/>
            <a:ext cx="5222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ko-KR" altLang="en-US" dirty="0">
                <a:solidFill>
                  <a:schemeClr val="tx2"/>
                </a:solidFill>
                <a:ea typeface="굴림" charset="-127"/>
              </a:rPr>
              <a:t>송나라 때 주자학이 나타나  최고조로 발전하였다</a:t>
            </a:r>
            <a:r>
              <a:rPr lang="en-US" altLang="ko-KR" dirty="0">
                <a:solidFill>
                  <a:schemeClr val="tx2"/>
                </a:solidFill>
                <a:ea typeface="굴림" charset="-127"/>
              </a:rPr>
              <a:t>. </a:t>
            </a:r>
          </a:p>
        </p:txBody>
      </p:sp>
      <p:cxnSp>
        <p:nvCxnSpPr>
          <p:cNvPr id="5128" name="AutoShape 28"/>
          <p:cNvCxnSpPr>
            <a:cxnSpLocks noChangeShapeType="1"/>
            <a:stCxn id="49157" idx="3"/>
            <a:endCxn id="5127" idx="1"/>
          </p:cNvCxnSpPr>
          <p:nvPr/>
        </p:nvCxnSpPr>
        <p:spPr bwMode="auto">
          <a:xfrm>
            <a:off x="2012921" y="1931181"/>
            <a:ext cx="701691" cy="2571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9" name="Rectangle 29"/>
          <p:cNvSpPr>
            <a:spLocks noChangeArrowheads="1"/>
          </p:cNvSpPr>
          <p:nvPr/>
        </p:nvSpPr>
        <p:spPr bwMode="auto">
          <a:xfrm>
            <a:off x="2500298" y="2500306"/>
            <a:ext cx="621510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ko-KR" altLang="ko-KR">
                <a:solidFill>
                  <a:schemeClr val="tx2"/>
                </a:solidFill>
                <a:latin typeface="굴림" charset="-127"/>
                <a:ea typeface="굴림" charset="-127"/>
              </a:rPr>
              <a:t>고려 말 신진사대부가 받아들여 조선시대에 성리학이 통치이념으로 자리 잡</a:t>
            </a:r>
            <a:r>
              <a:rPr lang="ko-KR" altLang="en-US">
                <a:solidFill>
                  <a:schemeClr val="tx2"/>
                </a:solidFill>
                <a:latin typeface="굴림" charset="-127"/>
                <a:ea typeface="굴림" charset="-127"/>
              </a:rPr>
              <a:t>았다</a:t>
            </a:r>
            <a:r>
              <a:rPr lang="en-US" altLang="ko-KR">
                <a:solidFill>
                  <a:schemeClr val="tx2"/>
                </a:solidFill>
                <a:latin typeface="굴림" charset="-127"/>
                <a:ea typeface="굴림" charset="-127"/>
              </a:rPr>
              <a:t>.</a:t>
            </a:r>
            <a:endParaRPr lang="ko-KR" altLang="ko-KR">
              <a:solidFill>
                <a:schemeClr val="tx2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30" name="Rectangle 30"/>
          <p:cNvSpPr>
            <a:spLocks noChangeArrowheads="1"/>
          </p:cNvSpPr>
          <p:nvPr/>
        </p:nvSpPr>
        <p:spPr bwMode="auto">
          <a:xfrm>
            <a:off x="2500299" y="3429000"/>
            <a:ext cx="600079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altLang="ko-KR">
                <a:solidFill>
                  <a:schemeClr val="tx2"/>
                </a:solidFill>
                <a:latin typeface="굴림" charset="-127"/>
                <a:ea typeface="굴림" charset="-127"/>
              </a:rPr>
              <a:t>15</a:t>
            </a:r>
            <a:r>
              <a:rPr lang="ko-KR" altLang="en-US">
                <a:solidFill>
                  <a:schemeClr val="tx2"/>
                </a:solidFill>
                <a:latin typeface="굴림" charset="-127"/>
                <a:ea typeface="굴림" charset="-127"/>
              </a:rPr>
              <a:t>세기 黎聖宗</a:t>
            </a:r>
            <a:r>
              <a:rPr lang="en-US" altLang="ko-KR">
                <a:solidFill>
                  <a:schemeClr val="tx2"/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>
                <a:solidFill>
                  <a:schemeClr val="tx2"/>
                </a:solidFill>
                <a:latin typeface="굴림" charset="-127"/>
                <a:ea typeface="굴림" charset="-127"/>
              </a:rPr>
              <a:t>레 타인 똥</a:t>
            </a:r>
            <a:r>
              <a:rPr lang="en-US" altLang="ko-KR">
                <a:solidFill>
                  <a:schemeClr val="tx2"/>
                </a:solidFill>
                <a:latin typeface="굴림" charset="-127"/>
                <a:ea typeface="굴림" charset="-127"/>
              </a:rPr>
              <a:t>)</a:t>
            </a:r>
            <a:r>
              <a:rPr lang="ko-KR" altLang="en-US">
                <a:solidFill>
                  <a:schemeClr val="tx2"/>
                </a:solidFill>
                <a:latin typeface="굴림" charset="-127"/>
                <a:ea typeface="굴림" charset="-127"/>
              </a:rPr>
              <a:t>시기에 유교가 흥성하였다</a:t>
            </a:r>
            <a:r>
              <a:rPr lang="en-US" altLang="ko-KR">
                <a:solidFill>
                  <a:schemeClr val="tx2"/>
                </a:solidFill>
                <a:latin typeface="굴림" charset="-127"/>
                <a:ea typeface="굴림" charset="-127"/>
              </a:rPr>
              <a:t>. </a:t>
            </a:r>
          </a:p>
        </p:txBody>
      </p:sp>
      <p:sp>
        <p:nvSpPr>
          <p:cNvPr id="5131" name="Rectangle 31"/>
          <p:cNvSpPr>
            <a:spLocks noChangeArrowheads="1"/>
          </p:cNvSpPr>
          <p:nvPr/>
        </p:nvSpPr>
        <p:spPr bwMode="auto">
          <a:xfrm>
            <a:off x="2357422" y="4000504"/>
            <a:ext cx="645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ko-KR" dirty="0">
                <a:solidFill>
                  <a:schemeClr val="tx2"/>
                </a:solidFill>
                <a:latin typeface="굴림" charset="-127"/>
                <a:ea typeface="굴림" charset="-127"/>
              </a:rPr>
              <a:t>17</a:t>
            </a:r>
            <a:r>
              <a:rPr lang="ko-KR" altLang="en-US" dirty="0">
                <a:solidFill>
                  <a:schemeClr val="tx2"/>
                </a:solidFill>
                <a:latin typeface="굴림" charset="-127"/>
                <a:ea typeface="굴림" charset="-127"/>
              </a:rPr>
              <a:t>세기 에도</a:t>
            </a:r>
            <a:r>
              <a:rPr lang="en-US" altLang="ko-KR" dirty="0">
                <a:solidFill>
                  <a:schemeClr val="tx2"/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 dirty="0" err="1">
                <a:solidFill>
                  <a:schemeClr val="tx2"/>
                </a:solidFill>
                <a:latin typeface="굴림" charset="-127"/>
                <a:ea typeface="굴림" charset="-127"/>
              </a:rPr>
              <a:t>도쿠가와</a:t>
            </a:r>
            <a:r>
              <a:rPr lang="en-US" altLang="ko-KR" dirty="0">
                <a:solidFill>
                  <a:schemeClr val="tx2"/>
                </a:solidFill>
                <a:latin typeface="굴림" charset="-127"/>
                <a:ea typeface="굴림" charset="-127"/>
              </a:rPr>
              <a:t>)</a:t>
            </a:r>
            <a:r>
              <a:rPr lang="ko-KR" altLang="en-US" dirty="0">
                <a:solidFill>
                  <a:schemeClr val="tx2"/>
                </a:solidFill>
                <a:latin typeface="굴림" charset="-127"/>
                <a:ea typeface="굴림" charset="-127"/>
              </a:rPr>
              <a:t>막부시대에 조선으로부터 성리학을 받아들여 유학이 융성했다</a:t>
            </a:r>
            <a:r>
              <a:rPr lang="en-US" altLang="ko-KR" dirty="0">
                <a:solidFill>
                  <a:schemeClr val="tx2"/>
                </a:solidFill>
                <a:latin typeface="굴림" charset="-127"/>
                <a:ea typeface="굴림" charset="-127"/>
              </a:rPr>
              <a:t>. </a:t>
            </a:r>
          </a:p>
        </p:txBody>
      </p:sp>
      <p:cxnSp>
        <p:nvCxnSpPr>
          <p:cNvPr id="5132" name="AutoShape 32"/>
          <p:cNvCxnSpPr>
            <a:cxnSpLocks noChangeShapeType="1"/>
            <a:stCxn id="49171" idx="3"/>
            <a:endCxn id="5129" idx="1"/>
          </p:cNvCxnSpPr>
          <p:nvPr/>
        </p:nvCxnSpPr>
        <p:spPr bwMode="auto">
          <a:xfrm>
            <a:off x="1941483" y="2645562"/>
            <a:ext cx="558815" cy="1801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3" name="AutoShape 33"/>
          <p:cNvCxnSpPr>
            <a:cxnSpLocks noChangeShapeType="1"/>
            <a:stCxn id="49174" idx="3"/>
            <a:endCxn id="5130" idx="1"/>
          </p:cNvCxnSpPr>
          <p:nvPr/>
        </p:nvCxnSpPr>
        <p:spPr bwMode="auto">
          <a:xfrm>
            <a:off x="1870045" y="3502817"/>
            <a:ext cx="630254" cy="114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4" name="AutoShape 34"/>
          <p:cNvCxnSpPr>
            <a:cxnSpLocks noChangeShapeType="1"/>
            <a:stCxn id="49177" idx="3"/>
            <a:endCxn id="5131" idx="1"/>
          </p:cNvCxnSpPr>
          <p:nvPr/>
        </p:nvCxnSpPr>
        <p:spPr bwMode="auto">
          <a:xfrm flipV="1">
            <a:off x="1941483" y="4325942"/>
            <a:ext cx="415939" cy="34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187" name="AutoShape 35"/>
          <p:cNvSpPr>
            <a:spLocks noChangeArrowheads="1"/>
          </p:cNvSpPr>
          <p:nvPr/>
        </p:nvSpPr>
        <p:spPr bwMode="auto">
          <a:xfrm rot="10800000" flipV="1">
            <a:off x="3428992" y="4786322"/>
            <a:ext cx="1479550" cy="5048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eaLnBrk="1" latinLnBrk="1" hangingPunct="1">
              <a:spcBef>
                <a:spcPct val="50000"/>
              </a:spcBef>
            </a:pPr>
            <a:endParaRPr kumimoji="1" lang="ko-KR" altLang="en-US" sz="12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071538" y="5572140"/>
            <a:ext cx="7072361" cy="945712"/>
            <a:chOff x="385" y="1514"/>
            <a:chExt cx="953" cy="596"/>
          </a:xfrm>
        </p:grpSpPr>
        <p:sp>
          <p:nvSpPr>
            <p:cNvPr id="5141" name="AutoShape 39"/>
            <p:cNvSpPr>
              <a:spLocks noChangeArrowheads="1"/>
            </p:cNvSpPr>
            <p:nvPr/>
          </p:nvSpPr>
          <p:spPr bwMode="gray">
            <a:xfrm>
              <a:off x="431" y="1795"/>
              <a:ext cx="868" cy="19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5138" name="Rectangle 42"/>
            <p:cNvSpPr>
              <a:spLocks noChangeArrowheads="1"/>
            </p:cNvSpPr>
            <p:nvPr/>
          </p:nvSpPr>
          <p:spPr bwMode="gray">
            <a:xfrm>
              <a:off x="385" y="1514"/>
              <a:ext cx="953" cy="59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latinLnBrk="1" hangingPunct="1"/>
              <a:r>
                <a:rPr kumimoji="1" lang="ko-KR" altLang="en-US" sz="2800" b="1" dirty="0">
                  <a:solidFill>
                    <a:schemeClr val="bg1"/>
                  </a:solidFill>
                  <a:latin typeface="굴림" charset="-127"/>
                  <a:ea typeface="굴림" charset="-127"/>
                </a:rPr>
                <a:t>유교가 발달한 시기는 비슷하지만 수용과정에서 차이점을 보임</a:t>
              </a:r>
              <a:r>
                <a:rPr kumimoji="1" lang="en-US" altLang="ko-KR" sz="2800" b="1" dirty="0">
                  <a:solidFill>
                    <a:schemeClr val="bg1"/>
                  </a:solidFill>
                  <a:latin typeface="굴림" charset="-127"/>
                  <a:ea typeface="굴림" charset="-127"/>
                </a:rPr>
                <a:t>!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488238" cy="6096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2.</a:t>
            </a:r>
            <a:r>
              <a:rPr lang="ko-KR" altLang="en-US" dirty="0" smtClean="0">
                <a:ea typeface="굴림" charset="-127"/>
              </a:rPr>
              <a:t>일본의 유교 수용과정 특징</a:t>
            </a:r>
            <a:r>
              <a:rPr lang="en-US" altLang="ko-KR" dirty="0" smtClean="0">
                <a:ea typeface="굴림" charset="-127"/>
              </a:rPr>
              <a:t>(1/3)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50825" y="2060575"/>
            <a:ext cx="8642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근세 일본의 유교는 신도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(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神道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)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학자와 승려들에 의하여 수용되고 연구되었으며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처음부터 유교 안 의 여러 학파의 이론들이 골고루 연구되었다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.</a:t>
            </a:r>
            <a:r>
              <a:rPr lang="en-US" altLang="ko-KR">
                <a:solidFill>
                  <a:schemeClr val="tx2"/>
                </a:solidFill>
                <a:ea typeface="굴림" charset="-127"/>
              </a:rPr>
              <a:t>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42888" y="1412875"/>
            <a:ext cx="86566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도쿠가와 막부는 주자학을 관학으로 삼았으며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이로써 유가사상은 전성기를 맞이했다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.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3525" y="2997200"/>
            <a:ext cx="86169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일본 유교는 중국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조선에서 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"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효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"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의 개념이 중심이 된 것에 비해 관료 체제의 규칙을 준수하고 부여된 과업을 충실히 실행하는 것이 곧 忠이 라는 의식이 보다 강조되었다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.</a:t>
            </a:r>
            <a:r>
              <a:rPr lang="en-US" altLang="ko-KR">
                <a:solidFill>
                  <a:schemeClr val="tx2"/>
                </a:solidFill>
                <a:ea typeface="굴림" charset="-127"/>
              </a:rPr>
              <a:t> 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5" y="3860800"/>
            <a:ext cx="8642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조선시대와는 다르게 주자학 이외의 소라이학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절충학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실학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미토학 등이 발달했고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주자학은 단지 에도 막부의 공식적인 교학이었고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‘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주자가례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’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와 같은 것은 없었다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. 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500034" y="5429264"/>
            <a:ext cx="8064500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1" lang="ko-KR" altLang="en-US" b="1" dirty="0" smtClean="0">
                <a:solidFill>
                  <a:schemeClr val="tx1"/>
                </a:solidFill>
                <a:latin typeface="굴림" charset="-127"/>
                <a:ea typeface="굴림" charset="-127"/>
              </a:rPr>
              <a:t>주자학이 조선시대만큼 깊숙이 침투 하지는 못했다</a:t>
            </a:r>
            <a:r>
              <a:rPr kumimoji="1" lang="en-US" altLang="ko-KR" b="1" dirty="0" smtClean="0">
                <a:solidFill>
                  <a:schemeClr val="tx1"/>
                </a:solidFill>
                <a:latin typeface="굴림" charset="-127"/>
                <a:ea typeface="굴림" charset="-127"/>
              </a:rPr>
              <a:t>.</a:t>
            </a:r>
            <a:endParaRPr kumimoji="1" lang="en-US" altLang="ko-KR" b="1" dirty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5219700" y="3284538"/>
            <a:ext cx="288925" cy="3603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chemeClr val="accent2"/>
              </a:solidFill>
              <a:ea typeface="굴림" charset="-127"/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 rot="10800000" flipV="1">
            <a:off x="3832225" y="4652963"/>
            <a:ext cx="1479550" cy="576262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eaLnBrk="1" latinLnBrk="1" hangingPunct="1">
              <a:spcBef>
                <a:spcPct val="50000"/>
              </a:spcBef>
            </a:pPr>
            <a:endParaRPr kumimoji="1" lang="ko-KR" altLang="en-US" sz="12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3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561263" cy="60960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2.</a:t>
            </a:r>
            <a:r>
              <a:rPr lang="ko-KR" altLang="en-US" dirty="0" smtClean="0">
                <a:ea typeface="굴림" charset="-127"/>
              </a:rPr>
              <a:t>일본의 유교 수용과정 특징</a:t>
            </a:r>
            <a:r>
              <a:rPr lang="en-US" altLang="ko-KR" dirty="0" smtClean="0">
                <a:ea typeface="굴림" charset="-127"/>
              </a:rPr>
              <a:t>(2/3) </a:t>
            </a: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1774825" y="1052513"/>
            <a:ext cx="5680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>
                <a:solidFill>
                  <a:schemeClr val="tx2"/>
                </a:solidFill>
                <a:ea typeface="굴림" charset="-127"/>
              </a:rPr>
              <a:t>조선시대와 에도 막부시대의 엘리트 비교</a:t>
            </a:r>
            <a:endParaRPr lang="en-US" altLang="ko-KR" sz="240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gray">
          <a:xfrm>
            <a:off x="1204912" y="2279650"/>
            <a:ext cx="3295650" cy="20928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Arial" charset="0"/>
                <a:ea typeface="굴림" charset="-127"/>
              </a:rPr>
              <a:t>선비</a:t>
            </a:r>
          </a:p>
          <a:p>
            <a:pPr algn="ctr"/>
            <a:endParaRPr lang="ko-KR" altLang="en-US" sz="2800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algn="ctr"/>
            <a:r>
              <a:rPr lang="ko-KR" altLang="en-US" dirty="0">
                <a:ea typeface="굴림" charset="-127"/>
              </a:rPr>
              <a:t>유교 논리의 실천이나 학문상의 윤리 문제를 중요시했다</a:t>
            </a:r>
            <a:r>
              <a:rPr lang="en-US" altLang="ko-KR" dirty="0">
                <a:ea typeface="굴림" charset="-127"/>
              </a:rPr>
              <a:t>. </a:t>
            </a:r>
          </a:p>
          <a:p>
            <a:pPr algn="ctr"/>
            <a:endParaRPr lang="ko-KR" altLang="en-US" dirty="0">
              <a:ea typeface="굴림" charset="-127"/>
            </a:endParaRPr>
          </a:p>
          <a:p>
            <a:pPr algn="ctr"/>
            <a:r>
              <a:rPr lang="ko-KR" altLang="en-US" sz="2000" b="1" dirty="0">
                <a:ea typeface="굴림" charset="-127"/>
              </a:rPr>
              <a:t>孝를 중시했다</a:t>
            </a:r>
            <a:r>
              <a:rPr lang="en-US" altLang="ko-KR" sz="2000" b="1" dirty="0">
                <a:ea typeface="굴림" charset="-127"/>
              </a:rPr>
              <a:t>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gray">
          <a:xfrm>
            <a:off x="4938713" y="2286000"/>
            <a:ext cx="3143250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Arial" charset="0"/>
                <a:ea typeface="굴림" charset="-127"/>
              </a:rPr>
              <a:t>사무라이</a:t>
            </a:r>
          </a:p>
          <a:p>
            <a:pPr algn="ctr"/>
            <a:endParaRPr lang="ko-KR" altLang="en-US" sz="2400" dirty="0">
              <a:solidFill>
                <a:srgbClr val="003366"/>
              </a:solidFill>
              <a:latin typeface="Arial" charset="0"/>
              <a:ea typeface="굴림" charset="-127"/>
            </a:endParaRPr>
          </a:p>
          <a:p>
            <a:pPr algn="ctr"/>
            <a:r>
              <a:rPr lang="ko-KR" altLang="en-US" dirty="0">
                <a:ea typeface="굴림" charset="-127"/>
              </a:rPr>
              <a:t>주군에 대한 충성을 강요함으로써 신분 질서 확립에 보다 주안점을 두었다</a:t>
            </a:r>
            <a:r>
              <a:rPr lang="en-US" altLang="ko-KR" dirty="0">
                <a:ea typeface="굴림" charset="-127"/>
              </a:rPr>
              <a:t>. </a:t>
            </a:r>
          </a:p>
          <a:p>
            <a:pPr algn="ctr"/>
            <a:endParaRPr lang="en-US" altLang="ko-KR" dirty="0">
              <a:ea typeface="굴림" charset="-127"/>
            </a:endParaRPr>
          </a:p>
          <a:p>
            <a:pPr algn="ctr"/>
            <a:r>
              <a:rPr lang="ko-KR" altLang="en-US" sz="2000" b="1" dirty="0">
                <a:ea typeface="굴림" charset="-127"/>
              </a:rPr>
              <a:t>忠을 중시했다</a:t>
            </a:r>
            <a:r>
              <a:rPr lang="en-US" altLang="ko-KR" sz="2000" b="1" dirty="0">
                <a:ea typeface="굴림" charset="-127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(2)</a:t>
            </a:r>
            <a:r>
              <a:rPr lang="ko-KR" altLang="en-US" dirty="0" smtClean="0">
                <a:ea typeface="굴림" charset="-127"/>
              </a:rPr>
              <a:t>유교</a:t>
            </a: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343525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2.</a:t>
            </a:r>
            <a:r>
              <a:rPr lang="ko-KR" altLang="en-US" dirty="0" smtClean="0">
                <a:ea typeface="굴림" charset="-127"/>
              </a:rPr>
              <a:t>일본의 유교 수용과정 특징</a:t>
            </a:r>
            <a:r>
              <a:rPr lang="en-US" altLang="ko-KR" dirty="0" smtClean="0">
                <a:ea typeface="굴림" charset="-127"/>
              </a:rPr>
              <a:t>(3/3) </a:t>
            </a:r>
            <a:endParaRPr lang="en-US" altLang="ko-KR" sz="2400" dirty="0" smtClean="0">
              <a:ea typeface="굴림" charset="-127"/>
            </a:endParaRPr>
          </a:p>
          <a:p>
            <a:pPr eaLnBrk="1" hangingPunct="1"/>
            <a:r>
              <a:rPr lang="ko-KR" altLang="en-US" sz="2400" dirty="0" smtClean="0">
                <a:ea typeface="굴림" charset="-127"/>
              </a:rPr>
              <a:t>일본 유교의 많은 학설 중에서도  특히 한 개의 덕을 꺼내어 그것을 중심적으로 실천항목으로 하는 경향을 보였다</a:t>
            </a:r>
            <a:r>
              <a:rPr lang="en-US" altLang="ko-KR" sz="2400" dirty="0" smtClean="0">
                <a:ea typeface="굴림" charset="-127"/>
              </a:rPr>
              <a:t>. </a:t>
            </a:r>
          </a:p>
          <a:p>
            <a:pPr eaLnBrk="1" hangingPunct="1"/>
            <a:endParaRPr lang="en-US" altLang="ko-KR" sz="2400" dirty="0" smtClean="0">
              <a:ea typeface="굴림" charset="-127"/>
            </a:endParaRPr>
          </a:p>
          <a:p>
            <a:pPr eaLnBrk="1" hangingPunct="1"/>
            <a:r>
              <a:rPr lang="ko-KR" altLang="en-US" sz="2400" dirty="0" err="1" smtClean="0">
                <a:ea typeface="굴림" charset="-127"/>
              </a:rPr>
              <a:t>이토</a:t>
            </a:r>
            <a:r>
              <a:rPr lang="ko-KR" altLang="en-US" sz="2400" dirty="0" smtClean="0">
                <a:ea typeface="굴림" charset="-127"/>
              </a:rPr>
              <a:t> </a:t>
            </a:r>
            <a:r>
              <a:rPr lang="ko-KR" altLang="en-US" sz="2400" dirty="0" err="1" smtClean="0">
                <a:ea typeface="굴림" charset="-127"/>
              </a:rPr>
              <a:t>진자이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伊藤仁齋</a:t>
            </a:r>
            <a:r>
              <a:rPr lang="en-US" altLang="ko-KR" sz="2400" dirty="0" smtClean="0">
                <a:ea typeface="굴림" charset="-127"/>
              </a:rPr>
              <a:t>)</a:t>
            </a:r>
            <a:r>
              <a:rPr lang="ko-KR" altLang="en-US" sz="2400" dirty="0" smtClean="0">
                <a:ea typeface="굴림" charset="-127"/>
              </a:rPr>
              <a:t>의 인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仁</a:t>
            </a:r>
            <a:r>
              <a:rPr lang="en-US" altLang="ko-KR" sz="2400" dirty="0" smtClean="0">
                <a:ea typeface="굴림" charset="-127"/>
              </a:rPr>
              <a:t>)</a:t>
            </a:r>
          </a:p>
          <a:p>
            <a:pPr eaLnBrk="1" hangingPunct="1"/>
            <a:r>
              <a:rPr lang="ko-KR" altLang="en-US" sz="2400" dirty="0" err="1" smtClean="0">
                <a:ea typeface="굴림" charset="-127"/>
              </a:rPr>
              <a:t>나카에</a:t>
            </a:r>
            <a:r>
              <a:rPr lang="ko-KR" altLang="en-US" sz="2400" dirty="0" smtClean="0">
                <a:ea typeface="굴림" charset="-127"/>
              </a:rPr>
              <a:t> </a:t>
            </a:r>
            <a:r>
              <a:rPr lang="ko-KR" altLang="en-US" sz="2400" dirty="0" err="1" smtClean="0">
                <a:ea typeface="굴림" charset="-127"/>
              </a:rPr>
              <a:t>토주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err="1" smtClean="0">
                <a:ea typeface="굴림" charset="-127"/>
              </a:rPr>
              <a:t>中江藤樹</a:t>
            </a:r>
            <a:r>
              <a:rPr lang="en-US" altLang="ko-KR" sz="2400" dirty="0" smtClean="0">
                <a:ea typeface="굴림" charset="-127"/>
              </a:rPr>
              <a:t>)</a:t>
            </a:r>
            <a:r>
              <a:rPr lang="ko-KR" altLang="en-US" sz="2400" dirty="0" smtClean="0">
                <a:ea typeface="굴림" charset="-127"/>
              </a:rPr>
              <a:t>의 효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孝</a:t>
            </a:r>
            <a:r>
              <a:rPr lang="en-US" altLang="ko-KR" sz="2400" dirty="0" smtClean="0">
                <a:ea typeface="굴림" charset="-127"/>
              </a:rPr>
              <a:t>)</a:t>
            </a:r>
          </a:p>
          <a:p>
            <a:pPr eaLnBrk="1" hangingPunct="1"/>
            <a:r>
              <a:rPr lang="ko-KR" altLang="en-US" sz="2400" dirty="0" err="1" smtClean="0">
                <a:ea typeface="굴림" charset="-127"/>
              </a:rPr>
              <a:t>야마가소코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山鹿素行</a:t>
            </a:r>
            <a:r>
              <a:rPr lang="en-US" altLang="ko-KR" sz="2400" dirty="0" smtClean="0">
                <a:ea typeface="굴림" charset="-127"/>
              </a:rPr>
              <a:t>)</a:t>
            </a:r>
            <a:r>
              <a:rPr lang="ko-KR" altLang="en-US" sz="2400" dirty="0" smtClean="0">
                <a:ea typeface="굴림" charset="-127"/>
              </a:rPr>
              <a:t>의  사도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士道</a:t>
            </a:r>
            <a:r>
              <a:rPr lang="en-US" altLang="ko-KR" sz="2400" dirty="0" smtClean="0">
                <a:ea typeface="굴림" charset="-127"/>
              </a:rPr>
              <a:t>) </a:t>
            </a:r>
            <a:r>
              <a:rPr lang="ko-KR" altLang="en-US" sz="2400" dirty="0" smtClean="0">
                <a:ea typeface="굴림" charset="-127"/>
              </a:rPr>
              <a:t>등</a:t>
            </a:r>
            <a:endParaRPr lang="en-US" altLang="ko-KR" sz="2400" dirty="0" smtClean="0">
              <a:ea typeface="굴림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400" dirty="0" smtClean="0">
              <a:ea typeface="굴림" charset="-127"/>
            </a:endParaRPr>
          </a:p>
          <a:p>
            <a:pPr eaLnBrk="1" hangingPunct="1"/>
            <a:endParaRPr lang="en-US" altLang="ko-KR" sz="2400" dirty="0" smtClean="0">
              <a:ea typeface="굴림" charset="-127"/>
            </a:endParaRPr>
          </a:p>
          <a:p>
            <a:pPr eaLnBrk="1" hangingPunct="1"/>
            <a:r>
              <a:rPr lang="ko-KR" altLang="en-US" sz="2400" dirty="0" smtClean="0">
                <a:ea typeface="굴림" charset="-127"/>
              </a:rPr>
              <a:t>공통적으로 이들은 성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成</a:t>
            </a:r>
            <a:r>
              <a:rPr lang="en-US" altLang="ko-KR" sz="2400" dirty="0" smtClean="0">
                <a:ea typeface="굴림" charset="-127"/>
              </a:rPr>
              <a:t>)</a:t>
            </a:r>
            <a:r>
              <a:rPr lang="ko-KR" altLang="en-US" sz="2400" dirty="0" smtClean="0">
                <a:ea typeface="굴림" charset="-127"/>
              </a:rPr>
              <a:t>과 성의</a:t>
            </a:r>
            <a:r>
              <a:rPr lang="en-US" altLang="ko-KR" sz="2400" dirty="0" smtClean="0">
                <a:ea typeface="굴림" charset="-127"/>
              </a:rPr>
              <a:t>(</a:t>
            </a:r>
            <a:r>
              <a:rPr lang="ko-KR" altLang="en-US" sz="2400" dirty="0" smtClean="0">
                <a:ea typeface="굴림" charset="-127"/>
              </a:rPr>
              <a:t>成意</a:t>
            </a:r>
            <a:r>
              <a:rPr lang="en-US" altLang="ko-KR" sz="2400" dirty="0" smtClean="0">
                <a:ea typeface="굴림" charset="-127"/>
              </a:rPr>
              <a:t>)</a:t>
            </a:r>
            <a:r>
              <a:rPr lang="ko-KR" altLang="en-US" sz="2400" dirty="0" smtClean="0">
                <a:ea typeface="굴림" charset="-127"/>
              </a:rPr>
              <a:t>를 존중했다</a:t>
            </a:r>
            <a:r>
              <a:rPr lang="en-US" altLang="ko-KR" sz="2400" dirty="0" smtClean="0">
                <a:ea typeface="굴림" charset="-127"/>
              </a:rPr>
              <a:t>.</a:t>
            </a:r>
          </a:p>
        </p:txBody>
      </p:sp>
      <p:pic>
        <p:nvPicPr>
          <p:cNvPr id="8196" name="그림 3" descr="180px-Nakae_Toju_portra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071810"/>
            <a:ext cx="15716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6"/>
          <p:cNvSpPr txBox="1">
            <a:spLocks noChangeArrowheads="1"/>
          </p:cNvSpPr>
          <p:nvPr/>
        </p:nvSpPr>
        <p:spPr bwMode="gray">
          <a:xfrm>
            <a:off x="1000100" y="3429000"/>
            <a:ext cx="3143250" cy="274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003366"/>
                </a:solidFill>
                <a:latin typeface="Arial" charset="0"/>
                <a:ea typeface="굴림" charset="-127"/>
              </a:rPr>
              <a:t>대한민국</a:t>
            </a:r>
          </a:p>
          <a:p>
            <a:pPr algn="ctr"/>
            <a:endParaRPr lang="en-US" altLang="ko-KR" sz="2400" dirty="0">
              <a:solidFill>
                <a:srgbClr val="003366"/>
              </a:solidFill>
              <a:latin typeface="Arial" charset="0"/>
              <a:ea typeface="굴림" charset="-127"/>
            </a:endParaRPr>
          </a:p>
          <a:p>
            <a:r>
              <a:rPr lang="ko-KR" altLang="en-US" b="1" dirty="0">
                <a:solidFill>
                  <a:schemeClr val="accent1"/>
                </a:solidFill>
                <a:ea typeface="굴림" charset="-127"/>
              </a:rPr>
              <a:t>가문은 혈연집단</a:t>
            </a:r>
          </a:p>
          <a:p>
            <a:r>
              <a:rPr lang="ko-KR" altLang="en-US" b="1" dirty="0">
                <a:solidFill>
                  <a:schemeClr val="accent1"/>
                </a:solidFill>
                <a:ea typeface="굴림" charset="-127"/>
              </a:rPr>
              <a:t>우리나라의 동족집단은 형식적으로 동조의식을 지닌 부계친족을 지칭</a:t>
            </a:r>
          </a:p>
          <a:p>
            <a:r>
              <a:rPr lang="ko-KR" altLang="en-US" b="1" dirty="0">
                <a:solidFill>
                  <a:schemeClr val="accent1"/>
                </a:solidFill>
                <a:ea typeface="굴림" charset="-127"/>
              </a:rPr>
              <a:t>소작농과의 관계에 있어서도 엄격함</a:t>
            </a:r>
            <a:r>
              <a:rPr lang="en-US" altLang="ko-KR" b="1" dirty="0">
                <a:solidFill>
                  <a:schemeClr val="accent1"/>
                </a:solidFill>
                <a:ea typeface="굴림" charset="-127"/>
              </a:rPr>
              <a:t>. </a:t>
            </a:r>
          </a:p>
          <a:p>
            <a:endParaRPr lang="en-US" altLang="ko-KR" b="1" dirty="0">
              <a:solidFill>
                <a:schemeClr val="accent1"/>
              </a:solidFill>
              <a:ea typeface="굴림" charset="-127"/>
            </a:endParaRPr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ea typeface="굴림" charset="-127"/>
              </a:rPr>
              <a:t>(2)</a:t>
            </a:r>
            <a:r>
              <a:rPr lang="ko-KR" altLang="en-US" sz="2800" dirty="0" smtClean="0">
                <a:ea typeface="굴림" charset="-127"/>
              </a:rPr>
              <a:t>유교</a:t>
            </a:r>
            <a:endParaRPr lang="en-US" altLang="ko-KR" sz="2800" dirty="0" smtClean="0">
              <a:ea typeface="굴림" charset="-127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유교관점에서 볼 때 특이한 일본 문화</a:t>
            </a:r>
            <a:endParaRPr lang="ko-KR" altLang="en-US" dirty="0"/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2357422" y="2285992"/>
            <a:ext cx="4572000" cy="74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>
                <a:solidFill>
                  <a:schemeClr val="tx2"/>
                </a:solidFill>
                <a:latin typeface="굴림" charset="-127"/>
                <a:ea typeface="굴림" charset="-127"/>
              </a:rPr>
              <a:t>★ </a:t>
            </a:r>
            <a:r>
              <a:rPr lang="ko-KR" altLang="en-US" sz="2400" b="1">
                <a:solidFill>
                  <a:schemeClr val="tx2"/>
                </a:solidFill>
                <a:latin typeface="굴림" charset="-127"/>
                <a:ea typeface="굴림" charset="-127"/>
              </a:rPr>
              <a:t>이에</a:t>
            </a:r>
            <a:r>
              <a:rPr lang="en-US" altLang="ko-KR" sz="2400" b="1">
                <a:solidFill>
                  <a:schemeClr val="tx2"/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 sz="2400" b="1">
                <a:solidFill>
                  <a:schemeClr val="tx2"/>
                </a:solidFill>
                <a:latin typeface="굴림" charset="-127"/>
                <a:ea typeface="굴림" charset="-127"/>
              </a:rPr>
              <a:t>家</a:t>
            </a:r>
            <a:r>
              <a:rPr lang="en-US" altLang="ko-KR" sz="2400" b="1">
                <a:solidFill>
                  <a:schemeClr val="tx2"/>
                </a:solidFill>
                <a:latin typeface="굴림" charset="-127"/>
                <a:ea typeface="굴림" charset="-127"/>
              </a:rPr>
              <a:t>) </a:t>
            </a:r>
            <a:r>
              <a:rPr lang="ko-KR" altLang="en-US" sz="2400" b="1">
                <a:solidFill>
                  <a:schemeClr val="tx2"/>
                </a:solidFill>
                <a:latin typeface="굴림" charset="-127"/>
                <a:ea typeface="굴림" charset="-127"/>
              </a:rPr>
              <a:t>문화 </a:t>
            </a:r>
          </a:p>
          <a:p>
            <a:pPr algn="ctr"/>
            <a:r>
              <a:rPr lang="ko-KR" altLang="en-US" b="1">
                <a:solidFill>
                  <a:schemeClr val="tx2"/>
                </a:solidFill>
                <a:latin typeface="굴림" charset="-127"/>
                <a:ea typeface="굴림" charset="-127"/>
              </a:rPr>
              <a:t>유교의 공동체 주의와 관련이 있다</a:t>
            </a:r>
            <a:r>
              <a:rPr lang="en-US" altLang="ko-KR" b="1">
                <a:solidFill>
                  <a:schemeClr val="tx2"/>
                </a:solidFill>
                <a:latin typeface="굴림" charset="-127"/>
                <a:ea typeface="굴림" charset="-127"/>
              </a:rPr>
              <a:t>.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gray">
          <a:xfrm>
            <a:off x="4786314" y="3571876"/>
            <a:ext cx="3143250" cy="237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003366"/>
                </a:solidFill>
                <a:latin typeface="Arial" charset="0"/>
                <a:ea typeface="굴림" charset="-127"/>
              </a:rPr>
              <a:t>일본</a:t>
            </a:r>
            <a:endParaRPr lang="ko-KR" altLang="en-US" sz="2400" dirty="0">
              <a:solidFill>
                <a:srgbClr val="003366"/>
              </a:solidFill>
              <a:latin typeface="Arial" charset="0"/>
              <a:ea typeface="굴림" charset="-127"/>
            </a:endParaRPr>
          </a:p>
          <a:p>
            <a:pPr algn="ctr"/>
            <a:endParaRPr lang="en-US" altLang="ko-KR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r>
              <a:rPr lang="ko-KR" altLang="en-US" b="1" dirty="0">
                <a:solidFill>
                  <a:schemeClr val="accent1"/>
                </a:solidFill>
                <a:ea typeface="굴림" charset="-127"/>
              </a:rPr>
              <a:t>혈연 보다는 가업이나 가문의 전통성을 이어가는 구성원</a:t>
            </a:r>
            <a:r>
              <a:rPr lang="en-US" altLang="ko-KR" b="1" dirty="0">
                <a:solidFill>
                  <a:schemeClr val="accent1"/>
                </a:solidFill>
                <a:ea typeface="굴림" charset="-127"/>
              </a:rPr>
              <a:t>.</a:t>
            </a:r>
          </a:p>
          <a:p>
            <a:r>
              <a:rPr lang="ko-KR" altLang="en-US" b="1" dirty="0">
                <a:solidFill>
                  <a:schemeClr val="accent1"/>
                </a:solidFill>
                <a:ea typeface="굴림" charset="-127"/>
              </a:rPr>
              <a:t>비 혈연 구성원을 이에의 정식 구성원으로 인정</a:t>
            </a:r>
            <a:r>
              <a:rPr lang="en-US" altLang="ko-KR" b="1" dirty="0">
                <a:solidFill>
                  <a:schemeClr val="accent1"/>
                </a:solidFill>
                <a:ea typeface="굴림" charset="-127"/>
              </a:rPr>
              <a:t>.</a:t>
            </a:r>
          </a:p>
          <a:p>
            <a:r>
              <a:rPr lang="ko-KR" altLang="en-US" b="1" dirty="0">
                <a:solidFill>
                  <a:schemeClr val="accent1"/>
                </a:solidFill>
                <a:ea typeface="굴림" charset="-127"/>
              </a:rPr>
              <a:t>인재의 다양성 및 가업의 기술계승이 용이</a:t>
            </a:r>
            <a:r>
              <a:rPr lang="en-US" altLang="ko-KR" b="1" dirty="0">
                <a:solidFill>
                  <a:schemeClr val="accent1"/>
                </a:solidFill>
                <a:ea typeface="굴림" charset="-127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58138" cy="939784"/>
          </a:xfrm>
        </p:spPr>
        <p:txBody>
          <a:bodyPr/>
          <a:lstStyle/>
          <a:p>
            <a:r>
              <a:rPr lang="ko-KR" altLang="en-US" dirty="0" smtClean="0"/>
              <a:t>차 </a:t>
            </a:r>
            <a:r>
              <a:rPr lang="ko-KR" altLang="en-US" dirty="0" err="1" smtClean="0"/>
              <a:t>례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고립성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자연관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외래문화의 충격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종교관</a:t>
            </a:r>
            <a:endParaRPr lang="en-US" altLang="ko-KR" dirty="0" smtClean="0"/>
          </a:p>
          <a:p>
            <a:pPr>
              <a:buNone/>
            </a:pPr>
            <a:r>
              <a:rPr lang="en-US" altLang="ko-KR" sz="2100" dirty="0" smtClean="0"/>
              <a:t>   (1)</a:t>
            </a:r>
            <a:r>
              <a:rPr lang="ko-KR" altLang="en-US" sz="2100" dirty="0" smtClean="0"/>
              <a:t>불교</a:t>
            </a:r>
            <a:endParaRPr lang="en-US" altLang="ko-KR" sz="2100" dirty="0" smtClean="0"/>
          </a:p>
          <a:p>
            <a:pPr>
              <a:buNone/>
            </a:pPr>
            <a:r>
              <a:rPr lang="en-US" altLang="ko-KR" sz="2100" dirty="0"/>
              <a:t> </a:t>
            </a:r>
            <a:r>
              <a:rPr lang="en-US" altLang="ko-KR" sz="2100" dirty="0" smtClean="0"/>
              <a:t>  (2)</a:t>
            </a:r>
            <a:r>
              <a:rPr lang="ko-KR" altLang="en-US" sz="2100" dirty="0" smtClean="0"/>
              <a:t>유교</a:t>
            </a:r>
            <a:endParaRPr lang="en-US" altLang="ko-KR" sz="2100" dirty="0" smtClean="0"/>
          </a:p>
          <a:p>
            <a:pPr>
              <a:buNone/>
            </a:pPr>
            <a:r>
              <a:rPr lang="en-US" altLang="ko-KR" sz="2100" dirty="0"/>
              <a:t> </a:t>
            </a:r>
            <a:r>
              <a:rPr lang="en-US" altLang="ko-KR" sz="2100" dirty="0" smtClean="0"/>
              <a:t>  (3)</a:t>
            </a:r>
            <a:r>
              <a:rPr lang="ko-KR" altLang="en-US" sz="2100" dirty="0" smtClean="0"/>
              <a:t>신도</a:t>
            </a:r>
            <a:endParaRPr lang="en-US" altLang="ko-KR" sz="2100" dirty="0" smtClean="0"/>
          </a:p>
          <a:p>
            <a:pPr>
              <a:buNone/>
            </a:pPr>
            <a:r>
              <a:rPr lang="en-US" altLang="ko-KR" sz="2100" dirty="0" smtClean="0"/>
              <a:t>   (4)</a:t>
            </a:r>
            <a:r>
              <a:rPr lang="ko-KR" altLang="en-US" sz="2100" dirty="0" smtClean="0"/>
              <a:t>기독교와 신흥종교</a:t>
            </a:r>
            <a:endParaRPr lang="en-US" altLang="ko-KR" sz="2100" dirty="0" smtClean="0"/>
          </a:p>
          <a:p>
            <a:pPr>
              <a:buNone/>
            </a:pPr>
            <a:r>
              <a:rPr lang="en-US" altLang="ko-KR" sz="2100" dirty="0" smtClean="0"/>
              <a:t>   (5)</a:t>
            </a:r>
            <a:r>
              <a:rPr lang="ko-KR" altLang="en-US" sz="2100" dirty="0" smtClean="0"/>
              <a:t>종교의 다양성</a:t>
            </a:r>
            <a:endParaRPr lang="en-US" altLang="ko-KR" sz="2100" dirty="0" smtClean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생활공동체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smtClean="0">
                <a:ea typeface="굴림" charset="-127"/>
              </a:rPr>
              <a:t>(2)</a:t>
            </a:r>
            <a:r>
              <a:rPr lang="ko-KR" altLang="en-US" sz="2800" dirty="0" smtClean="0">
                <a:ea typeface="굴림" charset="-127"/>
              </a:rPr>
              <a:t>유교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유교관점에서 볼 때 특이한 일본 문화</a:t>
            </a:r>
            <a:endParaRPr lang="ko-KR" altLang="en-US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571868" y="2071678"/>
            <a:ext cx="2044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1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★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화장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(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火葬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)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문화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85720" y="2500306"/>
            <a:ext cx="8642350" cy="70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유교는 화장을 이국의 잔혹한 풍습이라고 한다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뿌리깊게 내려온 매장의 풍습도 경제적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,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현실적 필요에 따라</a:t>
            </a:r>
            <a:r>
              <a:rPr lang="ko-KR" altLang="en-US">
                <a:solidFill>
                  <a:schemeClr val="tx2"/>
                </a:solidFill>
                <a:ea typeface="굴림" charset="-127"/>
              </a:rPr>
              <a:t> </a:t>
            </a:r>
            <a:r>
              <a:rPr lang="ko-KR" altLang="en-US" b="1">
                <a:solidFill>
                  <a:schemeClr val="tx2"/>
                </a:solidFill>
                <a:ea typeface="굴림" charset="-127"/>
              </a:rPr>
              <a:t>화장으로 바뀌었다</a:t>
            </a:r>
            <a:r>
              <a:rPr lang="en-US" altLang="ko-KR" b="1">
                <a:solidFill>
                  <a:schemeClr val="tx2"/>
                </a:solidFill>
                <a:ea typeface="굴림" charset="-127"/>
              </a:rPr>
              <a:t>.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642910" y="4857760"/>
            <a:ext cx="7489825" cy="12969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1" lang="ko-KR" altLang="en-US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이에 문화와 화장 문화로 볼 때 일본사람들은 </a:t>
            </a:r>
            <a:endParaRPr kumimoji="1" lang="en-US" altLang="ko-KR" b="1" dirty="0" smtClean="0">
              <a:solidFill>
                <a:schemeClr val="bg1"/>
              </a:solidFill>
              <a:latin typeface="굴림" charset="-127"/>
              <a:ea typeface="굴림" charset="-127"/>
            </a:endParaRPr>
          </a:p>
          <a:p>
            <a:pPr algn="ctr">
              <a:spcBef>
                <a:spcPct val="50000"/>
              </a:spcBef>
            </a:pPr>
            <a:r>
              <a:rPr kumimoji="1" lang="ko-KR" altLang="en-US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유교의 엄격한 형식들이 존재할 지라도</a:t>
            </a: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kumimoji="1" lang="ko-KR" altLang="en-US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자신들의 필요에 의해 여러 변화를 준다는 사실을 알 수 있다</a:t>
            </a: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.</a:t>
            </a:r>
            <a:endParaRPr kumimoji="1" lang="en-US" altLang="ko-KR" b="1" dirty="0">
              <a:solidFill>
                <a:schemeClr val="bg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 rot="10800000" flipV="1">
            <a:off x="3857620" y="3643314"/>
            <a:ext cx="1479550" cy="1087437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eaLnBrk="1" latinLnBrk="1" hangingPunct="1">
              <a:spcBef>
                <a:spcPct val="50000"/>
              </a:spcBef>
            </a:pPr>
            <a:endParaRPr kumimoji="1" lang="ko-KR" altLang="en-US" sz="12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결론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ko-KR" altLang="en-US" dirty="0" smtClean="0">
                <a:ea typeface="굴림" charset="-127"/>
              </a:rPr>
              <a:t>에도 막부가 유교를 받아들인 것은 사실상 국가를 통합하려는 목적이 강했다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ko-KR" altLang="en-US" dirty="0" smtClean="0">
                <a:ea typeface="굴림" charset="-127"/>
              </a:rPr>
              <a:t>유교는 조선시대 만큼 일본에 깊이 뿌리를 내리지 못했고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충을 강조하는 특이한 유교문화를 형성했다</a:t>
            </a:r>
            <a:r>
              <a:rPr lang="en-US" altLang="ko-KR" dirty="0" smtClean="0">
                <a:ea typeface="굴림" charset="-127"/>
              </a:rPr>
              <a:t>.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ko-KR" altLang="en-US" dirty="0" smtClean="0">
                <a:ea typeface="굴림" charset="-127"/>
              </a:rPr>
              <a:t>막부시대 후에도 필요에 따라 유교가 국가에 의해 사용되었지만 그렇지 않은 경우에는 일본의 타 종교들과 다를 바가 없었다</a:t>
            </a:r>
            <a:r>
              <a:rPr lang="en-US" altLang="ko-KR" dirty="0" smtClean="0">
                <a:ea typeface="굴림" charset="-127"/>
                <a:hlinkClick r:id="rId2" action="ppaction://hlinksldjump"/>
              </a:rPr>
              <a:t>.</a:t>
            </a:r>
            <a:endParaRPr lang="en-US" altLang="ko-KR" dirty="0" smtClean="0">
              <a:ea typeface="굴림" charset="-127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ko-KR" altLang="en-US" dirty="0" smtClean="0">
                <a:ea typeface="굴림" charset="-127"/>
              </a:rPr>
              <a:t>결국 일본 유교 문화의 특징은 유교가 주장하는 부분들을 고지식하게 따르지 않고 </a:t>
            </a:r>
            <a:r>
              <a:rPr lang="ko-KR" altLang="en-US" sz="3200" dirty="0" smtClean="0">
                <a:ea typeface="굴림" charset="-127"/>
              </a:rPr>
              <a:t>자신들만의 변화를 추구하는 유연성이라고 볼 수 있다</a:t>
            </a:r>
            <a:r>
              <a:rPr lang="en-US" altLang="ko-KR" sz="3200" dirty="0" smtClean="0">
                <a:ea typeface="굴림" charset="-127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ko-KR" sz="3200" dirty="0" smtClean="0">
              <a:ea typeface="굴림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(3)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(2)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"/>
          </p:nvPr>
        </p:nvGraphicFramePr>
        <p:xfrm>
          <a:off x="2714612" y="4286256"/>
          <a:ext cx="3429024" cy="180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다이어그램 3"/>
          <p:cNvGraphicFramePr/>
          <p:nvPr/>
        </p:nvGraphicFramePr>
        <p:xfrm>
          <a:off x="-428660" y="1214422"/>
          <a:ext cx="850112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81984E-0CDE-4F32-90B1-95B4EC3B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D81984E-0CDE-4F32-90B1-95B4EC3B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D81984E-0CDE-4F32-90B1-95B4EC3B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A4AC4-7AE2-4F1C-8F9B-11C5D004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F4A4AC4-7AE2-4F1C-8F9B-11C5D004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F4A4AC4-7AE2-4F1C-8F9B-11C5D004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(3) 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신도의 유래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그림 4" descr="33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929066"/>
            <a:ext cx="3381372" cy="2248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그림 7" descr="334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3437618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아래쪽 화살표 설명선 8"/>
          <p:cNvSpPr/>
          <p:nvPr/>
        </p:nvSpPr>
        <p:spPr>
          <a:xfrm>
            <a:off x="1000100" y="2786058"/>
            <a:ext cx="2571768" cy="785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고사</a:t>
            </a:r>
            <a:r>
              <a:rPr lang="ko-KR" altLang="en-US" dirty="0"/>
              <a:t>기</a:t>
            </a:r>
          </a:p>
        </p:txBody>
      </p:sp>
      <p:sp>
        <p:nvSpPr>
          <p:cNvPr id="10" name="아래쪽 화살표 설명선 9"/>
          <p:cNvSpPr/>
          <p:nvPr/>
        </p:nvSpPr>
        <p:spPr>
          <a:xfrm>
            <a:off x="5143504" y="2786058"/>
            <a:ext cx="2571768" cy="785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일본서기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(3) 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1214414" y="1571612"/>
            <a:ext cx="3657600" cy="4572000"/>
          </a:xfrm>
        </p:spPr>
        <p:txBody>
          <a:bodyPr/>
          <a:lstStyle/>
          <a:p>
            <a:r>
              <a:rPr lang="ko-KR" altLang="en-US" dirty="0" smtClean="0"/>
              <a:t>신도의 교리</a:t>
            </a:r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2357422" y="2357430"/>
          <a:ext cx="628654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오른쪽 화살표 설명선 7"/>
          <p:cNvSpPr/>
          <p:nvPr/>
        </p:nvSpPr>
        <p:spPr>
          <a:xfrm>
            <a:off x="785786" y="3143248"/>
            <a:ext cx="2357454" cy="24288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4000" dirty="0" smtClean="0"/>
              <a:t>신의분류</a:t>
            </a:r>
            <a:endParaRPr lang="ko-KR" alt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EDD9C3-2F15-4AB9-ADA0-79FE0F00E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9EDD9C3-2F15-4AB9-ADA0-79FE0F00E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9EDD9C3-2F15-4AB9-ADA0-79FE0F00E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7B8337-5D39-44C8-864E-75D1944B0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9E7B8337-5D39-44C8-864E-75D1944B0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9E7B8337-5D39-44C8-864E-75D1944B0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9BCAA3-FD95-4C99-8345-BA33A66D6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89BCAA3-FD95-4C99-8345-BA33A66D6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289BCAA3-FD95-4C99-8345-BA33A66D6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 rev="1"/>
        </p:bldSub>
      </p:bldGraphic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(3)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071538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F9BF6A-853B-49B3-9749-FC0BF4312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F9BF6A-853B-49B3-9749-FC0BF4312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F9BF6A-853B-49B3-9749-FC0BF4312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F7501-63BF-4C70-9E86-5824B80D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A9F7501-63BF-4C70-9E86-5824B80D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A9F7501-63BF-4C70-9E86-5824B80D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96205-E91B-4E79-8C0A-1DF4D3369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DD96205-E91B-4E79-8C0A-1DF4D3369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DD96205-E91B-4E79-8C0A-1DF4D3369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5E6C35-D04E-4BC7-9401-CDFA0618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A5E6C35-D04E-4BC7-9401-CDFA0618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A5E6C35-D04E-4BC7-9401-CDFA0618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F49B9-9B1C-4199-9E14-F796CAF0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FEF49B9-9B1C-4199-9E14-F796CAF0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DFEF49B9-9B1C-4199-9E14-F796CAF0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FA9CC5-DAB7-42CD-A6B7-A3489B39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9FA9CC5-DAB7-42CD-A6B7-A3489B39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9FA9CC5-DAB7-42CD-A6B7-A3489B39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(3)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일본 생활 속의 신도</a:t>
            </a:r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4C0F74-C465-429A-8E30-A930DD0AA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34C0F74-C465-429A-8E30-A930DD0AA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F2B252-925B-49D8-8F7C-780AE5D1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EF2B252-925B-49D8-8F7C-780AE5D1F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85141A-B619-4C24-9F85-564CC53A8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85141A-B619-4C24-9F85-564CC53A8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1757A3-1013-4A35-8909-DCB99161A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41757A3-1013-4A35-8909-DCB99161A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4972B-B091-4DD1-B7B9-421DB3FDE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F74972B-B091-4DD1-B7B9-421DB3FDE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697707-AF99-4EC5-9F51-19846167F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1697707-AF99-4EC5-9F51-19846167F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E29AD-0E3A-4521-985D-B4A47B2B1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06E29AD-0E3A-4521-985D-B4A47B2B1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AF91B4-6709-45C0-A986-4938E3B44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45AF91B4-6709-45C0-A986-4938E3B44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4AA2A4-B366-4F34-82A0-716FF48C2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34AA2A4-B366-4F34-82A0-716FF48C2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39FA12-411F-4DEC-B3C8-C7929D47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8A39FA12-411F-4DEC-B3C8-C7929D47A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(3)</a:t>
            </a:r>
            <a:r>
              <a:rPr lang="ko-KR" altLang="en-US" dirty="0" smtClean="0"/>
              <a:t>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풍습 속에서의 신도</a:t>
            </a:r>
            <a:endParaRPr lang="ko-KR" altLang="en-US" dirty="0"/>
          </a:p>
          <a:p>
            <a:pPr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857224" y="1714488"/>
          <a:ext cx="7143800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7467600" cy="1143000"/>
          </a:xfrm>
        </p:spPr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고립성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1)</a:t>
            </a:r>
            <a:r>
              <a:rPr lang="ko-KR" altLang="en-US" dirty="0" smtClean="0"/>
              <a:t>기독교의 전래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428728" y="3714752"/>
          <a:ext cx="5095868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142844" y="2428868"/>
          <a:ext cx="621510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순서도: 대체 처리 5"/>
          <p:cNvSpPr/>
          <p:nvPr/>
        </p:nvSpPr>
        <p:spPr>
          <a:xfrm>
            <a:off x="6000760" y="4286256"/>
            <a:ext cx="1928826" cy="107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/>
              <a:t>야마구치</a:t>
            </a:r>
            <a:endParaRPr lang="ko-KR" altLang="en-US" sz="3200" dirty="0"/>
          </a:p>
        </p:txBody>
      </p:sp>
      <p:pic>
        <p:nvPicPr>
          <p:cNvPr id="7" name="그림 6" descr="Francis Xavi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2066" y="1071546"/>
            <a:ext cx="3770198" cy="5203568"/>
          </a:xfrm>
          <a:prstGeom prst="rect">
            <a:avLst/>
          </a:prstGeom>
        </p:spPr>
      </p:pic>
      <p:pic>
        <p:nvPicPr>
          <p:cNvPr id="8" name="그림 7" descr="제목 없음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928670"/>
            <a:ext cx="4857753" cy="55721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2)</a:t>
            </a:r>
            <a:r>
              <a:rPr lang="ko-KR" altLang="en-US" dirty="0" smtClean="0"/>
              <a:t>기독교의 신장</a:t>
            </a:r>
            <a:endParaRPr lang="ko-KR" altLang="en-US" dirty="0"/>
          </a:p>
        </p:txBody>
      </p:sp>
      <p:sp>
        <p:nvSpPr>
          <p:cNvPr id="5" name="아래쪽 화살표 설명선 4"/>
          <p:cNvSpPr/>
          <p:nvPr/>
        </p:nvSpPr>
        <p:spPr>
          <a:xfrm>
            <a:off x="2214546" y="2428868"/>
            <a:ext cx="4357718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/>
              <a:t>기독교인 영주들의 기독교 보호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2285984" y="4429132"/>
            <a:ext cx="4286280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/>
              <a:t>오다 </a:t>
            </a:r>
            <a:r>
              <a:rPr lang="ko-KR" altLang="en-US" sz="3200" dirty="0" err="1" smtClean="0"/>
              <a:t>노부나가의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호의적태도</a:t>
            </a:r>
            <a:endParaRPr lang="ko-KR" altLang="en-US" sz="3200" dirty="0" smtClean="0"/>
          </a:p>
        </p:txBody>
      </p:sp>
      <p:graphicFrame>
        <p:nvGraphicFramePr>
          <p:cNvPr id="8" name="차트 7"/>
          <p:cNvGraphicFramePr/>
          <p:nvPr/>
        </p:nvGraphicFramePr>
        <p:xfrm>
          <a:off x="1643042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Graphic spid="8" grpId="0" uiExpand="1">
        <p:bldSub>
          <a:bldChart bld="categoryEl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3)</a:t>
            </a:r>
            <a:r>
              <a:rPr lang="ko-KR" altLang="en-US" dirty="0" smtClean="0"/>
              <a:t>기독교의 탄압</a:t>
            </a:r>
            <a:endParaRPr lang="ko-KR" altLang="en-US" dirty="0"/>
          </a:p>
        </p:txBody>
      </p:sp>
      <p:graphicFrame>
        <p:nvGraphicFramePr>
          <p:cNvPr id="23" name="다이어그램 22"/>
          <p:cNvGraphicFramePr/>
          <p:nvPr/>
        </p:nvGraphicFramePr>
        <p:xfrm>
          <a:off x="714348" y="2000240"/>
          <a:ext cx="828680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B12EAB7-9CCF-49CA-A250-EF59D9998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graphicEl>
                                              <a:dgm id="{1B12EAB7-9CCF-49CA-A250-EF59D9998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graphicEl>
                                              <a:dgm id="{1B12EAB7-9CCF-49CA-A250-EF59D9998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70D9ED4-D263-461C-98EC-F113B7D1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graphicEl>
                                              <a:dgm id="{E70D9ED4-D263-461C-98EC-F113B7D1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graphicEl>
                                              <a:dgm id="{E70D9ED4-D263-461C-98EC-F113B7D1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64AF091-87D2-4C19-90A6-73D803AA7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graphicEl>
                                              <a:dgm id="{864AF091-87D2-4C19-90A6-73D803AA7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graphicEl>
                                              <a:dgm id="{864AF091-87D2-4C19-90A6-73D803AA7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EEFE873-86B4-4723-9075-C2527AE24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graphicEl>
                                              <a:dgm id="{6EEFE873-86B4-4723-9075-C2527AE24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graphicEl>
                                              <a:dgm id="{6EEFE873-86B4-4723-9075-C2527AE24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BB65A28-4586-4108-87B6-840CD42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graphicEl>
                                              <a:dgm id="{8BB65A28-4586-4108-87B6-840CD42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graphicEl>
                                              <a:dgm id="{8BB65A28-4586-4108-87B6-840CD42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4)</a:t>
            </a:r>
            <a:r>
              <a:rPr lang="ko-KR" altLang="en-US" dirty="0" smtClean="0"/>
              <a:t>기독교의 부활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214282" y="2643182"/>
            <a:ext cx="8643998" cy="28575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000496" y="3786190"/>
            <a:ext cx="500066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714480" y="3786190"/>
            <a:ext cx="500066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858016" y="3714752"/>
            <a:ext cx="500066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설명선 14"/>
          <p:cNvSpPr/>
          <p:nvPr/>
        </p:nvSpPr>
        <p:spPr>
          <a:xfrm>
            <a:off x="142844" y="2357430"/>
            <a:ext cx="3571900" cy="12144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err="1" smtClean="0"/>
              <a:t>메이지유신</a:t>
            </a:r>
            <a:r>
              <a:rPr lang="ko-KR" altLang="en-US" sz="2400" dirty="0" smtClean="0"/>
              <a:t> 중앙집권제가 확립</a:t>
            </a:r>
          </a:p>
        </p:txBody>
      </p:sp>
      <p:sp>
        <p:nvSpPr>
          <p:cNvPr id="17" name="위쪽 화살표 설명선 16"/>
          <p:cNvSpPr/>
          <p:nvPr/>
        </p:nvSpPr>
        <p:spPr>
          <a:xfrm>
            <a:off x="2714612" y="4643446"/>
            <a:ext cx="3000396" cy="12144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/>
              <a:t>유럽 각국의 반발</a:t>
            </a:r>
          </a:p>
        </p:txBody>
      </p:sp>
      <p:sp>
        <p:nvSpPr>
          <p:cNvPr id="18" name="아래쪽 화살표 설명선 17"/>
          <p:cNvSpPr/>
          <p:nvPr/>
        </p:nvSpPr>
        <p:spPr>
          <a:xfrm>
            <a:off x="5357818" y="2357430"/>
            <a:ext cx="3500462" cy="12144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/>
              <a:t>기독교 금지령의 포고문을 철폐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4)</a:t>
            </a:r>
            <a:r>
              <a:rPr lang="ko-KR" altLang="en-US" dirty="0" smtClean="0"/>
              <a:t>현대일본의 기독교인구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2428860" y="19288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신흥종교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신흥종교의 발생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357158" y="1714488"/>
          <a:ext cx="807249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499C88-087C-4B2B-9CEE-B649A88F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8499C88-087C-4B2B-9CEE-B649A88F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3F303A-23E0-4D3B-8AD4-C1607379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83F303A-23E0-4D3B-8AD4-C1607379A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035D7-B6F9-44E6-BF07-D3B3ADBDB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A9035D7-B6F9-44E6-BF07-D3B3ADBDB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AC0C78-5641-4E15-983B-3AF45B65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0AC0C78-5641-4E15-983B-3AF45B651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154860-FE14-4797-9737-FE5427696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6154860-FE14-4797-9737-FE5427696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기독교와 신흥종교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신흥종교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2)</a:t>
            </a:r>
            <a:r>
              <a:rPr lang="ko-KR" altLang="en-US" dirty="0" smtClean="0"/>
              <a:t>대표적인 신흥종교</a:t>
            </a:r>
            <a:endParaRPr lang="ko-KR" altLang="en-US" dirty="0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285720" y="2000240"/>
          <a:ext cx="807249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1643042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99C88-087C-4B2B-9CEE-B649A88F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8499C88-087C-4B2B-9CEE-B649A88F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F303A-23E0-4D3B-8AD4-C1607379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683F303A-23E0-4D3B-8AD4-C1607379A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9035D7-B6F9-44E6-BF07-D3B3ADBDB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A9035D7-B6F9-44E6-BF07-D3B3ADBDB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AC0C78-5641-4E15-983B-3AF45B65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0AC0C78-5641-4E15-983B-3AF45B651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154860-FE14-4797-9737-FE5427696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6154860-FE14-4797-9737-FE5427696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8499C88-087C-4B2B-9CEE-B649A88F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99C88-087C-4B2B-9CEE-B649A88F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683F303A-23E0-4D3B-8AD4-C1607379A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F303A-23E0-4D3B-8AD4-C1607379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A9035D7-B6F9-44E6-BF07-D3B3ADBDB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9035D7-B6F9-44E6-BF07-D3B3ADBDB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20AC0C78-5641-4E15-983B-3AF45B651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AC0C78-5641-4E15-983B-3AF45B65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6154860-FE14-4797-9737-FE5427696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154860-FE14-4797-9737-FE5427696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Graphic spid="7" grpId="1">
        <p:bldSub>
          <a:bldDgm/>
        </p:bldSub>
      </p:bldGraphic>
      <p:bldGraphic spid="5" grpId="0">
        <p:bldSub>
          <a:bldChart bld="category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1)</a:t>
            </a:r>
            <a:r>
              <a:rPr lang="ko-KR" altLang="en-US" sz="2800" dirty="0" smtClean="0"/>
              <a:t>다양한 종교</a:t>
            </a:r>
            <a:endParaRPr lang="ko-KR" altLang="en-US" sz="2800" dirty="0"/>
          </a:p>
        </p:txBody>
      </p:sp>
      <p:graphicFrame>
        <p:nvGraphicFramePr>
          <p:cNvPr id="8" name="내용 개체 틀 4"/>
          <p:cNvGraphicFramePr>
            <a:graphicFrameLocks/>
          </p:cNvGraphicFramePr>
          <p:nvPr/>
        </p:nvGraphicFramePr>
        <p:xfrm>
          <a:off x="457200" y="1928802"/>
          <a:ext cx="7467600" cy="45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2)</a:t>
            </a:r>
            <a:r>
              <a:rPr lang="ko-KR" altLang="en-US" dirty="0" smtClean="0"/>
              <a:t>일본인의 종교관</a:t>
            </a:r>
          </a:p>
        </p:txBody>
      </p:sp>
      <p:graphicFrame>
        <p:nvGraphicFramePr>
          <p:cNvPr id="6" name="다이어그램 5"/>
          <p:cNvGraphicFramePr/>
          <p:nvPr/>
        </p:nvGraphicFramePr>
        <p:xfrm>
          <a:off x="571472" y="1857364"/>
          <a:ext cx="869160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28" y="364331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</a:rPr>
              <a:t>종교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고립성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85720" y="642918"/>
          <a:ext cx="807249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내용 개체 틀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" name="내용 개체 틀 4" descr="smap_130044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2571736" y="2571744"/>
            <a:ext cx="3771900" cy="28321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E3770D-595E-4928-A39B-F8F57D55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7E3770D-595E-4928-A39B-F8F57D55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2A0BC7-A100-443A-8A35-3CE2A76C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F2A0BC7-A100-443A-8A35-3CE2A76C3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1891B0-D5B1-40C5-B6C0-56F852219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F71891B0-D5B1-40C5-B6C0-56F852219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41EB50-6A96-4700-9A68-2A1F7524E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9641EB50-6A96-4700-9A68-2A1F7524E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57881C-D42B-4E7A-8B82-3A70D73AF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657881C-D42B-4E7A-8B82-3A70D73AF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FDD1E-BD74-4E86-9DAD-193779F7A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0FAFDD1E-BD74-4E86-9DAD-193779F7A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959A26-F744-4F69-B1D0-80161A25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63959A26-F744-4F69-B1D0-80161A25E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D553AC-60A2-43AE-AB12-569F90924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76D553AC-60A2-43AE-AB12-569F90924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A602CC-FA17-4D5E-9956-DFAE1DA79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1A602CC-FA17-4D5E-9956-DFAE1DA79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F4FC9C-CCC5-4FC1-BF96-316ADC51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C2F4FC9C-CCC5-4FC1-BF96-316ADC518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4E1E9A-E935-4E30-83BC-93704DF8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3E4E1E9A-E935-4E30-83BC-93704DF8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170C60-FD01-46F5-8C79-8E2F9396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1170C60-FD01-46F5-8C79-8E2F9396E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0" y="0"/>
          <a:ext cx="914400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굽은 화살표 5"/>
          <p:cNvSpPr/>
          <p:nvPr/>
        </p:nvSpPr>
        <p:spPr>
          <a:xfrm flipV="1">
            <a:off x="1285852" y="4071942"/>
            <a:ext cx="785818" cy="11430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22834-7A0E-4F4F-AAE7-FED3FEA70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C22834-7A0E-4F4F-AAE7-FED3FEA70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5CBFE-2A54-45AA-8C27-5CEB4DA7D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F85CBFE-2A54-45AA-8C27-5CEB4DA7D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6187A-8E2A-43D3-B698-B7BF41BCD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106187A-8E2A-43D3-B698-B7BF41BCD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0E28C-9FA4-442F-A114-ED258217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110E28C-9FA4-442F-A114-ED258217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오본</a:t>
            </a:r>
            <a:r>
              <a:rPr lang="en-US" altLang="ko-KR" dirty="0" smtClean="0"/>
              <a:t>(</a:t>
            </a:r>
            <a:r>
              <a:rPr lang="ko-KR" altLang="en-US" dirty="0" smtClean="0"/>
              <a:t>お盆）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285852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31132200" descr="EMB00000f7082c4"/>
          <p:cNvPicPr>
            <a:picLocks noChangeAspect="1" noChangeArrowheads="1"/>
          </p:cNvPicPr>
          <p:nvPr/>
        </p:nvPicPr>
        <p:blipFill>
          <a:blip r:embed="rId6" cstate="print"/>
          <a:srcRect t="4828" r="42834" b="66068"/>
          <a:stretch>
            <a:fillRect/>
          </a:stretch>
        </p:blipFill>
        <p:spPr bwMode="auto">
          <a:xfrm>
            <a:off x="785786" y="1928802"/>
            <a:ext cx="3846489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CA53-0E5F-4DD2-B8F7-F3F31765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3C5CA53-0E5F-4DD2-B8F7-F3F31765A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3C5CA53-0E5F-4DD2-B8F7-F3F31765A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5CA53-0E5F-4DD2-B8F7-F3F31765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6EB8C-B769-4819-9FB2-DB646705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1F6EB8C-B769-4819-9FB2-DB646705A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1F6EB8C-B769-4819-9FB2-DB646705A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6EB8C-B769-4819-9FB2-DB646705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B6BC4-80F7-4A1F-BD0D-7A9D6D77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8BB6BC4-80F7-4A1F-BD0D-7A9D6D776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8BB6BC4-80F7-4A1F-BD0D-7A9D6D776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B6BC4-80F7-4A1F-BD0D-7A9D6D77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77DA5-B3D0-4820-9C5E-A1DC64FC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FE77DA5-B3D0-4820-9C5E-A1DC64FCD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 smtClean="0"/>
          </a:p>
          <a:p>
            <a:r>
              <a:rPr lang="ko-KR" altLang="en-US" dirty="0" err="1" smtClean="0"/>
              <a:t>히간</a:t>
            </a:r>
            <a:r>
              <a:rPr lang="en-US" altLang="ko-KR" dirty="0" smtClean="0"/>
              <a:t>(</a:t>
            </a:r>
            <a:r>
              <a:rPr lang="ko-KR" altLang="en-US" dirty="0" smtClean="0"/>
              <a:t>彼岸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357290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31134984" descr="EMB00000f7082c2"/>
          <p:cNvPicPr>
            <a:picLocks noChangeAspect="1" noChangeArrowheads="1"/>
          </p:cNvPicPr>
          <p:nvPr/>
        </p:nvPicPr>
        <p:blipFill>
          <a:blip r:embed="rId6" cstate="print"/>
          <a:srcRect t="54080" r="44351" b="17484"/>
          <a:stretch>
            <a:fillRect/>
          </a:stretch>
        </p:blipFill>
        <p:spPr bwMode="auto">
          <a:xfrm>
            <a:off x="2071670" y="1214422"/>
            <a:ext cx="3730044" cy="255639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31221248" descr="EMB00000f7082c2"/>
          <p:cNvPicPr>
            <a:picLocks noChangeAspect="1" noChangeArrowheads="1"/>
          </p:cNvPicPr>
          <p:nvPr/>
        </p:nvPicPr>
        <p:blipFill>
          <a:blip r:embed="rId6" cstate="print"/>
          <a:srcRect t="4340" r="44928" b="66144"/>
          <a:stretch>
            <a:fillRect/>
          </a:stretch>
        </p:blipFill>
        <p:spPr bwMode="auto">
          <a:xfrm>
            <a:off x="428596" y="3857628"/>
            <a:ext cx="3929090" cy="282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BC22A-093B-468E-BA89-C7DD027F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F4BC22A-093B-468E-BA89-C7DD027F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F4BC22A-093B-468E-BA89-C7DD027F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F4BC22A-093B-468E-BA89-C7DD027F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F4BC22A-093B-468E-BA89-C7DD027F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BC22A-093B-468E-BA89-C7DD027F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24D61-13AA-4A6D-BCD4-7CBAF980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F624D61-13AA-4A6D-BCD4-7CBAF980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F624D61-13AA-4A6D-BCD4-7CBAF980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F624D61-13AA-4A6D-BCD4-7CBAF980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F624D61-13AA-4A6D-BCD4-7CBAF980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24D61-13AA-4A6D-BCD4-7CBAF980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0876E-FA38-4E87-936C-16FAD49AD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4">
                                            <p:graphicEl>
                                              <a:dgm id="{B930876E-FA38-4E87-936C-16FAD49AD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4">
                                            <p:graphicEl>
                                              <a:dgm id="{B930876E-FA38-4E87-936C-16FAD49AD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종교의 다양성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시치고상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000100" y="1071546"/>
          <a:ext cx="7643866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26607408" descr="EMB0000129c8ad6"/>
          <p:cNvPicPr>
            <a:picLocks noChangeAspect="1" noChangeArrowheads="1"/>
          </p:cNvPicPr>
          <p:nvPr/>
        </p:nvPicPr>
        <p:blipFill>
          <a:blip r:embed="rId6"/>
          <a:srcRect l="30696" t="18112" r="19450" b="7414"/>
          <a:stretch>
            <a:fillRect/>
          </a:stretch>
        </p:blipFill>
        <p:spPr bwMode="auto">
          <a:xfrm>
            <a:off x="2214546" y="1571612"/>
            <a:ext cx="527675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69BB5DE2-BD5F-4811-9694-9E8CEA992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B19F4E70-AD87-422B-872A-5A0A1B0B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5BD691CE-8F44-4094-988F-B4A3A8A49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DD42C922-FBBF-4E31-9CB6-E740BE5A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</a:t>
            </a:r>
            <a:r>
              <a:rPr lang="ko-KR" altLang="en-US" dirty="0" err="1" smtClean="0"/>
              <a:t>종교의다양성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785918" y="2786058"/>
            <a:ext cx="392909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 smtClean="0"/>
              <a:t>현세이익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생활공동체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생활공동체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7467600" cy="487375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1357290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DAE71-4066-46E1-9920-279A23D2A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0DAE71-4066-46E1-9920-279A23D2A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0DAE71-4066-46E1-9920-279A23D2A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F9711D-3A8B-448E-9A9B-34B8EC35A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67F9711D-3A8B-448E-9A9B-34B8EC35A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7F9711D-3A8B-448E-9A9B-34B8EC35A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1D1C9-A3C5-45DB-ABD9-52EFF954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40C1D1C9-A3C5-45DB-ABD9-52EFF954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0C1D1C9-A3C5-45DB-ABD9-52EFF954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30FD0-C5DB-4DE4-817C-8F9A45125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5B30FD0-C5DB-4DE4-817C-8F9A45125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5B30FD0-C5DB-4DE4-817C-8F9A45125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F6177-35DD-4D40-BF24-4FD515BB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E63F6177-35DD-4D40-BF24-4FD515BB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E63F6177-35DD-4D40-BF24-4FD515BB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7BE91B-0BAC-4E83-9BCB-6A848B386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437BE91B-0BAC-4E83-9BCB-6A848B386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37BE91B-0BAC-4E83-9BCB-6A848B386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생활공동체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714480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14480" y="3429000"/>
            <a:ext cx="3852866" cy="2187696"/>
          </a:xfrm>
        </p:spPr>
        <p:txBody>
          <a:bodyPr/>
          <a:lstStyle/>
          <a:p>
            <a:pPr>
              <a:buNone/>
            </a:pPr>
            <a:r>
              <a:rPr lang="ko-KR" altLang="en-US" sz="3500" dirty="0" smtClean="0">
                <a:solidFill>
                  <a:schemeClr val="bg1"/>
                </a:solidFill>
              </a:rPr>
              <a:t>무라</a:t>
            </a:r>
            <a:r>
              <a:rPr lang="en-US" altLang="ko-KR" sz="3500" dirty="0" smtClean="0">
                <a:solidFill>
                  <a:schemeClr val="bg1"/>
                </a:solidFill>
              </a:rPr>
              <a:t>(</a:t>
            </a:r>
            <a:r>
              <a:rPr lang="ko-KR" altLang="en-US" sz="3500" dirty="0" err="1" smtClean="0">
                <a:solidFill>
                  <a:schemeClr val="bg1"/>
                </a:solidFill>
              </a:rPr>
              <a:t>村마을</a:t>
            </a:r>
            <a:r>
              <a:rPr lang="en-US" altLang="ko-KR" sz="3500" dirty="0" smtClean="0">
                <a:solidFill>
                  <a:schemeClr val="bg1"/>
                </a:solidFill>
              </a:rPr>
              <a:t>)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75FC33-8841-4F9F-BF7A-A1727476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75FC33-8841-4F9F-BF7A-A17274766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823F6-1154-4A33-B3CA-60B5EEEEC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65823F6-1154-4A33-B3CA-60B5EEEEC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9B86E7-21FA-444F-9958-9561EF18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F9B86E7-21FA-444F-9958-9561EF189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ECA37-D3FB-45FB-B9B5-AF575C0E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41ECA37-D3FB-45FB-B9B5-AF575C0E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3EA91-5157-41EA-818C-931051BA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E23EA91-5157-41EA-818C-931051BA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6B6885-C79D-4979-A2C3-EF63C3E92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06B6885-C79D-4979-A2C3-EF63C3E92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7A549-FF42-4445-ABFF-8F4DE7983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F3D7A549-FF42-4445-ABFF-8F4DE7983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생활공동체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928662" y="1643050"/>
          <a:ext cx="733428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55E7B-7FBD-4CF6-AA76-54865788C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1255E7B-7FBD-4CF6-AA76-54865788C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49867-4F20-404A-AB49-41C6DB90A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6949867-4F20-404A-AB49-41C6DB90A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6949867-4F20-404A-AB49-41C6DB90A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B4671-4597-4A38-82AE-566E23B7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5AB4671-4597-4A38-82AE-566E23B7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5AB4671-4597-4A38-82AE-566E23B7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3209D-E9E9-441F-BAAA-F0213F55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713209D-E9E9-441F-BAAA-F0213F55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713209D-E9E9-441F-BAAA-F0213F55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C7504-47CE-4FC5-8002-3923B43A8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9EC7504-47CE-4FC5-8002-3923B43A8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9EC7504-47CE-4FC5-8002-3923B43A8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고립성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857224" y="1428736"/>
          <a:ext cx="683421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FE9F1C-483B-4669-B291-4F89BA3A0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7FE9F1C-483B-4669-B291-4F89BA3A0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7FE9F1C-483B-4669-B291-4F89BA3A0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48351E-01A0-47B3-BF26-E037A4A66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B48351E-01A0-47B3-BF26-E037A4A66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B48351E-01A0-47B3-BF26-E037A4A66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171F8F-7531-49E3-B638-5237E6526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9171F8F-7531-49E3-B638-5237E6526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D9171F8F-7531-49E3-B638-5237E6526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85D60-BC05-4B9A-974A-F1F4F346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A3A85D60-BC05-4B9A-974A-F1F4F346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A3A85D60-BC05-4B9A-974A-F1F4F346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-2000296" y="1714488"/>
          <a:ext cx="1050138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A757F-1055-4B57-8DDE-AD23C6E5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E2A757F-1055-4B57-8DDE-AD23C6E5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E2A757F-1055-4B57-8DDE-AD23C6E5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8E2A757F-1055-4B57-8DDE-AD23C6E5B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18A83-4144-45A8-B07D-386E43E5D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4A18A83-4144-45A8-B07D-386E43E5D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4A18A83-4144-45A8-B07D-386E43E5D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4A18A83-4144-45A8-B07D-386E43E5D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98561-F50E-4A8C-8550-36335960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A498561-F50E-4A8C-8550-36335960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A498561-F50E-4A8C-8550-36335960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A498561-F50E-4A8C-8550-363359605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542A8-7553-4FAE-9480-F4FFDCD5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D7A542A8-7553-4FAE-9480-F4FFDCD5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7A542A8-7553-4FAE-9480-F4FFDCD5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7A542A8-7553-4FAE-9480-F4FFDCD56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92821-1E52-41FA-8E22-1300CE16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6892821-1E52-41FA-8E22-1300CE16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6892821-1E52-41FA-8E22-1300CE16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96892821-1E52-41FA-8E22-1300CE164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D984A-876B-4D16-A66E-9B04268DF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393D984A-876B-4D16-A66E-9B04268DF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93D984A-876B-4D16-A66E-9B04268DF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393D984A-876B-4D16-A66E-9B04268DF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500CD-F76B-4C2E-883E-1192DEE3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5EA500CD-F76B-4C2E-883E-1192DEE3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EA500CD-F76B-4C2E-883E-1192DEE3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5EA500CD-F76B-4C2E-883E-1192DEE3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1)</a:t>
            </a:r>
            <a:r>
              <a:rPr lang="ko-KR" altLang="en-US" dirty="0" smtClean="0"/>
              <a:t>지형적인 측면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142976" y="2000240"/>
          <a:ext cx="6977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 descr="5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2143116"/>
            <a:ext cx="7207046" cy="43577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7ED76-B012-4491-8E85-B12DF7C37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EE7ED76-B012-4491-8E85-B12DF7C37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EE7ED76-B012-4491-8E85-B12DF7C37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55F3F-5C13-40DD-8CC3-AC54FC2B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E355F3F-5C13-40DD-8CC3-AC54FC2B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E355F3F-5C13-40DD-8CC3-AC54FC2B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「이에</a:t>
            </a:r>
            <a:r>
              <a:rPr lang="en-US" altLang="ko-KR" dirty="0" smtClean="0"/>
              <a:t>(</a:t>
            </a:r>
            <a:r>
              <a:rPr lang="ko-KR" altLang="en-US" dirty="0" smtClean="0"/>
              <a:t>家</a:t>
            </a:r>
            <a:r>
              <a:rPr lang="en-US" altLang="ko-KR" dirty="0" smtClean="0"/>
              <a:t>)</a:t>
            </a:r>
            <a:r>
              <a:rPr lang="ko-KR" altLang="en-US" dirty="0" smtClean="0"/>
              <a:t>」제도</a:t>
            </a:r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571472" y="785794"/>
          <a:ext cx="8001056" cy="671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19A5A9-5F81-4509-B42A-82E2FD235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919A5A9-5F81-4509-B42A-82E2FD235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919A5A9-5F81-4509-B42A-82E2FD235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F33F88-7985-410D-BB46-35A9F92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EF33F88-7985-410D-BB46-35A9F92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EF33F88-7985-410D-BB46-35A9F92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E251B-30B1-4A14-811F-F82B4CD23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1EE251B-30B1-4A14-811F-F82B4CD23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1EE251B-30B1-4A14-811F-F82B4CD23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50337-A2F8-4FF9-818D-88CCC432F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8A50337-A2F8-4FF9-818D-88CCC432F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8A50337-A2F8-4FF9-818D-88CCC432F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CE09E4-1ADB-4662-A00A-49932880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1CE09E4-1ADB-4662-A00A-49932880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01CE09E4-1ADB-4662-A00A-49932880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79888-A45D-48FD-ABCE-C66DE5A9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A779888-A45D-48FD-ABCE-C66DE5A9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A779888-A45D-48FD-ABCE-C66DE5A9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3)</a:t>
            </a:r>
            <a:r>
              <a:rPr lang="ko-KR" altLang="en-US" dirty="0" err="1" smtClean="0"/>
              <a:t>마츠리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642910" y="1928802"/>
          <a:ext cx="7929618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 descr="128_tai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071678"/>
            <a:ext cx="7786742" cy="45839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DCD471-1035-449E-8093-B9BD868F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6DCD471-1035-449E-8093-B9BD868F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6DCD471-1035-449E-8093-B9BD868F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2CABF-0265-4612-8544-8C0AACC7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412CABF-0265-4612-8544-8C0AACC7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412CABF-0265-4612-8544-8C0AACC7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집단주의의 영향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642910" y="2214554"/>
          <a:ext cx="742955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65E685-1546-41DB-8B1D-478A61753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465E685-1546-41DB-8B1D-478A61753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465E685-1546-41DB-8B1D-478A61753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CB3F9-36F3-4143-8333-E3832F10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02CB3F9-36F3-4143-8333-E3832F10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02CB3F9-36F3-4143-8333-E3832F10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49365-FA8E-425B-9CC2-02E4B9F8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2A49365-FA8E-425B-9CC2-02E4B9F8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2A49365-FA8E-425B-9CC2-02E4B9F8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85DEDB-8217-4EC1-B69D-2B09C6425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185DEDB-8217-4EC1-B69D-2B09C6425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185DEDB-8217-4EC1-B69D-2B09C6425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619F2-7B90-4F61-9C9A-209BEEE1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15619F2-7B90-4F61-9C9A-209BEEE1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715619F2-7B90-4F61-9C9A-209BEEE1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73E1A-DC5E-4A42-99D6-582A987CF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BA73E1A-DC5E-4A42-99D6-582A987CF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BA73E1A-DC5E-4A42-99D6-582A987CF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C394E-24BF-4477-BC8B-C1441B219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8BFC394E-24BF-4477-BC8B-C1441B219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BFC394E-24BF-4477-BC8B-C1441B219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61BD45-82CB-40E8-B316-5D16FE81A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0661BD45-82CB-40E8-B316-5D16FE81A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0661BD45-82CB-40E8-B316-5D16FE81A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무라히치부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규율 및 질서를 어긴 자에 대해 집단이 가하는 소극적인 제재행위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500166" y="3214686"/>
            <a:ext cx="5857916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3000" dirty="0" smtClean="0"/>
              <a:t>장례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화제를 제외한 제재 대상자와의 모든 교류를 일체 끊는다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성인식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결혼식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출산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병의 수발</a:t>
            </a:r>
            <a:r>
              <a:rPr lang="en-US" altLang="ko-KR" sz="3000" dirty="0" smtClean="0"/>
              <a:t>, </a:t>
            </a:r>
            <a:r>
              <a:rPr lang="ko-KR" altLang="en-US" sz="3000" dirty="0" err="1" smtClean="0"/>
              <a:t>가옥신축및</a:t>
            </a:r>
            <a:r>
              <a:rPr lang="ko-KR" altLang="en-US" sz="3000" dirty="0" smtClean="0"/>
              <a:t> 재건축의 지원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수해시의 복구지원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여행 등</a:t>
            </a:r>
            <a:r>
              <a:rPr lang="en-US" altLang="ko-KR" sz="3000" dirty="0" smtClean="0"/>
              <a:t>)</a:t>
            </a:r>
            <a:endParaRPr lang="ko-KR" altLang="en-US" sz="3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집단주의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714356"/>
          <a:ext cx="10358510" cy="635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90A6D-AD1C-434F-AB08-F90D3321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F190A6D-AD1C-434F-AB08-F90D3321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F190A6D-AD1C-434F-AB08-F90D3321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63529-962A-43A5-8A4F-FAABF0A52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3163529-962A-43A5-8A4F-FAABF0A52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3163529-962A-43A5-8A4F-FAABF0A52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7C347-8A48-493E-AE48-A90CEE5D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F17C347-8A48-493E-AE48-A90CEE5D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F17C347-8A48-493E-AE48-A90CEE5D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4919D-D9A2-4928-BF9B-379523221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A74919D-D9A2-4928-BF9B-379523221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A74919D-D9A2-4928-BF9B-379523221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F87089-1052-4F65-B0C1-ECC75237D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EF87089-1052-4F65-B0C1-ECC75237D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EF87089-1052-4F65-B0C1-ECC75237D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931A0-D5C0-4EDB-B6C5-6E9558500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28931A0-D5C0-4EDB-B6C5-6E9558500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28931A0-D5C0-4EDB-B6C5-6E9558500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643042" y="2214554"/>
          <a:ext cx="5048264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0C1F2-DD9F-4EF5-9822-5B7D0D902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EA0C1F2-DD9F-4EF5-9822-5B7D0D902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EA0C1F2-DD9F-4EF5-9822-5B7D0D902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828E0-66FB-4539-8567-F520CD118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2C828E0-66FB-4539-8567-F520CD118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2C828E0-66FB-4539-8567-F520CD118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9C5786-498C-4079-8274-9AFA7C5D4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F9C5786-498C-4079-8274-9AFA7C5D4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F9C5786-498C-4079-8274-9AFA7C5D4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2E79A-FE13-4EFC-B824-46D2F899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DC2E79A-FE13-4EFC-B824-46D2F899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DC2E79A-FE13-4EFC-B824-46D2F899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071538" y="2143116"/>
          <a:ext cx="6500858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8682-5097-4F26-906B-21B0B97A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B328682-5097-4F26-906B-21B0B97A0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2866F-60A1-47C2-B4EB-432322DA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272866F-60A1-47C2-B4EB-432322DA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B81E8-785D-4B4E-A57E-2A0DA8379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ADB81E8-785D-4B4E-A57E-2A0DA8379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2776AE-20D6-4A89-8D78-D4DAAB73F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62776AE-20D6-4A89-8D78-D4DAAB73F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447B-E683-41BE-83CE-950E8CC39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DC4447B-E683-41BE-83CE-950E8CC39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CCF4F7-A233-4FDC-9813-5725360A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ECCF4F7-A233-4FDC-9813-5725360A8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32863-969B-4638-9E68-9796193CC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6832863-969B-4638-9E68-9796193CC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20490-1775-4FB1-AC5C-8B6ADC4D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1C20490-1775-4FB1-AC5C-8B6ADC4D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BD50D-456E-4BD4-B10D-EF16F07A8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EBD50D-456E-4BD4-B10D-EF16F07A8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자연관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571472" y="1000108"/>
          <a:ext cx="728667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91D6AA-2F27-4E9D-A1B0-1F8641B5F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891D6AA-2F27-4E9D-A1B0-1F8641B5F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891D6AA-2F27-4E9D-A1B0-1F8641B5F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1697D-8E2E-4FA1-B1A3-C05A33AD7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181697D-8E2E-4FA1-B1A3-C05A33AD7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181697D-8E2E-4FA1-B1A3-C05A33AD7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6FBF6-281F-4279-A46B-1AAEF02D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01F6FBF6-281F-4279-A46B-1AAEF02D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01F6FBF6-281F-4279-A46B-1AAEF02D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8E7F0-6D33-424B-BA56-48BE3A9D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5D8E7F0-6D33-424B-BA56-48BE3A9D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5D8E7F0-6D33-424B-BA56-48BE3A9D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8DF846-99BF-4EB2-9C3F-D4D7A007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EE8DF846-99BF-4EB2-9C3F-D4D7A007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EE8DF846-99BF-4EB2-9C3F-D4D7A007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BCD80-D565-4A7F-B4CA-7215C091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9B6BCD80-D565-4A7F-B4CA-7215C091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9B6BCD80-D565-4A7F-B4CA-7215C091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0372B4-E493-4F7B-8872-10ADABB23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10372B4-E493-4F7B-8872-10ADABB23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510372B4-E493-4F7B-8872-10ADABB23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0ADF75-55D8-4B4F-90DE-0A4F9E980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F0ADF75-55D8-4B4F-90DE-0A4F9E980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F0ADF75-55D8-4B4F-90DE-0A4F9E980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7390E0-06C5-475C-9916-11550B22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67390E0-06C5-475C-9916-11550B22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67390E0-06C5-475C-9916-11550B22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857356" y="1857364"/>
          <a:ext cx="497682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graphicEl>
                                              <a:dgm id="{592A2A15-ABD6-415C-AD1B-AE575A01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graphicEl>
                                              <a:dgm id="{592A2A15-ABD6-415C-AD1B-AE575A013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>
                                            <p:graphicEl>
                                              <a:dgm id="{569D3C67-2D86-498D-BFD9-4FF57F5F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4">
                                            <p:graphicEl>
                                              <a:dgm id="{569D3C67-2D86-498D-BFD9-4FF57F5FA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무사도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643174" y="2500306"/>
            <a:ext cx="3571900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/>
              <a:t>의미</a:t>
            </a:r>
            <a:endParaRPr lang="ko-KR" altLang="en-US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자연관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1285852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C1F023-B5DC-4154-BA74-8551C1CD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6C1F023-B5DC-4154-BA74-8551C1CD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6C1F023-B5DC-4154-BA74-8551C1CD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3BBBEF-B0FF-4493-BBB1-515D63B68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AE3BBBEF-B0FF-4493-BBB1-515D63B68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AE3BBBEF-B0FF-4493-BBB1-515D63B68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6B5AD-8BD3-424E-9EFE-87E24C90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F36B5AD-8BD3-424E-9EFE-87E24C90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F36B5AD-8BD3-424E-9EFE-87E24C90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8EF14-CAF1-4F12-A070-EE17B2FFB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318EF14-CAF1-4F12-A070-EE17B2FFB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318EF14-CAF1-4F12-A070-EE17B2FFB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8501B0-1AF9-4DF0-98B2-E87091694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08501B0-1AF9-4DF0-98B2-E87091694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08501B0-1AF9-4DF0-98B2-E87091694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066B7F-DCDE-42AF-85B0-5883EC60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D066B7F-DCDE-42AF-85B0-5883EC60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7D066B7F-DCDE-42AF-85B0-5883EC60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1FFB69-13AB-4B30-8F42-5172BA2D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91FFB69-13AB-4B30-8F42-5172BA2D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91FFB69-13AB-4B30-8F42-5172BA2D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외래문화의 충격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외래문화의 충격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시대에따른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가지 분류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285720" y="2071678"/>
          <a:ext cx="8643998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6211312" descr="EMB0000039c70d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285992"/>
            <a:ext cx="5230141" cy="371477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65949600" descr="EMB0000039c70d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285992"/>
            <a:ext cx="1697066" cy="200026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66640504" descr="EMB0000039c70d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1" y="4286256"/>
            <a:ext cx="1709199" cy="171451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65907384" descr="EMB0000039c70d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2285992"/>
            <a:ext cx="3714776" cy="3714776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4" name="_x65928448" descr="EMB0000039c70d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3214686"/>
            <a:ext cx="2800092" cy="1928826"/>
          </a:xfrm>
          <a:prstGeom prst="rect">
            <a:avLst/>
          </a:prstGeom>
          <a:noFill/>
        </p:spPr>
      </p:pic>
      <p:pic>
        <p:nvPicPr>
          <p:cNvPr id="1033" name="_x63602320" descr="EMB0000039c70d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2571744"/>
            <a:ext cx="2103437" cy="3284537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6" name="_x65115152" descr="EMB0000039c70d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0" y="3500438"/>
            <a:ext cx="3000396" cy="3137969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0" name="_x65235752" descr="EMB0000039c70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7554" y="2357430"/>
            <a:ext cx="2643206" cy="1721232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2" name="_x64260536" descr="EMB0000039c70d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488" y="2285992"/>
            <a:ext cx="3214710" cy="321471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4" name="_x64704000" descr="EMB0000039c70e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868" y="3857628"/>
            <a:ext cx="3041582" cy="2714644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49" name="_x99120352" descr="EMB0000129c8ac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10" y="2071678"/>
            <a:ext cx="2571768" cy="32322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83B9E-0185-4898-BDFB-88886301F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3783B9E-0185-4898-BDFB-88886301F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D0BA8-6304-44FE-A1A7-2D5BDF18A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A6D0BA8-6304-44FE-A1A7-2D5BDF18A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9AD27A-DCD2-4491-BA5A-0BF493C8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E9AD27A-DCD2-4491-BA5A-0BF493C88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555893-9A9D-4F44-B7E7-DE90B422A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8555893-9A9D-4F44-B7E7-DE90B422A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E314C-A339-4D0F-8023-2A4A6DAAB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784E314C-A339-4D0F-8023-2A4A6DAAB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ECA00-DF06-4BDC-9DBF-C9551CBE7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CC1ECA00-DF06-4BDC-9DBF-C9551CBE7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DD067-8F13-47D0-A5C2-AC01EBA70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9FDD067-8F13-47D0-A5C2-AC01EBA70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73440-CB7E-4830-9279-439F8D8E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20373440-CB7E-4830-9279-439F8D8E1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50BBF7-6363-49E2-9DC9-6CE47C7C7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6450BBF7-6363-49E2-9DC9-6CE47C7C7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239EA8-3AC3-4C4C-AB21-CE3305486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44239EA8-3AC3-4C4C-AB21-CE3305486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E4F859-126E-40CF-B83D-3657F1BAB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FDE4F859-126E-40CF-B83D-3657F1BAB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E43150-F029-424C-9515-B06A8D313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6CE43150-F029-424C-9515-B06A8D313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028F5C-4622-42B7-9351-C5306640F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88028F5C-4622-42B7-9351-C5306640F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5D4BF-14BF-457D-A25C-2568B62FE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ED95D4BF-14BF-457D-A25C-2568B62FE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CC64E2-F9D6-4C86-8519-BE2979735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graphicEl>
                                              <a:dgm id="{93CC64E2-F9D6-4C86-8519-BE2979735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47ED99-299B-4922-880B-73A459C0D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EA47ED99-299B-4922-880B-73A459C0D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885A72-E483-47FE-A21C-2AF4BDA28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">
                                            <p:graphicEl>
                                              <a:dgm id="{33885A72-E483-47FE-A21C-2AF4BDA28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B03C0-881F-46F6-A7F1-C2A984349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88CB03C0-881F-46F6-A7F1-C2A984349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4B671B-2976-4D8E-8890-1A15E97F0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">
                                            <p:graphicEl>
                                              <a:dgm id="{DC4B671B-2976-4D8E-8890-1A15E97F0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641</TotalTime>
  <Words>1326</Words>
  <Application>Microsoft Office PowerPoint</Application>
  <PresentationFormat>화면 슬라이드 쇼(4:3)</PresentationFormat>
  <Paragraphs>343</Paragraphs>
  <Slides>63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4" baseType="lpstr">
      <vt:lpstr>오렌지</vt:lpstr>
      <vt:lpstr>제1부 현대일본의 사회구조</vt:lpstr>
      <vt:lpstr>차 례</vt:lpstr>
      <vt:lpstr>1. 고립성</vt:lpstr>
      <vt:lpstr>1.고립성</vt:lpstr>
      <vt:lpstr>1. 고립성</vt:lpstr>
      <vt:lpstr>2. 자연관</vt:lpstr>
      <vt:lpstr>2. 자연관</vt:lpstr>
      <vt:lpstr>3. 외래문화의 충격</vt:lpstr>
      <vt:lpstr>3. 외래문화의 충격</vt:lpstr>
      <vt:lpstr>4. 종교관</vt:lpstr>
      <vt:lpstr>(1)불교</vt:lpstr>
      <vt:lpstr>(1)불교</vt:lpstr>
      <vt:lpstr>(2)유교</vt:lpstr>
      <vt:lpstr>(2)유교</vt:lpstr>
      <vt:lpstr>(2)유교</vt:lpstr>
      <vt:lpstr>2.일본의 유교 수용과정 특징(1/3) </vt:lpstr>
      <vt:lpstr>2.일본의 유교 수용과정 특징(2/3) </vt:lpstr>
      <vt:lpstr>(2)유교</vt:lpstr>
      <vt:lpstr>(2)유교</vt:lpstr>
      <vt:lpstr>(2)유교</vt:lpstr>
      <vt:lpstr>4. 결론</vt:lpstr>
      <vt:lpstr>(3)신도</vt:lpstr>
      <vt:lpstr>(2)신도</vt:lpstr>
      <vt:lpstr>(3) 신도</vt:lpstr>
      <vt:lpstr>(3) 신도</vt:lpstr>
      <vt:lpstr>(3)신도</vt:lpstr>
      <vt:lpstr>(3)신도</vt:lpstr>
      <vt:lpstr>(3)신도</vt:lpstr>
      <vt:lpstr>(4)기독교와 신흥종교</vt:lpstr>
      <vt:lpstr>(4)기독교와 신흥종교 - 기독교</vt:lpstr>
      <vt:lpstr>(4)기독교와 신흥종교 - 기독교</vt:lpstr>
      <vt:lpstr>(4)기독교와 신흥종교 - 기독교</vt:lpstr>
      <vt:lpstr>(4)기독교와 신흥종교 - 기독교</vt:lpstr>
      <vt:lpstr>(4)기독교와 신흥종교 - 기독교</vt:lpstr>
      <vt:lpstr>(4)기독교와 신흥종교 - 신흥종교</vt:lpstr>
      <vt:lpstr>(4)기독교와 신흥종교 - 신흥종교</vt:lpstr>
      <vt:lpstr>(5) 종교의 다양성</vt:lpstr>
      <vt:lpstr>(5) 종교의 다양성</vt:lpstr>
      <vt:lpstr>(5) 종교의 다양성</vt:lpstr>
      <vt:lpstr>(5) 종교의 다양성</vt:lpstr>
      <vt:lpstr>(5) 종교의 다양성</vt:lpstr>
      <vt:lpstr>(5) 종교의 다양성</vt:lpstr>
      <vt:lpstr>(5) 종교의 다양성</vt:lpstr>
      <vt:lpstr>(5)종교의다양성</vt:lpstr>
      <vt:lpstr>5. 생활공동체</vt:lpstr>
      <vt:lpstr>5. 생활공동체</vt:lpstr>
      <vt:lpstr>5. 생활공동체</vt:lpstr>
      <vt:lpstr>5. 생활공동체</vt:lpstr>
      <vt:lpstr>6. 집단주의</vt:lpstr>
      <vt:lpstr>6. 집단주의</vt:lpstr>
      <vt:lpstr>6. 집단주의</vt:lpstr>
      <vt:lpstr>6. 집단주의</vt:lpstr>
      <vt:lpstr>6. 집단주의</vt:lpstr>
      <vt:lpstr>6. 집단주의</vt:lpstr>
      <vt:lpstr>6. 집단주의</vt:lpstr>
      <vt:lpstr>6. 집단주의</vt:lpstr>
      <vt:lpstr>7.무사도</vt:lpstr>
      <vt:lpstr>7. 무사도</vt:lpstr>
      <vt:lpstr>7. 무사도</vt:lpstr>
      <vt:lpstr>7. 무사도</vt:lpstr>
      <vt:lpstr>7. 무사도</vt:lpstr>
      <vt:lpstr>7. 무사도</vt:lpstr>
      <vt:lpstr>감사합니다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제1부 현대일본의 사회구조</dc:title>
  <dc:creator>OWNER</dc:creator>
  <cp:lastModifiedBy>sec</cp:lastModifiedBy>
  <cp:revision>81</cp:revision>
  <dcterms:created xsi:type="dcterms:W3CDTF">2010-03-31T15:19:46Z</dcterms:created>
  <dcterms:modified xsi:type="dcterms:W3CDTF">2010-04-05T07:50:08Z</dcterms:modified>
</cp:coreProperties>
</file>