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77" r:id="rId10"/>
    <p:sldId id="269" r:id="rId11"/>
    <p:sldId id="259" r:id="rId12"/>
    <p:sldId id="266" r:id="rId13"/>
    <p:sldId id="272" r:id="rId14"/>
    <p:sldId id="273" r:id="rId15"/>
    <p:sldId id="274" r:id="rId16"/>
    <p:sldId id="268" r:id="rId17"/>
    <p:sldId id="275" r:id="rId18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3" autoAdjust="0"/>
    <p:restoredTop sz="94660"/>
  </p:normalViewPr>
  <p:slideViewPr>
    <p:cSldViewPr>
      <p:cViewPr varScale="1">
        <p:scale>
          <a:sx n="60" d="100"/>
          <a:sy n="60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4414DB-CE6C-48A3-B039-E5F051DBFB8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F1BD1721-7593-44A3-9F6A-B52E8FF7EDE1}">
      <dgm:prSet/>
      <dgm:spPr/>
      <dgm:t>
        <a:bodyPr/>
        <a:lstStyle/>
        <a:p>
          <a:pPr rtl="0" latinLnBrk="1"/>
          <a:r>
            <a:rPr lang="ko-KR" dirty="0" smtClean="0"/>
            <a:t>국상 상호관계를 </a:t>
          </a:r>
          <a:r>
            <a:rPr lang="ko-KR" dirty="0" err="1" smtClean="0"/>
            <a:t>규율하는</a:t>
          </a:r>
          <a:r>
            <a:rPr lang="ko-KR" dirty="0" smtClean="0"/>
            <a:t> 법이다</a:t>
          </a:r>
          <a:r>
            <a:rPr lang="en-US" dirty="0" smtClean="0"/>
            <a:t>.</a:t>
          </a:r>
          <a:endParaRPr lang="ko-KR" dirty="0"/>
        </a:p>
      </dgm:t>
    </dgm:pt>
    <dgm:pt modelId="{C04B146D-1F22-4934-BB5C-6F7A1C2AA6F4}" type="parTrans" cxnId="{5CE76F06-8206-40D6-B141-EE817E220AC8}">
      <dgm:prSet/>
      <dgm:spPr/>
      <dgm:t>
        <a:bodyPr/>
        <a:lstStyle/>
        <a:p>
          <a:pPr latinLnBrk="1"/>
          <a:endParaRPr lang="ko-KR" altLang="en-US"/>
        </a:p>
      </dgm:t>
    </dgm:pt>
    <dgm:pt modelId="{371A4086-A825-47DD-9821-B0FEEA62AE7C}" type="sibTrans" cxnId="{5CE76F06-8206-40D6-B141-EE817E220AC8}">
      <dgm:prSet/>
      <dgm:spPr/>
      <dgm:t>
        <a:bodyPr/>
        <a:lstStyle/>
        <a:p>
          <a:pPr latinLnBrk="1"/>
          <a:endParaRPr lang="ko-KR" altLang="en-US"/>
        </a:p>
      </dgm:t>
    </dgm:pt>
    <dgm:pt modelId="{FD322F06-0142-460A-8297-66709BDA72B4}">
      <dgm:prSet/>
      <dgm:spPr/>
      <dgm:t>
        <a:bodyPr/>
        <a:lstStyle/>
        <a:p>
          <a:pPr rtl="0" latinLnBrk="1"/>
          <a:r>
            <a:rPr lang="ko-KR" dirty="0" smtClean="0"/>
            <a:t>근대국제법이 발전된 것이다</a:t>
          </a:r>
          <a:r>
            <a:rPr lang="en-US" dirty="0" smtClean="0"/>
            <a:t>.</a:t>
          </a:r>
          <a:endParaRPr lang="ko-KR" dirty="0"/>
        </a:p>
      </dgm:t>
    </dgm:pt>
    <dgm:pt modelId="{B77438DB-E197-4CC2-87A1-ABADA0D804EE}" type="parTrans" cxnId="{8F866C49-EB1F-4C26-80B0-A4D243BE0296}">
      <dgm:prSet/>
      <dgm:spPr/>
      <dgm:t>
        <a:bodyPr/>
        <a:lstStyle/>
        <a:p>
          <a:pPr latinLnBrk="1"/>
          <a:endParaRPr lang="ko-KR" altLang="en-US"/>
        </a:p>
      </dgm:t>
    </dgm:pt>
    <dgm:pt modelId="{142900FC-F9D0-47BC-897D-0A24B87632AC}" type="sibTrans" cxnId="{8F866C49-EB1F-4C26-80B0-A4D243BE0296}">
      <dgm:prSet/>
      <dgm:spPr/>
      <dgm:t>
        <a:bodyPr/>
        <a:lstStyle/>
        <a:p>
          <a:pPr latinLnBrk="1"/>
          <a:endParaRPr lang="ko-KR" altLang="en-US"/>
        </a:p>
      </dgm:t>
    </dgm:pt>
    <dgm:pt modelId="{22D0456C-9689-4B83-8D1A-34D08B475B36}">
      <dgm:prSet/>
      <dgm:spPr/>
      <dgm:t>
        <a:bodyPr/>
        <a:lstStyle/>
        <a:p>
          <a:pPr rtl="0" latinLnBrk="1"/>
          <a:r>
            <a:rPr lang="ko-KR" dirty="0" smtClean="0"/>
            <a:t>유럽의 기독교 국가 주체</a:t>
          </a:r>
          <a:r>
            <a:rPr lang="en-US" dirty="0" smtClean="0"/>
            <a:t>.</a:t>
          </a:r>
          <a:endParaRPr lang="ko-KR" dirty="0"/>
        </a:p>
      </dgm:t>
    </dgm:pt>
    <dgm:pt modelId="{E9A7352C-C84F-41BC-8CB9-3BA3960406DA}" type="parTrans" cxnId="{AB3F20C3-E171-4C67-A928-C5BA2DF1F666}">
      <dgm:prSet/>
      <dgm:spPr/>
      <dgm:t>
        <a:bodyPr/>
        <a:lstStyle/>
        <a:p>
          <a:pPr latinLnBrk="1"/>
          <a:endParaRPr lang="ko-KR" altLang="en-US"/>
        </a:p>
      </dgm:t>
    </dgm:pt>
    <dgm:pt modelId="{A7B7D578-5372-4899-B3C8-FF28B64456D6}" type="sibTrans" cxnId="{AB3F20C3-E171-4C67-A928-C5BA2DF1F666}">
      <dgm:prSet/>
      <dgm:spPr/>
      <dgm:t>
        <a:bodyPr/>
        <a:lstStyle/>
        <a:p>
          <a:pPr latinLnBrk="1"/>
          <a:endParaRPr lang="ko-KR" altLang="en-US"/>
        </a:p>
      </dgm:t>
    </dgm:pt>
    <dgm:pt modelId="{14ED646F-B6BC-455D-95A5-1FE19ABAFF57}">
      <dgm:prSet/>
      <dgm:spPr/>
      <dgm:t>
        <a:bodyPr/>
        <a:lstStyle/>
        <a:p>
          <a:pPr rtl="0" latinLnBrk="1"/>
          <a:r>
            <a:rPr lang="ko-KR" dirty="0" smtClean="0"/>
            <a:t>일본에서는 </a:t>
          </a:r>
          <a:r>
            <a:rPr lang="en-US" dirty="0" smtClean="0"/>
            <a:t>“</a:t>
          </a:r>
          <a:r>
            <a:rPr lang="ko-KR" dirty="0" smtClean="0"/>
            <a:t>만국공법</a:t>
          </a:r>
          <a:r>
            <a:rPr lang="en-US" dirty="0" smtClean="0"/>
            <a:t>”</a:t>
          </a:r>
          <a:r>
            <a:rPr lang="ko-KR" dirty="0" smtClean="0"/>
            <a:t>이라 하였다</a:t>
          </a:r>
          <a:r>
            <a:rPr lang="en-US" dirty="0" smtClean="0"/>
            <a:t>.</a:t>
          </a:r>
          <a:endParaRPr lang="ko-KR" dirty="0"/>
        </a:p>
      </dgm:t>
    </dgm:pt>
    <dgm:pt modelId="{254DE67C-0516-40D9-9FC5-69C4A6947B3C}" type="parTrans" cxnId="{7BE11360-C0B7-418D-B47C-FD69F2B9A34C}">
      <dgm:prSet/>
      <dgm:spPr/>
      <dgm:t>
        <a:bodyPr/>
        <a:lstStyle/>
        <a:p>
          <a:pPr latinLnBrk="1"/>
          <a:endParaRPr lang="ko-KR" altLang="en-US"/>
        </a:p>
      </dgm:t>
    </dgm:pt>
    <dgm:pt modelId="{CA772015-3A02-4B13-A922-136C9836C982}" type="sibTrans" cxnId="{7BE11360-C0B7-418D-B47C-FD69F2B9A34C}">
      <dgm:prSet/>
      <dgm:spPr/>
      <dgm:t>
        <a:bodyPr/>
        <a:lstStyle/>
        <a:p>
          <a:pPr latinLnBrk="1"/>
          <a:endParaRPr lang="ko-KR" altLang="en-US"/>
        </a:p>
      </dgm:t>
    </dgm:pt>
    <dgm:pt modelId="{D68621E6-4393-44B8-9949-19E1F2D34644}">
      <dgm:prSet/>
      <dgm:spPr/>
      <dgm:t>
        <a:bodyPr/>
        <a:lstStyle/>
        <a:p>
          <a:pPr rtl="0" latinLnBrk="1"/>
          <a:r>
            <a:rPr lang="ko-KR" dirty="0" smtClean="0"/>
            <a:t>국제법이라는 말은 </a:t>
          </a:r>
          <a:r>
            <a:rPr lang="en-US" dirty="0" smtClean="0"/>
            <a:t>1873</a:t>
          </a:r>
          <a:r>
            <a:rPr lang="ko-KR" dirty="0" smtClean="0"/>
            <a:t>년 서적에서 처음 등장하였다</a:t>
          </a:r>
          <a:r>
            <a:rPr lang="en-US" dirty="0" smtClean="0"/>
            <a:t>.</a:t>
          </a:r>
          <a:endParaRPr lang="ko-KR" dirty="0"/>
        </a:p>
      </dgm:t>
    </dgm:pt>
    <dgm:pt modelId="{A00B74AA-5E13-4848-A069-4FA12B08E8C3}" type="parTrans" cxnId="{8C366519-40FA-4D14-99F0-4A600A99E9C8}">
      <dgm:prSet/>
      <dgm:spPr/>
      <dgm:t>
        <a:bodyPr/>
        <a:lstStyle/>
        <a:p>
          <a:pPr latinLnBrk="1"/>
          <a:endParaRPr lang="ko-KR" altLang="en-US"/>
        </a:p>
      </dgm:t>
    </dgm:pt>
    <dgm:pt modelId="{B07607B0-64B2-4728-AF81-CB95F8D2C437}" type="sibTrans" cxnId="{8C366519-40FA-4D14-99F0-4A600A99E9C8}">
      <dgm:prSet/>
      <dgm:spPr/>
      <dgm:t>
        <a:bodyPr/>
        <a:lstStyle/>
        <a:p>
          <a:pPr latinLnBrk="1"/>
          <a:endParaRPr lang="ko-KR" altLang="en-US"/>
        </a:p>
      </dgm:t>
    </dgm:pt>
    <dgm:pt modelId="{C8C1CD20-E52B-46AB-A9F9-6C532483FA07}" type="pres">
      <dgm:prSet presAssocID="{7E4414DB-CE6C-48A3-B039-E5F051DBFB8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EAE1986-E1E1-4D5B-A89F-35FD493C7CC2}" type="pres">
      <dgm:prSet presAssocID="{F1BD1721-7593-44A3-9F6A-B52E8FF7EDE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D593930-0765-46F4-A69A-858B4C809501}" type="pres">
      <dgm:prSet presAssocID="{371A4086-A825-47DD-9821-B0FEEA62AE7C}" presName="spacer" presStyleCnt="0"/>
      <dgm:spPr/>
    </dgm:pt>
    <dgm:pt modelId="{F1E6044F-A9DB-47C7-9012-DA5431203621}" type="pres">
      <dgm:prSet presAssocID="{FD322F06-0142-460A-8297-66709BDA72B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C76A6B-1C00-426F-8D34-BD0893DC402F}" type="pres">
      <dgm:prSet presAssocID="{142900FC-F9D0-47BC-897D-0A24B87632AC}" presName="spacer" presStyleCnt="0"/>
      <dgm:spPr/>
    </dgm:pt>
    <dgm:pt modelId="{B0A74332-AC67-4A4F-957B-9C0660D5C949}" type="pres">
      <dgm:prSet presAssocID="{22D0456C-9689-4B83-8D1A-34D08B475B3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7B94E5F-0867-4CC2-80E0-5E1DD6C701FE}" type="pres">
      <dgm:prSet presAssocID="{A7B7D578-5372-4899-B3C8-FF28B64456D6}" presName="spacer" presStyleCnt="0"/>
      <dgm:spPr/>
    </dgm:pt>
    <dgm:pt modelId="{E0B38AB4-B00A-4570-BA73-1985F2B8C497}" type="pres">
      <dgm:prSet presAssocID="{14ED646F-B6BC-455D-95A5-1FE19ABAFF5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2F3523-6403-450D-A83C-3DCB329D0362}" type="pres">
      <dgm:prSet presAssocID="{CA772015-3A02-4B13-A922-136C9836C982}" presName="spacer" presStyleCnt="0"/>
      <dgm:spPr/>
    </dgm:pt>
    <dgm:pt modelId="{C30C3D89-345E-4581-9812-9790BC566CAF}" type="pres">
      <dgm:prSet presAssocID="{D68621E6-4393-44B8-9949-19E1F2D3464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B3F20C3-E171-4C67-A928-C5BA2DF1F666}" srcId="{7E4414DB-CE6C-48A3-B039-E5F051DBFB84}" destId="{22D0456C-9689-4B83-8D1A-34D08B475B36}" srcOrd="2" destOrd="0" parTransId="{E9A7352C-C84F-41BC-8CB9-3BA3960406DA}" sibTransId="{A7B7D578-5372-4899-B3C8-FF28B64456D6}"/>
    <dgm:cxn modelId="{7BE11360-C0B7-418D-B47C-FD69F2B9A34C}" srcId="{7E4414DB-CE6C-48A3-B039-E5F051DBFB84}" destId="{14ED646F-B6BC-455D-95A5-1FE19ABAFF57}" srcOrd="3" destOrd="0" parTransId="{254DE67C-0516-40D9-9FC5-69C4A6947B3C}" sibTransId="{CA772015-3A02-4B13-A922-136C9836C982}"/>
    <dgm:cxn modelId="{5CE76F06-8206-40D6-B141-EE817E220AC8}" srcId="{7E4414DB-CE6C-48A3-B039-E5F051DBFB84}" destId="{F1BD1721-7593-44A3-9F6A-B52E8FF7EDE1}" srcOrd="0" destOrd="0" parTransId="{C04B146D-1F22-4934-BB5C-6F7A1C2AA6F4}" sibTransId="{371A4086-A825-47DD-9821-B0FEEA62AE7C}"/>
    <dgm:cxn modelId="{8489D4E6-B59E-4F35-AC58-91FE29F983A2}" type="presOf" srcId="{F1BD1721-7593-44A3-9F6A-B52E8FF7EDE1}" destId="{9EAE1986-E1E1-4D5B-A89F-35FD493C7CC2}" srcOrd="0" destOrd="0" presId="urn:microsoft.com/office/officeart/2005/8/layout/vList2"/>
    <dgm:cxn modelId="{EC9054FA-4424-48C7-890B-05F0D42D6BB8}" type="presOf" srcId="{FD322F06-0142-460A-8297-66709BDA72B4}" destId="{F1E6044F-A9DB-47C7-9012-DA5431203621}" srcOrd="0" destOrd="0" presId="urn:microsoft.com/office/officeart/2005/8/layout/vList2"/>
    <dgm:cxn modelId="{83E919E6-90D7-47E0-A596-A249500E4500}" type="presOf" srcId="{14ED646F-B6BC-455D-95A5-1FE19ABAFF57}" destId="{E0B38AB4-B00A-4570-BA73-1985F2B8C497}" srcOrd="0" destOrd="0" presId="urn:microsoft.com/office/officeart/2005/8/layout/vList2"/>
    <dgm:cxn modelId="{06E71C04-486A-4A0D-A711-7AD34D797297}" type="presOf" srcId="{7E4414DB-CE6C-48A3-B039-E5F051DBFB84}" destId="{C8C1CD20-E52B-46AB-A9F9-6C532483FA07}" srcOrd="0" destOrd="0" presId="urn:microsoft.com/office/officeart/2005/8/layout/vList2"/>
    <dgm:cxn modelId="{8F866C49-EB1F-4C26-80B0-A4D243BE0296}" srcId="{7E4414DB-CE6C-48A3-B039-E5F051DBFB84}" destId="{FD322F06-0142-460A-8297-66709BDA72B4}" srcOrd="1" destOrd="0" parTransId="{B77438DB-E197-4CC2-87A1-ABADA0D804EE}" sibTransId="{142900FC-F9D0-47BC-897D-0A24B87632AC}"/>
    <dgm:cxn modelId="{2A269A64-7DBE-4FF3-A24E-0AD556DDFABF}" type="presOf" srcId="{D68621E6-4393-44B8-9949-19E1F2D34644}" destId="{C30C3D89-345E-4581-9812-9790BC566CAF}" srcOrd="0" destOrd="0" presId="urn:microsoft.com/office/officeart/2005/8/layout/vList2"/>
    <dgm:cxn modelId="{8C366519-40FA-4D14-99F0-4A600A99E9C8}" srcId="{7E4414DB-CE6C-48A3-B039-E5F051DBFB84}" destId="{D68621E6-4393-44B8-9949-19E1F2D34644}" srcOrd="4" destOrd="0" parTransId="{A00B74AA-5E13-4848-A069-4FA12B08E8C3}" sibTransId="{B07607B0-64B2-4728-AF81-CB95F8D2C437}"/>
    <dgm:cxn modelId="{164258F5-4B4E-4AA9-A718-8801119BDF2E}" type="presOf" srcId="{22D0456C-9689-4B83-8D1A-34D08B475B36}" destId="{B0A74332-AC67-4A4F-957B-9C0660D5C949}" srcOrd="0" destOrd="0" presId="urn:microsoft.com/office/officeart/2005/8/layout/vList2"/>
    <dgm:cxn modelId="{0DAD27FD-A30F-4C67-82BC-6D38AC6C2422}" type="presParOf" srcId="{C8C1CD20-E52B-46AB-A9F9-6C532483FA07}" destId="{9EAE1986-E1E1-4D5B-A89F-35FD493C7CC2}" srcOrd="0" destOrd="0" presId="urn:microsoft.com/office/officeart/2005/8/layout/vList2"/>
    <dgm:cxn modelId="{30BC38E6-F41B-4143-92A9-6CE9B2204AFB}" type="presParOf" srcId="{C8C1CD20-E52B-46AB-A9F9-6C532483FA07}" destId="{8D593930-0765-46F4-A69A-858B4C809501}" srcOrd="1" destOrd="0" presId="urn:microsoft.com/office/officeart/2005/8/layout/vList2"/>
    <dgm:cxn modelId="{6C79FBBB-73AB-437C-AC27-4F09885A23AC}" type="presParOf" srcId="{C8C1CD20-E52B-46AB-A9F9-6C532483FA07}" destId="{F1E6044F-A9DB-47C7-9012-DA5431203621}" srcOrd="2" destOrd="0" presId="urn:microsoft.com/office/officeart/2005/8/layout/vList2"/>
    <dgm:cxn modelId="{82FB4E74-1779-467F-B05D-67173550BE57}" type="presParOf" srcId="{C8C1CD20-E52B-46AB-A9F9-6C532483FA07}" destId="{02C76A6B-1C00-426F-8D34-BD0893DC402F}" srcOrd="3" destOrd="0" presId="urn:microsoft.com/office/officeart/2005/8/layout/vList2"/>
    <dgm:cxn modelId="{A928FE74-CE51-4BB3-9CFD-AC4DE161A9A6}" type="presParOf" srcId="{C8C1CD20-E52B-46AB-A9F9-6C532483FA07}" destId="{B0A74332-AC67-4A4F-957B-9C0660D5C949}" srcOrd="4" destOrd="0" presId="urn:microsoft.com/office/officeart/2005/8/layout/vList2"/>
    <dgm:cxn modelId="{8C59F281-DB0E-4BBB-BAB4-BD8408E248AB}" type="presParOf" srcId="{C8C1CD20-E52B-46AB-A9F9-6C532483FA07}" destId="{87B94E5F-0867-4CC2-80E0-5E1DD6C701FE}" srcOrd="5" destOrd="0" presId="urn:microsoft.com/office/officeart/2005/8/layout/vList2"/>
    <dgm:cxn modelId="{BB185465-2E3F-49D5-9939-378C49E2482D}" type="presParOf" srcId="{C8C1CD20-E52B-46AB-A9F9-6C532483FA07}" destId="{E0B38AB4-B00A-4570-BA73-1985F2B8C497}" srcOrd="6" destOrd="0" presId="urn:microsoft.com/office/officeart/2005/8/layout/vList2"/>
    <dgm:cxn modelId="{E0B29DB4-8181-47F5-A223-2BD5345D2F83}" type="presParOf" srcId="{C8C1CD20-E52B-46AB-A9F9-6C532483FA07}" destId="{0B2F3523-6403-450D-A83C-3DCB329D0362}" srcOrd="7" destOrd="0" presId="urn:microsoft.com/office/officeart/2005/8/layout/vList2"/>
    <dgm:cxn modelId="{50B5CEA3-B2CB-472C-99B9-6AE1B7FF2806}" type="presParOf" srcId="{C8C1CD20-E52B-46AB-A9F9-6C532483FA07}" destId="{C30C3D89-345E-4581-9812-9790BC566CA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A48512A-3A68-4917-AD08-A12AAC8A1C7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32B0B947-0827-47EF-863D-D3D7535DBD8E}">
      <dgm:prSet/>
      <dgm:spPr/>
      <dgm:t>
        <a:bodyPr/>
        <a:lstStyle/>
        <a:p>
          <a:pPr rtl="0" latinLnBrk="1"/>
          <a:r>
            <a:rPr lang="ko-KR" dirty="0" smtClean="0"/>
            <a:t>식민지를 개척하는 정책을 추진</a:t>
          </a:r>
          <a:endParaRPr lang="ko-KR" dirty="0"/>
        </a:p>
      </dgm:t>
    </dgm:pt>
    <dgm:pt modelId="{9EB9ADDC-C573-4E5C-88BA-C2EA9F7B1A43}" type="parTrans" cxnId="{66EE6F8F-CAA0-49BA-8A4F-DBEA1A814180}">
      <dgm:prSet/>
      <dgm:spPr/>
      <dgm:t>
        <a:bodyPr/>
        <a:lstStyle/>
        <a:p>
          <a:pPr latinLnBrk="1"/>
          <a:endParaRPr lang="ko-KR" altLang="en-US"/>
        </a:p>
      </dgm:t>
    </dgm:pt>
    <dgm:pt modelId="{69FB2749-2EE5-4EC2-9011-E654840F37A1}" type="sibTrans" cxnId="{66EE6F8F-CAA0-49BA-8A4F-DBEA1A814180}">
      <dgm:prSet/>
      <dgm:spPr/>
      <dgm:t>
        <a:bodyPr/>
        <a:lstStyle/>
        <a:p>
          <a:pPr latinLnBrk="1"/>
          <a:endParaRPr lang="ko-KR" altLang="en-US"/>
        </a:p>
      </dgm:t>
    </dgm:pt>
    <dgm:pt modelId="{DA746557-2D07-4DB1-9D25-F718B6CF9C51}">
      <dgm:prSet/>
      <dgm:spPr/>
      <dgm:t>
        <a:bodyPr/>
        <a:lstStyle/>
        <a:p>
          <a:pPr rtl="0" latinLnBrk="1"/>
          <a:r>
            <a:rPr lang="ko-KR" dirty="0" err="1" smtClean="0"/>
            <a:t>소약자를</a:t>
          </a:r>
          <a:r>
            <a:rPr lang="ko-KR" dirty="0" smtClean="0"/>
            <a:t> 보호하는 수단이 아니라 오히려 강대한 자가 이용하는 수단이라고 생각</a:t>
          </a:r>
          <a:r>
            <a:rPr lang="en-US" dirty="0" smtClean="0"/>
            <a:t>.</a:t>
          </a:r>
          <a:endParaRPr lang="ko-KR" dirty="0"/>
        </a:p>
      </dgm:t>
    </dgm:pt>
    <dgm:pt modelId="{483F2D49-391C-4BAF-97A8-25E392010818}" type="parTrans" cxnId="{4D37D588-F3E0-423D-A32C-088C80045D23}">
      <dgm:prSet/>
      <dgm:spPr/>
      <dgm:t>
        <a:bodyPr/>
        <a:lstStyle/>
        <a:p>
          <a:pPr latinLnBrk="1"/>
          <a:endParaRPr lang="ko-KR" altLang="en-US"/>
        </a:p>
      </dgm:t>
    </dgm:pt>
    <dgm:pt modelId="{0A75E54D-3C9C-4E5F-BDD6-C263AFC44FB2}" type="sibTrans" cxnId="{4D37D588-F3E0-423D-A32C-088C80045D23}">
      <dgm:prSet/>
      <dgm:spPr/>
      <dgm:t>
        <a:bodyPr/>
        <a:lstStyle/>
        <a:p>
          <a:pPr latinLnBrk="1"/>
          <a:endParaRPr lang="ko-KR" altLang="en-US"/>
        </a:p>
      </dgm:t>
    </dgm:pt>
    <dgm:pt modelId="{ED06F5B2-D034-4128-97D9-F3CBF5968387}">
      <dgm:prSet/>
      <dgm:spPr/>
      <dgm:t>
        <a:bodyPr/>
        <a:lstStyle/>
        <a:p>
          <a:pPr rtl="0" latinLnBrk="1"/>
          <a:r>
            <a:rPr lang="ko-KR" dirty="0" smtClean="0"/>
            <a:t>벨기에와 스위스 같은 약소국은 유럽에 위치하여 국제법의 보호를 받고 있지만</a:t>
          </a:r>
          <a:r>
            <a:rPr lang="en-US" dirty="0" smtClean="0"/>
            <a:t>, </a:t>
          </a:r>
          <a:r>
            <a:rPr lang="ko-KR" dirty="0" smtClean="0"/>
            <a:t>동양에서는 유업의 식민지가 된 한남</a:t>
          </a:r>
          <a:r>
            <a:rPr lang="en-US" dirty="0" smtClean="0"/>
            <a:t>, </a:t>
          </a:r>
          <a:r>
            <a:rPr lang="ko-KR" dirty="0" smtClean="0"/>
            <a:t>미얀마와 같은 운명이 된다</a:t>
          </a:r>
          <a:r>
            <a:rPr lang="en-US" dirty="0" smtClean="0"/>
            <a:t>.</a:t>
          </a:r>
          <a:endParaRPr lang="ko-KR" dirty="0"/>
        </a:p>
      </dgm:t>
    </dgm:pt>
    <dgm:pt modelId="{4F15FCD4-0C63-468B-8AF8-4AB952FB0F11}" type="parTrans" cxnId="{F38AA171-5BA9-4325-989E-984753EC879E}">
      <dgm:prSet/>
      <dgm:spPr/>
      <dgm:t>
        <a:bodyPr/>
        <a:lstStyle/>
        <a:p>
          <a:pPr latinLnBrk="1"/>
          <a:endParaRPr lang="ko-KR" altLang="en-US"/>
        </a:p>
      </dgm:t>
    </dgm:pt>
    <dgm:pt modelId="{A4D1F388-2670-4A8D-85C5-548E9DF4C242}" type="sibTrans" cxnId="{F38AA171-5BA9-4325-989E-984753EC879E}">
      <dgm:prSet/>
      <dgm:spPr/>
      <dgm:t>
        <a:bodyPr/>
        <a:lstStyle/>
        <a:p>
          <a:pPr latinLnBrk="1"/>
          <a:endParaRPr lang="ko-KR" altLang="en-US"/>
        </a:p>
      </dgm:t>
    </dgm:pt>
    <dgm:pt modelId="{8C8F58E1-AE71-4209-8EAD-D665673DE1E4}">
      <dgm:prSet/>
      <dgm:spPr/>
      <dgm:t>
        <a:bodyPr/>
        <a:lstStyle/>
        <a:p>
          <a:pPr rtl="0" latinLnBrk="1"/>
          <a:r>
            <a:rPr lang="ko-KR" dirty="0" smtClean="0"/>
            <a:t>아시아의 소국에게는 국제공법에서 발생하는 이익을 취할 수 없다는 것을 일본정부는 잘 알고 있었다</a:t>
          </a:r>
          <a:r>
            <a:rPr lang="en-US" dirty="0" smtClean="0"/>
            <a:t>.</a:t>
          </a:r>
          <a:endParaRPr lang="ko-KR" dirty="0"/>
        </a:p>
      </dgm:t>
    </dgm:pt>
    <dgm:pt modelId="{DB8B2BDF-D729-44F0-9963-CD735FF3CEB9}" type="parTrans" cxnId="{17C4429A-A954-4620-B3C4-110FA70D1D43}">
      <dgm:prSet/>
      <dgm:spPr/>
      <dgm:t>
        <a:bodyPr/>
        <a:lstStyle/>
        <a:p>
          <a:pPr latinLnBrk="1"/>
          <a:endParaRPr lang="ko-KR" altLang="en-US"/>
        </a:p>
      </dgm:t>
    </dgm:pt>
    <dgm:pt modelId="{444391BF-6536-43FF-A911-B13B66A60BB0}" type="sibTrans" cxnId="{17C4429A-A954-4620-B3C4-110FA70D1D43}">
      <dgm:prSet/>
      <dgm:spPr/>
      <dgm:t>
        <a:bodyPr/>
        <a:lstStyle/>
        <a:p>
          <a:pPr latinLnBrk="1"/>
          <a:endParaRPr lang="ko-KR" altLang="en-US"/>
        </a:p>
      </dgm:t>
    </dgm:pt>
    <dgm:pt modelId="{70980DB6-2BF4-403D-A4AE-2BFB6B78A06D}" type="pres">
      <dgm:prSet presAssocID="{5A48512A-3A68-4917-AD08-A12AAC8A1C7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B645106-469C-404D-8E7F-289A5D64751D}" type="pres">
      <dgm:prSet presAssocID="{32B0B947-0827-47EF-863D-D3D7535DBD8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553415-B7BC-4C66-BB56-2A08EA05F7C8}" type="pres">
      <dgm:prSet presAssocID="{69FB2749-2EE5-4EC2-9011-E654840F37A1}" presName="spacer" presStyleCnt="0"/>
      <dgm:spPr/>
    </dgm:pt>
    <dgm:pt modelId="{7957F8F5-A95C-4179-811F-1026499DA825}" type="pres">
      <dgm:prSet presAssocID="{DA746557-2D07-4DB1-9D25-F718B6CF9C5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C47B5CE-6418-45B3-ABE2-B5DBA561CD81}" type="pres">
      <dgm:prSet presAssocID="{0A75E54D-3C9C-4E5F-BDD6-C263AFC44FB2}" presName="spacer" presStyleCnt="0"/>
      <dgm:spPr/>
    </dgm:pt>
    <dgm:pt modelId="{F53BC96F-21B5-4BAA-A364-A316BD6B5076}" type="pres">
      <dgm:prSet presAssocID="{ED06F5B2-D034-4128-97D9-F3CBF596838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B779EEF-2FDF-4F51-ADCD-7B781FAF2DDB}" type="pres">
      <dgm:prSet presAssocID="{A4D1F388-2670-4A8D-85C5-548E9DF4C242}" presName="spacer" presStyleCnt="0"/>
      <dgm:spPr/>
    </dgm:pt>
    <dgm:pt modelId="{AB8D33EB-0DFB-49B3-BE28-AF12CF44E035}" type="pres">
      <dgm:prSet presAssocID="{8C8F58E1-AE71-4209-8EAD-D665673DE1E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7C4429A-A954-4620-B3C4-110FA70D1D43}" srcId="{5A48512A-3A68-4917-AD08-A12AAC8A1C75}" destId="{8C8F58E1-AE71-4209-8EAD-D665673DE1E4}" srcOrd="3" destOrd="0" parTransId="{DB8B2BDF-D729-44F0-9963-CD735FF3CEB9}" sibTransId="{444391BF-6536-43FF-A911-B13B66A60BB0}"/>
    <dgm:cxn modelId="{F38AA171-5BA9-4325-989E-984753EC879E}" srcId="{5A48512A-3A68-4917-AD08-A12AAC8A1C75}" destId="{ED06F5B2-D034-4128-97D9-F3CBF5968387}" srcOrd="2" destOrd="0" parTransId="{4F15FCD4-0C63-468B-8AF8-4AB952FB0F11}" sibTransId="{A4D1F388-2670-4A8D-85C5-548E9DF4C242}"/>
    <dgm:cxn modelId="{1C89B90D-A2A2-4FF5-98CF-0A600CE3B337}" type="presOf" srcId="{ED06F5B2-D034-4128-97D9-F3CBF5968387}" destId="{F53BC96F-21B5-4BAA-A364-A316BD6B5076}" srcOrd="0" destOrd="0" presId="urn:microsoft.com/office/officeart/2005/8/layout/vList2"/>
    <dgm:cxn modelId="{D9D2F215-54FC-4230-9906-E66AE8AEAD5A}" type="presOf" srcId="{5A48512A-3A68-4917-AD08-A12AAC8A1C75}" destId="{70980DB6-2BF4-403D-A4AE-2BFB6B78A06D}" srcOrd="0" destOrd="0" presId="urn:microsoft.com/office/officeart/2005/8/layout/vList2"/>
    <dgm:cxn modelId="{7F285175-16A2-46F6-926A-6865CA48C58C}" type="presOf" srcId="{8C8F58E1-AE71-4209-8EAD-D665673DE1E4}" destId="{AB8D33EB-0DFB-49B3-BE28-AF12CF44E035}" srcOrd="0" destOrd="0" presId="urn:microsoft.com/office/officeart/2005/8/layout/vList2"/>
    <dgm:cxn modelId="{718A9227-E783-4CE3-8074-8EE02CA24C8F}" type="presOf" srcId="{DA746557-2D07-4DB1-9D25-F718B6CF9C51}" destId="{7957F8F5-A95C-4179-811F-1026499DA825}" srcOrd="0" destOrd="0" presId="urn:microsoft.com/office/officeart/2005/8/layout/vList2"/>
    <dgm:cxn modelId="{66EE6F8F-CAA0-49BA-8A4F-DBEA1A814180}" srcId="{5A48512A-3A68-4917-AD08-A12AAC8A1C75}" destId="{32B0B947-0827-47EF-863D-D3D7535DBD8E}" srcOrd="0" destOrd="0" parTransId="{9EB9ADDC-C573-4E5C-88BA-C2EA9F7B1A43}" sibTransId="{69FB2749-2EE5-4EC2-9011-E654840F37A1}"/>
    <dgm:cxn modelId="{4D37D588-F3E0-423D-A32C-088C80045D23}" srcId="{5A48512A-3A68-4917-AD08-A12AAC8A1C75}" destId="{DA746557-2D07-4DB1-9D25-F718B6CF9C51}" srcOrd="1" destOrd="0" parTransId="{483F2D49-391C-4BAF-97A8-25E392010818}" sibTransId="{0A75E54D-3C9C-4E5F-BDD6-C263AFC44FB2}"/>
    <dgm:cxn modelId="{AC57E401-04B5-4C64-B751-ABF28A7DFA73}" type="presOf" srcId="{32B0B947-0827-47EF-863D-D3D7535DBD8E}" destId="{5B645106-469C-404D-8E7F-289A5D64751D}" srcOrd="0" destOrd="0" presId="urn:microsoft.com/office/officeart/2005/8/layout/vList2"/>
    <dgm:cxn modelId="{232E13A1-5201-497F-B883-39D64D493AA6}" type="presParOf" srcId="{70980DB6-2BF4-403D-A4AE-2BFB6B78A06D}" destId="{5B645106-469C-404D-8E7F-289A5D64751D}" srcOrd="0" destOrd="0" presId="urn:microsoft.com/office/officeart/2005/8/layout/vList2"/>
    <dgm:cxn modelId="{0BB7FFC8-FA55-4F8F-B9BA-B07385652B2B}" type="presParOf" srcId="{70980DB6-2BF4-403D-A4AE-2BFB6B78A06D}" destId="{C9553415-B7BC-4C66-BB56-2A08EA05F7C8}" srcOrd="1" destOrd="0" presId="urn:microsoft.com/office/officeart/2005/8/layout/vList2"/>
    <dgm:cxn modelId="{DA5AB739-5C3B-4762-ABCF-0B274F2862F7}" type="presParOf" srcId="{70980DB6-2BF4-403D-A4AE-2BFB6B78A06D}" destId="{7957F8F5-A95C-4179-811F-1026499DA825}" srcOrd="2" destOrd="0" presId="urn:microsoft.com/office/officeart/2005/8/layout/vList2"/>
    <dgm:cxn modelId="{9AC76DD1-9692-4D08-9769-D4EA6F910593}" type="presParOf" srcId="{70980DB6-2BF4-403D-A4AE-2BFB6B78A06D}" destId="{6C47B5CE-6418-45B3-ABE2-B5DBA561CD81}" srcOrd="3" destOrd="0" presId="urn:microsoft.com/office/officeart/2005/8/layout/vList2"/>
    <dgm:cxn modelId="{EDFB42A7-F447-4CB2-803C-F8017C3E8F34}" type="presParOf" srcId="{70980DB6-2BF4-403D-A4AE-2BFB6B78A06D}" destId="{F53BC96F-21B5-4BAA-A364-A316BD6B5076}" srcOrd="4" destOrd="0" presId="urn:microsoft.com/office/officeart/2005/8/layout/vList2"/>
    <dgm:cxn modelId="{CFB1ECEF-BD17-4927-BBE1-FA185361585F}" type="presParOf" srcId="{70980DB6-2BF4-403D-A4AE-2BFB6B78A06D}" destId="{AB779EEF-2FDF-4F51-ADCD-7B781FAF2DDB}" srcOrd="5" destOrd="0" presId="urn:microsoft.com/office/officeart/2005/8/layout/vList2"/>
    <dgm:cxn modelId="{29B7D3F8-6156-47DE-86DF-E97FB7FF5C43}" type="presParOf" srcId="{70980DB6-2BF4-403D-A4AE-2BFB6B78A06D}" destId="{AB8D33EB-0DFB-49B3-BE28-AF12CF44E03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6390EDE-0A7C-4248-82B9-BD3DB288689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E70BD278-7592-41E0-8CD4-FB17AB652F4B}">
      <dgm:prSet/>
      <dgm:spPr/>
      <dgm:t>
        <a:bodyPr/>
        <a:lstStyle/>
        <a:p>
          <a:pPr rtl="0" latinLnBrk="1"/>
          <a:r>
            <a:rPr lang="ko-KR" altLang="en-US" dirty="0" smtClean="0"/>
            <a:t>일본은 </a:t>
          </a:r>
          <a:r>
            <a:rPr lang="en-US" altLang="ko-KR" dirty="0" smtClean="0"/>
            <a:t>1854</a:t>
          </a:r>
          <a:r>
            <a:rPr lang="ko-KR" altLang="en-US" dirty="0" smtClean="0"/>
            <a:t>년 미국과 수호조약</a:t>
          </a:r>
          <a:r>
            <a:rPr lang="en-US" altLang="ko-KR" dirty="0" smtClean="0"/>
            <a:t>, 1858 </a:t>
          </a:r>
          <a:r>
            <a:rPr lang="ko-KR" altLang="en-US" dirty="0" smtClean="0"/>
            <a:t>통상조약 등의 불평등조약을 강요</a:t>
          </a:r>
          <a:endParaRPr lang="ko-KR" dirty="0"/>
        </a:p>
      </dgm:t>
    </dgm:pt>
    <dgm:pt modelId="{498744BC-AAB4-4E0C-B046-63570B0088EF}" type="parTrans" cxnId="{57E121B2-7022-41EF-AA2E-A9C47E306203}">
      <dgm:prSet/>
      <dgm:spPr/>
      <dgm:t>
        <a:bodyPr/>
        <a:lstStyle/>
        <a:p>
          <a:pPr latinLnBrk="1"/>
          <a:endParaRPr lang="ko-KR" altLang="en-US"/>
        </a:p>
      </dgm:t>
    </dgm:pt>
    <dgm:pt modelId="{F5F7A778-F4B4-44E2-BE73-4773ED2950F4}" type="sibTrans" cxnId="{57E121B2-7022-41EF-AA2E-A9C47E306203}">
      <dgm:prSet/>
      <dgm:spPr/>
      <dgm:t>
        <a:bodyPr/>
        <a:lstStyle/>
        <a:p>
          <a:pPr latinLnBrk="1"/>
          <a:endParaRPr lang="ko-KR" altLang="en-US"/>
        </a:p>
      </dgm:t>
    </dgm:pt>
    <dgm:pt modelId="{B4063271-D50C-48DF-80DE-870EBB987A28}">
      <dgm:prSet/>
      <dgm:spPr/>
      <dgm:t>
        <a:bodyPr/>
        <a:lstStyle/>
        <a:p>
          <a:pPr latinLnBrk="1"/>
          <a:r>
            <a:rPr lang="ko-KR" altLang="en-US" smtClean="0"/>
            <a:t>본은 국제공법을 적용하여 아시아에 대해 탈아정책을 실시</a:t>
          </a:r>
          <a:endParaRPr lang="ko-KR" altLang="en-US" dirty="0"/>
        </a:p>
      </dgm:t>
    </dgm:pt>
    <dgm:pt modelId="{E6EEC014-4EC1-4872-869B-34F518B4DF4B}" type="parTrans" cxnId="{5101C988-40BA-4725-949B-2FD43556E880}">
      <dgm:prSet/>
      <dgm:spPr/>
      <dgm:t>
        <a:bodyPr/>
        <a:lstStyle/>
        <a:p>
          <a:pPr latinLnBrk="1"/>
          <a:endParaRPr lang="ko-KR" altLang="en-US"/>
        </a:p>
      </dgm:t>
    </dgm:pt>
    <dgm:pt modelId="{EB4DBBE9-910F-4CC2-9AF2-679036EF9823}" type="sibTrans" cxnId="{5101C988-40BA-4725-949B-2FD43556E880}">
      <dgm:prSet/>
      <dgm:spPr/>
      <dgm:t>
        <a:bodyPr/>
        <a:lstStyle/>
        <a:p>
          <a:pPr latinLnBrk="1"/>
          <a:endParaRPr lang="ko-KR" altLang="en-US"/>
        </a:p>
      </dgm:t>
    </dgm:pt>
    <dgm:pt modelId="{A1A10CD9-578C-4465-B839-46B24C0CD17D}">
      <dgm:prSet/>
      <dgm:spPr/>
      <dgm:t>
        <a:bodyPr/>
        <a:lstStyle/>
        <a:p>
          <a:pPr latinLnBrk="1"/>
          <a:r>
            <a:rPr lang="ko-KR" altLang="en-US" smtClean="0"/>
            <a:t>결과적으로는 중국의 저항으로 일본의 의사에 반하는 대등한 조약</a:t>
          </a:r>
          <a:endParaRPr lang="ko-KR" altLang="en-US" dirty="0"/>
        </a:p>
      </dgm:t>
    </dgm:pt>
    <dgm:pt modelId="{97566FA3-42C4-4FD9-B1D8-EFA98518FBF3}" type="parTrans" cxnId="{D73A5923-32C8-4AD6-BD28-57756FF5E39F}">
      <dgm:prSet/>
      <dgm:spPr/>
      <dgm:t>
        <a:bodyPr/>
        <a:lstStyle/>
        <a:p>
          <a:pPr latinLnBrk="1"/>
          <a:endParaRPr lang="ko-KR" altLang="en-US"/>
        </a:p>
      </dgm:t>
    </dgm:pt>
    <dgm:pt modelId="{97D567BC-7FCD-47D6-ABE2-60971815ECFD}" type="sibTrans" cxnId="{D73A5923-32C8-4AD6-BD28-57756FF5E39F}">
      <dgm:prSet/>
      <dgm:spPr/>
      <dgm:t>
        <a:bodyPr/>
        <a:lstStyle/>
        <a:p>
          <a:pPr latinLnBrk="1"/>
          <a:endParaRPr lang="ko-KR" altLang="en-US"/>
        </a:p>
      </dgm:t>
    </dgm:pt>
    <dgm:pt modelId="{B7CE63A5-1EB3-4A53-B50B-B080EDE53B64}" type="pres">
      <dgm:prSet presAssocID="{C6390EDE-0A7C-4248-82B9-BD3DB288689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7765AE5-7441-40B8-89D7-993BCED0907B}" type="pres">
      <dgm:prSet presAssocID="{E70BD278-7592-41E0-8CD4-FB17AB652F4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4AB9FC6-33D1-4B95-B1F5-C361FC060DD1}" type="pres">
      <dgm:prSet presAssocID="{F5F7A778-F4B4-44E2-BE73-4773ED2950F4}" presName="spacer" presStyleCnt="0"/>
      <dgm:spPr/>
    </dgm:pt>
    <dgm:pt modelId="{5682FDC4-DB44-4F49-89FB-E1EB8448B50B}" type="pres">
      <dgm:prSet presAssocID="{B4063271-D50C-48DF-80DE-870EBB987A2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2712BFA-30D3-4B17-AC32-9956C868BF57}" type="pres">
      <dgm:prSet presAssocID="{EB4DBBE9-910F-4CC2-9AF2-679036EF9823}" presName="spacer" presStyleCnt="0"/>
      <dgm:spPr/>
    </dgm:pt>
    <dgm:pt modelId="{5ADFA0A9-6FEF-4D0F-AE4C-21AAF72FE98C}" type="pres">
      <dgm:prSet presAssocID="{A1A10CD9-578C-4465-B839-46B24C0CD17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0B85519-11B3-4839-8D98-46983711BACA}" type="presOf" srcId="{C6390EDE-0A7C-4248-82B9-BD3DB2886895}" destId="{B7CE63A5-1EB3-4A53-B50B-B080EDE53B64}" srcOrd="0" destOrd="0" presId="urn:microsoft.com/office/officeart/2005/8/layout/vList2"/>
    <dgm:cxn modelId="{57E121B2-7022-41EF-AA2E-A9C47E306203}" srcId="{C6390EDE-0A7C-4248-82B9-BD3DB2886895}" destId="{E70BD278-7592-41E0-8CD4-FB17AB652F4B}" srcOrd="0" destOrd="0" parTransId="{498744BC-AAB4-4E0C-B046-63570B0088EF}" sibTransId="{F5F7A778-F4B4-44E2-BE73-4773ED2950F4}"/>
    <dgm:cxn modelId="{D73A5923-32C8-4AD6-BD28-57756FF5E39F}" srcId="{C6390EDE-0A7C-4248-82B9-BD3DB2886895}" destId="{A1A10CD9-578C-4465-B839-46B24C0CD17D}" srcOrd="2" destOrd="0" parTransId="{97566FA3-42C4-4FD9-B1D8-EFA98518FBF3}" sibTransId="{97D567BC-7FCD-47D6-ABE2-60971815ECFD}"/>
    <dgm:cxn modelId="{FACC3D47-523A-4000-AB07-0BD0631D64A3}" type="presOf" srcId="{A1A10CD9-578C-4465-B839-46B24C0CD17D}" destId="{5ADFA0A9-6FEF-4D0F-AE4C-21AAF72FE98C}" srcOrd="0" destOrd="0" presId="urn:microsoft.com/office/officeart/2005/8/layout/vList2"/>
    <dgm:cxn modelId="{5101C988-40BA-4725-949B-2FD43556E880}" srcId="{C6390EDE-0A7C-4248-82B9-BD3DB2886895}" destId="{B4063271-D50C-48DF-80DE-870EBB987A28}" srcOrd="1" destOrd="0" parTransId="{E6EEC014-4EC1-4872-869B-34F518B4DF4B}" sibTransId="{EB4DBBE9-910F-4CC2-9AF2-679036EF9823}"/>
    <dgm:cxn modelId="{B48D9D41-1683-4865-AA9E-8FA2B274F0D9}" type="presOf" srcId="{E70BD278-7592-41E0-8CD4-FB17AB652F4B}" destId="{87765AE5-7441-40B8-89D7-993BCED0907B}" srcOrd="0" destOrd="0" presId="urn:microsoft.com/office/officeart/2005/8/layout/vList2"/>
    <dgm:cxn modelId="{AE6FE845-4512-4E64-A044-0FB25C7E639B}" type="presOf" srcId="{B4063271-D50C-48DF-80DE-870EBB987A28}" destId="{5682FDC4-DB44-4F49-89FB-E1EB8448B50B}" srcOrd="0" destOrd="0" presId="urn:microsoft.com/office/officeart/2005/8/layout/vList2"/>
    <dgm:cxn modelId="{C10734E5-CC5B-4551-946A-51D3E9AB6BC4}" type="presParOf" srcId="{B7CE63A5-1EB3-4A53-B50B-B080EDE53B64}" destId="{87765AE5-7441-40B8-89D7-993BCED0907B}" srcOrd="0" destOrd="0" presId="urn:microsoft.com/office/officeart/2005/8/layout/vList2"/>
    <dgm:cxn modelId="{CA7B2608-F727-4578-87E5-7330C1E93644}" type="presParOf" srcId="{B7CE63A5-1EB3-4A53-B50B-B080EDE53B64}" destId="{E4AB9FC6-33D1-4B95-B1F5-C361FC060DD1}" srcOrd="1" destOrd="0" presId="urn:microsoft.com/office/officeart/2005/8/layout/vList2"/>
    <dgm:cxn modelId="{26FBD7FA-414D-4853-A30E-B3B3DDD26803}" type="presParOf" srcId="{B7CE63A5-1EB3-4A53-B50B-B080EDE53B64}" destId="{5682FDC4-DB44-4F49-89FB-E1EB8448B50B}" srcOrd="2" destOrd="0" presId="urn:microsoft.com/office/officeart/2005/8/layout/vList2"/>
    <dgm:cxn modelId="{7C844994-E6D5-4826-9948-403B86456093}" type="presParOf" srcId="{B7CE63A5-1EB3-4A53-B50B-B080EDE53B64}" destId="{82712BFA-30D3-4B17-AC32-9956C868BF57}" srcOrd="3" destOrd="0" presId="urn:microsoft.com/office/officeart/2005/8/layout/vList2"/>
    <dgm:cxn modelId="{5A4B92E3-CA61-4369-B4B7-1255AD8755C8}" type="presParOf" srcId="{B7CE63A5-1EB3-4A53-B50B-B080EDE53B64}" destId="{5ADFA0A9-6FEF-4D0F-AE4C-21AAF72FE98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B4A3CB3-6230-46FF-8F52-D710DE615F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E28050E8-7272-40DE-872B-CDFB4278380C}">
      <dgm:prSet/>
      <dgm:spPr/>
      <dgm:t>
        <a:bodyPr/>
        <a:lstStyle/>
        <a:p>
          <a:pPr rtl="0" latinLnBrk="1"/>
          <a:r>
            <a:rPr lang="ko-KR" dirty="0" err="1" smtClean="0"/>
            <a:t>형식면에서는</a:t>
          </a:r>
          <a:r>
            <a:rPr lang="ko-KR" dirty="0" smtClean="0"/>
            <a:t> 조선으로서 </a:t>
          </a:r>
          <a:r>
            <a:rPr lang="ko-KR" dirty="0" err="1" smtClean="0"/>
            <a:t>자주국과</a:t>
          </a:r>
          <a:r>
            <a:rPr lang="ko-KR" dirty="0" smtClean="0"/>
            <a:t> 일본과 평등한 권리를 보호한다고 선언했다고 하지만</a:t>
          </a:r>
          <a:r>
            <a:rPr lang="en-US" dirty="0" smtClean="0"/>
            <a:t>, </a:t>
          </a:r>
          <a:r>
            <a:rPr lang="ko-KR" dirty="0" smtClean="0"/>
            <a:t>현실적으로는 구미열강이 일본에 부과한 조약보다 훨씬 가혹한 불평등 조약이었다</a:t>
          </a:r>
          <a:r>
            <a:rPr lang="en-US" dirty="0" smtClean="0"/>
            <a:t>. </a:t>
          </a:r>
          <a:r>
            <a:rPr lang="ko-KR" dirty="0" smtClean="0"/>
            <a:t>실제로 조선의 독립을 존중하려고 체결한 것은 아님</a:t>
          </a:r>
          <a:r>
            <a:rPr lang="en-US" altLang="ko-KR" dirty="0" smtClean="0"/>
            <a:t>.</a:t>
          </a:r>
          <a:endParaRPr lang="ko-KR" dirty="0"/>
        </a:p>
      </dgm:t>
    </dgm:pt>
    <dgm:pt modelId="{8B31BAA2-5DE0-48A1-B8D8-315EA568115A}" type="parTrans" cxnId="{CA05080F-7741-499F-8237-6E245C6DA716}">
      <dgm:prSet/>
      <dgm:spPr/>
      <dgm:t>
        <a:bodyPr/>
        <a:lstStyle/>
        <a:p>
          <a:pPr latinLnBrk="1"/>
          <a:endParaRPr lang="ko-KR" altLang="en-US"/>
        </a:p>
      </dgm:t>
    </dgm:pt>
    <dgm:pt modelId="{B68B36B1-141A-4BB0-B9B0-61C909A3F729}" type="sibTrans" cxnId="{CA05080F-7741-499F-8237-6E245C6DA716}">
      <dgm:prSet/>
      <dgm:spPr/>
      <dgm:t>
        <a:bodyPr/>
        <a:lstStyle/>
        <a:p>
          <a:pPr latinLnBrk="1"/>
          <a:endParaRPr lang="ko-KR" altLang="en-US"/>
        </a:p>
      </dgm:t>
    </dgm:pt>
    <dgm:pt modelId="{846695FC-E1B8-4430-A934-291ED3B72EB0}">
      <dgm:prSet/>
      <dgm:spPr/>
      <dgm:t>
        <a:bodyPr/>
        <a:lstStyle/>
        <a:p>
          <a:pPr rtl="0" latinLnBrk="1"/>
          <a:r>
            <a:rPr lang="ko-KR" dirty="0" smtClean="0"/>
            <a:t>조선은 완전한 주권국가가 아니기 때문에 국제법상 조선으로부터 전적으로 보상을 받을 수 없다고 했다</a:t>
          </a:r>
          <a:r>
            <a:rPr lang="en-US" dirty="0" smtClean="0"/>
            <a:t>.</a:t>
          </a:r>
          <a:endParaRPr lang="ko-KR" dirty="0"/>
        </a:p>
      </dgm:t>
    </dgm:pt>
    <dgm:pt modelId="{41194541-D2B9-4CF0-89EE-0EBBF973D601}" type="parTrans" cxnId="{16B72E2F-8A41-48C6-AEE6-2DA1B5BC2982}">
      <dgm:prSet/>
      <dgm:spPr/>
      <dgm:t>
        <a:bodyPr/>
        <a:lstStyle/>
        <a:p>
          <a:pPr latinLnBrk="1"/>
          <a:endParaRPr lang="ko-KR" altLang="en-US"/>
        </a:p>
      </dgm:t>
    </dgm:pt>
    <dgm:pt modelId="{277AABC9-D378-4BCA-A556-E1B38C2F1574}" type="sibTrans" cxnId="{16B72E2F-8A41-48C6-AEE6-2DA1B5BC2982}">
      <dgm:prSet/>
      <dgm:spPr/>
      <dgm:t>
        <a:bodyPr/>
        <a:lstStyle/>
        <a:p>
          <a:pPr latinLnBrk="1"/>
          <a:endParaRPr lang="ko-KR" altLang="en-US"/>
        </a:p>
      </dgm:t>
    </dgm:pt>
    <dgm:pt modelId="{2734807E-B388-4118-9546-404557CAA72B}" type="pres">
      <dgm:prSet presAssocID="{AB4A3CB3-6230-46FF-8F52-D710DE615F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B5F8BC-D1AB-45FA-BDA6-058CBB95E647}" type="pres">
      <dgm:prSet presAssocID="{E28050E8-7272-40DE-872B-CDFB4278380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EB71101-499F-4E11-86ED-95ABE87C96E7}" type="pres">
      <dgm:prSet presAssocID="{B68B36B1-141A-4BB0-B9B0-61C909A3F729}" presName="spacer" presStyleCnt="0"/>
      <dgm:spPr/>
    </dgm:pt>
    <dgm:pt modelId="{D1FA8B5F-1C99-4405-B2AA-A675B1861A74}" type="pres">
      <dgm:prSet presAssocID="{846695FC-E1B8-4430-A934-291ED3B72EB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09ED2AA-1ADE-4A0D-ABEE-13C9D8A0711E}" type="presOf" srcId="{AB4A3CB3-6230-46FF-8F52-D710DE615F49}" destId="{2734807E-B388-4118-9546-404557CAA72B}" srcOrd="0" destOrd="0" presId="urn:microsoft.com/office/officeart/2005/8/layout/vList2"/>
    <dgm:cxn modelId="{16B72E2F-8A41-48C6-AEE6-2DA1B5BC2982}" srcId="{AB4A3CB3-6230-46FF-8F52-D710DE615F49}" destId="{846695FC-E1B8-4430-A934-291ED3B72EB0}" srcOrd="1" destOrd="0" parTransId="{41194541-D2B9-4CF0-89EE-0EBBF973D601}" sibTransId="{277AABC9-D378-4BCA-A556-E1B38C2F1574}"/>
    <dgm:cxn modelId="{6D48B727-B1C2-4599-B32E-67CE628EF89A}" type="presOf" srcId="{E28050E8-7272-40DE-872B-CDFB4278380C}" destId="{CFB5F8BC-D1AB-45FA-BDA6-058CBB95E647}" srcOrd="0" destOrd="0" presId="urn:microsoft.com/office/officeart/2005/8/layout/vList2"/>
    <dgm:cxn modelId="{CA05080F-7741-499F-8237-6E245C6DA716}" srcId="{AB4A3CB3-6230-46FF-8F52-D710DE615F49}" destId="{E28050E8-7272-40DE-872B-CDFB4278380C}" srcOrd="0" destOrd="0" parTransId="{8B31BAA2-5DE0-48A1-B8D8-315EA568115A}" sibTransId="{B68B36B1-141A-4BB0-B9B0-61C909A3F729}"/>
    <dgm:cxn modelId="{28A5C43F-DF77-414E-A8FC-1791EEEDA484}" type="presOf" srcId="{846695FC-E1B8-4430-A934-291ED3B72EB0}" destId="{D1FA8B5F-1C99-4405-B2AA-A675B1861A74}" srcOrd="0" destOrd="0" presId="urn:microsoft.com/office/officeart/2005/8/layout/vList2"/>
    <dgm:cxn modelId="{D08559B1-6D56-4277-8FF4-D7649A7283F8}" type="presParOf" srcId="{2734807E-B388-4118-9546-404557CAA72B}" destId="{CFB5F8BC-D1AB-45FA-BDA6-058CBB95E647}" srcOrd="0" destOrd="0" presId="urn:microsoft.com/office/officeart/2005/8/layout/vList2"/>
    <dgm:cxn modelId="{45B238B3-4A33-48DE-8CEE-9B4FB75D3DC9}" type="presParOf" srcId="{2734807E-B388-4118-9546-404557CAA72B}" destId="{AEB71101-499F-4E11-86ED-95ABE87C96E7}" srcOrd="1" destOrd="0" presId="urn:microsoft.com/office/officeart/2005/8/layout/vList2"/>
    <dgm:cxn modelId="{0B0FD8A7-9056-421D-B4E1-5F9E56AE15AE}" type="presParOf" srcId="{2734807E-B388-4118-9546-404557CAA72B}" destId="{D1FA8B5F-1C99-4405-B2AA-A675B1861A7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C9F23E-3002-4299-B819-EAC49B537CC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10E5E3A4-BEEA-4E68-9F46-E7A4FE7A012A}">
      <dgm:prSet/>
      <dgm:spPr/>
      <dgm:t>
        <a:bodyPr/>
        <a:lstStyle/>
        <a:p>
          <a:pPr rtl="0" latinLnBrk="1"/>
          <a:r>
            <a:rPr lang="ko-KR" dirty="0" smtClean="0"/>
            <a:t>처음 국제법에 의해 맺어진 조약</a:t>
          </a:r>
          <a:r>
            <a:rPr lang="en-US" dirty="0" smtClean="0"/>
            <a:t>.</a:t>
          </a:r>
        </a:p>
      </dgm:t>
    </dgm:pt>
    <dgm:pt modelId="{EE7B8C0B-02D7-41A8-A0FB-6FEAA256A90F}" type="parTrans" cxnId="{179B16B3-58B5-4769-A545-6A7D17ECE38C}">
      <dgm:prSet/>
      <dgm:spPr/>
      <dgm:t>
        <a:bodyPr/>
        <a:lstStyle/>
        <a:p>
          <a:pPr latinLnBrk="1"/>
          <a:endParaRPr lang="ko-KR" altLang="en-US"/>
        </a:p>
      </dgm:t>
    </dgm:pt>
    <dgm:pt modelId="{5B599B6F-5AF5-4AAF-811A-8D4A6EBCDDA0}" type="sibTrans" cxnId="{179B16B3-58B5-4769-A545-6A7D17ECE38C}">
      <dgm:prSet/>
      <dgm:spPr/>
      <dgm:t>
        <a:bodyPr/>
        <a:lstStyle/>
        <a:p>
          <a:pPr latinLnBrk="1"/>
          <a:endParaRPr lang="ko-KR" altLang="en-US"/>
        </a:p>
      </dgm:t>
    </dgm:pt>
    <dgm:pt modelId="{0D8F5575-B4FA-4607-9B59-C572DF4D6F57}">
      <dgm:prSet/>
      <dgm:spPr/>
      <dgm:t>
        <a:bodyPr/>
        <a:lstStyle/>
        <a:p>
          <a:pPr rtl="0" latinLnBrk="1"/>
          <a:r>
            <a:rPr lang="ko-KR" altLang="en-US" dirty="0" smtClean="0"/>
            <a:t>미일화친조약 또는 </a:t>
          </a:r>
          <a:r>
            <a:rPr lang="ko-KR" altLang="en-US" dirty="0" err="1" smtClean="0"/>
            <a:t>페리협정이라고</a:t>
          </a:r>
          <a:r>
            <a:rPr lang="ko-KR" altLang="en-US" dirty="0" smtClean="0"/>
            <a:t> 한다</a:t>
          </a:r>
          <a:r>
            <a:rPr lang="en-US" altLang="ko-KR" dirty="0" smtClean="0"/>
            <a:t>.</a:t>
          </a:r>
          <a:endParaRPr lang="ko-KR" dirty="0"/>
        </a:p>
      </dgm:t>
    </dgm:pt>
    <dgm:pt modelId="{F1EC7FE7-9513-4503-B9C0-ACF2C666AD18}" type="parTrans" cxnId="{B66F6919-D37F-4C1E-B36D-5DEBB2163CF5}">
      <dgm:prSet/>
      <dgm:spPr/>
      <dgm:t>
        <a:bodyPr/>
        <a:lstStyle/>
        <a:p>
          <a:pPr latinLnBrk="1"/>
          <a:endParaRPr lang="ko-KR" altLang="en-US"/>
        </a:p>
      </dgm:t>
    </dgm:pt>
    <dgm:pt modelId="{4EE94631-F6D2-430A-8720-74ADD1E8E57C}" type="sibTrans" cxnId="{B66F6919-D37F-4C1E-B36D-5DEBB2163CF5}">
      <dgm:prSet/>
      <dgm:spPr/>
      <dgm:t>
        <a:bodyPr/>
        <a:lstStyle/>
        <a:p>
          <a:pPr latinLnBrk="1"/>
          <a:endParaRPr lang="ko-KR" altLang="en-US"/>
        </a:p>
      </dgm:t>
    </dgm:pt>
    <dgm:pt modelId="{8C3B52A8-2994-4DAE-9788-F90C830D4E6D}">
      <dgm:prSet/>
      <dgm:spPr/>
      <dgm:t>
        <a:bodyPr/>
        <a:lstStyle/>
        <a:p>
          <a:pPr rtl="0" latinLnBrk="1"/>
          <a:r>
            <a:rPr lang="ko-KR" altLang="en-US" dirty="0" smtClean="0"/>
            <a:t>일본의 불평등 조약이다</a:t>
          </a:r>
          <a:r>
            <a:rPr lang="en-US" altLang="ko-KR" dirty="0" smtClean="0"/>
            <a:t>.</a:t>
          </a:r>
        </a:p>
      </dgm:t>
    </dgm:pt>
    <dgm:pt modelId="{E14882B4-82D6-452E-94FD-728DFF6AFDAA}" type="parTrans" cxnId="{40CA1942-4450-4163-BC2E-33E820E0F1FD}">
      <dgm:prSet/>
      <dgm:spPr/>
      <dgm:t>
        <a:bodyPr/>
        <a:lstStyle/>
        <a:p>
          <a:pPr latinLnBrk="1"/>
          <a:endParaRPr lang="ko-KR" altLang="en-US"/>
        </a:p>
      </dgm:t>
    </dgm:pt>
    <dgm:pt modelId="{1BE5CECA-8846-4C08-BFDA-3CD5A9EA4A76}" type="sibTrans" cxnId="{40CA1942-4450-4163-BC2E-33E820E0F1FD}">
      <dgm:prSet/>
      <dgm:spPr/>
      <dgm:t>
        <a:bodyPr/>
        <a:lstStyle/>
        <a:p>
          <a:pPr latinLnBrk="1"/>
          <a:endParaRPr lang="ko-KR" altLang="en-US"/>
        </a:p>
      </dgm:t>
    </dgm:pt>
    <dgm:pt modelId="{391C3CE5-000F-4175-B87E-37109C061A7D}">
      <dgm:prSet/>
      <dgm:spPr/>
      <dgm:t>
        <a:bodyPr/>
        <a:lstStyle/>
        <a:p>
          <a:pPr latinLnBrk="1"/>
          <a:r>
            <a:rPr lang="ko-KR" altLang="en-US" dirty="0" smtClean="0"/>
            <a:t>미국함선의 연료</a:t>
          </a:r>
          <a:r>
            <a:rPr lang="en-US" altLang="ko-KR" dirty="0" smtClean="0"/>
            <a:t>, </a:t>
          </a:r>
          <a:r>
            <a:rPr lang="ko-KR" altLang="en-US" dirty="0" err="1" smtClean="0"/>
            <a:t>식량등</a:t>
          </a:r>
          <a:r>
            <a:rPr lang="ko-KR" altLang="en-US" dirty="0" smtClean="0"/>
            <a:t> 을 보급받기 위하여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622EC1D9-38F9-4199-9BC8-D25306AE1C14}" type="parTrans" cxnId="{6E36BD1D-A555-408A-9CAD-B2332CC2837D}">
      <dgm:prSet/>
      <dgm:spPr/>
    </dgm:pt>
    <dgm:pt modelId="{2845C312-A903-47CB-8827-7C2033FA827D}" type="sibTrans" cxnId="{6E36BD1D-A555-408A-9CAD-B2332CC2837D}">
      <dgm:prSet/>
      <dgm:spPr/>
    </dgm:pt>
    <dgm:pt modelId="{2D3E658E-06A0-4274-93A3-98FFECCA31EF}">
      <dgm:prSet/>
      <dgm:spPr/>
      <dgm:t>
        <a:bodyPr/>
        <a:lstStyle/>
        <a:p>
          <a:pPr latinLnBrk="1"/>
          <a:r>
            <a:rPr lang="ko-KR" altLang="en-US" dirty="0" smtClean="0"/>
            <a:t>미국의 압력으로 강제 개항 한다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34148C1D-1F3C-423D-B713-5E66843247CF}" type="parTrans" cxnId="{861485E6-C319-4BB1-8EA7-9AE355EE18EE}">
      <dgm:prSet/>
      <dgm:spPr/>
    </dgm:pt>
    <dgm:pt modelId="{7581C756-C4B1-4DC9-8637-19C0371F859B}" type="sibTrans" cxnId="{861485E6-C319-4BB1-8EA7-9AE355EE18EE}">
      <dgm:prSet/>
      <dgm:spPr/>
    </dgm:pt>
    <dgm:pt modelId="{9BED425D-A995-4639-8BF1-338C437789BD}">
      <dgm:prSet/>
      <dgm:spPr/>
      <dgm:t>
        <a:bodyPr/>
        <a:lstStyle/>
        <a:p>
          <a:pPr latinLnBrk="1"/>
          <a:r>
            <a:rPr lang="en-US" altLang="ko-KR" dirty="0" smtClean="0"/>
            <a:t>1854</a:t>
          </a:r>
          <a:r>
            <a:rPr lang="ko-KR" altLang="en-US" dirty="0" smtClean="0"/>
            <a:t>년 </a:t>
          </a:r>
          <a:r>
            <a:rPr lang="en-US" altLang="ko-KR" dirty="0" smtClean="0"/>
            <a:t>3</a:t>
          </a:r>
          <a:r>
            <a:rPr lang="ko-KR" altLang="en-US" dirty="0" smtClean="0"/>
            <a:t>월 </a:t>
          </a:r>
          <a:r>
            <a:rPr lang="en-US" altLang="ko-KR" dirty="0" smtClean="0"/>
            <a:t>3</a:t>
          </a:r>
          <a:r>
            <a:rPr lang="ko-KR" altLang="en-US" dirty="0" smtClean="0"/>
            <a:t>일 체결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2825FAE2-17BE-4DED-BCEB-2C45A98AA03A}" type="parTrans" cxnId="{5F06C41C-C4F2-4E58-BD42-9BE210E37DFF}">
      <dgm:prSet/>
      <dgm:spPr/>
    </dgm:pt>
    <dgm:pt modelId="{D9FFD6E1-A7EB-428C-A1BA-9C4B43A824F1}" type="sibTrans" cxnId="{5F06C41C-C4F2-4E58-BD42-9BE210E37DFF}">
      <dgm:prSet/>
      <dgm:spPr/>
    </dgm:pt>
    <dgm:pt modelId="{A557E334-62B8-47F0-B383-211C82E4E343}" type="pres">
      <dgm:prSet presAssocID="{68C9F23E-3002-4299-B819-EAC49B537C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643DAE6-68DE-4673-A065-C08FEDD3DC30}" type="pres">
      <dgm:prSet presAssocID="{9BED425D-A995-4639-8BF1-338C437789BD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BF701B1-7E5F-4778-A26B-7DDC8F8F9C09}" type="pres">
      <dgm:prSet presAssocID="{D9FFD6E1-A7EB-428C-A1BA-9C4B43A824F1}" presName="spacer" presStyleCnt="0"/>
      <dgm:spPr/>
    </dgm:pt>
    <dgm:pt modelId="{7693E30E-FCD6-4BD4-B548-4FDE2D6D32EB}" type="pres">
      <dgm:prSet presAssocID="{10E5E3A4-BEEA-4E68-9F46-E7A4FE7A012A}" presName="parentText" presStyleLbl="node1" presStyleIdx="1" presStyleCnt="6" custLinFactNeighborX="-348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E7CF0CD-F6A8-472E-A874-92F456DA233F}" type="pres">
      <dgm:prSet presAssocID="{5B599B6F-5AF5-4AAF-811A-8D4A6EBCDDA0}" presName="spacer" presStyleCnt="0"/>
      <dgm:spPr/>
    </dgm:pt>
    <dgm:pt modelId="{0050022E-DCF5-4A46-ADBE-E2EF3493CB8E}" type="pres">
      <dgm:prSet presAssocID="{0D8F5575-B4FA-4607-9B59-C572DF4D6F57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026FAC7-7FC0-4E65-BE0A-D2ACC038EE47}" type="pres">
      <dgm:prSet presAssocID="{4EE94631-F6D2-430A-8720-74ADD1E8E57C}" presName="spacer" presStyleCnt="0"/>
      <dgm:spPr/>
    </dgm:pt>
    <dgm:pt modelId="{FB4526FB-04D4-4C8E-9CA2-19F984CC501E}" type="pres">
      <dgm:prSet presAssocID="{391C3CE5-000F-4175-B87E-37109C061A7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134465-C4A1-4FC3-B5CD-37880A6B4642}" type="pres">
      <dgm:prSet presAssocID="{2845C312-A903-47CB-8827-7C2033FA827D}" presName="spacer" presStyleCnt="0"/>
      <dgm:spPr/>
    </dgm:pt>
    <dgm:pt modelId="{661DCCA3-862B-4A68-8C63-3BC2AE939D29}" type="pres">
      <dgm:prSet presAssocID="{2D3E658E-06A0-4274-93A3-98FFECCA31EF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01E0F9-8923-4E30-BDBF-6926538BFDAD}" type="pres">
      <dgm:prSet presAssocID="{7581C756-C4B1-4DC9-8637-19C0371F859B}" presName="spacer" presStyleCnt="0"/>
      <dgm:spPr/>
    </dgm:pt>
    <dgm:pt modelId="{CFDBD431-6385-42FB-93EC-1569BBE8B6FF}" type="pres">
      <dgm:prSet presAssocID="{8C3B52A8-2994-4DAE-9788-F90C830D4E6D}" presName="parentText" presStyleLbl="node1" presStyleIdx="5" presStyleCnt="6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pPr latinLnBrk="1"/>
          <a:endParaRPr lang="ko-KR" altLang="en-US"/>
        </a:p>
      </dgm:t>
    </dgm:pt>
  </dgm:ptLst>
  <dgm:cxnLst>
    <dgm:cxn modelId="{BAAD0EAB-558B-47C8-9FB7-420FF218380F}" type="presOf" srcId="{8C3B52A8-2994-4DAE-9788-F90C830D4E6D}" destId="{CFDBD431-6385-42FB-93EC-1569BBE8B6FF}" srcOrd="0" destOrd="0" presId="urn:microsoft.com/office/officeart/2005/8/layout/vList2"/>
    <dgm:cxn modelId="{861485E6-C319-4BB1-8EA7-9AE355EE18EE}" srcId="{68C9F23E-3002-4299-B819-EAC49B537CC2}" destId="{2D3E658E-06A0-4274-93A3-98FFECCA31EF}" srcOrd="4" destOrd="0" parTransId="{34148C1D-1F3C-423D-B713-5E66843247CF}" sibTransId="{7581C756-C4B1-4DC9-8637-19C0371F859B}"/>
    <dgm:cxn modelId="{5F06C41C-C4F2-4E58-BD42-9BE210E37DFF}" srcId="{68C9F23E-3002-4299-B819-EAC49B537CC2}" destId="{9BED425D-A995-4639-8BF1-338C437789BD}" srcOrd="0" destOrd="0" parTransId="{2825FAE2-17BE-4DED-BCEB-2C45A98AA03A}" sibTransId="{D9FFD6E1-A7EB-428C-A1BA-9C4B43A824F1}"/>
    <dgm:cxn modelId="{4E87E335-2C3B-4B48-95FF-4EDB7F139AF5}" type="presOf" srcId="{68C9F23E-3002-4299-B819-EAC49B537CC2}" destId="{A557E334-62B8-47F0-B383-211C82E4E343}" srcOrd="0" destOrd="0" presId="urn:microsoft.com/office/officeart/2005/8/layout/vList2"/>
    <dgm:cxn modelId="{40CA1942-4450-4163-BC2E-33E820E0F1FD}" srcId="{68C9F23E-3002-4299-B819-EAC49B537CC2}" destId="{8C3B52A8-2994-4DAE-9788-F90C830D4E6D}" srcOrd="5" destOrd="0" parTransId="{E14882B4-82D6-452E-94FD-728DFF6AFDAA}" sibTransId="{1BE5CECA-8846-4C08-BFDA-3CD5A9EA4A76}"/>
    <dgm:cxn modelId="{CEE84CE6-C53C-4BF5-BB1E-5211DAED5DCE}" type="presOf" srcId="{9BED425D-A995-4639-8BF1-338C437789BD}" destId="{F643DAE6-68DE-4673-A065-C08FEDD3DC30}" srcOrd="0" destOrd="0" presId="urn:microsoft.com/office/officeart/2005/8/layout/vList2"/>
    <dgm:cxn modelId="{6E36BD1D-A555-408A-9CAD-B2332CC2837D}" srcId="{68C9F23E-3002-4299-B819-EAC49B537CC2}" destId="{391C3CE5-000F-4175-B87E-37109C061A7D}" srcOrd="3" destOrd="0" parTransId="{622EC1D9-38F9-4199-9BC8-D25306AE1C14}" sibTransId="{2845C312-A903-47CB-8827-7C2033FA827D}"/>
    <dgm:cxn modelId="{CF2936E4-55B4-4665-B86B-02B4C2D93DAA}" type="presOf" srcId="{2D3E658E-06A0-4274-93A3-98FFECCA31EF}" destId="{661DCCA3-862B-4A68-8C63-3BC2AE939D29}" srcOrd="0" destOrd="0" presId="urn:microsoft.com/office/officeart/2005/8/layout/vList2"/>
    <dgm:cxn modelId="{077038A5-F46B-42A9-8A62-10232B54A3B2}" type="presOf" srcId="{391C3CE5-000F-4175-B87E-37109C061A7D}" destId="{FB4526FB-04D4-4C8E-9CA2-19F984CC501E}" srcOrd="0" destOrd="0" presId="urn:microsoft.com/office/officeart/2005/8/layout/vList2"/>
    <dgm:cxn modelId="{0A700A82-28B2-40B1-B51D-0596F1DD1004}" type="presOf" srcId="{10E5E3A4-BEEA-4E68-9F46-E7A4FE7A012A}" destId="{7693E30E-FCD6-4BD4-B548-4FDE2D6D32EB}" srcOrd="0" destOrd="0" presId="urn:microsoft.com/office/officeart/2005/8/layout/vList2"/>
    <dgm:cxn modelId="{179B16B3-58B5-4769-A545-6A7D17ECE38C}" srcId="{68C9F23E-3002-4299-B819-EAC49B537CC2}" destId="{10E5E3A4-BEEA-4E68-9F46-E7A4FE7A012A}" srcOrd="1" destOrd="0" parTransId="{EE7B8C0B-02D7-41A8-A0FB-6FEAA256A90F}" sibTransId="{5B599B6F-5AF5-4AAF-811A-8D4A6EBCDDA0}"/>
    <dgm:cxn modelId="{FE048A5D-9468-4228-966D-6CCD5BDFE9A2}" type="presOf" srcId="{0D8F5575-B4FA-4607-9B59-C572DF4D6F57}" destId="{0050022E-DCF5-4A46-ADBE-E2EF3493CB8E}" srcOrd="0" destOrd="0" presId="urn:microsoft.com/office/officeart/2005/8/layout/vList2"/>
    <dgm:cxn modelId="{B66F6919-D37F-4C1E-B36D-5DEBB2163CF5}" srcId="{68C9F23E-3002-4299-B819-EAC49B537CC2}" destId="{0D8F5575-B4FA-4607-9B59-C572DF4D6F57}" srcOrd="2" destOrd="0" parTransId="{F1EC7FE7-9513-4503-B9C0-ACF2C666AD18}" sibTransId="{4EE94631-F6D2-430A-8720-74ADD1E8E57C}"/>
    <dgm:cxn modelId="{B583B12E-E73C-4004-9361-5A31E1D6173D}" type="presParOf" srcId="{A557E334-62B8-47F0-B383-211C82E4E343}" destId="{F643DAE6-68DE-4673-A065-C08FEDD3DC30}" srcOrd="0" destOrd="0" presId="urn:microsoft.com/office/officeart/2005/8/layout/vList2"/>
    <dgm:cxn modelId="{0E8141AE-318C-4CB4-B7AE-1253F310BD86}" type="presParOf" srcId="{A557E334-62B8-47F0-B383-211C82E4E343}" destId="{DBF701B1-7E5F-4778-A26B-7DDC8F8F9C09}" srcOrd="1" destOrd="0" presId="urn:microsoft.com/office/officeart/2005/8/layout/vList2"/>
    <dgm:cxn modelId="{1786862C-C0E2-445F-886D-4A25A914CC03}" type="presParOf" srcId="{A557E334-62B8-47F0-B383-211C82E4E343}" destId="{7693E30E-FCD6-4BD4-B548-4FDE2D6D32EB}" srcOrd="2" destOrd="0" presId="urn:microsoft.com/office/officeart/2005/8/layout/vList2"/>
    <dgm:cxn modelId="{98CC9A0D-2CFF-4A2D-B9C1-7E41A2D205DE}" type="presParOf" srcId="{A557E334-62B8-47F0-B383-211C82E4E343}" destId="{9E7CF0CD-F6A8-472E-A874-92F456DA233F}" srcOrd="3" destOrd="0" presId="urn:microsoft.com/office/officeart/2005/8/layout/vList2"/>
    <dgm:cxn modelId="{22F15745-ADB3-45E4-9E32-93A9167E300B}" type="presParOf" srcId="{A557E334-62B8-47F0-B383-211C82E4E343}" destId="{0050022E-DCF5-4A46-ADBE-E2EF3493CB8E}" srcOrd="4" destOrd="0" presId="urn:microsoft.com/office/officeart/2005/8/layout/vList2"/>
    <dgm:cxn modelId="{371CAEEE-7422-43AD-AA2A-4E4153E38D72}" type="presParOf" srcId="{A557E334-62B8-47F0-B383-211C82E4E343}" destId="{2026FAC7-7FC0-4E65-BE0A-D2ACC038EE47}" srcOrd="5" destOrd="0" presId="urn:microsoft.com/office/officeart/2005/8/layout/vList2"/>
    <dgm:cxn modelId="{BD06ECA5-B27A-4C2B-B00D-D9940901A701}" type="presParOf" srcId="{A557E334-62B8-47F0-B383-211C82E4E343}" destId="{FB4526FB-04D4-4C8E-9CA2-19F984CC501E}" srcOrd="6" destOrd="0" presId="urn:microsoft.com/office/officeart/2005/8/layout/vList2"/>
    <dgm:cxn modelId="{D067EE93-2463-4B71-A55C-D69151EE0887}" type="presParOf" srcId="{A557E334-62B8-47F0-B383-211C82E4E343}" destId="{1F134465-C4A1-4FC3-B5CD-37880A6B4642}" srcOrd="7" destOrd="0" presId="urn:microsoft.com/office/officeart/2005/8/layout/vList2"/>
    <dgm:cxn modelId="{8FF05D87-C10C-4C22-A53E-FF672446B246}" type="presParOf" srcId="{A557E334-62B8-47F0-B383-211C82E4E343}" destId="{661DCCA3-862B-4A68-8C63-3BC2AE939D29}" srcOrd="8" destOrd="0" presId="urn:microsoft.com/office/officeart/2005/8/layout/vList2"/>
    <dgm:cxn modelId="{7FF9E49D-D988-43E3-8A45-598B07F289A4}" type="presParOf" srcId="{A557E334-62B8-47F0-B383-211C82E4E343}" destId="{5001E0F9-8923-4E30-BDBF-6926538BFDAD}" srcOrd="9" destOrd="0" presId="urn:microsoft.com/office/officeart/2005/8/layout/vList2"/>
    <dgm:cxn modelId="{DB4250A0-0162-4B7F-99CB-E3FA68D7AEBD}" type="presParOf" srcId="{A557E334-62B8-47F0-B383-211C82E4E343}" destId="{CFDBD431-6385-42FB-93EC-1569BBE8B6F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1F788D-70C5-44B4-9657-606544B7363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5CA996E-C110-4F60-AC31-CBAE05D89C03}">
      <dgm:prSet/>
      <dgm:spPr/>
      <dgm:t>
        <a:bodyPr/>
        <a:lstStyle/>
        <a:p>
          <a:pPr rtl="0" latinLnBrk="1"/>
          <a:r>
            <a:rPr lang="en-US" dirty="0" smtClean="0"/>
            <a:t>1855</a:t>
          </a:r>
          <a:r>
            <a:rPr lang="ko-KR" dirty="0" smtClean="0"/>
            <a:t>년 </a:t>
          </a:r>
          <a:r>
            <a:rPr lang="en-US" dirty="0" smtClean="0"/>
            <a:t>2</a:t>
          </a:r>
          <a:r>
            <a:rPr lang="ko-KR" dirty="0" smtClean="0"/>
            <a:t>월 </a:t>
          </a:r>
          <a:r>
            <a:rPr lang="en-US" dirty="0" smtClean="0"/>
            <a:t>7</a:t>
          </a:r>
          <a:r>
            <a:rPr lang="ko-KR" dirty="0" smtClean="0"/>
            <a:t>일 체결</a:t>
          </a:r>
          <a:r>
            <a:rPr lang="en-US" dirty="0" smtClean="0"/>
            <a:t>.</a:t>
          </a:r>
          <a:endParaRPr lang="ko-KR" dirty="0"/>
        </a:p>
      </dgm:t>
    </dgm:pt>
    <dgm:pt modelId="{09032BD8-1B3D-40B0-9B92-38D0BE47BCF9}" type="parTrans" cxnId="{DFDFF2B4-9559-4322-9FE8-DB7AE26AB9D5}">
      <dgm:prSet/>
      <dgm:spPr/>
      <dgm:t>
        <a:bodyPr/>
        <a:lstStyle/>
        <a:p>
          <a:pPr latinLnBrk="1"/>
          <a:endParaRPr lang="ko-KR" altLang="en-US"/>
        </a:p>
      </dgm:t>
    </dgm:pt>
    <dgm:pt modelId="{8BB88BB6-474C-4698-8A2D-06338CB3A70C}" type="sibTrans" cxnId="{DFDFF2B4-9559-4322-9FE8-DB7AE26AB9D5}">
      <dgm:prSet/>
      <dgm:spPr/>
      <dgm:t>
        <a:bodyPr/>
        <a:lstStyle/>
        <a:p>
          <a:pPr latinLnBrk="1"/>
          <a:endParaRPr lang="ko-KR" altLang="en-US"/>
        </a:p>
      </dgm:t>
    </dgm:pt>
    <dgm:pt modelId="{314AADA4-BCCC-4C70-AA95-44D7C0F0B017}">
      <dgm:prSet/>
      <dgm:spPr/>
      <dgm:t>
        <a:bodyPr/>
        <a:lstStyle/>
        <a:p>
          <a:pPr rtl="0" latinLnBrk="1"/>
          <a:r>
            <a:rPr lang="ko-KR" dirty="0" smtClean="0"/>
            <a:t>영토와 관련해서 맺은 최초의 조약</a:t>
          </a:r>
          <a:r>
            <a:rPr lang="en-US" dirty="0" smtClean="0"/>
            <a:t>.</a:t>
          </a:r>
          <a:endParaRPr lang="ko-KR" dirty="0"/>
        </a:p>
      </dgm:t>
    </dgm:pt>
    <dgm:pt modelId="{1E753316-B0BF-485D-9620-FB44EA59E754}" type="parTrans" cxnId="{258BD5DB-92FD-4746-BD3A-020FC260FD7E}">
      <dgm:prSet/>
      <dgm:spPr/>
      <dgm:t>
        <a:bodyPr/>
        <a:lstStyle/>
        <a:p>
          <a:pPr latinLnBrk="1"/>
          <a:endParaRPr lang="ko-KR" altLang="en-US"/>
        </a:p>
      </dgm:t>
    </dgm:pt>
    <dgm:pt modelId="{3C9E3633-6A4C-4630-AB25-80566992B0BC}" type="sibTrans" cxnId="{258BD5DB-92FD-4746-BD3A-020FC260FD7E}">
      <dgm:prSet/>
      <dgm:spPr/>
      <dgm:t>
        <a:bodyPr/>
        <a:lstStyle/>
        <a:p>
          <a:pPr latinLnBrk="1"/>
          <a:endParaRPr lang="ko-KR" altLang="en-US"/>
        </a:p>
      </dgm:t>
    </dgm:pt>
    <dgm:pt modelId="{B7B9B5AB-1D73-4B01-A09B-60F9478EBC79}">
      <dgm:prSet/>
      <dgm:spPr/>
      <dgm:t>
        <a:bodyPr/>
        <a:lstStyle/>
        <a:p>
          <a:pPr latinLnBrk="1"/>
          <a:r>
            <a:rPr lang="ko-KR" altLang="en-US" dirty="0" err="1" smtClean="0"/>
            <a:t>사할린섬은</a:t>
          </a:r>
          <a:r>
            <a:rPr lang="ko-KR" altLang="en-US" dirty="0" smtClean="0"/>
            <a:t> 국경 </a:t>
          </a:r>
          <a:r>
            <a:rPr lang="en-US" altLang="ko-KR" dirty="0" smtClean="0"/>
            <a:t>X , </a:t>
          </a:r>
          <a:r>
            <a:rPr lang="ko-KR" altLang="en-US" dirty="0" smtClean="0"/>
            <a:t>지금까지의 관습대로 한다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261BE1A9-5D54-406D-8DB7-13C6E39702A4}" type="parTrans" cxnId="{CB7118B9-BEBA-44A2-BD3D-4429EA81F358}">
      <dgm:prSet/>
      <dgm:spPr/>
      <dgm:t>
        <a:bodyPr/>
        <a:lstStyle/>
        <a:p>
          <a:pPr latinLnBrk="1"/>
          <a:endParaRPr lang="ko-KR" altLang="en-US"/>
        </a:p>
      </dgm:t>
    </dgm:pt>
    <dgm:pt modelId="{2EAE72AE-091C-41DC-9E2F-D707F85163E7}" type="sibTrans" cxnId="{CB7118B9-BEBA-44A2-BD3D-4429EA81F358}">
      <dgm:prSet/>
      <dgm:spPr/>
      <dgm:t>
        <a:bodyPr/>
        <a:lstStyle/>
        <a:p>
          <a:pPr latinLnBrk="1"/>
          <a:endParaRPr lang="ko-KR" altLang="en-US"/>
        </a:p>
      </dgm:t>
    </dgm:pt>
    <dgm:pt modelId="{08A000E1-BCA7-4B31-90BE-EF1B7F5CEE53}">
      <dgm:prSet/>
      <dgm:spPr/>
      <dgm:t>
        <a:bodyPr/>
        <a:lstStyle/>
        <a:p>
          <a:pPr rtl="0" latinLnBrk="1"/>
          <a:r>
            <a:rPr lang="ko-KR" dirty="0" smtClean="0">
              <a:hlinkClick xmlns:r="http://schemas.openxmlformats.org/officeDocument/2006/relationships" r:id="rId1" action="ppaction://hlinksldjump"/>
            </a:rPr>
            <a:t>쿠릴열도</a:t>
          </a:r>
          <a:r>
            <a:rPr lang="ko-KR" dirty="0" smtClean="0"/>
            <a:t>의 </a:t>
          </a:r>
          <a:r>
            <a:rPr lang="ko-KR" dirty="0" err="1" smtClean="0"/>
            <a:t>이투루프</a:t>
          </a:r>
          <a:r>
            <a:rPr lang="ko-KR" dirty="0" smtClean="0"/>
            <a:t> 섬과 </a:t>
          </a:r>
          <a:r>
            <a:rPr lang="ko-KR" dirty="0" err="1" smtClean="0"/>
            <a:t>우루프섬의</a:t>
          </a:r>
          <a:r>
            <a:rPr lang="ko-KR" dirty="0" smtClean="0"/>
            <a:t> 사이 국경선 성립</a:t>
          </a:r>
          <a:r>
            <a:rPr lang="en-US" dirty="0" smtClean="0"/>
            <a:t>.</a:t>
          </a:r>
          <a:endParaRPr lang="ko-KR" dirty="0"/>
        </a:p>
      </dgm:t>
    </dgm:pt>
    <dgm:pt modelId="{A8F187D4-0570-4AFF-AEE7-28FA881B2D6F}" type="parTrans" cxnId="{F8678600-3FA4-4AEF-B6DE-AAC2BCA5CF63}">
      <dgm:prSet/>
      <dgm:spPr/>
      <dgm:t>
        <a:bodyPr/>
        <a:lstStyle/>
        <a:p>
          <a:pPr latinLnBrk="1"/>
          <a:endParaRPr lang="ko-KR" altLang="en-US"/>
        </a:p>
      </dgm:t>
    </dgm:pt>
    <dgm:pt modelId="{2B7166E9-284A-4AFA-8D29-F790B42808C6}" type="sibTrans" cxnId="{F8678600-3FA4-4AEF-B6DE-AAC2BCA5CF63}">
      <dgm:prSet/>
      <dgm:spPr/>
      <dgm:t>
        <a:bodyPr/>
        <a:lstStyle/>
        <a:p>
          <a:pPr latinLnBrk="1"/>
          <a:endParaRPr lang="ko-KR" altLang="en-US"/>
        </a:p>
      </dgm:t>
    </dgm:pt>
    <dgm:pt modelId="{C6C16E65-D556-4ACA-A150-8337A1C09086}" type="pres">
      <dgm:prSet presAssocID="{A41F788D-70C5-44B4-9657-606544B7363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039B4E5-3DE8-47A8-BA46-FC40F6D033BC}" type="pres">
      <dgm:prSet presAssocID="{95CA996E-C110-4F60-AC31-CBAE05D89C03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A1AC29B-11A3-42DC-AC87-2E4CE0BE07D3}" type="pres">
      <dgm:prSet presAssocID="{8BB88BB6-474C-4698-8A2D-06338CB3A70C}" presName="spacer" presStyleCnt="0"/>
      <dgm:spPr/>
    </dgm:pt>
    <dgm:pt modelId="{7F6A2B34-9D36-4AD2-9B6F-16B7FC54D785}" type="pres">
      <dgm:prSet presAssocID="{08A000E1-BCA7-4B31-90BE-EF1B7F5CEE5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128A968-698E-4665-9944-CF36F5C5BC5F}" type="pres">
      <dgm:prSet presAssocID="{2B7166E9-284A-4AFA-8D29-F790B42808C6}" presName="spacer" presStyleCnt="0"/>
      <dgm:spPr/>
    </dgm:pt>
    <dgm:pt modelId="{EDC1A285-89CF-47B1-99A9-2D93FDB88854}" type="pres">
      <dgm:prSet presAssocID="{B7B9B5AB-1D73-4B01-A09B-60F9478EBC79}" presName="parentText" presStyleLbl="node1" presStyleIdx="2" presStyleCnt="4" custLinFactNeighborX="520" custLinFactNeighborY="-26176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A01F7F9-A64F-4C1E-BC33-05015A4BCEA7}" type="pres">
      <dgm:prSet presAssocID="{2EAE72AE-091C-41DC-9E2F-D707F85163E7}" presName="spacer" presStyleCnt="0"/>
      <dgm:spPr/>
    </dgm:pt>
    <dgm:pt modelId="{54766B38-E908-49AE-A5F8-E95A93A3DD43}" type="pres">
      <dgm:prSet presAssocID="{314AADA4-BCCC-4C70-AA95-44D7C0F0B017}" presName="parentText" presStyleLbl="node1" presStyleIdx="3" presStyleCnt="4" custLinFactNeighborX="-348" custLinFactNeighborY="-2480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58BD5DB-92FD-4746-BD3A-020FC260FD7E}" srcId="{A41F788D-70C5-44B4-9657-606544B7363C}" destId="{314AADA4-BCCC-4C70-AA95-44D7C0F0B017}" srcOrd="3" destOrd="0" parTransId="{1E753316-B0BF-485D-9620-FB44EA59E754}" sibTransId="{3C9E3633-6A4C-4630-AB25-80566992B0BC}"/>
    <dgm:cxn modelId="{C564899F-972A-4804-A3F4-779AA423A451}" type="presOf" srcId="{95CA996E-C110-4F60-AC31-CBAE05D89C03}" destId="{8039B4E5-3DE8-47A8-BA46-FC40F6D033BC}" srcOrd="0" destOrd="0" presId="urn:microsoft.com/office/officeart/2005/8/layout/vList2"/>
    <dgm:cxn modelId="{DFDFF2B4-9559-4322-9FE8-DB7AE26AB9D5}" srcId="{A41F788D-70C5-44B4-9657-606544B7363C}" destId="{95CA996E-C110-4F60-AC31-CBAE05D89C03}" srcOrd="0" destOrd="0" parTransId="{09032BD8-1B3D-40B0-9B92-38D0BE47BCF9}" sibTransId="{8BB88BB6-474C-4698-8A2D-06338CB3A70C}"/>
    <dgm:cxn modelId="{F38F4BF1-8700-4FD9-9A3E-2C01FD7454A6}" type="presOf" srcId="{08A000E1-BCA7-4B31-90BE-EF1B7F5CEE53}" destId="{7F6A2B34-9D36-4AD2-9B6F-16B7FC54D785}" srcOrd="0" destOrd="0" presId="urn:microsoft.com/office/officeart/2005/8/layout/vList2"/>
    <dgm:cxn modelId="{B31EE8F1-62C9-493C-8750-CBD9341AAC88}" type="presOf" srcId="{B7B9B5AB-1D73-4B01-A09B-60F9478EBC79}" destId="{EDC1A285-89CF-47B1-99A9-2D93FDB88854}" srcOrd="0" destOrd="0" presId="urn:microsoft.com/office/officeart/2005/8/layout/vList2"/>
    <dgm:cxn modelId="{2CA12856-A0C0-4EA1-93D3-FD922E390CDB}" type="presOf" srcId="{314AADA4-BCCC-4C70-AA95-44D7C0F0B017}" destId="{54766B38-E908-49AE-A5F8-E95A93A3DD43}" srcOrd="0" destOrd="0" presId="urn:microsoft.com/office/officeart/2005/8/layout/vList2"/>
    <dgm:cxn modelId="{CB7118B9-BEBA-44A2-BD3D-4429EA81F358}" srcId="{A41F788D-70C5-44B4-9657-606544B7363C}" destId="{B7B9B5AB-1D73-4B01-A09B-60F9478EBC79}" srcOrd="2" destOrd="0" parTransId="{261BE1A9-5D54-406D-8DB7-13C6E39702A4}" sibTransId="{2EAE72AE-091C-41DC-9E2F-D707F85163E7}"/>
    <dgm:cxn modelId="{C062F2DC-4DE4-4F11-B2AB-E003ABD73D43}" type="presOf" srcId="{A41F788D-70C5-44B4-9657-606544B7363C}" destId="{C6C16E65-D556-4ACA-A150-8337A1C09086}" srcOrd="0" destOrd="0" presId="urn:microsoft.com/office/officeart/2005/8/layout/vList2"/>
    <dgm:cxn modelId="{F8678600-3FA4-4AEF-B6DE-AAC2BCA5CF63}" srcId="{A41F788D-70C5-44B4-9657-606544B7363C}" destId="{08A000E1-BCA7-4B31-90BE-EF1B7F5CEE53}" srcOrd="1" destOrd="0" parTransId="{A8F187D4-0570-4AFF-AEE7-28FA881B2D6F}" sibTransId="{2B7166E9-284A-4AFA-8D29-F790B42808C6}"/>
    <dgm:cxn modelId="{C2AA93E6-AC37-4ED2-9414-16586A023FF1}" type="presParOf" srcId="{C6C16E65-D556-4ACA-A150-8337A1C09086}" destId="{8039B4E5-3DE8-47A8-BA46-FC40F6D033BC}" srcOrd="0" destOrd="0" presId="urn:microsoft.com/office/officeart/2005/8/layout/vList2"/>
    <dgm:cxn modelId="{97CAC4F6-6E76-4C76-852B-80DA23E9A530}" type="presParOf" srcId="{C6C16E65-D556-4ACA-A150-8337A1C09086}" destId="{3A1AC29B-11A3-42DC-AC87-2E4CE0BE07D3}" srcOrd="1" destOrd="0" presId="urn:microsoft.com/office/officeart/2005/8/layout/vList2"/>
    <dgm:cxn modelId="{D45B18EC-BB62-4ABF-A767-D9AF9BA77973}" type="presParOf" srcId="{C6C16E65-D556-4ACA-A150-8337A1C09086}" destId="{7F6A2B34-9D36-4AD2-9B6F-16B7FC54D785}" srcOrd="2" destOrd="0" presId="urn:microsoft.com/office/officeart/2005/8/layout/vList2"/>
    <dgm:cxn modelId="{47217F22-BC18-4B15-BA95-83356B7B6721}" type="presParOf" srcId="{C6C16E65-D556-4ACA-A150-8337A1C09086}" destId="{1128A968-698E-4665-9944-CF36F5C5BC5F}" srcOrd="3" destOrd="0" presId="urn:microsoft.com/office/officeart/2005/8/layout/vList2"/>
    <dgm:cxn modelId="{904F66EA-7A73-4129-8078-93D45DEEE85E}" type="presParOf" srcId="{C6C16E65-D556-4ACA-A150-8337A1C09086}" destId="{EDC1A285-89CF-47B1-99A9-2D93FDB88854}" srcOrd="4" destOrd="0" presId="urn:microsoft.com/office/officeart/2005/8/layout/vList2"/>
    <dgm:cxn modelId="{86E7873E-595F-4ED4-BC43-366B93BE8794}" type="presParOf" srcId="{C6C16E65-D556-4ACA-A150-8337A1C09086}" destId="{CA01F7F9-A64F-4C1E-BC33-05015A4BCEA7}" srcOrd="5" destOrd="0" presId="urn:microsoft.com/office/officeart/2005/8/layout/vList2"/>
    <dgm:cxn modelId="{F9B54C0F-257C-4719-A90C-DD94FEE5E9C0}" type="presParOf" srcId="{C6C16E65-D556-4ACA-A150-8337A1C09086}" destId="{54766B38-E908-49AE-A5F8-E95A93A3DD4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95A4DF-2382-424A-9A5A-4162124B102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F8E825E-68A4-4C57-87FF-24C8EEC8FE34}">
      <dgm:prSet/>
      <dgm:spPr/>
      <dgm:t>
        <a:bodyPr/>
        <a:lstStyle/>
        <a:p>
          <a:pPr rtl="0" latinLnBrk="1"/>
          <a:r>
            <a:rPr lang="en-US" dirty="0" smtClean="0"/>
            <a:t>1858</a:t>
          </a:r>
          <a:r>
            <a:rPr lang="ko-KR" dirty="0" smtClean="0"/>
            <a:t>년 </a:t>
          </a:r>
          <a:r>
            <a:rPr lang="en-US" dirty="0" smtClean="0"/>
            <a:t>7</a:t>
          </a:r>
          <a:r>
            <a:rPr lang="ko-KR" dirty="0" smtClean="0"/>
            <a:t>월 </a:t>
          </a:r>
          <a:r>
            <a:rPr lang="en-US" dirty="0" smtClean="0"/>
            <a:t>29</a:t>
          </a:r>
          <a:r>
            <a:rPr lang="ko-KR" dirty="0" smtClean="0"/>
            <a:t>일에 일본과 미국 사이에 연결된 </a:t>
          </a:r>
          <a:r>
            <a:rPr lang="ko-KR" dirty="0" smtClean="0">
              <a:hlinkClick xmlns:r="http://schemas.openxmlformats.org/officeDocument/2006/relationships" r:id="rId1" action="ppaction://hlinksldjump"/>
            </a:rPr>
            <a:t>통상조약</a:t>
          </a:r>
          <a:r>
            <a:rPr lang="en-US" dirty="0" smtClean="0"/>
            <a:t>.</a:t>
          </a:r>
          <a:endParaRPr lang="ko-KR" dirty="0"/>
        </a:p>
      </dgm:t>
    </dgm:pt>
    <dgm:pt modelId="{679B2CED-1BC4-4EB5-91C3-E7D70C9F4BD3}" type="parTrans" cxnId="{63E88FA2-4CF9-4934-915E-A2B0DB3B9851}">
      <dgm:prSet/>
      <dgm:spPr/>
      <dgm:t>
        <a:bodyPr/>
        <a:lstStyle/>
        <a:p>
          <a:pPr latinLnBrk="1"/>
          <a:endParaRPr lang="ko-KR" altLang="en-US"/>
        </a:p>
      </dgm:t>
    </dgm:pt>
    <dgm:pt modelId="{87C00171-4158-45DA-84EE-8D5E72C3BD6D}" type="sibTrans" cxnId="{63E88FA2-4CF9-4934-915E-A2B0DB3B9851}">
      <dgm:prSet/>
      <dgm:spPr/>
      <dgm:t>
        <a:bodyPr/>
        <a:lstStyle/>
        <a:p>
          <a:pPr latinLnBrk="1"/>
          <a:endParaRPr lang="ko-KR" altLang="en-US"/>
        </a:p>
      </dgm:t>
    </dgm:pt>
    <dgm:pt modelId="{B4685964-33A8-42C6-82D7-1C1BF223FDA6}">
      <dgm:prSet/>
      <dgm:spPr/>
      <dgm:t>
        <a:bodyPr/>
        <a:lstStyle/>
        <a:p>
          <a:pPr rtl="0" latinLnBrk="1"/>
          <a:r>
            <a:rPr lang="ko-KR" altLang="en-US" dirty="0" smtClean="0"/>
            <a:t>최초로 국제공법에 의거한 조약체결로 강요당함</a:t>
          </a:r>
          <a:r>
            <a:rPr lang="en-US" altLang="ko-KR" dirty="0" smtClean="0"/>
            <a:t>.</a:t>
          </a:r>
          <a:endParaRPr lang="ko-KR" dirty="0"/>
        </a:p>
      </dgm:t>
    </dgm:pt>
    <dgm:pt modelId="{8E88EDA3-6BCE-4E84-84D4-C258235E3A7D}" type="parTrans" cxnId="{AA64DBDA-2289-4338-9CF6-041300F90DB7}">
      <dgm:prSet/>
      <dgm:spPr/>
    </dgm:pt>
    <dgm:pt modelId="{0B086AD0-0937-4D15-93E4-C78C9BB870B8}" type="sibTrans" cxnId="{AA64DBDA-2289-4338-9CF6-041300F90DB7}">
      <dgm:prSet/>
      <dgm:spPr/>
    </dgm:pt>
    <dgm:pt modelId="{B4C1EA25-4104-453E-BF7C-D2A8F8CA9EAF}">
      <dgm:prSet/>
      <dgm:spPr/>
      <dgm:t>
        <a:bodyPr/>
        <a:lstStyle/>
        <a:p>
          <a:pPr rtl="0" latinLnBrk="1"/>
          <a:r>
            <a:rPr lang="ko-KR" altLang="en-US" dirty="0" smtClean="0"/>
            <a:t>미국 최우선 최혜국 대우의 강압적</a:t>
          </a:r>
          <a:r>
            <a:rPr lang="en-US" altLang="ko-KR" dirty="0" smtClean="0"/>
            <a:t>, </a:t>
          </a:r>
          <a:r>
            <a:rPr lang="ko-KR" altLang="en-US" dirty="0" smtClean="0"/>
            <a:t>일방적 조약</a:t>
          </a:r>
          <a:r>
            <a:rPr lang="en-US" altLang="ko-KR" dirty="0" smtClean="0"/>
            <a:t>. (</a:t>
          </a:r>
          <a:r>
            <a:rPr lang="ko-KR" altLang="en-US" dirty="0" smtClean="0"/>
            <a:t>불평등조약</a:t>
          </a:r>
          <a:r>
            <a:rPr lang="en-US" altLang="ko-KR" dirty="0" smtClean="0"/>
            <a:t>)</a:t>
          </a:r>
          <a:endParaRPr lang="ko-KR" dirty="0"/>
        </a:p>
      </dgm:t>
    </dgm:pt>
    <dgm:pt modelId="{C8771947-6FDF-4C02-905C-490FFE964A47}" type="parTrans" cxnId="{860C671F-1D4D-4875-96C5-7905BF6C4F42}">
      <dgm:prSet/>
      <dgm:spPr/>
    </dgm:pt>
    <dgm:pt modelId="{E0AACBCB-4E4A-4325-A74C-243E3A3D807D}" type="sibTrans" cxnId="{860C671F-1D4D-4875-96C5-7905BF6C4F42}">
      <dgm:prSet/>
      <dgm:spPr/>
    </dgm:pt>
    <dgm:pt modelId="{A6BEE7AC-5489-4890-8EF7-38029D7AD0C4}">
      <dgm:prSet/>
      <dgm:spPr/>
      <dgm:t>
        <a:bodyPr/>
        <a:lstStyle/>
        <a:p>
          <a:pPr rtl="0" latinLnBrk="1"/>
          <a:r>
            <a:rPr lang="ko-KR" altLang="en-US" dirty="0" smtClean="0"/>
            <a:t>네덜란드 측에서 일본측에 수교를 원함</a:t>
          </a:r>
          <a:r>
            <a:rPr lang="en-US" altLang="ko-KR" dirty="0" smtClean="0"/>
            <a:t>.</a:t>
          </a:r>
          <a:endParaRPr lang="ko-KR" dirty="0"/>
        </a:p>
      </dgm:t>
    </dgm:pt>
    <dgm:pt modelId="{38A6CFAF-53DA-4B78-936B-F574BECADFA3}" type="parTrans" cxnId="{87FBA7A9-DC8D-462E-94E9-34E058753106}">
      <dgm:prSet/>
      <dgm:spPr/>
    </dgm:pt>
    <dgm:pt modelId="{9BBE382C-E37C-4841-9330-923536E3A7B3}" type="sibTrans" cxnId="{87FBA7A9-DC8D-462E-94E9-34E058753106}">
      <dgm:prSet/>
      <dgm:spPr/>
    </dgm:pt>
    <dgm:pt modelId="{C0A7EEF1-9764-442A-B35F-B07CA8FE2606}">
      <dgm:prSet/>
      <dgm:spPr/>
      <dgm:t>
        <a:bodyPr/>
        <a:lstStyle/>
        <a:p>
          <a:pPr rtl="0" latinLnBrk="1"/>
          <a:r>
            <a:rPr lang="ko-KR" altLang="en-US" dirty="0" smtClean="0"/>
            <a:t>일본인들은 미국 군함을 </a:t>
          </a:r>
          <a:r>
            <a:rPr lang="ko-KR" altLang="en-US" dirty="0" err="1" smtClean="0"/>
            <a:t>검은배</a:t>
          </a:r>
          <a:r>
            <a:rPr lang="en-US" altLang="ko-KR" dirty="0" smtClean="0"/>
            <a:t>, </a:t>
          </a:r>
          <a:r>
            <a:rPr lang="ko-KR" altLang="en-US" dirty="0" smtClean="0"/>
            <a:t>흑선이라 하였다</a:t>
          </a:r>
          <a:r>
            <a:rPr lang="en-US" altLang="ko-KR" dirty="0" smtClean="0"/>
            <a:t>.</a:t>
          </a:r>
          <a:endParaRPr lang="ko-KR" dirty="0"/>
        </a:p>
      </dgm:t>
    </dgm:pt>
    <dgm:pt modelId="{334C3B20-3860-4FF6-82ED-25D949C533CD}" type="parTrans" cxnId="{8518F122-4D4C-46C0-ADED-1B627113520D}">
      <dgm:prSet/>
      <dgm:spPr/>
    </dgm:pt>
    <dgm:pt modelId="{07F5ED3E-336D-487E-9794-C87820195923}" type="sibTrans" cxnId="{8518F122-4D4C-46C0-ADED-1B627113520D}">
      <dgm:prSet/>
      <dgm:spPr/>
    </dgm:pt>
    <dgm:pt modelId="{576F7107-8E7B-4984-A4E0-30E98B4A0065}" type="pres">
      <dgm:prSet presAssocID="{3D95A4DF-2382-424A-9A5A-4162124B102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25FB375-D4B7-42EC-8C52-9B9D9ADCAF72}" type="pres">
      <dgm:prSet presAssocID="{DF8E825E-68A4-4C57-87FF-24C8EEC8FE34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F014B8C-38DB-4227-88D3-38CDDC3173F7}" type="pres">
      <dgm:prSet presAssocID="{87C00171-4158-45DA-84EE-8D5E72C3BD6D}" presName="spacer" presStyleCnt="0"/>
      <dgm:spPr/>
    </dgm:pt>
    <dgm:pt modelId="{B009A96A-5064-4B3E-BF7E-DE343F172170}" type="pres">
      <dgm:prSet presAssocID="{B4C1EA25-4104-453E-BF7C-D2A8F8CA9EA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A2D360C-9FD7-49C2-9600-C9F7DCD7C7ED}" type="pres">
      <dgm:prSet presAssocID="{E0AACBCB-4E4A-4325-A74C-243E3A3D807D}" presName="spacer" presStyleCnt="0"/>
      <dgm:spPr/>
    </dgm:pt>
    <dgm:pt modelId="{844562ED-4415-4A50-B357-FBA5F79C4989}" type="pres">
      <dgm:prSet presAssocID="{C0A7EEF1-9764-442A-B35F-B07CA8FE260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5374AE7-5CDE-4830-915A-DBE4DEECB429}" type="pres">
      <dgm:prSet presAssocID="{07F5ED3E-336D-487E-9794-C87820195923}" presName="spacer" presStyleCnt="0"/>
      <dgm:spPr/>
    </dgm:pt>
    <dgm:pt modelId="{250598E2-ED49-41C3-B00C-F86CB889999F}" type="pres">
      <dgm:prSet presAssocID="{A6BEE7AC-5489-4890-8EF7-38029D7AD0C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0740603-1BD1-485A-B440-577F3A8EF677}" type="pres">
      <dgm:prSet presAssocID="{9BBE382C-E37C-4841-9330-923536E3A7B3}" presName="spacer" presStyleCnt="0"/>
      <dgm:spPr/>
    </dgm:pt>
    <dgm:pt modelId="{BD0380A5-7121-44C3-8593-8BCB7C6D5C80}" type="pres">
      <dgm:prSet presAssocID="{B4685964-33A8-42C6-82D7-1C1BF223FDA6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3075251-9CFB-4419-83F7-1A9A509915ED}" type="presOf" srcId="{B4685964-33A8-42C6-82D7-1C1BF223FDA6}" destId="{BD0380A5-7121-44C3-8593-8BCB7C6D5C80}" srcOrd="0" destOrd="0" presId="urn:microsoft.com/office/officeart/2005/8/layout/vList2"/>
    <dgm:cxn modelId="{176BAA4B-846E-4172-A5A1-F0A7A1788F91}" type="presOf" srcId="{A6BEE7AC-5489-4890-8EF7-38029D7AD0C4}" destId="{250598E2-ED49-41C3-B00C-F86CB889999F}" srcOrd="0" destOrd="0" presId="urn:microsoft.com/office/officeart/2005/8/layout/vList2"/>
    <dgm:cxn modelId="{8518F122-4D4C-46C0-ADED-1B627113520D}" srcId="{3D95A4DF-2382-424A-9A5A-4162124B1020}" destId="{C0A7EEF1-9764-442A-B35F-B07CA8FE2606}" srcOrd="2" destOrd="0" parTransId="{334C3B20-3860-4FF6-82ED-25D949C533CD}" sibTransId="{07F5ED3E-336D-487E-9794-C87820195923}"/>
    <dgm:cxn modelId="{1522B515-097D-478D-B374-230EFC8174ED}" type="presOf" srcId="{B4C1EA25-4104-453E-BF7C-D2A8F8CA9EAF}" destId="{B009A96A-5064-4B3E-BF7E-DE343F172170}" srcOrd="0" destOrd="0" presId="urn:microsoft.com/office/officeart/2005/8/layout/vList2"/>
    <dgm:cxn modelId="{D78FC39B-3100-4B95-911A-DEAEBF7BEDE4}" type="presOf" srcId="{3D95A4DF-2382-424A-9A5A-4162124B1020}" destId="{576F7107-8E7B-4984-A4E0-30E98B4A0065}" srcOrd="0" destOrd="0" presId="urn:microsoft.com/office/officeart/2005/8/layout/vList2"/>
    <dgm:cxn modelId="{63E88FA2-4CF9-4934-915E-A2B0DB3B9851}" srcId="{3D95A4DF-2382-424A-9A5A-4162124B1020}" destId="{DF8E825E-68A4-4C57-87FF-24C8EEC8FE34}" srcOrd="0" destOrd="0" parTransId="{679B2CED-1BC4-4EB5-91C3-E7D70C9F4BD3}" sibTransId="{87C00171-4158-45DA-84EE-8D5E72C3BD6D}"/>
    <dgm:cxn modelId="{AA64DBDA-2289-4338-9CF6-041300F90DB7}" srcId="{3D95A4DF-2382-424A-9A5A-4162124B1020}" destId="{B4685964-33A8-42C6-82D7-1C1BF223FDA6}" srcOrd="4" destOrd="0" parTransId="{8E88EDA3-6BCE-4E84-84D4-C258235E3A7D}" sibTransId="{0B086AD0-0937-4D15-93E4-C78C9BB870B8}"/>
    <dgm:cxn modelId="{860C671F-1D4D-4875-96C5-7905BF6C4F42}" srcId="{3D95A4DF-2382-424A-9A5A-4162124B1020}" destId="{B4C1EA25-4104-453E-BF7C-D2A8F8CA9EAF}" srcOrd="1" destOrd="0" parTransId="{C8771947-6FDF-4C02-905C-490FFE964A47}" sibTransId="{E0AACBCB-4E4A-4325-A74C-243E3A3D807D}"/>
    <dgm:cxn modelId="{87FBA7A9-DC8D-462E-94E9-34E058753106}" srcId="{3D95A4DF-2382-424A-9A5A-4162124B1020}" destId="{A6BEE7AC-5489-4890-8EF7-38029D7AD0C4}" srcOrd="3" destOrd="0" parTransId="{38A6CFAF-53DA-4B78-936B-F574BECADFA3}" sibTransId="{9BBE382C-E37C-4841-9330-923536E3A7B3}"/>
    <dgm:cxn modelId="{A55F8931-7C9A-43BA-BE03-F8F1A2225674}" type="presOf" srcId="{C0A7EEF1-9764-442A-B35F-B07CA8FE2606}" destId="{844562ED-4415-4A50-B357-FBA5F79C4989}" srcOrd="0" destOrd="0" presId="urn:microsoft.com/office/officeart/2005/8/layout/vList2"/>
    <dgm:cxn modelId="{177A7E28-73A6-45A2-B91F-6EB09F985924}" type="presOf" srcId="{DF8E825E-68A4-4C57-87FF-24C8EEC8FE34}" destId="{225FB375-D4B7-42EC-8C52-9B9D9ADCAF72}" srcOrd="0" destOrd="0" presId="urn:microsoft.com/office/officeart/2005/8/layout/vList2"/>
    <dgm:cxn modelId="{B6F4EADD-7E80-4AC6-97BA-862711F5B11A}" type="presParOf" srcId="{576F7107-8E7B-4984-A4E0-30E98B4A0065}" destId="{225FB375-D4B7-42EC-8C52-9B9D9ADCAF72}" srcOrd="0" destOrd="0" presId="urn:microsoft.com/office/officeart/2005/8/layout/vList2"/>
    <dgm:cxn modelId="{7D63DAC8-F723-4E9B-8297-74BFAB847C48}" type="presParOf" srcId="{576F7107-8E7B-4984-A4E0-30E98B4A0065}" destId="{8F014B8C-38DB-4227-88D3-38CDDC3173F7}" srcOrd="1" destOrd="0" presId="urn:microsoft.com/office/officeart/2005/8/layout/vList2"/>
    <dgm:cxn modelId="{A55F54EC-91D0-40C3-B1D2-14B5C59987FB}" type="presParOf" srcId="{576F7107-8E7B-4984-A4E0-30E98B4A0065}" destId="{B009A96A-5064-4B3E-BF7E-DE343F172170}" srcOrd="2" destOrd="0" presId="urn:microsoft.com/office/officeart/2005/8/layout/vList2"/>
    <dgm:cxn modelId="{7C7D35DE-457B-4B44-B3DB-D3C4728B33E7}" type="presParOf" srcId="{576F7107-8E7B-4984-A4E0-30E98B4A0065}" destId="{BA2D360C-9FD7-49C2-9600-C9F7DCD7C7ED}" srcOrd="3" destOrd="0" presId="urn:microsoft.com/office/officeart/2005/8/layout/vList2"/>
    <dgm:cxn modelId="{27F6317E-5E51-40AB-B7DA-D42D2DEC2606}" type="presParOf" srcId="{576F7107-8E7B-4984-A4E0-30E98B4A0065}" destId="{844562ED-4415-4A50-B357-FBA5F79C4989}" srcOrd="4" destOrd="0" presId="urn:microsoft.com/office/officeart/2005/8/layout/vList2"/>
    <dgm:cxn modelId="{8CA9A9EA-F15E-4438-ABDE-C66D7FED8AE5}" type="presParOf" srcId="{576F7107-8E7B-4984-A4E0-30E98B4A0065}" destId="{75374AE7-5CDE-4830-915A-DBE4DEECB429}" srcOrd="5" destOrd="0" presId="urn:microsoft.com/office/officeart/2005/8/layout/vList2"/>
    <dgm:cxn modelId="{BAEBCC64-EBDB-4E8B-93F6-F2A1708086DA}" type="presParOf" srcId="{576F7107-8E7B-4984-A4E0-30E98B4A0065}" destId="{250598E2-ED49-41C3-B00C-F86CB889999F}" srcOrd="6" destOrd="0" presId="urn:microsoft.com/office/officeart/2005/8/layout/vList2"/>
    <dgm:cxn modelId="{367F0843-F866-44AB-84A1-7F4F7242AA2D}" type="presParOf" srcId="{576F7107-8E7B-4984-A4E0-30E98B4A0065}" destId="{40740603-1BD1-485A-B440-577F3A8EF677}" srcOrd="7" destOrd="0" presId="urn:microsoft.com/office/officeart/2005/8/layout/vList2"/>
    <dgm:cxn modelId="{CA63EA4E-92AE-429E-8FFF-17B01DD05FC0}" type="presParOf" srcId="{576F7107-8E7B-4984-A4E0-30E98B4A0065}" destId="{BD0380A5-7121-44C3-8593-8BCB7C6D5C8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E208DC-4917-4625-B994-714D9DB0D76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39DF9FE-B882-4813-9FBA-51B10EB96BF1}">
      <dgm:prSet/>
      <dgm:spPr/>
      <dgm:t>
        <a:bodyPr/>
        <a:lstStyle/>
        <a:p>
          <a:pPr rtl="0" latinLnBrk="1"/>
          <a:r>
            <a:rPr lang="ko-KR" dirty="0" smtClean="0"/>
            <a:t>양국의 수도와 개항장에는 외국대표 영사를 주재하도록 </a:t>
          </a:r>
          <a:r>
            <a:rPr lang="ko-KR" altLang="en-US" dirty="0" smtClean="0"/>
            <a:t>한다</a:t>
          </a:r>
          <a:r>
            <a:rPr lang="en-US" altLang="ko-KR" dirty="0" smtClean="0"/>
            <a:t>.</a:t>
          </a:r>
        </a:p>
      </dgm:t>
    </dgm:pt>
    <dgm:pt modelId="{A2DE3268-E290-4063-B882-5631B1A5C058}" type="parTrans" cxnId="{B2E2CC63-6C68-4E83-9E94-E8CA829DC991}">
      <dgm:prSet/>
      <dgm:spPr/>
      <dgm:t>
        <a:bodyPr/>
        <a:lstStyle/>
        <a:p>
          <a:pPr latinLnBrk="1"/>
          <a:endParaRPr lang="ko-KR" altLang="en-US"/>
        </a:p>
      </dgm:t>
    </dgm:pt>
    <dgm:pt modelId="{81E94B62-7129-418A-B281-725C4E84670B}" type="sibTrans" cxnId="{B2E2CC63-6C68-4E83-9E94-E8CA829DC991}">
      <dgm:prSet/>
      <dgm:spPr/>
      <dgm:t>
        <a:bodyPr/>
        <a:lstStyle/>
        <a:p>
          <a:pPr latinLnBrk="1"/>
          <a:endParaRPr lang="ko-KR" altLang="en-US"/>
        </a:p>
      </dgm:t>
    </dgm:pt>
    <dgm:pt modelId="{0B2CE2C2-D410-4237-869F-6EF5CEC91C67}">
      <dgm:prSet/>
      <dgm:spPr/>
      <dgm:t>
        <a:bodyPr/>
        <a:lstStyle/>
        <a:p>
          <a:pPr rtl="0" latinLnBrk="1"/>
          <a:r>
            <a:rPr lang="ko-KR" dirty="0" err="1" smtClean="0"/>
            <a:t>카나가와</a:t>
          </a:r>
          <a:r>
            <a:rPr lang="en-US" dirty="0" smtClean="0"/>
            <a:t>, </a:t>
          </a:r>
          <a:r>
            <a:rPr lang="ko-KR" dirty="0" err="1" smtClean="0"/>
            <a:t>나가사키</a:t>
          </a:r>
          <a:r>
            <a:rPr lang="en-US" dirty="0" smtClean="0"/>
            <a:t>, </a:t>
          </a:r>
          <a:r>
            <a:rPr lang="ko-KR" dirty="0" err="1" smtClean="0"/>
            <a:t>니이가카</a:t>
          </a:r>
          <a:r>
            <a:rPr lang="en-US" dirty="0" smtClean="0"/>
            <a:t>, </a:t>
          </a:r>
          <a:r>
            <a:rPr lang="ko-KR" dirty="0" smtClean="0"/>
            <a:t>효고 등의 개항장을 증설하고 개항기일 지정</a:t>
          </a:r>
          <a:r>
            <a:rPr lang="en-US" dirty="0" smtClean="0"/>
            <a:t>.</a:t>
          </a:r>
          <a:endParaRPr lang="en-US" dirty="0"/>
        </a:p>
      </dgm:t>
    </dgm:pt>
    <dgm:pt modelId="{F9343E6E-36E7-4C3C-85B6-2CC36BDBD780}" type="parTrans" cxnId="{28601A61-9059-45EA-B1F3-192CFA2DAEF9}">
      <dgm:prSet/>
      <dgm:spPr/>
      <dgm:t>
        <a:bodyPr/>
        <a:lstStyle/>
        <a:p>
          <a:pPr latinLnBrk="1"/>
          <a:endParaRPr lang="ko-KR" altLang="en-US"/>
        </a:p>
      </dgm:t>
    </dgm:pt>
    <dgm:pt modelId="{62552F8B-D9F3-4CCF-A170-E55B00C71B8B}" type="sibTrans" cxnId="{28601A61-9059-45EA-B1F3-192CFA2DAEF9}">
      <dgm:prSet/>
      <dgm:spPr/>
      <dgm:t>
        <a:bodyPr/>
        <a:lstStyle/>
        <a:p>
          <a:pPr latinLnBrk="1"/>
          <a:endParaRPr lang="ko-KR" altLang="en-US"/>
        </a:p>
      </dgm:t>
    </dgm:pt>
    <dgm:pt modelId="{92B1DD50-A4FE-4D68-B4BF-04D28A77828D}">
      <dgm:prSet/>
      <dgm:spPr/>
      <dgm:t>
        <a:bodyPr/>
        <a:lstStyle/>
        <a:p>
          <a:pPr rtl="0" latinLnBrk="1"/>
          <a:r>
            <a:rPr lang="ko-KR" dirty="0" smtClean="0"/>
            <a:t>개항장에서의 거류</a:t>
          </a:r>
          <a:r>
            <a:rPr lang="en-US" dirty="0" smtClean="0"/>
            <a:t>, </a:t>
          </a:r>
          <a:r>
            <a:rPr lang="ko-KR" dirty="0" smtClean="0"/>
            <a:t>토지 차용과 건축물 구입 허가</a:t>
          </a:r>
          <a:r>
            <a:rPr lang="en-US" dirty="0" smtClean="0"/>
            <a:t>.</a:t>
          </a:r>
          <a:endParaRPr lang="ko-KR" dirty="0"/>
        </a:p>
      </dgm:t>
    </dgm:pt>
    <dgm:pt modelId="{FE79340B-96C3-4D84-A93C-0FF92D1E8E50}" type="parTrans" cxnId="{33375C9F-B612-471F-A161-09509E61A366}">
      <dgm:prSet/>
      <dgm:spPr/>
      <dgm:t>
        <a:bodyPr/>
        <a:lstStyle/>
        <a:p>
          <a:pPr latinLnBrk="1"/>
          <a:endParaRPr lang="ko-KR" altLang="en-US"/>
        </a:p>
      </dgm:t>
    </dgm:pt>
    <dgm:pt modelId="{3579B337-B419-4B66-9FA0-3111642BE4B6}" type="sibTrans" cxnId="{33375C9F-B612-471F-A161-09509E61A366}">
      <dgm:prSet/>
      <dgm:spPr/>
      <dgm:t>
        <a:bodyPr/>
        <a:lstStyle/>
        <a:p>
          <a:pPr latinLnBrk="1"/>
          <a:endParaRPr lang="ko-KR" altLang="en-US"/>
        </a:p>
      </dgm:t>
    </dgm:pt>
    <dgm:pt modelId="{8BEC6DEC-8063-4823-A210-0DFD6E0CF1E4}">
      <dgm:prSet/>
      <dgm:spPr/>
      <dgm:t>
        <a:bodyPr/>
        <a:lstStyle/>
        <a:p>
          <a:pPr rtl="0" latinLnBrk="1"/>
          <a:r>
            <a:rPr lang="ko-KR" dirty="0" err="1" smtClean="0"/>
            <a:t>에도와</a:t>
          </a:r>
          <a:r>
            <a:rPr lang="ko-KR" dirty="0" smtClean="0"/>
            <a:t> 오사카에 시장을 개시하고 양국 국민이 직접 자유롭게 무역한다</a:t>
          </a:r>
          <a:r>
            <a:rPr lang="en-US" dirty="0" smtClean="0"/>
            <a:t>.</a:t>
          </a:r>
          <a:endParaRPr lang="ko-KR" dirty="0"/>
        </a:p>
      </dgm:t>
    </dgm:pt>
    <dgm:pt modelId="{A1905E22-AB03-42A7-ACA4-E6272D73AFBA}" type="parTrans" cxnId="{C01FB32C-FD61-435F-902B-ED3A227BDAEB}">
      <dgm:prSet/>
      <dgm:spPr/>
      <dgm:t>
        <a:bodyPr/>
        <a:lstStyle/>
        <a:p>
          <a:pPr latinLnBrk="1"/>
          <a:endParaRPr lang="ko-KR" altLang="en-US"/>
        </a:p>
      </dgm:t>
    </dgm:pt>
    <dgm:pt modelId="{D79D55FA-6183-4063-A6E9-B4E2E1A08F39}" type="sibTrans" cxnId="{C01FB32C-FD61-435F-902B-ED3A227BDAEB}">
      <dgm:prSet/>
      <dgm:spPr/>
      <dgm:t>
        <a:bodyPr/>
        <a:lstStyle/>
        <a:p>
          <a:pPr latinLnBrk="1"/>
          <a:endParaRPr lang="ko-KR" altLang="en-US"/>
        </a:p>
      </dgm:t>
    </dgm:pt>
    <dgm:pt modelId="{5677442A-2DFE-4FE8-A062-C54FBADE1477}">
      <dgm:prSet/>
      <dgm:spPr/>
      <dgm:t>
        <a:bodyPr/>
        <a:lstStyle/>
        <a:p>
          <a:pPr rtl="0" latinLnBrk="1"/>
          <a:r>
            <a:rPr lang="ko-KR" dirty="0" smtClean="0"/>
            <a:t>국내여행을 허가</a:t>
          </a:r>
          <a:r>
            <a:rPr lang="en-US" dirty="0" smtClean="0"/>
            <a:t>.</a:t>
          </a:r>
          <a:endParaRPr lang="en-US" altLang="ko-KR" dirty="0" smtClean="0"/>
        </a:p>
      </dgm:t>
    </dgm:pt>
    <dgm:pt modelId="{107BB44F-2D57-468F-9D8A-0201B48B9B9F}" type="parTrans" cxnId="{467FD9EC-810C-4BE2-944F-6EB7F3827E50}">
      <dgm:prSet/>
      <dgm:spPr/>
      <dgm:t>
        <a:bodyPr/>
        <a:lstStyle/>
        <a:p>
          <a:pPr latinLnBrk="1"/>
          <a:endParaRPr lang="ko-KR" altLang="en-US"/>
        </a:p>
      </dgm:t>
    </dgm:pt>
    <dgm:pt modelId="{9180CC4A-C236-413E-A23D-75664221FDA9}" type="sibTrans" cxnId="{467FD9EC-810C-4BE2-944F-6EB7F3827E50}">
      <dgm:prSet/>
      <dgm:spPr/>
      <dgm:t>
        <a:bodyPr/>
        <a:lstStyle/>
        <a:p>
          <a:pPr latinLnBrk="1"/>
          <a:endParaRPr lang="ko-KR" altLang="en-US"/>
        </a:p>
      </dgm:t>
    </dgm:pt>
    <dgm:pt modelId="{82B61424-089F-4DC4-BBF4-31D29201F11A}">
      <dgm:prSet/>
      <dgm:spPr/>
      <dgm:t>
        <a:bodyPr/>
        <a:lstStyle/>
        <a:p>
          <a:pPr rtl="0" latinLnBrk="1"/>
          <a:r>
            <a:rPr lang="ko-KR" smtClean="0"/>
            <a:t>일본과 서구국가 사이에 문제가 발생했을 때는 미국 대통령이 조정</a:t>
          </a:r>
          <a:r>
            <a:rPr lang="en-US" smtClean="0"/>
            <a:t>.</a:t>
          </a:r>
          <a:endParaRPr lang="en-US" altLang="ko-KR" dirty="0" smtClean="0"/>
        </a:p>
      </dgm:t>
    </dgm:pt>
    <dgm:pt modelId="{D3D00CE4-7309-498B-B95C-612EE15F89C4}" type="parTrans" cxnId="{8404642A-6628-47A4-B553-059B6928162B}">
      <dgm:prSet/>
      <dgm:spPr/>
      <dgm:t>
        <a:bodyPr/>
        <a:lstStyle/>
        <a:p>
          <a:pPr latinLnBrk="1"/>
          <a:endParaRPr lang="ko-KR" altLang="en-US"/>
        </a:p>
      </dgm:t>
    </dgm:pt>
    <dgm:pt modelId="{631C7031-B7EF-4214-99CE-861B4425ED4F}" type="sibTrans" cxnId="{8404642A-6628-47A4-B553-059B6928162B}">
      <dgm:prSet/>
      <dgm:spPr/>
      <dgm:t>
        <a:bodyPr/>
        <a:lstStyle/>
        <a:p>
          <a:pPr latinLnBrk="1"/>
          <a:endParaRPr lang="ko-KR" altLang="en-US"/>
        </a:p>
      </dgm:t>
    </dgm:pt>
    <dgm:pt modelId="{FF721026-723E-4110-A113-D78B5E48E2DE}" type="pres">
      <dgm:prSet presAssocID="{1DE208DC-4917-4625-B994-714D9DB0D76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F27A08E-99A1-4A72-A128-B0E6F45DD1B9}" type="pres">
      <dgm:prSet presAssocID="{A39DF9FE-B882-4813-9FBA-51B10EB96BF1}" presName="parentText" presStyleLbl="node1" presStyleIdx="0" presStyleCnt="6" custLinFactY="-16525" custLinFactNeighborX="-34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852E1BF-3BAE-47CC-9AF5-B1543A2E433F}" type="pres">
      <dgm:prSet presAssocID="{81E94B62-7129-418A-B281-725C4E84670B}" presName="spacer" presStyleCnt="0"/>
      <dgm:spPr/>
    </dgm:pt>
    <dgm:pt modelId="{051EAB05-595E-4C1A-8554-D664192524C6}" type="pres">
      <dgm:prSet presAssocID="{5677442A-2DFE-4FE8-A062-C54FBADE1477}" presName="parentText" presStyleLbl="node1" presStyleIdx="1" presStyleCnt="6" custLinFactY="-7696" custLinFactNeighborX="-34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D410E1A-CCA1-4902-A729-9954914465B5}" type="pres">
      <dgm:prSet presAssocID="{9180CC4A-C236-413E-A23D-75664221FDA9}" presName="spacer" presStyleCnt="0"/>
      <dgm:spPr/>
    </dgm:pt>
    <dgm:pt modelId="{E50ABC04-8DDB-4047-9197-F7F1391B7DFD}" type="pres">
      <dgm:prSet presAssocID="{82B61424-089F-4DC4-BBF4-31D29201F11A}" presName="parentText" presStyleLbl="node1" presStyleIdx="2" presStyleCnt="6" custLinFactNeighborX="510" custLinFactNeighborY="-6757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F04CEF4-36AE-48A3-AD84-11280E735E96}" type="pres">
      <dgm:prSet presAssocID="{631C7031-B7EF-4214-99CE-861B4425ED4F}" presName="spacer" presStyleCnt="0"/>
      <dgm:spPr/>
    </dgm:pt>
    <dgm:pt modelId="{AB99D3E0-226D-45CC-A0D9-29F420EB9C27}" type="pres">
      <dgm:prSet presAssocID="{0B2CE2C2-D410-4237-869F-6EF5CEC91C67}" presName="parentText" presStyleLbl="node1" presStyleIdx="3" presStyleCnt="6" custLinFactNeighborX="510" custLinFactNeighborY="9758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33C573-0C41-4507-996C-8B4CBBCCED63}" type="pres">
      <dgm:prSet presAssocID="{62552F8B-D9F3-4CCF-A170-E55B00C71B8B}" presName="spacer" presStyleCnt="0"/>
      <dgm:spPr/>
    </dgm:pt>
    <dgm:pt modelId="{83D5C447-1424-44D9-8581-16F0BCD682A0}" type="pres">
      <dgm:prSet presAssocID="{92B1DD50-A4FE-4D68-B4BF-04D28A77828D}" presName="parentText" presStyleLbl="node1" presStyleIdx="4" presStyleCnt="6" custLinFactY="17110" custLinFactNeighborX="-34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B1E6CB-4895-47D2-9C97-021FDB143F4B}" type="pres">
      <dgm:prSet presAssocID="{3579B337-B419-4B66-9FA0-3111642BE4B6}" presName="spacer" presStyleCnt="0"/>
      <dgm:spPr/>
    </dgm:pt>
    <dgm:pt modelId="{A64668D4-7340-457A-9AB0-92346781B0C5}" type="pres">
      <dgm:prSet presAssocID="{8BEC6DEC-8063-4823-A210-0DFD6E0CF1E4}" presName="parentText" presStyleLbl="node1" presStyleIdx="5" presStyleCnt="6" custLinFactY="34442" custLinFactNeighborX="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8601A61-9059-45EA-B1F3-192CFA2DAEF9}" srcId="{1DE208DC-4917-4625-B994-714D9DB0D76D}" destId="{0B2CE2C2-D410-4237-869F-6EF5CEC91C67}" srcOrd="3" destOrd="0" parTransId="{F9343E6E-36E7-4C3C-85B6-2CC36BDBD780}" sibTransId="{62552F8B-D9F3-4CCF-A170-E55B00C71B8B}"/>
    <dgm:cxn modelId="{33375C9F-B612-471F-A161-09509E61A366}" srcId="{1DE208DC-4917-4625-B994-714D9DB0D76D}" destId="{92B1DD50-A4FE-4D68-B4BF-04D28A77828D}" srcOrd="4" destOrd="0" parTransId="{FE79340B-96C3-4D84-A93C-0FF92D1E8E50}" sibTransId="{3579B337-B419-4B66-9FA0-3111642BE4B6}"/>
    <dgm:cxn modelId="{B2E2CC63-6C68-4E83-9E94-E8CA829DC991}" srcId="{1DE208DC-4917-4625-B994-714D9DB0D76D}" destId="{A39DF9FE-B882-4813-9FBA-51B10EB96BF1}" srcOrd="0" destOrd="0" parTransId="{A2DE3268-E290-4063-B882-5631B1A5C058}" sibTransId="{81E94B62-7129-418A-B281-725C4E84670B}"/>
    <dgm:cxn modelId="{8404642A-6628-47A4-B553-059B6928162B}" srcId="{1DE208DC-4917-4625-B994-714D9DB0D76D}" destId="{82B61424-089F-4DC4-BBF4-31D29201F11A}" srcOrd="2" destOrd="0" parTransId="{D3D00CE4-7309-498B-B95C-612EE15F89C4}" sibTransId="{631C7031-B7EF-4214-99CE-861B4425ED4F}"/>
    <dgm:cxn modelId="{467FD9EC-810C-4BE2-944F-6EB7F3827E50}" srcId="{1DE208DC-4917-4625-B994-714D9DB0D76D}" destId="{5677442A-2DFE-4FE8-A062-C54FBADE1477}" srcOrd="1" destOrd="0" parTransId="{107BB44F-2D57-468F-9D8A-0201B48B9B9F}" sibTransId="{9180CC4A-C236-413E-A23D-75664221FDA9}"/>
    <dgm:cxn modelId="{2E38F313-DE94-4998-A6FE-0428592E16C2}" type="presOf" srcId="{0B2CE2C2-D410-4237-869F-6EF5CEC91C67}" destId="{AB99D3E0-226D-45CC-A0D9-29F420EB9C27}" srcOrd="0" destOrd="0" presId="urn:microsoft.com/office/officeart/2005/8/layout/vList2"/>
    <dgm:cxn modelId="{608938FB-8C1D-469B-98D7-67C46499E175}" type="presOf" srcId="{1DE208DC-4917-4625-B994-714D9DB0D76D}" destId="{FF721026-723E-4110-A113-D78B5E48E2DE}" srcOrd="0" destOrd="0" presId="urn:microsoft.com/office/officeart/2005/8/layout/vList2"/>
    <dgm:cxn modelId="{C01FB32C-FD61-435F-902B-ED3A227BDAEB}" srcId="{1DE208DC-4917-4625-B994-714D9DB0D76D}" destId="{8BEC6DEC-8063-4823-A210-0DFD6E0CF1E4}" srcOrd="5" destOrd="0" parTransId="{A1905E22-AB03-42A7-ACA4-E6272D73AFBA}" sibTransId="{D79D55FA-6183-4063-A6E9-B4E2E1A08F39}"/>
    <dgm:cxn modelId="{5D316B51-CF9B-4D1B-9CFC-B08A932E14F4}" type="presOf" srcId="{82B61424-089F-4DC4-BBF4-31D29201F11A}" destId="{E50ABC04-8DDB-4047-9197-F7F1391B7DFD}" srcOrd="0" destOrd="0" presId="urn:microsoft.com/office/officeart/2005/8/layout/vList2"/>
    <dgm:cxn modelId="{883B039A-BA2C-4550-9853-7BF9AA096747}" type="presOf" srcId="{92B1DD50-A4FE-4D68-B4BF-04D28A77828D}" destId="{83D5C447-1424-44D9-8581-16F0BCD682A0}" srcOrd="0" destOrd="0" presId="urn:microsoft.com/office/officeart/2005/8/layout/vList2"/>
    <dgm:cxn modelId="{8215666D-8FA3-4C14-9C39-BE49D550A729}" type="presOf" srcId="{5677442A-2DFE-4FE8-A062-C54FBADE1477}" destId="{051EAB05-595E-4C1A-8554-D664192524C6}" srcOrd="0" destOrd="0" presId="urn:microsoft.com/office/officeart/2005/8/layout/vList2"/>
    <dgm:cxn modelId="{BF19DE44-973F-4BCE-881C-4F5CEAF64B58}" type="presOf" srcId="{8BEC6DEC-8063-4823-A210-0DFD6E0CF1E4}" destId="{A64668D4-7340-457A-9AB0-92346781B0C5}" srcOrd="0" destOrd="0" presId="urn:microsoft.com/office/officeart/2005/8/layout/vList2"/>
    <dgm:cxn modelId="{ED745814-5707-4DF9-852A-BA18A57070D8}" type="presOf" srcId="{A39DF9FE-B882-4813-9FBA-51B10EB96BF1}" destId="{0F27A08E-99A1-4A72-A128-B0E6F45DD1B9}" srcOrd="0" destOrd="0" presId="urn:microsoft.com/office/officeart/2005/8/layout/vList2"/>
    <dgm:cxn modelId="{3E784940-8098-44B2-ABC5-384441080FA3}" type="presParOf" srcId="{FF721026-723E-4110-A113-D78B5E48E2DE}" destId="{0F27A08E-99A1-4A72-A128-B0E6F45DD1B9}" srcOrd="0" destOrd="0" presId="urn:microsoft.com/office/officeart/2005/8/layout/vList2"/>
    <dgm:cxn modelId="{95563129-FE9C-49C5-BADF-64FA20CE69C9}" type="presParOf" srcId="{FF721026-723E-4110-A113-D78B5E48E2DE}" destId="{0852E1BF-3BAE-47CC-9AF5-B1543A2E433F}" srcOrd="1" destOrd="0" presId="urn:microsoft.com/office/officeart/2005/8/layout/vList2"/>
    <dgm:cxn modelId="{0B5787DA-DFF0-4CD4-8891-7845B49B624D}" type="presParOf" srcId="{FF721026-723E-4110-A113-D78B5E48E2DE}" destId="{051EAB05-595E-4C1A-8554-D664192524C6}" srcOrd="2" destOrd="0" presId="urn:microsoft.com/office/officeart/2005/8/layout/vList2"/>
    <dgm:cxn modelId="{61EAC533-3F61-4CC0-9830-73C2C29BC7F2}" type="presParOf" srcId="{FF721026-723E-4110-A113-D78B5E48E2DE}" destId="{0D410E1A-CCA1-4902-A729-9954914465B5}" srcOrd="3" destOrd="0" presId="urn:microsoft.com/office/officeart/2005/8/layout/vList2"/>
    <dgm:cxn modelId="{10A00588-0F54-425E-B316-58CC052DBFE1}" type="presParOf" srcId="{FF721026-723E-4110-A113-D78B5E48E2DE}" destId="{E50ABC04-8DDB-4047-9197-F7F1391B7DFD}" srcOrd="4" destOrd="0" presId="urn:microsoft.com/office/officeart/2005/8/layout/vList2"/>
    <dgm:cxn modelId="{A14BDFA3-9E00-471C-8838-14B6B0516225}" type="presParOf" srcId="{FF721026-723E-4110-A113-D78B5E48E2DE}" destId="{DF04CEF4-36AE-48A3-AD84-11280E735E96}" srcOrd="5" destOrd="0" presId="urn:microsoft.com/office/officeart/2005/8/layout/vList2"/>
    <dgm:cxn modelId="{1D8398DC-22B6-4556-B8B9-E54AAB01E7A1}" type="presParOf" srcId="{FF721026-723E-4110-A113-D78B5E48E2DE}" destId="{AB99D3E0-226D-45CC-A0D9-29F420EB9C27}" srcOrd="6" destOrd="0" presId="urn:microsoft.com/office/officeart/2005/8/layout/vList2"/>
    <dgm:cxn modelId="{F7C5032A-DFFC-47E6-AB94-50153E3BC992}" type="presParOf" srcId="{FF721026-723E-4110-A113-D78B5E48E2DE}" destId="{E733C573-0C41-4507-996C-8B4CBBCCED63}" srcOrd="7" destOrd="0" presId="urn:microsoft.com/office/officeart/2005/8/layout/vList2"/>
    <dgm:cxn modelId="{88A997D0-4724-46F9-B51E-B74C7F7C13CF}" type="presParOf" srcId="{FF721026-723E-4110-A113-D78B5E48E2DE}" destId="{83D5C447-1424-44D9-8581-16F0BCD682A0}" srcOrd="8" destOrd="0" presId="urn:microsoft.com/office/officeart/2005/8/layout/vList2"/>
    <dgm:cxn modelId="{C1A5EF21-8FE8-47BB-A9BB-F2B0C14FDF62}" type="presParOf" srcId="{FF721026-723E-4110-A113-D78B5E48E2DE}" destId="{B4B1E6CB-4895-47D2-9C97-021FDB143F4B}" srcOrd="9" destOrd="0" presId="urn:microsoft.com/office/officeart/2005/8/layout/vList2"/>
    <dgm:cxn modelId="{07451BD6-30A9-49AF-95F8-5840BEE9E768}" type="presParOf" srcId="{FF721026-723E-4110-A113-D78B5E48E2DE}" destId="{A64668D4-7340-457A-9AB0-92346781B0C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320E69-F311-43ED-91DA-318026A3191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064246DA-D479-4B1A-988F-5C1D3428E1ED}">
      <dgm:prSet/>
      <dgm:spPr/>
      <dgm:t>
        <a:bodyPr/>
        <a:lstStyle/>
        <a:p>
          <a:pPr rtl="0" latinLnBrk="1"/>
          <a:r>
            <a:rPr lang="ko-KR" dirty="0" smtClean="0"/>
            <a:t>치외법권</a:t>
          </a:r>
          <a:endParaRPr lang="ko-KR" dirty="0"/>
        </a:p>
      </dgm:t>
    </dgm:pt>
    <dgm:pt modelId="{E5637687-7E0E-44BE-8568-1A9AF417ADEF}" type="parTrans" cxnId="{D7C70DDE-CEE6-400C-9DD6-80DA281DF0BD}">
      <dgm:prSet/>
      <dgm:spPr/>
      <dgm:t>
        <a:bodyPr/>
        <a:lstStyle/>
        <a:p>
          <a:pPr latinLnBrk="1"/>
          <a:endParaRPr lang="ko-KR" altLang="en-US"/>
        </a:p>
      </dgm:t>
    </dgm:pt>
    <dgm:pt modelId="{9C9EEDB6-AC0C-472A-8519-9091B9273384}" type="sibTrans" cxnId="{D7C70DDE-CEE6-400C-9DD6-80DA281DF0BD}">
      <dgm:prSet/>
      <dgm:spPr/>
      <dgm:t>
        <a:bodyPr/>
        <a:lstStyle/>
        <a:p>
          <a:pPr latinLnBrk="1"/>
          <a:endParaRPr lang="ko-KR" altLang="en-US"/>
        </a:p>
      </dgm:t>
    </dgm:pt>
    <dgm:pt modelId="{9E5525BC-8263-4530-9D3F-953597781323}">
      <dgm:prSet/>
      <dgm:spPr/>
      <dgm:t>
        <a:bodyPr/>
        <a:lstStyle/>
        <a:p>
          <a:pPr rtl="0" latinLnBrk="1"/>
          <a:r>
            <a:rPr lang="ko-KR" altLang="en-US" dirty="0" err="1" smtClean="0"/>
            <a:t>관세권</a:t>
          </a:r>
          <a:endParaRPr lang="ko-KR" dirty="0"/>
        </a:p>
      </dgm:t>
    </dgm:pt>
    <dgm:pt modelId="{5D73B401-FC4C-4C14-AA27-0A94B4103BA3}" type="parTrans" cxnId="{03D98718-CCAF-45D6-9F07-5ECEC96C3E9E}">
      <dgm:prSet/>
      <dgm:spPr/>
      <dgm:t>
        <a:bodyPr/>
        <a:lstStyle/>
        <a:p>
          <a:pPr latinLnBrk="1"/>
          <a:endParaRPr lang="ko-KR" altLang="en-US"/>
        </a:p>
      </dgm:t>
    </dgm:pt>
    <dgm:pt modelId="{0A316D65-B1B3-49F4-842E-66AC2B0243D8}" type="sibTrans" cxnId="{03D98718-CCAF-45D6-9F07-5ECEC96C3E9E}">
      <dgm:prSet/>
      <dgm:spPr/>
      <dgm:t>
        <a:bodyPr/>
        <a:lstStyle/>
        <a:p>
          <a:pPr latinLnBrk="1"/>
          <a:endParaRPr lang="ko-KR" altLang="en-US"/>
        </a:p>
      </dgm:t>
    </dgm:pt>
    <dgm:pt modelId="{65A02F27-A211-431A-B10B-86969E0EE63D}">
      <dgm:prSet/>
      <dgm:spPr/>
      <dgm:t>
        <a:bodyPr/>
        <a:lstStyle/>
        <a:p>
          <a:pPr latinLnBrk="1"/>
          <a:r>
            <a:rPr lang="ko-KR" dirty="0" smtClean="0"/>
            <a:t>불평등 조약을 거론할 때 빠지지 않고 들어가는 내용이다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A6C59C5F-5601-4A65-8657-F2E932939781}" type="parTrans" cxnId="{F4754C1B-98A2-4B51-AF1B-2747D9AD070B}">
      <dgm:prSet/>
      <dgm:spPr/>
      <dgm:t>
        <a:bodyPr/>
        <a:lstStyle/>
        <a:p>
          <a:pPr latinLnBrk="1"/>
          <a:endParaRPr lang="ko-KR" altLang="en-US"/>
        </a:p>
      </dgm:t>
    </dgm:pt>
    <dgm:pt modelId="{6545FF25-FC18-40EF-9AC0-6498A0099E0E}" type="sibTrans" cxnId="{F4754C1B-98A2-4B51-AF1B-2747D9AD070B}">
      <dgm:prSet/>
      <dgm:spPr/>
      <dgm:t>
        <a:bodyPr/>
        <a:lstStyle/>
        <a:p>
          <a:pPr latinLnBrk="1"/>
          <a:endParaRPr lang="ko-KR" altLang="en-US"/>
        </a:p>
      </dgm:t>
    </dgm:pt>
    <dgm:pt modelId="{4CC38293-EE9C-4A60-BC42-B6F5223F4139}">
      <dgm:prSet/>
      <dgm:spPr/>
      <dgm:t>
        <a:bodyPr/>
        <a:lstStyle/>
        <a:p>
          <a:pPr rtl="0" latinLnBrk="1"/>
          <a:r>
            <a:rPr lang="ko-KR" altLang="en-US" dirty="0" smtClean="0"/>
            <a:t>제국주의 국가들이 무역의 자율성을 확보하기 위해 자국민을 보호한다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8AD88C5B-5A23-4D04-9038-235F65857866}" type="parTrans" cxnId="{0D8C1700-5CB0-4E64-AA3E-779FC2B13997}">
      <dgm:prSet/>
      <dgm:spPr/>
      <dgm:t>
        <a:bodyPr/>
        <a:lstStyle/>
        <a:p>
          <a:pPr latinLnBrk="1"/>
          <a:endParaRPr lang="ko-KR" altLang="en-US"/>
        </a:p>
      </dgm:t>
    </dgm:pt>
    <dgm:pt modelId="{191E6510-FAE9-45D8-90B0-D0F7C7C91F1D}" type="sibTrans" cxnId="{0D8C1700-5CB0-4E64-AA3E-779FC2B13997}">
      <dgm:prSet/>
      <dgm:spPr/>
      <dgm:t>
        <a:bodyPr/>
        <a:lstStyle/>
        <a:p>
          <a:pPr latinLnBrk="1"/>
          <a:endParaRPr lang="ko-KR" altLang="en-US"/>
        </a:p>
      </dgm:t>
    </dgm:pt>
    <dgm:pt modelId="{D393295C-BD35-4152-A3F0-EC1A9888531F}">
      <dgm:prSet/>
      <dgm:spPr/>
      <dgm:t>
        <a:bodyPr/>
        <a:lstStyle/>
        <a:p>
          <a:pPr rtl="0" latinLnBrk="1"/>
          <a:r>
            <a:rPr lang="en-US" altLang="ko-KR" dirty="0" smtClean="0"/>
            <a:t>- </a:t>
          </a:r>
          <a:r>
            <a:rPr lang="ko-KR" altLang="en-US" dirty="0" smtClean="0"/>
            <a:t>한 국가의 자주성을 침해하는 조항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AAC15BFA-FE4D-411F-B574-420BCA3B7164}" type="parTrans" cxnId="{5CE7E310-84D8-4EB0-A9DF-FF030664037F}">
      <dgm:prSet/>
      <dgm:spPr/>
      <dgm:t>
        <a:bodyPr/>
        <a:lstStyle/>
        <a:p>
          <a:pPr latinLnBrk="1"/>
          <a:endParaRPr lang="ko-KR" altLang="en-US"/>
        </a:p>
      </dgm:t>
    </dgm:pt>
    <dgm:pt modelId="{83A96B23-78BC-4400-8C77-23318E794C1F}" type="sibTrans" cxnId="{5CE7E310-84D8-4EB0-A9DF-FF030664037F}">
      <dgm:prSet/>
      <dgm:spPr/>
      <dgm:t>
        <a:bodyPr/>
        <a:lstStyle/>
        <a:p>
          <a:pPr latinLnBrk="1"/>
          <a:endParaRPr lang="ko-KR" altLang="en-US"/>
        </a:p>
      </dgm:t>
    </dgm:pt>
    <dgm:pt modelId="{1B4D7CE8-97E6-4485-AD3E-F284272BD3B4}">
      <dgm:prSet custT="1"/>
      <dgm:spPr/>
      <dgm:t>
        <a:bodyPr/>
        <a:lstStyle/>
        <a:p>
          <a:pPr rtl="0" latinLnBrk="1"/>
          <a:r>
            <a:rPr lang="ko-KR" altLang="en-US" sz="2800" dirty="0" smtClean="0"/>
            <a:t>무역에 대한 일방적인 독점 조약</a:t>
          </a:r>
          <a:r>
            <a:rPr lang="en-US" altLang="ko-KR" sz="2800" dirty="0" smtClean="0"/>
            <a:t>.</a:t>
          </a:r>
          <a:endParaRPr lang="ko-KR" altLang="en-US" sz="2800" dirty="0"/>
        </a:p>
      </dgm:t>
    </dgm:pt>
    <dgm:pt modelId="{7D7B99EC-1ACA-4EF3-ADE1-D35BA5EA4A18}" type="parTrans" cxnId="{F8C7EB4A-A531-4D8A-9C86-3FD3B1559D79}">
      <dgm:prSet/>
      <dgm:spPr/>
      <dgm:t>
        <a:bodyPr/>
        <a:lstStyle/>
        <a:p>
          <a:pPr latinLnBrk="1"/>
          <a:endParaRPr lang="ko-KR" altLang="en-US"/>
        </a:p>
      </dgm:t>
    </dgm:pt>
    <dgm:pt modelId="{8F0D715A-6A2B-4F89-99F2-4737F3D2C7C9}" type="sibTrans" cxnId="{F8C7EB4A-A531-4D8A-9C86-3FD3B1559D79}">
      <dgm:prSet/>
      <dgm:spPr/>
      <dgm:t>
        <a:bodyPr/>
        <a:lstStyle/>
        <a:p>
          <a:pPr latinLnBrk="1"/>
          <a:endParaRPr lang="ko-KR" altLang="en-US"/>
        </a:p>
      </dgm:t>
    </dgm:pt>
    <dgm:pt modelId="{73B6D916-CF89-452D-A11E-3411FD1753D4}">
      <dgm:prSet/>
      <dgm:spPr/>
      <dgm:t>
        <a:bodyPr/>
        <a:lstStyle/>
        <a:p>
          <a:pPr rtl="0" latinLnBrk="1"/>
          <a:r>
            <a:rPr lang="ko-KR" altLang="en-US" dirty="0" smtClean="0"/>
            <a:t>최혜국 대우</a:t>
          </a:r>
          <a:endParaRPr lang="ko-KR" altLang="en-US" dirty="0"/>
        </a:p>
      </dgm:t>
    </dgm:pt>
    <dgm:pt modelId="{45540953-4270-4B59-902B-DAA611CBEC61}" type="parTrans" cxnId="{5A245E1E-AFF4-40F2-9511-FF6EEBE2C806}">
      <dgm:prSet/>
      <dgm:spPr/>
      <dgm:t>
        <a:bodyPr/>
        <a:lstStyle/>
        <a:p>
          <a:pPr latinLnBrk="1"/>
          <a:endParaRPr lang="ko-KR" altLang="en-US"/>
        </a:p>
      </dgm:t>
    </dgm:pt>
    <dgm:pt modelId="{AF41ECD4-DE6F-42DC-B738-DEA5A1A32ED9}" type="sibTrans" cxnId="{5A245E1E-AFF4-40F2-9511-FF6EEBE2C806}">
      <dgm:prSet/>
      <dgm:spPr/>
      <dgm:t>
        <a:bodyPr/>
        <a:lstStyle/>
        <a:p>
          <a:pPr latinLnBrk="1"/>
          <a:endParaRPr lang="ko-KR" altLang="en-US"/>
        </a:p>
      </dgm:t>
    </dgm:pt>
    <dgm:pt modelId="{77AAF9B7-39EB-4907-AD27-4ABB84CEE50A}">
      <dgm:prSet custT="1"/>
      <dgm:spPr/>
      <dgm:t>
        <a:bodyPr/>
        <a:lstStyle/>
        <a:p>
          <a:pPr rtl="0" latinLnBrk="1"/>
          <a:r>
            <a:rPr lang="ko-KR" altLang="en-US" sz="2400" dirty="0" smtClean="0"/>
            <a:t>일본에서 누릴 수 있는 대우를 다른 국가 이상으로 설정하다</a:t>
          </a:r>
          <a:r>
            <a:rPr lang="en-US" altLang="ko-KR" sz="2400" dirty="0" smtClean="0"/>
            <a:t>.</a:t>
          </a:r>
          <a:endParaRPr lang="ko-KR" altLang="en-US" sz="2400" dirty="0"/>
        </a:p>
      </dgm:t>
    </dgm:pt>
    <dgm:pt modelId="{27D1D03A-1377-4AAD-BF13-E2DA83A13562}" type="parTrans" cxnId="{97662BB7-DBF5-4C13-838D-5AC0FF29A4FA}">
      <dgm:prSet/>
      <dgm:spPr/>
      <dgm:t>
        <a:bodyPr/>
        <a:lstStyle/>
        <a:p>
          <a:pPr latinLnBrk="1"/>
          <a:endParaRPr lang="ko-KR" altLang="en-US"/>
        </a:p>
      </dgm:t>
    </dgm:pt>
    <dgm:pt modelId="{2AD10DF2-8BBB-4BFE-BB80-51560326A7A9}" type="sibTrans" cxnId="{97662BB7-DBF5-4C13-838D-5AC0FF29A4FA}">
      <dgm:prSet/>
      <dgm:spPr/>
      <dgm:t>
        <a:bodyPr/>
        <a:lstStyle/>
        <a:p>
          <a:pPr latinLnBrk="1"/>
          <a:endParaRPr lang="ko-KR" altLang="en-US"/>
        </a:p>
      </dgm:t>
    </dgm:pt>
    <dgm:pt modelId="{98E0187D-628B-4AD3-84DE-CBEB428414F9}" type="pres">
      <dgm:prSet presAssocID="{D8320E69-F311-43ED-91DA-318026A3191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63018BF-5CE3-4430-8596-CBCA1C6B2D7C}" type="pres">
      <dgm:prSet presAssocID="{064246DA-D479-4B1A-988F-5C1D3428E1ED}" presName="composite" presStyleCnt="0"/>
      <dgm:spPr/>
    </dgm:pt>
    <dgm:pt modelId="{1D6D14BD-59BE-4AD2-A1F0-E45A5B16D144}" type="pres">
      <dgm:prSet presAssocID="{064246DA-D479-4B1A-988F-5C1D3428E1E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2FAD40-DAA9-40DF-A329-1535F51C0163}" type="pres">
      <dgm:prSet presAssocID="{064246DA-D479-4B1A-988F-5C1D3428E1ED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A765F21-52F5-4998-A385-4B01F6F64DA9}" type="pres">
      <dgm:prSet presAssocID="{9C9EEDB6-AC0C-472A-8519-9091B9273384}" presName="space" presStyleCnt="0"/>
      <dgm:spPr/>
    </dgm:pt>
    <dgm:pt modelId="{EE85D81E-966E-42D5-84AB-24D13757390A}" type="pres">
      <dgm:prSet presAssocID="{9E5525BC-8263-4530-9D3F-953597781323}" presName="composite" presStyleCnt="0"/>
      <dgm:spPr/>
    </dgm:pt>
    <dgm:pt modelId="{7E9D797F-9886-4766-9DE8-4323277371DD}" type="pres">
      <dgm:prSet presAssocID="{9E5525BC-8263-4530-9D3F-95359778132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CD12C2-358E-451C-88F4-E0DC0466A453}" type="pres">
      <dgm:prSet presAssocID="{9E5525BC-8263-4530-9D3F-953597781323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AFCA4C-5FBE-438D-AED2-E2FBD9564AC5}" type="pres">
      <dgm:prSet presAssocID="{0A316D65-B1B3-49F4-842E-66AC2B0243D8}" presName="space" presStyleCnt="0"/>
      <dgm:spPr/>
    </dgm:pt>
    <dgm:pt modelId="{B6733265-C7F5-4283-B263-6C7BC5218264}" type="pres">
      <dgm:prSet presAssocID="{73B6D916-CF89-452D-A11E-3411FD1753D4}" presName="composite" presStyleCnt="0"/>
      <dgm:spPr/>
    </dgm:pt>
    <dgm:pt modelId="{0D3C20A3-C163-49B8-9242-33D9B984DB44}" type="pres">
      <dgm:prSet presAssocID="{73B6D916-CF89-452D-A11E-3411FD1753D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955940B-C7B5-4A2A-9883-A144BE42B4F9}" type="pres">
      <dgm:prSet presAssocID="{73B6D916-CF89-452D-A11E-3411FD1753D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D8C1700-5CB0-4E64-AA3E-779FC2B13997}" srcId="{064246DA-D479-4B1A-988F-5C1D3428E1ED}" destId="{4CC38293-EE9C-4A60-BC42-B6F5223F4139}" srcOrd="1" destOrd="0" parTransId="{8AD88C5B-5A23-4D04-9038-235F65857866}" sibTransId="{191E6510-FAE9-45D8-90B0-D0F7C7C91F1D}"/>
    <dgm:cxn modelId="{03D98718-CCAF-45D6-9F07-5ECEC96C3E9E}" srcId="{D8320E69-F311-43ED-91DA-318026A31910}" destId="{9E5525BC-8263-4530-9D3F-953597781323}" srcOrd="1" destOrd="0" parTransId="{5D73B401-FC4C-4C14-AA27-0A94B4103BA3}" sibTransId="{0A316D65-B1B3-49F4-842E-66AC2B0243D8}"/>
    <dgm:cxn modelId="{5D403544-929E-4423-9B8A-A1B83371B48B}" type="presOf" srcId="{73B6D916-CF89-452D-A11E-3411FD1753D4}" destId="{0D3C20A3-C163-49B8-9242-33D9B984DB44}" srcOrd="0" destOrd="0" presId="urn:microsoft.com/office/officeart/2005/8/layout/hList1"/>
    <dgm:cxn modelId="{5A245E1E-AFF4-40F2-9511-FF6EEBE2C806}" srcId="{D8320E69-F311-43ED-91DA-318026A31910}" destId="{73B6D916-CF89-452D-A11E-3411FD1753D4}" srcOrd="2" destOrd="0" parTransId="{45540953-4270-4B59-902B-DAA611CBEC61}" sibTransId="{AF41ECD4-DE6F-42DC-B738-DEA5A1A32ED9}"/>
    <dgm:cxn modelId="{F4754C1B-98A2-4B51-AF1B-2747D9AD070B}" srcId="{064246DA-D479-4B1A-988F-5C1D3428E1ED}" destId="{65A02F27-A211-431A-B10B-86969E0EE63D}" srcOrd="0" destOrd="0" parTransId="{A6C59C5F-5601-4A65-8657-F2E932939781}" sibTransId="{6545FF25-FC18-40EF-9AC0-6498A0099E0E}"/>
    <dgm:cxn modelId="{A2BD56B7-4B32-4E22-9F8B-376EF6F93C64}" type="presOf" srcId="{9E5525BC-8263-4530-9D3F-953597781323}" destId="{7E9D797F-9886-4766-9DE8-4323277371DD}" srcOrd="0" destOrd="0" presId="urn:microsoft.com/office/officeart/2005/8/layout/hList1"/>
    <dgm:cxn modelId="{EE7B2A4D-38B2-4B5C-B39E-EB0D00E61410}" type="presOf" srcId="{77AAF9B7-39EB-4907-AD27-4ABB84CEE50A}" destId="{E955940B-C7B5-4A2A-9883-A144BE42B4F9}" srcOrd="0" destOrd="0" presId="urn:microsoft.com/office/officeart/2005/8/layout/hList1"/>
    <dgm:cxn modelId="{37EE07CB-B978-47E0-A30D-BA0E479DDE35}" type="presOf" srcId="{064246DA-D479-4B1A-988F-5C1D3428E1ED}" destId="{1D6D14BD-59BE-4AD2-A1F0-E45A5B16D144}" srcOrd="0" destOrd="0" presId="urn:microsoft.com/office/officeart/2005/8/layout/hList1"/>
    <dgm:cxn modelId="{857E0FE9-D208-46EF-B195-E45ED0397CC0}" type="presOf" srcId="{1B4D7CE8-97E6-4485-AD3E-F284272BD3B4}" destId="{F3CD12C2-358E-451C-88F4-E0DC0466A453}" srcOrd="0" destOrd="0" presId="urn:microsoft.com/office/officeart/2005/8/layout/hList1"/>
    <dgm:cxn modelId="{D7C70DDE-CEE6-400C-9DD6-80DA281DF0BD}" srcId="{D8320E69-F311-43ED-91DA-318026A31910}" destId="{064246DA-D479-4B1A-988F-5C1D3428E1ED}" srcOrd="0" destOrd="0" parTransId="{E5637687-7E0E-44BE-8568-1A9AF417ADEF}" sibTransId="{9C9EEDB6-AC0C-472A-8519-9091B9273384}"/>
    <dgm:cxn modelId="{5CE7E310-84D8-4EB0-A9DF-FF030664037F}" srcId="{064246DA-D479-4B1A-988F-5C1D3428E1ED}" destId="{D393295C-BD35-4152-A3F0-EC1A9888531F}" srcOrd="2" destOrd="0" parTransId="{AAC15BFA-FE4D-411F-B574-420BCA3B7164}" sibTransId="{83A96B23-78BC-4400-8C77-23318E794C1F}"/>
    <dgm:cxn modelId="{97662BB7-DBF5-4C13-838D-5AC0FF29A4FA}" srcId="{73B6D916-CF89-452D-A11E-3411FD1753D4}" destId="{77AAF9B7-39EB-4907-AD27-4ABB84CEE50A}" srcOrd="0" destOrd="0" parTransId="{27D1D03A-1377-4AAD-BF13-E2DA83A13562}" sibTransId="{2AD10DF2-8BBB-4BFE-BB80-51560326A7A9}"/>
    <dgm:cxn modelId="{543E8B58-7B19-4706-A9B4-953EF588B7ED}" type="presOf" srcId="{D8320E69-F311-43ED-91DA-318026A31910}" destId="{98E0187D-628B-4AD3-84DE-CBEB428414F9}" srcOrd="0" destOrd="0" presId="urn:microsoft.com/office/officeart/2005/8/layout/hList1"/>
    <dgm:cxn modelId="{F8C7EB4A-A531-4D8A-9C86-3FD3B1559D79}" srcId="{9E5525BC-8263-4530-9D3F-953597781323}" destId="{1B4D7CE8-97E6-4485-AD3E-F284272BD3B4}" srcOrd="0" destOrd="0" parTransId="{7D7B99EC-1ACA-4EF3-ADE1-D35BA5EA4A18}" sibTransId="{8F0D715A-6A2B-4F89-99F2-4737F3D2C7C9}"/>
    <dgm:cxn modelId="{166DF64C-FF1D-42F5-B483-085630BE0DF1}" type="presOf" srcId="{65A02F27-A211-431A-B10B-86969E0EE63D}" destId="{E12FAD40-DAA9-40DF-A329-1535F51C0163}" srcOrd="0" destOrd="0" presId="urn:microsoft.com/office/officeart/2005/8/layout/hList1"/>
    <dgm:cxn modelId="{8F840F50-187E-49B5-A7DA-A9624CB5109D}" type="presOf" srcId="{4CC38293-EE9C-4A60-BC42-B6F5223F4139}" destId="{E12FAD40-DAA9-40DF-A329-1535F51C0163}" srcOrd="0" destOrd="1" presId="urn:microsoft.com/office/officeart/2005/8/layout/hList1"/>
    <dgm:cxn modelId="{8F81E7C3-01CF-41FE-B37E-E131F7DA8A91}" type="presOf" srcId="{D393295C-BD35-4152-A3F0-EC1A9888531F}" destId="{E12FAD40-DAA9-40DF-A329-1535F51C0163}" srcOrd="0" destOrd="2" presId="urn:microsoft.com/office/officeart/2005/8/layout/hList1"/>
    <dgm:cxn modelId="{B1675746-3E95-4536-9495-A64C04D63FB9}" type="presParOf" srcId="{98E0187D-628B-4AD3-84DE-CBEB428414F9}" destId="{663018BF-5CE3-4430-8596-CBCA1C6B2D7C}" srcOrd="0" destOrd="0" presId="urn:microsoft.com/office/officeart/2005/8/layout/hList1"/>
    <dgm:cxn modelId="{4AF3AD98-FD6E-441C-9F9C-44F7CB2F9744}" type="presParOf" srcId="{663018BF-5CE3-4430-8596-CBCA1C6B2D7C}" destId="{1D6D14BD-59BE-4AD2-A1F0-E45A5B16D144}" srcOrd="0" destOrd="0" presId="urn:microsoft.com/office/officeart/2005/8/layout/hList1"/>
    <dgm:cxn modelId="{E5F83BCC-86E1-4A3F-B0DD-6D666952D9E9}" type="presParOf" srcId="{663018BF-5CE3-4430-8596-CBCA1C6B2D7C}" destId="{E12FAD40-DAA9-40DF-A329-1535F51C0163}" srcOrd="1" destOrd="0" presId="urn:microsoft.com/office/officeart/2005/8/layout/hList1"/>
    <dgm:cxn modelId="{877FD236-4CD4-4C4C-8D81-DDBC65FB3CCE}" type="presParOf" srcId="{98E0187D-628B-4AD3-84DE-CBEB428414F9}" destId="{FA765F21-52F5-4998-A385-4B01F6F64DA9}" srcOrd="1" destOrd="0" presId="urn:microsoft.com/office/officeart/2005/8/layout/hList1"/>
    <dgm:cxn modelId="{BEB4F509-DB23-4BF0-B8B1-066FCC89F102}" type="presParOf" srcId="{98E0187D-628B-4AD3-84DE-CBEB428414F9}" destId="{EE85D81E-966E-42D5-84AB-24D13757390A}" srcOrd="2" destOrd="0" presId="urn:microsoft.com/office/officeart/2005/8/layout/hList1"/>
    <dgm:cxn modelId="{D032C251-A3BE-4CB3-BADB-7C7D249FD99E}" type="presParOf" srcId="{EE85D81E-966E-42D5-84AB-24D13757390A}" destId="{7E9D797F-9886-4766-9DE8-4323277371DD}" srcOrd="0" destOrd="0" presId="urn:microsoft.com/office/officeart/2005/8/layout/hList1"/>
    <dgm:cxn modelId="{E0C82086-F452-4C7B-AF43-30D43EC7A875}" type="presParOf" srcId="{EE85D81E-966E-42D5-84AB-24D13757390A}" destId="{F3CD12C2-358E-451C-88F4-E0DC0466A453}" srcOrd="1" destOrd="0" presId="urn:microsoft.com/office/officeart/2005/8/layout/hList1"/>
    <dgm:cxn modelId="{077096B1-DE4F-4764-B021-8839F08CAE58}" type="presParOf" srcId="{98E0187D-628B-4AD3-84DE-CBEB428414F9}" destId="{C5AFCA4C-5FBE-438D-AED2-E2FBD9564AC5}" srcOrd="3" destOrd="0" presId="urn:microsoft.com/office/officeart/2005/8/layout/hList1"/>
    <dgm:cxn modelId="{13A24427-6A14-49B4-9F34-7A0F97C42041}" type="presParOf" srcId="{98E0187D-628B-4AD3-84DE-CBEB428414F9}" destId="{B6733265-C7F5-4283-B263-6C7BC5218264}" srcOrd="4" destOrd="0" presId="urn:microsoft.com/office/officeart/2005/8/layout/hList1"/>
    <dgm:cxn modelId="{A35D9C03-9431-4DE7-940A-A8AA46174883}" type="presParOf" srcId="{B6733265-C7F5-4283-B263-6C7BC5218264}" destId="{0D3C20A3-C163-49B8-9242-33D9B984DB44}" srcOrd="0" destOrd="0" presId="urn:microsoft.com/office/officeart/2005/8/layout/hList1"/>
    <dgm:cxn modelId="{49F36724-2344-494F-A01D-B143007A1E33}" type="presParOf" srcId="{B6733265-C7F5-4283-B263-6C7BC5218264}" destId="{E955940B-C7B5-4A2A-9883-A144BE42B4F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2F7FB05-7AEA-4BEC-A5E7-41073B82B32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079137CB-D115-4DEC-ADC6-E8B4CFEC1892}">
      <dgm:prSet/>
      <dgm:spPr/>
      <dgm:t>
        <a:bodyPr/>
        <a:lstStyle/>
        <a:p>
          <a:pPr rtl="0" latinLnBrk="1"/>
          <a:r>
            <a:rPr lang="en-US" altLang="ko-KR" dirty="0" smtClean="0"/>
            <a:t>- </a:t>
          </a:r>
          <a:r>
            <a:rPr lang="ko-KR" altLang="en-US" dirty="0" smtClean="0"/>
            <a:t>목표 </a:t>
          </a:r>
          <a:r>
            <a:rPr lang="en-US" altLang="ko-KR" dirty="0" smtClean="0"/>
            <a:t>: </a:t>
          </a:r>
          <a:r>
            <a:rPr lang="ko-KR" altLang="en-US" dirty="0" smtClean="0"/>
            <a:t>일본의 부국강병을 통한 국가발전</a:t>
          </a:r>
        </a:p>
        <a:p>
          <a:pPr latinLnBrk="1"/>
          <a:r>
            <a:rPr lang="en-US" altLang="ko-KR" dirty="0" smtClean="0"/>
            <a:t>- </a:t>
          </a:r>
          <a:r>
            <a:rPr lang="ko-KR" altLang="en-US" dirty="0" smtClean="0"/>
            <a:t>대만 </a:t>
          </a:r>
          <a:r>
            <a:rPr lang="en-US" altLang="ko-KR" dirty="0" smtClean="0"/>
            <a:t>: </a:t>
          </a:r>
          <a:r>
            <a:rPr lang="ko-KR" altLang="en-US" dirty="0" smtClean="0"/>
            <a:t>대만의 지리적 위치는 </a:t>
          </a:r>
          <a:r>
            <a:rPr lang="ko-KR" altLang="en-US" dirty="0" err="1" smtClean="0"/>
            <a:t>중국해와</a:t>
          </a:r>
          <a:r>
            <a:rPr lang="ko-KR" altLang="en-US" dirty="0" smtClean="0"/>
            <a:t>   </a:t>
          </a:r>
          <a:r>
            <a:rPr lang="ko-KR" altLang="en-US" dirty="0" err="1" smtClean="0"/>
            <a:t>일본해의</a:t>
          </a:r>
          <a:r>
            <a:rPr lang="ko-KR" altLang="en-US" dirty="0" smtClean="0"/>
            <a:t> 입구로서 그 지배권을 장악할 수 있어서 대만 영유는 일본의 관심의 대상</a:t>
          </a:r>
          <a:r>
            <a:rPr lang="en-US" altLang="ko-KR" dirty="0" smtClean="0"/>
            <a:t>.</a:t>
          </a:r>
          <a:endParaRPr lang="ko-KR" altLang="en-US" dirty="0" smtClean="0"/>
        </a:p>
      </dgm:t>
    </dgm:pt>
    <dgm:pt modelId="{8D168F37-4FCA-4770-83DF-5104E23D0321}" type="parTrans" cxnId="{F9EE67B0-0F67-4DAF-8D70-EB05756FA05F}">
      <dgm:prSet/>
      <dgm:spPr/>
      <dgm:t>
        <a:bodyPr/>
        <a:lstStyle/>
        <a:p>
          <a:pPr latinLnBrk="1"/>
          <a:endParaRPr lang="ko-KR" altLang="en-US"/>
        </a:p>
      </dgm:t>
    </dgm:pt>
    <dgm:pt modelId="{D580622B-2C14-4F80-B789-651FB68296F7}" type="sibTrans" cxnId="{F9EE67B0-0F67-4DAF-8D70-EB05756FA05F}">
      <dgm:prSet/>
      <dgm:spPr/>
      <dgm:t>
        <a:bodyPr/>
        <a:lstStyle/>
        <a:p>
          <a:pPr latinLnBrk="1"/>
          <a:endParaRPr lang="ko-KR" altLang="en-US"/>
        </a:p>
      </dgm:t>
    </dgm:pt>
    <dgm:pt modelId="{8047DD81-82A4-4A83-8BE0-99637BF52E69}" type="pres">
      <dgm:prSet presAssocID="{42F7FB05-7AEA-4BEC-A5E7-41073B82B32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AE2F72E-0D08-43B3-9684-5198682569B5}" type="pres">
      <dgm:prSet presAssocID="{079137CB-D115-4DEC-ADC6-E8B4CFEC189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E1A0DAA-C005-42C7-92F8-D676187928C3}" type="presOf" srcId="{079137CB-D115-4DEC-ADC6-E8B4CFEC1892}" destId="{9AE2F72E-0D08-43B3-9684-5198682569B5}" srcOrd="0" destOrd="0" presId="urn:microsoft.com/office/officeart/2005/8/layout/vList2"/>
    <dgm:cxn modelId="{E8084794-B68F-4B33-977E-4312CF5B3310}" type="presOf" srcId="{42F7FB05-7AEA-4BEC-A5E7-41073B82B328}" destId="{8047DD81-82A4-4A83-8BE0-99637BF52E69}" srcOrd="0" destOrd="0" presId="urn:microsoft.com/office/officeart/2005/8/layout/vList2"/>
    <dgm:cxn modelId="{F9EE67B0-0F67-4DAF-8D70-EB05756FA05F}" srcId="{42F7FB05-7AEA-4BEC-A5E7-41073B82B328}" destId="{079137CB-D115-4DEC-ADC6-E8B4CFEC1892}" srcOrd="0" destOrd="0" parTransId="{8D168F37-4FCA-4770-83DF-5104E23D0321}" sibTransId="{D580622B-2C14-4F80-B789-651FB68296F7}"/>
    <dgm:cxn modelId="{194A4D54-AF47-404F-9625-C7331E86C3B4}" type="presParOf" srcId="{8047DD81-82A4-4A83-8BE0-99637BF52E69}" destId="{9AE2F72E-0D08-43B3-9684-5198682569B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703EEE9-ECD9-455B-87E6-7026F75055B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732D29B9-07A6-4D57-9212-C955B3A5E663}">
      <dgm:prSet/>
      <dgm:spPr/>
      <dgm:t>
        <a:bodyPr/>
        <a:lstStyle/>
        <a:p>
          <a:pPr rtl="0" latinLnBrk="1"/>
          <a:r>
            <a:rPr lang="en-US" dirty="0" smtClean="0"/>
            <a:t>- </a:t>
          </a:r>
          <a:r>
            <a:rPr lang="ko-KR" dirty="0" smtClean="0"/>
            <a:t>중국 </a:t>
          </a:r>
          <a:r>
            <a:rPr lang="en-US" dirty="0" smtClean="0"/>
            <a:t>: </a:t>
          </a:r>
          <a:r>
            <a:rPr lang="ko-KR" dirty="0" smtClean="0"/>
            <a:t>유구와 대만의 합병 및 식민지 개척에 대해 중국의 간섭을 배제하고 중국황제를 방문하여 중국과 </a:t>
          </a:r>
          <a:r>
            <a:rPr lang="ko-KR" dirty="0" err="1" smtClean="0"/>
            <a:t>대당한</a:t>
          </a:r>
          <a:r>
            <a:rPr lang="ko-KR" dirty="0" smtClean="0"/>
            <a:t> 관계를 맺는다</a:t>
          </a:r>
          <a:r>
            <a:rPr lang="en-US" dirty="0" smtClean="0"/>
            <a:t>. </a:t>
          </a:r>
          <a:r>
            <a:rPr lang="ko-KR" dirty="0" smtClean="0"/>
            <a:t>중국황제는 세계의 군주라고 자칭하여 타국 사절의 접견을 거부</a:t>
          </a:r>
          <a:r>
            <a:rPr lang="en-US" dirty="0" smtClean="0"/>
            <a:t>.</a:t>
          </a:r>
          <a:endParaRPr lang="ko-KR" dirty="0"/>
        </a:p>
      </dgm:t>
    </dgm:pt>
    <dgm:pt modelId="{5D24C2F5-A6A4-4A72-8E5B-BDC7E437621D}" type="parTrans" cxnId="{11CAFF3A-E0EB-4515-8B40-ABABB9C1E085}">
      <dgm:prSet/>
      <dgm:spPr/>
      <dgm:t>
        <a:bodyPr/>
        <a:lstStyle/>
        <a:p>
          <a:pPr latinLnBrk="1"/>
          <a:endParaRPr lang="ko-KR" altLang="en-US"/>
        </a:p>
      </dgm:t>
    </dgm:pt>
    <dgm:pt modelId="{FD7D5414-84E9-493F-8E5E-BD4D90ED0B35}" type="sibTrans" cxnId="{11CAFF3A-E0EB-4515-8B40-ABABB9C1E085}">
      <dgm:prSet/>
      <dgm:spPr/>
      <dgm:t>
        <a:bodyPr/>
        <a:lstStyle/>
        <a:p>
          <a:pPr latinLnBrk="1"/>
          <a:endParaRPr lang="ko-KR" altLang="en-US"/>
        </a:p>
      </dgm:t>
    </dgm:pt>
    <dgm:pt modelId="{E5A2AA3E-7E32-45E7-ACEF-9D6D35B5FE3B}" type="pres">
      <dgm:prSet presAssocID="{2703EEE9-ECD9-455B-87E6-7026F75055B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452CB79-C8F6-411B-8B30-9A125C82DDD3}" type="pres">
      <dgm:prSet presAssocID="{732D29B9-07A6-4D57-9212-C955B3A5E66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1CAFF3A-E0EB-4515-8B40-ABABB9C1E085}" srcId="{2703EEE9-ECD9-455B-87E6-7026F75055B2}" destId="{732D29B9-07A6-4D57-9212-C955B3A5E663}" srcOrd="0" destOrd="0" parTransId="{5D24C2F5-A6A4-4A72-8E5B-BDC7E437621D}" sibTransId="{FD7D5414-84E9-493F-8E5E-BD4D90ED0B35}"/>
    <dgm:cxn modelId="{90ECE1A5-7E16-41EA-850C-569DBB7A2CD8}" type="presOf" srcId="{2703EEE9-ECD9-455B-87E6-7026F75055B2}" destId="{E5A2AA3E-7E32-45E7-ACEF-9D6D35B5FE3B}" srcOrd="0" destOrd="0" presId="urn:microsoft.com/office/officeart/2005/8/layout/vList2"/>
    <dgm:cxn modelId="{6E197AA2-B88C-4744-983D-7A1C698B4CD5}" type="presOf" srcId="{732D29B9-07A6-4D57-9212-C955B3A5E663}" destId="{1452CB79-C8F6-411B-8B30-9A125C82DDD3}" srcOrd="0" destOrd="0" presId="urn:microsoft.com/office/officeart/2005/8/layout/vList2"/>
    <dgm:cxn modelId="{98D473D1-D5F7-4843-ADF9-1564AD5E0758}" type="presParOf" srcId="{E5A2AA3E-7E32-45E7-ACEF-9D6D35B5FE3B}" destId="{1452CB79-C8F6-411B-8B30-9A125C82DDD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9A534CF-A6DC-424D-ACBA-D9A65030A85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DFB851F6-9FE9-4C27-A8C7-8327BF0473BC}">
      <dgm:prSet/>
      <dgm:spPr/>
      <dgm:t>
        <a:bodyPr/>
        <a:lstStyle/>
        <a:p>
          <a:pPr rtl="0" latinLnBrk="1"/>
          <a:r>
            <a:rPr lang="en-US" dirty="0" smtClean="0"/>
            <a:t>- </a:t>
          </a:r>
          <a:r>
            <a:rPr lang="ko-KR" dirty="0" smtClean="0"/>
            <a:t>조선 </a:t>
          </a:r>
          <a:r>
            <a:rPr lang="en-US" dirty="0" smtClean="0"/>
            <a:t>: </a:t>
          </a:r>
          <a:r>
            <a:rPr lang="ko-KR" dirty="0" smtClean="0"/>
            <a:t>러시아와의 관계에 대해서는 사할린 문제를 우호적으로 해결하고 조선과 전쟁을 치르게 될 경우</a:t>
          </a:r>
          <a:r>
            <a:rPr lang="en-US" dirty="0" smtClean="0"/>
            <a:t>, </a:t>
          </a:r>
          <a:r>
            <a:rPr lang="ko-KR" dirty="0" smtClean="0"/>
            <a:t>러시아가 간섭하지 않는다는 것을 약속</a:t>
          </a:r>
          <a:r>
            <a:rPr lang="en-US" dirty="0" smtClean="0"/>
            <a:t>.</a:t>
          </a:r>
          <a:endParaRPr lang="ko-KR" dirty="0"/>
        </a:p>
      </dgm:t>
    </dgm:pt>
    <dgm:pt modelId="{7AC6E574-146C-448D-9F12-41F63B4F7E48}" type="parTrans" cxnId="{BAC42815-AF30-4FCA-8E1E-2F22F53435D0}">
      <dgm:prSet/>
      <dgm:spPr/>
      <dgm:t>
        <a:bodyPr/>
        <a:lstStyle/>
        <a:p>
          <a:pPr latinLnBrk="1"/>
          <a:endParaRPr lang="ko-KR" altLang="en-US"/>
        </a:p>
      </dgm:t>
    </dgm:pt>
    <dgm:pt modelId="{F0623F61-A76C-48F2-94B2-76B90682C189}" type="sibTrans" cxnId="{BAC42815-AF30-4FCA-8E1E-2F22F53435D0}">
      <dgm:prSet/>
      <dgm:spPr/>
      <dgm:t>
        <a:bodyPr/>
        <a:lstStyle/>
        <a:p>
          <a:pPr latinLnBrk="1"/>
          <a:endParaRPr lang="ko-KR" altLang="en-US"/>
        </a:p>
      </dgm:t>
    </dgm:pt>
    <dgm:pt modelId="{5C2C45D1-CFA6-4325-9035-D4395EB4C7A1}" type="pres">
      <dgm:prSet presAssocID="{E9A534CF-A6DC-424D-ACBA-D9A65030A8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4CF39E9-493C-438D-A2AD-273E1966D283}" type="pres">
      <dgm:prSet presAssocID="{DFB851F6-9FE9-4C27-A8C7-8327BF0473B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0990582-B14F-4293-8248-6A7752DB1BE2}" type="presOf" srcId="{DFB851F6-9FE9-4C27-A8C7-8327BF0473BC}" destId="{74CF39E9-493C-438D-A2AD-273E1966D283}" srcOrd="0" destOrd="0" presId="urn:microsoft.com/office/officeart/2005/8/layout/vList2"/>
    <dgm:cxn modelId="{BAC42815-AF30-4FCA-8E1E-2F22F53435D0}" srcId="{E9A534CF-A6DC-424D-ACBA-D9A65030A85E}" destId="{DFB851F6-9FE9-4C27-A8C7-8327BF0473BC}" srcOrd="0" destOrd="0" parTransId="{7AC6E574-146C-448D-9F12-41F63B4F7E48}" sibTransId="{F0623F61-A76C-48F2-94B2-76B90682C189}"/>
    <dgm:cxn modelId="{1AF50426-2FB3-4635-8C8F-BE3B59940BA9}" type="presOf" srcId="{E9A534CF-A6DC-424D-ACBA-D9A65030A85E}" destId="{5C2C45D1-CFA6-4325-9035-D4395EB4C7A1}" srcOrd="0" destOrd="0" presId="urn:microsoft.com/office/officeart/2005/8/layout/vList2"/>
    <dgm:cxn modelId="{E0FC5EBA-3CD4-4224-94D7-F82BFFA4FB1C}" type="presParOf" srcId="{5C2C45D1-CFA6-4325-9035-D4395EB4C7A1}" destId="{74CF39E9-493C-438D-A2AD-273E1966D2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AE1986-E1E1-4D5B-A89F-35FD493C7CC2}">
      <dsp:nvSpPr>
        <dsp:cNvPr id="0" name=""/>
        <dsp:cNvSpPr/>
      </dsp:nvSpPr>
      <dsp:spPr>
        <a:xfrm>
          <a:off x="0" y="57891"/>
          <a:ext cx="8229600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500" kern="1200" dirty="0" smtClean="0"/>
            <a:t>국상 상호관계를 </a:t>
          </a:r>
          <a:r>
            <a:rPr lang="ko-KR" sz="2500" kern="1200" dirty="0" err="1" smtClean="0"/>
            <a:t>규율하는</a:t>
          </a:r>
          <a:r>
            <a:rPr lang="ko-KR" sz="2500" kern="1200" dirty="0" smtClean="0"/>
            <a:t> 법이다</a:t>
          </a:r>
          <a:r>
            <a:rPr lang="en-US" sz="2500" kern="1200" dirty="0" smtClean="0"/>
            <a:t>.</a:t>
          </a:r>
          <a:endParaRPr lang="ko-KR" sz="2500" kern="1200" dirty="0"/>
        </a:p>
      </dsp:txBody>
      <dsp:txXfrm>
        <a:off x="0" y="57891"/>
        <a:ext cx="8229600" cy="784265"/>
      </dsp:txXfrm>
    </dsp:sp>
    <dsp:sp modelId="{F1E6044F-A9DB-47C7-9012-DA5431203621}">
      <dsp:nvSpPr>
        <dsp:cNvPr id="0" name=""/>
        <dsp:cNvSpPr/>
      </dsp:nvSpPr>
      <dsp:spPr>
        <a:xfrm>
          <a:off x="0" y="914157"/>
          <a:ext cx="8229600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500" kern="1200" dirty="0" smtClean="0"/>
            <a:t>근대국제법이 발전된 것이다</a:t>
          </a:r>
          <a:r>
            <a:rPr lang="en-US" sz="2500" kern="1200" dirty="0" smtClean="0"/>
            <a:t>.</a:t>
          </a:r>
          <a:endParaRPr lang="ko-KR" sz="2500" kern="1200" dirty="0"/>
        </a:p>
      </dsp:txBody>
      <dsp:txXfrm>
        <a:off x="0" y="914157"/>
        <a:ext cx="8229600" cy="784265"/>
      </dsp:txXfrm>
    </dsp:sp>
    <dsp:sp modelId="{B0A74332-AC67-4A4F-957B-9C0660D5C949}">
      <dsp:nvSpPr>
        <dsp:cNvPr id="0" name=""/>
        <dsp:cNvSpPr/>
      </dsp:nvSpPr>
      <dsp:spPr>
        <a:xfrm>
          <a:off x="0" y="1770423"/>
          <a:ext cx="8229600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500" kern="1200" dirty="0" smtClean="0"/>
            <a:t>유럽의 기독교 국가 주체</a:t>
          </a:r>
          <a:r>
            <a:rPr lang="en-US" sz="2500" kern="1200" dirty="0" smtClean="0"/>
            <a:t>.</a:t>
          </a:r>
          <a:endParaRPr lang="ko-KR" sz="2500" kern="1200" dirty="0"/>
        </a:p>
      </dsp:txBody>
      <dsp:txXfrm>
        <a:off x="0" y="1770423"/>
        <a:ext cx="8229600" cy="784265"/>
      </dsp:txXfrm>
    </dsp:sp>
    <dsp:sp modelId="{E0B38AB4-B00A-4570-BA73-1985F2B8C497}">
      <dsp:nvSpPr>
        <dsp:cNvPr id="0" name=""/>
        <dsp:cNvSpPr/>
      </dsp:nvSpPr>
      <dsp:spPr>
        <a:xfrm>
          <a:off x="0" y="2626688"/>
          <a:ext cx="8229600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500" kern="1200" dirty="0" smtClean="0"/>
            <a:t>일본에서는 </a:t>
          </a:r>
          <a:r>
            <a:rPr lang="en-US" sz="2500" kern="1200" dirty="0" smtClean="0"/>
            <a:t>“</a:t>
          </a:r>
          <a:r>
            <a:rPr lang="ko-KR" sz="2500" kern="1200" dirty="0" smtClean="0"/>
            <a:t>만국공법</a:t>
          </a:r>
          <a:r>
            <a:rPr lang="en-US" sz="2500" kern="1200" dirty="0" smtClean="0"/>
            <a:t>”</a:t>
          </a:r>
          <a:r>
            <a:rPr lang="ko-KR" sz="2500" kern="1200" dirty="0" smtClean="0"/>
            <a:t>이라 하였다</a:t>
          </a:r>
          <a:r>
            <a:rPr lang="en-US" sz="2500" kern="1200" dirty="0" smtClean="0"/>
            <a:t>.</a:t>
          </a:r>
          <a:endParaRPr lang="ko-KR" sz="2500" kern="1200" dirty="0"/>
        </a:p>
      </dsp:txBody>
      <dsp:txXfrm>
        <a:off x="0" y="2626688"/>
        <a:ext cx="8229600" cy="784265"/>
      </dsp:txXfrm>
    </dsp:sp>
    <dsp:sp modelId="{C30C3D89-345E-4581-9812-9790BC566CAF}">
      <dsp:nvSpPr>
        <dsp:cNvPr id="0" name=""/>
        <dsp:cNvSpPr/>
      </dsp:nvSpPr>
      <dsp:spPr>
        <a:xfrm>
          <a:off x="0" y="3482954"/>
          <a:ext cx="8229600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500" kern="1200" dirty="0" smtClean="0"/>
            <a:t>국제법이라는 말은 </a:t>
          </a:r>
          <a:r>
            <a:rPr lang="en-US" sz="2500" kern="1200" dirty="0" smtClean="0"/>
            <a:t>1873</a:t>
          </a:r>
          <a:r>
            <a:rPr lang="ko-KR" sz="2500" kern="1200" dirty="0" smtClean="0"/>
            <a:t>년 서적에서 처음 등장하였다</a:t>
          </a:r>
          <a:r>
            <a:rPr lang="en-US" sz="2500" kern="1200" dirty="0" smtClean="0"/>
            <a:t>.</a:t>
          </a:r>
          <a:endParaRPr lang="ko-KR" sz="2500" kern="1200" dirty="0"/>
        </a:p>
      </dsp:txBody>
      <dsp:txXfrm>
        <a:off x="0" y="3482954"/>
        <a:ext cx="8229600" cy="78426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645106-469C-404D-8E7F-289A5D64751D}">
      <dsp:nvSpPr>
        <dsp:cNvPr id="0" name=""/>
        <dsp:cNvSpPr/>
      </dsp:nvSpPr>
      <dsp:spPr>
        <a:xfrm>
          <a:off x="0" y="199485"/>
          <a:ext cx="8401080" cy="13397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000" kern="1200" dirty="0" smtClean="0"/>
            <a:t>식민지를 개척하는 정책을 추진</a:t>
          </a:r>
          <a:endParaRPr lang="ko-KR" sz="2000" kern="1200" dirty="0"/>
        </a:p>
      </dsp:txBody>
      <dsp:txXfrm>
        <a:off x="0" y="199485"/>
        <a:ext cx="8401080" cy="1339787"/>
      </dsp:txXfrm>
    </dsp:sp>
    <dsp:sp modelId="{7957F8F5-A95C-4179-811F-1026499DA825}">
      <dsp:nvSpPr>
        <dsp:cNvPr id="0" name=""/>
        <dsp:cNvSpPr/>
      </dsp:nvSpPr>
      <dsp:spPr>
        <a:xfrm>
          <a:off x="0" y="1596872"/>
          <a:ext cx="8401080" cy="13397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000" kern="1200" dirty="0" err="1" smtClean="0"/>
            <a:t>소약자를</a:t>
          </a:r>
          <a:r>
            <a:rPr lang="ko-KR" sz="2000" kern="1200" dirty="0" smtClean="0"/>
            <a:t> 보호하는 수단이 아니라 오히려 강대한 자가 이용하는 수단이라고 생각</a:t>
          </a:r>
          <a:r>
            <a:rPr lang="en-US" sz="2000" kern="1200" dirty="0" smtClean="0"/>
            <a:t>.</a:t>
          </a:r>
          <a:endParaRPr lang="ko-KR" sz="2000" kern="1200" dirty="0"/>
        </a:p>
      </dsp:txBody>
      <dsp:txXfrm>
        <a:off x="0" y="1596872"/>
        <a:ext cx="8401080" cy="1339787"/>
      </dsp:txXfrm>
    </dsp:sp>
    <dsp:sp modelId="{F53BC96F-21B5-4BAA-A364-A316BD6B5076}">
      <dsp:nvSpPr>
        <dsp:cNvPr id="0" name=""/>
        <dsp:cNvSpPr/>
      </dsp:nvSpPr>
      <dsp:spPr>
        <a:xfrm>
          <a:off x="0" y="2994259"/>
          <a:ext cx="8401080" cy="13397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000" kern="1200" dirty="0" smtClean="0"/>
            <a:t>벨기에와 스위스 같은 약소국은 유럽에 위치하여 국제법의 보호를 받고 있지만</a:t>
          </a:r>
          <a:r>
            <a:rPr lang="en-US" sz="2000" kern="1200" dirty="0" smtClean="0"/>
            <a:t>, </a:t>
          </a:r>
          <a:r>
            <a:rPr lang="ko-KR" sz="2000" kern="1200" dirty="0" smtClean="0"/>
            <a:t>동양에서는 유업의 식민지가 된 한남</a:t>
          </a:r>
          <a:r>
            <a:rPr lang="en-US" sz="2000" kern="1200" dirty="0" smtClean="0"/>
            <a:t>, </a:t>
          </a:r>
          <a:r>
            <a:rPr lang="ko-KR" sz="2000" kern="1200" dirty="0" smtClean="0"/>
            <a:t>미얀마와 같은 운명이 된다</a:t>
          </a:r>
          <a:r>
            <a:rPr lang="en-US" sz="2000" kern="1200" dirty="0" smtClean="0"/>
            <a:t>.</a:t>
          </a:r>
          <a:endParaRPr lang="ko-KR" sz="2000" kern="1200" dirty="0"/>
        </a:p>
      </dsp:txBody>
      <dsp:txXfrm>
        <a:off x="0" y="2994259"/>
        <a:ext cx="8401080" cy="1339787"/>
      </dsp:txXfrm>
    </dsp:sp>
    <dsp:sp modelId="{AB8D33EB-0DFB-49B3-BE28-AF12CF44E035}">
      <dsp:nvSpPr>
        <dsp:cNvPr id="0" name=""/>
        <dsp:cNvSpPr/>
      </dsp:nvSpPr>
      <dsp:spPr>
        <a:xfrm>
          <a:off x="0" y="4391647"/>
          <a:ext cx="8401080" cy="13397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000" kern="1200" dirty="0" smtClean="0"/>
            <a:t>아시아의 소국에게는 국제공법에서 발생하는 이익을 취할 수 없다는 것을 일본정부는 잘 알고 있었다</a:t>
          </a:r>
          <a:r>
            <a:rPr lang="en-US" sz="2000" kern="1200" dirty="0" smtClean="0"/>
            <a:t>.</a:t>
          </a:r>
          <a:endParaRPr lang="ko-KR" sz="2000" kern="1200" dirty="0"/>
        </a:p>
      </dsp:txBody>
      <dsp:txXfrm>
        <a:off x="0" y="4391647"/>
        <a:ext cx="8401080" cy="1339787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765AE5-7441-40B8-89D7-993BCED0907B}">
      <dsp:nvSpPr>
        <dsp:cNvPr id="0" name=""/>
        <dsp:cNvSpPr/>
      </dsp:nvSpPr>
      <dsp:spPr>
        <a:xfrm>
          <a:off x="0" y="54481"/>
          <a:ext cx="8229600" cy="13573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일본은 </a:t>
          </a:r>
          <a:r>
            <a:rPr lang="en-US" altLang="ko-KR" sz="2500" kern="1200" dirty="0" smtClean="0"/>
            <a:t>1854</a:t>
          </a:r>
          <a:r>
            <a:rPr lang="ko-KR" altLang="en-US" sz="2500" kern="1200" dirty="0" smtClean="0"/>
            <a:t>년 미국과 수호조약</a:t>
          </a:r>
          <a:r>
            <a:rPr lang="en-US" altLang="ko-KR" sz="2500" kern="1200" dirty="0" smtClean="0"/>
            <a:t>, 1858 </a:t>
          </a:r>
          <a:r>
            <a:rPr lang="ko-KR" altLang="en-US" sz="2500" kern="1200" dirty="0" smtClean="0"/>
            <a:t>통상조약 등의 불평등조약을 강요</a:t>
          </a:r>
          <a:endParaRPr lang="ko-KR" sz="2500" kern="1200" dirty="0"/>
        </a:p>
      </dsp:txBody>
      <dsp:txXfrm>
        <a:off x="0" y="54481"/>
        <a:ext cx="8229600" cy="1357382"/>
      </dsp:txXfrm>
    </dsp:sp>
    <dsp:sp modelId="{5682FDC4-DB44-4F49-89FB-E1EB8448B50B}">
      <dsp:nvSpPr>
        <dsp:cNvPr id="0" name=""/>
        <dsp:cNvSpPr/>
      </dsp:nvSpPr>
      <dsp:spPr>
        <a:xfrm>
          <a:off x="0" y="1483864"/>
          <a:ext cx="8229600" cy="13573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smtClean="0"/>
            <a:t>본은 국제공법을 적용하여 아시아에 대해 탈아정책을 실시</a:t>
          </a:r>
          <a:endParaRPr lang="ko-KR" altLang="en-US" sz="2500" kern="1200" dirty="0"/>
        </a:p>
      </dsp:txBody>
      <dsp:txXfrm>
        <a:off x="0" y="1483864"/>
        <a:ext cx="8229600" cy="1357382"/>
      </dsp:txXfrm>
    </dsp:sp>
    <dsp:sp modelId="{5ADFA0A9-6FEF-4D0F-AE4C-21AAF72FE98C}">
      <dsp:nvSpPr>
        <dsp:cNvPr id="0" name=""/>
        <dsp:cNvSpPr/>
      </dsp:nvSpPr>
      <dsp:spPr>
        <a:xfrm>
          <a:off x="0" y="2913247"/>
          <a:ext cx="8229600" cy="13573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smtClean="0"/>
            <a:t>결과적으로는 중국의 저항으로 일본의 의사에 반하는 대등한 조약</a:t>
          </a:r>
          <a:endParaRPr lang="ko-KR" altLang="en-US" sz="2500" kern="1200" dirty="0"/>
        </a:p>
      </dsp:txBody>
      <dsp:txXfrm>
        <a:off x="0" y="2913247"/>
        <a:ext cx="8229600" cy="1357382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B5F8BC-D1AB-45FA-BDA6-058CBB95E647}">
      <dsp:nvSpPr>
        <dsp:cNvPr id="0" name=""/>
        <dsp:cNvSpPr/>
      </dsp:nvSpPr>
      <dsp:spPr>
        <a:xfrm>
          <a:off x="0" y="68055"/>
          <a:ext cx="8229600" cy="2063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dirty="0" err="1" smtClean="0"/>
            <a:t>형식면에서는</a:t>
          </a:r>
          <a:r>
            <a:rPr lang="ko-KR" sz="2100" kern="1200" dirty="0" smtClean="0"/>
            <a:t> 조선으로서 </a:t>
          </a:r>
          <a:r>
            <a:rPr lang="ko-KR" sz="2100" kern="1200" dirty="0" err="1" smtClean="0"/>
            <a:t>자주국과</a:t>
          </a:r>
          <a:r>
            <a:rPr lang="ko-KR" sz="2100" kern="1200" dirty="0" smtClean="0"/>
            <a:t> 일본과 평등한 권리를 보호한다고 선언했다고 하지만</a:t>
          </a:r>
          <a:r>
            <a:rPr lang="en-US" sz="2100" kern="1200" dirty="0" smtClean="0"/>
            <a:t>, </a:t>
          </a:r>
          <a:r>
            <a:rPr lang="ko-KR" sz="2100" kern="1200" dirty="0" smtClean="0"/>
            <a:t>현실적으로는 구미열강이 일본에 부과한 조약보다 훨씬 가혹한 불평등 조약이었다</a:t>
          </a:r>
          <a:r>
            <a:rPr lang="en-US" sz="2100" kern="1200" dirty="0" smtClean="0"/>
            <a:t>. </a:t>
          </a:r>
          <a:r>
            <a:rPr lang="ko-KR" sz="2100" kern="1200" dirty="0" smtClean="0"/>
            <a:t>실제로 조선의 독립을 존중하려고 체결한 것은 아님</a:t>
          </a:r>
          <a:r>
            <a:rPr lang="en-US" altLang="ko-KR" sz="2100" kern="1200" dirty="0" smtClean="0"/>
            <a:t>.</a:t>
          </a:r>
          <a:endParaRPr lang="ko-KR" sz="2100" kern="1200" dirty="0"/>
        </a:p>
      </dsp:txBody>
      <dsp:txXfrm>
        <a:off x="0" y="68055"/>
        <a:ext cx="8229600" cy="2063880"/>
      </dsp:txXfrm>
    </dsp:sp>
    <dsp:sp modelId="{D1FA8B5F-1C99-4405-B2AA-A675B1861A74}">
      <dsp:nvSpPr>
        <dsp:cNvPr id="0" name=""/>
        <dsp:cNvSpPr/>
      </dsp:nvSpPr>
      <dsp:spPr>
        <a:xfrm>
          <a:off x="0" y="2192415"/>
          <a:ext cx="8229600" cy="2063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dirty="0" smtClean="0"/>
            <a:t>조선은 완전한 주권국가가 아니기 때문에 국제법상 조선으로부터 전적으로 보상을 받을 수 없다고 했다</a:t>
          </a:r>
          <a:r>
            <a:rPr lang="en-US" sz="2100" kern="1200" dirty="0" smtClean="0"/>
            <a:t>.</a:t>
          </a:r>
          <a:endParaRPr lang="ko-KR" sz="2100" kern="1200" dirty="0"/>
        </a:p>
      </dsp:txBody>
      <dsp:txXfrm>
        <a:off x="0" y="2192415"/>
        <a:ext cx="8229600" cy="20638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43DAE6-68DE-4673-A065-C08FEDD3DC30}">
      <dsp:nvSpPr>
        <dsp:cNvPr id="0" name=""/>
        <dsp:cNvSpPr/>
      </dsp:nvSpPr>
      <dsp:spPr>
        <a:xfrm>
          <a:off x="0" y="35006"/>
          <a:ext cx="8229600" cy="658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100" kern="1200" dirty="0" smtClean="0"/>
            <a:t>1854</a:t>
          </a:r>
          <a:r>
            <a:rPr lang="ko-KR" altLang="en-US" sz="2100" kern="1200" dirty="0" smtClean="0"/>
            <a:t>년 </a:t>
          </a:r>
          <a:r>
            <a:rPr lang="en-US" altLang="ko-KR" sz="2100" kern="1200" dirty="0" smtClean="0"/>
            <a:t>3</a:t>
          </a:r>
          <a:r>
            <a:rPr lang="ko-KR" altLang="en-US" sz="2100" kern="1200" dirty="0" smtClean="0"/>
            <a:t>월 </a:t>
          </a:r>
          <a:r>
            <a:rPr lang="en-US" altLang="ko-KR" sz="2100" kern="1200" dirty="0" smtClean="0"/>
            <a:t>3</a:t>
          </a:r>
          <a:r>
            <a:rPr lang="ko-KR" altLang="en-US" sz="2100" kern="1200" dirty="0" smtClean="0"/>
            <a:t>일 체결</a:t>
          </a:r>
          <a:r>
            <a:rPr lang="en-US" altLang="ko-KR" sz="2100" kern="1200" dirty="0" smtClean="0"/>
            <a:t>.</a:t>
          </a:r>
          <a:endParaRPr lang="ko-KR" altLang="en-US" sz="2100" kern="1200" dirty="0"/>
        </a:p>
      </dsp:txBody>
      <dsp:txXfrm>
        <a:off x="0" y="35006"/>
        <a:ext cx="8229600" cy="658783"/>
      </dsp:txXfrm>
    </dsp:sp>
    <dsp:sp modelId="{7693E30E-FCD6-4BD4-B548-4FDE2D6D32EB}">
      <dsp:nvSpPr>
        <dsp:cNvPr id="0" name=""/>
        <dsp:cNvSpPr/>
      </dsp:nvSpPr>
      <dsp:spPr>
        <a:xfrm>
          <a:off x="0" y="754269"/>
          <a:ext cx="8229600" cy="658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dirty="0" smtClean="0"/>
            <a:t>처음 국제법에 의해 맺어진 조약</a:t>
          </a:r>
          <a:r>
            <a:rPr lang="en-US" sz="2100" kern="1200" dirty="0" smtClean="0"/>
            <a:t>.</a:t>
          </a:r>
        </a:p>
      </dsp:txBody>
      <dsp:txXfrm>
        <a:off x="0" y="754269"/>
        <a:ext cx="8229600" cy="658783"/>
      </dsp:txXfrm>
    </dsp:sp>
    <dsp:sp modelId="{0050022E-DCF5-4A46-ADBE-E2EF3493CB8E}">
      <dsp:nvSpPr>
        <dsp:cNvPr id="0" name=""/>
        <dsp:cNvSpPr/>
      </dsp:nvSpPr>
      <dsp:spPr>
        <a:xfrm>
          <a:off x="0" y="1473532"/>
          <a:ext cx="8229600" cy="658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미일화친조약 또는 </a:t>
          </a:r>
          <a:r>
            <a:rPr lang="ko-KR" altLang="en-US" sz="2100" kern="1200" dirty="0" err="1" smtClean="0"/>
            <a:t>페리협정이라고</a:t>
          </a:r>
          <a:r>
            <a:rPr lang="ko-KR" altLang="en-US" sz="2100" kern="1200" dirty="0" smtClean="0"/>
            <a:t> 한다</a:t>
          </a:r>
          <a:r>
            <a:rPr lang="en-US" altLang="ko-KR" sz="2100" kern="1200" dirty="0" smtClean="0"/>
            <a:t>.</a:t>
          </a:r>
          <a:endParaRPr lang="ko-KR" sz="2100" kern="1200" dirty="0"/>
        </a:p>
      </dsp:txBody>
      <dsp:txXfrm>
        <a:off x="0" y="1473532"/>
        <a:ext cx="8229600" cy="658783"/>
      </dsp:txXfrm>
    </dsp:sp>
    <dsp:sp modelId="{FB4526FB-04D4-4C8E-9CA2-19F984CC501E}">
      <dsp:nvSpPr>
        <dsp:cNvPr id="0" name=""/>
        <dsp:cNvSpPr/>
      </dsp:nvSpPr>
      <dsp:spPr>
        <a:xfrm>
          <a:off x="0" y="2192795"/>
          <a:ext cx="8229600" cy="658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미국함선의 연료</a:t>
          </a:r>
          <a:r>
            <a:rPr lang="en-US" altLang="ko-KR" sz="2100" kern="1200" dirty="0" smtClean="0"/>
            <a:t>, </a:t>
          </a:r>
          <a:r>
            <a:rPr lang="ko-KR" altLang="en-US" sz="2100" kern="1200" dirty="0" err="1" smtClean="0"/>
            <a:t>식량등</a:t>
          </a:r>
          <a:r>
            <a:rPr lang="ko-KR" altLang="en-US" sz="2100" kern="1200" dirty="0" smtClean="0"/>
            <a:t> 을 보급받기 위하여</a:t>
          </a:r>
          <a:r>
            <a:rPr lang="en-US" altLang="ko-KR" sz="2100" kern="1200" dirty="0" smtClean="0"/>
            <a:t>.</a:t>
          </a:r>
          <a:endParaRPr lang="ko-KR" altLang="en-US" sz="2100" kern="1200" dirty="0"/>
        </a:p>
      </dsp:txBody>
      <dsp:txXfrm>
        <a:off x="0" y="2192795"/>
        <a:ext cx="8229600" cy="658783"/>
      </dsp:txXfrm>
    </dsp:sp>
    <dsp:sp modelId="{661DCCA3-862B-4A68-8C63-3BC2AE939D29}">
      <dsp:nvSpPr>
        <dsp:cNvPr id="0" name=""/>
        <dsp:cNvSpPr/>
      </dsp:nvSpPr>
      <dsp:spPr>
        <a:xfrm>
          <a:off x="0" y="2912059"/>
          <a:ext cx="8229600" cy="658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미국의 압력으로 강제 개항 한다</a:t>
          </a:r>
          <a:r>
            <a:rPr lang="en-US" altLang="ko-KR" sz="2100" kern="1200" dirty="0" smtClean="0"/>
            <a:t>.</a:t>
          </a:r>
          <a:endParaRPr lang="ko-KR" altLang="en-US" sz="2100" kern="1200" dirty="0"/>
        </a:p>
      </dsp:txBody>
      <dsp:txXfrm>
        <a:off x="0" y="2912059"/>
        <a:ext cx="8229600" cy="658783"/>
      </dsp:txXfrm>
    </dsp:sp>
    <dsp:sp modelId="{CFDBD431-6385-42FB-93EC-1569BBE8B6FF}">
      <dsp:nvSpPr>
        <dsp:cNvPr id="0" name=""/>
        <dsp:cNvSpPr/>
      </dsp:nvSpPr>
      <dsp:spPr>
        <a:xfrm>
          <a:off x="0" y="3631322"/>
          <a:ext cx="8229600" cy="658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일본의 불평등 조약이다</a:t>
          </a:r>
          <a:r>
            <a:rPr lang="en-US" altLang="ko-KR" sz="2100" kern="1200" dirty="0" smtClean="0"/>
            <a:t>.</a:t>
          </a:r>
        </a:p>
      </dsp:txBody>
      <dsp:txXfrm>
        <a:off x="0" y="3631322"/>
        <a:ext cx="8229600" cy="65878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39B4E5-3DE8-47A8-BA46-FC40F6D033BC}">
      <dsp:nvSpPr>
        <dsp:cNvPr id="0" name=""/>
        <dsp:cNvSpPr/>
      </dsp:nvSpPr>
      <dsp:spPr>
        <a:xfrm>
          <a:off x="0" y="486024"/>
          <a:ext cx="8229600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1855</a:t>
          </a:r>
          <a:r>
            <a:rPr lang="ko-KR" sz="2500" kern="1200" dirty="0" smtClean="0"/>
            <a:t>년 </a:t>
          </a:r>
          <a:r>
            <a:rPr lang="en-US" sz="2500" kern="1200" dirty="0" smtClean="0"/>
            <a:t>2</a:t>
          </a:r>
          <a:r>
            <a:rPr lang="ko-KR" sz="2500" kern="1200" dirty="0" smtClean="0"/>
            <a:t>월 </a:t>
          </a:r>
          <a:r>
            <a:rPr lang="en-US" sz="2500" kern="1200" dirty="0" smtClean="0"/>
            <a:t>7</a:t>
          </a:r>
          <a:r>
            <a:rPr lang="ko-KR" sz="2500" kern="1200" dirty="0" smtClean="0"/>
            <a:t>일 체결</a:t>
          </a:r>
          <a:r>
            <a:rPr lang="en-US" sz="2500" kern="1200" dirty="0" smtClean="0"/>
            <a:t>.</a:t>
          </a:r>
          <a:endParaRPr lang="ko-KR" sz="2500" kern="1200" dirty="0"/>
        </a:p>
      </dsp:txBody>
      <dsp:txXfrm>
        <a:off x="0" y="486024"/>
        <a:ext cx="8229600" cy="784265"/>
      </dsp:txXfrm>
    </dsp:sp>
    <dsp:sp modelId="{7F6A2B34-9D36-4AD2-9B6F-16B7FC54D785}">
      <dsp:nvSpPr>
        <dsp:cNvPr id="0" name=""/>
        <dsp:cNvSpPr/>
      </dsp:nvSpPr>
      <dsp:spPr>
        <a:xfrm>
          <a:off x="0" y="1342290"/>
          <a:ext cx="8229600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500" kern="1200" dirty="0" smtClean="0">
              <a:hlinkClick xmlns:r="http://schemas.openxmlformats.org/officeDocument/2006/relationships" r:id="" action="ppaction://hlinksldjump"/>
            </a:rPr>
            <a:t>쿠릴열도</a:t>
          </a:r>
          <a:r>
            <a:rPr lang="ko-KR" sz="2500" kern="1200" dirty="0" smtClean="0"/>
            <a:t>의 </a:t>
          </a:r>
          <a:r>
            <a:rPr lang="ko-KR" sz="2500" kern="1200" dirty="0" err="1" smtClean="0"/>
            <a:t>이투루프</a:t>
          </a:r>
          <a:r>
            <a:rPr lang="ko-KR" sz="2500" kern="1200" dirty="0" smtClean="0"/>
            <a:t> 섬과 </a:t>
          </a:r>
          <a:r>
            <a:rPr lang="ko-KR" sz="2500" kern="1200" dirty="0" err="1" smtClean="0"/>
            <a:t>우루프섬의</a:t>
          </a:r>
          <a:r>
            <a:rPr lang="ko-KR" sz="2500" kern="1200" dirty="0" smtClean="0"/>
            <a:t> 사이 국경선 성립</a:t>
          </a:r>
          <a:r>
            <a:rPr lang="en-US" sz="2500" kern="1200" dirty="0" smtClean="0"/>
            <a:t>.</a:t>
          </a:r>
          <a:endParaRPr lang="ko-KR" sz="2500" kern="1200" dirty="0"/>
        </a:p>
      </dsp:txBody>
      <dsp:txXfrm>
        <a:off x="0" y="1342290"/>
        <a:ext cx="8229600" cy="784265"/>
      </dsp:txXfrm>
    </dsp:sp>
    <dsp:sp modelId="{EDC1A285-89CF-47B1-99A9-2D93FDB88854}">
      <dsp:nvSpPr>
        <dsp:cNvPr id="0" name=""/>
        <dsp:cNvSpPr/>
      </dsp:nvSpPr>
      <dsp:spPr>
        <a:xfrm>
          <a:off x="0" y="2179709"/>
          <a:ext cx="8229600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err="1" smtClean="0"/>
            <a:t>사할린섬은</a:t>
          </a:r>
          <a:r>
            <a:rPr lang="ko-KR" altLang="en-US" sz="2500" kern="1200" dirty="0" smtClean="0"/>
            <a:t> 국경 </a:t>
          </a:r>
          <a:r>
            <a:rPr lang="en-US" altLang="ko-KR" sz="2500" kern="1200" dirty="0" smtClean="0"/>
            <a:t>X , </a:t>
          </a:r>
          <a:r>
            <a:rPr lang="ko-KR" altLang="en-US" sz="2500" kern="1200" dirty="0" smtClean="0"/>
            <a:t>지금까지의 관습대로 한다</a:t>
          </a:r>
          <a:r>
            <a:rPr lang="en-US" altLang="ko-KR" sz="2500" kern="1200" dirty="0" smtClean="0"/>
            <a:t>.</a:t>
          </a:r>
          <a:endParaRPr lang="ko-KR" altLang="en-US" sz="2500" kern="1200" dirty="0"/>
        </a:p>
      </dsp:txBody>
      <dsp:txXfrm>
        <a:off x="0" y="2179709"/>
        <a:ext cx="8229600" cy="784265"/>
      </dsp:txXfrm>
    </dsp:sp>
    <dsp:sp modelId="{54766B38-E908-49AE-A5F8-E95A93A3DD43}">
      <dsp:nvSpPr>
        <dsp:cNvPr id="0" name=""/>
        <dsp:cNvSpPr/>
      </dsp:nvSpPr>
      <dsp:spPr>
        <a:xfrm>
          <a:off x="0" y="3036964"/>
          <a:ext cx="8229600" cy="784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500" kern="1200" dirty="0" smtClean="0"/>
            <a:t>영토와 관련해서 맺은 최초의 조약</a:t>
          </a:r>
          <a:r>
            <a:rPr lang="en-US" sz="2500" kern="1200" dirty="0" smtClean="0"/>
            <a:t>.</a:t>
          </a:r>
          <a:endParaRPr lang="ko-KR" sz="2500" kern="1200" dirty="0"/>
        </a:p>
      </dsp:txBody>
      <dsp:txXfrm>
        <a:off x="0" y="3036964"/>
        <a:ext cx="8229600" cy="78426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5FB375-D4B7-42EC-8C52-9B9D9ADCAF72}">
      <dsp:nvSpPr>
        <dsp:cNvPr id="0" name=""/>
        <dsp:cNvSpPr/>
      </dsp:nvSpPr>
      <dsp:spPr>
        <a:xfrm>
          <a:off x="0" y="226265"/>
          <a:ext cx="8229600" cy="721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1858</a:t>
          </a:r>
          <a:r>
            <a:rPr lang="ko-KR" sz="2300" kern="1200" dirty="0" smtClean="0"/>
            <a:t>년 </a:t>
          </a:r>
          <a:r>
            <a:rPr lang="en-US" sz="2300" kern="1200" dirty="0" smtClean="0"/>
            <a:t>7</a:t>
          </a:r>
          <a:r>
            <a:rPr lang="ko-KR" sz="2300" kern="1200" dirty="0" smtClean="0"/>
            <a:t>월 </a:t>
          </a:r>
          <a:r>
            <a:rPr lang="en-US" sz="2300" kern="1200" dirty="0" smtClean="0"/>
            <a:t>29</a:t>
          </a:r>
          <a:r>
            <a:rPr lang="ko-KR" sz="2300" kern="1200" dirty="0" smtClean="0"/>
            <a:t>일에 일본과 미국 사이에 연결된 </a:t>
          </a:r>
          <a:r>
            <a:rPr lang="ko-KR" sz="2300" kern="1200" dirty="0" smtClean="0">
              <a:hlinkClick xmlns:r="http://schemas.openxmlformats.org/officeDocument/2006/relationships" r:id="" action="ppaction://hlinksldjump"/>
            </a:rPr>
            <a:t>통상조약</a:t>
          </a:r>
          <a:r>
            <a:rPr lang="en-US" sz="2300" kern="1200" dirty="0" smtClean="0"/>
            <a:t>.</a:t>
          </a:r>
          <a:endParaRPr lang="ko-KR" sz="2300" kern="1200" dirty="0"/>
        </a:p>
      </dsp:txBody>
      <dsp:txXfrm>
        <a:off x="0" y="226265"/>
        <a:ext cx="8229600" cy="721524"/>
      </dsp:txXfrm>
    </dsp:sp>
    <dsp:sp modelId="{B009A96A-5064-4B3E-BF7E-DE343F172170}">
      <dsp:nvSpPr>
        <dsp:cNvPr id="0" name=""/>
        <dsp:cNvSpPr/>
      </dsp:nvSpPr>
      <dsp:spPr>
        <a:xfrm>
          <a:off x="0" y="1014029"/>
          <a:ext cx="8229600" cy="721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미국 최우선 최혜국 대우의 강압적</a:t>
          </a:r>
          <a:r>
            <a:rPr lang="en-US" altLang="ko-KR" sz="2300" kern="1200" dirty="0" smtClean="0"/>
            <a:t>, </a:t>
          </a:r>
          <a:r>
            <a:rPr lang="ko-KR" altLang="en-US" sz="2300" kern="1200" dirty="0" smtClean="0"/>
            <a:t>일방적 조약</a:t>
          </a:r>
          <a:r>
            <a:rPr lang="en-US" altLang="ko-KR" sz="2300" kern="1200" dirty="0" smtClean="0"/>
            <a:t>. (</a:t>
          </a:r>
          <a:r>
            <a:rPr lang="ko-KR" altLang="en-US" sz="2300" kern="1200" dirty="0" smtClean="0"/>
            <a:t>불평등조약</a:t>
          </a:r>
          <a:r>
            <a:rPr lang="en-US" altLang="ko-KR" sz="2300" kern="1200" dirty="0" smtClean="0"/>
            <a:t>)</a:t>
          </a:r>
          <a:endParaRPr lang="ko-KR" sz="2300" kern="1200" dirty="0"/>
        </a:p>
      </dsp:txBody>
      <dsp:txXfrm>
        <a:off x="0" y="1014029"/>
        <a:ext cx="8229600" cy="721524"/>
      </dsp:txXfrm>
    </dsp:sp>
    <dsp:sp modelId="{844562ED-4415-4A50-B357-FBA5F79C4989}">
      <dsp:nvSpPr>
        <dsp:cNvPr id="0" name=""/>
        <dsp:cNvSpPr/>
      </dsp:nvSpPr>
      <dsp:spPr>
        <a:xfrm>
          <a:off x="0" y="1801793"/>
          <a:ext cx="8229600" cy="721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일본인들은 미국 군함을 </a:t>
          </a:r>
          <a:r>
            <a:rPr lang="ko-KR" altLang="en-US" sz="2300" kern="1200" dirty="0" err="1" smtClean="0"/>
            <a:t>검은배</a:t>
          </a:r>
          <a:r>
            <a:rPr lang="en-US" altLang="ko-KR" sz="2300" kern="1200" dirty="0" smtClean="0"/>
            <a:t>, </a:t>
          </a:r>
          <a:r>
            <a:rPr lang="ko-KR" altLang="en-US" sz="2300" kern="1200" dirty="0" smtClean="0"/>
            <a:t>흑선이라 하였다</a:t>
          </a:r>
          <a:r>
            <a:rPr lang="en-US" altLang="ko-KR" sz="2300" kern="1200" dirty="0" smtClean="0"/>
            <a:t>.</a:t>
          </a:r>
          <a:endParaRPr lang="ko-KR" sz="2300" kern="1200" dirty="0"/>
        </a:p>
      </dsp:txBody>
      <dsp:txXfrm>
        <a:off x="0" y="1801793"/>
        <a:ext cx="8229600" cy="721524"/>
      </dsp:txXfrm>
    </dsp:sp>
    <dsp:sp modelId="{250598E2-ED49-41C3-B00C-F86CB889999F}">
      <dsp:nvSpPr>
        <dsp:cNvPr id="0" name=""/>
        <dsp:cNvSpPr/>
      </dsp:nvSpPr>
      <dsp:spPr>
        <a:xfrm>
          <a:off x="0" y="2589558"/>
          <a:ext cx="8229600" cy="721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네덜란드 측에서 일본측에 수교를 원함</a:t>
          </a:r>
          <a:r>
            <a:rPr lang="en-US" altLang="ko-KR" sz="2300" kern="1200" dirty="0" smtClean="0"/>
            <a:t>.</a:t>
          </a:r>
          <a:endParaRPr lang="ko-KR" sz="2300" kern="1200" dirty="0"/>
        </a:p>
      </dsp:txBody>
      <dsp:txXfrm>
        <a:off x="0" y="2589558"/>
        <a:ext cx="8229600" cy="721524"/>
      </dsp:txXfrm>
    </dsp:sp>
    <dsp:sp modelId="{BD0380A5-7121-44C3-8593-8BCB7C6D5C80}">
      <dsp:nvSpPr>
        <dsp:cNvPr id="0" name=""/>
        <dsp:cNvSpPr/>
      </dsp:nvSpPr>
      <dsp:spPr>
        <a:xfrm>
          <a:off x="0" y="3377322"/>
          <a:ext cx="8229600" cy="721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최초로 국제공법에 의거한 조약체결로 강요당함</a:t>
          </a:r>
          <a:r>
            <a:rPr lang="en-US" altLang="ko-KR" sz="2300" kern="1200" dirty="0" smtClean="0"/>
            <a:t>.</a:t>
          </a:r>
          <a:endParaRPr lang="ko-KR" sz="2300" kern="1200" dirty="0"/>
        </a:p>
      </dsp:txBody>
      <dsp:txXfrm>
        <a:off x="0" y="3377322"/>
        <a:ext cx="8229600" cy="72152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27A08E-99A1-4A72-A128-B0E6F45DD1B9}">
      <dsp:nvSpPr>
        <dsp:cNvPr id="0" name=""/>
        <dsp:cNvSpPr/>
      </dsp:nvSpPr>
      <dsp:spPr>
        <a:xfrm>
          <a:off x="0" y="190439"/>
          <a:ext cx="8501122" cy="596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900" kern="1200" dirty="0" smtClean="0"/>
            <a:t>양국의 수도와 개항장에는 외국대표 영사를 주재하도록 </a:t>
          </a:r>
          <a:r>
            <a:rPr lang="ko-KR" altLang="en-US" sz="1900" kern="1200" dirty="0" smtClean="0"/>
            <a:t>한다</a:t>
          </a:r>
          <a:r>
            <a:rPr lang="en-US" altLang="ko-KR" sz="1900" kern="1200" dirty="0" smtClean="0"/>
            <a:t>.</a:t>
          </a:r>
        </a:p>
      </dsp:txBody>
      <dsp:txXfrm>
        <a:off x="0" y="190439"/>
        <a:ext cx="8501122" cy="596041"/>
      </dsp:txXfrm>
    </dsp:sp>
    <dsp:sp modelId="{051EAB05-595E-4C1A-8554-D664192524C6}">
      <dsp:nvSpPr>
        <dsp:cNvPr id="0" name=""/>
        <dsp:cNvSpPr/>
      </dsp:nvSpPr>
      <dsp:spPr>
        <a:xfrm>
          <a:off x="0" y="893825"/>
          <a:ext cx="8501122" cy="596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900" kern="1200" dirty="0" smtClean="0"/>
            <a:t>국내여행을 허가</a:t>
          </a:r>
          <a:r>
            <a:rPr lang="en-US" sz="1900" kern="1200" dirty="0" smtClean="0"/>
            <a:t>.</a:t>
          </a:r>
          <a:endParaRPr lang="en-US" altLang="ko-KR" sz="1900" kern="1200" dirty="0" smtClean="0"/>
        </a:p>
      </dsp:txBody>
      <dsp:txXfrm>
        <a:off x="0" y="893825"/>
        <a:ext cx="8501122" cy="596041"/>
      </dsp:txXfrm>
    </dsp:sp>
    <dsp:sp modelId="{E50ABC04-8DDB-4047-9197-F7F1391B7DFD}">
      <dsp:nvSpPr>
        <dsp:cNvPr id="0" name=""/>
        <dsp:cNvSpPr/>
      </dsp:nvSpPr>
      <dsp:spPr>
        <a:xfrm>
          <a:off x="0" y="1608204"/>
          <a:ext cx="8501122" cy="596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900" kern="1200" smtClean="0"/>
            <a:t>일본과 서구국가 사이에 문제가 발생했을 때는 미국 대통령이 조정</a:t>
          </a:r>
          <a:r>
            <a:rPr lang="en-US" sz="1900" kern="1200" smtClean="0"/>
            <a:t>.</a:t>
          </a:r>
          <a:endParaRPr lang="en-US" altLang="ko-KR" sz="1900" kern="1200" dirty="0" smtClean="0"/>
        </a:p>
      </dsp:txBody>
      <dsp:txXfrm>
        <a:off x="0" y="1608204"/>
        <a:ext cx="8501122" cy="596041"/>
      </dsp:txXfrm>
    </dsp:sp>
    <dsp:sp modelId="{AB99D3E0-226D-45CC-A0D9-29F420EB9C27}">
      <dsp:nvSpPr>
        <dsp:cNvPr id="0" name=""/>
        <dsp:cNvSpPr/>
      </dsp:nvSpPr>
      <dsp:spPr>
        <a:xfrm>
          <a:off x="0" y="2349338"/>
          <a:ext cx="8501122" cy="596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900" kern="1200" dirty="0" err="1" smtClean="0"/>
            <a:t>카나가와</a:t>
          </a:r>
          <a:r>
            <a:rPr lang="en-US" sz="1900" kern="1200" dirty="0" smtClean="0"/>
            <a:t>, </a:t>
          </a:r>
          <a:r>
            <a:rPr lang="ko-KR" sz="1900" kern="1200" dirty="0" err="1" smtClean="0"/>
            <a:t>나가사키</a:t>
          </a:r>
          <a:r>
            <a:rPr lang="en-US" sz="1900" kern="1200" dirty="0" smtClean="0"/>
            <a:t>, </a:t>
          </a:r>
          <a:r>
            <a:rPr lang="ko-KR" sz="1900" kern="1200" dirty="0" err="1" smtClean="0"/>
            <a:t>니이가카</a:t>
          </a:r>
          <a:r>
            <a:rPr lang="en-US" sz="1900" kern="1200" dirty="0" smtClean="0"/>
            <a:t>, </a:t>
          </a:r>
          <a:r>
            <a:rPr lang="ko-KR" sz="1900" kern="1200" dirty="0" smtClean="0"/>
            <a:t>효고 등의 개항장을 증설하고 개항기일 지정</a:t>
          </a:r>
          <a:r>
            <a:rPr lang="en-US" sz="1900" kern="1200" dirty="0" smtClean="0"/>
            <a:t>.</a:t>
          </a:r>
          <a:endParaRPr lang="en-US" sz="1900" kern="1200" dirty="0"/>
        </a:p>
      </dsp:txBody>
      <dsp:txXfrm>
        <a:off x="0" y="2349338"/>
        <a:ext cx="8501122" cy="596041"/>
      </dsp:txXfrm>
    </dsp:sp>
    <dsp:sp modelId="{83D5C447-1424-44D9-8581-16F0BCD682A0}">
      <dsp:nvSpPr>
        <dsp:cNvPr id="0" name=""/>
        <dsp:cNvSpPr/>
      </dsp:nvSpPr>
      <dsp:spPr>
        <a:xfrm>
          <a:off x="0" y="3103405"/>
          <a:ext cx="8501122" cy="596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900" kern="1200" dirty="0" smtClean="0"/>
            <a:t>개항장에서의 거류</a:t>
          </a:r>
          <a:r>
            <a:rPr lang="en-US" sz="1900" kern="1200" dirty="0" smtClean="0"/>
            <a:t>, </a:t>
          </a:r>
          <a:r>
            <a:rPr lang="ko-KR" sz="1900" kern="1200" dirty="0" smtClean="0"/>
            <a:t>토지 차용과 건축물 구입 허가</a:t>
          </a:r>
          <a:r>
            <a:rPr lang="en-US" sz="1900" kern="1200" dirty="0" smtClean="0"/>
            <a:t>.</a:t>
          </a:r>
          <a:endParaRPr lang="ko-KR" sz="1900" kern="1200" dirty="0"/>
        </a:p>
      </dsp:txBody>
      <dsp:txXfrm>
        <a:off x="0" y="3103405"/>
        <a:ext cx="8501122" cy="596041"/>
      </dsp:txXfrm>
    </dsp:sp>
    <dsp:sp modelId="{A64668D4-7340-457A-9AB0-92346781B0C5}">
      <dsp:nvSpPr>
        <dsp:cNvPr id="0" name=""/>
        <dsp:cNvSpPr/>
      </dsp:nvSpPr>
      <dsp:spPr>
        <a:xfrm>
          <a:off x="0" y="3857473"/>
          <a:ext cx="8501122" cy="596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900" kern="1200" dirty="0" err="1" smtClean="0"/>
            <a:t>에도와</a:t>
          </a:r>
          <a:r>
            <a:rPr lang="ko-KR" sz="1900" kern="1200" dirty="0" smtClean="0"/>
            <a:t> 오사카에 시장을 개시하고 양국 국민이 직접 자유롭게 무역한다</a:t>
          </a:r>
          <a:r>
            <a:rPr lang="en-US" sz="1900" kern="1200" dirty="0" smtClean="0"/>
            <a:t>.</a:t>
          </a:r>
          <a:endParaRPr lang="ko-KR" sz="1900" kern="1200" dirty="0"/>
        </a:p>
      </dsp:txBody>
      <dsp:txXfrm>
        <a:off x="0" y="3857473"/>
        <a:ext cx="8501122" cy="59604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6D14BD-59BE-4AD2-A1F0-E45A5B16D144}">
      <dsp:nvSpPr>
        <dsp:cNvPr id="0" name=""/>
        <dsp:cNvSpPr/>
      </dsp:nvSpPr>
      <dsp:spPr>
        <a:xfrm>
          <a:off x="2571" y="74805"/>
          <a:ext cx="2507456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800" kern="1200" dirty="0" smtClean="0"/>
            <a:t>치외법권</a:t>
          </a:r>
          <a:endParaRPr lang="ko-KR" sz="1800" kern="1200" dirty="0"/>
        </a:p>
      </dsp:txBody>
      <dsp:txXfrm>
        <a:off x="2571" y="74805"/>
        <a:ext cx="2507456" cy="518400"/>
      </dsp:txXfrm>
    </dsp:sp>
    <dsp:sp modelId="{E12FAD40-DAA9-40DF-A329-1535F51C0163}">
      <dsp:nvSpPr>
        <dsp:cNvPr id="0" name=""/>
        <dsp:cNvSpPr/>
      </dsp:nvSpPr>
      <dsp:spPr>
        <a:xfrm>
          <a:off x="2571" y="593205"/>
          <a:ext cx="2507456" cy="36563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sz="1800" kern="1200" dirty="0" smtClean="0"/>
            <a:t>불평등 조약을 거론할 때 빠지지 않고 들어가는 내용이다</a:t>
          </a:r>
          <a:r>
            <a:rPr lang="en-US" altLang="ko-KR" sz="1800" kern="1200" dirty="0" smtClean="0"/>
            <a:t>.</a:t>
          </a:r>
          <a:endParaRPr lang="ko-KR" altLang="en-US" sz="1800" kern="1200" dirty="0"/>
        </a:p>
        <a:p>
          <a:pPr marL="171450" lvl="1" indent="-171450" algn="l" defTabSz="8001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800" kern="1200" dirty="0" smtClean="0"/>
            <a:t>제국주의 국가들이 무역의 자율성을 확보하기 위해 자국민을 보호한다</a:t>
          </a:r>
          <a:r>
            <a:rPr lang="en-US" altLang="ko-KR" sz="1800" kern="1200" dirty="0" smtClean="0"/>
            <a:t>.</a:t>
          </a:r>
          <a:endParaRPr lang="ko-KR" altLang="en-US" sz="1800" kern="1200" dirty="0"/>
        </a:p>
        <a:p>
          <a:pPr marL="171450" lvl="1" indent="-171450" algn="l" defTabSz="8001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800" kern="1200" dirty="0" smtClean="0"/>
            <a:t>- </a:t>
          </a:r>
          <a:r>
            <a:rPr lang="ko-KR" altLang="en-US" sz="1800" kern="1200" dirty="0" smtClean="0"/>
            <a:t>한 국가의 자주성을 침해하는 조항</a:t>
          </a:r>
          <a:r>
            <a:rPr lang="en-US" altLang="ko-KR" sz="1800" kern="1200" dirty="0" smtClean="0"/>
            <a:t>.</a:t>
          </a:r>
          <a:endParaRPr lang="ko-KR" altLang="en-US" sz="1800" kern="1200" dirty="0"/>
        </a:p>
      </dsp:txBody>
      <dsp:txXfrm>
        <a:off x="2571" y="593205"/>
        <a:ext cx="2507456" cy="3656339"/>
      </dsp:txXfrm>
    </dsp:sp>
    <dsp:sp modelId="{7E9D797F-9886-4766-9DE8-4323277371DD}">
      <dsp:nvSpPr>
        <dsp:cNvPr id="0" name=""/>
        <dsp:cNvSpPr/>
      </dsp:nvSpPr>
      <dsp:spPr>
        <a:xfrm>
          <a:off x="2861071" y="74805"/>
          <a:ext cx="2507456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err="1" smtClean="0"/>
            <a:t>관세권</a:t>
          </a:r>
          <a:endParaRPr lang="ko-KR" sz="1800" kern="1200" dirty="0"/>
        </a:p>
      </dsp:txBody>
      <dsp:txXfrm>
        <a:off x="2861071" y="74805"/>
        <a:ext cx="2507456" cy="518400"/>
      </dsp:txXfrm>
    </dsp:sp>
    <dsp:sp modelId="{F3CD12C2-358E-451C-88F4-E0DC0466A453}">
      <dsp:nvSpPr>
        <dsp:cNvPr id="0" name=""/>
        <dsp:cNvSpPr/>
      </dsp:nvSpPr>
      <dsp:spPr>
        <a:xfrm>
          <a:off x="2861071" y="593205"/>
          <a:ext cx="2507456" cy="36563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800" kern="1200" dirty="0" smtClean="0"/>
            <a:t>무역에 대한 일방적인 독점 조약</a:t>
          </a:r>
          <a:r>
            <a:rPr lang="en-US" altLang="ko-KR" sz="2800" kern="1200" dirty="0" smtClean="0"/>
            <a:t>.</a:t>
          </a:r>
          <a:endParaRPr lang="ko-KR" altLang="en-US" sz="2800" kern="1200" dirty="0"/>
        </a:p>
      </dsp:txBody>
      <dsp:txXfrm>
        <a:off x="2861071" y="593205"/>
        <a:ext cx="2507456" cy="3656339"/>
      </dsp:txXfrm>
    </dsp:sp>
    <dsp:sp modelId="{0D3C20A3-C163-49B8-9242-33D9B984DB44}">
      <dsp:nvSpPr>
        <dsp:cNvPr id="0" name=""/>
        <dsp:cNvSpPr/>
      </dsp:nvSpPr>
      <dsp:spPr>
        <a:xfrm>
          <a:off x="5719571" y="74805"/>
          <a:ext cx="2507456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최혜국 대우</a:t>
          </a:r>
          <a:endParaRPr lang="ko-KR" altLang="en-US" sz="1800" kern="1200" dirty="0"/>
        </a:p>
      </dsp:txBody>
      <dsp:txXfrm>
        <a:off x="5719571" y="74805"/>
        <a:ext cx="2507456" cy="518400"/>
      </dsp:txXfrm>
    </dsp:sp>
    <dsp:sp modelId="{E955940B-C7B5-4A2A-9883-A144BE42B4F9}">
      <dsp:nvSpPr>
        <dsp:cNvPr id="0" name=""/>
        <dsp:cNvSpPr/>
      </dsp:nvSpPr>
      <dsp:spPr>
        <a:xfrm>
          <a:off x="5719571" y="593205"/>
          <a:ext cx="2507456" cy="36563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smtClean="0"/>
            <a:t>일본에서 누릴 수 있는 대우를 다른 국가 이상으로 설정하다</a:t>
          </a:r>
          <a:r>
            <a:rPr lang="en-US" altLang="ko-KR" sz="2400" kern="1200" dirty="0" smtClean="0"/>
            <a:t>.</a:t>
          </a:r>
          <a:endParaRPr lang="ko-KR" altLang="en-US" sz="2400" kern="1200" dirty="0"/>
        </a:p>
      </dsp:txBody>
      <dsp:txXfrm>
        <a:off x="5719571" y="593205"/>
        <a:ext cx="2507456" cy="365633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E2F72E-0D08-43B3-9684-5198682569B5}">
      <dsp:nvSpPr>
        <dsp:cNvPr id="0" name=""/>
        <dsp:cNvSpPr/>
      </dsp:nvSpPr>
      <dsp:spPr>
        <a:xfrm>
          <a:off x="0" y="477755"/>
          <a:ext cx="8229600" cy="336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200" kern="1200" dirty="0" smtClean="0"/>
            <a:t>- </a:t>
          </a:r>
          <a:r>
            <a:rPr lang="ko-KR" altLang="en-US" sz="3200" kern="1200" dirty="0" smtClean="0"/>
            <a:t>목표 </a:t>
          </a:r>
          <a:r>
            <a:rPr lang="en-US" altLang="ko-KR" sz="3200" kern="1200" dirty="0" smtClean="0"/>
            <a:t>: </a:t>
          </a:r>
          <a:r>
            <a:rPr lang="ko-KR" altLang="en-US" sz="3200" kern="1200" dirty="0" smtClean="0"/>
            <a:t>일본의 부국강병을 통한 국가발전</a:t>
          </a:r>
        </a:p>
        <a:p>
          <a:pPr lvl="0" algn="l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200" kern="1200" dirty="0" smtClean="0"/>
            <a:t>- </a:t>
          </a:r>
          <a:r>
            <a:rPr lang="ko-KR" altLang="en-US" sz="3200" kern="1200" dirty="0" smtClean="0"/>
            <a:t>대만 </a:t>
          </a:r>
          <a:r>
            <a:rPr lang="en-US" altLang="ko-KR" sz="3200" kern="1200" dirty="0" smtClean="0"/>
            <a:t>: </a:t>
          </a:r>
          <a:r>
            <a:rPr lang="ko-KR" altLang="en-US" sz="3200" kern="1200" dirty="0" smtClean="0"/>
            <a:t>대만의 지리적 위치는 </a:t>
          </a:r>
          <a:r>
            <a:rPr lang="ko-KR" altLang="en-US" sz="3200" kern="1200" dirty="0" err="1" smtClean="0"/>
            <a:t>중국해와</a:t>
          </a:r>
          <a:r>
            <a:rPr lang="ko-KR" altLang="en-US" sz="3200" kern="1200" dirty="0" smtClean="0"/>
            <a:t>   </a:t>
          </a:r>
          <a:r>
            <a:rPr lang="ko-KR" altLang="en-US" sz="3200" kern="1200" dirty="0" err="1" smtClean="0"/>
            <a:t>일본해의</a:t>
          </a:r>
          <a:r>
            <a:rPr lang="ko-KR" altLang="en-US" sz="3200" kern="1200" dirty="0" smtClean="0"/>
            <a:t> 입구로서 그 지배권을 장악할 수 있어서 대만 영유는 일본의 관심의 대상</a:t>
          </a:r>
          <a:r>
            <a:rPr lang="en-US" altLang="ko-KR" sz="3200" kern="1200" dirty="0" smtClean="0"/>
            <a:t>.</a:t>
          </a:r>
          <a:endParaRPr lang="ko-KR" altLang="en-US" sz="3200" kern="1200" dirty="0" smtClean="0"/>
        </a:p>
      </dsp:txBody>
      <dsp:txXfrm>
        <a:off x="0" y="477755"/>
        <a:ext cx="8229600" cy="336960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52CB79-C8F6-411B-8B30-9A125C82DDD3}">
      <dsp:nvSpPr>
        <dsp:cNvPr id="0" name=""/>
        <dsp:cNvSpPr/>
      </dsp:nvSpPr>
      <dsp:spPr>
        <a:xfrm>
          <a:off x="0" y="133395"/>
          <a:ext cx="8229600" cy="4057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- </a:t>
          </a:r>
          <a:r>
            <a:rPr lang="ko-KR" sz="3400" kern="1200" dirty="0" smtClean="0"/>
            <a:t>중국 </a:t>
          </a:r>
          <a:r>
            <a:rPr lang="en-US" sz="3400" kern="1200" dirty="0" smtClean="0"/>
            <a:t>: </a:t>
          </a:r>
          <a:r>
            <a:rPr lang="ko-KR" sz="3400" kern="1200" dirty="0" smtClean="0"/>
            <a:t>유구와 대만의 합병 및 식민지 개척에 대해 중국의 간섭을 배제하고 중국황제를 방문하여 중국과 </a:t>
          </a:r>
          <a:r>
            <a:rPr lang="ko-KR" sz="3400" kern="1200" dirty="0" err="1" smtClean="0"/>
            <a:t>대당한</a:t>
          </a:r>
          <a:r>
            <a:rPr lang="ko-KR" sz="3400" kern="1200" dirty="0" smtClean="0"/>
            <a:t> 관계를 맺는다</a:t>
          </a:r>
          <a:r>
            <a:rPr lang="en-US" sz="3400" kern="1200" dirty="0" smtClean="0"/>
            <a:t>. </a:t>
          </a:r>
          <a:r>
            <a:rPr lang="ko-KR" sz="3400" kern="1200" dirty="0" smtClean="0"/>
            <a:t>중국황제는 세계의 군주라고 자칭하여 타국 사절의 접견을 거부</a:t>
          </a:r>
          <a:r>
            <a:rPr lang="en-US" sz="3400" kern="1200" dirty="0" smtClean="0"/>
            <a:t>.</a:t>
          </a:r>
          <a:endParaRPr lang="ko-KR" sz="3400" kern="1200" dirty="0"/>
        </a:p>
      </dsp:txBody>
      <dsp:txXfrm>
        <a:off x="0" y="133395"/>
        <a:ext cx="8229600" cy="405755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CF39E9-493C-438D-A2AD-273E1966D283}">
      <dsp:nvSpPr>
        <dsp:cNvPr id="0" name=""/>
        <dsp:cNvSpPr/>
      </dsp:nvSpPr>
      <dsp:spPr>
        <a:xfrm>
          <a:off x="0" y="343994"/>
          <a:ext cx="8229600" cy="3636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- </a:t>
          </a:r>
          <a:r>
            <a:rPr lang="ko-KR" sz="3700" kern="1200" dirty="0" smtClean="0"/>
            <a:t>조선 </a:t>
          </a:r>
          <a:r>
            <a:rPr lang="en-US" sz="3700" kern="1200" dirty="0" smtClean="0"/>
            <a:t>: </a:t>
          </a:r>
          <a:r>
            <a:rPr lang="ko-KR" sz="3700" kern="1200" dirty="0" smtClean="0"/>
            <a:t>러시아와의 관계에 대해서는 사할린 문제를 우호적으로 해결하고 조선과 전쟁을 치르게 될 경우</a:t>
          </a:r>
          <a:r>
            <a:rPr lang="en-US" sz="3700" kern="1200" dirty="0" smtClean="0"/>
            <a:t>, </a:t>
          </a:r>
          <a:r>
            <a:rPr lang="ko-KR" sz="3700" kern="1200" dirty="0" smtClean="0"/>
            <a:t>러시아가 간섭하지 않는다는 것을 약속</a:t>
          </a:r>
          <a:r>
            <a:rPr lang="en-US" sz="3700" kern="1200" dirty="0" smtClean="0"/>
            <a:t>.</a:t>
          </a:r>
          <a:endParaRPr lang="ko-KR" sz="3700" kern="1200" dirty="0"/>
        </a:p>
      </dsp:txBody>
      <dsp:txXfrm>
        <a:off x="0" y="343994"/>
        <a:ext cx="8229600" cy="3636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직사각형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6" name="직사각형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 useBgFill="1">
        <p:nvSpPr>
          <p:cNvPr id="11" name="모서리가 둥근 직사각형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 useBgFill="1">
        <p:nvSpPr>
          <p:cNvPr id="12" name="모서리가 둥근 직사각형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4" name="직사각형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5" name="직사각형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6" name="직사각형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17" name="날짜 개체 틀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67351-E318-4F60-B17B-E9C2062A8D17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18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1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147D26E-48C5-43C9-A1D9-9BD0B6DB16A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EA08D-E417-4FCC-AEA9-0C2F29AFA05C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5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9812C-6C4E-43D7-8B8B-38AF8B527A9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1BCF3-9AB7-4D8F-B312-E7E8BB3A5514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5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6D22C-D880-4AB0-AEC7-DA7474CB38D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FCFD3-10C2-489A-9ADF-4F4DF3FB032F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5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3C0A7-DBE7-4638-AC8C-CC82D197BD5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5A1CD-E69F-447D-8E66-F6801C8601EB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5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5D3EF-70F1-460A-8B8D-85B67F109F6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2560F-588F-42AE-82BA-36E6C7C4511D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6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89414-EF15-48D1-99DE-25E716C7416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DC8E425-1B6F-4B95-9360-74EE4A0B52D1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8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6561777-E671-4265-B357-A8C50C608D6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  <p:sp>
        <p:nvSpPr>
          <p:cNvPr id="9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AA6E4-B8FC-4899-8098-44290CB84DDE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6FCDB-C65C-4562-90DD-8F14319A885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68953-F515-4EF2-97EC-0546FA3B68C4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130DB-0DF4-438B-806A-62A8A6D5C3B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F0EB9-C531-4AFE-BC28-17A803CD3006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6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0F1CC-7B23-45BF-AA50-C57722C773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  <a:endParaRPr lang="en-US" noProof="0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FEA70-F34D-41EE-A250-08355E4B44BB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6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398FF-69AC-462A-89B1-CCDF6C75A28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1039" name="제목 개체 틀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smtClean="0"/>
          </a:p>
        </p:txBody>
      </p:sp>
      <p:sp>
        <p:nvSpPr>
          <p:cNvPr id="1040" name="텍스트 개체 틀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smtClean="0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581E3D2-90B4-49B1-A8FB-15BEE5508A7B}" type="datetimeFigureOut">
              <a:rPr lang="ko-KR" altLang="en-US"/>
              <a:pPr>
                <a:defRPr/>
              </a:pPr>
              <a:t>2010-04-30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1EEE1BA-156C-4C7D-9EE6-DF31E35F6AB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75" r:id="rId2"/>
    <p:sldLayoutId id="2147483876" r:id="rId3"/>
    <p:sldLayoutId id="2147483877" r:id="rId4"/>
    <p:sldLayoutId id="2147483884" r:id="rId5"/>
    <p:sldLayoutId id="2147483885" r:id="rId6"/>
    <p:sldLayoutId id="2147483878" r:id="rId7"/>
    <p:sldLayoutId id="2147483879" r:id="rId8"/>
    <p:sldLayoutId id="2147483880" r:id="rId9"/>
    <p:sldLayoutId id="2147483881" r:id="rId10"/>
    <p:sldLayoutId id="2147483882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맑은 고딕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맑은 고딕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맑은 고딕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맑은 고딕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맑은 고딕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맑은 고딕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맑은 고딕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맑은 고딕" pitchFamily="50" charset="-127"/>
        </a:defRPr>
      </a:lvl9pPr>
    </p:titleStyle>
    <p:bodyStyle>
      <a:lvl1pPr marL="365125" indent="-255588" algn="l" rtl="0" eaLnBrk="0" fontAlgn="base" latinLnBrk="1" hangingPunct="0">
        <a:spcBef>
          <a:spcPts val="300"/>
        </a:spcBef>
        <a:spcAft>
          <a:spcPct val="0"/>
        </a:spcAft>
        <a:buClr>
          <a:srgbClr val="0BD0D9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latinLnBrk="1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latinLnBrk="1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latinLnBrk="1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latinLnBrk="1" hangingPunct="0">
        <a:spcBef>
          <a:spcPts val="300"/>
        </a:spcBef>
        <a:spcAft>
          <a:spcPct val="0"/>
        </a:spcAft>
        <a:buClr>
          <a:srgbClr val="0BD0D9"/>
        </a:buClr>
        <a:buFont typeface="Georgia" pitchFamily="18" charset="0"/>
        <a:buChar char="▫"/>
        <a:defRPr sz="2000" kern="1200">
          <a:solidFill>
            <a:srgbClr val="0BD0D9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부제목 2"/>
          <p:cNvSpPr>
            <a:spLocks noGrp="1"/>
          </p:cNvSpPr>
          <p:nvPr>
            <p:ph type="subTitle" idx="1"/>
          </p:nvPr>
        </p:nvSpPr>
        <p:spPr>
          <a:xfrm>
            <a:off x="500063" y="4500563"/>
            <a:ext cx="8072437" cy="1214437"/>
          </a:xfrm>
        </p:spPr>
        <p:txBody>
          <a:bodyPr/>
          <a:lstStyle/>
          <a:p>
            <a:pPr marL="514350" indent="-514350" eaLnBrk="1" hangingPunct="1">
              <a:buFont typeface="Georgia" pitchFamily="18" charset="0"/>
              <a:buAutoNum type="arabicPeriod"/>
            </a:pPr>
            <a:r>
              <a:rPr lang="ko-KR" altLang="en-US" sz="3600" smtClean="0"/>
              <a:t>일본의 국제공법 수용과정</a:t>
            </a:r>
            <a:endParaRPr lang="en-US" altLang="ko-KR" sz="3600" smtClean="0"/>
          </a:p>
          <a:p>
            <a:pPr marL="514350" indent="-514350" eaLnBrk="1" hangingPunct="1">
              <a:buFont typeface="Georgia" pitchFamily="18" charset="0"/>
              <a:buAutoNum type="arabicPeriod"/>
            </a:pPr>
            <a:r>
              <a:rPr lang="ko-KR" altLang="en-US" sz="3600" smtClean="0"/>
              <a:t>근대일본의 국제공법의 적용과 오용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0" y="642918"/>
            <a:ext cx="9144000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</a:rPr>
              <a:t>일본의 국제공법의 </a:t>
            </a:r>
            <a:r>
              <a:rPr kumimoji="0" lang="en-US" altLang="ko-KR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</a:rPr>
              <a:t/>
            </a:r>
            <a:br>
              <a:rPr kumimoji="0" lang="en-US" altLang="ko-KR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</a:rPr>
            </a:br>
            <a:r>
              <a:rPr kumimoji="0" lang="ko-KR" alt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</a:rPr>
              <a:t>수용과 악용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내용 개체 틀 3" descr="미일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313" y="928688"/>
            <a:ext cx="7364412" cy="5500687"/>
          </a:xfrm>
        </p:spPr>
      </p:pic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7288213" y="785813"/>
            <a:ext cx="1570037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kumimoji="0" lang="ko-KR" altLang="en-US" sz="2400">
                <a:latin typeface="Georgia" pitchFamily="18" charset="0"/>
                <a:ea typeface="맑은 고딕" pitchFamily="50" charset="-127"/>
              </a:rPr>
              <a:t>일본이 제국을 유지하던 시기에 페리제독과 아난함장</a:t>
            </a:r>
            <a:r>
              <a:rPr kumimoji="0" lang="en-US" altLang="ko-KR" sz="2400">
                <a:latin typeface="Georgia" pitchFamily="18" charset="0"/>
                <a:ea typeface="맑은 고딕" pitchFamily="50" charset="-127"/>
              </a:rPr>
              <a:t>, </a:t>
            </a:r>
            <a:r>
              <a:rPr kumimoji="0" lang="ko-KR" altLang="en-US" sz="2400">
                <a:latin typeface="Georgia" pitchFamily="18" charset="0"/>
                <a:ea typeface="맑은 고딕" pitchFamily="50" charset="-127"/>
              </a:rPr>
              <a:t>아담스 함장을 묘사한 일본 목판화</a:t>
            </a:r>
            <a:r>
              <a:rPr kumimoji="0" lang="en-US" altLang="ko-KR" sz="2400">
                <a:latin typeface="Georgia" pitchFamily="18" charset="0"/>
                <a:ea typeface="맑은 고딕" pitchFamily="50" charset="-127"/>
              </a:rPr>
              <a:t>.</a:t>
            </a:r>
          </a:p>
          <a:p>
            <a:endParaRPr kumimoji="0" lang="en-US" altLang="ko-KR">
              <a:latin typeface="Georgia" pitchFamily="18" charset="0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0" y="2786063"/>
            <a:ext cx="9144000" cy="1066800"/>
          </a:xfrm>
        </p:spPr>
        <p:txBody>
          <a:bodyPr/>
          <a:lstStyle/>
          <a:p>
            <a:pPr algn="ctr" eaLnBrk="1" hangingPunct="1"/>
            <a:r>
              <a:rPr lang="ko-KR" altLang="en-US" sz="5400" b="1" smtClean="0"/>
              <a:t>근대일본의 국제공법의</a:t>
            </a:r>
            <a:r>
              <a:rPr lang="en-US" altLang="ko-KR" sz="5400" b="1" smtClean="0"/>
              <a:t/>
            </a:r>
            <a:br>
              <a:rPr lang="en-US" altLang="ko-KR" sz="5400" b="1" smtClean="0"/>
            </a:br>
            <a:r>
              <a:rPr lang="ko-KR" altLang="en-US" sz="5400" b="1" smtClean="0"/>
              <a:t> 적용과 오용</a:t>
            </a:r>
            <a:endParaRPr lang="ko-KR" altLang="en-US" sz="5400" b="1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dirty="0" smtClean="0"/>
              <a:t>(1) </a:t>
            </a:r>
            <a:r>
              <a:rPr lang="ko-KR" altLang="en-US" dirty="0" err="1" smtClean="0"/>
              <a:t>대외관과</a:t>
            </a:r>
            <a:r>
              <a:rPr lang="ko-KR" altLang="en-US" dirty="0" smtClean="0"/>
              <a:t> 국제공법과의 상관관계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smtClean="0"/>
              <a:t>(1) </a:t>
            </a:r>
            <a:r>
              <a:rPr lang="ko-KR" altLang="en-US" sz="3600" smtClean="0"/>
              <a:t>대외관과 국제공법과의 상관관계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smtClean="0"/>
              <a:t>(1) </a:t>
            </a:r>
            <a:r>
              <a:rPr lang="ko-KR" altLang="en-US" sz="3600" smtClean="0"/>
              <a:t>대외관과 국제공법과의 상관관계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642918"/>
          <a:ext cx="8401080" cy="5930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(2) </a:t>
            </a:r>
            <a:r>
              <a:rPr lang="ko-KR" altLang="en-US" smtClean="0"/>
              <a:t>청일수호조규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(2) </a:t>
            </a:r>
            <a:r>
              <a:rPr lang="ko-KR" altLang="en-US" smtClean="0"/>
              <a:t>청일수호조규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63" y="2571750"/>
            <a:ext cx="8229600" cy="1143000"/>
          </a:xfrm>
        </p:spPr>
        <p:txBody>
          <a:bodyPr/>
          <a:lstStyle/>
          <a:p>
            <a:pPr eaLnBrk="1" hangingPunct="1"/>
            <a:r>
              <a:rPr lang="ko-KR" altLang="en-US" sz="5400" b="1" smtClean="0"/>
              <a:t>일본의 </a:t>
            </a:r>
            <a:r>
              <a:rPr lang="ko-KR" altLang="en-US" sz="5400" b="1" smtClean="0">
                <a:hlinkClick r:id="rId2" action="ppaction://hlinksldjump"/>
              </a:rPr>
              <a:t>국제공법</a:t>
            </a:r>
            <a:r>
              <a:rPr lang="ko-KR" altLang="en-US" sz="5400" b="1" smtClean="0"/>
              <a:t> 수용과정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4800" smtClean="0"/>
              <a:t>국제공법이란 </a:t>
            </a:r>
            <a:r>
              <a:rPr lang="en-US" altLang="ko-KR" sz="4800" smtClean="0"/>
              <a:t>?</a:t>
            </a:r>
            <a:endParaRPr lang="ko-KR" altLang="en-US" sz="4800" smtClean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800" smtClean="0"/>
              <a:t>(1) </a:t>
            </a:r>
            <a:r>
              <a:rPr lang="ko-KR" altLang="en-US" sz="4800" smtClean="0"/>
              <a:t>카나가와조약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400" smtClean="0"/>
              <a:t>(2) </a:t>
            </a:r>
            <a:r>
              <a:rPr lang="ko-KR" altLang="en-US" sz="4400" smtClean="0"/>
              <a:t>러일 화친조약</a:t>
            </a:r>
            <a:r>
              <a:rPr lang="en-US" altLang="ko-KR" sz="4400" smtClean="0"/>
              <a:t>(</a:t>
            </a:r>
            <a:r>
              <a:rPr lang="ko-KR" altLang="en-US" sz="4400" smtClean="0"/>
              <a:t>시모다 조약</a:t>
            </a:r>
            <a:r>
              <a:rPr lang="en-US" altLang="ko-KR" sz="4400" smtClean="0"/>
              <a:t>)</a:t>
            </a:r>
            <a:endParaRPr lang="ko-KR" altLang="en-US" sz="4400" smtClean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ko-KR" altLang="en-US" smtClean="0"/>
              <a:t>쿠릴열도</a:t>
            </a:r>
          </a:p>
        </p:txBody>
      </p:sp>
      <p:pic>
        <p:nvPicPr>
          <p:cNvPr id="10243" name="내용 개체 틀 5" descr="쿠릴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28750" y="2143125"/>
            <a:ext cx="6400800" cy="42100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400" dirty="0" smtClean="0">
                <a:latin typeface="+mj-ea"/>
              </a:rPr>
              <a:t>(3) </a:t>
            </a:r>
            <a:r>
              <a:rPr lang="ko-KR" altLang="en-US" sz="4400" dirty="0" smtClean="0">
                <a:latin typeface="+mj-ea"/>
              </a:rPr>
              <a:t>미일수호통상조약</a:t>
            </a:r>
            <a:endParaRPr lang="ko-KR" altLang="en-US" sz="4400" dirty="0">
              <a:latin typeface="+mj-ea"/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미일통상조약 내용</a:t>
            </a: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428596" y="2071678"/>
          <a:ext cx="8501122" cy="4537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미일통상조약 내용</a:t>
            </a: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367</TotalTime>
  <Words>512</Words>
  <Application>Microsoft Office PowerPoint</Application>
  <PresentationFormat>화면 슬라이드 쇼(4:3)</PresentationFormat>
  <Paragraphs>65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4" baseType="lpstr">
      <vt:lpstr>굴림</vt:lpstr>
      <vt:lpstr>Arial</vt:lpstr>
      <vt:lpstr>Trebuchet MS</vt:lpstr>
      <vt:lpstr>맑은 고딕</vt:lpstr>
      <vt:lpstr>Georgia</vt:lpstr>
      <vt:lpstr>Wingdings 2</vt:lpstr>
      <vt:lpstr>도시</vt:lpstr>
      <vt:lpstr>슬라이드 1</vt:lpstr>
      <vt:lpstr>일본의 국제공법 수용과정</vt:lpstr>
      <vt:lpstr>국제공법이란 ?</vt:lpstr>
      <vt:lpstr>(1) 카나가와조약</vt:lpstr>
      <vt:lpstr>(2) 러일 화친조약(시모다 조약)</vt:lpstr>
      <vt:lpstr>쿠릴열도</vt:lpstr>
      <vt:lpstr>(3) 미일수호통상조약</vt:lpstr>
      <vt:lpstr>미일통상조약 내용</vt:lpstr>
      <vt:lpstr>미일통상조약 내용</vt:lpstr>
      <vt:lpstr>슬라이드 10</vt:lpstr>
      <vt:lpstr>근대일본의 국제공법의  적용과 오용</vt:lpstr>
      <vt:lpstr>(1) 대외관과 국제공법과의 상관관계</vt:lpstr>
      <vt:lpstr>(1) 대외관과 국제공법과의 상관관계</vt:lpstr>
      <vt:lpstr>(1) 대외관과 국제공법과의 상관관계</vt:lpstr>
      <vt:lpstr>슬라이드 15</vt:lpstr>
      <vt:lpstr>(2) 청일수호조규</vt:lpstr>
      <vt:lpstr>(2) 청일수호조규</vt:lpstr>
    </vt:vector>
  </TitlesOfParts>
  <Company>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국제공법의  수용과 악용</dc:title>
  <dc:creator>키다리</dc:creator>
  <cp:lastModifiedBy>r590</cp:lastModifiedBy>
  <cp:revision>38</cp:revision>
  <dcterms:created xsi:type="dcterms:W3CDTF">2010-04-02T08:13:10Z</dcterms:created>
  <dcterms:modified xsi:type="dcterms:W3CDTF">2010-04-29T15:50:07Z</dcterms:modified>
</cp:coreProperties>
</file>