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64" r:id="rId12"/>
    <p:sldId id="274" r:id="rId13"/>
    <p:sldId id="265" r:id="rId14"/>
    <p:sldId id="275" r:id="rId15"/>
    <p:sldId id="266" r:id="rId16"/>
    <p:sldId id="276" r:id="rId17"/>
    <p:sldId id="267" r:id="rId18"/>
    <p:sldId id="268" r:id="rId19"/>
    <p:sldId id="277" r:id="rId20"/>
    <p:sldId id="269" r:id="rId21"/>
    <p:sldId id="273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1443452-BBF0-4DB1-A95A-6C0D1BF92B35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FF88B7C-F451-4681-BBC2-003E73E58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643866" cy="1500198"/>
          </a:xfrm>
        </p:spPr>
        <p:txBody>
          <a:bodyPr/>
          <a:lstStyle/>
          <a:p>
            <a:r>
              <a:rPr lang="ko-KR" altLang="en-US" dirty="0" smtClean="0"/>
              <a:t>일본 </a:t>
            </a:r>
            <a:r>
              <a:rPr lang="ko-KR" altLang="en-US" dirty="0" err="1" smtClean="0"/>
              <a:t>근현대사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7500990" cy="857256"/>
          </a:xfrm>
        </p:spPr>
        <p:txBody>
          <a:bodyPr/>
          <a:lstStyle/>
          <a:p>
            <a:r>
              <a:rPr lang="ko-KR" altLang="en-US" dirty="0" smtClean="0"/>
              <a:t>에도 시대의 시작과 모순</a:t>
            </a:r>
            <a:r>
              <a:rPr lang="en-US" altLang="ko-KR" dirty="0" smtClean="0"/>
              <a:t>,</a:t>
            </a:r>
            <a:r>
              <a:rPr lang="ko-KR" altLang="en-US" dirty="0" smtClean="0"/>
              <a:t> 멸망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3214686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과목명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 </a:t>
            </a:r>
            <a:r>
              <a:rPr lang="ko-KR" altLang="en-US" dirty="0" err="1" smtClean="0"/>
              <a:t>근현대사</a:t>
            </a:r>
            <a:endParaRPr lang="en-US" altLang="ko-KR" dirty="0" smtClean="0"/>
          </a:p>
          <a:p>
            <a:r>
              <a:rPr lang="ko-KR" altLang="en-US" dirty="0" smtClean="0"/>
              <a:t>담당교수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최장근 교수님</a:t>
            </a:r>
            <a:endParaRPr lang="en-US" altLang="ko-KR" dirty="0" smtClean="0"/>
          </a:p>
          <a:p>
            <a:r>
              <a:rPr lang="ko-KR" altLang="en-US" dirty="0" smtClean="0"/>
              <a:t>조장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서진나</a:t>
            </a:r>
            <a:endParaRPr lang="en-US" altLang="ko-KR" dirty="0" smtClean="0"/>
          </a:p>
          <a:p>
            <a:r>
              <a:rPr lang="ko-KR" altLang="en-US" dirty="0" smtClean="0"/>
              <a:t>조</a:t>
            </a:r>
            <a:r>
              <a:rPr lang="ko-KR" altLang="en-US" dirty="0"/>
              <a:t>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정홍재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:  </a:t>
            </a:r>
            <a:r>
              <a:rPr lang="ko-KR" altLang="en-US" dirty="0" smtClean="0"/>
              <a:t>주    걸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en-US" altLang="ko-KR" dirty="0" smtClean="0"/>
              <a:t>:  </a:t>
            </a:r>
            <a:r>
              <a:rPr lang="ko-KR" altLang="en-US" dirty="0" smtClean="0"/>
              <a:t>이    남</a:t>
            </a:r>
            <a:r>
              <a:rPr lang="en-US" altLang="ko-KR" dirty="0" smtClean="0"/>
              <a:t> 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발표일 </a:t>
            </a:r>
            <a:r>
              <a:rPr lang="en-US" altLang="ko-KR" dirty="0" smtClean="0"/>
              <a:t>: 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</a:t>
            </a:r>
            <a:r>
              <a:rPr lang="en-US" altLang="ko-KR" dirty="0" smtClean="0"/>
              <a:t>        </a:t>
            </a:r>
            <a:endParaRPr lang="ko-KR" altLang="en-US" dirty="0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857496"/>
            <a:ext cx="2814932" cy="352714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912768" cy="518457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마쓰오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바쇼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가세이기를 정점으로 사치스러운 가풍이 도시를 </a:t>
            </a:r>
            <a:r>
              <a:rPr lang="ko-KR" altLang="en-US" dirty="0" err="1" smtClean="0"/>
              <a:t>풍비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죠닌</a:t>
            </a:r>
            <a:r>
              <a:rPr lang="ko-KR" altLang="en-US" dirty="0" smtClean="0"/>
              <a:t> 문화</a:t>
            </a:r>
            <a:endParaRPr lang="en-US" altLang="ko-KR" dirty="0" smtClean="0"/>
          </a:p>
          <a:p>
            <a:r>
              <a:rPr lang="ko-KR" altLang="en-US" dirty="0" smtClean="0"/>
              <a:t>사회 동요의 심각성 반영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퇴폐적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향락적인 경향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서민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농촌에도 보급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에도시대의</a:t>
            </a:r>
            <a:r>
              <a:rPr lang="ko-KR" altLang="en-US" dirty="0" smtClean="0"/>
              <a:t> 혼란과 모순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불안을 그려냄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가세이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6858048" cy="502426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막부의 체제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막번 체제의 정치 개혁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교호의 개혁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텐포의</a:t>
            </a:r>
            <a:r>
              <a:rPr lang="ko-KR" altLang="en-US" dirty="0" smtClean="0"/>
              <a:t> 개혁</a:t>
            </a:r>
            <a:endParaRPr lang="en-US" altLang="ko-KR" dirty="0" smtClean="0"/>
          </a:p>
          <a:p>
            <a:r>
              <a:rPr lang="ko-KR" altLang="en-US" dirty="0" smtClean="0"/>
              <a:t>무사의 몰락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막번 체제의 동요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금화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071546"/>
            <a:ext cx="3514725" cy="54768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7072362" cy="47811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무사의 몰락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아편전쟁 발발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이이 </a:t>
            </a:r>
            <a:r>
              <a:rPr lang="ko-KR" altLang="en-US" dirty="0" err="1" smtClean="0"/>
              <a:t>나오스케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미국의 동인도 함대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사령관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페리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개국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강요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ko-KR" altLang="en-US" dirty="0" smtClean="0"/>
              <a:t>쇄국 정책이 끝남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외세의 침략과 개국</a:t>
            </a:r>
            <a:endParaRPr lang="ko-KR" altLang="en-US" dirty="0"/>
          </a:p>
        </p:txBody>
      </p:sp>
      <p:pic>
        <p:nvPicPr>
          <p:cNvPr id="4" name="그림 3" descr="이이 나오스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714488"/>
            <a:ext cx="3595710" cy="35484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840094" cy="485778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외세의 침략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   일본이 수출한 품목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생사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잠란지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해산물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식료품 등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일본이 수입한 품목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모직물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견직물 등의 섬유제품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err="1" smtClean="0"/>
              <a:t>철포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함선 등의 군수품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수출과 수입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나오스케의</a:t>
            </a:r>
            <a:r>
              <a:rPr lang="ko-KR" altLang="en-US" dirty="0" smtClean="0"/>
              <a:t> 뒤를 이어 안도 노부마사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싸쓰마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아이즈</a:t>
            </a:r>
            <a:r>
              <a:rPr lang="ko-KR" altLang="en-US" dirty="0" smtClean="0"/>
              <a:t> 번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공무합체파의</a:t>
            </a:r>
            <a:r>
              <a:rPr lang="ko-KR" altLang="en-US" dirty="0" smtClean="0"/>
              <a:t> 공가와 손을 잡고 무력으로 궁궐 포위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쿠테타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막부는 </a:t>
            </a:r>
            <a:r>
              <a:rPr lang="ko-KR" altLang="en-US" dirty="0" err="1" smtClean="0"/>
              <a:t>존왕이야파의</a:t>
            </a:r>
            <a:r>
              <a:rPr lang="ko-KR" altLang="en-US" dirty="0" smtClean="0"/>
              <a:t> 거점인 </a:t>
            </a:r>
            <a:r>
              <a:rPr lang="ko-KR" altLang="en-US" dirty="0" err="1" smtClean="0"/>
              <a:t>조슈번</a:t>
            </a:r>
            <a:r>
              <a:rPr lang="ko-KR" altLang="en-US" dirty="0" smtClean="0"/>
              <a:t> 토벌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싸쓰마번은</a:t>
            </a:r>
            <a:r>
              <a:rPr lang="ko-KR" altLang="en-US" dirty="0" smtClean="0"/>
              <a:t> 전년에 나마무기 사건의 보복을 위해 </a:t>
            </a:r>
            <a:r>
              <a:rPr lang="ko-KR" altLang="en-US" dirty="0" err="1" smtClean="0"/>
              <a:t>가고시마만에</a:t>
            </a:r>
            <a:r>
              <a:rPr lang="ko-KR" altLang="en-US" dirty="0" smtClean="0"/>
              <a:t> 진격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막부는 프랑스와 연결하여 군사력 강화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반막부파와</a:t>
            </a:r>
            <a:r>
              <a:rPr lang="ko-KR" altLang="en-US" dirty="0" smtClean="0"/>
              <a:t> 봉기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643050"/>
            <a:ext cx="3571900" cy="4806631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사카모토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료마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서론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근세의 시작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sz="2500" dirty="0" smtClean="0"/>
              <a:t>2.1 </a:t>
            </a:r>
            <a:r>
              <a:rPr lang="ko-KR" altLang="en-US" sz="2500" dirty="0" smtClean="0"/>
              <a:t>막번 체제의 성립</a:t>
            </a:r>
            <a:endParaRPr lang="en-US" altLang="ko-KR" sz="2500" dirty="0" smtClean="0"/>
          </a:p>
          <a:p>
            <a:r>
              <a:rPr lang="en-US" altLang="ko-KR" sz="2500" dirty="0" smtClean="0"/>
              <a:t> 2.2 </a:t>
            </a:r>
            <a:r>
              <a:rPr lang="ko-KR" altLang="en-US" sz="2500" dirty="0" err="1" smtClean="0"/>
              <a:t>도쿠가와</a:t>
            </a:r>
            <a:r>
              <a:rPr lang="ko-KR" altLang="en-US" sz="2500" dirty="0" smtClean="0"/>
              <a:t> 가문과 </a:t>
            </a:r>
            <a:r>
              <a:rPr lang="ko-KR" altLang="en-US" sz="2500" dirty="0" err="1" smtClean="0"/>
              <a:t>다이묘</a:t>
            </a:r>
            <a:endParaRPr lang="en-US" altLang="ko-KR" sz="2500" dirty="0" smtClean="0"/>
          </a:p>
          <a:p>
            <a:r>
              <a:rPr lang="en-US" altLang="ko-KR" sz="2500" dirty="0" smtClean="0"/>
              <a:t> 2.3 </a:t>
            </a:r>
            <a:r>
              <a:rPr lang="ko-KR" altLang="en-US" sz="2500" dirty="0" smtClean="0"/>
              <a:t>에도 초기의 대외관계</a:t>
            </a:r>
            <a:endParaRPr lang="en-US" altLang="ko-KR" sz="2500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에도 시대의 문화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sz="2500" dirty="0" smtClean="0"/>
              <a:t>3.1 </a:t>
            </a:r>
            <a:r>
              <a:rPr lang="ko-KR" altLang="en-US" sz="2500" dirty="0" err="1" smtClean="0"/>
              <a:t>겐로쿠</a:t>
            </a:r>
            <a:r>
              <a:rPr lang="ko-KR" altLang="en-US" sz="2500" dirty="0" smtClean="0"/>
              <a:t> 문화</a:t>
            </a:r>
            <a:endParaRPr lang="en-US" altLang="ko-KR" sz="2500" dirty="0" smtClean="0"/>
          </a:p>
          <a:p>
            <a:r>
              <a:rPr lang="en-US" altLang="ko-KR" sz="2500" dirty="0" smtClean="0"/>
              <a:t> 3.2 </a:t>
            </a:r>
            <a:r>
              <a:rPr lang="ko-KR" altLang="en-US" sz="2500" dirty="0" err="1" smtClean="0"/>
              <a:t>가세이</a:t>
            </a:r>
            <a:r>
              <a:rPr lang="ko-KR" altLang="en-US" sz="2500" dirty="0" smtClean="0"/>
              <a:t> 문화</a:t>
            </a:r>
            <a:endParaRPr lang="ko-KR" altLang="en-US" sz="25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막부의 붕괴</a:t>
            </a:r>
            <a:endParaRPr lang="en-US" altLang="ko-KR" sz="5400" dirty="0" smtClean="0"/>
          </a:p>
          <a:p>
            <a:endParaRPr lang="en-US" altLang="ko-KR" sz="5400" dirty="0" smtClean="0"/>
          </a:p>
          <a:p>
            <a:r>
              <a:rPr lang="ko-KR" altLang="en-US" sz="5400" dirty="0" err="1" smtClean="0"/>
              <a:t>소어소회의</a:t>
            </a:r>
            <a:endParaRPr lang="en-US" altLang="ko-KR" sz="5400" dirty="0" smtClean="0"/>
          </a:p>
          <a:p>
            <a:pPr>
              <a:buNone/>
            </a:pPr>
            <a:r>
              <a:rPr lang="en-US" altLang="ko-KR" sz="5400" dirty="0" smtClean="0"/>
              <a:t>-700</a:t>
            </a:r>
            <a:r>
              <a:rPr lang="ko-KR" altLang="en-US" sz="5400" dirty="0" smtClean="0"/>
              <a:t>년간 무사정권 끝</a:t>
            </a:r>
            <a:r>
              <a:rPr lang="en-US" altLang="ko-KR" sz="5400" dirty="0" smtClean="0"/>
              <a:t>.</a:t>
            </a:r>
            <a:endParaRPr lang="ko-KR" altLang="en-US" sz="5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근대 국가의 형성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214422"/>
            <a:ext cx="3286148" cy="509431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요시노부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신정부의 탄생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봉건제도의 해제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새로운 통일국가 건설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메이지 유신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700</a:t>
            </a:r>
            <a:r>
              <a:rPr lang="ko-KR" altLang="en-US" dirty="0" err="1" smtClean="0"/>
              <a:t>여년의</a:t>
            </a:r>
            <a:r>
              <a:rPr lang="ko-KR" altLang="en-US" dirty="0" smtClean="0"/>
              <a:t> 무사시대 중 황금시대 에도 막부 시대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</a:t>
            </a:r>
            <a:r>
              <a:rPr lang="en-US" altLang="ko-KR" dirty="0" smtClean="0"/>
              <a:t>~ 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요시노부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격변의 시대에 대한 이해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 smtClean="0"/>
          </a:p>
          <a:p>
            <a:r>
              <a:rPr lang="ko-KR" altLang="en-US" dirty="0" smtClean="0"/>
              <a:t>연민수</a:t>
            </a:r>
            <a:r>
              <a:rPr lang="en-US" altLang="ko-KR" dirty="0" smtClean="0"/>
              <a:t>(1998), 『</a:t>
            </a:r>
            <a:r>
              <a:rPr lang="ko-KR" altLang="en-US" dirty="0" smtClean="0"/>
              <a:t>일본사</a:t>
            </a:r>
            <a:r>
              <a:rPr lang="en-US" altLang="ko-KR" dirty="0" smtClean="0"/>
              <a:t>』, </a:t>
            </a:r>
            <a:r>
              <a:rPr lang="ko-KR" altLang="en-US" dirty="0" err="1" smtClean="0"/>
              <a:t>보고사</a:t>
            </a:r>
            <a:endParaRPr lang="ko-KR" altLang="en-US" dirty="0" smtClean="0"/>
          </a:p>
          <a:p>
            <a:r>
              <a:rPr lang="ko-KR" altLang="en-US" dirty="0" err="1" smtClean="0"/>
              <a:t>제임스</a:t>
            </a:r>
            <a:r>
              <a:rPr lang="en-US" altLang="ko-KR" dirty="0" smtClean="0"/>
              <a:t>L.</a:t>
            </a:r>
            <a:r>
              <a:rPr lang="ko-KR" altLang="en-US" dirty="0" err="1" smtClean="0"/>
              <a:t>맥클레인</a:t>
            </a:r>
            <a:r>
              <a:rPr lang="en-US" altLang="ko-KR" dirty="0" smtClean="0"/>
              <a:t>(2004), 『</a:t>
            </a:r>
            <a:r>
              <a:rPr lang="ko-KR" altLang="en-US" dirty="0" smtClean="0"/>
              <a:t>서양인이 본 일본 역사 일본 </a:t>
            </a:r>
            <a:r>
              <a:rPr lang="ko-KR" altLang="en-US" dirty="0" err="1" smtClean="0"/>
              <a:t>근현대사</a:t>
            </a:r>
            <a:r>
              <a:rPr lang="en-US" altLang="ko-KR" dirty="0" smtClean="0"/>
              <a:t>』, </a:t>
            </a:r>
            <a:r>
              <a:rPr lang="ko-KR" altLang="en-US" dirty="0" err="1" smtClean="0"/>
              <a:t>다락원</a:t>
            </a:r>
            <a:endParaRPr lang="ko-KR" altLang="en-US" dirty="0" smtClean="0"/>
          </a:p>
          <a:p>
            <a:r>
              <a:rPr lang="ko-KR" altLang="en-US" dirty="0" err="1" smtClean="0"/>
              <a:t>앤드루</a:t>
            </a:r>
            <a:r>
              <a:rPr lang="ko-KR" altLang="en-US" dirty="0" smtClean="0"/>
              <a:t> 고든</a:t>
            </a:r>
            <a:r>
              <a:rPr lang="en-US" altLang="ko-KR" dirty="0" smtClean="0"/>
              <a:t>(2005), 『</a:t>
            </a:r>
            <a:r>
              <a:rPr lang="ko-KR" altLang="en-US" dirty="0" smtClean="0"/>
              <a:t>현대 일본의 역사</a:t>
            </a:r>
            <a:r>
              <a:rPr lang="en-US" altLang="ko-KR" dirty="0" smtClean="0"/>
              <a:t>』, </a:t>
            </a:r>
            <a:r>
              <a:rPr lang="ko-KR" altLang="en-US" dirty="0" smtClean="0"/>
              <a:t>이산</a:t>
            </a:r>
          </a:p>
          <a:p>
            <a:r>
              <a:rPr lang="ko-KR" altLang="en-US" dirty="0" smtClean="0"/>
              <a:t>박진우 외</a:t>
            </a:r>
            <a:r>
              <a:rPr lang="en-US" altLang="ko-KR" dirty="0" smtClean="0"/>
              <a:t>(1999), 『</a:t>
            </a:r>
            <a:r>
              <a:rPr lang="ko-KR" altLang="en-US" dirty="0" smtClean="0"/>
              <a:t>일본 </a:t>
            </a:r>
            <a:r>
              <a:rPr lang="ko-KR" altLang="en-US" dirty="0" err="1" smtClean="0"/>
              <a:t>근현대사</a:t>
            </a:r>
            <a:r>
              <a:rPr lang="en-US" altLang="ko-KR" dirty="0" smtClean="0"/>
              <a:t>』, </a:t>
            </a:r>
            <a:r>
              <a:rPr lang="ko-KR" altLang="en-US" dirty="0" err="1" smtClean="0"/>
              <a:t>좋은날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참고문헌</a:t>
            </a:r>
            <a:endParaRPr lang="ko-KR" alt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3500" dirty="0" smtClean="0"/>
              <a:t>4. </a:t>
            </a:r>
            <a:r>
              <a:rPr lang="ko-KR" altLang="en-US" sz="3500" dirty="0" smtClean="0"/>
              <a:t>막번 체제의 동요</a:t>
            </a:r>
            <a:endParaRPr lang="en-US" altLang="ko-KR" sz="3500" dirty="0" smtClean="0"/>
          </a:p>
          <a:p>
            <a:r>
              <a:rPr lang="en-US" altLang="ko-KR" dirty="0" smtClean="0"/>
              <a:t> </a:t>
            </a:r>
            <a:r>
              <a:rPr lang="en-US" altLang="ko-KR" sz="2700" dirty="0" smtClean="0"/>
              <a:t>4.1 </a:t>
            </a:r>
            <a:r>
              <a:rPr lang="ko-KR" altLang="en-US" sz="2700" dirty="0" smtClean="0"/>
              <a:t>막번 체제의 개혁</a:t>
            </a:r>
            <a:endParaRPr lang="en-US" altLang="ko-KR" sz="2700" dirty="0" smtClean="0"/>
          </a:p>
          <a:p>
            <a:r>
              <a:rPr lang="en-US" altLang="ko-KR" sz="2700" dirty="0" smtClean="0"/>
              <a:t> 4.2 </a:t>
            </a:r>
            <a:r>
              <a:rPr lang="ko-KR" altLang="en-US" sz="2700" dirty="0" smtClean="0"/>
              <a:t>외세의 침략과 개국</a:t>
            </a:r>
            <a:endParaRPr lang="en-US" altLang="ko-KR" sz="2700" dirty="0" smtClean="0"/>
          </a:p>
          <a:p>
            <a:r>
              <a:rPr lang="en-US" altLang="ko-KR" sz="2700" dirty="0" smtClean="0"/>
              <a:t> 4.3 </a:t>
            </a:r>
            <a:r>
              <a:rPr lang="ko-KR" altLang="en-US" sz="2700" dirty="0" err="1" smtClean="0"/>
              <a:t>반막부파와</a:t>
            </a:r>
            <a:r>
              <a:rPr lang="ko-KR" altLang="en-US" sz="2700" dirty="0" smtClean="0"/>
              <a:t> 봉기</a:t>
            </a:r>
            <a:endParaRPr lang="en-US" altLang="ko-KR" sz="2700" dirty="0" smtClean="0"/>
          </a:p>
          <a:p>
            <a:r>
              <a:rPr lang="en-US" altLang="ko-KR" sz="3500" dirty="0" smtClean="0"/>
              <a:t>5. </a:t>
            </a:r>
            <a:r>
              <a:rPr lang="ko-KR" altLang="en-US" sz="3500" dirty="0" smtClean="0"/>
              <a:t>근대 국가의 형성</a:t>
            </a:r>
            <a:endParaRPr lang="en-US" altLang="ko-KR" sz="3500" dirty="0" smtClean="0"/>
          </a:p>
          <a:p>
            <a:r>
              <a:rPr lang="en-US" altLang="ko-KR" dirty="0" smtClean="0"/>
              <a:t> </a:t>
            </a:r>
            <a:r>
              <a:rPr lang="en-US" altLang="ko-KR" sz="2700" dirty="0" smtClean="0"/>
              <a:t>5.1 </a:t>
            </a:r>
            <a:r>
              <a:rPr lang="ko-KR" altLang="en-US" sz="2700" dirty="0" smtClean="0"/>
              <a:t>막부의 붕괴</a:t>
            </a:r>
            <a:endParaRPr lang="en-US" altLang="ko-KR" sz="2700" dirty="0" smtClean="0"/>
          </a:p>
          <a:p>
            <a:r>
              <a:rPr lang="en-US" altLang="ko-KR" sz="2700" dirty="0" smtClean="0"/>
              <a:t> 5.2 </a:t>
            </a:r>
            <a:r>
              <a:rPr lang="ko-KR" altLang="en-US" sz="2700" dirty="0" smtClean="0"/>
              <a:t>메이지 유신</a:t>
            </a:r>
            <a:endParaRPr lang="en-US" altLang="ko-KR" sz="2700" dirty="0" smtClean="0"/>
          </a:p>
          <a:p>
            <a:r>
              <a:rPr lang="en-US" altLang="ko-KR" sz="3500" dirty="0" smtClean="0"/>
              <a:t>6. </a:t>
            </a:r>
            <a:r>
              <a:rPr lang="ko-KR" altLang="en-US" sz="3500" dirty="0" smtClean="0"/>
              <a:t>결론</a:t>
            </a:r>
            <a:endParaRPr lang="en-US" altLang="ko-KR" sz="3500" dirty="0" smtClean="0"/>
          </a:p>
          <a:p>
            <a:r>
              <a:rPr lang="en-US" altLang="ko-KR" sz="3500" dirty="0" smtClean="0"/>
              <a:t>&lt;</a:t>
            </a:r>
            <a:r>
              <a:rPr lang="ko-KR" altLang="en-US" sz="3500" dirty="0" smtClean="0"/>
              <a:t>참고 문헌</a:t>
            </a:r>
            <a:r>
              <a:rPr lang="en-US" altLang="ko-KR" sz="3500" dirty="0" smtClean="0"/>
              <a:t>&gt;</a:t>
            </a:r>
            <a:endParaRPr lang="ko-KR" altLang="en-US" sz="35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서론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ko-KR" altLang="en-US" dirty="0" smtClean="0"/>
              <a:t>  </a:t>
            </a:r>
            <a:r>
              <a:rPr lang="ko-KR" altLang="en-US" dirty="0" err="1" smtClean="0"/>
              <a:t>에도시대의</a:t>
            </a:r>
            <a:r>
              <a:rPr lang="ko-KR" altLang="en-US" dirty="0" smtClean="0"/>
              <a:t> 성립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막강한 군사력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ko-KR" altLang="en-US" dirty="0" err="1" smtClean="0"/>
              <a:t>쇼군직의</a:t>
            </a:r>
            <a:r>
              <a:rPr lang="ko-KR" altLang="en-US" dirty="0" smtClean="0"/>
              <a:t> 독점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6" name="그림 5" descr="도쿠가와_이에야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714620"/>
            <a:ext cx="3571900" cy="3571900"/>
          </a:xfrm>
          <a:prstGeom prst="rect">
            <a:avLst/>
          </a:prstGeom>
        </p:spPr>
      </p:pic>
      <p:pic>
        <p:nvPicPr>
          <p:cNvPr id="7" name="그림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14620"/>
            <a:ext cx="3786604" cy="3571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오사카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357430"/>
            <a:ext cx="7000924" cy="392909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도쿠가와</a:t>
            </a:r>
            <a:r>
              <a:rPr lang="ko-KR" altLang="en-US" dirty="0" smtClean="0"/>
              <a:t> 가문과 </a:t>
            </a:r>
            <a:r>
              <a:rPr lang="ko-KR" altLang="en-US" dirty="0" err="1" smtClean="0"/>
              <a:t>다이묘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니조</a:t>
            </a:r>
            <a:r>
              <a:rPr lang="ko-KR" altLang="en-US" dirty="0" smtClean="0"/>
              <a:t> 성 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 smtClean="0"/>
              <a:t>이에야스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1603 ~ 1605  </a:t>
            </a:r>
            <a:r>
              <a:rPr lang="ko-KR" altLang="en-US" sz="2400" dirty="0" err="1" smtClean="0"/>
              <a:t>이에시게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1745 ~ 1760</a:t>
            </a:r>
            <a:endParaRPr lang="ko-KR" altLang="en-US" sz="2400" dirty="0" smtClean="0"/>
          </a:p>
          <a:p>
            <a:r>
              <a:rPr lang="ko-KR" altLang="en-US" sz="2400" dirty="0" err="1" smtClean="0"/>
              <a:t>히데타다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1605 ~ 1623  </a:t>
            </a:r>
            <a:r>
              <a:rPr lang="ko-KR" altLang="en-US" sz="2400" dirty="0" err="1" smtClean="0"/>
              <a:t>이에하루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1760 ~ 1786</a:t>
            </a:r>
            <a:endParaRPr lang="ko-KR" altLang="en-US" sz="2400" dirty="0" smtClean="0"/>
          </a:p>
          <a:p>
            <a:r>
              <a:rPr lang="ko-KR" altLang="en-US" sz="2400" dirty="0" err="1" smtClean="0"/>
              <a:t>이에미쓰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1623 ~ 1651  </a:t>
            </a:r>
            <a:r>
              <a:rPr lang="ko-KR" altLang="en-US" sz="2400" dirty="0" err="1" smtClean="0"/>
              <a:t>이에나리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1787 ~ 1837</a:t>
            </a:r>
            <a:endParaRPr lang="ko-KR" altLang="en-US" sz="2400" dirty="0" smtClean="0"/>
          </a:p>
          <a:p>
            <a:r>
              <a:rPr lang="ko-KR" altLang="en-US" sz="2400" dirty="0" err="1" smtClean="0"/>
              <a:t>이에쓰나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1651 ~ 1680  </a:t>
            </a:r>
            <a:r>
              <a:rPr lang="ko-KR" altLang="en-US" sz="2400" dirty="0" err="1" smtClean="0"/>
              <a:t>이에요시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1837 ~ 1853</a:t>
            </a:r>
            <a:endParaRPr lang="ko-KR" altLang="en-US" sz="2400" dirty="0" smtClean="0"/>
          </a:p>
          <a:p>
            <a:r>
              <a:rPr lang="ko-KR" altLang="en-US" sz="2400" dirty="0" err="1" smtClean="0"/>
              <a:t>쓰나요시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1680 ~ 1709  </a:t>
            </a:r>
            <a:r>
              <a:rPr lang="ko-KR" altLang="en-US" sz="2400" dirty="0" err="1" smtClean="0"/>
              <a:t>이에사다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1853 ~ 1858</a:t>
            </a:r>
            <a:endParaRPr lang="ko-KR" altLang="en-US" sz="2400" dirty="0" smtClean="0"/>
          </a:p>
          <a:p>
            <a:r>
              <a:rPr lang="ko-KR" altLang="en-US" sz="2400" dirty="0" err="1" smtClean="0"/>
              <a:t>이에노부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1709 ~ 1712  </a:t>
            </a:r>
            <a:r>
              <a:rPr lang="ko-KR" altLang="en-US" sz="2400" dirty="0" err="1" smtClean="0"/>
              <a:t>이에모치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1859 ~ 1866</a:t>
            </a:r>
            <a:endParaRPr lang="ko-KR" altLang="en-US" sz="2400" dirty="0" smtClean="0"/>
          </a:p>
          <a:p>
            <a:r>
              <a:rPr lang="ko-KR" altLang="en-US" sz="2400" dirty="0" err="1" smtClean="0"/>
              <a:t>이에쓰구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1709 ~ 1712  </a:t>
            </a:r>
            <a:r>
              <a:rPr lang="ko-KR" altLang="en-US" sz="2400" dirty="0" err="1" smtClean="0"/>
              <a:t>요시노부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게이키</a:t>
            </a:r>
            <a:r>
              <a:rPr lang="en-US" altLang="ko-KR" sz="2400" dirty="0" smtClean="0"/>
              <a:t>) 1867 ~1868</a:t>
            </a:r>
            <a:endParaRPr lang="ko-KR" altLang="en-US" sz="2400" dirty="0" smtClean="0"/>
          </a:p>
          <a:p>
            <a:r>
              <a:rPr lang="ko-KR" altLang="en-US" sz="2400" dirty="0" err="1" smtClean="0"/>
              <a:t>요시무네</a:t>
            </a:r>
            <a:r>
              <a:rPr lang="ko-KR" altLang="en-US" sz="2400" dirty="0" smtClean="0"/>
              <a:t> 통치 </a:t>
            </a:r>
            <a:r>
              <a:rPr lang="en-US" altLang="ko-KR" sz="2400" dirty="0" smtClean="0"/>
              <a:t>1716 ~ 1745</a:t>
            </a:r>
            <a:endParaRPr lang="ko-KR" altLang="en-US" sz="2400" dirty="0" smtClean="0"/>
          </a:p>
          <a:p>
            <a:endParaRPr lang="ko-KR" altLang="en-US" sz="24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막부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조선통신사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애도 초기의 대외관계</a:t>
            </a:r>
            <a:endParaRPr lang="ko-KR" altLang="en-US" dirty="0"/>
          </a:p>
        </p:txBody>
      </p:sp>
      <p:pic>
        <p:nvPicPr>
          <p:cNvPr id="4" name="그림 3" descr="조선통신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643182"/>
            <a:ext cx="7143800" cy="33343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네덜란드와 영국이 일본에서 무역 추진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영국은 경영을 이유로 철수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네덜란드와의 교역만 이루어 졌다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이와 함께 기독교가 퍼지기 시작함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금압을 당하자 기독교를 중심으로 반란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애도 초기의 대외관계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17</a:t>
            </a:r>
            <a:r>
              <a:rPr lang="ko-KR" altLang="en-US" dirty="0" smtClean="0"/>
              <a:t>말 </a:t>
            </a:r>
            <a:r>
              <a:rPr lang="en-US" altLang="ko-KR" dirty="0" smtClean="0"/>
              <a:t>~ 18</a:t>
            </a:r>
            <a:r>
              <a:rPr lang="ko-KR" altLang="en-US" dirty="0" smtClean="0"/>
              <a:t>초까지 이르는 문화</a:t>
            </a:r>
            <a:endParaRPr lang="en-US" altLang="ko-KR" dirty="0" smtClean="0"/>
          </a:p>
          <a:p>
            <a:r>
              <a:rPr lang="ko-KR" altLang="en-US" dirty="0" smtClean="0"/>
              <a:t>안정된 사회생활을 바탕으로 한 현실주의적 경향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가미가타를</a:t>
            </a:r>
            <a:r>
              <a:rPr lang="ko-KR" altLang="en-US" dirty="0" smtClean="0"/>
              <a:t> 중심으로 전개</a:t>
            </a:r>
            <a:endParaRPr lang="en-US" altLang="ko-KR" dirty="0" smtClean="0"/>
          </a:p>
          <a:p>
            <a:r>
              <a:rPr lang="ko-KR" altLang="en-US" dirty="0" err="1" smtClean="0"/>
              <a:t>죠닌의</a:t>
            </a:r>
            <a:r>
              <a:rPr lang="ko-KR" altLang="en-US" dirty="0" smtClean="0"/>
              <a:t> 생활과 감정을 반영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겐로쿠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128</TotalTime>
  <Words>523</Words>
  <Application>Microsoft Office PowerPoint</Application>
  <PresentationFormat>화면 슬라이드 쇼(4:3)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고구려 벽화</vt:lpstr>
      <vt:lpstr>일본 근현대사</vt:lpstr>
      <vt:lpstr>목차</vt:lpstr>
      <vt:lpstr>목차</vt:lpstr>
      <vt:lpstr>1. 서론</vt:lpstr>
      <vt:lpstr> 도쿠가와 가문과 다이묘   니조 성 </vt:lpstr>
      <vt:lpstr>도쿠가와 막부</vt:lpstr>
      <vt:lpstr>애도 초기의 대외관계</vt:lpstr>
      <vt:lpstr>애도 초기의 대외관계</vt:lpstr>
      <vt:lpstr>겐로쿠 문화</vt:lpstr>
      <vt:lpstr>마쓰오 바쇼</vt:lpstr>
      <vt:lpstr>가세이 문화</vt:lpstr>
      <vt:lpstr>막부의 체제</vt:lpstr>
      <vt:lpstr>막번 체제의 동요.</vt:lpstr>
      <vt:lpstr>무사의 몰락</vt:lpstr>
      <vt:lpstr>외세의 침략과 개국</vt:lpstr>
      <vt:lpstr>외세의 침략</vt:lpstr>
      <vt:lpstr>일본의 수출과 수입.</vt:lpstr>
      <vt:lpstr>반막부파와 봉기.</vt:lpstr>
      <vt:lpstr>사카모토 료마</vt:lpstr>
      <vt:lpstr>근대 국가의 형성</vt:lpstr>
      <vt:lpstr>도쿠가와 요시노부</vt:lpstr>
      <vt:lpstr>메이지 유신</vt:lpstr>
      <vt:lpstr>결론</vt:lpstr>
      <vt:lpstr>참고문헌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근현대사</dc:title>
  <dc:creator>sec</dc:creator>
  <cp:lastModifiedBy>인문대 2-414</cp:lastModifiedBy>
  <cp:revision>17</cp:revision>
  <dcterms:created xsi:type="dcterms:W3CDTF">2010-09-14T07:50:04Z</dcterms:created>
  <dcterms:modified xsi:type="dcterms:W3CDTF">2010-09-15T00:20:53Z</dcterms:modified>
</cp:coreProperties>
</file>