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0" r:id="rId1"/>
    <p:sldMasterId id="2147483904" r:id="rId2"/>
  </p:sldMasterIdLst>
  <p:notesMasterIdLst>
    <p:notesMasterId r:id="rId29"/>
  </p:notesMasterIdLst>
  <p:handoutMasterIdLst>
    <p:handoutMasterId r:id="rId30"/>
  </p:handout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0BFD7"/>
    <a:srgbClr val="0000FF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테마 스타일 2 - 강조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3" autoAdjust="0"/>
    <p:restoredTop sz="94660"/>
  </p:normalViewPr>
  <p:slideViewPr>
    <p:cSldViewPr>
      <p:cViewPr varScale="1">
        <p:scale>
          <a:sx n="67" d="100"/>
          <a:sy n="67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6786B-3E89-4F61-BB78-129D870FDDC0}" type="doc">
      <dgm:prSet loTypeId="urn:microsoft.com/office/officeart/2005/8/layout/vList2" loCatId="list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pPr latinLnBrk="1"/>
          <a:endParaRPr lang="ko-KR" altLang="en-US"/>
        </a:p>
      </dgm:t>
    </dgm:pt>
    <dgm:pt modelId="{413E2F85-5301-4FE4-8E7E-9EF67C8FDDCE}">
      <dgm:prSet phldrT="[텍스트]" custT="1"/>
      <dgm:spPr/>
      <dgm:t>
        <a:bodyPr/>
        <a:lstStyle/>
        <a:p>
          <a:pPr algn="ctr" latinLnBrk="1"/>
          <a:r>
            <a:rPr lang="en-US" altLang="ko-KR" sz="3000" dirty="0" smtClean="0">
              <a:latin typeface="HY헤드라인M" pitchFamily="18" charset="-127"/>
              <a:ea typeface="HY헤드라인M" pitchFamily="18" charset="-127"/>
            </a:rPr>
            <a:t>1. </a:t>
          </a:r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일본의 군사력 증강의 가능성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CE8C02F5-BF3B-4B4C-90A6-7C5E8E2BF78D}" type="parTrans" cxnId="{BA815ED2-599C-4E03-AC50-0DA44101B21A}">
      <dgm:prSet/>
      <dgm:spPr/>
      <dgm:t>
        <a:bodyPr/>
        <a:lstStyle/>
        <a:p>
          <a:pPr latinLnBrk="1"/>
          <a:endParaRPr lang="ko-KR" altLang="en-US"/>
        </a:p>
      </dgm:t>
    </dgm:pt>
    <dgm:pt modelId="{87CD644D-EA65-432E-AFEC-85F4A72C4832}" type="sibTrans" cxnId="{BA815ED2-599C-4E03-AC50-0DA44101B21A}">
      <dgm:prSet/>
      <dgm:spPr/>
      <dgm:t>
        <a:bodyPr/>
        <a:lstStyle/>
        <a:p>
          <a:pPr latinLnBrk="1"/>
          <a:endParaRPr lang="ko-KR" altLang="en-US"/>
        </a:p>
      </dgm:t>
    </dgm:pt>
    <dgm:pt modelId="{BC59DCD6-2F65-4391-8566-82DD6F5667AB}">
      <dgm:prSet phldrT="[텍스트]" custT="1"/>
      <dgm:spPr/>
      <dgm:t>
        <a:bodyPr/>
        <a:lstStyle/>
        <a:p>
          <a:pPr algn="ctr" latinLnBrk="1"/>
          <a:r>
            <a:rPr lang="en-US" altLang="ko-KR" sz="3000" dirty="0" smtClean="0">
              <a:latin typeface="HY헤드라인M" pitchFamily="18" charset="-127"/>
              <a:ea typeface="HY헤드라인M" pitchFamily="18" charset="-127"/>
            </a:rPr>
            <a:t>2. </a:t>
          </a:r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국제환경변화에 따른 역대내각의 방위정책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2CF9B1B8-CE83-4406-B520-29F0934A32D1}" type="parTrans" cxnId="{8DCF3717-6EFE-42EA-B646-403AE526E5BD}">
      <dgm:prSet/>
      <dgm:spPr/>
      <dgm:t>
        <a:bodyPr/>
        <a:lstStyle/>
        <a:p>
          <a:pPr latinLnBrk="1"/>
          <a:endParaRPr lang="ko-KR" altLang="en-US"/>
        </a:p>
      </dgm:t>
    </dgm:pt>
    <dgm:pt modelId="{4B981FEA-1B0E-4C22-A663-982B844F1FC7}" type="sibTrans" cxnId="{8DCF3717-6EFE-42EA-B646-403AE526E5BD}">
      <dgm:prSet/>
      <dgm:spPr/>
      <dgm:t>
        <a:bodyPr/>
        <a:lstStyle/>
        <a:p>
          <a:pPr latinLnBrk="1"/>
          <a:endParaRPr lang="ko-KR" altLang="en-US"/>
        </a:p>
      </dgm:t>
    </dgm:pt>
    <dgm:pt modelId="{43173DFF-E320-4C66-874D-351243B7D42D}">
      <dgm:prSet phldrT="[텍스트]" custT="1"/>
      <dgm:spPr/>
      <dgm:t>
        <a:bodyPr/>
        <a:lstStyle/>
        <a:p>
          <a:pPr algn="ctr" latinLnBrk="1"/>
          <a:r>
            <a:rPr lang="en-US" altLang="ko-KR" sz="3000" dirty="0" smtClean="0">
              <a:latin typeface="HY헤드라인M" pitchFamily="18" charset="-127"/>
              <a:ea typeface="HY헤드라인M" pitchFamily="18" charset="-127"/>
            </a:rPr>
            <a:t>3. </a:t>
          </a:r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일본의 군사대국화와 동북아질서의 전망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716288C6-A119-4735-BBEA-D4709078F266}" type="parTrans" cxnId="{615BCC07-223B-402C-8FA9-80FADB470FFA}">
      <dgm:prSet/>
      <dgm:spPr/>
      <dgm:t>
        <a:bodyPr/>
        <a:lstStyle/>
        <a:p>
          <a:pPr latinLnBrk="1"/>
          <a:endParaRPr lang="ko-KR" altLang="en-US"/>
        </a:p>
      </dgm:t>
    </dgm:pt>
    <dgm:pt modelId="{4D2EC349-E853-4BCC-9803-F27E31C39A3E}" type="sibTrans" cxnId="{615BCC07-223B-402C-8FA9-80FADB470FFA}">
      <dgm:prSet/>
      <dgm:spPr/>
      <dgm:t>
        <a:bodyPr/>
        <a:lstStyle/>
        <a:p>
          <a:pPr latinLnBrk="1"/>
          <a:endParaRPr lang="ko-KR" altLang="en-US"/>
        </a:p>
      </dgm:t>
    </dgm:pt>
    <dgm:pt modelId="{E17C1488-5ABD-46B7-BC56-59ED6D05535C}" type="pres">
      <dgm:prSet presAssocID="{C3C6786B-3E89-4F61-BB78-129D870FDD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760A6F-4DA8-496E-8AFA-BA8E467CE056}" type="pres">
      <dgm:prSet presAssocID="{413E2F85-5301-4FE4-8E7E-9EF67C8FDD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AD1557-172A-4334-A362-5BDC87CC47DE}" type="pres">
      <dgm:prSet presAssocID="{87CD644D-EA65-432E-AFEC-85F4A72C4832}" presName="spacer" presStyleCnt="0"/>
      <dgm:spPr/>
    </dgm:pt>
    <dgm:pt modelId="{D7949AB6-BD33-4454-8A7B-2F17F5BEED64}" type="pres">
      <dgm:prSet presAssocID="{BC59DCD6-2F65-4391-8566-82DD6F5667A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137C9AE-CE43-458E-BA30-530EB9128E7D}" type="pres">
      <dgm:prSet presAssocID="{4B981FEA-1B0E-4C22-A663-982B844F1FC7}" presName="spacer" presStyleCnt="0"/>
      <dgm:spPr/>
    </dgm:pt>
    <dgm:pt modelId="{C92C2B13-C70A-4B49-B8FB-127B061F5E76}" type="pres">
      <dgm:prSet presAssocID="{43173DFF-E320-4C66-874D-351243B7D42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A815ED2-599C-4E03-AC50-0DA44101B21A}" srcId="{C3C6786B-3E89-4F61-BB78-129D870FDDC0}" destId="{413E2F85-5301-4FE4-8E7E-9EF67C8FDDCE}" srcOrd="0" destOrd="0" parTransId="{CE8C02F5-BF3B-4B4C-90A6-7C5E8E2BF78D}" sibTransId="{87CD644D-EA65-432E-AFEC-85F4A72C4832}"/>
    <dgm:cxn modelId="{078F6194-54F1-4F60-8F8C-9B11C4BEDD1F}" type="presOf" srcId="{43173DFF-E320-4C66-874D-351243B7D42D}" destId="{C92C2B13-C70A-4B49-B8FB-127B061F5E76}" srcOrd="0" destOrd="0" presId="urn:microsoft.com/office/officeart/2005/8/layout/vList2"/>
    <dgm:cxn modelId="{615BCC07-223B-402C-8FA9-80FADB470FFA}" srcId="{C3C6786B-3E89-4F61-BB78-129D870FDDC0}" destId="{43173DFF-E320-4C66-874D-351243B7D42D}" srcOrd="2" destOrd="0" parTransId="{716288C6-A119-4735-BBEA-D4709078F266}" sibTransId="{4D2EC349-E853-4BCC-9803-F27E31C39A3E}"/>
    <dgm:cxn modelId="{EFACED55-7A99-4A96-9B25-1B5656E66FA0}" type="presOf" srcId="{413E2F85-5301-4FE4-8E7E-9EF67C8FDDCE}" destId="{EA760A6F-4DA8-496E-8AFA-BA8E467CE056}" srcOrd="0" destOrd="0" presId="urn:microsoft.com/office/officeart/2005/8/layout/vList2"/>
    <dgm:cxn modelId="{A2E25783-9562-4367-A741-768EADE1662C}" type="presOf" srcId="{C3C6786B-3E89-4F61-BB78-129D870FDDC0}" destId="{E17C1488-5ABD-46B7-BC56-59ED6D05535C}" srcOrd="0" destOrd="0" presId="urn:microsoft.com/office/officeart/2005/8/layout/vList2"/>
    <dgm:cxn modelId="{8DCF3717-6EFE-42EA-B646-403AE526E5BD}" srcId="{C3C6786B-3E89-4F61-BB78-129D870FDDC0}" destId="{BC59DCD6-2F65-4391-8566-82DD6F5667AB}" srcOrd="1" destOrd="0" parTransId="{2CF9B1B8-CE83-4406-B520-29F0934A32D1}" sibTransId="{4B981FEA-1B0E-4C22-A663-982B844F1FC7}"/>
    <dgm:cxn modelId="{03D567F0-9B27-44BC-BC0C-97E98DF552F8}" type="presOf" srcId="{BC59DCD6-2F65-4391-8566-82DD6F5667AB}" destId="{D7949AB6-BD33-4454-8A7B-2F17F5BEED64}" srcOrd="0" destOrd="0" presId="urn:microsoft.com/office/officeart/2005/8/layout/vList2"/>
    <dgm:cxn modelId="{9AED6D76-F1F3-4916-A820-C0BCE710E360}" type="presParOf" srcId="{E17C1488-5ABD-46B7-BC56-59ED6D05535C}" destId="{EA760A6F-4DA8-496E-8AFA-BA8E467CE056}" srcOrd="0" destOrd="0" presId="urn:microsoft.com/office/officeart/2005/8/layout/vList2"/>
    <dgm:cxn modelId="{07F8B9E4-FE58-4C42-ACF1-6AE719DD55BD}" type="presParOf" srcId="{E17C1488-5ABD-46B7-BC56-59ED6D05535C}" destId="{BEAD1557-172A-4334-A362-5BDC87CC47DE}" srcOrd="1" destOrd="0" presId="urn:microsoft.com/office/officeart/2005/8/layout/vList2"/>
    <dgm:cxn modelId="{D6E104B5-E922-46F6-A5A4-9EF330083718}" type="presParOf" srcId="{E17C1488-5ABD-46B7-BC56-59ED6D05535C}" destId="{D7949AB6-BD33-4454-8A7B-2F17F5BEED64}" srcOrd="2" destOrd="0" presId="urn:microsoft.com/office/officeart/2005/8/layout/vList2"/>
    <dgm:cxn modelId="{2CEE0C1B-7962-4483-9BB8-BA8712FF332F}" type="presParOf" srcId="{E17C1488-5ABD-46B7-BC56-59ED6D05535C}" destId="{9137C9AE-CE43-458E-BA30-530EB9128E7D}" srcOrd="3" destOrd="0" presId="urn:microsoft.com/office/officeart/2005/8/layout/vList2"/>
    <dgm:cxn modelId="{F8A3C27D-7CE0-4064-948A-074D3F024FDD}" type="presParOf" srcId="{E17C1488-5ABD-46B7-BC56-59ED6D05535C}" destId="{C92C2B13-C70A-4B49-B8FB-127B061F5E7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E4A48-7F81-4C65-A85B-E85682F60B86}" type="doc">
      <dgm:prSet loTypeId="urn:microsoft.com/office/officeart/2005/8/layout/defaul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pPr latinLnBrk="1"/>
          <a:endParaRPr lang="ko-KR" altLang="en-US"/>
        </a:p>
      </dgm:t>
    </dgm:pt>
    <dgm:pt modelId="{E7197B8C-6660-447F-83C1-54ECC7D0F919}">
      <dgm:prSet phldrT="[텍스트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기정사실화된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군비상황</a:t>
          </a:r>
          <a:endParaRPr lang="ko-KR" altLang="en-US" sz="2500" dirty="0">
            <a:latin typeface="HY헤드라인M" pitchFamily="18" charset="-127"/>
            <a:ea typeface="HY헤드라인M" pitchFamily="18" charset="-127"/>
          </a:endParaRPr>
        </a:p>
      </dgm:t>
    </dgm:pt>
    <dgm:pt modelId="{6C442D42-1629-49D0-8D9B-31C4CFA9A9EE}" type="parTrans" cxnId="{8CB5B6BC-E27A-4A80-BBBB-8E02C6548D85}">
      <dgm:prSet/>
      <dgm:spPr/>
      <dgm:t>
        <a:bodyPr/>
        <a:lstStyle/>
        <a:p>
          <a:pPr latinLnBrk="1"/>
          <a:endParaRPr lang="ko-KR" altLang="en-US"/>
        </a:p>
      </dgm:t>
    </dgm:pt>
    <dgm:pt modelId="{35AE82F2-0A2B-4F0F-9BB7-6E989C015DD5}" type="sibTrans" cxnId="{8CB5B6BC-E27A-4A80-BBBB-8E02C6548D85}">
      <dgm:prSet/>
      <dgm:spPr/>
      <dgm:t>
        <a:bodyPr/>
        <a:lstStyle/>
        <a:p>
          <a:pPr latinLnBrk="1"/>
          <a:endParaRPr lang="ko-KR" altLang="en-US"/>
        </a:p>
      </dgm:t>
    </dgm:pt>
    <dgm:pt modelId="{A482A1C3-2E3D-437E-B711-5719040BDB5E}">
      <dgm:prSet phldrT="[텍스트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군비 증강의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걸림돌이었던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pc="-300" dirty="0" smtClean="0">
              <a:latin typeface="HY헤드라인M" pitchFamily="18" charset="-127"/>
              <a:ea typeface="HY헤드라인M" pitchFamily="18" charset="-127"/>
            </a:rPr>
            <a:t>헌법 개정의 가능성</a:t>
          </a:r>
          <a:endParaRPr lang="ko-KR" altLang="en-US" sz="2500" spc="-300" dirty="0">
            <a:latin typeface="HY헤드라인M" pitchFamily="18" charset="-127"/>
            <a:ea typeface="HY헤드라인M" pitchFamily="18" charset="-127"/>
          </a:endParaRPr>
        </a:p>
      </dgm:t>
    </dgm:pt>
    <dgm:pt modelId="{00416BF9-C6C7-4B1D-AB8A-4B3A8C5017A9}" type="parTrans" cxnId="{AF89C1CE-E097-4A41-A814-7C6DA02B8469}">
      <dgm:prSet/>
      <dgm:spPr/>
      <dgm:t>
        <a:bodyPr/>
        <a:lstStyle/>
        <a:p>
          <a:pPr latinLnBrk="1"/>
          <a:endParaRPr lang="ko-KR" altLang="en-US"/>
        </a:p>
      </dgm:t>
    </dgm:pt>
    <dgm:pt modelId="{680CC4E2-449C-4CC6-A4FD-B9DF8EA5D209}" type="sibTrans" cxnId="{AF89C1CE-E097-4A41-A814-7C6DA02B8469}">
      <dgm:prSet/>
      <dgm:spPr/>
      <dgm:t>
        <a:bodyPr/>
        <a:lstStyle/>
        <a:p>
          <a:pPr latinLnBrk="1"/>
          <a:endParaRPr lang="ko-KR" altLang="en-US"/>
        </a:p>
      </dgm:t>
    </dgm:pt>
    <dgm:pt modelId="{31779114-C11D-4A83-9732-0DF5CB0938F6}">
      <dgm:prSet phldrT="[텍스트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2500" spc="-150" smtClean="0">
              <a:latin typeface="HY헤드라인M" pitchFamily="18" charset="-127"/>
              <a:ea typeface="HY헤드라인M" pitchFamily="18" charset="-127"/>
            </a:rPr>
            <a:t>일본정치의</a:t>
          </a:r>
          <a:endParaRPr lang="en-US" altLang="ko-KR" sz="2500" spc="-15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pc="-150" smtClean="0">
              <a:latin typeface="HY헤드라인M" pitchFamily="18" charset="-127"/>
              <a:ea typeface="HY헤드라인M" pitchFamily="18" charset="-127"/>
            </a:rPr>
            <a:t>보수화에 따른</a:t>
          </a:r>
          <a:endParaRPr lang="en-US" altLang="ko-KR" sz="2500" spc="-15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pc="-150" smtClean="0">
              <a:latin typeface="HY헤드라인M" pitchFamily="18" charset="-127"/>
              <a:ea typeface="HY헤드라인M" pitchFamily="18" charset="-127"/>
            </a:rPr>
            <a:t>군사안보자립에</a:t>
          </a:r>
          <a:endParaRPr lang="en-US" altLang="ko-KR" sz="2500" spc="-15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pc="-150" smtClean="0">
              <a:latin typeface="HY헤드라인M" pitchFamily="18" charset="-127"/>
              <a:ea typeface="HY헤드라인M" pitchFamily="18" charset="-127"/>
            </a:rPr>
            <a:t>대한 의지</a:t>
          </a:r>
          <a:endParaRPr lang="ko-KR" altLang="en-US" sz="2500" spc="-150" dirty="0">
            <a:latin typeface="HY헤드라인M" pitchFamily="18" charset="-127"/>
            <a:ea typeface="HY헤드라인M" pitchFamily="18" charset="-127"/>
          </a:endParaRPr>
        </a:p>
      </dgm:t>
    </dgm:pt>
    <dgm:pt modelId="{9A13158F-6213-4132-8F4F-6F84E86E8600}" type="parTrans" cxnId="{32256A78-8406-4D3A-9DAB-32F7597D14F8}">
      <dgm:prSet/>
      <dgm:spPr/>
      <dgm:t>
        <a:bodyPr/>
        <a:lstStyle/>
        <a:p>
          <a:pPr latinLnBrk="1"/>
          <a:endParaRPr lang="ko-KR" altLang="en-US"/>
        </a:p>
      </dgm:t>
    </dgm:pt>
    <dgm:pt modelId="{4228A093-49FC-4AE7-A01C-0CEB07199A1B}" type="sibTrans" cxnId="{32256A78-8406-4D3A-9DAB-32F7597D14F8}">
      <dgm:prSet/>
      <dgm:spPr/>
      <dgm:t>
        <a:bodyPr/>
        <a:lstStyle/>
        <a:p>
          <a:pPr latinLnBrk="1"/>
          <a:endParaRPr lang="ko-KR" altLang="en-US"/>
        </a:p>
      </dgm:t>
    </dgm:pt>
    <dgm:pt modelId="{BF85C769-2FDE-4A67-83B8-08514A0744E7}">
      <dgm:prSet phldrT="[텍스트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2500" smtClean="0">
              <a:latin typeface="HY헤드라인M" pitchFamily="18" charset="-127"/>
              <a:ea typeface="HY헤드라인M" pitchFamily="18" charset="-127"/>
            </a:rPr>
            <a:t>일본의 군사력</a:t>
          </a:r>
          <a:endParaRPr lang="en-US" altLang="ko-KR" sz="250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mtClean="0">
              <a:latin typeface="HY헤드라인M" pitchFamily="18" charset="-127"/>
              <a:ea typeface="HY헤드라인M" pitchFamily="18" charset="-127"/>
            </a:rPr>
            <a:t>증강에 대한</a:t>
          </a:r>
          <a:endParaRPr lang="en-US" altLang="ko-KR" sz="250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smtClean="0">
              <a:latin typeface="HY헤드라인M" pitchFamily="18" charset="-127"/>
              <a:ea typeface="HY헤드라인M" pitchFamily="18" charset="-127"/>
            </a:rPr>
            <a:t>국제사회의 반응</a:t>
          </a:r>
          <a:endParaRPr lang="ko-KR" altLang="en-US" sz="2500" dirty="0">
            <a:latin typeface="HY헤드라인M" pitchFamily="18" charset="-127"/>
            <a:ea typeface="HY헤드라인M" pitchFamily="18" charset="-127"/>
          </a:endParaRPr>
        </a:p>
      </dgm:t>
    </dgm:pt>
    <dgm:pt modelId="{1C94DE39-0406-4671-97C2-A27D988B6B61}" type="parTrans" cxnId="{8A070A7D-72D0-46C4-AA98-96850F5A747A}">
      <dgm:prSet/>
      <dgm:spPr/>
      <dgm:t>
        <a:bodyPr/>
        <a:lstStyle/>
        <a:p>
          <a:pPr latinLnBrk="1"/>
          <a:endParaRPr lang="ko-KR" altLang="en-US"/>
        </a:p>
      </dgm:t>
    </dgm:pt>
    <dgm:pt modelId="{B515C0EF-65DA-4708-919C-F67D733F6B5A}" type="sibTrans" cxnId="{8A070A7D-72D0-46C4-AA98-96850F5A747A}">
      <dgm:prSet/>
      <dgm:spPr/>
      <dgm:t>
        <a:bodyPr/>
        <a:lstStyle/>
        <a:p>
          <a:pPr latinLnBrk="1"/>
          <a:endParaRPr lang="ko-KR" altLang="en-US"/>
        </a:p>
      </dgm:t>
    </dgm:pt>
    <dgm:pt modelId="{6A937B0B-05BA-4A3C-AB35-F3CEE125C327}">
      <dgm:prSet phldrT="[텍스트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중국의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정치적</a:t>
          </a:r>
          <a:r>
            <a:rPr lang="en-US" altLang="ko-KR" sz="2500" dirty="0" smtClean="0">
              <a:latin typeface="HY헤드라인M" pitchFamily="18" charset="-127"/>
              <a:ea typeface="HY헤드라인M" pitchFamily="18" charset="-127"/>
            </a:rPr>
            <a:t>·</a:t>
          </a:r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경제적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 성장에 따른</a:t>
          </a:r>
          <a:endParaRPr lang="en-US" altLang="ko-KR" sz="2500" dirty="0" smtClean="0"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ko-KR" altLang="en-US" sz="2500" dirty="0" smtClean="0">
              <a:latin typeface="HY헤드라인M" pitchFamily="18" charset="-127"/>
              <a:ea typeface="HY헤드라인M" pitchFamily="18" charset="-127"/>
            </a:rPr>
            <a:t> 동북아 질서</a:t>
          </a:r>
          <a:endParaRPr lang="ko-KR" altLang="en-US" sz="2500" dirty="0">
            <a:latin typeface="HY헤드라인M" pitchFamily="18" charset="-127"/>
            <a:ea typeface="HY헤드라인M" pitchFamily="18" charset="-127"/>
          </a:endParaRPr>
        </a:p>
      </dgm:t>
    </dgm:pt>
    <dgm:pt modelId="{75CA1E83-72D7-4840-9204-742784593725}" type="parTrans" cxnId="{74423A02-2139-45CB-9F02-D92A21B4F95A}">
      <dgm:prSet/>
      <dgm:spPr/>
      <dgm:t>
        <a:bodyPr/>
        <a:lstStyle/>
        <a:p>
          <a:pPr latinLnBrk="1"/>
          <a:endParaRPr lang="ko-KR" altLang="en-US"/>
        </a:p>
      </dgm:t>
    </dgm:pt>
    <dgm:pt modelId="{6A8DC523-AAB4-4F60-A910-5D4700DCC11E}" type="sibTrans" cxnId="{74423A02-2139-45CB-9F02-D92A21B4F95A}">
      <dgm:prSet/>
      <dgm:spPr/>
      <dgm:t>
        <a:bodyPr/>
        <a:lstStyle/>
        <a:p>
          <a:pPr latinLnBrk="1"/>
          <a:endParaRPr lang="ko-KR" altLang="en-US"/>
        </a:p>
      </dgm:t>
    </dgm:pt>
    <dgm:pt modelId="{DA5714C4-969F-47E5-9998-1A7A4ADAB460}" type="pres">
      <dgm:prSet presAssocID="{12FE4A48-7F81-4C65-A85B-E85682F60B8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EDE8E0-128E-474D-A994-AD3FBE347D25}" type="pres">
      <dgm:prSet presAssocID="{E7197B8C-6660-447F-83C1-54ECC7D0F919}" presName="node" presStyleLbl="node1" presStyleIdx="0" presStyleCnt="5" custScaleY="145734" custLinFactNeighborY="-5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FBFA2A8-2CA3-44A0-ADA9-56021BD3A8A2}" type="pres">
      <dgm:prSet presAssocID="{35AE82F2-0A2B-4F0F-9BB7-6E989C015DD5}" presName="sibTrans" presStyleCnt="0"/>
      <dgm:spPr/>
    </dgm:pt>
    <dgm:pt modelId="{24387A09-E795-4B1D-8380-ADDEA91C0A64}" type="pres">
      <dgm:prSet presAssocID="{A482A1C3-2E3D-437E-B711-5719040BDB5E}" presName="node" presStyleLbl="node1" presStyleIdx="1" presStyleCnt="5" custScaleY="145734" custLinFactNeighborX="-667" custLinFactNeighborY="-5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13EF7A-9EB9-438B-A292-82A96DB53BCD}" type="pres">
      <dgm:prSet presAssocID="{680CC4E2-449C-4CC6-A4FD-B9DF8EA5D209}" presName="sibTrans" presStyleCnt="0"/>
      <dgm:spPr/>
    </dgm:pt>
    <dgm:pt modelId="{0C625915-C916-4551-9062-2A834C400F91}" type="pres">
      <dgm:prSet presAssocID="{31779114-C11D-4A83-9732-0DF5CB0938F6}" presName="node" presStyleLbl="node1" presStyleIdx="2" presStyleCnt="5" custScaleY="145734" custLinFactNeighborX="-1333" custLinFactNeighborY="-5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997F3C0-030C-49F4-9E1D-EDB113FE8E1F}" type="pres">
      <dgm:prSet presAssocID="{4228A093-49FC-4AE7-A01C-0CEB07199A1B}" presName="sibTrans" presStyleCnt="0"/>
      <dgm:spPr/>
    </dgm:pt>
    <dgm:pt modelId="{FF20A795-2AB0-4BBB-AAA0-37B979ED318B}" type="pres">
      <dgm:prSet presAssocID="{BF85C769-2FDE-4A67-83B8-08514A0744E7}" presName="node" presStyleLbl="node1" presStyleIdx="3" presStyleCnt="5" custScaleY="137287" custLinFactNeighborY="11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B40B07-FE15-4652-B2B1-2D868B85DC92}" type="pres">
      <dgm:prSet presAssocID="{B515C0EF-65DA-4708-919C-F67D733F6B5A}" presName="sibTrans" presStyleCnt="0"/>
      <dgm:spPr/>
    </dgm:pt>
    <dgm:pt modelId="{9ACB5969-4224-4BC3-95CD-1ED5756C35D4}" type="pres">
      <dgm:prSet presAssocID="{6A937B0B-05BA-4A3C-AB35-F3CEE125C327}" presName="node" presStyleLbl="node1" presStyleIdx="4" presStyleCnt="5" custScaleY="137287" custLinFactNeighborX="333" custLinFactNeighborY="11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4AD4540-BBBC-484B-9986-8C0F126FDA91}" type="presOf" srcId="{31779114-C11D-4A83-9732-0DF5CB0938F6}" destId="{0C625915-C916-4551-9062-2A834C400F91}" srcOrd="0" destOrd="0" presId="urn:microsoft.com/office/officeart/2005/8/layout/default"/>
    <dgm:cxn modelId="{8CB5B6BC-E27A-4A80-BBBB-8E02C6548D85}" srcId="{12FE4A48-7F81-4C65-A85B-E85682F60B86}" destId="{E7197B8C-6660-447F-83C1-54ECC7D0F919}" srcOrd="0" destOrd="0" parTransId="{6C442D42-1629-49D0-8D9B-31C4CFA9A9EE}" sibTransId="{35AE82F2-0A2B-4F0F-9BB7-6E989C015DD5}"/>
    <dgm:cxn modelId="{AF89C1CE-E097-4A41-A814-7C6DA02B8469}" srcId="{12FE4A48-7F81-4C65-A85B-E85682F60B86}" destId="{A482A1C3-2E3D-437E-B711-5719040BDB5E}" srcOrd="1" destOrd="0" parTransId="{00416BF9-C6C7-4B1D-AB8A-4B3A8C5017A9}" sibTransId="{680CC4E2-449C-4CC6-A4FD-B9DF8EA5D209}"/>
    <dgm:cxn modelId="{32256A78-8406-4D3A-9DAB-32F7597D14F8}" srcId="{12FE4A48-7F81-4C65-A85B-E85682F60B86}" destId="{31779114-C11D-4A83-9732-0DF5CB0938F6}" srcOrd="2" destOrd="0" parTransId="{9A13158F-6213-4132-8F4F-6F84E86E8600}" sibTransId="{4228A093-49FC-4AE7-A01C-0CEB07199A1B}"/>
    <dgm:cxn modelId="{28E46206-1E2E-4AB0-B504-ACABFE626120}" type="presOf" srcId="{6A937B0B-05BA-4A3C-AB35-F3CEE125C327}" destId="{9ACB5969-4224-4BC3-95CD-1ED5756C35D4}" srcOrd="0" destOrd="0" presId="urn:microsoft.com/office/officeart/2005/8/layout/default"/>
    <dgm:cxn modelId="{0199DB3F-EBEB-4563-8CDE-8FB6C6AB67BF}" type="presOf" srcId="{12FE4A48-7F81-4C65-A85B-E85682F60B86}" destId="{DA5714C4-969F-47E5-9998-1A7A4ADAB460}" srcOrd="0" destOrd="0" presId="urn:microsoft.com/office/officeart/2005/8/layout/default"/>
    <dgm:cxn modelId="{8A070A7D-72D0-46C4-AA98-96850F5A747A}" srcId="{12FE4A48-7F81-4C65-A85B-E85682F60B86}" destId="{BF85C769-2FDE-4A67-83B8-08514A0744E7}" srcOrd="3" destOrd="0" parTransId="{1C94DE39-0406-4671-97C2-A27D988B6B61}" sibTransId="{B515C0EF-65DA-4708-919C-F67D733F6B5A}"/>
    <dgm:cxn modelId="{694709C1-4991-405C-9C38-3487538CF7B6}" type="presOf" srcId="{A482A1C3-2E3D-437E-B711-5719040BDB5E}" destId="{24387A09-E795-4B1D-8380-ADDEA91C0A64}" srcOrd="0" destOrd="0" presId="urn:microsoft.com/office/officeart/2005/8/layout/default"/>
    <dgm:cxn modelId="{74423A02-2139-45CB-9F02-D92A21B4F95A}" srcId="{12FE4A48-7F81-4C65-A85B-E85682F60B86}" destId="{6A937B0B-05BA-4A3C-AB35-F3CEE125C327}" srcOrd="4" destOrd="0" parTransId="{75CA1E83-72D7-4840-9204-742784593725}" sibTransId="{6A8DC523-AAB4-4F60-A910-5D4700DCC11E}"/>
    <dgm:cxn modelId="{E7C272FC-BB93-4A20-9A16-5528DAF4E4C7}" type="presOf" srcId="{E7197B8C-6660-447F-83C1-54ECC7D0F919}" destId="{0FEDE8E0-128E-474D-A994-AD3FBE347D25}" srcOrd="0" destOrd="0" presId="urn:microsoft.com/office/officeart/2005/8/layout/default"/>
    <dgm:cxn modelId="{7F68B597-BBC9-4021-9DF1-AF7E74248CD1}" type="presOf" srcId="{BF85C769-2FDE-4A67-83B8-08514A0744E7}" destId="{FF20A795-2AB0-4BBB-AAA0-37B979ED318B}" srcOrd="0" destOrd="0" presId="urn:microsoft.com/office/officeart/2005/8/layout/default"/>
    <dgm:cxn modelId="{403A9C81-864D-482A-B684-6B5632204672}" type="presParOf" srcId="{DA5714C4-969F-47E5-9998-1A7A4ADAB460}" destId="{0FEDE8E0-128E-474D-A994-AD3FBE347D25}" srcOrd="0" destOrd="0" presId="urn:microsoft.com/office/officeart/2005/8/layout/default"/>
    <dgm:cxn modelId="{CE42E491-4531-48EF-9265-FFAE0943E3B1}" type="presParOf" srcId="{DA5714C4-969F-47E5-9998-1A7A4ADAB460}" destId="{3FBFA2A8-2CA3-44A0-ADA9-56021BD3A8A2}" srcOrd="1" destOrd="0" presId="urn:microsoft.com/office/officeart/2005/8/layout/default"/>
    <dgm:cxn modelId="{995FAAA5-33A0-4778-BC2B-DC00C4CC7CB7}" type="presParOf" srcId="{DA5714C4-969F-47E5-9998-1A7A4ADAB460}" destId="{24387A09-E795-4B1D-8380-ADDEA91C0A64}" srcOrd="2" destOrd="0" presId="urn:microsoft.com/office/officeart/2005/8/layout/default"/>
    <dgm:cxn modelId="{5FDF89BE-7006-44FE-99F9-6EF5233F93AD}" type="presParOf" srcId="{DA5714C4-969F-47E5-9998-1A7A4ADAB460}" destId="{6713EF7A-9EB9-438B-A292-82A96DB53BCD}" srcOrd="3" destOrd="0" presId="urn:microsoft.com/office/officeart/2005/8/layout/default"/>
    <dgm:cxn modelId="{502C3865-FFE3-40F4-9E71-A6D593CEF073}" type="presParOf" srcId="{DA5714C4-969F-47E5-9998-1A7A4ADAB460}" destId="{0C625915-C916-4551-9062-2A834C400F91}" srcOrd="4" destOrd="0" presId="urn:microsoft.com/office/officeart/2005/8/layout/default"/>
    <dgm:cxn modelId="{A37F93C7-A3F1-4508-91D5-00F0485EB1D2}" type="presParOf" srcId="{DA5714C4-969F-47E5-9998-1A7A4ADAB460}" destId="{D997F3C0-030C-49F4-9E1D-EDB113FE8E1F}" srcOrd="5" destOrd="0" presId="urn:microsoft.com/office/officeart/2005/8/layout/default"/>
    <dgm:cxn modelId="{277EF1F0-2577-4554-B441-93A48E286974}" type="presParOf" srcId="{DA5714C4-969F-47E5-9998-1A7A4ADAB460}" destId="{FF20A795-2AB0-4BBB-AAA0-37B979ED318B}" srcOrd="6" destOrd="0" presId="urn:microsoft.com/office/officeart/2005/8/layout/default"/>
    <dgm:cxn modelId="{5A5EBA7F-A0DC-4654-93E1-08DF7000F0C0}" type="presParOf" srcId="{DA5714C4-969F-47E5-9998-1A7A4ADAB460}" destId="{BEB40B07-FE15-4652-B2B1-2D868B85DC92}" srcOrd="7" destOrd="0" presId="urn:microsoft.com/office/officeart/2005/8/layout/default"/>
    <dgm:cxn modelId="{D7506A07-10D1-4568-86B0-A85EEFE23717}" type="presParOf" srcId="{DA5714C4-969F-47E5-9998-1A7A4ADAB460}" destId="{9ACB5969-4224-4BC3-95CD-1ED5756C35D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931D3C-01F9-45E9-BCE9-28E5EF00EA78}" type="doc">
      <dgm:prSet loTypeId="urn:microsoft.com/office/officeart/2005/8/layout/chevron2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568A1281-7350-4B87-A6A2-54B25E862F57}">
      <dgm:prSet/>
      <dgm:spPr/>
      <dgm:t>
        <a:bodyPr/>
        <a:lstStyle/>
        <a:p>
          <a:pPr rtl="0" latinLnBrk="1"/>
          <a:endParaRPr lang="en-US" dirty="0">
            <a:latin typeface="HY헤드라인M" pitchFamily="18" charset="-127"/>
            <a:ea typeface="HY헤드라인M" pitchFamily="18" charset="-127"/>
          </a:endParaRPr>
        </a:p>
      </dgm:t>
    </dgm:pt>
    <dgm:pt modelId="{88332194-6973-45DB-B18E-475DB4BC3B9E}" type="parTrans" cxnId="{A92D9424-E9F5-4DCA-87F7-1F913A15096D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0FF3603C-CB81-4AE5-A757-A21DD4ECB337}" type="sibTrans" cxnId="{A92D9424-E9F5-4DCA-87F7-1F913A15096D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26CEFA63-9CC0-412F-9155-99F8FF2EAD00}">
      <dgm:prSet/>
      <dgm:spPr/>
      <dgm:t>
        <a:bodyPr/>
        <a:lstStyle/>
        <a:p>
          <a:pPr rtl="0" latinLnBrk="1"/>
          <a:endParaRPr lang="en-US" dirty="0">
            <a:latin typeface="HY헤드라인M" pitchFamily="18" charset="-127"/>
            <a:ea typeface="HY헤드라인M" pitchFamily="18" charset="-127"/>
          </a:endParaRPr>
        </a:p>
      </dgm:t>
    </dgm:pt>
    <dgm:pt modelId="{AADA9B5F-914A-47C6-AEE8-B399BD03C58B}" type="parTrans" cxnId="{49343DB7-6B4E-425A-BA7F-43AE7550DA0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E6AF7E12-F838-4B10-8547-608D63CD0234}" type="sibTrans" cxnId="{49343DB7-6B4E-425A-BA7F-43AE7550DA0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4DC4CC2D-C759-4981-891D-7691688C13C0}">
      <dgm:prSet/>
      <dgm:spPr/>
      <dgm:t>
        <a:bodyPr/>
        <a:lstStyle/>
        <a:p>
          <a:pPr rtl="0" latinLnBrk="1"/>
          <a:endParaRPr lang="en-US" dirty="0">
            <a:latin typeface="HY헤드라인M" pitchFamily="18" charset="-127"/>
            <a:ea typeface="HY헤드라인M" pitchFamily="18" charset="-127"/>
          </a:endParaRPr>
        </a:p>
      </dgm:t>
    </dgm:pt>
    <dgm:pt modelId="{D9F9863C-4B4B-442A-8FCA-00219CAC4B29}" type="parTrans" cxnId="{97CA48A7-5988-487B-82E1-2576A050D6F2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56F0A30D-6979-436E-A39F-3D7612BC769B}" type="sibTrans" cxnId="{97CA48A7-5988-487B-82E1-2576A050D6F2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CE73797A-4CB5-46D2-8CF0-E03DD7CDB2E1}">
      <dgm:prSet/>
      <dgm:spPr/>
      <dgm:t>
        <a:bodyPr/>
        <a:lstStyle/>
        <a:p>
          <a:pPr rtl="0" latinLnBrk="1"/>
          <a:endParaRPr lang="en-US" dirty="0">
            <a:latin typeface="HY헤드라인M" pitchFamily="18" charset="-127"/>
            <a:ea typeface="HY헤드라인M" pitchFamily="18" charset="-127"/>
          </a:endParaRPr>
        </a:p>
      </dgm:t>
    </dgm:pt>
    <dgm:pt modelId="{0CC3ADBF-C76D-44AE-BF3C-4A41E965D42F}" type="parTrans" cxnId="{34B6EC9F-D7CA-4E68-A636-F2DDDA94D8C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40FBB8D7-121B-48FB-9FDC-6564B39CD85E}" type="sibTrans" cxnId="{34B6EC9F-D7CA-4E68-A636-F2DDDA94D8C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EF68A385-D2B3-4B82-901D-8ABDE82097C2}">
      <dgm:prSet/>
      <dgm:spPr/>
      <dgm:t>
        <a:bodyPr/>
        <a:lstStyle/>
        <a:p>
          <a:pPr rtl="0" latinLnBrk="1"/>
          <a:endParaRPr lang="ko-KR" dirty="0">
            <a:latin typeface="HY헤드라인M" pitchFamily="18" charset="-127"/>
            <a:ea typeface="HY헤드라인M" pitchFamily="18" charset="-127"/>
          </a:endParaRPr>
        </a:p>
      </dgm:t>
    </dgm:pt>
    <dgm:pt modelId="{2F016E16-2670-4E21-B7CF-85259BB6F1FE}" type="parTrans" cxnId="{C0E56E2C-3E01-487F-9D35-FB1CCD57B4A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06A7ECCA-3BFA-4154-BDF5-3F4458FA1D2E}" type="sibTrans" cxnId="{C0E56E2C-3E01-487F-9D35-FB1CCD57B4A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29310AEB-1E47-40F3-818B-C79FC8B92018}">
      <dgm:prSet custT="1"/>
      <dgm:spPr/>
      <dgm:t>
        <a:bodyPr/>
        <a:lstStyle/>
        <a:p>
          <a:pPr rtl="0" latinLnBrk="1"/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전후 실질적인 군사대국화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04EB3837-7B5F-4798-BCE2-8531DFA94AB6}" type="sibTrans" cxnId="{31F9499E-5918-42FB-B126-3F691B50CE4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E4A7BBFB-9177-41C6-AF46-EF63AF127091}" type="parTrans" cxnId="{31F9499E-5918-42FB-B126-3F691B50CE4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AC15DE52-91E9-4F71-A2DB-A7F333C31EEE}">
      <dgm:prSet custT="1"/>
      <dgm:spPr/>
      <dgm:t>
        <a:bodyPr/>
        <a:lstStyle/>
        <a:p>
          <a:pPr rtl="0" latinLnBrk="1"/>
          <a:r>
            <a:rPr lang="ko-KR" sz="3000" dirty="0" err="1" smtClean="0">
              <a:latin typeface="HY헤드라인M" pitchFamily="18" charset="-127"/>
              <a:ea typeface="HY헤드라인M" pitchFamily="18" charset="-127"/>
            </a:rPr>
            <a:t>일본국헌법</a:t>
          </a:r>
          <a:r>
            <a:rPr lang="en-US" sz="3000" dirty="0" smtClean="0">
              <a:latin typeface="HY헤드라인M" pitchFamily="18" charset="-127"/>
              <a:ea typeface="HY헤드라인M" pitchFamily="18" charset="-127"/>
            </a:rPr>
            <a:t>(</a:t>
          </a:r>
          <a:r>
            <a:rPr lang="ko-KR" sz="3000" dirty="0" smtClean="0">
              <a:latin typeface="HY헤드라인M" pitchFamily="18" charset="-127"/>
              <a:ea typeface="HY헤드라인M" pitchFamily="18" charset="-127"/>
            </a:rPr>
            <a:t>제</a:t>
          </a:r>
          <a:r>
            <a:rPr lang="en-US" sz="3000" dirty="0" smtClean="0">
              <a:latin typeface="HY헤드라인M" pitchFamily="18" charset="-127"/>
              <a:ea typeface="HY헤드라인M" pitchFamily="18" charset="-127"/>
            </a:rPr>
            <a:t>9</a:t>
          </a:r>
          <a:r>
            <a:rPr lang="ko-KR" sz="3000" dirty="0" smtClean="0">
              <a:latin typeface="HY헤드라인M" pitchFamily="18" charset="-127"/>
              <a:ea typeface="HY헤드라인M" pitchFamily="18" charset="-127"/>
            </a:rPr>
            <a:t>조</a:t>
          </a:r>
          <a:r>
            <a:rPr lang="en-US" sz="3000" dirty="0" smtClean="0">
              <a:latin typeface="HY헤드라인M" pitchFamily="18" charset="-127"/>
              <a:ea typeface="HY헤드라인M" pitchFamily="18" charset="-127"/>
            </a:rPr>
            <a:t>) </a:t>
          </a:r>
          <a:r>
            <a:rPr lang="ko-KR" sz="3000" dirty="0" smtClean="0">
              <a:latin typeface="HY헤드라인M" pitchFamily="18" charset="-127"/>
              <a:ea typeface="HY헤드라인M" pitchFamily="18" charset="-127"/>
            </a:rPr>
            <a:t>개정의 현실화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5087A094-C152-4C6A-9F57-28ED7DD8CC7E}" type="parTrans" cxnId="{7353AFD9-0568-4F9D-8029-61CFE1DC1CC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8CEFD37F-38A6-4E9E-B89E-85B45E0BAD66}" type="sibTrans" cxnId="{7353AFD9-0568-4F9D-8029-61CFE1DC1CCE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B066691C-909B-458C-AEFD-7CEE6E3F361E}">
      <dgm:prSet custT="1"/>
      <dgm:spPr/>
      <dgm:t>
        <a:bodyPr/>
        <a:lstStyle/>
        <a:p>
          <a:pPr rtl="0" latinLnBrk="1"/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군사안보의 독립화 의지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5158630F-9AA9-40F0-A9D1-69BE3AC63BD7}" type="parTrans" cxnId="{9288088C-C7FA-477D-8741-ED9AA8AD974D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D3B5AA89-3729-4695-916D-D896CFD947A4}" type="sibTrans" cxnId="{9288088C-C7FA-477D-8741-ED9AA8AD974D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1B839E24-29BE-4EE5-9F48-7FAD7120BADE}">
      <dgm:prSet custT="1"/>
      <dgm:spPr/>
      <dgm:t>
        <a:bodyPr/>
        <a:lstStyle/>
        <a:p>
          <a:pPr rtl="0" latinLnBrk="1"/>
          <a:r>
            <a:rPr lang="ko-KR" altLang="en-US" sz="3000" spc="-150" dirty="0" smtClean="0">
              <a:latin typeface="HY헤드라인M" pitchFamily="18" charset="-127"/>
              <a:ea typeface="HY헤드라인M" pitchFamily="18" charset="-127"/>
            </a:rPr>
            <a:t>일본의 군사력 증강에 대한 국제사회의 반응</a:t>
          </a:r>
          <a:endParaRPr lang="ko-KR" altLang="en-US" sz="3000" spc="-150" dirty="0">
            <a:latin typeface="HY헤드라인M" pitchFamily="18" charset="-127"/>
            <a:ea typeface="HY헤드라인M" pitchFamily="18" charset="-127"/>
          </a:endParaRPr>
        </a:p>
      </dgm:t>
    </dgm:pt>
    <dgm:pt modelId="{6491CED7-B04B-4EBC-988A-7EB9B415A014}" type="parTrans" cxnId="{7246E390-4DCC-432E-934E-E64A0EF5DC7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DDAE7A07-535F-4A00-B87E-D05EDD4E360B}" type="sibTrans" cxnId="{7246E390-4DCC-432E-934E-E64A0EF5DC7B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528E4CBA-5062-4957-B4C7-8141F5F5A2E7}">
      <dgm:prSet custT="1"/>
      <dgm:spPr/>
      <dgm:t>
        <a:bodyPr/>
        <a:lstStyle/>
        <a:p>
          <a:pPr rtl="0" latinLnBrk="1"/>
          <a:r>
            <a:rPr lang="ko-KR" altLang="en-US" sz="3000" dirty="0" smtClean="0">
              <a:latin typeface="HY헤드라인M" pitchFamily="18" charset="-127"/>
              <a:ea typeface="HY헤드라인M" pitchFamily="18" charset="-127"/>
            </a:rPr>
            <a:t>일본의 군사력증강과 동북아질서</a:t>
          </a:r>
          <a:endParaRPr lang="ko-KR" altLang="en-US" sz="3000" dirty="0">
            <a:latin typeface="HY헤드라인M" pitchFamily="18" charset="-127"/>
            <a:ea typeface="HY헤드라인M" pitchFamily="18" charset="-127"/>
          </a:endParaRPr>
        </a:p>
      </dgm:t>
    </dgm:pt>
    <dgm:pt modelId="{F87658DD-CF54-4196-BD2B-6F5A0B7B0D4B}" type="parTrans" cxnId="{58F1611A-692F-481E-BCCD-7E08DD34BD0F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AE896251-27F0-4265-BFC4-D4D3B70D2C79}" type="sibTrans" cxnId="{58F1611A-692F-481E-BCCD-7E08DD34BD0F}">
      <dgm:prSet/>
      <dgm:spPr/>
      <dgm:t>
        <a:bodyPr/>
        <a:lstStyle/>
        <a:p>
          <a:pPr latinLnBrk="1"/>
          <a:endParaRPr lang="ko-KR" altLang="en-US">
            <a:latin typeface="HY헤드라인M" pitchFamily="18" charset="-127"/>
            <a:ea typeface="HY헤드라인M" pitchFamily="18" charset="-127"/>
          </a:endParaRPr>
        </a:p>
      </dgm:t>
    </dgm:pt>
    <dgm:pt modelId="{62D8F68A-0317-4673-97DC-6C9B7EA50380}" type="pres">
      <dgm:prSet presAssocID="{E3931D3C-01F9-45E9-BCE9-28E5EF00EA7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0F7CB5C-4D79-4BC5-A6F5-E13E74D273E9}" type="pres">
      <dgm:prSet presAssocID="{568A1281-7350-4B87-A6A2-54B25E862F57}" presName="composite" presStyleCnt="0"/>
      <dgm:spPr/>
    </dgm:pt>
    <dgm:pt modelId="{8C66F4C1-F571-4FAD-B4BE-00C8DBF483D4}" type="pres">
      <dgm:prSet presAssocID="{568A1281-7350-4B87-A6A2-54B25E862F5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152439B-F06F-446A-A1FA-249961111972}" type="pres">
      <dgm:prSet presAssocID="{568A1281-7350-4B87-A6A2-54B25E862F5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740BBC9-A98D-428C-B713-6A8ABEED9BD0}" type="pres">
      <dgm:prSet presAssocID="{0FF3603C-CB81-4AE5-A757-A21DD4ECB337}" presName="sp" presStyleCnt="0"/>
      <dgm:spPr/>
    </dgm:pt>
    <dgm:pt modelId="{4D3A650F-8A2B-441F-A4F8-5329F1AF7143}" type="pres">
      <dgm:prSet presAssocID="{26CEFA63-9CC0-412F-9155-99F8FF2EAD00}" presName="composite" presStyleCnt="0"/>
      <dgm:spPr/>
    </dgm:pt>
    <dgm:pt modelId="{45E02D98-01CE-4F3E-B92B-CD148038D038}" type="pres">
      <dgm:prSet presAssocID="{26CEFA63-9CC0-412F-9155-99F8FF2EAD0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35A27C-9ED7-44DA-96DA-8A08599A9DA9}" type="pres">
      <dgm:prSet presAssocID="{26CEFA63-9CC0-412F-9155-99F8FF2EAD00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3E531E-B1C8-4031-B437-7D4A6BEF3A46}" type="pres">
      <dgm:prSet presAssocID="{E6AF7E12-F838-4B10-8547-608D63CD0234}" presName="sp" presStyleCnt="0"/>
      <dgm:spPr/>
    </dgm:pt>
    <dgm:pt modelId="{0ADDD519-B01F-4EFC-A5E4-B58D2425FE59}" type="pres">
      <dgm:prSet presAssocID="{4DC4CC2D-C759-4981-891D-7691688C13C0}" presName="composite" presStyleCnt="0"/>
      <dgm:spPr/>
    </dgm:pt>
    <dgm:pt modelId="{97C1353D-C9DB-4C65-87C4-E432FCE131F8}" type="pres">
      <dgm:prSet presAssocID="{4DC4CC2D-C759-4981-891D-7691688C13C0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3449E2-647F-43A1-82E8-7898BDE706B6}" type="pres">
      <dgm:prSet presAssocID="{4DC4CC2D-C759-4981-891D-7691688C13C0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8901B0-64C4-4318-9795-D4D350133710}" type="pres">
      <dgm:prSet presAssocID="{56F0A30D-6979-436E-A39F-3D7612BC769B}" presName="sp" presStyleCnt="0"/>
      <dgm:spPr/>
    </dgm:pt>
    <dgm:pt modelId="{2F47CEBE-194E-47EB-A38B-BE491669F8A3}" type="pres">
      <dgm:prSet presAssocID="{CE73797A-4CB5-46D2-8CF0-E03DD7CDB2E1}" presName="composite" presStyleCnt="0"/>
      <dgm:spPr/>
    </dgm:pt>
    <dgm:pt modelId="{72634959-17A0-4B5A-BAC7-DD48414A6F8F}" type="pres">
      <dgm:prSet presAssocID="{CE73797A-4CB5-46D2-8CF0-E03DD7CDB2E1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1269E3E-D6E9-4795-904D-CA6848E1F86F}" type="pres">
      <dgm:prSet presAssocID="{CE73797A-4CB5-46D2-8CF0-E03DD7CDB2E1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90158E-CA5A-4D3D-A74C-4B303A47466C}" type="pres">
      <dgm:prSet presAssocID="{40FBB8D7-121B-48FB-9FDC-6564B39CD85E}" presName="sp" presStyleCnt="0"/>
      <dgm:spPr/>
    </dgm:pt>
    <dgm:pt modelId="{8016A061-03BF-4F5C-A771-B7460E2AE081}" type="pres">
      <dgm:prSet presAssocID="{EF68A385-D2B3-4B82-901D-8ABDE82097C2}" presName="composite" presStyleCnt="0"/>
      <dgm:spPr/>
    </dgm:pt>
    <dgm:pt modelId="{6E8FCA15-C1C8-46DF-BD89-AE3E67F0B24D}" type="pres">
      <dgm:prSet presAssocID="{EF68A385-D2B3-4B82-901D-8ABDE82097C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EC4A8E-0D82-4020-963A-6109C0BA2A12}" type="pres">
      <dgm:prSet presAssocID="{EF68A385-D2B3-4B82-901D-8ABDE82097C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9A73EF1-ECDF-45AE-9C71-0E457D34A10C}" type="presOf" srcId="{EF68A385-D2B3-4B82-901D-8ABDE82097C2}" destId="{6E8FCA15-C1C8-46DF-BD89-AE3E67F0B24D}" srcOrd="0" destOrd="0" presId="urn:microsoft.com/office/officeart/2005/8/layout/chevron2"/>
    <dgm:cxn modelId="{9288088C-C7FA-477D-8741-ED9AA8AD974D}" srcId="{4DC4CC2D-C759-4981-891D-7691688C13C0}" destId="{B066691C-909B-458C-AEFD-7CEE6E3F361E}" srcOrd="0" destOrd="0" parTransId="{5158630F-9AA9-40F0-A9D1-69BE3AC63BD7}" sibTransId="{D3B5AA89-3729-4695-916D-D896CFD947A4}"/>
    <dgm:cxn modelId="{7246E390-4DCC-432E-934E-E64A0EF5DC7B}" srcId="{CE73797A-4CB5-46D2-8CF0-E03DD7CDB2E1}" destId="{1B839E24-29BE-4EE5-9F48-7FAD7120BADE}" srcOrd="0" destOrd="0" parTransId="{6491CED7-B04B-4EBC-988A-7EB9B415A014}" sibTransId="{DDAE7A07-535F-4A00-B87E-D05EDD4E360B}"/>
    <dgm:cxn modelId="{31F9499E-5918-42FB-B126-3F691B50CE4B}" srcId="{568A1281-7350-4B87-A6A2-54B25E862F57}" destId="{29310AEB-1E47-40F3-818B-C79FC8B92018}" srcOrd="0" destOrd="0" parTransId="{E4A7BBFB-9177-41C6-AF46-EF63AF127091}" sibTransId="{04EB3837-7B5F-4798-BCE2-8531DFA94AB6}"/>
    <dgm:cxn modelId="{EB579F3B-3A93-43FF-908F-870AD3F3899B}" type="presOf" srcId="{1B839E24-29BE-4EE5-9F48-7FAD7120BADE}" destId="{81269E3E-D6E9-4795-904D-CA6848E1F86F}" srcOrd="0" destOrd="0" presId="urn:microsoft.com/office/officeart/2005/8/layout/chevron2"/>
    <dgm:cxn modelId="{3A9F2E3E-A996-45D9-A182-70578C8BFE4B}" type="presOf" srcId="{568A1281-7350-4B87-A6A2-54B25E862F57}" destId="{8C66F4C1-F571-4FAD-B4BE-00C8DBF483D4}" srcOrd="0" destOrd="0" presId="urn:microsoft.com/office/officeart/2005/8/layout/chevron2"/>
    <dgm:cxn modelId="{B3B674FD-4275-4058-858A-3F85D3319A9C}" type="presOf" srcId="{4DC4CC2D-C759-4981-891D-7691688C13C0}" destId="{97C1353D-C9DB-4C65-87C4-E432FCE131F8}" srcOrd="0" destOrd="0" presId="urn:microsoft.com/office/officeart/2005/8/layout/chevron2"/>
    <dgm:cxn modelId="{3A2A80F4-38EA-4DDC-9257-F8BF6C357129}" type="presOf" srcId="{B066691C-909B-458C-AEFD-7CEE6E3F361E}" destId="{E83449E2-647F-43A1-82E8-7898BDE706B6}" srcOrd="0" destOrd="0" presId="urn:microsoft.com/office/officeart/2005/8/layout/chevron2"/>
    <dgm:cxn modelId="{97CA48A7-5988-487B-82E1-2576A050D6F2}" srcId="{E3931D3C-01F9-45E9-BCE9-28E5EF00EA78}" destId="{4DC4CC2D-C759-4981-891D-7691688C13C0}" srcOrd="2" destOrd="0" parTransId="{D9F9863C-4B4B-442A-8FCA-00219CAC4B29}" sibTransId="{56F0A30D-6979-436E-A39F-3D7612BC769B}"/>
    <dgm:cxn modelId="{0B163C6E-74F8-4221-A62E-A1290F1018D8}" type="presOf" srcId="{528E4CBA-5062-4957-B4C7-8141F5F5A2E7}" destId="{8CEC4A8E-0D82-4020-963A-6109C0BA2A12}" srcOrd="0" destOrd="0" presId="urn:microsoft.com/office/officeart/2005/8/layout/chevron2"/>
    <dgm:cxn modelId="{7353AFD9-0568-4F9D-8029-61CFE1DC1CCE}" srcId="{26CEFA63-9CC0-412F-9155-99F8FF2EAD00}" destId="{AC15DE52-91E9-4F71-A2DB-A7F333C31EEE}" srcOrd="0" destOrd="0" parTransId="{5087A094-C152-4C6A-9F57-28ED7DD8CC7E}" sibTransId="{8CEFD37F-38A6-4E9E-B89E-85B45E0BAD66}"/>
    <dgm:cxn modelId="{C0E56E2C-3E01-487F-9D35-FB1CCD57B4AB}" srcId="{E3931D3C-01F9-45E9-BCE9-28E5EF00EA78}" destId="{EF68A385-D2B3-4B82-901D-8ABDE82097C2}" srcOrd="4" destOrd="0" parTransId="{2F016E16-2670-4E21-B7CF-85259BB6F1FE}" sibTransId="{06A7ECCA-3BFA-4154-BDF5-3F4458FA1D2E}"/>
    <dgm:cxn modelId="{58F1611A-692F-481E-BCCD-7E08DD34BD0F}" srcId="{EF68A385-D2B3-4B82-901D-8ABDE82097C2}" destId="{528E4CBA-5062-4957-B4C7-8141F5F5A2E7}" srcOrd="0" destOrd="0" parTransId="{F87658DD-CF54-4196-BD2B-6F5A0B7B0D4B}" sibTransId="{AE896251-27F0-4265-BFC4-D4D3B70D2C79}"/>
    <dgm:cxn modelId="{34B6EC9F-D7CA-4E68-A636-F2DDDA94D8CE}" srcId="{E3931D3C-01F9-45E9-BCE9-28E5EF00EA78}" destId="{CE73797A-4CB5-46D2-8CF0-E03DD7CDB2E1}" srcOrd="3" destOrd="0" parTransId="{0CC3ADBF-C76D-44AE-BF3C-4A41E965D42F}" sibTransId="{40FBB8D7-121B-48FB-9FDC-6564B39CD85E}"/>
    <dgm:cxn modelId="{49343DB7-6B4E-425A-BA7F-43AE7550DA0E}" srcId="{E3931D3C-01F9-45E9-BCE9-28E5EF00EA78}" destId="{26CEFA63-9CC0-412F-9155-99F8FF2EAD00}" srcOrd="1" destOrd="0" parTransId="{AADA9B5F-914A-47C6-AEE8-B399BD03C58B}" sibTransId="{E6AF7E12-F838-4B10-8547-608D63CD0234}"/>
    <dgm:cxn modelId="{A92D9424-E9F5-4DCA-87F7-1F913A15096D}" srcId="{E3931D3C-01F9-45E9-BCE9-28E5EF00EA78}" destId="{568A1281-7350-4B87-A6A2-54B25E862F57}" srcOrd="0" destOrd="0" parTransId="{88332194-6973-45DB-B18E-475DB4BC3B9E}" sibTransId="{0FF3603C-CB81-4AE5-A757-A21DD4ECB337}"/>
    <dgm:cxn modelId="{05CE6DEB-72F7-465D-A004-A6EDCB935726}" type="presOf" srcId="{29310AEB-1E47-40F3-818B-C79FC8B92018}" destId="{5152439B-F06F-446A-A1FA-249961111972}" srcOrd="0" destOrd="0" presId="urn:microsoft.com/office/officeart/2005/8/layout/chevron2"/>
    <dgm:cxn modelId="{086E92C2-0F2A-4E04-BFF9-5F0EDC431B65}" type="presOf" srcId="{E3931D3C-01F9-45E9-BCE9-28E5EF00EA78}" destId="{62D8F68A-0317-4673-97DC-6C9B7EA50380}" srcOrd="0" destOrd="0" presId="urn:microsoft.com/office/officeart/2005/8/layout/chevron2"/>
    <dgm:cxn modelId="{93A92D0E-9DFD-4E1A-A73B-60F1CAC99B73}" type="presOf" srcId="{AC15DE52-91E9-4F71-A2DB-A7F333C31EEE}" destId="{D435A27C-9ED7-44DA-96DA-8A08599A9DA9}" srcOrd="0" destOrd="0" presId="urn:microsoft.com/office/officeart/2005/8/layout/chevron2"/>
    <dgm:cxn modelId="{E9855B62-5A81-4835-B8A2-FE0EA0D29B5F}" type="presOf" srcId="{26CEFA63-9CC0-412F-9155-99F8FF2EAD00}" destId="{45E02D98-01CE-4F3E-B92B-CD148038D038}" srcOrd="0" destOrd="0" presId="urn:microsoft.com/office/officeart/2005/8/layout/chevron2"/>
    <dgm:cxn modelId="{849801DF-93F3-4B11-8FEE-4A8D139FDA7F}" type="presOf" srcId="{CE73797A-4CB5-46D2-8CF0-E03DD7CDB2E1}" destId="{72634959-17A0-4B5A-BAC7-DD48414A6F8F}" srcOrd="0" destOrd="0" presId="urn:microsoft.com/office/officeart/2005/8/layout/chevron2"/>
    <dgm:cxn modelId="{D5AF8062-589F-48D6-BA1D-2B5F0E429B90}" type="presParOf" srcId="{62D8F68A-0317-4673-97DC-6C9B7EA50380}" destId="{E0F7CB5C-4D79-4BC5-A6F5-E13E74D273E9}" srcOrd="0" destOrd="0" presId="urn:microsoft.com/office/officeart/2005/8/layout/chevron2"/>
    <dgm:cxn modelId="{C8D7D941-1F42-4976-AA8E-39C661835C1D}" type="presParOf" srcId="{E0F7CB5C-4D79-4BC5-A6F5-E13E74D273E9}" destId="{8C66F4C1-F571-4FAD-B4BE-00C8DBF483D4}" srcOrd="0" destOrd="0" presId="urn:microsoft.com/office/officeart/2005/8/layout/chevron2"/>
    <dgm:cxn modelId="{2761FD7D-F20C-46A0-B920-62FD78224741}" type="presParOf" srcId="{E0F7CB5C-4D79-4BC5-A6F5-E13E74D273E9}" destId="{5152439B-F06F-446A-A1FA-249961111972}" srcOrd="1" destOrd="0" presId="urn:microsoft.com/office/officeart/2005/8/layout/chevron2"/>
    <dgm:cxn modelId="{A6187833-D810-499F-9CDE-BBFD6B8E5BA5}" type="presParOf" srcId="{62D8F68A-0317-4673-97DC-6C9B7EA50380}" destId="{F740BBC9-A98D-428C-B713-6A8ABEED9BD0}" srcOrd="1" destOrd="0" presId="urn:microsoft.com/office/officeart/2005/8/layout/chevron2"/>
    <dgm:cxn modelId="{31C29C46-E416-47A2-B184-5C2C3CA57B02}" type="presParOf" srcId="{62D8F68A-0317-4673-97DC-6C9B7EA50380}" destId="{4D3A650F-8A2B-441F-A4F8-5329F1AF7143}" srcOrd="2" destOrd="0" presId="urn:microsoft.com/office/officeart/2005/8/layout/chevron2"/>
    <dgm:cxn modelId="{AA7EC9A1-8043-4768-8852-8F95C72D19C6}" type="presParOf" srcId="{4D3A650F-8A2B-441F-A4F8-5329F1AF7143}" destId="{45E02D98-01CE-4F3E-B92B-CD148038D038}" srcOrd="0" destOrd="0" presId="urn:microsoft.com/office/officeart/2005/8/layout/chevron2"/>
    <dgm:cxn modelId="{EB63D8F9-6229-488E-80B4-1A5BD5FACE13}" type="presParOf" srcId="{4D3A650F-8A2B-441F-A4F8-5329F1AF7143}" destId="{D435A27C-9ED7-44DA-96DA-8A08599A9DA9}" srcOrd="1" destOrd="0" presId="urn:microsoft.com/office/officeart/2005/8/layout/chevron2"/>
    <dgm:cxn modelId="{09E78660-5FAF-495C-A0E9-0A5259C18293}" type="presParOf" srcId="{62D8F68A-0317-4673-97DC-6C9B7EA50380}" destId="{1D3E531E-B1C8-4031-B437-7D4A6BEF3A46}" srcOrd="3" destOrd="0" presId="urn:microsoft.com/office/officeart/2005/8/layout/chevron2"/>
    <dgm:cxn modelId="{45B8EA70-1A65-4476-A56D-F998432AD89C}" type="presParOf" srcId="{62D8F68A-0317-4673-97DC-6C9B7EA50380}" destId="{0ADDD519-B01F-4EFC-A5E4-B58D2425FE59}" srcOrd="4" destOrd="0" presId="urn:microsoft.com/office/officeart/2005/8/layout/chevron2"/>
    <dgm:cxn modelId="{213E4B15-2E97-4173-BBE2-7695992FB92A}" type="presParOf" srcId="{0ADDD519-B01F-4EFC-A5E4-B58D2425FE59}" destId="{97C1353D-C9DB-4C65-87C4-E432FCE131F8}" srcOrd="0" destOrd="0" presId="urn:microsoft.com/office/officeart/2005/8/layout/chevron2"/>
    <dgm:cxn modelId="{6E46A995-C13B-4859-9A36-0BEBE008B700}" type="presParOf" srcId="{0ADDD519-B01F-4EFC-A5E4-B58D2425FE59}" destId="{E83449E2-647F-43A1-82E8-7898BDE706B6}" srcOrd="1" destOrd="0" presId="urn:microsoft.com/office/officeart/2005/8/layout/chevron2"/>
    <dgm:cxn modelId="{FB412650-097B-4CCD-AA1C-CD71FCC465DE}" type="presParOf" srcId="{62D8F68A-0317-4673-97DC-6C9B7EA50380}" destId="{7F8901B0-64C4-4318-9795-D4D350133710}" srcOrd="5" destOrd="0" presId="urn:microsoft.com/office/officeart/2005/8/layout/chevron2"/>
    <dgm:cxn modelId="{F2ACB26D-294E-46D2-9FD3-C9B2B34DB057}" type="presParOf" srcId="{62D8F68A-0317-4673-97DC-6C9B7EA50380}" destId="{2F47CEBE-194E-47EB-A38B-BE491669F8A3}" srcOrd="6" destOrd="0" presId="urn:microsoft.com/office/officeart/2005/8/layout/chevron2"/>
    <dgm:cxn modelId="{79886D12-CAD5-475C-A78E-4928AEF05DEC}" type="presParOf" srcId="{2F47CEBE-194E-47EB-A38B-BE491669F8A3}" destId="{72634959-17A0-4B5A-BAC7-DD48414A6F8F}" srcOrd="0" destOrd="0" presId="urn:microsoft.com/office/officeart/2005/8/layout/chevron2"/>
    <dgm:cxn modelId="{5C4048DD-677B-4808-99F5-8615FE78E3B1}" type="presParOf" srcId="{2F47CEBE-194E-47EB-A38B-BE491669F8A3}" destId="{81269E3E-D6E9-4795-904D-CA6848E1F86F}" srcOrd="1" destOrd="0" presId="urn:microsoft.com/office/officeart/2005/8/layout/chevron2"/>
    <dgm:cxn modelId="{73473F49-43E3-48BD-86B1-E3A157A27E8F}" type="presParOf" srcId="{62D8F68A-0317-4673-97DC-6C9B7EA50380}" destId="{AC90158E-CA5A-4D3D-A74C-4B303A47466C}" srcOrd="7" destOrd="0" presId="urn:microsoft.com/office/officeart/2005/8/layout/chevron2"/>
    <dgm:cxn modelId="{DDB0A7B0-58FB-44B3-A0D2-FE5E1B9BFE63}" type="presParOf" srcId="{62D8F68A-0317-4673-97DC-6C9B7EA50380}" destId="{8016A061-03BF-4F5C-A771-B7460E2AE081}" srcOrd="8" destOrd="0" presId="urn:microsoft.com/office/officeart/2005/8/layout/chevron2"/>
    <dgm:cxn modelId="{5E93D8C4-3A80-4960-B3EE-3710D836ED12}" type="presParOf" srcId="{8016A061-03BF-4F5C-A771-B7460E2AE081}" destId="{6E8FCA15-C1C8-46DF-BD89-AE3E67F0B24D}" srcOrd="0" destOrd="0" presId="urn:microsoft.com/office/officeart/2005/8/layout/chevron2"/>
    <dgm:cxn modelId="{467C3953-FDF9-4463-9DF8-454DB7BF0807}" type="presParOf" srcId="{8016A061-03BF-4F5C-A771-B7460E2AE081}" destId="{8CEC4A8E-0D82-4020-963A-6109C0BA2A1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5ED717-4104-47DB-8A64-61ABB1A47212}" type="doc">
      <dgm:prSet loTypeId="urn:microsoft.com/office/officeart/2005/8/layout/cycle2" loCatId="cycle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775148BC-3306-427C-B16F-83CBFA0C8F41}">
      <dgm:prSet phldrT="[텍스트]" custT="1"/>
      <dgm:spPr/>
      <dgm:t>
        <a:bodyPr/>
        <a:lstStyle/>
        <a:p>
          <a:pPr latinLnBrk="1"/>
          <a:r>
            <a:rPr lang="en-US" altLang="ko-KR" sz="2000" smtClean="0">
              <a:latin typeface="HY헤드라인M" pitchFamily="18" charset="-127"/>
              <a:ea typeface="HY헤드라인M" pitchFamily="18" charset="-127"/>
            </a:rPr>
            <a:t>1945</a:t>
          </a:r>
          <a:r>
            <a:rPr lang="ko-KR" altLang="en-US" sz="20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dirty="0">
            <a:latin typeface="HY헤드라인M" pitchFamily="18" charset="-127"/>
            <a:ea typeface="HY헤드라인M" pitchFamily="18" charset="-127"/>
          </a:endParaRPr>
        </a:p>
      </dgm:t>
    </dgm:pt>
    <dgm:pt modelId="{3289C91D-D0A3-49A0-B30A-A8D48D263343}" type="parTrans" cxnId="{77754693-726A-4720-804A-619AC3FCC0AE}">
      <dgm:prSet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DA2DE554-55EA-49DF-9752-521542565FB1}" type="sibTrans" cxnId="{77754693-726A-4720-804A-619AC3FCC0AE}">
      <dgm:prSet custT="1"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2265196-E34F-4D19-9195-13652345C5E1}">
      <dgm:prSet phldrT="[텍스트]" custT="1"/>
      <dgm:spPr/>
      <dgm:t>
        <a:bodyPr/>
        <a:lstStyle/>
        <a:p>
          <a:pPr latinLnBrk="1"/>
          <a:r>
            <a:rPr lang="en-US" altLang="ko-KR" sz="2000" smtClean="0">
              <a:latin typeface="HY헤드라인M" pitchFamily="18" charset="-127"/>
              <a:ea typeface="HY헤드라인M" pitchFamily="18" charset="-127"/>
            </a:rPr>
            <a:t>1948</a:t>
          </a:r>
          <a:r>
            <a:rPr lang="ko-KR" altLang="en-US" sz="20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dirty="0">
            <a:latin typeface="HY헤드라인M" pitchFamily="18" charset="-127"/>
            <a:ea typeface="HY헤드라인M" pitchFamily="18" charset="-127"/>
          </a:endParaRPr>
        </a:p>
      </dgm:t>
    </dgm:pt>
    <dgm:pt modelId="{0D32C6F2-9F87-49B7-AC30-6DA8CDA06A53}" type="parTrans" cxnId="{345E054E-3D05-4538-AEC9-CE1BD24181EE}">
      <dgm:prSet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1597B538-9512-464D-9245-C22B3F6C2B68}" type="sibTrans" cxnId="{345E054E-3D05-4538-AEC9-CE1BD24181EE}">
      <dgm:prSet custT="1"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0AAEFED9-E069-4C04-A3B6-3C68FE5F21B9}">
      <dgm:prSet phldrT="[텍스트]" custT="1"/>
      <dgm:spPr/>
      <dgm:t>
        <a:bodyPr/>
        <a:lstStyle/>
        <a:p>
          <a:pPr latinLnBrk="1"/>
          <a:r>
            <a:rPr lang="en-US" altLang="ko-KR" sz="2000" smtClean="0">
              <a:latin typeface="HY헤드라인M" pitchFamily="18" charset="-127"/>
              <a:ea typeface="HY헤드라인M" pitchFamily="18" charset="-127"/>
            </a:rPr>
            <a:t>1952</a:t>
          </a:r>
          <a:r>
            <a:rPr lang="ko-KR" altLang="en-US" sz="20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dirty="0">
            <a:latin typeface="HY헤드라인M" pitchFamily="18" charset="-127"/>
            <a:ea typeface="HY헤드라인M" pitchFamily="18" charset="-127"/>
          </a:endParaRPr>
        </a:p>
      </dgm:t>
    </dgm:pt>
    <dgm:pt modelId="{FB8D6598-068E-431E-B04F-01C7439FFA9C}" type="parTrans" cxnId="{0AE1F99E-6B41-47B2-A569-904C9E5D3784}">
      <dgm:prSet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F9AFD2B3-4767-4DC0-8328-1814D807A8AA}" type="sibTrans" cxnId="{0AE1F99E-6B41-47B2-A569-904C9E5D3784}">
      <dgm:prSet custT="1"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06CDC4E-0C94-47E7-8C2A-746070AC3C77}">
      <dgm:prSet phldrT="[텍스트]" custT="1"/>
      <dgm:spPr/>
      <dgm:t>
        <a:bodyPr/>
        <a:lstStyle/>
        <a:p>
          <a:pPr latinLnBrk="1"/>
          <a:r>
            <a:rPr lang="en-US" altLang="ko-KR" sz="2000" smtClean="0">
              <a:latin typeface="HY헤드라인M" pitchFamily="18" charset="-127"/>
              <a:ea typeface="HY헤드라인M" pitchFamily="18" charset="-127"/>
            </a:rPr>
            <a:t>1954</a:t>
          </a:r>
          <a:r>
            <a:rPr lang="ko-KR" altLang="en-US" sz="20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dirty="0">
            <a:latin typeface="HY헤드라인M" pitchFamily="18" charset="-127"/>
            <a:ea typeface="HY헤드라인M" pitchFamily="18" charset="-127"/>
          </a:endParaRPr>
        </a:p>
      </dgm:t>
    </dgm:pt>
    <dgm:pt modelId="{39BF3ACF-CA03-470A-AE7E-9FDD02AAF728}" type="parTrans" cxnId="{CD2D3F8C-445F-4315-B7FB-BDAD00B1FEFD}">
      <dgm:prSet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38E47405-07A9-44F8-9E52-F631518EFC61}" type="sibTrans" cxnId="{CD2D3F8C-445F-4315-B7FB-BDAD00B1FEFD}">
      <dgm:prSet custT="1"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299001E1-BF86-4B64-BB98-205E48711EB4}">
      <dgm:prSet phldrT="[텍스트]" custT="1"/>
      <dgm:spPr/>
      <dgm:t>
        <a:bodyPr/>
        <a:lstStyle/>
        <a:p>
          <a:pPr latinLnBrk="1"/>
          <a:r>
            <a:rPr lang="en-US" altLang="ko-KR" sz="2000" smtClean="0">
              <a:latin typeface="HY헤드라인M" pitchFamily="18" charset="-127"/>
              <a:ea typeface="HY헤드라인M" pitchFamily="18" charset="-127"/>
            </a:rPr>
            <a:t>1950</a:t>
          </a:r>
          <a:r>
            <a:rPr lang="ko-KR" altLang="en-US" sz="20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dirty="0">
            <a:latin typeface="HY헤드라인M" pitchFamily="18" charset="-127"/>
            <a:ea typeface="HY헤드라인M" pitchFamily="18" charset="-127"/>
          </a:endParaRPr>
        </a:p>
      </dgm:t>
    </dgm:pt>
    <dgm:pt modelId="{36F6CF50-297C-47CB-8BDB-C8BE37F79504}" type="parTrans" cxnId="{9256C0D6-F03F-4611-969D-991ADCD9507E}">
      <dgm:prSet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447AD17-6AB0-4983-998B-C8F2C9F0DE2B}" type="sibTrans" cxnId="{9256C0D6-F03F-4611-969D-991ADCD9507E}">
      <dgm:prSet custT="1"/>
      <dgm:spPr/>
      <dgm:t>
        <a:bodyPr/>
        <a:lstStyle/>
        <a:p>
          <a:pPr latinLnBrk="1"/>
          <a:endParaRPr lang="ko-KR" altLang="en-US" sz="20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72A9AABB-E907-4480-9676-F97264AC456F}" type="pres">
      <dgm:prSet presAssocID="{D05ED717-4104-47DB-8A64-61ABB1A4721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A8C680-8234-4EFC-998A-4C8F19C3987E}" type="pres">
      <dgm:prSet presAssocID="{775148BC-3306-427C-B16F-83CBFA0C8F41}" presName="node" presStyleLbl="node1" presStyleIdx="0" presStyleCnt="5" custScaleX="115847" custScaleY="11108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01AC21A-7D71-4124-B809-3FA90462B763}" type="pres">
      <dgm:prSet presAssocID="{DA2DE554-55EA-49DF-9752-521542565FB1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544D70D3-289D-4821-85FF-0BD800D9DC16}" type="pres">
      <dgm:prSet presAssocID="{DA2DE554-55EA-49DF-9752-521542565FB1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5185D2F2-CAB7-49E7-870D-4E1C52C9FDFF}" type="pres">
      <dgm:prSet presAssocID="{E2265196-E34F-4D19-9195-13652345C5E1}" presName="node" presStyleLbl="node1" presStyleIdx="1" presStyleCnt="5" custScaleX="115847" custScaleY="11108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52CDB0-A211-446A-AD1F-A296EC63542F}" type="pres">
      <dgm:prSet presAssocID="{1597B538-9512-464D-9245-C22B3F6C2B68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B335A3E8-0D2D-4D69-93C7-B18E9B1E2DB7}" type="pres">
      <dgm:prSet presAssocID="{1597B538-9512-464D-9245-C22B3F6C2B68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A246D785-7FA1-4622-AC14-57CC5AE2D0C0}" type="pres">
      <dgm:prSet presAssocID="{299001E1-BF86-4B64-BB98-205E48711EB4}" presName="node" presStyleLbl="node1" presStyleIdx="2" presStyleCnt="5" custScaleX="115847" custScaleY="11108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FC91456-F0AB-48B0-B738-F08ABD90D58B}" type="pres">
      <dgm:prSet presAssocID="{B447AD17-6AB0-4983-998B-C8F2C9F0DE2B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A37C9383-A1C6-4681-9A86-38E47EFF4D96}" type="pres">
      <dgm:prSet presAssocID="{B447AD17-6AB0-4983-998B-C8F2C9F0DE2B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356A1803-DB17-4FD3-AE50-471C1D1312CE}" type="pres">
      <dgm:prSet presAssocID="{0AAEFED9-E069-4C04-A3B6-3C68FE5F21B9}" presName="node" presStyleLbl="node1" presStyleIdx="3" presStyleCnt="5" custScaleX="115847" custScaleY="11108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71749A-DA64-489E-BFA3-C7A90DF7383A}" type="pres">
      <dgm:prSet presAssocID="{F9AFD2B3-4767-4DC0-8328-1814D807A8AA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C444DFF1-7A3F-423F-B23A-0F2C7A9F07D0}" type="pres">
      <dgm:prSet presAssocID="{F9AFD2B3-4767-4DC0-8328-1814D807A8AA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BA5EF591-C6C0-409A-BDFE-2D23019DDA8D}" type="pres">
      <dgm:prSet presAssocID="{B06CDC4E-0C94-47E7-8C2A-746070AC3C77}" presName="node" presStyleLbl="node1" presStyleIdx="4" presStyleCnt="5" custScaleX="115847" custScaleY="11108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AA8C920-E842-4286-8C17-DE9EC3E2740F}" type="pres">
      <dgm:prSet presAssocID="{38E47405-07A9-44F8-9E52-F631518EFC61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A9D6E48A-6F37-426C-936C-7F0CCE8E369C}" type="pres">
      <dgm:prSet presAssocID="{38E47405-07A9-44F8-9E52-F631518EFC61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01438A41-6A52-4E22-9421-FC1EDB7D1061}" type="presOf" srcId="{E2265196-E34F-4D19-9195-13652345C5E1}" destId="{5185D2F2-CAB7-49E7-870D-4E1C52C9FDFF}" srcOrd="0" destOrd="0" presId="urn:microsoft.com/office/officeart/2005/8/layout/cycle2"/>
    <dgm:cxn modelId="{1D2E7836-8F34-4DAD-A70C-64BBFAB0D275}" type="presOf" srcId="{B447AD17-6AB0-4983-998B-C8F2C9F0DE2B}" destId="{5FC91456-F0AB-48B0-B738-F08ABD90D58B}" srcOrd="0" destOrd="0" presId="urn:microsoft.com/office/officeart/2005/8/layout/cycle2"/>
    <dgm:cxn modelId="{332AF57D-42DD-4990-88FD-376BEEC8A4B9}" type="presOf" srcId="{1597B538-9512-464D-9245-C22B3F6C2B68}" destId="{8652CDB0-A211-446A-AD1F-A296EC63542F}" srcOrd="0" destOrd="0" presId="urn:microsoft.com/office/officeart/2005/8/layout/cycle2"/>
    <dgm:cxn modelId="{C697F404-6698-4DA2-A8EF-EB9F558A9DDF}" type="presOf" srcId="{38E47405-07A9-44F8-9E52-F631518EFC61}" destId="{A9D6E48A-6F37-426C-936C-7F0CCE8E369C}" srcOrd="1" destOrd="0" presId="urn:microsoft.com/office/officeart/2005/8/layout/cycle2"/>
    <dgm:cxn modelId="{D0BB8ED9-C1E4-4D21-A83F-4607FC2FCFC5}" type="presOf" srcId="{299001E1-BF86-4B64-BB98-205E48711EB4}" destId="{A246D785-7FA1-4622-AC14-57CC5AE2D0C0}" srcOrd="0" destOrd="0" presId="urn:microsoft.com/office/officeart/2005/8/layout/cycle2"/>
    <dgm:cxn modelId="{F94C16B0-F31F-4DDB-980C-A8879FF4A78E}" type="presOf" srcId="{1597B538-9512-464D-9245-C22B3F6C2B68}" destId="{B335A3E8-0D2D-4D69-93C7-B18E9B1E2DB7}" srcOrd="1" destOrd="0" presId="urn:microsoft.com/office/officeart/2005/8/layout/cycle2"/>
    <dgm:cxn modelId="{0AE1F99E-6B41-47B2-A569-904C9E5D3784}" srcId="{D05ED717-4104-47DB-8A64-61ABB1A47212}" destId="{0AAEFED9-E069-4C04-A3B6-3C68FE5F21B9}" srcOrd="3" destOrd="0" parTransId="{FB8D6598-068E-431E-B04F-01C7439FFA9C}" sibTransId="{F9AFD2B3-4767-4DC0-8328-1814D807A8AA}"/>
    <dgm:cxn modelId="{F4A9175C-9E7D-4D90-8CAB-D651060192AC}" type="presOf" srcId="{38E47405-07A9-44F8-9E52-F631518EFC61}" destId="{0AA8C920-E842-4286-8C17-DE9EC3E2740F}" srcOrd="0" destOrd="0" presId="urn:microsoft.com/office/officeart/2005/8/layout/cycle2"/>
    <dgm:cxn modelId="{F16980CA-9846-4BF8-934F-111AB101AF24}" type="presOf" srcId="{0AAEFED9-E069-4C04-A3B6-3C68FE5F21B9}" destId="{356A1803-DB17-4FD3-AE50-471C1D1312CE}" srcOrd="0" destOrd="0" presId="urn:microsoft.com/office/officeart/2005/8/layout/cycle2"/>
    <dgm:cxn modelId="{B9D96B9B-A146-46CD-AA01-A6B266179156}" type="presOf" srcId="{F9AFD2B3-4767-4DC0-8328-1814D807A8AA}" destId="{7B71749A-DA64-489E-BFA3-C7A90DF7383A}" srcOrd="0" destOrd="0" presId="urn:microsoft.com/office/officeart/2005/8/layout/cycle2"/>
    <dgm:cxn modelId="{8227468D-296B-4C7B-A537-B01330D79838}" type="presOf" srcId="{B06CDC4E-0C94-47E7-8C2A-746070AC3C77}" destId="{BA5EF591-C6C0-409A-BDFE-2D23019DDA8D}" srcOrd="0" destOrd="0" presId="urn:microsoft.com/office/officeart/2005/8/layout/cycle2"/>
    <dgm:cxn modelId="{101D511D-DBF3-43F9-A167-43E4232FF899}" type="presOf" srcId="{DA2DE554-55EA-49DF-9752-521542565FB1}" destId="{544D70D3-289D-4821-85FF-0BD800D9DC16}" srcOrd="1" destOrd="0" presId="urn:microsoft.com/office/officeart/2005/8/layout/cycle2"/>
    <dgm:cxn modelId="{77754693-726A-4720-804A-619AC3FCC0AE}" srcId="{D05ED717-4104-47DB-8A64-61ABB1A47212}" destId="{775148BC-3306-427C-B16F-83CBFA0C8F41}" srcOrd="0" destOrd="0" parTransId="{3289C91D-D0A3-49A0-B30A-A8D48D263343}" sibTransId="{DA2DE554-55EA-49DF-9752-521542565FB1}"/>
    <dgm:cxn modelId="{CD2D3F8C-445F-4315-B7FB-BDAD00B1FEFD}" srcId="{D05ED717-4104-47DB-8A64-61ABB1A47212}" destId="{B06CDC4E-0C94-47E7-8C2A-746070AC3C77}" srcOrd="4" destOrd="0" parTransId="{39BF3ACF-CA03-470A-AE7E-9FDD02AAF728}" sibTransId="{38E47405-07A9-44F8-9E52-F631518EFC61}"/>
    <dgm:cxn modelId="{6244BDDD-B99C-482F-97F2-39E016B7B543}" type="presOf" srcId="{DA2DE554-55EA-49DF-9752-521542565FB1}" destId="{D01AC21A-7D71-4124-B809-3FA90462B763}" srcOrd="0" destOrd="0" presId="urn:microsoft.com/office/officeart/2005/8/layout/cycle2"/>
    <dgm:cxn modelId="{916E025D-C8FE-458F-8684-B5AD0FEDA57C}" type="presOf" srcId="{B447AD17-6AB0-4983-998B-C8F2C9F0DE2B}" destId="{A37C9383-A1C6-4681-9A86-38E47EFF4D96}" srcOrd="1" destOrd="0" presId="urn:microsoft.com/office/officeart/2005/8/layout/cycle2"/>
    <dgm:cxn modelId="{42E2958A-2755-45E9-B7D6-453A6149FC0D}" type="presOf" srcId="{F9AFD2B3-4767-4DC0-8328-1814D807A8AA}" destId="{C444DFF1-7A3F-423F-B23A-0F2C7A9F07D0}" srcOrd="1" destOrd="0" presId="urn:microsoft.com/office/officeart/2005/8/layout/cycle2"/>
    <dgm:cxn modelId="{345E054E-3D05-4538-AEC9-CE1BD24181EE}" srcId="{D05ED717-4104-47DB-8A64-61ABB1A47212}" destId="{E2265196-E34F-4D19-9195-13652345C5E1}" srcOrd="1" destOrd="0" parTransId="{0D32C6F2-9F87-49B7-AC30-6DA8CDA06A53}" sibTransId="{1597B538-9512-464D-9245-C22B3F6C2B68}"/>
    <dgm:cxn modelId="{9624E754-7C02-4EF0-84AF-126A424AE3F7}" type="presOf" srcId="{775148BC-3306-427C-B16F-83CBFA0C8F41}" destId="{6DA8C680-8234-4EFC-998A-4C8F19C3987E}" srcOrd="0" destOrd="0" presId="urn:microsoft.com/office/officeart/2005/8/layout/cycle2"/>
    <dgm:cxn modelId="{9256C0D6-F03F-4611-969D-991ADCD9507E}" srcId="{D05ED717-4104-47DB-8A64-61ABB1A47212}" destId="{299001E1-BF86-4B64-BB98-205E48711EB4}" srcOrd="2" destOrd="0" parTransId="{36F6CF50-297C-47CB-8BDB-C8BE37F79504}" sibTransId="{B447AD17-6AB0-4983-998B-C8F2C9F0DE2B}"/>
    <dgm:cxn modelId="{F3CF6F58-435B-4609-B385-8B9C3C1D86D0}" type="presOf" srcId="{D05ED717-4104-47DB-8A64-61ABB1A47212}" destId="{72A9AABB-E907-4480-9676-F97264AC456F}" srcOrd="0" destOrd="0" presId="urn:microsoft.com/office/officeart/2005/8/layout/cycle2"/>
    <dgm:cxn modelId="{5BA27091-5299-4EA2-B9CE-6D84D412B759}" type="presParOf" srcId="{72A9AABB-E907-4480-9676-F97264AC456F}" destId="{6DA8C680-8234-4EFC-998A-4C8F19C3987E}" srcOrd="0" destOrd="0" presId="urn:microsoft.com/office/officeart/2005/8/layout/cycle2"/>
    <dgm:cxn modelId="{44D012B2-E783-45AF-A5C3-8CAF8A24B2A5}" type="presParOf" srcId="{72A9AABB-E907-4480-9676-F97264AC456F}" destId="{D01AC21A-7D71-4124-B809-3FA90462B763}" srcOrd="1" destOrd="0" presId="urn:microsoft.com/office/officeart/2005/8/layout/cycle2"/>
    <dgm:cxn modelId="{32E8F0B1-0F10-411B-A248-4FE7C74DFC12}" type="presParOf" srcId="{D01AC21A-7D71-4124-B809-3FA90462B763}" destId="{544D70D3-289D-4821-85FF-0BD800D9DC16}" srcOrd="0" destOrd="0" presId="urn:microsoft.com/office/officeart/2005/8/layout/cycle2"/>
    <dgm:cxn modelId="{B7ED4BEF-7C69-4506-B6AD-05D61CFA90C7}" type="presParOf" srcId="{72A9AABB-E907-4480-9676-F97264AC456F}" destId="{5185D2F2-CAB7-49E7-870D-4E1C52C9FDFF}" srcOrd="2" destOrd="0" presId="urn:microsoft.com/office/officeart/2005/8/layout/cycle2"/>
    <dgm:cxn modelId="{68B56D79-6F4E-48B6-9526-BB5E3F8FCFDF}" type="presParOf" srcId="{72A9AABB-E907-4480-9676-F97264AC456F}" destId="{8652CDB0-A211-446A-AD1F-A296EC63542F}" srcOrd="3" destOrd="0" presId="urn:microsoft.com/office/officeart/2005/8/layout/cycle2"/>
    <dgm:cxn modelId="{C521C42F-42C5-43D1-8C54-6EFE6AC17D8D}" type="presParOf" srcId="{8652CDB0-A211-446A-AD1F-A296EC63542F}" destId="{B335A3E8-0D2D-4D69-93C7-B18E9B1E2DB7}" srcOrd="0" destOrd="0" presId="urn:microsoft.com/office/officeart/2005/8/layout/cycle2"/>
    <dgm:cxn modelId="{808AD21B-55F4-4387-BA9E-3D2DA86B3F02}" type="presParOf" srcId="{72A9AABB-E907-4480-9676-F97264AC456F}" destId="{A246D785-7FA1-4622-AC14-57CC5AE2D0C0}" srcOrd="4" destOrd="0" presId="urn:microsoft.com/office/officeart/2005/8/layout/cycle2"/>
    <dgm:cxn modelId="{1757B7DF-EB0F-4065-BAA0-809958FC94C8}" type="presParOf" srcId="{72A9AABB-E907-4480-9676-F97264AC456F}" destId="{5FC91456-F0AB-48B0-B738-F08ABD90D58B}" srcOrd="5" destOrd="0" presId="urn:microsoft.com/office/officeart/2005/8/layout/cycle2"/>
    <dgm:cxn modelId="{ECB5F85A-82F7-4CC0-B4D8-C2D5F8771EF6}" type="presParOf" srcId="{5FC91456-F0AB-48B0-B738-F08ABD90D58B}" destId="{A37C9383-A1C6-4681-9A86-38E47EFF4D96}" srcOrd="0" destOrd="0" presId="urn:microsoft.com/office/officeart/2005/8/layout/cycle2"/>
    <dgm:cxn modelId="{1C12C3A6-D0EC-4F90-82EB-BD1DA00FA8F4}" type="presParOf" srcId="{72A9AABB-E907-4480-9676-F97264AC456F}" destId="{356A1803-DB17-4FD3-AE50-471C1D1312CE}" srcOrd="6" destOrd="0" presId="urn:microsoft.com/office/officeart/2005/8/layout/cycle2"/>
    <dgm:cxn modelId="{CAD91313-79B2-4C81-8581-029F1CD78369}" type="presParOf" srcId="{72A9AABB-E907-4480-9676-F97264AC456F}" destId="{7B71749A-DA64-489E-BFA3-C7A90DF7383A}" srcOrd="7" destOrd="0" presId="urn:microsoft.com/office/officeart/2005/8/layout/cycle2"/>
    <dgm:cxn modelId="{3D2C76ED-9D6C-4755-8BBA-E306404722AA}" type="presParOf" srcId="{7B71749A-DA64-489E-BFA3-C7A90DF7383A}" destId="{C444DFF1-7A3F-423F-B23A-0F2C7A9F07D0}" srcOrd="0" destOrd="0" presId="urn:microsoft.com/office/officeart/2005/8/layout/cycle2"/>
    <dgm:cxn modelId="{F1DC5A65-5472-4470-9BFF-6FC06AA2FAD6}" type="presParOf" srcId="{72A9AABB-E907-4480-9676-F97264AC456F}" destId="{BA5EF591-C6C0-409A-BDFE-2D23019DDA8D}" srcOrd="8" destOrd="0" presId="urn:microsoft.com/office/officeart/2005/8/layout/cycle2"/>
    <dgm:cxn modelId="{E15CD27B-9C35-43E5-B0E9-6F7919CAFD7A}" type="presParOf" srcId="{72A9AABB-E907-4480-9676-F97264AC456F}" destId="{0AA8C920-E842-4286-8C17-DE9EC3E2740F}" srcOrd="9" destOrd="0" presId="urn:microsoft.com/office/officeart/2005/8/layout/cycle2"/>
    <dgm:cxn modelId="{157DF656-C109-4459-834A-43AF44911DE7}" type="presParOf" srcId="{0AA8C920-E842-4286-8C17-DE9EC3E2740F}" destId="{A9D6E48A-6F37-426C-936C-7F0CCE8E369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0279C1-085C-4024-966C-870FEDF862B9}" type="doc">
      <dgm:prSet loTypeId="urn:microsoft.com/office/officeart/2005/8/layout/process2" loCatId="process" qsTypeId="urn:microsoft.com/office/officeart/2005/8/quickstyle/3d2" qsCatId="3D" csTypeId="urn:microsoft.com/office/officeart/2005/8/colors/accent4_2" csCatId="accent4" phldr="1"/>
      <dgm:spPr/>
    </dgm:pt>
    <dgm:pt modelId="{3A2B9BC9-04C4-4921-8E59-E4D475F2B888}">
      <dgm:prSet phldrT="[텍스트]" custT="1"/>
      <dgm:spPr/>
      <dgm:t>
        <a:bodyPr/>
        <a:lstStyle/>
        <a:p>
          <a:pPr latinLnBrk="1"/>
          <a:r>
            <a:rPr lang="en-US" altLang="ko-KR" sz="250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1957</a:t>
          </a:r>
          <a:r>
            <a:rPr lang="ko-KR" altLang="en-US" sz="250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년의 일본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350BC19F-2600-42B0-B627-1985F6E0CEC1}" type="parTrans" cxnId="{FED27AB9-8EC0-4601-ADFA-BBC2E41AFD6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40F0C9C9-0FA5-47BF-A65E-C7F82A390DD4}" type="sibTrans" cxnId="{FED27AB9-8EC0-4601-ADFA-BBC2E41AFD6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01941EE1-8FAE-4EDB-8189-68371C40CBAB}">
      <dgm:prSet phldrT="[텍스트]" custT="1"/>
      <dgm:spPr/>
      <dgm:t>
        <a:bodyPr/>
        <a:lstStyle/>
        <a:p>
          <a:pPr latinLnBrk="1"/>
          <a:r>
            <a:rPr lang="ko-KR" altLang="en-US" sz="250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종전직후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FC35C899-A5C1-4C98-A02E-E66C796E5024}" type="parTrans" cxnId="{BB0F810E-4B65-4D6D-A240-5FAC1469F982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823DE06B-9F70-4C43-9477-D9D980356B71}" type="sibTrans" cxnId="{BB0F810E-4B65-4D6D-A240-5FAC1469F982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16AB8A66-5BBA-4D11-B3D7-412675ECEC8D}">
      <dgm:prSet phldrT="[텍스트]" custT="1"/>
      <dgm:spPr/>
      <dgm:t>
        <a:bodyPr/>
        <a:lstStyle/>
        <a:p>
          <a:pPr latinLnBrk="1"/>
          <a:r>
            <a:rPr lang="en-US" altLang="ko-KR" sz="250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1993</a:t>
          </a:r>
          <a:r>
            <a:rPr lang="ko-KR" altLang="en-US" sz="250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 사회당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F904EC15-5281-4E52-B712-B93A7341881B}" type="parTrans" cxnId="{E525CE53-D31C-4E14-82FA-2D04BC2E54E1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F3FD0050-4B85-47D2-8841-2F391E016B44}" type="sibTrans" cxnId="{E525CE53-D31C-4E14-82FA-2D04BC2E54E1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</a:endParaRPr>
        </a:p>
      </dgm:t>
    </dgm:pt>
    <dgm:pt modelId="{0C5D238F-EA94-46D5-A128-1FB4AFD5345A}" type="pres">
      <dgm:prSet presAssocID="{9A0279C1-085C-4024-966C-870FEDF862B9}" presName="linearFlow" presStyleCnt="0">
        <dgm:presLayoutVars>
          <dgm:resizeHandles val="exact"/>
        </dgm:presLayoutVars>
      </dgm:prSet>
      <dgm:spPr/>
    </dgm:pt>
    <dgm:pt modelId="{4B1A3499-BFD9-41C8-8625-57C62F1F2889}" type="pres">
      <dgm:prSet presAssocID="{3A2B9BC9-04C4-4921-8E59-E4D475F2B888}" presName="node" presStyleLbl="node1" presStyleIdx="0" presStyleCnt="3" custScaleX="23437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65CAEF-3639-481E-82DF-EA53596F794B}" type="pres">
      <dgm:prSet presAssocID="{40F0C9C9-0FA5-47BF-A65E-C7F82A390DD4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06ECB429-F448-4041-8155-4BD3596F80C1}" type="pres">
      <dgm:prSet presAssocID="{40F0C9C9-0FA5-47BF-A65E-C7F82A390DD4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955A5760-79ED-4D48-82D9-13CF7F736036}" type="pres">
      <dgm:prSet presAssocID="{01941EE1-8FAE-4EDB-8189-68371C40CBAB}" presName="node" presStyleLbl="node1" presStyleIdx="1" presStyleCnt="3" custScaleX="23437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0A15A9-6426-40BF-9C08-7A6B0958CA3C}" type="pres">
      <dgm:prSet presAssocID="{823DE06B-9F70-4C43-9477-D9D980356B71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9183A9FA-B46D-428C-948D-1DC3266DE6D5}" type="pres">
      <dgm:prSet presAssocID="{823DE06B-9F70-4C43-9477-D9D980356B71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52D6A80-8366-4D36-8BE3-39A22A0A5A87}" type="pres">
      <dgm:prSet presAssocID="{16AB8A66-5BBA-4D11-B3D7-412675ECEC8D}" presName="node" presStyleLbl="node1" presStyleIdx="2" presStyleCnt="3" custScaleX="23437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3571BC-1AC7-4374-98F5-C9B72C5651A1}" type="presOf" srcId="{3A2B9BC9-04C4-4921-8E59-E4D475F2B888}" destId="{4B1A3499-BFD9-41C8-8625-57C62F1F2889}" srcOrd="0" destOrd="0" presId="urn:microsoft.com/office/officeart/2005/8/layout/process2"/>
    <dgm:cxn modelId="{11875ECF-BD1E-42C8-B61E-BB5098646500}" type="presOf" srcId="{01941EE1-8FAE-4EDB-8189-68371C40CBAB}" destId="{955A5760-79ED-4D48-82D9-13CF7F736036}" srcOrd="0" destOrd="0" presId="urn:microsoft.com/office/officeart/2005/8/layout/process2"/>
    <dgm:cxn modelId="{FED27AB9-8EC0-4601-ADFA-BBC2E41AFD6B}" srcId="{9A0279C1-085C-4024-966C-870FEDF862B9}" destId="{3A2B9BC9-04C4-4921-8E59-E4D475F2B888}" srcOrd="0" destOrd="0" parTransId="{350BC19F-2600-42B0-B627-1985F6E0CEC1}" sibTransId="{40F0C9C9-0FA5-47BF-A65E-C7F82A390DD4}"/>
    <dgm:cxn modelId="{022D8F9A-6A17-4B2C-A0AE-E490C0EB448F}" type="presOf" srcId="{40F0C9C9-0FA5-47BF-A65E-C7F82A390DD4}" destId="{06ECB429-F448-4041-8155-4BD3596F80C1}" srcOrd="1" destOrd="0" presId="urn:microsoft.com/office/officeart/2005/8/layout/process2"/>
    <dgm:cxn modelId="{31B81EFA-8E43-4702-8BD1-F2F51C61E12C}" type="presOf" srcId="{823DE06B-9F70-4C43-9477-D9D980356B71}" destId="{9183A9FA-B46D-428C-948D-1DC3266DE6D5}" srcOrd="1" destOrd="0" presId="urn:microsoft.com/office/officeart/2005/8/layout/process2"/>
    <dgm:cxn modelId="{D60347CE-E7B9-40FD-9477-B8E34BB0B560}" type="presOf" srcId="{40F0C9C9-0FA5-47BF-A65E-C7F82A390DD4}" destId="{C765CAEF-3639-481E-82DF-EA53596F794B}" srcOrd="0" destOrd="0" presId="urn:microsoft.com/office/officeart/2005/8/layout/process2"/>
    <dgm:cxn modelId="{80F7F769-5AFC-4C21-9268-9EFECA9B4F09}" type="presOf" srcId="{9A0279C1-085C-4024-966C-870FEDF862B9}" destId="{0C5D238F-EA94-46D5-A128-1FB4AFD5345A}" srcOrd="0" destOrd="0" presId="urn:microsoft.com/office/officeart/2005/8/layout/process2"/>
    <dgm:cxn modelId="{6BC3F302-7FD1-4C21-8EBA-137B1D418ADA}" type="presOf" srcId="{16AB8A66-5BBA-4D11-B3D7-412675ECEC8D}" destId="{F52D6A80-8366-4D36-8BE3-39A22A0A5A87}" srcOrd="0" destOrd="0" presId="urn:microsoft.com/office/officeart/2005/8/layout/process2"/>
    <dgm:cxn modelId="{0167E47F-D217-4784-B190-B2B1A1F2F0A4}" type="presOf" srcId="{823DE06B-9F70-4C43-9477-D9D980356B71}" destId="{680A15A9-6426-40BF-9C08-7A6B0958CA3C}" srcOrd="0" destOrd="0" presId="urn:microsoft.com/office/officeart/2005/8/layout/process2"/>
    <dgm:cxn modelId="{E525CE53-D31C-4E14-82FA-2D04BC2E54E1}" srcId="{9A0279C1-085C-4024-966C-870FEDF862B9}" destId="{16AB8A66-5BBA-4D11-B3D7-412675ECEC8D}" srcOrd="2" destOrd="0" parTransId="{F904EC15-5281-4E52-B712-B93A7341881B}" sibTransId="{F3FD0050-4B85-47D2-8841-2F391E016B44}"/>
    <dgm:cxn modelId="{BB0F810E-4B65-4D6D-A240-5FAC1469F982}" srcId="{9A0279C1-085C-4024-966C-870FEDF862B9}" destId="{01941EE1-8FAE-4EDB-8189-68371C40CBAB}" srcOrd="1" destOrd="0" parTransId="{FC35C899-A5C1-4C98-A02E-E66C796E5024}" sibTransId="{823DE06B-9F70-4C43-9477-D9D980356B71}"/>
    <dgm:cxn modelId="{21527A3E-D55F-4C02-8D1C-EDB13C500867}" type="presParOf" srcId="{0C5D238F-EA94-46D5-A128-1FB4AFD5345A}" destId="{4B1A3499-BFD9-41C8-8625-57C62F1F2889}" srcOrd="0" destOrd="0" presId="urn:microsoft.com/office/officeart/2005/8/layout/process2"/>
    <dgm:cxn modelId="{D90AD6FE-5863-451A-A1BF-3EC0F3BC9D5C}" type="presParOf" srcId="{0C5D238F-EA94-46D5-A128-1FB4AFD5345A}" destId="{C765CAEF-3639-481E-82DF-EA53596F794B}" srcOrd="1" destOrd="0" presId="urn:microsoft.com/office/officeart/2005/8/layout/process2"/>
    <dgm:cxn modelId="{6AD8D02B-5973-4075-BF08-6029E2D783B1}" type="presParOf" srcId="{C765CAEF-3639-481E-82DF-EA53596F794B}" destId="{06ECB429-F448-4041-8155-4BD3596F80C1}" srcOrd="0" destOrd="0" presId="urn:microsoft.com/office/officeart/2005/8/layout/process2"/>
    <dgm:cxn modelId="{09F8755D-859B-4A55-BE40-521F775C83D7}" type="presParOf" srcId="{0C5D238F-EA94-46D5-A128-1FB4AFD5345A}" destId="{955A5760-79ED-4D48-82D9-13CF7F736036}" srcOrd="2" destOrd="0" presId="urn:microsoft.com/office/officeart/2005/8/layout/process2"/>
    <dgm:cxn modelId="{19D73988-AFFB-4E45-BE76-2DBD8E4EDBA8}" type="presParOf" srcId="{0C5D238F-EA94-46D5-A128-1FB4AFD5345A}" destId="{680A15A9-6426-40BF-9C08-7A6B0958CA3C}" srcOrd="3" destOrd="0" presId="urn:microsoft.com/office/officeart/2005/8/layout/process2"/>
    <dgm:cxn modelId="{2295013B-3C36-42D3-8FAD-9358F45995B3}" type="presParOf" srcId="{680A15A9-6426-40BF-9C08-7A6B0958CA3C}" destId="{9183A9FA-B46D-428C-948D-1DC3266DE6D5}" srcOrd="0" destOrd="0" presId="urn:microsoft.com/office/officeart/2005/8/layout/process2"/>
    <dgm:cxn modelId="{0B28AE8B-0905-447F-B587-E00B2ED694E8}" type="presParOf" srcId="{0C5D238F-EA94-46D5-A128-1FB4AFD5345A}" destId="{F52D6A80-8366-4D36-8BE3-39A22A0A5A87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62D502-6062-4AD2-829D-9B1254E753A9}" type="doc">
      <dgm:prSet loTypeId="urn:microsoft.com/office/officeart/2005/8/layout/matrix1" loCatId="matrix" qsTypeId="urn:microsoft.com/office/officeart/2005/8/quickstyle/3d3" qsCatId="3D" csTypeId="urn:microsoft.com/office/officeart/2005/8/colors/accent4_4" csCatId="accent4" phldr="1"/>
      <dgm:spPr/>
      <dgm:t>
        <a:bodyPr/>
        <a:lstStyle/>
        <a:p>
          <a:pPr latinLnBrk="1"/>
          <a:endParaRPr lang="ko-KR" altLang="en-US"/>
        </a:p>
      </dgm:t>
    </dgm:pt>
    <dgm:pt modelId="{78B9154D-8A03-4A1F-9204-F903F14677D6}">
      <dgm:prSet phldrT="[텍스트]" custT="1"/>
      <dgm:spPr>
        <a:solidFill>
          <a:schemeClr val="tx1"/>
        </a:solidFill>
      </dgm:spPr>
      <dgm:t>
        <a:bodyPr anchor="ctr" anchorCtr="0"/>
        <a:lstStyle/>
        <a:p>
          <a:pPr latinLnBrk="1"/>
          <a:r>
            <a:rPr lang="ko-KR" altLang="en-US" sz="25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rPr>
            <a:t>군비화</a:t>
          </a:r>
          <a:endParaRPr lang="ko-KR" altLang="en-US" sz="2500" dirty="0">
            <a:solidFill>
              <a:schemeClr val="bg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21F91ACA-F2D2-434B-A715-67A5AC960350}" type="parTrans" cxnId="{2E31092A-613F-46F8-A946-39B51AEDC3B0}">
      <dgm:prSet/>
      <dgm:spPr/>
      <dgm:t>
        <a:bodyPr/>
        <a:lstStyle/>
        <a:p>
          <a:pPr latinLnBrk="1"/>
          <a:endParaRPr lang="ko-KR" altLang="en-US"/>
        </a:p>
      </dgm:t>
    </dgm:pt>
    <dgm:pt modelId="{73D49274-938F-4B45-9774-A4F7A4654702}" type="sibTrans" cxnId="{2E31092A-613F-46F8-A946-39B51AEDC3B0}">
      <dgm:prSet/>
      <dgm:spPr/>
      <dgm:t>
        <a:bodyPr/>
        <a:lstStyle/>
        <a:p>
          <a:pPr latinLnBrk="1"/>
          <a:endParaRPr lang="ko-KR" altLang="en-US"/>
        </a:p>
      </dgm:t>
    </dgm:pt>
    <dgm:pt modelId="{50DAA82E-5381-4392-B56A-A3C211CAC29C}">
      <dgm:prSet phldrT="[텍스트]" custT="1"/>
      <dgm:spPr/>
      <dgm:t>
        <a:bodyPr anchor="b" anchorCtr="0"/>
        <a:lstStyle/>
        <a:p>
          <a:pPr latinLnBrk="1"/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러시아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7A351006-144E-4E6A-8EDF-44C82582F192}" type="parTrans" cxnId="{331D093F-44B7-4D8C-BFD4-2D719EB630E1}">
      <dgm:prSet/>
      <dgm:spPr/>
      <dgm:t>
        <a:bodyPr/>
        <a:lstStyle/>
        <a:p>
          <a:pPr latinLnBrk="1"/>
          <a:endParaRPr lang="ko-KR" altLang="en-US"/>
        </a:p>
      </dgm:t>
    </dgm:pt>
    <dgm:pt modelId="{3A8413BD-E342-48F6-B0B1-52FFEFC4534B}" type="sibTrans" cxnId="{331D093F-44B7-4D8C-BFD4-2D719EB630E1}">
      <dgm:prSet/>
      <dgm:spPr/>
      <dgm:t>
        <a:bodyPr/>
        <a:lstStyle/>
        <a:p>
          <a:pPr latinLnBrk="1"/>
          <a:endParaRPr lang="ko-KR" altLang="en-US"/>
        </a:p>
      </dgm:t>
    </dgm:pt>
    <dgm:pt modelId="{FAE7BE06-F4DE-44B1-924E-E319B34A4782}">
      <dgm:prSet phldrT="[텍스트]" custT="1"/>
      <dgm:spPr/>
      <dgm:t>
        <a:bodyPr anchor="b" anchorCtr="0"/>
        <a:lstStyle/>
        <a:p>
          <a:pPr latinLnBrk="1"/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중국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35902EDF-98B5-489E-9676-F0E5F736540B}" type="parTrans" cxnId="{D00E2825-7325-4BB5-B667-27100723E880}">
      <dgm:prSet/>
      <dgm:spPr/>
      <dgm:t>
        <a:bodyPr/>
        <a:lstStyle/>
        <a:p>
          <a:pPr latinLnBrk="1"/>
          <a:endParaRPr lang="ko-KR" altLang="en-US"/>
        </a:p>
      </dgm:t>
    </dgm:pt>
    <dgm:pt modelId="{B13729F8-3CEC-4298-8247-C966BDA167DE}" type="sibTrans" cxnId="{D00E2825-7325-4BB5-B667-27100723E880}">
      <dgm:prSet/>
      <dgm:spPr/>
      <dgm:t>
        <a:bodyPr/>
        <a:lstStyle/>
        <a:p>
          <a:pPr latinLnBrk="1"/>
          <a:endParaRPr lang="ko-KR" altLang="en-US"/>
        </a:p>
      </dgm:t>
    </dgm:pt>
    <dgm:pt modelId="{91487783-63E1-40FC-8628-140AF5ABE934}">
      <dgm:prSet phldrT="[텍스트]" custT="1"/>
      <dgm:spPr/>
      <dgm:t>
        <a:bodyPr anchor="t" anchorCtr="0"/>
        <a:lstStyle/>
        <a:p>
          <a:pPr latinLnBrk="1"/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한반도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6BF04531-1F02-42E1-8A2B-83A931E36EDD}" type="parTrans" cxnId="{8B83512A-EE09-4BFF-A9CC-D75475255760}">
      <dgm:prSet/>
      <dgm:spPr/>
      <dgm:t>
        <a:bodyPr/>
        <a:lstStyle/>
        <a:p>
          <a:pPr latinLnBrk="1"/>
          <a:endParaRPr lang="ko-KR" altLang="en-US"/>
        </a:p>
      </dgm:t>
    </dgm:pt>
    <dgm:pt modelId="{910A6535-F495-4BAE-BA9D-99EC9D396B95}" type="sibTrans" cxnId="{8B83512A-EE09-4BFF-A9CC-D75475255760}">
      <dgm:prSet/>
      <dgm:spPr/>
      <dgm:t>
        <a:bodyPr/>
        <a:lstStyle/>
        <a:p>
          <a:pPr latinLnBrk="1"/>
          <a:endParaRPr lang="ko-KR" altLang="en-US"/>
        </a:p>
      </dgm:t>
    </dgm:pt>
    <dgm:pt modelId="{7868E6FF-BFBC-4C0E-8A92-385C1DCD8CFA}">
      <dgm:prSet phldrT="[텍스트]" custT="1"/>
      <dgm:spPr/>
      <dgm:t>
        <a:bodyPr anchor="t" anchorCtr="0"/>
        <a:lstStyle/>
        <a:p>
          <a:pPr latinLnBrk="1"/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미국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CEA2F898-014C-476B-B1F5-361DC1EC0344}" type="parTrans" cxnId="{FA3F7A00-9292-4081-B82C-9099811628A0}">
      <dgm:prSet/>
      <dgm:spPr/>
      <dgm:t>
        <a:bodyPr/>
        <a:lstStyle/>
        <a:p>
          <a:pPr latinLnBrk="1"/>
          <a:endParaRPr lang="ko-KR" altLang="en-US"/>
        </a:p>
      </dgm:t>
    </dgm:pt>
    <dgm:pt modelId="{88D3A206-376C-4308-8695-EFF7A919F516}" type="sibTrans" cxnId="{FA3F7A00-9292-4081-B82C-9099811628A0}">
      <dgm:prSet/>
      <dgm:spPr/>
      <dgm:t>
        <a:bodyPr/>
        <a:lstStyle/>
        <a:p>
          <a:pPr latinLnBrk="1"/>
          <a:endParaRPr lang="ko-KR" altLang="en-US"/>
        </a:p>
      </dgm:t>
    </dgm:pt>
    <dgm:pt modelId="{FD52BC6F-D4CE-43D7-B80E-FA6A7AE6365F}" type="pres">
      <dgm:prSet presAssocID="{FB62D502-6062-4AD2-829D-9B1254E753A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17BC7A6-2FBE-4A61-BFEC-FAF7D951E4DF}" type="pres">
      <dgm:prSet presAssocID="{FB62D502-6062-4AD2-829D-9B1254E753A9}" presName="matrix" presStyleCnt="0"/>
      <dgm:spPr/>
    </dgm:pt>
    <dgm:pt modelId="{6943E33E-BF8D-4BFB-A909-A15C70F8DF31}" type="pres">
      <dgm:prSet presAssocID="{FB62D502-6062-4AD2-829D-9B1254E753A9}" presName="tile1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A1D612F5-3B7D-4F5C-88F9-D1F151DD9884}" type="pres">
      <dgm:prSet presAssocID="{FB62D502-6062-4AD2-829D-9B1254E753A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AD41F82-4195-4BAF-851E-FBD2F7A8142C}" type="pres">
      <dgm:prSet presAssocID="{FB62D502-6062-4AD2-829D-9B1254E753A9}" presName="tile2" presStyleLbl="node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AA2CAC9-BFA8-489D-97EE-DB4BF83B31A6}" type="pres">
      <dgm:prSet presAssocID="{FB62D502-6062-4AD2-829D-9B1254E753A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9C046B4-4F2F-4BC0-AF2A-66CBE0BA6C10}" type="pres">
      <dgm:prSet presAssocID="{FB62D502-6062-4AD2-829D-9B1254E753A9}" presName="tile3" presStyleLbl="node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CCB8C9B0-1759-4555-8AFA-59056E34109F}" type="pres">
      <dgm:prSet presAssocID="{FB62D502-6062-4AD2-829D-9B1254E753A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4C7734-FF68-4FE2-9CAC-BB5EF4759108}" type="pres">
      <dgm:prSet presAssocID="{FB62D502-6062-4AD2-829D-9B1254E753A9}" presName="tile4" presStyleLbl="node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01E412A9-A45D-4EFF-80EE-FE7D0F383FA0}" type="pres">
      <dgm:prSet presAssocID="{FB62D502-6062-4AD2-829D-9B1254E753A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B6B1AEB-65B9-4732-9DB9-B70F64E6231E}" type="pres">
      <dgm:prSet presAssocID="{FB62D502-6062-4AD2-829D-9B1254E753A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A3F7A00-9292-4081-B82C-9099811628A0}" srcId="{78B9154D-8A03-4A1F-9204-F903F14677D6}" destId="{7868E6FF-BFBC-4C0E-8A92-385C1DCD8CFA}" srcOrd="3" destOrd="0" parTransId="{CEA2F898-014C-476B-B1F5-361DC1EC0344}" sibTransId="{88D3A206-376C-4308-8695-EFF7A919F516}"/>
    <dgm:cxn modelId="{499231B5-395F-4CF9-9983-30DEF71F5EA5}" type="presOf" srcId="{91487783-63E1-40FC-8628-140AF5ABE934}" destId="{F9C046B4-4F2F-4BC0-AF2A-66CBE0BA6C10}" srcOrd="0" destOrd="0" presId="urn:microsoft.com/office/officeart/2005/8/layout/matrix1"/>
    <dgm:cxn modelId="{25EABCDC-D59B-4516-A6C8-09191EE17417}" type="presOf" srcId="{7868E6FF-BFBC-4C0E-8A92-385C1DCD8CFA}" destId="{01E412A9-A45D-4EFF-80EE-FE7D0F383FA0}" srcOrd="1" destOrd="0" presId="urn:microsoft.com/office/officeart/2005/8/layout/matrix1"/>
    <dgm:cxn modelId="{331D093F-44B7-4D8C-BFD4-2D719EB630E1}" srcId="{78B9154D-8A03-4A1F-9204-F903F14677D6}" destId="{50DAA82E-5381-4392-B56A-A3C211CAC29C}" srcOrd="0" destOrd="0" parTransId="{7A351006-144E-4E6A-8EDF-44C82582F192}" sibTransId="{3A8413BD-E342-48F6-B0B1-52FFEFC4534B}"/>
    <dgm:cxn modelId="{2E31092A-613F-46F8-A946-39B51AEDC3B0}" srcId="{FB62D502-6062-4AD2-829D-9B1254E753A9}" destId="{78B9154D-8A03-4A1F-9204-F903F14677D6}" srcOrd="0" destOrd="0" parTransId="{21F91ACA-F2D2-434B-A715-67A5AC960350}" sibTransId="{73D49274-938F-4B45-9774-A4F7A4654702}"/>
    <dgm:cxn modelId="{BE9A6823-3EA6-47BE-809A-D8743B8836B0}" type="presOf" srcId="{FAE7BE06-F4DE-44B1-924E-E319B34A4782}" destId="{1AD41F82-4195-4BAF-851E-FBD2F7A8142C}" srcOrd="0" destOrd="0" presId="urn:microsoft.com/office/officeart/2005/8/layout/matrix1"/>
    <dgm:cxn modelId="{181FC451-75F9-4086-A8E3-05759649E643}" type="presOf" srcId="{FAE7BE06-F4DE-44B1-924E-E319B34A4782}" destId="{FAA2CAC9-BFA8-489D-97EE-DB4BF83B31A6}" srcOrd="1" destOrd="0" presId="urn:microsoft.com/office/officeart/2005/8/layout/matrix1"/>
    <dgm:cxn modelId="{9C4FB5CA-0734-4453-80B1-466B02AB406B}" type="presOf" srcId="{78B9154D-8A03-4A1F-9204-F903F14677D6}" destId="{6B6B1AEB-65B9-4732-9DB9-B70F64E6231E}" srcOrd="0" destOrd="0" presId="urn:microsoft.com/office/officeart/2005/8/layout/matrix1"/>
    <dgm:cxn modelId="{D00E2825-7325-4BB5-B667-27100723E880}" srcId="{78B9154D-8A03-4A1F-9204-F903F14677D6}" destId="{FAE7BE06-F4DE-44B1-924E-E319B34A4782}" srcOrd="1" destOrd="0" parTransId="{35902EDF-98B5-489E-9676-F0E5F736540B}" sibTransId="{B13729F8-3CEC-4298-8247-C966BDA167DE}"/>
    <dgm:cxn modelId="{E3119052-79AB-4EEF-831D-2945E0587276}" type="presOf" srcId="{7868E6FF-BFBC-4C0E-8A92-385C1DCD8CFA}" destId="{ED4C7734-FF68-4FE2-9CAC-BB5EF4759108}" srcOrd="0" destOrd="0" presId="urn:microsoft.com/office/officeart/2005/8/layout/matrix1"/>
    <dgm:cxn modelId="{890E6955-0A1A-42EE-B38F-6A5968497A30}" type="presOf" srcId="{FB62D502-6062-4AD2-829D-9B1254E753A9}" destId="{FD52BC6F-D4CE-43D7-B80E-FA6A7AE6365F}" srcOrd="0" destOrd="0" presId="urn:microsoft.com/office/officeart/2005/8/layout/matrix1"/>
    <dgm:cxn modelId="{D79B2A05-2A97-4393-AB61-ADB3A147F0DF}" type="presOf" srcId="{91487783-63E1-40FC-8628-140AF5ABE934}" destId="{CCB8C9B0-1759-4555-8AFA-59056E34109F}" srcOrd="1" destOrd="0" presId="urn:microsoft.com/office/officeart/2005/8/layout/matrix1"/>
    <dgm:cxn modelId="{8B83512A-EE09-4BFF-A9CC-D75475255760}" srcId="{78B9154D-8A03-4A1F-9204-F903F14677D6}" destId="{91487783-63E1-40FC-8628-140AF5ABE934}" srcOrd="2" destOrd="0" parTransId="{6BF04531-1F02-42E1-8A2B-83A931E36EDD}" sibTransId="{910A6535-F495-4BAE-BA9D-99EC9D396B95}"/>
    <dgm:cxn modelId="{DBCC52A6-A9C9-4DE8-8DFB-07CA221861A5}" type="presOf" srcId="{50DAA82E-5381-4392-B56A-A3C211CAC29C}" destId="{6943E33E-BF8D-4BFB-A909-A15C70F8DF31}" srcOrd="0" destOrd="0" presId="urn:microsoft.com/office/officeart/2005/8/layout/matrix1"/>
    <dgm:cxn modelId="{19FEE3AC-52E5-4B55-8D6D-49B1983B8D19}" type="presOf" srcId="{50DAA82E-5381-4392-B56A-A3C211CAC29C}" destId="{A1D612F5-3B7D-4F5C-88F9-D1F151DD9884}" srcOrd="1" destOrd="0" presId="urn:microsoft.com/office/officeart/2005/8/layout/matrix1"/>
    <dgm:cxn modelId="{6EDD1AA1-A08D-4288-88DD-B3A6A90E938E}" type="presParOf" srcId="{FD52BC6F-D4CE-43D7-B80E-FA6A7AE6365F}" destId="{117BC7A6-2FBE-4A61-BFEC-FAF7D951E4DF}" srcOrd="0" destOrd="0" presId="urn:microsoft.com/office/officeart/2005/8/layout/matrix1"/>
    <dgm:cxn modelId="{8E80DC85-A141-467D-B3E8-140C9C9F1725}" type="presParOf" srcId="{117BC7A6-2FBE-4A61-BFEC-FAF7D951E4DF}" destId="{6943E33E-BF8D-4BFB-A909-A15C70F8DF31}" srcOrd="0" destOrd="0" presId="urn:microsoft.com/office/officeart/2005/8/layout/matrix1"/>
    <dgm:cxn modelId="{B07032B3-34B1-4148-9709-0443105AF8DC}" type="presParOf" srcId="{117BC7A6-2FBE-4A61-BFEC-FAF7D951E4DF}" destId="{A1D612F5-3B7D-4F5C-88F9-D1F151DD9884}" srcOrd="1" destOrd="0" presId="urn:microsoft.com/office/officeart/2005/8/layout/matrix1"/>
    <dgm:cxn modelId="{481A94E5-3612-4017-B9B5-06C9831D706F}" type="presParOf" srcId="{117BC7A6-2FBE-4A61-BFEC-FAF7D951E4DF}" destId="{1AD41F82-4195-4BAF-851E-FBD2F7A8142C}" srcOrd="2" destOrd="0" presId="urn:microsoft.com/office/officeart/2005/8/layout/matrix1"/>
    <dgm:cxn modelId="{3D95E3D3-8848-46B5-BCF6-36D43BA01670}" type="presParOf" srcId="{117BC7A6-2FBE-4A61-BFEC-FAF7D951E4DF}" destId="{FAA2CAC9-BFA8-489D-97EE-DB4BF83B31A6}" srcOrd="3" destOrd="0" presId="urn:microsoft.com/office/officeart/2005/8/layout/matrix1"/>
    <dgm:cxn modelId="{D0F84759-CC13-40C5-A874-DD0DBE07561B}" type="presParOf" srcId="{117BC7A6-2FBE-4A61-BFEC-FAF7D951E4DF}" destId="{F9C046B4-4F2F-4BC0-AF2A-66CBE0BA6C10}" srcOrd="4" destOrd="0" presId="urn:microsoft.com/office/officeart/2005/8/layout/matrix1"/>
    <dgm:cxn modelId="{DD2FDD54-9348-4BA8-BC4A-94EBFF457B71}" type="presParOf" srcId="{117BC7A6-2FBE-4A61-BFEC-FAF7D951E4DF}" destId="{CCB8C9B0-1759-4555-8AFA-59056E34109F}" srcOrd="5" destOrd="0" presId="urn:microsoft.com/office/officeart/2005/8/layout/matrix1"/>
    <dgm:cxn modelId="{E41C745C-8874-48E8-BAFD-8D094FF72B47}" type="presParOf" srcId="{117BC7A6-2FBE-4A61-BFEC-FAF7D951E4DF}" destId="{ED4C7734-FF68-4FE2-9CAC-BB5EF4759108}" srcOrd="6" destOrd="0" presId="urn:microsoft.com/office/officeart/2005/8/layout/matrix1"/>
    <dgm:cxn modelId="{149CF323-EBE1-4C02-862E-1619D9AA3895}" type="presParOf" srcId="{117BC7A6-2FBE-4A61-BFEC-FAF7D951E4DF}" destId="{01E412A9-A45D-4EFF-80EE-FE7D0F383FA0}" srcOrd="7" destOrd="0" presId="urn:microsoft.com/office/officeart/2005/8/layout/matrix1"/>
    <dgm:cxn modelId="{4F5E78A5-D4E1-4457-BD37-C6C6C13E9EBA}" type="presParOf" srcId="{FD52BC6F-D4CE-43D7-B80E-FA6A7AE6365F}" destId="{6B6B1AEB-65B9-4732-9DB9-B70F64E6231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697A9F8-4F3A-4833-905C-FF19813AA6EB}" type="doc">
      <dgm:prSet loTypeId="urn:microsoft.com/office/officeart/2005/8/layout/bProcess4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pPr latinLnBrk="1"/>
          <a:endParaRPr lang="ko-KR" altLang="en-US"/>
        </a:p>
      </dgm:t>
    </dgm:pt>
    <dgm:pt modelId="{DECA416F-00BB-4429-9CAF-7A5824CDE3CA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1948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0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</a:t>
          </a:r>
          <a:r>
            <a:rPr lang="ko-KR" altLang="en-US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해안보안청</a:t>
          </a:r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991A98E3-4B60-455A-916C-418622050E14}" type="parTrans" cxnId="{07111D7C-8B19-4DBC-AF34-12EAD3A439A3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3518D5C0-5C9D-436C-85AD-9A111B2E0C16}" type="sibTrans" cxnId="{07111D7C-8B19-4DBC-AF34-12EAD3A439A3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7D31AC05-C9CE-422E-8AF8-77EB20E8ED4A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1950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5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spc="-15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</a:t>
          </a:r>
          <a:r>
            <a:rPr lang="ko-KR" altLang="en-US" sz="2000" spc="-15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국가경찰예비대</a:t>
          </a:r>
          <a:r>
            <a:rPr lang="en-US" altLang="ko-KR" sz="2000" spc="-15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spc="-15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AAC141BB-A163-4803-99C1-1CCEA1305EB9}" type="parTrans" cxnId="{B2AD9F48-37C4-4B1A-8199-93C4C4D4C717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A92E8B18-60FF-444B-AE77-91BD39DED154}" type="sibTrans" cxnId="{B2AD9F48-37C4-4B1A-8199-93C4C4D4C717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955C942F-AA3C-4B4A-A685-50A483C4CD53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1952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5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</a:t>
          </a:r>
          <a:r>
            <a:rPr lang="ko-KR" altLang="en-US" sz="2000" dirty="0" err="1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안보청</a:t>
          </a:r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A347ADBD-1211-4786-BC4C-8B2A76B1C263}" type="parTrans" cxnId="{39CF1F66-A6BF-4D54-A391-2EC7393B128C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9B9B623B-B24B-4323-8A3E-B79CDBCF9F93}" type="sibTrans" cxnId="{39CF1F66-A6BF-4D54-A391-2EC7393B128C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A309A6F-7EE5-47A9-9A55-56A737A77BD2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1954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000" spc="-3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</a:t>
          </a:r>
          <a:r>
            <a:rPr lang="ko-KR" altLang="en-US" sz="20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상호방위원조협정</a:t>
          </a:r>
          <a:r>
            <a:rPr lang="en-US" altLang="ko-KR" sz="20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DEC8710F-ACC9-44C4-9FDE-D88E135BFAE8}" type="parTrans" cxnId="{8382940F-B66C-46AE-9295-9580421D7AFC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BFBF620-D72E-4EAF-BA81-3263480DB6D4}" type="sibTrans" cxnId="{8382940F-B66C-46AE-9295-9580421D7AFC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F938F694-313F-4075-9AE3-CB780E1548E7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1955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0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(55</a:t>
          </a:r>
          <a:r>
            <a:rPr lang="ko-KR" altLang="en-US" sz="2000" dirty="0" err="1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년체제</a:t>
          </a:r>
          <a:r>
            <a:rPr lang="ko-KR" altLang="en-US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 성립</a:t>
          </a:r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662B658-347B-4FF7-98ED-CA464CFC3516}" type="parTrans" cxnId="{412D44FF-2579-4E7D-9F22-312AF79AB336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163E33E3-D541-4230-A68E-A3131102CE53}" type="sibTrans" cxnId="{412D44FF-2579-4E7D-9F22-312AF79AB336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2A16C879-DC9B-4161-B828-6E1BBD67EC9F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1956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0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</a:t>
          </a:r>
          <a:r>
            <a:rPr lang="ko-KR" altLang="en-US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국방회의설립</a:t>
          </a:r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9CCE66E3-FAFD-4880-91D1-A96C34A76BE5}" type="parTrans" cxnId="{EFDD287E-25E4-4110-B883-5F29531411A4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AAEDA75-FAE4-451D-AFAE-FEB3F2E74241}" type="sibTrans" cxnId="{EFDD287E-25E4-4110-B883-5F29531411A4}">
      <dgm:prSet/>
      <dgm:spPr/>
      <dgm:t>
        <a:bodyPr/>
        <a:lstStyle/>
        <a:p>
          <a:pPr latinLnBrk="1"/>
          <a:endParaRPr lang="ko-KR" altLang="en-US" sz="25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8805D70-AAC5-4BDC-B9AF-1F23B1C55C45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1957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en-US" altLang="ko-KR" sz="2500" dirty="0" smtClean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  <a:p>
          <a:pPr latinLnBrk="1"/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(1</a:t>
          </a:r>
          <a:r>
            <a:rPr lang="ko-KR" altLang="en-US" sz="2000" dirty="0" err="1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차방위력정비계획결정</a:t>
          </a:r>
          <a:r>
            <a:rPr lang="en-US" altLang="ko-KR" sz="2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)</a:t>
          </a:r>
          <a:endParaRPr lang="ko-KR" altLang="en-US" sz="20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7BFDEA2C-DE1A-4D0D-A6E0-6AA02BCF6CD5}" type="parTrans" cxnId="{ED8F9039-7B89-45F2-AF52-19FC5A7AA457}">
      <dgm:prSet/>
      <dgm:spPr/>
      <dgm:t>
        <a:bodyPr/>
        <a:lstStyle/>
        <a:p>
          <a:pPr latinLnBrk="1"/>
          <a:endParaRPr lang="ko-KR" altLang="en-US"/>
        </a:p>
      </dgm:t>
    </dgm:pt>
    <dgm:pt modelId="{26CB179A-42F4-4A6D-B433-615C220E5215}" type="sibTrans" cxnId="{ED8F9039-7B89-45F2-AF52-19FC5A7AA457}">
      <dgm:prSet/>
      <dgm:spPr/>
      <dgm:t>
        <a:bodyPr/>
        <a:lstStyle/>
        <a:p>
          <a:pPr latinLnBrk="1"/>
          <a:endParaRPr lang="ko-KR" altLang="en-US"/>
        </a:p>
      </dgm:t>
    </dgm:pt>
    <dgm:pt modelId="{13B362C5-4682-4D14-B6DE-AB4A17803CF9}" type="pres">
      <dgm:prSet presAssocID="{8697A9F8-4F3A-4833-905C-FF19813AA6EB}" presName="Name0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7DEB9D-29B8-4696-AAB7-8B8EEAC6C99B}" type="pres">
      <dgm:prSet presAssocID="{DECA416F-00BB-4429-9CAF-7A5824CDE3CA}" presName="compNode" presStyleCnt="0"/>
      <dgm:spPr/>
    </dgm:pt>
    <dgm:pt modelId="{EE4D2383-C9E5-41D3-9FEE-069E465BB111}" type="pres">
      <dgm:prSet presAssocID="{DECA416F-00BB-4429-9CAF-7A5824CDE3CA}" presName="dummyConnPt" presStyleCnt="0"/>
      <dgm:spPr/>
    </dgm:pt>
    <dgm:pt modelId="{DBD259AC-1891-40DB-88CD-0146E6BA0CBA}" type="pres">
      <dgm:prSet presAssocID="{DECA416F-00BB-4429-9CAF-7A5824CDE3CA}" presName="node" presStyleLbl="node1" presStyleIdx="0" presStyleCnt="7" custLinFactNeighborX="35964" custLinFactNeighborY="-4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C753D04-E733-40D9-9321-78FC1FE86916}" type="pres">
      <dgm:prSet presAssocID="{3518D5C0-5C9D-436C-85AD-9A111B2E0C16}" presName="sibTrans" presStyleLbl="bg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BA9419A0-F7D1-419D-996B-6C3D650C90EE}" type="pres">
      <dgm:prSet presAssocID="{7D31AC05-C9CE-422E-8AF8-77EB20E8ED4A}" presName="compNode" presStyleCnt="0"/>
      <dgm:spPr/>
    </dgm:pt>
    <dgm:pt modelId="{1BEF49EA-DFC6-4E9A-83DE-EE0C2822C433}" type="pres">
      <dgm:prSet presAssocID="{7D31AC05-C9CE-422E-8AF8-77EB20E8ED4A}" presName="dummyConnPt" presStyleCnt="0"/>
      <dgm:spPr/>
    </dgm:pt>
    <dgm:pt modelId="{64792F42-81C5-4BB8-9C11-0DAE6BA35026}" type="pres">
      <dgm:prSet presAssocID="{7D31AC05-C9CE-422E-8AF8-77EB20E8ED4A}" presName="node" presStyleLbl="node1" presStyleIdx="1" presStyleCnt="7" custScaleX="107003" custLinFactNeighborX="-23550" custLinFactNeighborY="-251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D7B453-C5EF-4F6A-A13C-F3B427FA9218}" type="pres">
      <dgm:prSet presAssocID="{A92E8B18-60FF-444B-AE77-91BD39DED154}" presName="sibTrans" presStyleLbl="bg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EB568027-717A-4B97-AA04-43E67733D451}" type="pres">
      <dgm:prSet presAssocID="{955C942F-AA3C-4B4A-A685-50A483C4CD53}" presName="compNode" presStyleCnt="0"/>
      <dgm:spPr/>
    </dgm:pt>
    <dgm:pt modelId="{65BAD9D7-8BFA-4BC4-8D60-DB58CD926169}" type="pres">
      <dgm:prSet presAssocID="{955C942F-AA3C-4B4A-A685-50A483C4CD53}" presName="dummyConnPt" presStyleCnt="0"/>
      <dgm:spPr/>
    </dgm:pt>
    <dgm:pt modelId="{67AD4C39-BAAE-4226-9ABA-DF82BAC42B57}" type="pres">
      <dgm:prSet presAssocID="{955C942F-AA3C-4B4A-A685-50A483C4CD53}" presName="node" presStyleLbl="node1" presStyleIdx="2" presStyleCnt="7" custLinFactNeighborX="67472" custLinFactNeighborY="85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6D3492-E3C6-4497-BB45-72AAE86C09D3}" type="pres">
      <dgm:prSet presAssocID="{9B9B623B-B24B-4323-8A3E-B79CDBCF9F93}" presName="sibTrans" presStyleLbl="bg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9BF41B74-17FE-4950-B469-04062DC8EB53}" type="pres">
      <dgm:prSet presAssocID="{EA309A6F-7EE5-47A9-9A55-56A737A77BD2}" presName="compNode" presStyleCnt="0"/>
      <dgm:spPr/>
    </dgm:pt>
    <dgm:pt modelId="{C53FD24E-04E8-40F1-868B-987B6F1103FA}" type="pres">
      <dgm:prSet presAssocID="{EA309A6F-7EE5-47A9-9A55-56A737A77BD2}" presName="dummyConnPt" presStyleCnt="0"/>
      <dgm:spPr/>
    </dgm:pt>
    <dgm:pt modelId="{B247BC7D-022D-440C-8416-374B7692CB1C}" type="pres">
      <dgm:prSet presAssocID="{EA309A6F-7EE5-47A9-9A55-56A737A77BD2}" presName="node" presStyleLbl="node1" presStyleIdx="3" presStyleCnt="7" custLinFactY="-14545" custLinFactNeighborX="15992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46684B5-C45A-461A-9BC7-EBD5A1DC4B12}" type="pres">
      <dgm:prSet presAssocID="{EBFBF620-D72E-4EAF-BA81-3263480DB6D4}" presName="sibTrans" presStyleLbl="bg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5784CD4E-F860-43E5-855C-B1F13013FCD1}" type="pres">
      <dgm:prSet presAssocID="{F938F694-313F-4075-9AE3-CB780E1548E7}" presName="compNode" presStyleCnt="0"/>
      <dgm:spPr/>
    </dgm:pt>
    <dgm:pt modelId="{ECC4C42A-5E34-4795-8598-4ED67ADA7834}" type="pres">
      <dgm:prSet presAssocID="{F938F694-313F-4075-9AE3-CB780E1548E7}" presName="dummyConnPt" presStyleCnt="0"/>
      <dgm:spPr/>
    </dgm:pt>
    <dgm:pt modelId="{FDCCB6DA-14A1-455E-9785-1C5996180F90}" type="pres">
      <dgm:prSet presAssocID="{F938F694-313F-4075-9AE3-CB780E1548E7}" presName="node" presStyleLbl="node1" presStyleIdx="4" presStyleCnt="7" custLinFactY="-25043" custLinFactNeighborX="42998" custLinFactNeighborY="-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B0DDDE-BE03-4436-A3E4-9DE1E3B33AC1}" type="pres">
      <dgm:prSet presAssocID="{163E33E3-D541-4230-A68E-A3131102CE53}" presName="sibTrans" presStyleLbl="bg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85FC9BB1-CC96-48A0-80D5-8065113FF092}" type="pres">
      <dgm:prSet presAssocID="{2A16C879-DC9B-4161-B828-6E1BBD67EC9F}" presName="compNode" presStyleCnt="0"/>
      <dgm:spPr/>
    </dgm:pt>
    <dgm:pt modelId="{627B8DBE-A2AB-4DA1-98A2-5883AA1BCEF1}" type="pres">
      <dgm:prSet presAssocID="{2A16C879-DC9B-4161-B828-6E1BBD67EC9F}" presName="dummyConnPt" presStyleCnt="0"/>
      <dgm:spPr/>
    </dgm:pt>
    <dgm:pt modelId="{72F3FD13-E7B6-4155-998E-28C0C08D10D3}" type="pres">
      <dgm:prSet presAssocID="{2A16C879-DC9B-4161-B828-6E1BBD67EC9F}" presName="node" presStyleLbl="node1" presStyleIdx="5" presStyleCnt="7" custLinFactX="58526" custLinFactNeighborX="100000" custLinFactNeighborY="816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3C7621E-A896-4348-AD35-B4190B1CC79C}" type="pres">
      <dgm:prSet presAssocID="{EAAEDA75-FAE4-451D-AFAE-FEB3F2E74241}" presName="sibTrans" presStyleLbl="bg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DEEEAA62-E42C-4D7A-9B0D-98E7C12A9EE5}" type="pres">
      <dgm:prSet presAssocID="{B8805D70-AAC5-4BDC-B9AF-1F23B1C55C45}" presName="compNode" presStyleCnt="0"/>
      <dgm:spPr/>
    </dgm:pt>
    <dgm:pt modelId="{8A1AA994-8484-4A99-86CD-DDC4739BBA04}" type="pres">
      <dgm:prSet presAssocID="{B8805D70-AAC5-4BDC-B9AF-1F23B1C55C45}" presName="dummyConnPt" presStyleCnt="0"/>
      <dgm:spPr/>
    </dgm:pt>
    <dgm:pt modelId="{261F0115-7574-4FB9-BEB3-731D61FA30B3}" type="pres">
      <dgm:prSet presAssocID="{B8805D70-AAC5-4BDC-B9AF-1F23B1C55C45}" presName="node" presStyleLbl="node1" presStyleIdx="6" presStyleCnt="7" custLinFactY="100000" custLinFactNeighborX="25526" custLinFactNeighborY="14501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769E979-2123-468E-94F6-8E730FA06E55}" type="presOf" srcId="{EBFBF620-D72E-4EAF-BA81-3263480DB6D4}" destId="{946684B5-C45A-461A-9BC7-EBD5A1DC4B12}" srcOrd="0" destOrd="0" presId="urn:microsoft.com/office/officeart/2005/8/layout/bProcess4"/>
    <dgm:cxn modelId="{412D44FF-2579-4E7D-9F22-312AF79AB336}" srcId="{8697A9F8-4F3A-4833-905C-FF19813AA6EB}" destId="{F938F694-313F-4075-9AE3-CB780E1548E7}" srcOrd="4" destOrd="0" parTransId="{B662B658-347B-4FF7-98ED-CA464CFC3516}" sibTransId="{163E33E3-D541-4230-A68E-A3131102CE53}"/>
    <dgm:cxn modelId="{2B14DBA5-F7DD-4F78-9A25-52F9C030B2FB}" type="presOf" srcId="{9B9B623B-B24B-4323-8A3E-B79CDBCF9F93}" destId="{076D3492-E3C6-4497-BB45-72AAE86C09D3}" srcOrd="0" destOrd="0" presId="urn:microsoft.com/office/officeart/2005/8/layout/bProcess4"/>
    <dgm:cxn modelId="{AC0D0799-4DD3-4BAB-B165-41DA669B3859}" type="presOf" srcId="{F938F694-313F-4075-9AE3-CB780E1548E7}" destId="{FDCCB6DA-14A1-455E-9785-1C5996180F90}" srcOrd="0" destOrd="0" presId="urn:microsoft.com/office/officeart/2005/8/layout/bProcess4"/>
    <dgm:cxn modelId="{0904F85F-BF16-4BBE-9475-27F7E4B0DCE8}" type="presOf" srcId="{2A16C879-DC9B-4161-B828-6E1BBD67EC9F}" destId="{72F3FD13-E7B6-4155-998E-28C0C08D10D3}" srcOrd="0" destOrd="0" presId="urn:microsoft.com/office/officeart/2005/8/layout/bProcess4"/>
    <dgm:cxn modelId="{89C947BA-1A5F-4800-9D2C-327D6A304342}" type="presOf" srcId="{DECA416F-00BB-4429-9CAF-7A5824CDE3CA}" destId="{DBD259AC-1891-40DB-88CD-0146E6BA0CBA}" srcOrd="0" destOrd="0" presId="urn:microsoft.com/office/officeart/2005/8/layout/bProcess4"/>
    <dgm:cxn modelId="{34EF52C2-7A6B-43CA-84AC-37B8CC9F66FB}" type="presOf" srcId="{3518D5C0-5C9D-436C-85AD-9A111B2E0C16}" destId="{FC753D04-E733-40D9-9321-78FC1FE86916}" srcOrd="0" destOrd="0" presId="urn:microsoft.com/office/officeart/2005/8/layout/bProcess4"/>
    <dgm:cxn modelId="{4A6A22BE-7874-410E-A0BF-05AFFCB3D14B}" type="presOf" srcId="{7D31AC05-C9CE-422E-8AF8-77EB20E8ED4A}" destId="{64792F42-81C5-4BB8-9C11-0DAE6BA35026}" srcOrd="0" destOrd="0" presId="urn:microsoft.com/office/officeart/2005/8/layout/bProcess4"/>
    <dgm:cxn modelId="{46A43EAC-6A72-4CE8-9337-E4E6316FEE5B}" type="presOf" srcId="{A92E8B18-60FF-444B-AE77-91BD39DED154}" destId="{7BD7B453-C5EF-4F6A-A13C-F3B427FA9218}" srcOrd="0" destOrd="0" presId="urn:microsoft.com/office/officeart/2005/8/layout/bProcess4"/>
    <dgm:cxn modelId="{07111D7C-8B19-4DBC-AF34-12EAD3A439A3}" srcId="{8697A9F8-4F3A-4833-905C-FF19813AA6EB}" destId="{DECA416F-00BB-4429-9CAF-7A5824CDE3CA}" srcOrd="0" destOrd="0" parTransId="{991A98E3-4B60-455A-916C-418622050E14}" sibTransId="{3518D5C0-5C9D-436C-85AD-9A111B2E0C16}"/>
    <dgm:cxn modelId="{39CF1F66-A6BF-4D54-A391-2EC7393B128C}" srcId="{8697A9F8-4F3A-4833-905C-FF19813AA6EB}" destId="{955C942F-AA3C-4B4A-A685-50A483C4CD53}" srcOrd="2" destOrd="0" parTransId="{A347ADBD-1211-4786-BC4C-8B2A76B1C263}" sibTransId="{9B9B623B-B24B-4323-8A3E-B79CDBCF9F93}"/>
    <dgm:cxn modelId="{C431668F-462F-4B27-AA31-7112EBC15FD5}" type="presOf" srcId="{B8805D70-AAC5-4BDC-B9AF-1F23B1C55C45}" destId="{261F0115-7574-4FB9-BEB3-731D61FA30B3}" srcOrd="0" destOrd="0" presId="urn:microsoft.com/office/officeart/2005/8/layout/bProcess4"/>
    <dgm:cxn modelId="{8382940F-B66C-46AE-9295-9580421D7AFC}" srcId="{8697A9F8-4F3A-4833-905C-FF19813AA6EB}" destId="{EA309A6F-7EE5-47A9-9A55-56A737A77BD2}" srcOrd="3" destOrd="0" parTransId="{DEC8710F-ACC9-44C4-9FDE-D88E135BFAE8}" sibTransId="{EBFBF620-D72E-4EAF-BA81-3263480DB6D4}"/>
    <dgm:cxn modelId="{B2AD9F48-37C4-4B1A-8199-93C4C4D4C717}" srcId="{8697A9F8-4F3A-4833-905C-FF19813AA6EB}" destId="{7D31AC05-C9CE-422E-8AF8-77EB20E8ED4A}" srcOrd="1" destOrd="0" parTransId="{AAC141BB-A163-4803-99C1-1CCEA1305EB9}" sibTransId="{A92E8B18-60FF-444B-AE77-91BD39DED154}"/>
    <dgm:cxn modelId="{53E350C6-77B4-4452-8F98-D4B5669832C9}" type="presOf" srcId="{8697A9F8-4F3A-4833-905C-FF19813AA6EB}" destId="{13B362C5-4682-4D14-B6DE-AB4A17803CF9}" srcOrd="0" destOrd="0" presId="urn:microsoft.com/office/officeart/2005/8/layout/bProcess4"/>
    <dgm:cxn modelId="{2526306D-9EE6-44C4-AABB-C43AE977B559}" type="presOf" srcId="{EA309A6F-7EE5-47A9-9A55-56A737A77BD2}" destId="{B247BC7D-022D-440C-8416-374B7692CB1C}" srcOrd="0" destOrd="0" presId="urn:microsoft.com/office/officeart/2005/8/layout/bProcess4"/>
    <dgm:cxn modelId="{EFDD287E-25E4-4110-B883-5F29531411A4}" srcId="{8697A9F8-4F3A-4833-905C-FF19813AA6EB}" destId="{2A16C879-DC9B-4161-B828-6E1BBD67EC9F}" srcOrd="5" destOrd="0" parTransId="{9CCE66E3-FAFD-4880-91D1-A96C34A76BE5}" sibTransId="{EAAEDA75-FAE4-451D-AFAE-FEB3F2E74241}"/>
    <dgm:cxn modelId="{24009710-28FC-48BE-85CA-5B3697B328B5}" type="presOf" srcId="{955C942F-AA3C-4B4A-A685-50A483C4CD53}" destId="{67AD4C39-BAAE-4226-9ABA-DF82BAC42B57}" srcOrd="0" destOrd="0" presId="urn:microsoft.com/office/officeart/2005/8/layout/bProcess4"/>
    <dgm:cxn modelId="{ED8F9039-7B89-45F2-AF52-19FC5A7AA457}" srcId="{8697A9F8-4F3A-4833-905C-FF19813AA6EB}" destId="{B8805D70-AAC5-4BDC-B9AF-1F23B1C55C45}" srcOrd="6" destOrd="0" parTransId="{7BFDEA2C-DE1A-4D0D-A6E0-6AA02BCF6CD5}" sibTransId="{26CB179A-42F4-4A6D-B433-615C220E5215}"/>
    <dgm:cxn modelId="{7F7F7024-B855-46A2-8943-D1A6D9929DB7}" type="presOf" srcId="{163E33E3-D541-4230-A68E-A3131102CE53}" destId="{87B0DDDE-BE03-4436-A3E4-9DE1E3B33AC1}" srcOrd="0" destOrd="0" presId="urn:microsoft.com/office/officeart/2005/8/layout/bProcess4"/>
    <dgm:cxn modelId="{9CF0D7C9-50B1-45AA-A2CA-43EBA186344D}" type="presOf" srcId="{EAAEDA75-FAE4-451D-AFAE-FEB3F2E74241}" destId="{43C7621E-A896-4348-AD35-B4190B1CC79C}" srcOrd="0" destOrd="0" presId="urn:microsoft.com/office/officeart/2005/8/layout/bProcess4"/>
    <dgm:cxn modelId="{A2A05D21-786F-4551-85AD-9EECA113AF1F}" type="presParOf" srcId="{13B362C5-4682-4D14-B6DE-AB4A17803CF9}" destId="{2D7DEB9D-29B8-4696-AAB7-8B8EEAC6C99B}" srcOrd="0" destOrd="0" presId="urn:microsoft.com/office/officeart/2005/8/layout/bProcess4"/>
    <dgm:cxn modelId="{986A2070-6BD9-4204-BB86-2A15C90C7A94}" type="presParOf" srcId="{2D7DEB9D-29B8-4696-AAB7-8B8EEAC6C99B}" destId="{EE4D2383-C9E5-41D3-9FEE-069E465BB111}" srcOrd="0" destOrd="0" presId="urn:microsoft.com/office/officeart/2005/8/layout/bProcess4"/>
    <dgm:cxn modelId="{DA7BA943-0862-419C-8AC3-BAFECE0EF3F7}" type="presParOf" srcId="{2D7DEB9D-29B8-4696-AAB7-8B8EEAC6C99B}" destId="{DBD259AC-1891-40DB-88CD-0146E6BA0CBA}" srcOrd="1" destOrd="0" presId="urn:microsoft.com/office/officeart/2005/8/layout/bProcess4"/>
    <dgm:cxn modelId="{A0611A47-C2B2-4D9C-B615-5F4205A1DCB9}" type="presParOf" srcId="{13B362C5-4682-4D14-B6DE-AB4A17803CF9}" destId="{FC753D04-E733-40D9-9321-78FC1FE86916}" srcOrd="1" destOrd="0" presId="urn:microsoft.com/office/officeart/2005/8/layout/bProcess4"/>
    <dgm:cxn modelId="{353AF498-ED27-45EA-8131-9AF3E0A7146A}" type="presParOf" srcId="{13B362C5-4682-4D14-B6DE-AB4A17803CF9}" destId="{BA9419A0-F7D1-419D-996B-6C3D650C90EE}" srcOrd="2" destOrd="0" presId="urn:microsoft.com/office/officeart/2005/8/layout/bProcess4"/>
    <dgm:cxn modelId="{62440880-287A-444E-9FD4-04FC279D87F0}" type="presParOf" srcId="{BA9419A0-F7D1-419D-996B-6C3D650C90EE}" destId="{1BEF49EA-DFC6-4E9A-83DE-EE0C2822C433}" srcOrd="0" destOrd="0" presId="urn:microsoft.com/office/officeart/2005/8/layout/bProcess4"/>
    <dgm:cxn modelId="{BF909D73-B092-4B76-8D32-3AFAF20B6C68}" type="presParOf" srcId="{BA9419A0-F7D1-419D-996B-6C3D650C90EE}" destId="{64792F42-81C5-4BB8-9C11-0DAE6BA35026}" srcOrd="1" destOrd="0" presId="urn:microsoft.com/office/officeart/2005/8/layout/bProcess4"/>
    <dgm:cxn modelId="{465E2530-50E6-4C27-B322-A1F91CE08114}" type="presParOf" srcId="{13B362C5-4682-4D14-B6DE-AB4A17803CF9}" destId="{7BD7B453-C5EF-4F6A-A13C-F3B427FA9218}" srcOrd="3" destOrd="0" presId="urn:microsoft.com/office/officeart/2005/8/layout/bProcess4"/>
    <dgm:cxn modelId="{CE13D626-7640-4E21-A1B6-4A065EBC9C3D}" type="presParOf" srcId="{13B362C5-4682-4D14-B6DE-AB4A17803CF9}" destId="{EB568027-717A-4B97-AA04-43E67733D451}" srcOrd="4" destOrd="0" presId="urn:microsoft.com/office/officeart/2005/8/layout/bProcess4"/>
    <dgm:cxn modelId="{F408C554-1CBC-4A32-B90B-9E7A8341AFEC}" type="presParOf" srcId="{EB568027-717A-4B97-AA04-43E67733D451}" destId="{65BAD9D7-8BFA-4BC4-8D60-DB58CD926169}" srcOrd="0" destOrd="0" presId="urn:microsoft.com/office/officeart/2005/8/layout/bProcess4"/>
    <dgm:cxn modelId="{DD78DCBE-3048-411E-8EE9-E0C6B5D7F832}" type="presParOf" srcId="{EB568027-717A-4B97-AA04-43E67733D451}" destId="{67AD4C39-BAAE-4226-9ABA-DF82BAC42B57}" srcOrd="1" destOrd="0" presId="urn:microsoft.com/office/officeart/2005/8/layout/bProcess4"/>
    <dgm:cxn modelId="{97BB7D6D-BBA7-4619-81DC-DD8F513BC99F}" type="presParOf" srcId="{13B362C5-4682-4D14-B6DE-AB4A17803CF9}" destId="{076D3492-E3C6-4497-BB45-72AAE86C09D3}" srcOrd="5" destOrd="0" presId="urn:microsoft.com/office/officeart/2005/8/layout/bProcess4"/>
    <dgm:cxn modelId="{FFACFE04-0163-4704-9486-95B75D0E1DB4}" type="presParOf" srcId="{13B362C5-4682-4D14-B6DE-AB4A17803CF9}" destId="{9BF41B74-17FE-4950-B469-04062DC8EB53}" srcOrd="6" destOrd="0" presId="urn:microsoft.com/office/officeart/2005/8/layout/bProcess4"/>
    <dgm:cxn modelId="{BEFD5DAB-F97B-4DA2-97B5-7A4778E6AD0F}" type="presParOf" srcId="{9BF41B74-17FE-4950-B469-04062DC8EB53}" destId="{C53FD24E-04E8-40F1-868B-987B6F1103FA}" srcOrd="0" destOrd="0" presId="urn:microsoft.com/office/officeart/2005/8/layout/bProcess4"/>
    <dgm:cxn modelId="{2151FB74-DE37-466B-AAF1-725C2F86E73C}" type="presParOf" srcId="{9BF41B74-17FE-4950-B469-04062DC8EB53}" destId="{B247BC7D-022D-440C-8416-374B7692CB1C}" srcOrd="1" destOrd="0" presId="urn:microsoft.com/office/officeart/2005/8/layout/bProcess4"/>
    <dgm:cxn modelId="{8F37435D-3F60-44C3-8F5F-9AF1BBBF914B}" type="presParOf" srcId="{13B362C5-4682-4D14-B6DE-AB4A17803CF9}" destId="{946684B5-C45A-461A-9BC7-EBD5A1DC4B12}" srcOrd="7" destOrd="0" presId="urn:microsoft.com/office/officeart/2005/8/layout/bProcess4"/>
    <dgm:cxn modelId="{1F36C4EA-A01C-40AF-AC9F-FFEB55F69209}" type="presParOf" srcId="{13B362C5-4682-4D14-B6DE-AB4A17803CF9}" destId="{5784CD4E-F860-43E5-855C-B1F13013FCD1}" srcOrd="8" destOrd="0" presId="urn:microsoft.com/office/officeart/2005/8/layout/bProcess4"/>
    <dgm:cxn modelId="{EE170D9A-3897-4B66-9044-BFA550FC9895}" type="presParOf" srcId="{5784CD4E-F860-43E5-855C-B1F13013FCD1}" destId="{ECC4C42A-5E34-4795-8598-4ED67ADA7834}" srcOrd="0" destOrd="0" presId="urn:microsoft.com/office/officeart/2005/8/layout/bProcess4"/>
    <dgm:cxn modelId="{9FB9518F-FF98-4D98-AC7B-0931C6DEE69C}" type="presParOf" srcId="{5784CD4E-F860-43E5-855C-B1F13013FCD1}" destId="{FDCCB6DA-14A1-455E-9785-1C5996180F90}" srcOrd="1" destOrd="0" presId="urn:microsoft.com/office/officeart/2005/8/layout/bProcess4"/>
    <dgm:cxn modelId="{00CB3628-7CF9-4E60-954A-5FDA408A3CD9}" type="presParOf" srcId="{13B362C5-4682-4D14-B6DE-AB4A17803CF9}" destId="{87B0DDDE-BE03-4436-A3E4-9DE1E3B33AC1}" srcOrd="9" destOrd="0" presId="urn:microsoft.com/office/officeart/2005/8/layout/bProcess4"/>
    <dgm:cxn modelId="{2D841DE6-CD8F-4ABE-9ED3-D46D74CC344F}" type="presParOf" srcId="{13B362C5-4682-4D14-B6DE-AB4A17803CF9}" destId="{85FC9BB1-CC96-48A0-80D5-8065113FF092}" srcOrd="10" destOrd="0" presId="urn:microsoft.com/office/officeart/2005/8/layout/bProcess4"/>
    <dgm:cxn modelId="{88F36A5B-BA11-4EAB-9013-CC1D3B28B4CF}" type="presParOf" srcId="{85FC9BB1-CC96-48A0-80D5-8065113FF092}" destId="{627B8DBE-A2AB-4DA1-98A2-5883AA1BCEF1}" srcOrd="0" destOrd="0" presId="urn:microsoft.com/office/officeart/2005/8/layout/bProcess4"/>
    <dgm:cxn modelId="{C1B6BE1A-1D72-49A1-A7D6-873A0CAB9315}" type="presParOf" srcId="{85FC9BB1-CC96-48A0-80D5-8065113FF092}" destId="{72F3FD13-E7B6-4155-998E-28C0C08D10D3}" srcOrd="1" destOrd="0" presId="urn:microsoft.com/office/officeart/2005/8/layout/bProcess4"/>
    <dgm:cxn modelId="{80750CBE-F80E-4C75-A082-D3BF10DBEC85}" type="presParOf" srcId="{13B362C5-4682-4D14-B6DE-AB4A17803CF9}" destId="{43C7621E-A896-4348-AD35-B4190B1CC79C}" srcOrd="11" destOrd="0" presId="urn:microsoft.com/office/officeart/2005/8/layout/bProcess4"/>
    <dgm:cxn modelId="{0C53DB56-4C21-415E-B6B7-5ED8BB326141}" type="presParOf" srcId="{13B362C5-4682-4D14-B6DE-AB4A17803CF9}" destId="{DEEEAA62-E42C-4D7A-9B0D-98E7C12A9EE5}" srcOrd="12" destOrd="0" presId="urn:microsoft.com/office/officeart/2005/8/layout/bProcess4"/>
    <dgm:cxn modelId="{7B5BEA0F-6AD4-4A9C-A2A1-05F4236F82E4}" type="presParOf" srcId="{DEEEAA62-E42C-4D7A-9B0D-98E7C12A9EE5}" destId="{8A1AA994-8484-4A99-86CD-DDC4739BBA04}" srcOrd="0" destOrd="0" presId="urn:microsoft.com/office/officeart/2005/8/layout/bProcess4"/>
    <dgm:cxn modelId="{A8F5AD93-0FFB-4EAC-B822-C5D803F64685}" type="presParOf" srcId="{DEEEAA62-E42C-4D7A-9B0D-98E7C12A9EE5}" destId="{261F0115-7574-4FB9-BEB3-731D61FA30B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93BB40-D2E9-4062-B91C-7B2EFC639A31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pPr latinLnBrk="1"/>
          <a:endParaRPr lang="ko-KR" altLang="en-US"/>
        </a:p>
      </dgm:t>
    </dgm:pt>
    <dgm:pt modelId="{0FBFEC8F-8878-4AA6-89A6-35DA1BE6E73B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1983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C0DAA7B5-4E50-4C12-999C-8F056BA89224}" type="parTrans" cxnId="{6098AC60-AF79-44B2-A017-D7677A155AE7}">
      <dgm:prSet/>
      <dgm:spPr/>
      <dgm:t>
        <a:bodyPr/>
        <a:lstStyle/>
        <a:p>
          <a:pPr latinLnBrk="1"/>
          <a:endParaRPr lang="ko-KR" altLang="en-US"/>
        </a:p>
      </dgm:t>
    </dgm:pt>
    <dgm:pt modelId="{CFA0A950-5775-4AFE-B6FA-A18270AEDD3A}" type="sibTrans" cxnId="{6098AC60-AF79-44B2-A017-D7677A155AE7}">
      <dgm:prSet/>
      <dgm:spPr/>
      <dgm:t>
        <a:bodyPr/>
        <a:lstStyle/>
        <a:p>
          <a:pPr latinLnBrk="1"/>
          <a:endParaRPr lang="ko-KR" altLang="en-US"/>
        </a:p>
      </dgm:t>
    </dgm:pt>
    <dgm:pt modelId="{54113D8A-A72E-4322-9D74-7D094B5BE6A4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1985</a:t>
          </a:r>
          <a:r>
            <a: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2499B07C-8020-4546-88C0-07CA562FCAE4}" type="parTrans" cxnId="{00299CBC-AA85-4968-80A3-032C683D3FD0}">
      <dgm:prSet/>
      <dgm:spPr/>
      <dgm:t>
        <a:bodyPr/>
        <a:lstStyle/>
        <a:p>
          <a:pPr latinLnBrk="1"/>
          <a:endParaRPr lang="ko-KR" altLang="en-US"/>
        </a:p>
      </dgm:t>
    </dgm:pt>
    <dgm:pt modelId="{D4C1A96E-A140-4F1C-A49A-3BB806518B9F}" type="sibTrans" cxnId="{00299CBC-AA85-4968-80A3-032C683D3FD0}">
      <dgm:prSet/>
      <dgm:spPr/>
      <dgm:t>
        <a:bodyPr/>
        <a:lstStyle/>
        <a:p>
          <a:pPr latinLnBrk="1"/>
          <a:endParaRPr lang="ko-KR" altLang="en-US"/>
        </a:p>
      </dgm:t>
    </dgm:pt>
    <dgm:pt modelId="{D2BED4F2-A9BD-432A-AB45-32F99482D986}">
      <dgm:prSet phldrT="[텍스트]" custT="1"/>
      <dgm:spPr/>
      <dgm:t>
        <a:bodyPr/>
        <a:lstStyle/>
        <a:p>
          <a:pPr latinLnBrk="1"/>
          <a:r>
            <a:rPr lang="en-US" altLang="ko-KR" sz="24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1986~1990</a:t>
          </a:r>
          <a:r>
            <a:rPr lang="ko-KR" altLang="en-US" sz="24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400" spc="-3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EF3A0D2-E36B-4079-829B-9196C73E35DF}" type="parTrans" cxnId="{369B3B3E-D70A-4449-A316-807934C7C871}">
      <dgm:prSet/>
      <dgm:spPr/>
      <dgm:t>
        <a:bodyPr/>
        <a:lstStyle/>
        <a:p>
          <a:pPr latinLnBrk="1"/>
          <a:endParaRPr lang="ko-KR" altLang="en-US"/>
        </a:p>
      </dgm:t>
    </dgm:pt>
    <dgm:pt modelId="{F497FD06-91EE-4F0A-9EA2-AC5CA1666943}" type="sibTrans" cxnId="{369B3B3E-D70A-4449-A316-807934C7C871}">
      <dgm:prSet/>
      <dgm:spPr/>
      <dgm:t>
        <a:bodyPr/>
        <a:lstStyle/>
        <a:p>
          <a:pPr latinLnBrk="1"/>
          <a:endParaRPr lang="ko-KR" altLang="en-US"/>
        </a:p>
      </dgm:t>
    </dgm:pt>
    <dgm:pt modelId="{13BCCAA0-D439-484F-9B37-0045CB895596}">
      <dgm:prSet phldrT="[텍스트]" custT="1"/>
      <dgm:spPr/>
      <dgm:t>
        <a:bodyPr/>
        <a:lstStyle/>
        <a:p>
          <a:pPr latinLnBrk="1"/>
          <a:r>
            <a:rPr lang="ko-KR" altLang="en-US" sz="2500" dirty="0" err="1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rPr>
            <a:t>냉전기</a:t>
          </a:r>
          <a:endParaRPr lang="ko-KR" altLang="en-US" sz="2500" dirty="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E9F12D14-B56C-41CC-AAF8-5266CB07D98E}" type="parTrans" cxnId="{C0835926-94D4-44F5-815A-050132D46DC4}">
      <dgm:prSet/>
      <dgm:spPr/>
      <dgm:t>
        <a:bodyPr/>
        <a:lstStyle/>
        <a:p>
          <a:pPr latinLnBrk="1"/>
          <a:endParaRPr lang="ko-KR" altLang="en-US"/>
        </a:p>
      </dgm:t>
    </dgm:pt>
    <dgm:pt modelId="{47276BE8-1FB9-47C3-AC73-D53C202E1970}" type="sibTrans" cxnId="{C0835926-94D4-44F5-815A-050132D46DC4}">
      <dgm:prSet/>
      <dgm:spPr/>
      <dgm:t>
        <a:bodyPr/>
        <a:lstStyle/>
        <a:p>
          <a:pPr latinLnBrk="1"/>
          <a:endParaRPr lang="ko-KR" altLang="en-US"/>
        </a:p>
      </dgm:t>
    </dgm:pt>
    <dgm:pt modelId="{20B87DAB-7219-4170-B33F-0251593F2578}" type="pres">
      <dgm:prSet presAssocID="{3393BB40-D2E9-4062-B91C-7B2EFC639A3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39376E-07DD-40D3-9BF5-9A339AE4888C}" type="pres">
      <dgm:prSet presAssocID="{3393BB40-D2E9-4062-B91C-7B2EFC639A31}" presName="arrow" presStyleLbl="bgShp" presStyleIdx="0" presStyleCnt="1" custScaleX="114079" custLinFactNeighborX="1109" custLinFactNeighborY="-48485"/>
      <dgm:spPr>
        <a:solidFill>
          <a:schemeClr val="accent4">
            <a:lumMod val="50000"/>
            <a:alpha val="70000"/>
          </a:schemeClr>
        </a:solidFill>
      </dgm:spPr>
    </dgm:pt>
    <dgm:pt modelId="{4794A8AD-071B-4A05-8C40-0EAF9FDD8338}" type="pres">
      <dgm:prSet presAssocID="{3393BB40-D2E9-4062-B91C-7B2EFC639A31}" presName="linearProcess" presStyleCnt="0"/>
      <dgm:spPr/>
    </dgm:pt>
    <dgm:pt modelId="{4ECAE821-CDEE-4BB5-8F28-24AEC417F9E4}" type="pres">
      <dgm:prSet presAssocID="{0FBFEC8F-8878-4AA6-89A6-35DA1BE6E73B}" presName="textNode" presStyleLbl="node1" presStyleIdx="0" presStyleCnt="4" custScaleX="77574" custScaleY="606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9A25F78-39CC-4A86-8151-CB2CD1D7F77C}" type="pres">
      <dgm:prSet presAssocID="{CFA0A950-5775-4AFE-B6FA-A18270AEDD3A}" presName="sibTrans" presStyleCnt="0"/>
      <dgm:spPr/>
    </dgm:pt>
    <dgm:pt modelId="{F9E3B213-7B81-422E-9E66-3A147D4934B0}" type="pres">
      <dgm:prSet presAssocID="{54113D8A-A72E-4322-9D74-7D094B5BE6A4}" presName="textNode" presStyleLbl="node1" presStyleIdx="1" presStyleCnt="4" custScaleX="77574" custScaleY="606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5F873D5-4C4D-49BC-86DA-5EE815ACA952}" type="pres">
      <dgm:prSet presAssocID="{D4C1A96E-A140-4F1C-A49A-3BB806518B9F}" presName="sibTrans" presStyleCnt="0"/>
      <dgm:spPr/>
    </dgm:pt>
    <dgm:pt modelId="{EFBE5A67-A30A-4D32-B5E9-DA4690C2CAD7}" type="pres">
      <dgm:prSet presAssocID="{D2BED4F2-A9BD-432A-AB45-32F99482D986}" presName="textNode" presStyleLbl="node1" presStyleIdx="2" presStyleCnt="4" custScaleX="77574" custScaleY="606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7B9EC5C-5C0E-4402-8CB7-E571CE9FDE9C}" type="pres">
      <dgm:prSet presAssocID="{F497FD06-91EE-4F0A-9EA2-AC5CA1666943}" presName="sibTrans" presStyleCnt="0"/>
      <dgm:spPr/>
    </dgm:pt>
    <dgm:pt modelId="{E7CC64EE-88E6-4550-920C-D3B4FBEFD892}" type="pres">
      <dgm:prSet presAssocID="{13BCCAA0-D439-484F-9B37-0045CB895596}" presName="textNode" presStyleLbl="node1" presStyleIdx="3" presStyleCnt="4" custScaleX="77574" custScaleY="606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28BF4DB-B091-43E3-9BAF-C3C2E53890D7}" type="presOf" srcId="{0FBFEC8F-8878-4AA6-89A6-35DA1BE6E73B}" destId="{4ECAE821-CDEE-4BB5-8F28-24AEC417F9E4}" srcOrd="0" destOrd="0" presId="urn:microsoft.com/office/officeart/2005/8/layout/hProcess9"/>
    <dgm:cxn modelId="{369B3B3E-D70A-4449-A316-807934C7C871}" srcId="{3393BB40-D2E9-4062-B91C-7B2EFC639A31}" destId="{D2BED4F2-A9BD-432A-AB45-32F99482D986}" srcOrd="2" destOrd="0" parTransId="{EEF3A0D2-E36B-4079-829B-9196C73E35DF}" sibTransId="{F497FD06-91EE-4F0A-9EA2-AC5CA1666943}"/>
    <dgm:cxn modelId="{F01BF54B-A7A7-4B15-A4F5-BBB73BB9CDC1}" type="presOf" srcId="{13BCCAA0-D439-484F-9B37-0045CB895596}" destId="{E7CC64EE-88E6-4550-920C-D3B4FBEFD892}" srcOrd="0" destOrd="0" presId="urn:microsoft.com/office/officeart/2005/8/layout/hProcess9"/>
    <dgm:cxn modelId="{00299CBC-AA85-4968-80A3-032C683D3FD0}" srcId="{3393BB40-D2E9-4062-B91C-7B2EFC639A31}" destId="{54113D8A-A72E-4322-9D74-7D094B5BE6A4}" srcOrd="1" destOrd="0" parTransId="{2499B07C-8020-4546-88C0-07CA562FCAE4}" sibTransId="{D4C1A96E-A140-4F1C-A49A-3BB806518B9F}"/>
    <dgm:cxn modelId="{805BE6CB-2A61-4A79-A9C6-4F357D379993}" type="presOf" srcId="{54113D8A-A72E-4322-9D74-7D094B5BE6A4}" destId="{F9E3B213-7B81-422E-9E66-3A147D4934B0}" srcOrd="0" destOrd="0" presId="urn:microsoft.com/office/officeart/2005/8/layout/hProcess9"/>
    <dgm:cxn modelId="{0C7B1FF0-9A52-4CF8-AD8E-E61D1F465CAB}" type="presOf" srcId="{3393BB40-D2E9-4062-B91C-7B2EFC639A31}" destId="{20B87DAB-7219-4170-B33F-0251593F2578}" srcOrd="0" destOrd="0" presId="urn:microsoft.com/office/officeart/2005/8/layout/hProcess9"/>
    <dgm:cxn modelId="{6098AC60-AF79-44B2-A017-D7677A155AE7}" srcId="{3393BB40-D2E9-4062-B91C-7B2EFC639A31}" destId="{0FBFEC8F-8878-4AA6-89A6-35DA1BE6E73B}" srcOrd="0" destOrd="0" parTransId="{C0DAA7B5-4E50-4C12-999C-8F056BA89224}" sibTransId="{CFA0A950-5775-4AFE-B6FA-A18270AEDD3A}"/>
    <dgm:cxn modelId="{4DC10D32-6CE0-4011-80E8-6CE78D3C940C}" type="presOf" srcId="{D2BED4F2-A9BD-432A-AB45-32F99482D986}" destId="{EFBE5A67-A30A-4D32-B5E9-DA4690C2CAD7}" srcOrd="0" destOrd="0" presId="urn:microsoft.com/office/officeart/2005/8/layout/hProcess9"/>
    <dgm:cxn modelId="{C0835926-94D4-44F5-815A-050132D46DC4}" srcId="{3393BB40-D2E9-4062-B91C-7B2EFC639A31}" destId="{13BCCAA0-D439-484F-9B37-0045CB895596}" srcOrd="3" destOrd="0" parTransId="{E9F12D14-B56C-41CC-AAF8-5266CB07D98E}" sibTransId="{47276BE8-1FB9-47C3-AC73-D53C202E1970}"/>
    <dgm:cxn modelId="{3EA451C5-5C99-4A96-AB47-150317D89691}" type="presParOf" srcId="{20B87DAB-7219-4170-B33F-0251593F2578}" destId="{0F39376E-07DD-40D3-9BF5-9A339AE4888C}" srcOrd="0" destOrd="0" presId="urn:microsoft.com/office/officeart/2005/8/layout/hProcess9"/>
    <dgm:cxn modelId="{745E57EE-1AC5-458F-ACF6-55A13FE7B401}" type="presParOf" srcId="{20B87DAB-7219-4170-B33F-0251593F2578}" destId="{4794A8AD-071B-4A05-8C40-0EAF9FDD8338}" srcOrd="1" destOrd="0" presId="urn:microsoft.com/office/officeart/2005/8/layout/hProcess9"/>
    <dgm:cxn modelId="{E443A435-F1A7-4F4F-8C06-A086FFB7DA29}" type="presParOf" srcId="{4794A8AD-071B-4A05-8C40-0EAF9FDD8338}" destId="{4ECAE821-CDEE-4BB5-8F28-24AEC417F9E4}" srcOrd="0" destOrd="0" presId="urn:microsoft.com/office/officeart/2005/8/layout/hProcess9"/>
    <dgm:cxn modelId="{45F9E034-F931-4E5F-A217-EF6CBF06942D}" type="presParOf" srcId="{4794A8AD-071B-4A05-8C40-0EAF9FDD8338}" destId="{D9A25F78-39CC-4A86-8151-CB2CD1D7F77C}" srcOrd="1" destOrd="0" presId="urn:microsoft.com/office/officeart/2005/8/layout/hProcess9"/>
    <dgm:cxn modelId="{6C3B3B2A-1439-43BD-902A-70C474EB6FB9}" type="presParOf" srcId="{4794A8AD-071B-4A05-8C40-0EAF9FDD8338}" destId="{F9E3B213-7B81-422E-9E66-3A147D4934B0}" srcOrd="2" destOrd="0" presId="urn:microsoft.com/office/officeart/2005/8/layout/hProcess9"/>
    <dgm:cxn modelId="{B5DE8906-0CE9-48E9-9DF8-6F1253015241}" type="presParOf" srcId="{4794A8AD-071B-4A05-8C40-0EAF9FDD8338}" destId="{85F873D5-4C4D-49BC-86DA-5EE815ACA952}" srcOrd="3" destOrd="0" presId="urn:microsoft.com/office/officeart/2005/8/layout/hProcess9"/>
    <dgm:cxn modelId="{A3B0637A-0415-4ADB-824A-1C7846208299}" type="presParOf" srcId="{4794A8AD-071B-4A05-8C40-0EAF9FDD8338}" destId="{EFBE5A67-A30A-4D32-B5E9-DA4690C2CAD7}" srcOrd="4" destOrd="0" presId="urn:microsoft.com/office/officeart/2005/8/layout/hProcess9"/>
    <dgm:cxn modelId="{788BFB55-3C52-42F5-B7FA-DFDB9A4599D4}" type="presParOf" srcId="{4794A8AD-071B-4A05-8C40-0EAF9FDD8338}" destId="{27B9EC5C-5C0E-4402-8CB7-E571CE9FDE9C}" srcOrd="5" destOrd="0" presId="urn:microsoft.com/office/officeart/2005/8/layout/hProcess9"/>
    <dgm:cxn modelId="{7F2F2834-34ED-4ED8-A598-21E6EFE204BA}" type="presParOf" srcId="{4794A8AD-071B-4A05-8C40-0EAF9FDD8338}" destId="{E7CC64EE-88E6-4550-920C-D3B4FBEFD89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611CD1-92B2-4794-B4E3-3175D104B58C}" type="doc">
      <dgm:prSet loTypeId="urn:microsoft.com/office/officeart/2005/8/layout/process2" loCatId="process" qsTypeId="urn:microsoft.com/office/officeart/2005/8/quickstyle/simple2" qsCatId="simple" csTypeId="urn:microsoft.com/office/officeart/2005/8/colors/accent4_2" csCatId="accent4" phldr="1"/>
      <dgm:spPr/>
    </dgm:pt>
    <dgm:pt modelId="{DCCF02C5-07DD-4543-A8DE-596F7BDF6C22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1999</a:t>
          </a:r>
          <a:r>
            <a:rPr lang="ko-KR" altLang="en-US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500" dirty="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131671C9-94B3-4AED-9B48-4459FD73EFBC}" type="parTrans" cxnId="{77A3976A-3019-4F44-BE7C-050B41D1D778}">
      <dgm:prSet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759518E-AA76-48C2-B2EB-93CC608E33CA}" type="sibTrans" cxnId="{77A3976A-3019-4F44-BE7C-050B41D1D778}">
      <dgm:prSet custT="1"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47E145CB-0047-4679-A39A-FAA2AF4B451D}">
      <dgm:prSet phldrT="[텍스트]" custT="1"/>
      <dgm:spPr/>
      <dgm:t>
        <a:bodyPr/>
        <a:lstStyle/>
        <a:p>
          <a:pPr latinLnBrk="1"/>
          <a:r>
            <a:rPr lang="ko-KR" altLang="en-US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제</a:t>
          </a:r>
          <a:r>
            <a:rPr lang="en-US" altLang="ko-KR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2</a:t>
          </a:r>
          <a:r>
            <a:rPr lang="ko-KR" altLang="en-US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기 오부치내각</a:t>
          </a:r>
          <a:endParaRPr lang="ko-KR" altLang="en-US" sz="2500" dirty="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C83DE3EE-B605-4E88-9F15-ADD782E4AD39}" type="parTrans" cxnId="{9690F50B-669B-4C90-85DA-729485CA428D}">
      <dgm:prSet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B369B531-FECC-4244-AEAB-F45CD33255F9}" type="sibTrans" cxnId="{9690F50B-669B-4C90-85DA-729485CA428D}">
      <dgm:prSet custT="1"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0BA4394C-BA73-45ED-9409-944F0159BD27}">
      <dgm:prSet phldrT="[텍스트]" custT="1"/>
      <dgm:spPr/>
      <dgm:t>
        <a:bodyPr/>
        <a:lstStyle/>
        <a:p>
          <a:pPr latinLnBrk="1"/>
          <a:r>
            <a:rPr lang="en-US" altLang="ko-KR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2000</a:t>
          </a:r>
          <a:r>
            <a:rPr lang="ko-KR" altLang="en-US" sz="2500" dirty="0" smtClean="0">
              <a:solidFill>
                <a:schemeClr val="tx1">
                  <a:lumMod val="90000"/>
                  <a:lumOff val="10000"/>
                </a:schemeClr>
              </a:solidFill>
              <a:latin typeface="HY헤드라인M" pitchFamily="18" charset="-127"/>
              <a:ea typeface="HY헤드라인M" pitchFamily="18" charset="-127"/>
            </a:rPr>
            <a:t>년 말 모리내각</a:t>
          </a:r>
          <a:endParaRPr lang="ko-KR" altLang="en-US" sz="2500" dirty="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1C1571EA-2D14-47F2-A6D8-D70DC5AEB94F}" type="sibTrans" cxnId="{6E03592A-46DD-4EED-ADB4-E6CEAE1DA89A}">
      <dgm:prSet custT="1"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20DDC6B3-C134-4CB7-82FB-5E0EF168D7AC}" type="parTrans" cxnId="{6E03592A-46DD-4EED-ADB4-E6CEAE1DA89A}">
      <dgm:prSet/>
      <dgm:spPr/>
      <dgm:t>
        <a:bodyPr/>
        <a:lstStyle/>
        <a:p>
          <a:pPr latinLnBrk="1"/>
          <a:endParaRPr lang="ko-KR" altLang="en-US" sz="2500">
            <a:solidFill>
              <a:schemeClr val="tx1">
                <a:lumMod val="90000"/>
                <a:lumOff val="10000"/>
              </a:schemeClr>
            </a:solidFill>
            <a:latin typeface="HY헤드라인M" pitchFamily="18" charset="-127"/>
            <a:ea typeface="HY헤드라인M" pitchFamily="18" charset="-127"/>
          </a:endParaRPr>
        </a:p>
      </dgm:t>
    </dgm:pt>
    <dgm:pt modelId="{3F1E5403-1CF4-4201-A2E5-BEF39FE771C1}" type="pres">
      <dgm:prSet presAssocID="{9E611CD1-92B2-4794-B4E3-3175D104B58C}" presName="linearFlow" presStyleCnt="0">
        <dgm:presLayoutVars>
          <dgm:resizeHandles val="exact"/>
        </dgm:presLayoutVars>
      </dgm:prSet>
      <dgm:spPr/>
    </dgm:pt>
    <dgm:pt modelId="{709597C3-0710-40FE-AD75-D730F9DDD7A2}" type="pres">
      <dgm:prSet presAssocID="{DCCF02C5-07DD-4543-A8DE-596F7BDF6C22}" presName="node" presStyleLbl="node1" presStyleIdx="0" presStyleCnt="3" custScaleX="20833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EAF2E6-5F96-4866-9E3C-D00743F30E40}" type="pres">
      <dgm:prSet presAssocID="{B759518E-AA76-48C2-B2EB-93CC608E33CA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890145A-0CC7-48CB-B3B3-F04BDF10738A}" type="pres">
      <dgm:prSet presAssocID="{B759518E-AA76-48C2-B2EB-93CC608E33CA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5B39FC3-7091-4BE3-9997-056DB8370BAC}" type="pres">
      <dgm:prSet presAssocID="{47E145CB-0047-4679-A39A-FAA2AF4B451D}" presName="node" presStyleLbl="node1" presStyleIdx="1" presStyleCnt="3" custScaleX="20833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8D36ED-9F12-4E33-8E24-65EA2F658FC2}" type="pres">
      <dgm:prSet presAssocID="{B369B531-FECC-4244-AEAB-F45CD33255F9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0BB58F18-9EA0-4000-B25F-2D5A57F7FFE6}" type="pres">
      <dgm:prSet presAssocID="{B369B531-FECC-4244-AEAB-F45CD33255F9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11E4E5B-7A9F-4EE1-82F7-A753BD7CEB42}" type="pres">
      <dgm:prSet presAssocID="{0BA4394C-BA73-45ED-9409-944F0159BD27}" presName="node" presStyleLbl="node1" presStyleIdx="2" presStyleCnt="3" custScaleX="20833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63DF26B-6B93-4C29-A6DC-961ED639213B}" type="presOf" srcId="{B759518E-AA76-48C2-B2EB-93CC608E33CA}" destId="{ABEAF2E6-5F96-4866-9E3C-D00743F30E40}" srcOrd="0" destOrd="0" presId="urn:microsoft.com/office/officeart/2005/8/layout/process2"/>
    <dgm:cxn modelId="{B5A53D04-A633-41E6-A8DB-C51952ECFEF7}" type="presOf" srcId="{B369B531-FECC-4244-AEAB-F45CD33255F9}" destId="{828D36ED-9F12-4E33-8E24-65EA2F658FC2}" srcOrd="0" destOrd="0" presId="urn:microsoft.com/office/officeart/2005/8/layout/process2"/>
    <dgm:cxn modelId="{F9274904-05BC-4A0F-B0B3-8FAEB3CDEC5B}" type="presOf" srcId="{9E611CD1-92B2-4794-B4E3-3175D104B58C}" destId="{3F1E5403-1CF4-4201-A2E5-BEF39FE771C1}" srcOrd="0" destOrd="0" presId="urn:microsoft.com/office/officeart/2005/8/layout/process2"/>
    <dgm:cxn modelId="{BCF6A3D9-59B3-4545-AB6E-772B9C0CE078}" type="presOf" srcId="{B759518E-AA76-48C2-B2EB-93CC608E33CA}" destId="{2890145A-0CC7-48CB-B3B3-F04BDF10738A}" srcOrd="1" destOrd="0" presId="urn:microsoft.com/office/officeart/2005/8/layout/process2"/>
    <dgm:cxn modelId="{77A96315-25A5-4B5C-9A0B-EB0A5E64E3FC}" type="presOf" srcId="{DCCF02C5-07DD-4543-A8DE-596F7BDF6C22}" destId="{709597C3-0710-40FE-AD75-D730F9DDD7A2}" srcOrd="0" destOrd="0" presId="urn:microsoft.com/office/officeart/2005/8/layout/process2"/>
    <dgm:cxn modelId="{8153C0F7-9DEC-4686-8491-58048C9EED47}" type="presOf" srcId="{47E145CB-0047-4679-A39A-FAA2AF4B451D}" destId="{55B39FC3-7091-4BE3-9997-056DB8370BAC}" srcOrd="0" destOrd="0" presId="urn:microsoft.com/office/officeart/2005/8/layout/process2"/>
    <dgm:cxn modelId="{6F9D5D2A-B33A-4FAE-B41E-ABE22367958D}" type="presOf" srcId="{B369B531-FECC-4244-AEAB-F45CD33255F9}" destId="{0BB58F18-9EA0-4000-B25F-2D5A57F7FFE6}" srcOrd="1" destOrd="0" presId="urn:microsoft.com/office/officeart/2005/8/layout/process2"/>
    <dgm:cxn modelId="{6E03592A-46DD-4EED-ADB4-E6CEAE1DA89A}" srcId="{9E611CD1-92B2-4794-B4E3-3175D104B58C}" destId="{0BA4394C-BA73-45ED-9409-944F0159BD27}" srcOrd="2" destOrd="0" parTransId="{20DDC6B3-C134-4CB7-82FB-5E0EF168D7AC}" sibTransId="{1C1571EA-2D14-47F2-A6D8-D70DC5AEB94F}"/>
    <dgm:cxn modelId="{77A3976A-3019-4F44-BE7C-050B41D1D778}" srcId="{9E611CD1-92B2-4794-B4E3-3175D104B58C}" destId="{DCCF02C5-07DD-4543-A8DE-596F7BDF6C22}" srcOrd="0" destOrd="0" parTransId="{131671C9-94B3-4AED-9B48-4459FD73EFBC}" sibTransId="{B759518E-AA76-48C2-B2EB-93CC608E33CA}"/>
    <dgm:cxn modelId="{9690F50B-669B-4C90-85DA-729485CA428D}" srcId="{9E611CD1-92B2-4794-B4E3-3175D104B58C}" destId="{47E145CB-0047-4679-A39A-FAA2AF4B451D}" srcOrd="1" destOrd="0" parTransId="{C83DE3EE-B605-4E88-9F15-ADD782E4AD39}" sibTransId="{B369B531-FECC-4244-AEAB-F45CD33255F9}"/>
    <dgm:cxn modelId="{11A46E09-B22A-4411-A577-D32F0BAE9675}" type="presOf" srcId="{0BA4394C-BA73-45ED-9409-944F0159BD27}" destId="{F11E4E5B-7A9F-4EE1-82F7-A753BD7CEB42}" srcOrd="0" destOrd="0" presId="urn:microsoft.com/office/officeart/2005/8/layout/process2"/>
    <dgm:cxn modelId="{45458A8D-ECE6-4FE7-91B1-95DDC25B46CD}" type="presParOf" srcId="{3F1E5403-1CF4-4201-A2E5-BEF39FE771C1}" destId="{709597C3-0710-40FE-AD75-D730F9DDD7A2}" srcOrd="0" destOrd="0" presId="urn:microsoft.com/office/officeart/2005/8/layout/process2"/>
    <dgm:cxn modelId="{99148DC2-9C0C-4C48-8456-12C9C1641F87}" type="presParOf" srcId="{3F1E5403-1CF4-4201-A2E5-BEF39FE771C1}" destId="{ABEAF2E6-5F96-4866-9E3C-D00743F30E40}" srcOrd="1" destOrd="0" presId="urn:microsoft.com/office/officeart/2005/8/layout/process2"/>
    <dgm:cxn modelId="{C556FD34-677C-441C-8A13-58CDCCABFA71}" type="presParOf" srcId="{ABEAF2E6-5F96-4866-9E3C-D00743F30E40}" destId="{2890145A-0CC7-48CB-B3B3-F04BDF10738A}" srcOrd="0" destOrd="0" presId="urn:microsoft.com/office/officeart/2005/8/layout/process2"/>
    <dgm:cxn modelId="{712772F2-01F4-4C1A-A383-D4F2E5DCF678}" type="presParOf" srcId="{3F1E5403-1CF4-4201-A2E5-BEF39FE771C1}" destId="{55B39FC3-7091-4BE3-9997-056DB8370BAC}" srcOrd="2" destOrd="0" presId="urn:microsoft.com/office/officeart/2005/8/layout/process2"/>
    <dgm:cxn modelId="{8F0CC6E6-C276-42DB-806C-91B258FECE70}" type="presParOf" srcId="{3F1E5403-1CF4-4201-A2E5-BEF39FE771C1}" destId="{828D36ED-9F12-4E33-8E24-65EA2F658FC2}" srcOrd="3" destOrd="0" presId="urn:microsoft.com/office/officeart/2005/8/layout/process2"/>
    <dgm:cxn modelId="{C2C23E6B-13A5-4858-B2CA-C7932CBE97AB}" type="presParOf" srcId="{828D36ED-9F12-4E33-8E24-65EA2F658FC2}" destId="{0BB58F18-9EA0-4000-B25F-2D5A57F7FFE6}" srcOrd="0" destOrd="0" presId="urn:microsoft.com/office/officeart/2005/8/layout/process2"/>
    <dgm:cxn modelId="{B3E1A641-456C-49D3-A3C4-934DD23C8A8A}" type="presParOf" srcId="{3F1E5403-1CF4-4201-A2E5-BEF39FE771C1}" destId="{F11E4E5B-7A9F-4EE1-82F7-A753BD7CEB42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A760A6F-4DA8-496E-8AFA-BA8E467CE056}">
      <dsp:nvSpPr>
        <dsp:cNvPr id="0" name=""/>
        <dsp:cNvSpPr/>
      </dsp:nvSpPr>
      <dsp:spPr>
        <a:xfrm>
          <a:off x="0" y="487929"/>
          <a:ext cx="8715436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000" kern="1200" dirty="0" smtClean="0">
              <a:latin typeface="HY헤드라인M" pitchFamily="18" charset="-127"/>
              <a:ea typeface="HY헤드라인M" pitchFamily="18" charset="-127"/>
            </a:rPr>
            <a:t>1. </a:t>
          </a: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일본의 군사력 증강의 가능성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0" y="487929"/>
        <a:ext cx="8715436" cy="1216800"/>
      </dsp:txXfrm>
    </dsp:sp>
    <dsp:sp modelId="{D7949AB6-BD33-4454-8A7B-2F17F5BEED64}">
      <dsp:nvSpPr>
        <dsp:cNvPr id="0" name=""/>
        <dsp:cNvSpPr/>
      </dsp:nvSpPr>
      <dsp:spPr>
        <a:xfrm>
          <a:off x="0" y="1891930"/>
          <a:ext cx="8715436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000" kern="1200" dirty="0" smtClean="0">
              <a:latin typeface="HY헤드라인M" pitchFamily="18" charset="-127"/>
              <a:ea typeface="HY헤드라인M" pitchFamily="18" charset="-127"/>
            </a:rPr>
            <a:t>2. </a:t>
          </a: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국제환경변화에 따른 역대내각의 방위정책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0" y="1891930"/>
        <a:ext cx="8715436" cy="1216800"/>
      </dsp:txXfrm>
    </dsp:sp>
    <dsp:sp modelId="{C92C2B13-C70A-4B49-B8FB-127B061F5E76}">
      <dsp:nvSpPr>
        <dsp:cNvPr id="0" name=""/>
        <dsp:cNvSpPr/>
      </dsp:nvSpPr>
      <dsp:spPr>
        <a:xfrm>
          <a:off x="0" y="3295930"/>
          <a:ext cx="8715436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000" kern="1200" dirty="0" smtClean="0">
              <a:latin typeface="HY헤드라인M" pitchFamily="18" charset="-127"/>
              <a:ea typeface="HY헤드라인M" pitchFamily="18" charset="-127"/>
            </a:rPr>
            <a:t>3. </a:t>
          </a: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일본의 군사대국화와 동북아질서의 전망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0" y="3295930"/>
        <a:ext cx="8715436" cy="1216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FEDE8E0-128E-474D-A994-AD3FBE347D25}">
      <dsp:nvSpPr>
        <dsp:cNvPr id="0" name=""/>
        <dsp:cNvSpPr/>
      </dsp:nvSpPr>
      <dsp:spPr>
        <a:xfrm>
          <a:off x="0" y="0"/>
          <a:ext cx="2678924" cy="2342462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기정사실화된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군비상황</a:t>
          </a:r>
          <a:endParaRPr lang="ko-KR" altLang="en-US" sz="25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0" y="0"/>
        <a:ext cx="2678924" cy="2342462"/>
      </dsp:txXfrm>
    </dsp:sp>
    <dsp:sp modelId="{24387A09-E795-4B1D-8380-ADDEA91C0A64}">
      <dsp:nvSpPr>
        <dsp:cNvPr id="0" name=""/>
        <dsp:cNvSpPr/>
      </dsp:nvSpPr>
      <dsp:spPr>
        <a:xfrm>
          <a:off x="2928949" y="0"/>
          <a:ext cx="2678924" cy="2342462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군비 증강의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걸림돌이었던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pc="-300" dirty="0" smtClean="0">
              <a:latin typeface="HY헤드라인M" pitchFamily="18" charset="-127"/>
              <a:ea typeface="HY헤드라인M" pitchFamily="18" charset="-127"/>
            </a:rPr>
            <a:t>헌법 개정의 가능성</a:t>
          </a:r>
          <a:endParaRPr lang="ko-KR" altLang="en-US" sz="2500" kern="1200" spc="-300" dirty="0">
            <a:latin typeface="HY헤드라인M" pitchFamily="18" charset="-127"/>
            <a:ea typeface="HY헤드라인M" pitchFamily="18" charset="-127"/>
          </a:endParaRPr>
        </a:p>
      </dsp:txBody>
      <dsp:txXfrm>
        <a:off x="2928949" y="0"/>
        <a:ext cx="2678924" cy="2342462"/>
      </dsp:txXfrm>
    </dsp:sp>
    <dsp:sp modelId="{0C625915-C916-4551-9062-2A834C400F91}">
      <dsp:nvSpPr>
        <dsp:cNvPr id="0" name=""/>
        <dsp:cNvSpPr/>
      </dsp:nvSpPr>
      <dsp:spPr>
        <a:xfrm>
          <a:off x="5857924" y="0"/>
          <a:ext cx="2678924" cy="2342462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pc="-150" smtClean="0">
              <a:latin typeface="HY헤드라인M" pitchFamily="18" charset="-127"/>
              <a:ea typeface="HY헤드라인M" pitchFamily="18" charset="-127"/>
            </a:rPr>
            <a:t>일본정치의</a:t>
          </a:r>
          <a:endParaRPr lang="en-US" altLang="ko-KR" sz="2500" kern="1200" spc="-15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pc="-150" smtClean="0">
              <a:latin typeface="HY헤드라인M" pitchFamily="18" charset="-127"/>
              <a:ea typeface="HY헤드라인M" pitchFamily="18" charset="-127"/>
            </a:rPr>
            <a:t>보수화에 따른</a:t>
          </a:r>
          <a:endParaRPr lang="en-US" altLang="ko-KR" sz="2500" kern="1200" spc="-15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pc="-150" smtClean="0">
              <a:latin typeface="HY헤드라인M" pitchFamily="18" charset="-127"/>
              <a:ea typeface="HY헤드라인M" pitchFamily="18" charset="-127"/>
            </a:rPr>
            <a:t>군사안보자립에</a:t>
          </a:r>
          <a:endParaRPr lang="en-US" altLang="ko-KR" sz="2500" kern="1200" spc="-15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pc="-150" smtClean="0">
              <a:latin typeface="HY헤드라인M" pitchFamily="18" charset="-127"/>
              <a:ea typeface="HY헤드라인M" pitchFamily="18" charset="-127"/>
            </a:rPr>
            <a:t>대한 의지</a:t>
          </a:r>
          <a:endParaRPr lang="ko-KR" altLang="en-US" sz="2500" kern="1200" spc="-150" dirty="0">
            <a:latin typeface="HY헤드라인M" pitchFamily="18" charset="-127"/>
            <a:ea typeface="HY헤드라인M" pitchFamily="18" charset="-127"/>
          </a:endParaRPr>
        </a:p>
      </dsp:txBody>
      <dsp:txXfrm>
        <a:off x="5857924" y="0"/>
        <a:ext cx="2678924" cy="2342462"/>
      </dsp:txXfrm>
    </dsp:sp>
    <dsp:sp modelId="{FF20A795-2AB0-4BBB-AAA0-37B979ED318B}">
      <dsp:nvSpPr>
        <dsp:cNvPr id="0" name=""/>
        <dsp:cNvSpPr/>
      </dsp:nvSpPr>
      <dsp:spPr>
        <a:xfrm>
          <a:off x="1473408" y="2651094"/>
          <a:ext cx="2678924" cy="2206689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mtClean="0">
              <a:latin typeface="HY헤드라인M" pitchFamily="18" charset="-127"/>
              <a:ea typeface="HY헤드라인M" pitchFamily="18" charset="-127"/>
            </a:rPr>
            <a:t>일본의 군사력</a:t>
          </a:r>
          <a:endParaRPr lang="en-US" altLang="ko-KR" sz="2500" kern="120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mtClean="0">
              <a:latin typeface="HY헤드라인M" pitchFamily="18" charset="-127"/>
              <a:ea typeface="HY헤드라인M" pitchFamily="18" charset="-127"/>
            </a:rPr>
            <a:t>증강에 대한</a:t>
          </a:r>
          <a:endParaRPr lang="en-US" altLang="ko-KR" sz="2500" kern="120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smtClean="0">
              <a:latin typeface="HY헤드라인M" pitchFamily="18" charset="-127"/>
              <a:ea typeface="HY헤드라인M" pitchFamily="18" charset="-127"/>
            </a:rPr>
            <a:t>국제사회의 반응</a:t>
          </a:r>
          <a:endParaRPr lang="ko-KR" altLang="en-US" sz="25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1473408" y="2651094"/>
        <a:ext cx="2678924" cy="2206689"/>
      </dsp:txXfrm>
    </dsp:sp>
    <dsp:sp modelId="{9ACB5969-4224-4BC3-95CD-1ED5756C35D4}">
      <dsp:nvSpPr>
        <dsp:cNvPr id="0" name=""/>
        <dsp:cNvSpPr/>
      </dsp:nvSpPr>
      <dsp:spPr>
        <a:xfrm>
          <a:off x="4429147" y="2651094"/>
          <a:ext cx="2678924" cy="2206689"/>
        </a:xfrm>
        <a:prstGeom prst="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중국의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정치적</a:t>
          </a:r>
          <a:r>
            <a:rPr lang="en-US" altLang="ko-KR" sz="2500" kern="1200" dirty="0" smtClean="0">
              <a:latin typeface="HY헤드라인M" pitchFamily="18" charset="-127"/>
              <a:ea typeface="HY헤드라인M" pitchFamily="18" charset="-127"/>
            </a:rPr>
            <a:t>·</a:t>
          </a: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경제적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 성장에 따른</a:t>
          </a:r>
          <a:endParaRPr lang="en-US" altLang="ko-KR" sz="2500" kern="1200" dirty="0" smtClean="0">
            <a:latin typeface="HY헤드라인M" pitchFamily="18" charset="-127"/>
            <a:ea typeface="HY헤드라인M" pitchFamily="18" charset="-127"/>
          </a:endParaRPr>
        </a:p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>
              <a:latin typeface="HY헤드라인M" pitchFamily="18" charset="-127"/>
              <a:ea typeface="HY헤드라인M" pitchFamily="18" charset="-127"/>
            </a:rPr>
            <a:t> 동북아 질서</a:t>
          </a:r>
          <a:endParaRPr lang="ko-KR" altLang="en-US" sz="25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4429147" y="2651094"/>
        <a:ext cx="2678924" cy="220668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66F4C1-F571-4FAD-B4BE-00C8DBF483D4}">
      <dsp:nvSpPr>
        <dsp:cNvPr id="0" name=""/>
        <dsp:cNvSpPr/>
      </dsp:nvSpPr>
      <dsp:spPr>
        <a:xfrm rot="5400000">
          <a:off x="-178881" y="180161"/>
          <a:ext cx="1192540" cy="83477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-178881" y="180161"/>
        <a:ext cx="1192540" cy="834778"/>
      </dsp:txXfrm>
    </dsp:sp>
    <dsp:sp modelId="{5152439B-F06F-446A-A1FA-249961111972}">
      <dsp:nvSpPr>
        <dsp:cNvPr id="0" name=""/>
        <dsp:cNvSpPr/>
      </dsp:nvSpPr>
      <dsp:spPr>
        <a:xfrm rot="5400000">
          <a:off x="4387531" y="-3551473"/>
          <a:ext cx="775151" cy="78806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전후 실질적인 군사대국화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4387531" y="-3551473"/>
        <a:ext cx="775151" cy="7880657"/>
      </dsp:txXfrm>
    </dsp:sp>
    <dsp:sp modelId="{45E02D98-01CE-4F3E-B92B-CD148038D038}">
      <dsp:nvSpPr>
        <dsp:cNvPr id="0" name=""/>
        <dsp:cNvSpPr/>
      </dsp:nvSpPr>
      <dsp:spPr>
        <a:xfrm rot="5400000">
          <a:off x="-178881" y="1256567"/>
          <a:ext cx="1192540" cy="834778"/>
        </a:xfrm>
        <a:prstGeom prst="chevron">
          <a:avLst/>
        </a:prstGeom>
        <a:gradFill rotWithShape="0">
          <a:gsLst>
            <a:gs pos="0">
              <a:schemeClr val="accent4">
                <a:hueOff val="-788832"/>
                <a:satOff val="3843"/>
                <a:lumOff val="-5540"/>
                <a:alphaOff val="0"/>
                <a:shade val="51000"/>
                <a:satMod val="130000"/>
              </a:schemeClr>
            </a:gs>
            <a:gs pos="80000">
              <a:schemeClr val="accent4">
                <a:hueOff val="-788832"/>
                <a:satOff val="3843"/>
                <a:lumOff val="-5540"/>
                <a:alphaOff val="0"/>
                <a:shade val="93000"/>
                <a:satMod val="130000"/>
              </a:schemeClr>
            </a:gs>
            <a:gs pos="100000">
              <a:schemeClr val="accent4">
                <a:hueOff val="-788832"/>
                <a:satOff val="3843"/>
                <a:lumOff val="-554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788832"/>
              <a:satOff val="3843"/>
              <a:lumOff val="-554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-178881" y="1256567"/>
        <a:ext cx="1192540" cy="834778"/>
      </dsp:txXfrm>
    </dsp:sp>
    <dsp:sp modelId="{D435A27C-9ED7-44DA-96DA-8A08599A9DA9}">
      <dsp:nvSpPr>
        <dsp:cNvPr id="0" name=""/>
        <dsp:cNvSpPr/>
      </dsp:nvSpPr>
      <dsp:spPr>
        <a:xfrm rot="5400000">
          <a:off x="4387531" y="-2475066"/>
          <a:ext cx="775151" cy="78806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788832"/>
              <a:satOff val="3843"/>
              <a:lumOff val="-55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sz="3000" kern="1200" dirty="0" err="1" smtClean="0">
              <a:latin typeface="HY헤드라인M" pitchFamily="18" charset="-127"/>
              <a:ea typeface="HY헤드라인M" pitchFamily="18" charset="-127"/>
            </a:rPr>
            <a:t>일본국헌법</a:t>
          </a:r>
          <a:r>
            <a:rPr lang="en-US" sz="3000" kern="1200" dirty="0" smtClean="0">
              <a:latin typeface="HY헤드라인M" pitchFamily="18" charset="-127"/>
              <a:ea typeface="HY헤드라인M" pitchFamily="18" charset="-127"/>
            </a:rPr>
            <a:t>(</a:t>
          </a:r>
          <a:r>
            <a:rPr lang="ko-KR" sz="3000" kern="1200" dirty="0" smtClean="0">
              <a:latin typeface="HY헤드라인M" pitchFamily="18" charset="-127"/>
              <a:ea typeface="HY헤드라인M" pitchFamily="18" charset="-127"/>
            </a:rPr>
            <a:t>제</a:t>
          </a:r>
          <a:r>
            <a:rPr lang="en-US" sz="3000" kern="1200" dirty="0" smtClean="0">
              <a:latin typeface="HY헤드라인M" pitchFamily="18" charset="-127"/>
              <a:ea typeface="HY헤드라인M" pitchFamily="18" charset="-127"/>
            </a:rPr>
            <a:t>9</a:t>
          </a:r>
          <a:r>
            <a:rPr lang="ko-KR" sz="3000" kern="1200" dirty="0" smtClean="0">
              <a:latin typeface="HY헤드라인M" pitchFamily="18" charset="-127"/>
              <a:ea typeface="HY헤드라인M" pitchFamily="18" charset="-127"/>
            </a:rPr>
            <a:t>조</a:t>
          </a:r>
          <a:r>
            <a:rPr lang="en-US" sz="3000" kern="1200" dirty="0" smtClean="0">
              <a:latin typeface="HY헤드라인M" pitchFamily="18" charset="-127"/>
              <a:ea typeface="HY헤드라인M" pitchFamily="18" charset="-127"/>
            </a:rPr>
            <a:t>) </a:t>
          </a:r>
          <a:r>
            <a:rPr lang="ko-KR" sz="3000" kern="1200" dirty="0" smtClean="0">
              <a:latin typeface="HY헤드라인M" pitchFamily="18" charset="-127"/>
              <a:ea typeface="HY헤드라인M" pitchFamily="18" charset="-127"/>
            </a:rPr>
            <a:t>개정의 현실화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4387531" y="-2475066"/>
        <a:ext cx="775151" cy="7880657"/>
      </dsp:txXfrm>
    </dsp:sp>
    <dsp:sp modelId="{97C1353D-C9DB-4C65-87C4-E432FCE131F8}">
      <dsp:nvSpPr>
        <dsp:cNvPr id="0" name=""/>
        <dsp:cNvSpPr/>
      </dsp:nvSpPr>
      <dsp:spPr>
        <a:xfrm rot="5400000">
          <a:off x="-178881" y="2332973"/>
          <a:ext cx="1192540" cy="834778"/>
        </a:xfrm>
        <a:prstGeom prst="chevron">
          <a:avLst/>
        </a:prstGeom>
        <a:gradFill rotWithShape="0">
          <a:gsLst>
            <a:gs pos="0">
              <a:schemeClr val="accent4">
                <a:hueOff val="-1577664"/>
                <a:satOff val="7686"/>
                <a:lumOff val="-11079"/>
                <a:alphaOff val="0"/>
                <a:shade val="51000"/>
                <a:satMod val="130000"/>
              </a:schemeClr>
            </a:gs>
            <a:gs pos="80000">
              <a:schemeClr val="accent4">
                <a:hueOff val="-1577664"/>
                <a:satOff val="7686"/>
                <a:lumOff val="-11079"/>
                <a:alphaOff val="0"/>
                <a:shade val="93000"/>
                <a:satMod val="130000"/>
              </a:schemeClr>
            </a:gs>
            <a:gs pos="100000">
              <a:schemeClr val="accent4">
                <a:hueOff val="-1577664"/>
                <a:satOff val="7686"/>
                <a:lumOff val="-1107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1577664"/>
              <a:satOff val="7686"/>
              <a:lumOff val="-1107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-178881" y="2332973"/>
        <a:ext cx="1192540" cy="834778"/>
      </dsp:txXfrm>
    </dsp:sp>
    <dsp:sp modelId="{E83449E2-647F-43A1-82E8-7898BDE706B6}">
      <dsp:nvSpPr>
        <dsp:cNvPr id="0" name=""/>
        <dsp:cNvSpPr/>
      </dsp:nvSpPr>
      <dsp:spPr>
        <a:xfrm rot="5400000">
          <a:off x="4387531" y="-1398660"/>
          <a:ext cx="775151" cy="78806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577664"/>
              <a:satOff val="7686"/>
              <a:lumOff val="-110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군사안보의 독립화 의지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4387531" y="-1398660"/>
        <a:ext cx="775151" cy="7880657"/>
      </dsp:txXfrm>
    </dsp:sp>
    <dsp:sp modelId="{72634959-17A0-4B5A-BAC7-DD48414A6F8F}">
      <dsp:nvSpPr>
        <dsp:cNvPr id="0" name=""/>
        <dsp:cNvSpPr/>
      </dsp:nvSpPr>
      <dsp:spPr>
        <a:xfrm rot="5400000">
          <a:off x="-178881" y="3409380"/>
          <a:ext cx="1192540" cy="834778"/>
        </a:xfrm>
        <a:prstGeom prst="chevron">
          <a:avLst/>
        </a:prstGeom>
        <a:gradFill rotWithShape="0">
          <a:gsLst>
            <a:gs pos="0">
              <a:schemeClr val="accent4">
                <a:hueOff val="-2366496"/>
                <a:satOff val="11529"/>
                <a:lumOff val="-16619"/>
                <a:alphaOff val="0"/>
                <a:shade val="51000"/>
                <a:satMod val="130000"/>
              </a:schemeClr>
            </a:gs>
            <a:gs pos="80000">
              <a:schemeClr val="accent4">
                <a:hueOff val="-2366496"/>
                <a:satOff val="11529"/>
                <a:lumOff val="-16619"/>
                <a:alphaOff val="0"/>
                <a:shade val="93000"/>
                <a:satMod val="130000"/>
              </a:schemeClr>
            </a:gs>
            <a:gs pos="100000">
              <a:schemeClr val="accent4">
                <a:hueOff val="-2366496"/>
                <a:satOff val="11529"/>
                <a:lumOff val="-1661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2366496"/>
              <a:satOff val="11529"/>
              <a:lumOff val="-1661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-178881" y="3409380"/>
        <a:ext cx="1192540" cy="834778"/>
      </dsp:txXfrm>
    </dsp:sp>
    <dsp:sp modelId="{81269E3E-D6E9-4795-904D-CA6848E1F86F}">
      <dsp:nvSpPr>
        <dsp:cNvPr id="0" name=""/>
        <dsp:cNvSpPr/>
      </dsp:nvSpPr>
      <dsp:spPr>
        <a:xfrm rot="5400000">
          <a:off x="4387531" y="-322254"/>
          <a:ext cx="775151" cy="78806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366496"/>
              <a:satOff val="11529"/>
              <a:lumOff val="-1661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000" kern="1200" spc="-150" dirty="0" smtClean="0">
              <a:latin typeface="HY헤드라인M" pitchFamily="18" charset="-127"/>
              <a:ea typeface="HY헤드라인M" pitchFamily="18" charset="-127"/>
            </a:rPr>
            <a:t>일본의 군사력 증강에 대한 국제사회의 반응</a:t>
          </a:r>
          <a:endParaRPr lang="ko-KR" altLang="en-US" sz="3000" kern="1200" spc="-15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4387531" y="-322254"/>
        <a:ext cx="775151" cy="7880657"/>
      </dsp:txXfrm>
    </dsp:sp>
    <dsp:sp modelId="{6E8FCA15-C1C8-46DF-BD89-AE3E67F0B24D}">
      <dsp:nvSpPr>
        <dsp:cNvPr id="0" name=""/>
        <dsp:cNvSpPr/>
      </dsp:nvSpPr>
      <dsp:spPr>
        <a:xfrm rot="5400000">
          <a:off x="-178881" y="4485786"/>
          <a:ext cx="1192540" cy="834778"/>
        </a:xfrm>
        <a:prstGeom prst="chevron">
          <a:avLst/>
        </a:prstGeom>
        <a:gradFill rotWithShape="0">
          <a:gsLst>
            <a:gs pos="0">
              <a:schemeClr val="accent4">
                <a:hueOff val="-3155327"/>
                <a:satOff val="15372"/>
                <a:lumOff val="-22158"/>
                <a:alphaOff val="0"/>
                <a:shade val="51000"/>
                <a:satMod val="130000"/>
              </a:schemeClr>
            </a:gs>
            <a:gs pos="80000">
              <a:schemeClr val="accent4">
                <a:hueOff val="-3155327"/>
                <a:satOff val="15372"/>
                <a:lumOff val="-22158"/>
                <a:alphaOff val="0"/>
                <a:shade val="93000"/>
                <a:satMod val="130000"/>
              </a:schemeClr>
            </a:gs>
            <a:gs pos="100000">
              <a:schemeClr val="accent4">
                <a:hueOff val="-3155327"/>
                <a:satOff val="15372"/>
                <a:lumOff val="-22158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-3155327"/>
              <a:satOff val="15372"/>
              <a:lumOff val="-2215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sz="22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-178881" y="4485786"/>
        <a:ext cx="1192540" cy="834778"/>
      </dsp:txXfrm>
    </dsp:sp>
    <dsp:sp modelId="{8CEC4A8E-0D82-4020-963A-6109C0BA2A12}">
      <dsp:nvSpPr>
        <dsp:cNvPr id="0" name=""/>
        <dsp:cNvSpPr/>
      </dsp:nvSpPr>
      <dsp:spPr>
        <a:xfrm rot="5400000">
          <a:off x="4387531" y="754152"/>
          <a:ext cx="775151" cy="78806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155327"/>
              <a:satOff val="15372"/>
              <a:lumOff val="-221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 rtl="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3000" kern="1200" dirty="0" smtClean="0">
              <a:latin typeface="HY헤드라인M" pitchFamily="18" charset="-127"/>
              <a:ea typeface="HY헤드라인M" pitchFamily="18" charset="-127"/>
            </a:rPr>
            <a:t>일본의 군사력증강과 동북아질서</a:t>
          </a:r>
          <a:endParaRPr lang="ko-KR" altLang="en-US" sz="3000" kern="1200" dirty="0">
            <a:latin typeface="HY헤드라인M" pitchFamily="18" charset="-127"/>
            <a:ea typeface="HY헤드라인M" pitchFamily="18" charset="-127"/>
          </a:endParaRPr>
        </a:p>
      </dsp:txBody>
      <dsp:txXfrm rot="5400000">
        <a:off x="4387531" y="754152"/>
        <a:ext cx="775151" cy="788065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A8C680-8234-4EFC-998A-4C8F19C3987E}">
      <dsp:nvSpPr>
        <dsp:cNvPr id="0" name=""/>
        <dsp:cNvSpPr/>
      </dsp:nvSpPr>
      <dsp:spPr>
        <a:xfrm>
          <a:off x="1561345" y="-64976"/>
          <a:ext cx="1592217" cy="15268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smtClean="0">
              <a:latin typeface="HY헤드라인M" pitchFamily="18" charset="-127"/>
              <a:ea typeface="HY헤드라인M" pitchFamily="18" charset="-127"/>
            </a:rPr>
            <a:t>1945</a:t>
          </a:r>
          <a:r>
            <a:rPr lang="ko-KR" altLang="en-US" sz="2000" kern="12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1561345" y="-64976"/>
        <a:ext cx="1592217" cy="1526809"/>
      </dsp:txXfrm>
    </dsp:sp>
    <dsp:sp modelId="{D01AC21A-7D71-4124-B809-3FA90462B763}">
      <dsp:nvSpPr>
        <dsp:cNvPr id="0" name=""/>
        <dsp:cNvSpPr/>
      </dsp:nvSpPr>
      <dsp:spPr>
        <a:xfrm rot="2160000">
          <a:off x="3055006" y="1068538"/>
          <a:ext cx="262177" cy="463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sp:txBody>
      <dsp:txXfrm rot="2160000">
        <a:off x="3055006" y="1068538"/>
        <a:ext cx="262177" cy="463864"/>
      </dsp:txXfrm>
    </dsp:sp>
    <dsp:sp modelId="{5185D2F2-CAB7-49E7-870D-4E1C52C9FDFF}">
      <dsp:nvSpPr>
        <dsp:cNvPr id="0" name=""/>
        <dsp:cNvSpPr/>
      </dsp:nvSpPr>
      <dsp:spPr>
        <a:xfrm>
          <a:off x="3230633" y="1147832"/>
          <a:ext cx="1592217" cy="1526809"/>
        </a:xfrm>
        <a:prstGeom prst="ellipse">
          <a:avLst/>
        </a:prstGeom>
        <a:solidFill>
          <a:schemeClr val="accent3">
            <a:hueOff val="-1177909"/>
            <a:satOff val="-4032"/>
            <a:lumOff val="539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smtClean="0">
              <a:latin typeface="HY헤드라인M" pitchFamily="18" charset="-127"/>
              <a:ea typeface="HY헤드라인M" pitchFamily="18" charset="-127"/>
            </a:rPr>
            <a:t>1948</a:t>
          </a:r>
          <a:r>
            <a:rPr lang="ko-KR" altLang="en-US" sz="2000" kern="12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3230633" y="1147832"/>
        <a:ext cx="1592217" cy="1526809"/>
      </dsp:txXfrm>
    </dsp:sp>
    <dsp:sp modelId="{8652CDB0-A211-446A-AD1F-A296EC63542F}">
      <dsp:nvSpPr>
        <dsp:cNvPr id="0" name=""/>
        <dsp:cNvSpPr/>
      </dsp:nvSpPr>
      <dsp:spPr>
        <a:xfrm rot="6480000">
          <a:off x="3569775" y="2652918"/>
          <a:ext cx="281241" cy="463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1177909"/>
            <a:satOff val="-4032"/>
            <a:lumOff val="539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sp:txBody>
      <dsp:txXfrm rot="6480000">
        <a:off x="3569775" y="2652918"/>
        <a:ext cx="281241" cy="463864"/>
      </dsp:txXfrm>
    </dsp:sp>
    <dsp:sp modelId="{A246D785-7FA1-4622-AC14-57CC5AE2D0C0}">
      <dsp:nvSpPr>
        <dsp:cNvPr id="0" name=""/>
        <dsp:cNvSpPr/>
      </dsp:nvSpPr>
      <dsp:spPr>
        <a:xfrm>
          <a:off x="2593022" y="3110199"/>
          <a:ext cx="1592217" cy="1526809"/>
        </a:xfrm>
        <a:prstGeom prst="ellipse">
          <a:avLst/>
        </a:prstGeom>
        <a:solidFill>
          <a:schemeClr val="accent3">
            <a:hueOff val="-2355818"/>
            <a:satOff val="-8064"/>
            <a:lumOff val="1078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smtClean="0">
              <a:latin typeface="HY헤드라인M" pitchFamily="18" charset="-127"/>
              <a:ea typeface="HY헤드라인M" pitchFamily="18" charset="-127"/>
            </a:rPr>
            <a:t>1950</a:t>
          </a:r>
          <a:r>
            <a:rPr lang="ko-KR" altLang="en-US" sz="2000" kern="12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2593022" y="3110199"/>
        <a:ext cx="1592217" cy="1526809"/>
      </dsp:txXfrm>
    </dsp:sp>
    <dsp:sp modelId="{5FC91456-F0AB-48B0-B738-F08ABD90D58B}">
      <dsp:nvSpPr>
        <dsp:cNvPr id="0" name=""/>
        <dsp:cNvSpPr/>
      </dsp:nvSpPr>
      <dsp:spPr>
        <a:xfrm rot="10800000">
          <a:off x="2239669" y="3641671"/>
          <a:ext cx="249702" cy="463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2355818"/>
            <a:satOff val="-8064"/>
            <a:lumOff val="1078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sp:txBody>
      <dsp:txXfrm rot="10800000">
        <a:off x="2239669" y="3641671"/>
        <a:ext cx="249702" cy="463864"/>
      </dsp:txXfrm>
    </dsp:sp>
    <dsp:sp modelId="{356A1803-DB17-4FD3-AE50-471C1D1312CE}">
      <dsp:nvSpPr>
        <dsp:cNvPr id="0" name=""/>
        <dsp:cNvSpPr/>
      </dsp:nvSpPr>
      <dsp:spPr>
        <a:xfrm>
          <a:off x="529668" y="3110199"/>
          <a:ext cx="1592217" cy="1526809"/>
        </a:xfrm>
        <a:prstGeom prst="ellipse">
          <a:avLst/>
        </a:prstGeom>
        <a:solidFill>
          <a:schemeClr val="accent3">
            <a:hueOff val="-3533726"/>
            <a:satOff val="-12097"/>
            <a:lumOff val="1617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smtClean="0">
              <a:latin typeface="HY헤드라인M" pitchFamily="18" charset="-127"/>
              <a:ea typeface="HY헤드라인M" pitchFamily="18" charset="-127"/>
            </a:rPr>
            <a:t>1952</a:t>
          </a:r>
          <a:r>
            <a:rPr lang="ko-KR" altLang="en-US" sz="2000" kern="12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529668" y="3110199"/>
        <a:ext cx="1592217" cy="1526809"/>
      </dsp:txXfrm>
    </dsp:sp>
    <dsp:sp modelId="{7B71749A-DA64-489E-BFA3-C7A90DF7383A}">
      <dsp:nvSpPr>
        <dsp:cNvPr id="0" name=""/>
        <dsp:cNvSpPr/>
      </dsp:nvSpPr>
      <dsp:spPr>
        <a:xfrm rot="15120000">
          <a:off x="868809" y="2668058"/>
          <a:ext cx="281241" cy="463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3533726"/>
            <a:satOff val="-12097"/>
            <a:lumOff val="1617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sp:txBody>
      <dsp:txXfrm rot="15120000">
        <a:off x="868809" y="2668058"/>
        <a:ext cx="281241" cy="463864"/>
      </dsp:txXfrm>
    </dsp:sp>
    <dsp:sp modelId="{BA5EF591-C6C0-409A-BDFE-2D23019DDA8D}">
      <dsp:nvSpPr>
        <dsp:cNvPr id="0" name=""/>
        <dsp:cNvSpPr/>
      </dsp:nvSpPr>
      <dsp:spPr>
        <a:xfrm>
          <a:off x="-107943" y="1147832"/>
          <a:ext cx="1592217" cy="1526809"/>
        </a:xfrm>
        <a:prstGeom prst="ellipse">
          <a:avLst/>
        </a:prstGeom>
        <a:solidFill>
          <a:schemeClr val="accent3">
            <a:hueOff val="-4711635"/>
            <a:satOff val="-16129"/>
            <a:lumOff val="2157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smtClean="0">
              <a:latin typeface="HY헤드라인M" pitchFamily="18" charset="-127"/>
              <a:ea typeface="HY헤드라인M" pitchFamily="18" charset="-127"/>
            </a:rPr>
            <a:t>1954</a:t>
          </a:r>
          <a:r>
            <a:rPr lang="ko-KR" altLang="en-US" sz="2000" kern="1200" smtClean="0">
              <a:latin typeface="HY헤드라인M" pitchFamily="18" charset="-127"/>
              <a:ea typeface="HY헤드라인M" pitchFamily="18" charset="-127"/>
            </a:rPr>
            <a:t>년</a:t>
          </a:r>
          <a:endParaRPr lang="ko-KR" altLang="en-US" sz="2000" kern="1200" dirty="0">
            <a:latin typeface="HY헤드라인M" pitchFamily="18" charset="-127"/>
            <a:ea typeface="HY헤드라인M" pitchFamily="18" charset="-127"/>
          </a:endParaRPr>
        </a:p>
      </dsp:txBody>
      <dsp:txXfrm>
        <a:off x="-107943" y="1147832"/>
        <a:ext cx="1592217" cy="1526809"/>
      </dsp:txXfrm>
    </dsp:sp>
    <dsp:sp modelId="{0AA8C920-E842-4286-8C17-DE9EC3E2740F}">
      <dsp:nvSpPr>
        <dsp:cNvPr id="0" name=""/>
        <dsp:cNvSpPr/>
      </dsp:nvSpPr>
      <dsp:spPr>
        <a:xfrm rot="19440000">
          <a:off x="1385717" y="1077261"/>
          <a:ext cx="262177" cy="463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4711635"/>
            <a:satOff val="-16129"/>
            <a:lumOff val="2157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solidFill>
              <a:schemeClr val="tx1"/>
            </a:solidFill>
            <a:latin typeface="HY헤드라인M" pitchFamily="18" charset="-127"/>
            <a:ea typeface="HY헤드라인M" pitchFamily="18" charset="-127"/>
          </a:endParaRPr>
        </a:p>
      </dsp:txBody>
      <dsp:txXfrm rot="19440000">
        <a:off x="1385717" y="1077261"/>
        <a:ext cx="262177" cy="46386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2371B-7528-4B3B-B466-47895D28EE9D}" type="datetimeFigureOut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5A359-8917-4029-8C09-C4F410FE736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31090-BF04-4B94-A91B-DD2757EA2B2F}" type="datetimeFigureOut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86767-9003-41EE-A706-5F6CE224400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96414" y="2130425"/>
            <a:ext cx="8161866" cy="1470025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r" defTabSz="914400" rtl="0" eaLnBrk="1" latinLnBrk="1" hangingPunct="1">
              <a:spcBef>
                <a:spcPct val="0"/>
              </a:spcBef>
              <a:buNone/>
              <a:defRPr lang="ko-KR" altLang="en-US" sz="4400" b="1" kern="1200" cap="none" spc="0" baseline="0" dirty="0">
                <a:ln w="11430">
                  <a:noFill/>
                </a:ln>
                <a:gradFill>
                  <a:gsLst>
                    <a:gs pos="0">
                      <a:srgbClr val="852F9D"/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HY헤드라인M" pitchFamily="18" charset="-127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36744" y="3319474"/>
            <a:ext cx="6721536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244A1F9-1E44-4507-8AB0-EC4C27F3BF87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8663F-C944-493A-84D4-A7663A28EE4D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142984"/>
            <a:ext cx="2057400" cy="49831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2984"/>
            <a:ext cx="6019800" cy="49831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10AB-EDBC-4CFD-96D6-B164338BFB2F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96414" y="2130425"/>
            <a:ext cx="8161866" cy="1470025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r" defTabSz="914400" rtl="0" eaLnBrk="1" latinLnBrk="1" hangingPunct="1">
              <a:spcBef>
                <a:spcPct val="0"/>
              </a:spcBef>
              <a:buNone/>
              <a:defRPr lang="ko-KR" altLang="en-US" sz="4400" b="1" kern="1200" cap="none" spc="0" baseline="0" dirty="0">
                <a:ln w="11430">
                  <a:noFill/>
                </a:ln>
                <a:gradFill>
                  <a:gsLst>
                    <a:gs pos="0">
                      <a:srgbClr val="852F9D"/>
                    </a:gs>
                    <a:gs pos="100000">
                      <a:schemeClr val="tx1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  <a:ea typeface="HY헤드라인M" pitchFamily="18" charset="-127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36744" y="3319474"/>
            <a:ext cx="6721536" cy="175260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A1B3B3-CD5F-4702-A299-477050124BE8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4564B-5A30-4395-B877-2A0A70B66B8A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4595B97-BE69-4917-9933-A1A98BBFDB5B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9A7E4-94AB-4D48-AC25-409975722824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B5728-E970-47A7-BAE2-74961EFC75BE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6F74-B3AF-44D1-82C1-4C7AFE1D1872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8C70-310C-48D6-8850-28C75410933E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3008313" cy="946788"/>
          </a:xfrm>
        </p:spPr>
        <p:txBody>
          <a:bodyPr anchor="b"/>
          <a:lstStyle>
            <a:lvl1pPr algn="l">
              <a:defRPr sz="2000" b="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1357298"/>
            <a:ext cx="5111750" cy="476886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2304086"/>
            <a:ext cx="3008313" cy="38220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FA9-4540-43A1-8A24-9D69223DB7EF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F58C3-2A3B-40C0-985A-08CFFD7A998B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9DA1D-777B-4A57-A3EA-58B22F1D8EB1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66F84-058C-4065-8B12-1FE8B0FC233F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142984"/>
            <a:ext cx="2057400" cy="49831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2984"/>
            <a:ext cx="6019800" cy="49831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7B616-6581-420F-8017-C7CA9AC8459A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65FDFA-1EAC-4391-8B13-5CE8A263EA4C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038600" cy="505461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90BF9-9481-43ED-9DBA-4C34CD8342EC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E8B-6DAD-4519-85B9-BA8910D1AC10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0013-2F27-47E9-8D45-78EF73A8DC69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AD054-FC77-45C8-A57E-FFD4135671E5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3008313" cy="946788"/>
          </a:xfrm>
        </p:spPr>
        <p:txBody>
          <a:bodyPr anchor="b"/>
          <a:lstStyle>
            <a:lvl1pPr algn="l">
              <a:defRPr sz="2000" b="0">
                <a:solidFill>
                  <a:schemeClr val="accent3">
                    <a:lumMod val="75000"/>
                  </a:schemeClr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1357298"/>
            <a:ext cx="5111750" cy="476886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2304086"/>
            <a:ext cx="3008313" cy="38220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940C-0E77-48A1-9955-21FB0CC29837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16E9B-1593-4364-AB69-9A1AA3B445FF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02400" y="0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F45745C0-4156-4837-A6FD-31EC4118AC90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>
    <p:random/>
  </p:transition>
  <p:hf hdr="0" dt="0"/>
  <p:txStyles>
    <p:titleStyle>
      <a:lvl1pPr algn="l" defTabSz="914400" rtl="0" eaLnBrk="1" latinLnBrk="1" hangingPunct="1">
        <a:spcBef>
          <a:spcPct val="0"/>
        </a:spcBef>
        <a:buNone/>
        <a:defRPr sz="3200" b="0" kern="1200" cap="none" spc="0" baseline="0">
          <a:ln w="18415" cmpd="sng">
            <a:noFill/>
            <a:prstDash val="solid"/>
          </a:ln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02400" y="0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071546"/>
            <a:ext cx="8229600" cy="505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29867F7-543F-4077-92CE-A05307484D2F}" type="datetime1">
              <a:rPr lang="ko-KR" altLang="en-US" smtClean="0"/>
              <a:pPr/>
              <a:t>2010-05-30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34A28C7-FEA1-423F-9C63-C2FE9CC601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ransition>
    <p:random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1" hangingPunct="1">
        <a:spcBef>
          <a:spcPct val="0"/>
        </a:spcBef>
        <a:buNone/>
        <a:defRPr sz="3200" b="0" kern="1200" cap="none" spc="0" baseline="0">
          <a:ln w="18415" cmpd="sng">
            <a:noFill/>
            <a:prstDash val="solid"/>
          </a:ln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 baseline="0">
          <a:solidFill>
            <a:schemeClr val="tx1"/>
          </a:solidFill>
          <a:effectLst/>
          <a:latin typeface="Tahoma" pitchFamily="34" charset="0"/>
          <a:ea typeface="HY헤드라인M" pitchFamily="18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read.nhn?mode=LPOD&amp;mid=tvh&amp;oid=057&amp;aid=0000013621" TargetMode="Externa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hyperlink" Target="http://news.naver.com/main/read.nhn?mode=LPOD&amp;mid=tvh&amp;oid=052&amp;aid=0000035065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www.youtube.com/watch?v=gdUJh0mGAF0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naver.com/main/read.nhn?mode=LPOD&amp;mid=tvh&amp;oid=052&amp;aid=0000233784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2877" y="1285860"/>
            <a:ext cx="8358246" cy="221457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l"/>
            <a:r>
              <a:rPr lang="en-US" altLang="ko-KR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  <a:t>	7</a:t>
            </a:r>
            <a:r>
              <a:rPr lang="ko-KR" altLang="en-US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  <a:t>조</a:t>
            </a:r>
            <a:r>
              <a:rPr lang="en-US" altLang="ko-KR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  <a:t/>
            </a:r>
            <a:br>
              <a:rPr lang="en-US" altLang="ko-KR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</a:br>
            <a:r>
              <a:rPr lang="ko-KR" altLang="en-US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  <a:t>일본의 </a:t>
            </a:r>
            <a:r>
              <a:rPr lang="ko-KR" altLang="en-US" sz="45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Y헤드라인M" pitchFamily="18" charset="-127"/>
              </a:rPr>
              <a:t>군사력 증강과 방위정책</a:t>
            </a:r>
            <a:endParaRPr lang="ko-KR" altLang="en-US" sz="4500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Y헤드라인M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0496" y="4286256"/>
            <a:ext cx="485778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 smtClean="0">
                <a:latin typeface="HY헤드라인M" pitchFamily="18" charset="-127"/>
                <a:ea typeface="HY헤드라인M" pitchFamily="18" charset="-127"/>
              </a:rPr>
              <a:t>일본어 일본학과 이기환</a:t>
            </a:r>
            <a:endParaRPr lang="en-US" altLang="ko-KR" sz="2500" dirty="0" smtClean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latin typeface="HY헤드라인M" pitchFamily="18" charset="-127"/>
                <a:ea typeface="HY헤드라인M" pitchFamily="18" charset="-127"/>
              </a:rPr>
              <a:t>일본어 일본학과 윤혜민</a:t>
            </a:r>
            <a:endParaRPr lang="en-US" altLang="ko-KR" sz="2500" dirty="0" smtClean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latin typeface="HY헤드라인M" pitchFamily="18" charset="-127"/>
                <a:ea typeface="HY헤드라인M" pitchFamily="18" charset="-127"/>
              </a:rPr>
              <a:t>회계학과 박경숙</a:t>
            </a:r>
            <a:endParaRPr lang="en-US" altLang="ko-KR" sz="2500" dirty="0" smtClean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err="1" smtClean="0">
                <a:latin typeface="HY헤드라인M" pitchFamily="18" charset="-127"/>
                <a:ea typeface="HY헤드라인M" pitchFamily="18" charset="-127"/>
              </a:rPr>
              <a:t>장몽</a:t>
            </a:r>
            <a:endParaRPr lang="en-US" altLang="ko-KR" sz="2500" dirty="0" smtClean="0"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err="1" smtClean="0">
                <a:latin typeface="HY헤드라인M" pitchFamily="18" charset="-127"/>
                <a:ea typeface="HY헤드라인M" pitchFamily="18" charset="-127"/>
              </a:rPr>
              <a:t>사토시</a:t>
            </a:r>
            <a:endParaRPr lang="ko-KR" altLang="en-US" sz="25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428596" y="1500174"/>
            <a:ext cx="4038600" cy="4500594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ko-KR" altLang="en-US" sz="2600" u="sng" dirty="0" smtClean="0"/>
              <a:t>냉전시대</a:t>
            </a:r>
            <a:r>
              <a:rPr lang="ko-KR" altLang="en-US" sz="2600" dirty="0" smtClean="0"/>
              <a:t>의 방위정책</a:t>
            </a:r>
            <a:endParaRPr lang="en-US" altLang="ko-KR" sz="2600" dirty="0" smtClean="0"/>
          </a:p>
          <a:p>
            <a:pPr marL="514350" indent="-514350">
              <a:buNone/>
            </a:pPr>
            <a:endParaRPr lang="en-US" altLang="ko-KR" sz="10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/>
              <a:t>요시다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기시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이케다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/>
              <a:t>사토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다나까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미키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스즈키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나카소네</a:t>
            </a:r>
            <a:r>
              <a:rPr lang="ko-KR" altLang="en-US" sz="2600" dirty="0" smtClean="0"/>
              <a:t> 내각</a:t>
            </a:r>
            <a:endParaRPr lang="ko-KR" altLang="en-US" sz="2600" dirty="0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3438" y="2000240"/>
            <a:ext cx="4038600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dirty="0" smtClean="0"/>
              <a:t>(2) </a:t>
            </a:r>
            <a:r>
              <a:rPr lang="ko-KR" altLang="en-US" sz="2600" u="sng" dirty="0" err="1" smtClean="0"/>
              <a:t>탈냉전기</a:t>
            </a:r>
            <a:r>
              <a:rPr lang="ko-KR" altLang="en-US" sz="2600" dirty="0" err="1" smtClean="0"/>
              <a:t>의</a:t>
            </a:r>
            <a:r>
              <a:rPr lang="ko-KR" altLang="en-US" sz="2600" dirty="0" smtClean="0"/>
              <a:t> 방위정책</a:t>
            </a:r>
            <a:endParaRPr lang="en-US" altLang="ko-KR" sz="2600" dirty="0" smtClean="0"/>
          </a:p>
          <a:p>
            <a:pPr>
              <a:buNone/>
            </a:pPr>
            <a:endParaRPr lang="en-US" altLang="ko-KR" sz="10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카이후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미야자와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호소가와</a:t>
            </a:r>
            <a:r>
              <a:rPr lang="ko-KR" altLang="en-US" sz="2600" dirty="0" smtClean="0"/>
              <a:t> 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무라야마내각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하시모토내각</a:t>
            </a:r>
            <a:endParaRPr lang="en-US" altLang="ko-KR" sz="2600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err="1" smtClean="0"/>
              <a:t>오부치</a:t>
            </a:r>
            <a:r>
              <a:rPr lang="ko-KR" altLang="en-US" sz="2600" dirty="0" smtClean="0"/>
              <a:t> 내각</a:t>
            </a:r>
            <a:endParaRPr lang="ko-KR" altLang="en-US" sz="260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285720" y="1000108"/>
            <a:ext cx="8429684" cy="4000528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dirty="0" smtClean="0"/>
              <a:t>냉전시대</a:t>
            </a:r>
            <a:r>
              <a:rPr lang="ko-KR" altLang="en-US" sz="2500" dirty="0" smtClean="0"/>
              <a:t>의 방위정책 </a:t>
            </a:r>
            <a:r>
              <a:rPr lang="en-US" altLang="ko-KR" sz="2500" dirty="0" smtClean="0"/>
              <a:t>- </a:t>
            </a:r>
            <a:r>
              <a:rPr lang="ko-KR" altLang="en-US" sz="2500" dirty="0" smtClean="0"/>
              <a:t>①</a:t>
            </a:r>
            <a:r>
              <a:rPr lang="ko-KR" altLang="en-US" sz="2500" b="1" dirty="0" smtClean="0"/>
              <a:t>요시다 내각</a:t>
            </a:r>
            <a:endParaRPr lang="en-US" altLang="ko-KR" sz="2500" b="1" spc="-150" dirty="0" smtClean="0"/>
          </a:p>
          <a:p>
            <a:pPr marL="514350" indent="-514350">
              <a:buNone/>
            </a:pPr>
            <a:r>
              <a:rPr lang="en-US" altLang="ko-KR" sz="2500" spc="-150" dirty="0" smtClean="0"/>
              <a:t>   (</a:t>
            </a:r>
            <a:r>
              <a:rPr lang="ko-KR" altLang="en-US" sz="2500" spc="-150" dirty="0" smtClean="0"/>
              <a:t>제</a:t>
            </a:r>
            <a:r>
              <a:rPr lang="en-US" altLang="ko-KR" sz="2500" spc="-150" dirty="0" smtClean="0"/>
              <a:t>1</a:t>
            </a:r>
            <a:r>
              <a:rPr lang="ko-KR" altLang="en-US" sz="2500" spc="-150" dirty="0" smtClean="0"/>
              <a:t>차</a:t>
            </a:r>
            <a:r>
              <a:rPr lang="en-US" altLang="ko-KR" sz="2500" spc="-150" dirty="0" smtClean="0"/>
              <a:t>: 1946. 5 ~ 1947. 5, </a:t>
            </a:r>
            <a:r>
              <a:rPr lang="ko-KR" altLang="en-US" sz="2500" spc="-150" dirty="0" smtClean="0"/>
              <a:t>제</a:t>
            </a:r>
            <a:r>
              <a:rPr lang="en-US" altLang="ko-KR" sz="2500" spc="-150" dirty="0" smtClean="0"/>
              <a:t>2 ~ 5</a:t>
            </a:r>
            <a:r>
              <a:rPr lang="ko-KR" altLang="en-US" sz="2500" spc="-150" dirty="0" smtClean="0"/>
              <a:t>차</a:t>
            </a:r>
            <a:r>
              <a:rPr lang="en-US" altLang="ko-KR" sz="2500" spc="-150" dirty="0" smtClean="0"/>
              <a:t>: 1948. 10 ~ 1954. 12)</a:t>
            </a:r>
            <a:endParaRPr lang="ko-KR" altLang="en-US" sz="2500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11</a:t>
            </a:fld>
            <a:endParaRPr lang="ko-KR" altLang="en-US"/>
          </a:p>
        </p:txBody>
      </p:sp>
      <p:graphicFrame>
        <p:nvGraphicFramePr>
          <p:cNvPr id="8" name="다이어그램 7"/>
          <p:cNvGraphicFramePr/>
          <p:nvPr/>
        </p:nvGraphicFramePr>
        <p:xfrm>
          <a:off x="285720" y="2000240"/>
          <a:ext cx="8572560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321439" y="1000108"/>
            <a:ext cx="8429684" cy="500066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dirty="0" smtClean="0"/>
              <a:t>냉전시대</a:t>
            </a:r>
            <a:r>
              <a:rPr lang="ko-KR" altLang="en-US" sz="2500" dirty="0" smtClean="0"/>
              <a:t>의 방위정책 </a:t>
            </a:r>
            <a:r>
              <a:rPr lang="en-US" altLang="ko-KR" sz="2500" dirty="0" smtClean="0"/>
              <a:t>- </a:t>
            </a:r>
            <a:r>
              <a:rPr lang="ko-KR" altLang="en-US" sz="2500" dirty="0" smtClean="0"/>
              <a:t>②</a:t>
            </a:r>
            <a:r>
              <a:rPr lang="ko-KR" altLang="en-US" sz="2500" b="1" dirty="0" err="1" smtClean="0"/>
              <a:t>기시내각</a:t>
            </a:r>
            <a:r>
              <a:rPr lang="en-US" altLang="ko-KR" sz="2500" dirty="0" smtClean="0"/>
              <a:t>  (1952. 2 ~ 1960. 7)</a:t>
            </a:r>
            <a:endParaRPr lang="ko-KR" altLang="en-US" sz="250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12</a:t>
            </a:fld>
            <a:endParaRPr lang="ko-KR" altLang="en-US"/>
          </a:p>
        </p:txBody>
      </p:sp>
      <p:sp>
        <p:nvSpPr>
          <p:cNvPr id="7" name="아래쪽 화살표 설명선 6"/>
          <p:cNvSpPr/>
          <p:nvPr/>
        </p:nvSpPr>
        <p:spPr>
          <a:xfrm>
            <a:off x="214282" y="1714488"/>
            <a:ext cx="8643998" cy="2357454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1957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5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국방의 기본방침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을 결정함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같은 해인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6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차 방위력 정비계획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을 결정함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</p:txBody>
      </p:sp>
      <p:sp>
        <p:nvSpPr>
          <p:cNvPr id="13" name="배지 12"/>
          <p:cNvSpPr/>
          <p:nvPr/>
        </p:nvSpPr>
        <p:spPr>
          <a:xfrm>
            <a:off x="214282" y="4429132"/>
            <a:ext cx="8643998" cy="1500198"/>
          </a:xfrm>
          <a:prstGeom prst="plaque">
            <a:avLst/>
          </a:prstGeom>
          <a:ln w="12700">
            <a:solidFill>
              <a:srgbClr val="000066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한국전쟁이 휴전으로 돌입되면서</a:t>
            </a:r>
            <a:r>
              <a:rPr lang="en-US" altLang="ko-KR" sz="2500" dirty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급속히 철수하게 되는 미군지상군의 빈자리를 메우는 형식으로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대미의존에서 일본방위력으로 전환을 괴함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357158" y="2000240"/>
            <a:ext cx="8429684" cy="500066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150" dirty="0" smtClean="0"/>
              <a:t>- </a:t>
            </a:r>
            <a:r>
              <a:rPr lang="ko-KR" altLang="en-US" sz="2500" spc="-150" dirty="0" smtClean="0"/>
              <a:t>③</a:t>
            </a:r>
            <a:r>
              <a:rPr lang="ko-KR" altLang="en-US" sz="2500" b="1" spc="-150" dirty="0" err="1" smtClean="0"/>
              <a:t>이케다내각</a:t>
            </a:r>
            <a:r>
              <a:rPr lang="ko-KR" altLang="en-US" sz="2500" b="1" spc="-150" dirty="0" smtClean="0"/>
              <a:t>  </a:t>
            </a:r>
            <a:r>
              <a:rPr lang="en-US" altLang="ko-KR" sz="2500" spc="-150" dirty="0" smtClean="0"/>
              <a:t>(1963. 12~1964. 11)</a:t>
            </a:r>
            <a:endParaRPr lang="ko-KR" altLang="en-US" sz="2500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13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720" y="2786058"/>
            <a:ext cx="8572560" cy="18573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제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2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차 방위력정비계획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(1962~1966)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이 결정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미일안보체제하에서 재래식무기의 사용에 의한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국지전이하의 침략에 대하여 유효하게 대처할 수 있는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방위체제의 기반을 확립한다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→ 국산화 도모를 의도함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14</a:t>
            </a:fld>
            <a:endParaRPr lang="ko-KR" altLang="en-US"/>
          </a:p>
        </p:txBody>
      </p:sp>
      <p:sp>
        <p:nvSpPr>
          <p:cNvPr id="13" name="내용 개체 틀 11"/>
          <p:cNvSpPr>
            <a:spLocks noGrp="1"/>
          </p:cNvSpPr>
          <p:nvPr>
            <p:ph sz="half" idx="1"/>
          </p:nvPr>
        </p:nvSpPr>
        <p:spPr>
          <a:xfrm>
            <a:off x="285720" y="1643050"/>
            <a:ext cx="8429684" cy="500066"/>
          </a:xfrm>
        </p:spPr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150" dirty="0" smtClean="0"/>
              <a:t>- </a:t>
            </a:r>
            <a:r>
              <a:rPr lang="ko-KR" altLang="en-US" sz="2500" spc="-150" dirty="0" smtClean="0"/>
              <a:t>④</a:t>
            </a:r>
            <a:r>
              <a:rPr lang="ko-KR" altLang="en-US" sz="2500" b="1" spc="-150" dirty="0" smtClean="0"/>
              <a:t>사토내각  </a:t>
            </a:r>
            <a:r>
              <a:rPr lang="en-US" altLang="ko-KR" sz="2500" spc="-150" dirty="0" smtClean="0"/>
              <a:t>(1964. 11~1972. 7)</a:t>
            </a:r>
            <a:endParaRPr lang="ko-KR" altLang="en-US" sz="2500" spc="-15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2327639"/>
            <a:ext cx="8572560" cy="1631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제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3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차 방위력정비계획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재래식 무기에 의한 국지전       이하의 침략사태에 대해서 가장 유효하게 대응 할 수 있는 효율적인 방위력을 확보한다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는 목표아래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대내외적인 비판 없이 군비증강을 도모한 계획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85720" y="4357694"/>
            <a:ext cx="8572560" cy="12464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1969.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비핵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3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원칙 발표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1970. ‘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방위백서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에서 일본군사력 증강의 제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요인으로 제시함</a:t>
            </a:r>
            <a:endParaRPr lang="en-US" altLang="ko-KR" sz="25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1971. 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일본의 방위는 전수방위를 본지로 한다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라고 언급함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endParaRPr lang="ko-KR" altLang="en-US" sz="2500" spc="-15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321439" y="1000108"/>
            <a:ext cx="8429684" cy="500066"/>
          </a:xfrm>
        </p:spPr>
        <p:txBody>
          <a:bodyPr>
            <a:no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150" dirty="0" smtClean="0"/>
              <a:t>- </a:t>
            </a:r>
            <a:r>
              <a:rPr lang="ko-KR" altLang="en-US" sz="2500" spc="-150" dirty="0" smtClean="0"/>
              <a:t>⑤</a:t>
            </a:r>
            <a:r>
              <a:rPr lang="ko-KR" altLang="en-US" sz="2500" b="1" spc="-150" dirty="0" err="1" smtClean="0"/>
              <a:t>다나까내각</a:t>
            </a:r>
            <a:r>
              <a:rPr lang="en-US" altLang="ko-KR" sz="2500" spc="-150" dirty="0" smtClean="0"/>
              <a:t>  (1972. 12 ~ 1974. 12)</a:t>
            </a:r>
            <a:endParaRPr lang="ko-KR" altLang="en-US" sz="2500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15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250001" y="1500174"/>
            <a:ext cx="8572560" cy="21698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제 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4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차 방위력정비계획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(1972~1976)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은 중일국교 회복으로   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아시아의 긴장완화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미소간의 전략핵무기제한협정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        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오일쇼크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경제재정악화라는 환경 속에서 결정됨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오키나와 반환에 따른 방위체제정비와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육해공군의 신예장비 확충에 중점을 둠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내용 개체 틀 11"/>
          <p:cNvSpPr>
            <a:spLocks noGrp="1"/>
          </p:cNvSpPr>
          <p:nvPr>
            <p:ph sz="half" idx="1"/>
          </p:nvPr>
        </p:nvSpPr>
        <p:spPr>
          <a:xfrm>
            <a:off x="321439" y="4088389"/>
            <a:ext cx="8429684" cy="500066"/>
          </a:xfrm>
        </p:spPr>
        <p:txBody>
          <a:bodyPr>
            <a:no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150" dirty="0" smtClean="0"/>
              <a:t>- </a:t>
            </a:r>
            <a:r>
              <a:rPr lang="ko-KR" altLang="en-US" sz="2500" spc="-150" dirty="0" smtClean="0"/>
              <a:t>⑥</a:t>
            </a:r>
            <a:r>
              <a:rPr lang="ko-KR" altLang="en-US" sz="2500" b="1" spc="-150" dirty="0" err="1" smtClean="0"/>
              <a:t>미키내각</a:t>
            </a:r>
            <a:r>
              <a:rPr lang="en-US" altLang="ko-KR" sz="2500" spc="-150" dirty="0" smtClean="0"/>
              <a:t>  (1974. 12 ~ 1996. 12)</a:t>
            </a:r>
            <a:endParaRPr lang="ko-KR" altLang="en-US" sz="2500" spc="-150" dirty="0"/>
          </a:p>
        </p:txBody>
      </p:sp>
      <p:sp>
        <p:nvSpPr>
          <p:cNvPr id="14" name="직사각형 13"/>
          <p:cNvSpPr/>
          <p:nvPr/>
        </p:nvSpPr>
        <p:spPr>
          <a:xfrm>
            <a:off x="214282" y="4572008"/>
            <a:ext cx="8643998" cy="1631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1976. 10. ‘</a:t>
            </a:r>
            <a:r>
              <a:rPr lang="ko-KR" altLang="en-US" sz="2500" spc="-15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방위계획대강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구</a:t>
            </a:r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)’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를 설정</a:t>
            </a:r>
            <a:endParaRPr lang="en-US" altLang="ko-KR" sz="2500" spc="-15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1976.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 양국에 의한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방위협력소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의원회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설치하여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방위협력의재검토를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착수함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1978. 11.  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미일안보조약을 기초로 미일방위협력지침에 합의함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0" y="3857628"/>
            <a:ext cx="9144000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321439" y="1000108"/>
            <a:ext cx="8429684" cy="500066"/>
          </a:xfrm>
        </p:spPr>
        <p:txBody>
          <a:bodyPr>
            <a:no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150" dirty="0" smtClean="0"/>
              <a:t>- </a:t>
            </a:r>
            <a:r>
              <a:rPr lang="ko-KR" altLang="en-US" sz="2500" spc="-150" dirty="0" smtClean="0"/>
              <a:t>⑦</a:t>
            </a:r>
            <a:r>
              <a:rPr lang="ko-KR" altLang="en-US" sz="2500" b="1" spc="-150" dirty="0" err="1" smtClean="0"/>
              <a:t>스즈키내각</a:t>
            </a:r>
            <a:r>
              <a:rPr lang="en-US" altLang="ko-KR" sz="2500" spc="-150" dirty="0" smtClean="0"/>
              <a:t>  (1980. 7 ~ 1982. 11)</a:t>
            </a:r>
            <a:endParaRPr lang="ko-KR" altLang="en-US" sz="2500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16</a:t>
            </a:fld>
            <a:endParaRPr lang="ko-KR" altLang="en-US"/>
          </a:p>
        </p:txBody>
      </p:sp>
      <p:sp>
        <p:nvSpPr>
          <p:cNvPr id="7" name="아래쪽 화살표 설명선 6"/>
          <p:cNvSpPr/>
          <p:nvPr/>
        </p:nvSpPr>
        <p:spPr>
          <a:xfrm>
            <a:off x="214282" y="1500174"/>
            <a:ext cx="8643998" cy="2500330"/>
          </a:xfrm>
          <a:prstGeom prst="downArrowCallout">
            <a:avLst/>
          </a:prstGeom>
          <a:solidFill>
            <a:schemeClr val="accent5">
              <a:lumMod val="40000"/>
              <a:lumOff val="6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미일방위협력을 진전시켜 소련이 극동에 배치한 핵무기에 대항하여 미국의 핵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억지력의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신빙성을 높여서 일본주변의 해상교통로의 안전 확보 및 방위능력의 향상에 노력하여  극동지역의 환경전략에 대응함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" name="배지 12"/>
          <p:cNvSpPr/>
          <p:nvPr/>
        </p:nvSpPr>
        <p:spPr>
          <a:xfrm>
            <a:off x="214282" y="4071942"/>
            <a:ext cx="8643998" cy="2214578"/>
          </a:xfrm>
          <a:prstGeom prst="plaque">
            <a:avLst/>
          </a:prstGeom>
          <a:ln w="12700">
            <a:solidFill>
              <a:srgbClr val="000066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1981. ‘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중기업무견적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은 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일본의 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천해리 방위구상</a:t>
            </a: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의</a:t>
            </a:r>
            <a:endParaRPr lang="en-US" altLang="ko-KR" sz="25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영향으로 방공능력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대잠능력의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중점을 두고             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대공수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·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상륙작전 능력의 향상에 비중을 두었다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1983.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해상통로의 안전을 언급하며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일본은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천해리 항로를 보호할 권리가 있음을 주장함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2" name="내용 개체 틀 11"/>
          <p:cNvSpPr>
            <a:spLocks noGrp="1"/>
          </p:cNvSpPr>
          <p:nvPr>
            <p:ph sz="half" idx="1"/>
          </p:nvPr>
        </p:nvSpPr>
        <p:spPr>
          <a:xfrm>
            <a:off x="321439" y="1000108"/>
            <a:ext cx="8429684" cy="500066"/>
          </a:xfrm>
        </p:spPr>
        <p:txBody>
          <a:bodyPr>
            <a:noAutofit/>
          </a:bodyPr>
          <a:lstStyle/>
          <a:p>
            <a:pPr marL="514350" indent="-514350">
              <a:buAutoNum type="arabicParenBoth"/>
            </a:pPr>
            <a:r>
              <a:rPr lang="ko-KR" altLang="en-US" sz="2500" u="sng" spc="-150" dirty="0" smtClean="0"/>
              <a:t>냉전시대</a:t>
            </a:r>
            <a:r>
              <a:rPr lang="ko-KR" altLang="en-US" sz="2500" spc="-150" dirty="0" smtClean="0"/>
              <a:t>의 방위정책 </a:t>
            </a:r>
            <a:r>
              <a:rPr lang="en-US" altLang="ko-KR" sz="2500" spc="-300" dirty="0" smtClean="0"/>
              <a:t>- </a:t>
            </a:r>
            <a:r>
              <a:rPr lang="ko-KR" altLang="en-US" sz="2500" spc="-300" dirty="0" smtClean="0"/>
              <a:t>⑧</a:t>
            </a:r>
            <a:r>
              <a:rPr lang="ko-KR" altLang="en-US" sz="2500" b="1" spc="-300" dirty="0" err="1" smtClean="0"/>
              <a:t>나카소네내각</a:t>
            </a:r>
            <a:r>
              <a:rPr lang="en-US" altLang="ko-KR" sz="2500" spc="-300" dirty="0" smtClean="0"/>
              <a:t>  (1982. 11 ~ 1987. 11)</a:t>
            </a:r>
            <a:endParaRPr lang="ko-KR" altLang="en-US" sz="2500" spc="-30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17</a:t>
            </a:fld>
            <a:endParaRPr lang="ko-KR" altLang="en-US"/>
          </a:p>
        </p:txBody>
      </p:sp>
      <p:graphicFrame>
        <p:nvGraphicFramePr>
          <p:cNvPr id="15" name="다이어그램 14"/>
          <p:cNvGraphicFramePr/>
          <p:nvPr/>
        </p:nvGraphicFramePr>
        <p:xfrm>
          <a:off x="214282" y="1714488"/>
          <a:ext cx="871543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dirty="0" smtClean="0"/>
              <a:t>(2) </a:t>
            </a:r>
            <a:r>
              <a:rPr lang="ko-KR" altLang="en-US" sz="2600" u="sng" dirty="0" err="1" smtClean="0"/>
              <a:t>탈냉전기</a:t>
            </a:r>
            <a:r>
              <a:rPr lang="ko-KR" altLang="en-US" sz="2600" dirty="0" err="1" smtClean="0"/>
              <a:t>의</a:t>
            </a:r>
            <a:r>
              <a:rPr lang="ko-KR" altLang="en-US" sz="2600" dirty="0" smtClean="0"/>
              <a:t> 방위정책 </a:t>
            </a:r>
            <a:r>
              <a:rPr lang="en-US" altLang="ko-KR" sz="2600" dirty="0" smtClean="0"/>
              <a:t>- </a:t>
            </a:r>
            <a:r>
              <a:rPr lang="ko-KR" altLang="en-US" sz="2600" dirty="0" smtClean="0"/>
              <a:t>①</a:t>
            </a:r>
            <a:r>
              <a:rPr lang="ko-KR" altLang="en-US" sz="2600" b="1" dirty="0" err="1" smtClean="0"/>
              <a:t>카이후내각</a:t>
            </a:r>
            <a:r>
              <a:rPr lang="ko-KR" altLang="en-US" sz="2600" dirty="0" smtClean="0"/>
              <a:t> </a:t>
            </a:r>
            <a:endParaRPr lang="en-US" altLang="ko-KR" sz="2600" dirty="0" smtClean="0"/>
          </a:p>
          <a:p>
            <a:pPr>
              <a:buNone/>
            </a:pPr>
            <a:r>
              <a:rPr lang="en-US" altLang="ko-KR" sz="2600" dirty="0" smtClean="0"/>
              <a:t>   (1</a:t>
            </a:r>
            <a:r>
              <a:rPr lang="ko-KR" altLang="en-US" sz="2600" dirty="0" smtClean="0"/>
              <a:t>차</a:t>
            </a:r>
            <a:r>
              <a:rPr lang="en-US" altLang="ko-KR" sz="2600" dirty="0" smtClean="0"/>
              <a:t>: 1989. 8 ~ 1990. 2, 2</a:t>
            </a:r>
            <a:r>
              <a:rPr lang="ko-KR" altLang="en-US" sz="2600" dirty="0" smtClean="0"/>
              <a:t>차</a:t>
            </a:r>
            <a:r>
              <a:rPr lang="en-US" altLang="ko-KR" sz="2600" dirty="0" smtClean="0"/>
              <a:t>: 1990. 2 ~ 1991. 11)</a:t>
            </a:r>
          </a:p>
          <a:p>
            <a:pPr>
              <a:buNone/>
            </a:pPr>
            <a:endParaRPr lang="ko-KR" altLang="en-US" sz="2600" b="1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18</a:t>
            </a:fld>
            <a:endParaRPr lang="ko-KR" altLang="en-US"/>
          </a:p>
        </p:txBody>
      </p:sp>
      <p:grpSp>
        <p:nvGrpSpPr>
          <p:cNvPr id="16" name="그룹 15"/>
          <p:cNvGrpSpPr/>
          <p:nvPr/>
        </p:nvGrpSpPr>
        <p:grpSpPr>
          <a:xfrm>
            <a:off x="285720" y="4286256"/>
            <a:ext cx="8643998" cy="1785950"/>
            <a:chOff x="214282" y="4071942"/>
            <a:chExt cx="8643998" cy="1785950"/>
          </a:xfrm>
        </p:grpSpPr>
        <p:sp>
          <p:nvSpPr>
            <p:cNvPr id="15" name="모서리가 접힌 도형 14"/>
            <p:cNvSpPr/>
            <p:nvPr/>
          </p:nvSpPr>
          <p:spPr>
            <a:xfrm>
              <a:off x="214282" y="4071942"/>
              <a:ext cx="8643998" cy="1785950"/>
            </a:xfrm>
            <a:prstGeom prst="flowChartProcess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500" dirty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5720" y="4143380"/>
              <a:ext cx="8501122" cy="1631216"/>
            </a:xfrm>
            <a:prstGeom prst="flowChartProcess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ctr">
                <a:buFont typeface="Arial" pitchFamily="34" charset="0"/>
                <a:buChar char="•"/>
              </a:pPr>
              <a:r>
                <a:rPr lang="ko-KR" altLang="en-US" sz="2500" spc="-300" dirty="0" smtClean="0">
                  <a:latin typeface="HY헤드라인M" pitchFamily="18" charset="-127"/>
                  <a:ea typeface="HY헤드라인M" pitchFamily="18" charset="-127"/>
                </a:rPr>
                <a:t>  공격에 대해 자위를 위한 최소한도의 방위력행사</a:t>
              </a:r>
              <a:r>
                <a:rPr lang="en-US" sz="2500" spc="-300" dirty="0" smtClean="0">
                  <a:latin typeface="HY헤드라인M" pitchFamily="18" charset="-127"/>
                  <a:ea typeface="HY헤드라인M" pitchFamily="18" charset="-127"/>
                </a:rPr>
                <a:t>·</a:t>
              </a:r>
              <a:r>
                <a:rPr lang="ko-KR" altLang="en-US" sz="2500" spc="-300" dirty="0" smtClean="0">
                  <a:latin typeface="HY헤드라인M" pitchFamily="18" charset="-127"/>
                  <a:ea typeface="HY헤드라인M" pitchFamily="18" charset="-127"/>
                </a:rPr>
                <a:t>전수방위 견지</a:t>
              </a:r>
            </a:p>
            <a:p>
              <a:pPr fontAlgn="ctr">
                <a:buFont typeface="Arial" pitchFamily="34" charset="0"/>
                <a:buChar char="•"/>
              </a:pP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 자위를 위한 필요 한도를 초월한 군사력을 보유하지 않음</a:t>
              </a:r>
            </a:p>
            <a:p>
              <a:pPr fontAlgn="ctr">
                <a:buFont typeface="Arial" pitchFamily="34" charset="0"/>
                <a:buChar char="•"/>
              </a:pP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 </a:t>
              </a:r>
              <a:r>
                <a:rPr lang="ko-KR" altLang="en-US" sz="2500" dirty="0" err="1" smtClean="0">
                  <a:latin typeface="HY헤드라인M" pitchFamily="18" charset="-127"/>
                  <a:ea typeface="HY헤드라인M" pitchFamily="18" charset="-127"/>
                </a:rPr>
                <a:t>비핵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 </a:t>
              </a:r>
              <a:r>
                <a:rPr lang="en-US" sz="2500" dirty="0" smtClean="0">
                  <a:latin typeface="HY헤드라인M" pitchFamily="18" charset="-127"/>
                  <a:ea typeface="HY헤드라인M" pitchFamily="18" charset="-127"/>
                </a:rPr>
                <a:t>3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원칙을 국시로 유지 </a:t>
              </a:r>
            </a:p>
            <a:p>
              <a:pPr fontAlgn="ctr">
                <a:buFont typeface="Arial" pitchFamily="34" charset="0"/>
                <a:buChar char="•"/>
              </a:pP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 국회 및 민간내각 견제로 문민통제원칙을 엄격히 실시</a:t>
              </a:r>
              <a:endParaRPr lang="ko-KR" altLang="en-US" dirty="0"/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14282" y="2214554"/>
            <a:ext cx="8643998" cy="2000264"/>
            <a:chOff x="214282" y="2214554"/>
            <a:chExt cx="8643998" cy="2000264"/>
          </a:xfrm>
        </p:grpSpPr>
        <p:sp>
          <p:nvSpPr>
            <p:cNvPr id="11" name="모서리가 접힌 도형 10"/>
            <p:cNvSpPr/>
            <p:nvPr/>
          </p:nvSpPr>
          <p:spPr>
            <a:xfrm>
              <a:off x="214282" y="2214554"/>
              <a:ext cx="8643998" cy="1428760"/>
            </a:xfrm>
            <a:prstGeom prst="foldedCorner">
              <a:avLst>
                <a:gd name="adj" fmla="val 1000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1990. 12. </a:t>
              </a:r>
              <a:r>
                <a:rPr lang="ko-KR" altLang="en-US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신중기 방위계획</a:t>
              </a:r>
              <a:r>
                <a:rPr lang="en-US" altLang="ko-KR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(1991~1995)</a:t>
              </a:r>
              <a:r>
                <a:rPr lang="ko-KR" altLang="en-US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을 책정하여</a:t>
              </a:r>
              <a:endPara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algn="ctr"/>
              <a:r>
                <a:rPr lang="ko-KR" altLang="en-US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주요장비의 쇄신과 근대화를 기본으로</a:t>
              </a:r>
              <a:endPara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algn="ctr"/>
              <a:r>
                <a:rPr lang="ko-KR" altLang="en-US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지원기능을 충실히 하는데 중점을 둠</a:t>
              </a:r>
              <a:r>
                <a:rPr lang="en-US" altLang="ko-KR" sz="2500" dirty="0" smtClean="0">
                  <a:solidFill>
                    <a:schemeClr val="tx1"/>
                  </a:solidFill>
                  <a:latin typeface="HY헤드라인M" pitchFamily="18" charset="-127"/>
                  <a:ea typeface="HY헤드라인M" pitchFamily="18" charset="-127"/>
                </a:rPr>
                <a:t>.</a:t>
              </a:r>
              <a:endParaRPr lang="ko-KR" altLang="en-US" sz="2500" dirty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8" name="아래쪽 화살표 17"/>
            <p:cNvSpPr/>
            <p:nvPr/>
          </p:nvSpPr>
          <p:spPr>
            <a:xfrm>
              <a:off x="7500958" y="3143248"/>
              <a:ext cx="571504" cy="1071570"/>
            </a:xfrm>
            <a:prstGeom prst="downArrow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spc="-150" dirty="0" smtClean="0"/>
              <a:t>(2) </a:t>
            </a:r>
            <a:r>
              <a:rPr lang="ko-KR" altLang="en-US" sz="2600" u="sng" spc="-150" dirty="0" err="1" smtClean="0"/>
              <a:t>탈냉전기</a:t>
            </a:r>
            <a:r>
              <a:rPr lang="ko-KR" altLang="en-US" sz="2600" spc="-150" dirty="0" err="1" smtClean="0"/>
              <a:t>의</a:t>
            </a:r>
            <a:r>
              <a:rPr lang="ko-KR" altLang="en-US" sz="2600" spc="-150" dirty="0" smtClean="0"/>
              <a:t> 방위정책 </a:t>
            </a:r>
            <a:r>
              <a:rPr lang="en-US" altLang="ko-KR" sz="2600" spc="-150" dirty="0" smtClean="0"/>
              <a:t>- </a:t>
            </a:r>
            <a:r>
              <a:rPr lang="ko-KR" altLang="en-US" sz="2500" spc="-150" dirty="0" smtClean="0">
                <a:latin typeface="HY헤드라인M" pitchFamily="18" charset="-127"/>
              </a:rPr>
              <a:t>②</a:t>
            </a:r>
            <a:r>
              <a:rPr lang="ko-KR" altLang="en-US" sz="2500" b="1" spc="-150" dirty="0" err="1" smtClean="0">
                <a:latin typeface="HY헤드라인M" pitchFamily="18" charset="-127"/>
              </a:rPr>
              <a:t>미야자와내각</a:t>
            </a:r>
            <a:r>
              <a:rPr lang="ko-KR" altLang="en-US" sz="2500" b="1" spc="-150" dirty="0" smtClean="0">
                <a:latin typeface="HY헤드라인M" pitchFamily="18" charset="-127"/>
              </a:rPr>
              <a:t> </a:t>
            </a:r>
            <a:r>
              <a:rPr lang="en-US" altLang="ko-KR" sz="2500" spc="-150" dirty="0" smtClean="0">
                <a:latin typeface="HY헤드라인M" pitchFamily="18" charset="-127"/>
              </a:rPr>
              <a:t>(1991. 11~1993. 8)</a:t>
            </a:r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>
          <a:xfrm>
            <a:off x="3088481" y="6356350"/>
            <a:ext cx="2895600" cy="365125"/>
          </a:xfrm>
        </p:spPr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3469481" y="6356350"/>
            <a:ext cx="2133600" cy="365125"/>
          </a:xfrm>
        </p:spPr>
        <p:txBody>
          <a:bodyPr/>
          <a:lstStyle/>
          <a:p>
            <a:fld id="{934A28C7-FEA1-423F-9C63-C2FE9CC60156}" type="slidenum">
              <a:rPr lang="ko-KR" altLang="en-US" smtClean="0"/>
              <a:pPr/>
              <a:t>19</a:t>
            </a:fld>
            <a:endParaRPr lang="ko-KR" altLang="en-US" dirty="0"/>
          </a:p>
        </p:txBody>
      </p:sp>
      <p:grpSp>
        <p:nvGrpSpPr>
          <p:cNvPr id="24" name="그룹 23"/>
          <p:cNvGrpSpPr/>
          <p:nvPr/>
        </p:nvGrpSpPr>
        <p:grpSpPr>
          <a:xfrm>
            <a:off x="464315" y="3929066"/>
            <a:ext cx="8143932" cy="2357454"/>
            <a:chOff x="428596" y="3929066"/>
            <a:chExt cx="8143932" cy="2357454"/>
          </a:xfrm>
        </p:grpSpPr>
        <p:sp>
          <p:nvSpPr>
            <p:cNvPr id="23" name="대각선 방향의 모서리가 잘린 사각형 22"/>
            <p:cNvSpPr/>
            <p:nvPr/>
          </p:nvSpPr>
          <p:spPr>
            <a:xfrm>
              <a:off x="428596" y="3929066"/>
              <a:ext cx="8143932" cy="2357454"/>
            </a:xfrm>
            <a:prstGeom prst="snip2DiagRect">
              <a:avLst/>
            </a:prstGeom>
            <a:gradFill flip="none" rotWithShape="1">
              <a:gsLst>
                <a:gs pos="0">
                  <a:schemeClr val="accent4">
                    <a:tint val="50000"/>
                    <a:satMod val="300000"/>
                  </a:schemeClr>
                </a:gs>
                <a:gs pos="35000">
                  <a:schemeClr val="accent4">
                    <a:tint val="37000"/>
                    <a:satMod val="30000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0034" y="3929066"/>
              <a:ext cx="8072494" cy="23237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1991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년 </a:t>
              </a:r>
              <a:r>
                <a:rPr lang="ko-KR" altLang="en-US" sz="2500" dirty="0" err="1" smtClean="0">
                  <a:latin typeface="HY헤드라인M" pitchFamily="18" charset="-127"/>
                  <a:ea typeface="HY헤드라인M" pitchFamily="18" charset="-127"/>
                </a:rPr>
                <a:t>걸프전쟁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 이후 일본 국내의 여론의 방향은</a:t>
              </a:r>
              <a:endParaRPr lang="en-US" altLang="ko-KR" sz="25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           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자위대의 </a:t>
              </a:r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PKO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참여를 지지하는 방향으로 변화됨</a:t>
              </a:r>
              <a:endParaRPr lang="en-US" altLang="ko-KR" sz="25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sz="10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1991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년 자위대법이 법제화 됨</a:t>
              </a:r>
              <a:endParaRPr lang="en-US" altLang="ko-KR" sz="25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endParaRPr lang="en-US" altLang="ko-KR" sz="10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1992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년 </a:t>
              </a:r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6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월 국제평화협력</a:t>
              </a:r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(PKO)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법안을 통과시킴</a:t>
              </a:r>
              <a:endParaRPr lang="en-US" altLang="ko-KR" sz="2500" dirty="0" smtClean="0">
                <a:latin typeface="HY헤드라인M" pitchFamily="18" charset="-127"/>
                <a:ea typeface="HY헤드라인M" pitchFamily="18" charset="-127"/>
              </a:endParaRPr>
            </a:p>
            <a:p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           (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새로운 안전보장정책을 전환하기 시작함</a:t>
              </a:r>
              <a:endParaRPr lang="ko-KR" altLang="en-US" sz="2500" dirty="0"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821505" y="1643050"/>
            <a:ext cx="7429552" cy="2428892"/>
            <a:chOff x="821505" y="1643050"/>
            <a:chExt cx="7429552" cy="2428892"/>
          </a:xfrm>
        </p:grpSpPr>
        <p:grpSp>
          <p:nvGrpSpPr>
            <p:cNvPr id="17" name="그룹 16"/>
            <p:cNvGrpSpPr/>
            <p:nvPr/>
          </p:nvGrpSpPr>
          <p:grpSpPr>
            <a:xfrm>
              <a:off x="821505" y="1643050"/>
              <a:ext cx="7429552" cy="2071702"/>
              <a:chOff x="821505" y="1643050"/>
              <a:chExt cx="7429552" cy="2071702"/>
            </a:xfrm>
          </p:grpSpPr>
          <p:sp>
            <p:nvSpPr>
              <p:cNvPr id="16" name="대각선 방향의 모서리가 둥근 사각형 15"/>
              <p:cNvSpPr/>
              <p:nvPr/>
            </p:nvSpPr>
            <p:spPr>
              <a:xfrm>
                <a:off x="821505" y="1643050"/>
                <a:ext cx="7429552" cy="2071702"/>
              </a:xfrm>
              <a:prstGeom prst="round2Diag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107257" y="1643050"/>
                <a:ext cx="6858048" cy="2015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1992</a:t>
                </a:r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년 미일안보체제에 대한 재평가 작업</a:t>
                </a:r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,</a:t>
                </a:r>
              </a:p>
              <a:p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           아세안확대외무장관회의를 중심으로</a:t>
                </a:r>
                <a:endParaRPr lang="en-US" altLang="ko-KR" sz="2500" dirty="0" smtClean="0">
                  <a:latin typeface="HY헤드라인M" pitchFamily="18" charset="-127"/>
                  <a:ea typeface="HY헤드라인M" pitchFamily="18" charset="-127"/>
                </a:endParaRPr>
              </a:p>
              <a:p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           전지역적인 정치</a:t>
                </a:r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․</a:t>
                </a:r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안전보장회담을 지지</a:t>
                </a:r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.</a:t>
                </a:r>
              </a:p>
              <a:p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1994</a:t>
                </a:r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년부터 중국과 러시아가 참가하는</a:t>
                </a:r>
                <a:endParaRPr lang="en-US" altLang="ko-KR" sz="2500" dirty="0" smtClean="0">
                  <a:latin typeface="HY헤드라인M" pitchFamily="18" charset="-127"/>
                  <a:ea typeface="HY헤드라인M" pitchFamily="18" charset="-127"/>
                </a:endParaRPr>
              </a:p>
              <a:p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           ASEAN</a:t>
                </a:r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지역포럼</a:t>
                </a:r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(ARF)</a:t>
                </a:r>
                <a:r>
                  <a:rPr lang="ko-KR" altLang="en-US" sz="2500" dirty="0" smtClean="0">
                    <a:latin typeface="HY헤드라인M" pitchFamily="18" charset="-127"/>
                    <a:ea typeface="HY헤드라인M" pitchFamily="18" charset="-127"/>
                  </a:rPr>
                  <a:t>으로 발전</a:t>
                </a:r>
                <a:r>
                  <a:rPr lang="en-US" altLang="ko-KR" sz="2500" dirty="0" smtClean="0">
                    <a:latin typeface="HY헤드라인M" pitchFamily="18" charset="-127"/>
                    <a:ea typeface="HY헤드라인M" pitchFamily="18" charset="-127"/>
                  </a:rPr>
                  <a:t>.</a:t>
                </a:r>
                <a:endParaRPr lang="ko-KR" altLang="en-US" sz="2500" dirty="0">
                  <a:latin typeface="HY헤드라인M" pitchFamily="18" charset="-127"/>
                  <a:ea typeface="HY헤드라인M" pitchFamily="18" charset="-127"/>
                </a:endParaRPr>
              </a:p>
            </p:txBody>
          </p:sp>
        </p:grpSp>
        <p:sp>
          <p:nvSpPr>
            <p:cNvPr id="27" name="아래쪽 화살표 26"/>
            <p:cNvSpPr/>
            <p:nvPr/>
          </p:nvSpPr>
          <p:spPr>
            <a:xfrm>
              <a:off x="7643834" y="3286124"/>
              <a:ext cx="571504" cy="785818"/>
            </a:xfrm>
            <a:prstGeom prst="downArrow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5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목차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214282" y="1285860"/>
          <a:ext cx="871543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spc="-150" dirty="0" smtClean="0"/>
              <a:t>(2) </a:t>
            </a:r>
            <a:r>
              <a:rPr lang="ko-KR" altLang="en-US" sz="2600" u="sng" spc="-150" dirty="0" err="1" smtClean="0"/>
              <a:t>탈냉전기</a:t>
            </a:r>
            <a:r>
              <a:rPr lang="ko-KR" altLang="en-US" sz="2600" spc="-150" dirty="0" err="1" smtClean="0"/>
              <a:t>의</a:t>
            </a:r>
            <a:r>
              <a:rPr lang="ko-KR" altLang="en-US" sz="2600" spc="-150" dirty="0" smtClean="0"/>
              <a:t> 방위정책 </a:t>
            </a:r>
            <a:r>
              <a:rPr lang="en-US" altLang="ko-KR" sz="2600" spc="-150" dirty="0" smtClean="0"/>
              <a:t>- </a:t>
            </a:r>
            <a:r>
              <a:rPr lang="ko-KR" altLang="en-US" sz="2600" spc="-150" dirty="0" smtClean="0"/>
              <a:t>③</a:t>
            </a:r>
            <a:r>
              <a:rPr lang="ko-KR" altLang="en-US" sz="2600" b="1" spc="-150" dirty="0" err="1" smtClean="0"/>
              <a:t>호소가와내각</a:t>
            </a:r>
            <a:r>
              <a:rPr lang="ko-KR" altLang="en-US" sz="2600" b="1" spc="-150" dirty="0" smtClean="0"/>
              <a:t> </a:t>
            </a:r>
            <a:r>
              <a:rPr lang="en-US" altLang="ko-KR" sz="2600" spc="-150" dirty="0" smtClean="0"/>
              <a:t>(1993. 8 ~ 1994. 4)</a:t>
            </a:r>
            <a:endParaRPr lang="ko-KR" altLang="en-US" sz="2600" b="1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20</a:t>
            </a:fld>
            <a:endParaRPr lang="ko-KR" altLang="en-US"/>
          </a:p>
        </p:txBody>
      </p:sp>
      <p:sp>
        <p:nvSpPr>
          <p:cNvPr id="11" name="모서리가 접힌 도형 10"/>
          <p:cNvSpPr/>
          <p:nvPr/>
        </p:nvSpPr>
        <p:spPr>
          <a:xfrm>
            <a:off x="214282" y="2214554"/>
            <a:ext cx="8643998" cy="3251954"/>
          </a:xfrm>
          <a:prstGeom prst="foldedCorner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altLang="ko-KR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1993</a:t>
            </a:r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8</a:t>
            </a:r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endParaRPr lang="en-US" altLang="ko-KR" sz="2500" u="sng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비자민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–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비공산의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7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개 연합정당으로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호소가와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정권이 탄생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그 이후 오늘까지 연합정권의 시대가 시작됨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1993</a:t>
            </a:r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10</a:t>
            </a:r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endParaRPr lang="en-US" altLang="ko-KR" sz="2500" u="sng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호소가와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총리는 냉전기간에 만들어진 일본방위정책의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지침이 되어온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방위계획대강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구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에 대해서 재평가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방위력 축소를 도모하는 수정의 필요성을 시사함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spc="-150" dirty="0" smtClean="0">
                <a:solidFill>
                  <a:srgbClr val="000000"/>
                </a:solidFill>
                <a:hlinkClick r:id="rId2"/>
              </a:rPr>
              <a:t>(2) </a:t>
            </a:r>
            <a:r>
              <a:rPr lang="ko-KR" altLang="en-US" sz="2600" u="sng" spc="-150" dirty="0" err="1" smtClean="0">
                <a:solidFill>
                  <a:srgbClr val="000000"/>
                </a:solidFill>
                <a:hlinkClick r:id="rId2"/>
              </a:rPr>
              <a:t>탈냉전기</a:t>
            </a:r>
            <a:r>
              <a:rPr lang="ko-KR" altLang="en-US" sz="2600" spc="-150" dirty="0" err="1" smtClean="0">
                <a:solidFill>
                  <a:srgbClr val="000000"/>
                </a:solidFill>
                <a:hlinkClick r:id="rId2"/>
              </a:rPr>
              <a:t>의</a:t>
            </a:r>
            <a:r>
              <a:rPr lang="ko-KR" altLang="en-US" sz="2600" spc="-150" dirty="0" smtClean="0">
                <a:solidFill>
                  <a:srgbClr val="000000"/>
                </a:solidFill>
                <a:hlinkClick r:id="rId2"/>
              </a:rPr>
              <a:t> 방위정책 </a:t>
            </a:r>
            <a:r>
              <a:rPr lang="en-US" altLang="ko-KR" sz="2600" spc="-150" dirty="0" smtClean="0">
                <a:solidFill>
                  <a:srgbClr val="000000"/>
                </a:solidFill>
                <a:hlinkClick r:id="rId2"/>
              </a:rPr>
              <a:t>- </a:t>
            </a:r>
            <a:r>
              <a:rPr lang="ko-KR" altLang="en-US" sz="2600" spc="-150" dirty="0" smtClean="0">
                <a:solidFill>
                  <a:srgbClr val="000000"/>
                </a:solidFill>
                <a:hlinkClick r:id="rId2"/>
              </a:rPr>
              <a:t>④</a:t>
            </a:r>
            <a:r>
              <a:rPr lang="ko-KR" altLang="en-US" sz="2600" b="1" spc="-150" dirty="0" err="1" smtClean="0">
                <a:solidFill>
                  <a:srgbClr val="000000"/>
                </a:solidFill>
                <a:hlinkClick r:id="rId2"/>
              </a:rPr>
              <a:t>무라야마내각</a:t>
            </a:r>
            <a:r>
              <a:rPr lang="ko-KR" altLang="en-US" sz="2600" b="1" spc="-150" dirty="0" smtClean="0">
                <a:solidFill>
                  <a:srgbClr val="000000"/>
                </a:solidFill>
                <a:hlinkClick r:id="rId2"/>
              </a:rPr>
              <a:t> </a:t>
            </a:r>
            <a:r>
              <a:rPr lang="en-US" altLang="ko-KR" sz="2600" spc="-150" dirty="0" smtClean="0">
                <a:solidFill>
                  <a:srgbClr val="000000"/>
                </a:solidFill>
                <a:hlinkClick r:id="rId2"/>
              </a:rPr>
              <a:t>(1994. 6  ~ 1996. 1)</a:t>
            </a:r>
            <a:endParaRPr lang="ko-KR" altLang="en-US" sz="2600" b="1" spc="-150" dirty="0">
              <a:solidFill>
                <a:srgbClr val="000000"/>
              </a:solidFill>
              <a:hlinkClick r:id="rId2"/>
            </a:endParaRPr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21</a:t>
            </a:fld>
            <a:endParaRPr lang="ko-KR" altLang="en-US"/>
          </a:p>
        </p:txBody>
      </p:sp>
      <p:sp>
        <p:nvSpPr>
          <p:cNvPr id="11" name="모서리가 접힌 도형 10"/>
          <p:cNvSpPr/>
          <p:nvPr/>
        </p:nvSpPr>
        <p:spPr>
          <a:xfrm>
            <a:off x="214282" y="1714488"/>
            <a:ext cx="8643998" cy="2400657"/>
          </a:xfrm>
          <a:prstGeom prst="foldedCorner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사회당</a:t>
            </a:r>
            <a:endParaRPr lang="en-US" altLang="ko-KR" sz="2500" u="sng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종전의 비무장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중립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미일안보조약폐기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자위대의 불법성 등의 기존노선을 수정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연립정권으로 미일안보조약견지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자위대합헌이라는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안전보장정책으로 전환했다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endParaRPr lang="ko-KR" altLang="en-US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" name="모서리가 접힌 도형 6"/>
          <p:cNvSpPr/>
          <p:nvPr/>
        </p:nvSpPr>
        <p:spPr>
          <a:xfrm>
            <a:off x="214282" y="4214819"/>
            <a:ext cx="8643998" cy="2400657"/>
          </a:xfrm>
          <a:prstGeom prst="foldedCorner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2500" u="sng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자위대</a:t>
            </a:r>
            <a:endParaRPr lang="en-US" altLang="ko-KR" sz="2500" u="sng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소규모 침략이라도 독자적 대처를 포기하고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미국과 협조한다는 방침으로 변경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집단적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자위권을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인정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미일안전체제는 일본의 안전 및 일본주변지역의 평화와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안전을 위해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필요불가결하다고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규정함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spc="-150" dirty="0" smtClean="0"/>
              <a:t>(2) </a:t>
            </a:r>
            <a:r>
              <a:rPr lang="ko-KR" altLang="en-US" sz="2600" u="sng" spc="-150" dirty="0" err="1" smtClean="0"/>
              <a:t>탈냉전기</a:t>
            </a:r>
            <a:r>
              <a:rPr lang="ko-KR" altLang="en-US" sz="2600" spc="-150" dirty="0" err="1" smtClean="0"/>
              <a:t>의</a:t>
            </a:r>
            <a:r>
              <a:rPr lang="ko-KR" altLang="en-US" sz="2600" spc="-150" dirty="0" smtClean="0"/>
              <a:t> 방위정책 </a:t>
            </a:r>
            <a:r>
              <a:rPr lang="en-US" altLang="ko-KR" sz="2600" spc="-150" dirty="0" smtClean="0"/>
              <a:t>- </a:t>
            </a:r>
            <a:r>
              <a:rPr lang="ko-KR" altLang="en-US" sz="2600" spc="-150" dirty="0" smtClean="0"/>
              <a:t>⑤</a:t>
            </a:r>
            <a:r>
              <a:rPr lang="ko-KR" altLang="en-US" sz="2600" b="1" spc="-150" dirty="0" err="1" smtClean="0"/>
              <a:t>하시모토내각</a:t>
            </a:r>
            <a:r>
              <a:rPr lang="ko-KR" altLang="en-US" sz="2600" b="1" spc="-150" dirty="0" smtClean="0"/>
              <a:t> </a:t>
            </a:r>
            <a:r>
              <a:rPr lang="en-US" altLang="ko-KR" sz="2600" spc="-150" dirty="0" smtClean="0"/>
              <a:t>(1996. 1 ~ 1998. 7)</a:t>
            </a:r>
            <a:endParaRPr lang="ko-KR" altLang="en-US" sz="2600" b="1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22</a:t>
            </a:fld>
            <a:endParaRPr lang="ko-KR" altLang="en-US"/>
          </a:p>
        </p:txBody>
      </p:sp>
      <p:sp>
        <p:nvSpPr>
          <p:cNvPr id="11" name="세로로 말린 두루마리 모양 10"/>
          <p:cNvSpPr/>
          <p:nvPr/>
        </p:nvSpPr>
        <p:spPr>
          <a:xfrm>
            <a:off x="214282" y="2000240"/>
            <a:ext cx="8643998" cy="1714512"/>
          </a:xfrm>
          <a:prstGeom prst="verticalScroll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미국과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신안보공동선언을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채택하고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상호물품 및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역구조달협정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(ACSA)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을 체결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5~7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내에 오키나와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후텐마기지를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반환하기로 합의함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7" name="세로로 말린 두루마리 모양 6"/>
          <p:cNvSpPr/>
          <p:nvPr/>
        </p:nvSpPr>
        <p:spPr>
          <a:xfrm>
            <a:off x="214282" y="4143380"/>
            <a:ext cx="8643998" cy="1994059"/>
          </a:xfrm>
          <a:prstGeom prst="verticalScroll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1996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4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미일신안보공동선언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1997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년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9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월 미국의 동아시아전략보고서를 토대로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미일방위협력지침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을 개정하여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‘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미일신방위협력지침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’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을 제정함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2. </a:t>
            </a:r>
            <a:r>
              <a:rPr lang="ko-KR" altLang="en-US" sz="3700" b="1" cap="all" spc="-30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국제환경변화에 따른 역대내각의 방위정책</a:t>
            </a:r>
            <a:endParaRPr lang="ko-KR" altLang="en-US" sz="3700" b="1" cap="all" spc="-30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214282" y="1142984"/>
            <a:ext cx="8643998" cy="1071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600" spc="-150" dirty="0" smtClean="0"/>
              <a:t>(2) </a:t>
            </a:r>
            <a:r>
              <a:rPr lang="ko-KR" altLang="en-US" sz="2600" u="sng" spc="-150" dirty="0" err="1" smtClean="0"/>
              <a:t>탈냉전기</a:t>
            </a:r>
            <a:r>
              <a:rPr lang="ko-KR" altLang="en-US" sz="2600" spc="-150" dirty="0" err="1" smtClean="0"/>
              <a:t>의</a:t>
            </a:r>
            <a:r>
              <a:rPr lang="ko-KR" altLang="en-US" sz="2600" spc="-150" dirty="0" smtClean="0"/>
              <a:t> 방위정책 </a:t>
            </a:r>
            <a:r>
              <a:rPr lang="en-US" altLang="ko-KR" sz="2600" spc="-150" dirty="0" smtClean="0"/>
              <a:t>- </a:t>
            </a:r>
            <a:r>
              <a:rPr lang="ko-KR" altLang="en-US" sz="2600" spc="-150" dirty="0" smtClean="0"/>
              <a:t>⑥</a:t>
            </a:r>
            <a:r>
              <a:rPr lang="ko-KR" altLang="en-US" sz="2600" b="1" spc="-150" dirty="0" err="1" smtClean="0"/>
              <a:t>오부치내각</a:t>
            </a:r>
            <a:r>
              <a:rPr lang="ko-KR" altLang="en-US" sz="2600" b="1" spc="-150" dirty="0" smtClean="0"/>
              <a:t> </a:t>
            </a:r>
            <a:r>
              <a:rPr lang="en-US" altLang="ko-KR" sz="2600" spc="-150" dirty="0" smtClean="0"/>
              <a:t>(1998. 7 ~ 2000. 4)</a:t>
            </a:r>
            <a:endParaRPr lang="ko-KR" altLang="en-US" sz="2600" b="1" spc="-150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23</a:t>
            </a:fld>
            <a:endParaRPr lang="ko-KR" altLang="en-US"/>
          </a:p>
        </p:txBody>
      </p:sp>
      <p:graphicFrame>
        <p:nvGraphicFramePr>
          <p:cNvPr id="7" name="다이어그램 6"/>
          <p:cNvGraphicFramePr/>
          <p:nvPr/>
        </p:nvGraphicFramePr>
        <p:xfrm>
          <a:off x="285720" y="1785926"/>
          <a:ext cx="8572560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실행 단추: 동영상 13">
            <a:hlinkClick r:id="rId7" highlightClick="1"/>
          </p:cNvPr>
          <p:cNvSpPr/>
          <p:nvPr/>
        </p:nvSpPr>
        <p:spPr>
          <a:xfrm>
            <a:off x="8143900" y="6286520"/>
            <a:ext cx="714380" cy="571480"/>
          </a:xfrm>
          <a:prstGeom prst="actionButtonMovi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15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3. </a:t>
            </a:r>
            <a:r>
              <a:rPr lang="ko-KR" altLang="en-US" sz="3700" b="1" cap="all" spc="-15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군사대국화와 동북아질서의 전망</a:t>
            </a:r>
            <a:endParaRPr lang="ko-KR" altLang="en-US" sz="3700" b="1" cap="all" spc="-15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24</a:t>
            </a:fld>
            <a:endParaRPr lang="ko-KR" altLang="en-US"/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214282" y="1142984"/>
          <a:ext cx="8715436" cy="5143535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8715436"/>
              </a:tblGrid>
              <a:tr h="53201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500" dirty="0" smtClean="0">
                          <a:latin typeface="HY헤드라인M" pitchFamily="18" charset="-127"/>
                          <a:ea typeface="HY헤드라인M" pitchFamily="18" charset="-127"/>
                        </a:rPr>
                        <a:t>(1) </a:t>
                      </a:r>
                      <a:r>
                        <a:rPr lang="ko-KR" altLang="en-US" sz="2500" dirty="0" smtClean="0">
                          <a:latin typeface="HY헤드라인M" pitchFamily="18" charset="-127"/>
                          <a:ea typeface="HY헤드라인M" pitchFamily="18" charset="-127"/>
                        </a:rPr>
                        <a:t>일본의 군사력 증강의 징후</a:t>
                      </a:r>
                      <a:endParaRPr lang="ko-KR" altLang="en-US" sz="25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1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① 정치권의 보수우익화 경향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7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kern="1200" dirty="0" smtClean="0">
                          <a:latin typeface="+mn-ea"/>
                          <a:ea typeface="+mn-ea"/>
                        </a:rPr>
                        <a:t>② 방위정책의 기조와 관련된 제반 법적</a:t>
                      </a:r>
                      <a:r>
                        <a:rPr lang="en-US" altLang="ko-KR" sz="2000" kern="1200" dirty="0" smtClean="0">
                          <a:latin typeface="+mn-ea"/>
                          <a:ea typeface="+mn-ea"/>
                        </a:rPr>
                        <a:t>․</a:t>
                      </a:r>
                      <a:r>
                        <a:rPr lang="ko-KR" altLang="en-US" sz="2000" kern="1200" dirty="0" smtClean="0">
                          <a:latin typeface="+mn-ea"/>
                          <a:ea typeface="+mn-ea"/>
                        </a:rPr>
                        <a:t>제도적 제약요인에 대한</a:t>
                      </a:r>
                      <a:endParaRPr lang="en-US" altLang="ko-KR" sz="2000" kern="120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2000" kern="1200" dirty="0" smtClean="0">
                          <a:latin typeface="+mn-ea"/>
                          <a:ea typeface="+mn-ea"/>
                        </a:rPr>
                        <a:t>개정논의의 양성화 추세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712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③ 일본자위대의 전력증강과 군사적 동향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290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④ 동북아 국제질서의 재편</a:t>
                      </a:r>
                      <a:endParaRPr lang="ko-KR" altLang="en-US" sz="2000" dirty="0" smtClean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7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⑤ 경제 블록화 현상과 고려 시</a:t>
                      </a:r>
                      <a:endParaRPr lang="en-US" altLang="ko-KR" sz="2000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북미경제블록인 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NAFTA</a:t>
                      </a: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의 등장과 유럽통합 등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7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⑥ 한반도의 불안한 정치적 상황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즉 북한의 붕괴 또는 내란과 남북간의 전면전으로 대량난민의 유출 등</a:t>
                      </a:r>
                      <a:r>
                        <a:rPr lang="en-US" altLang="ko-KR" sz="200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47078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⑦ </a:t>
                      </a:r>
                      <a:r>
                        <a:rPr lang="ko-KR" altLang="en-US" sz="2000" dirty="0" err="1" smtClean="0">
                          <a:latin typeface="+mn-ea"/>
                          <a:ea typeface="+mn-ea"/>
                        </a:rPr>
                        <a:t>천황제</a:t>
                      </a:r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 중심의 문화적 측면에서 일본고유의 민족정신으로 단결되는</a:t>
                      </a:r>
                      <a:endParaRPr lang="en-US" altLang="ko-KR" sz="2000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ko-KR" altLang="en-US" sz="2000" dirty="0" smtClean="0">
                          <a:latin typeface="+mn-ea"/>
                          <a:ea typeface="+mn-ea"/>
                        </a:rPr>
                        <a:t>집단정신에 의해서 군비증강요인으로 작용</a:t>
                      </a:r>
                      <a:endParaRPr lang="ko-KR" altLang="en-US" sz="20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71435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3700" b="1" cap="all" spc="-15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3. </a:t>
            </a:r>
            <a:r>
              <a:rPr lang="ko-KR" altLang="en-US" sz="3700" b="1" cap="all" spc="-15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군사대국화와 동북아질서의 전망</a:t>
            </a:r>
            <a:endParaRPr lang="ko-KR" altLang="en-US" sz="3700" b="1" cap="all" spc="-15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25</a:t>
            </a:fld>
            <a:endParaRPr lang="ko-KR" altLang="en-US"/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214282" y="1214421"/>
          <a:ext cx="8715436" cy="51392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8715436"/>
              </a:tblGrid>
              <a:tr h="40533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500" dirty="0" smtClean="0"/>
                        <a:t>(2) </a:t>
                      </a:r>
                      <a:r>
                        <a:rPr lang="ko-KR" altLang="en-US" sz="2500" dirty="0" smtClean="0"/>
                        <a:t>방위력 증강의 부정적인 면</a:t>
                      </a:r>
                      <a:endParaRPr lang="ko-KR" altLang="en-US" sz="25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HY헤드라인M" pitchFamily="18" charset="-127"/>
                        <a:ea typeface="HY헤드라인M" pitchFamily="18" charset="-127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① 일본의 군사증강은 한반도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․</a:t>
                      </a: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중국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․</a:t>
                      </a: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러시아 등 주변국을 자극</a:t>
                      </a:r>
                      <a:endParaRPr lang="en-US" altLang="ko-KR" sz="2000" b="0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 긴장감을 고조시켜 동북아에서 새로운 군비증강을 야기시킬 수 있다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2000" b="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929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② 일본의 군비증강은 동북아시아의 세력구도를</a:t>
                      </a:r>
                      <a:endParaRPr lang="en-US" altLang="ko-KR" sz="2000" b="0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힘의 대결구도로 변화시킴으로써 지역분쟁을 야기시킬 수 있다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. </a:t>
                      </a:r>
                      <a:endParaRPr lang="ko-KR" altLang="en-US" sz="2000" b="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975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③ 일본의 군사력이 증강되면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,</a:t>
                      </a:r>
                    </a:p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한반도의 긴장완화라는 명목으로 강대국간의 회담 중재 등</a:t>
                      </a:r>
                      <a:endParaRPr lang="en-US" altLang="ko-KR" sz="2000" b="0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한반도문제에 깊숙이 관여하여 한반도의 정치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외교에 대한</a:t>
                      </a:r>
                      <a:endParaRPr lang="en-US" altLang="ko-KR" sz="2000" b="0" dirty="0" smtClean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발언권이 증대될 가능성이 높다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2000" b="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264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2000" b="0" spc="-150" dirty="0" smtClean="0">
                          <a:latin typeface="+mn-ea"/>
                          <a:ea typeface="+mn-ea"/>
                        </a:rPr>
                        <a:t>④ 일본이 군사대국이 되고</a:t>
                      </a:r>
                      <a:r>
                        <a:rPr lang="en-US" altLang="ko-KR" sz="2000" b="0" spc="-15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2000" b="0" spc="-150" dirty="0" smtClean="0">
                          <a:latin typeface="+mn-ea"/>
                          <a:ea typeface="+mn-ea"/>
                        </a:rPr>
                        <a:t>한일간에 군사협력관계가 제대로 성립되지 않으면</a:t>
                      </a:r>
                      <a:r>
                        <a:rPr lang="en-US" altLang="ko-KR" sz="2000" b="0" spc="-150" dirty="0" smtClean="0">
                          <a:latin typeface="+mn-ea"/>
                          <a:ea typeface="+mn-ea"/>
                        </a:rPr>
                        <a:t>, </a:t>
                      </a:r>
                    </a:p>
                    <a:p>
                      <a:pPr algn="ctr"/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이미 일본의 첨단정보수집장비의 능력이 한반도 대부분을 포함하고 있어 한국의 영역이나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2000" b="0" dirty="0" smtClean="0">
                          <a:latin typeface="+mn-ea"/>
                          <a:ea typeface="+mn-ea"/>
                        </a:rPr>
                        <a:t>이와 관련된 영역에 대한 침범가능성도 충분히 있다</a:t>
                      </a:r>
                      <a:r>
                        <a:rPr lang="en-US" altLang="ko-KR" sz="20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2000" b="0" dirty="0" smtClean="0"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571472" y="2714620"/>
            <a:ext cx="800105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ko-KR" sz="10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THANK YOU</a:t>
            </a:r>
            <a:endParaRPr lang="en-US" altLang="ko-KR" sz="10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285720" y="1428736"/>
          <a:ext cx="8572560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11091" y="928670"/>
            <a:ext cx="32861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 smtClean="0">
                <a:latin typeface="HY헤드라인M" pitchFamily="18" charset="-127"/>
                <a:ea typeface="HY헤드라인M" pitchFamily="18" charset="-127"/>
              </a:rPr>
              <a:t>일본의 군비강화 요인</a:t>
            </a:r>
            <a:endParaRPr lang="ko-KR" altLang="en-US" sz="2500" dirty="0"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graphicFrame>
        <p:nvGraphicFramePr>
          <p:cNvPr id="8" name="다이어그램 7"/>
          <p:cNvGraphicFramePr/>
          <p:nvPr/>
        </p:nvGraphicFramePr>
        <p:xfrm>
          <a:off x="214282" y="1214422"/>
          <a:ext cx="871543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000108"/>
            <a:ext cx="75009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 전후 실질적인 군사대국화</a:t>
            </a:r>
            <a:endParaRPr lang="en-US" altLang="ko-KR" sz="30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6" name="다이어그램 5"/>
          <p:cNvGraphicFramePr/>
          <p:nvPr/>
        </p:nvGraphicFramePr>
        <p:xfrm>
          <a:off x="285720" y="1714488"/>
          <a:ext cx="4714908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사각형 설명선 15">
            <a:hlinkClick r:id="rId7"/>
          </p:cNvPr>
          <p:cNvSpPr/>
          <p:nvPr/>
        </p:nvSpPr>
        <p:spPr>
          <a:xfrm>
            <a:off x="4572000" y="1571612"/>
            <a:ext cx="4357718" cy="4714908"/>
          </a:xfrm>
          <a:prstGeom prst="wedgeRectCallout">
            <a:avLst>
              <a:gd name="adj1" fmla="val -67966"/>
              <a:gd name="adj2" fmla="val 35834"/>
            </a:avLst>
          </a:prstGeom>
          <a:solidFill>
            <a:srgbClr val="A0BFD7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한국전쟁의 발발을 계기로 일본의 재군비 강요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0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일본이 경제대국으로 대두되면서 군비강화를 용인하는 방향으로 전개됨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ko-KR" altLang="en-US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북한이나 중국의 급부상등으로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인한 내셔널리즘의 작용으로 군비강화를 용인하는 형태로 진행</a:t>
            </a:r>
            <a:endParaRPr lang="ko-KR" altLang="en-US" sz="2500" dirty="0">
              <a:solidFill>
                <a:srgbClr val="A0BFD7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슬라이드 번호 개체 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142984"/>
            <a:ext cx="75009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AutoNum type="arabicParenBoth" startAt="2"/>
            </a:pP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err="1" smtClean="0">
                <a:latin typeface="HY헤드라인M" pitchFamily="18" charset="-127"/>
                <a:ea typeface="HY헤드라인M" pitchFamily="18" charset="-127"/>
              </a:rPr>
              <a:t>일본국헌법</a:t>
            </a: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제</a:t>
            </a: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9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조</a:t>
            </a: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) 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개정의 현실화</a:t>
            </a:r>
            <a:endParaRPr lang="en-US" altLang="ko-KR" sz="30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928662" y="1928802"/>
            <a:ext cx="7286676" cy="12144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일본의 군비강화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일본국헌법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제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9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조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928662" y="3286124"/>
            <a:ext cx="7286676" cy="12144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 정부의 군비강화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특별법 제정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928662" y="4643446"/>
            <a:ext cx="7286676" cy="12144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전후 일본 보수정치의 군비강화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000108"/>
            <a:ext cx="75009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AutoNum type="arabicParenBoth" startAt="3"/>
            </a:pP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군사안보의 독립화 의지</a:t>
            </a:r>
            <a:endParaRPr lang="en-US" altLang="ko-KR" sz="30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graphicFrame>
        <p:nvGraphicFramePr>
          <p:cNvPr id="11" name="다이어그램 10"/>
          <p:cNvGraphicFramePr/>
          <p:nvPr/>
        </p:nvGraphicFramePr>
        <p:xfrm>
          <a:off x="214282" y="1643050"/>
          <a:ext cx="428628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사각형 설명선 11"/>
          <p:cNvSpPr/>
          <p:nvPr/>
        </p:nvSpPr>
        <p:spPr>
          <a:xfrm>
            <a:off x="4643438" y="500042"/>
            <a:ext cx="4214842" cy="3357586"/>
          </a:xfrm>
          <a:prstGeom prst="wedgeRectCallout">
            <a:avLst>
              <a:gd name="adj1" fmla="val -86935"/>
              <a:gd name="adj2" fmla="val -1755"/>
            </a:avLst>
          </a:prstGeom>
          <a:solidFill>
            <a:schemeClr val="accent4">
              <a:lumMod val="40000"/>
              <a:lumOff val="60000"/>
              <a:alpha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국방회의와 각료회의에서 국방기본방침을 결정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미일안전보장체제를       기초로 전수방위로 타국에 위협을 주는 군사대국이    되지 않고 문민통제를 확보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,</a:t>
            </a:r>
          </a:p>
          <a:p>
            <a:pPr algn="ctr"/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비핵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3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원칙을 준수할 것을 천명했다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" name="모서리가 둥근 사각형 설명선 12"/>
          <p:cNvSpPr/>
          <p:nvPr/>
        </p:nvSpPr>
        <p:spPr>
          <a:xfrm>
            <a:off x="4643438" y="3239515"/>
            <a:ext cx="4214842" cy="1379101"/>
          </a:xfrm>
          <a:prstGeom prst="wedgeRoundRectCallout">
            <a:avLst>
              <a:gd name="adj1" fmla="val -88968"/>
              <a:gd name="adj2" fmla="val -10499"/>
              <a:gd name="adj3" fmla="val 16667"/>
            </a:avLst>
          </a:prstGeom>
          <a:solidFill>
            <a:schemeClr val="tx1">
              <a:lumMod val="10000"/>
              <a:lumOff val="90000"/>
              <a:alpha val="70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재군비에 대한 야당과    대다수의 여론은               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일본의 재군비를 원치 않았다</a:t>
            </a:r>
            <a:endParaRPr lang="ko-KR" altLang="en-US" sz="2500" spc="-15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4" name="타원형 설명선 13"/>
          <p:cNvSpPr/>
          <p:nvPr/>
        </p:nvSpPr>
        <p:spPr>
          <a:xfrm>
            <a:off x="4357686" y="1680820"/>
            <a:ext cx="4429156" cy="4962890"/>
          </a:xfrm>
          <a:prstGeom prst="wedgeEllipseCallout">
            <a:avLst>
              <a:gd name="adj1" fmla="val -89542"/>
              <a:gd name="adj2" fmla="val 31866"/>
            </a:avLst>
          </a:prstGeom>
          <a:solidFill>
            <a:schemeClr val="accent5">
              <a:lumMod val="20000"/>
              <a:lumOff val="80000"/>
              <a:alpha val="70000"/>
            </a:schemeClr>
          </a:solidFill>
          <a:ln w="1270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lnSpcReduction="10000"/>
          </a:bodyPr>
          <a:lstStyle/>
          <a:p>
            <a:pPr algn="ctr">
              <a:buFont typeface="Arial" pitchFamily="34" charset="0"/>
              <a:buChar char="•"/>
            </a:pPr>
            <a:r>
              <a:rPr lang="en-US" altLang="ko-KR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정치적 견해의 여당화로 재군비를 묵인함</a:t>
            </a:r>
            <a:endParaRPr lang="en-US" altLang="ko-KR" sz="2500" spc="-3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endParaRPr lang="en-US" altLang="ko-KR" sz="1000" spc="-15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그 후 사회당의      총선 참패로 여당의    군비를 저지할         세력을 잃었음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/>
            <a:endParaRPr lang="en-US" altLang="ko-KR" sz="10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buFont typeface="Arial" pitchFamily="34" charset="0"/>
              <a:buChar char="•"/>
            </a:pPr>
            <a:r>
              <a:rPr lang="en-US" altLang="ko-KR" sz="2500" spc="-150" dirty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2500" spc="-15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여론 또한 재군비를 묵인하는 방향으로   진행됨</a:t>
            </a:r>
            <a:endParaRPr lang="ko-KR" altLang="en-US" sz="2500" spc="-15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8</a:t>
            </a:fld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5720" y="785794"/>
            <a:ext cx="8572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AutoNum type="arabicParenBoth" startAt="4"/>
            </a:pP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일본의 군사력 증강에 대한 국제사회의 반응</a:t>
            </a:r>
            <a:endParaRPr lang="en-US" altLang="ko-KR" sz="30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214282" y="1357298"/>
            <a:ext cx="8715436" cy="2786082"/>
            <a:chOff x="214282" y="1357298"/>
            <a:chExt cx="8715436" cy="2786082"/>
          </a:xfrm>
        </p:grpSpPr>
        <p:sp>
          <p:nvSpPr>
            <p:cNvPr id="15" name="아래쪽 화살표 설명선 14"/>
            <p:cNvSpPr/>
            <p:nvPr/>
          </p:nvSpPr>
          <p:spPr>
            <a:xfrm>
              <a:off x="214282" y="1357298"/>
              <a:ext cx="8715436" cy="2786082"/>
            </a:xfrm>
            <a:prstGeom prst="downArrowCallout">
              <a:avLst>
                <a:gd name="adj1" fmla="val 29210"/>
                <a:gd name="adj2" fmla="val 23000"/>
                <a:gd name="adj3" fmla="val 25500"/>
                <a:gd name="adj4" fmla="val 64977"/>
              </a:avLst>
            </a:prstGeom>
            <a:solidFill>
              <a:schemeClr val="accent1">
                <a:lumMod val="20000"/>
                <a:lumOff val="80000"/>
                <a:alpha val="70000"/>
              </a:schemeClr>
            </a:solidFill>
            <a:ln w="9525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4282" y="1357298"/>
              <a:ext cx="8715436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AutoNum type="arabicParenR"/>
              </a:pP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일본의 군비에 특혜를 입고 있는 나라이거나</a:t>
              </a:r>
              <a:r>
                <a:rPr lang="en-US" altLang="ko-KR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, </a:t>
              </a: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국제사회에서 군사적인 영향력을 행사하고 있는 나라들의 입장</a:t>
              </a:r>
              <a:endParaRPr lang="en-US" altLang="ko-KR" sz="2600" dirty="0" smtClean="0">
                <a:solidFill>
                  <a:schemeClr val="accent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marL="457200" indent="-457200"/>
              <a:endParaRPr lang="en-US" altLang="ko-KR" sz="1000" dirty="0">
                <a:solidFill>
                  <a:schemeClr val="accent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marL="457200" indent="-457200"/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      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→ 일본이라는 나라를 국제사회의 모법국가로 인정</a:t>
              </a:r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,</a:t>
              </a:r>
            </a:p>
            <a:p>
              <a:pPr marL="457200" indent="-457200"/>
              <a:r>
                <a:rPr lang="en-US" altLang="ko-KR" sz="2500" spc="-150" dirty="0">
                  <a:latin typeface="HY헤드라인M" pitchFamily="18" charset="-127"/>
                  <a:ea typeface="HY헤드라인M" pitchFamily="18" charset="-127"/>
                </a:rPr>
                <a:t>	</a:t>
              </a:r>
              <a:r>
                <a:rPr lang="en-US" altLang="ko-KR" sz="2500" spc="-150" dirty="0" smtClean="0">
                  <a:latin typeface="HY헤드라인M" pitchFamily="18" charset="-127"/>
                  <a:ea typeface="HY헤드라인M" pitchFamily="18" charset="-127"/>
                </a:rPr>
                <a:t>	  </a:t>
              </a:r>
              <a:r>
                <a:rPr lang="ko-KR" altLang="en-US" sz="2500" spc="-150" dirty="0" smtClean="0">
                  <a:latin typeface="HY헤드라인M" pitchFamily="18" charset="-127"/>
                  <a:ea typeface="HY헤드라인M" pitchFamily="18" charset="-127"/>
                </a:rPr>
                <a:t>역할분담 차원에서 일본의 군비강화를 희망하고 있다</a:t>
              </a:r>
              <a:r>
                <a:rPr lang="en-US" altLang="ko-KR" sz="2500" spc="-150" dirty="0" smtClean="0">
                  <a:latin typeface="HY헤드라인M" pitchFamily="18" charset="-127"/>
                  <a:ea typeface="HY헤드라인M" pitchFamily="18" charset="-127"/>
                </a:rPr>
                <a:t>.</a:t>
              </a: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214282" y="4214818"/>
            <a:ext cx="8929718" cy="2215991"/>
            <a:chOff x="214282" y="4214818"/>
            <a:chExt cx="8929718" cy="2215991"/>
          </a:xfrm>
        </p:grpSpPr>
        <p:sp>
          <p:nvSpPr>
            <p:cNvPr id="19" name="직사각형 18"/>
            <p:cNvSpPr/>
            <p:nvPr/>
          </p:nvSpPr>
          <p:spPr>
            <a:xfrm>
              <a:off x="214282" y="4214818"/>
              <a:ext cx="8715436" cy="221457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0529" y="4214818"/>
              <a:ext cx="8823471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4350" indent="-514350">
                <a:buFont typeface="+mj-lt"/>
                <a:buAutoNum type="arabicParenR" startAt="2"/>
              </a:pP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세계추세로 봐서 언젠가 그렇게 될 필연성을 인정하면서도</a:t>
              </a:r>
              <a:r>
                <a:rPr lang="en-US" altLang="ko-KR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, </a:t>
              </a: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과거 일본의 식민지였거나</a:t>
              </a:r>
              <a:r>
                <a:rPr lang="en-US" altLang="ko-KR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, </a:t>
              </a: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제</a:t>
              </a:r>
              <a:r>
                <a:rPr lang="en-US" altLang="ko-KR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2</a:t>
              </a:r>
              <a:r>
                <a:rPr lang="ko-KR" altLang="en-US" sz="2600" dirty="0" err="1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차세계대전에서</a:t>
              </a:r>
              <a:r>
                <a:rPr lang="ko-KR" altLang="en-US" sz="2600" dirty="0" smtClean="0">
                  <a:solidFill>
                    <a:schemeClr val="accent1"/>
                  </a:solidFill>
                  <a:latin typeface="HY헤드라인M" pitchFamily="18" charset="-127"/>
                  <a:ea typeface="HY헤드라인M" pitchFamily="18" charset="-127"/>
                </a:rPr>
                <a:t>  일본의 군비에 피해를 입은 국가들의 입장</a:t>
              </a:r>
              <a:endParaRPr lang="en-US" altLang="ko-KR" sz="2600" dirty="0" smtClean="0">
                <a:solidFill>
                  <a:schemeClr val="accent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marL="457200" indent="-457200"/>
              <a:endParaRPr lang="en-US" altLang="ko-KR" sz="1000" dirty="0">
                <a:solidFill>
                  <a:schemeClr val="accent1"/>
                </a:solidFill>
                <a:latin typeface="HY헤드라인M" pitchFamily="18" charset="-127"/>
                <a:ea typeface="HY헤드라인M" pitchFamily="18" charset="-127"/>
              </a:endParaRPr>
            </a:p>
            <a:p>
              <a:pPr marL="457200" indent="-457200"/>
              <a:r>
                <a:rPr lang="en-US" altLang="ko-KR" sz="2500" spc="-150" dirty="0" smtClean="0">
                  <a:latin typeface="HY헤드라인M" pitchFamily="18" charset="-127"/>
                  <a:ea typeface="HY헤드라인M" pitchFamily="18" charset="-127"/>
                </a:rPr>
                <a:t>      </a:t>
              </a:r>
              <a:r>
                <a:rPr lang="ko-KR" altLang="en-US" sz="2500" spc="-150" dirty="0" smtClean="0">
                  <a:latin typeface="HY헤드라인M" pitchFamily="18" charset="-127"/>
                  <a:ea typeface="HY헤드라인M" pitchFamily="18" charset="-127"/>
                </a:rPr>
                <a:t>→ 일본이 제국주의로 회귀하는 것은 아닌가 하는 우려로</a:t>
              </a:r>
              <a:r>
                <a:rPr lang="en-US" altLang="ko-KR" sz="2500" spc="-150" dirty="0" smtClean="0">
                  <a:latin typeface="HY헤드라인M" pitchFamily="18" charset="-127"/>
                  <a:ea typeface="HY헤드라인M" pitchFamily="18" charset="-127"/>
                </a:rPr>
                <a:t>,    </a:t>
              </a:r>
              <a:r>
                <a:rPr lang="ko-KR" altLang="en-US" sz="2500" dirty="0" smtClean="0">
                  <a:latin typeface="HY헤드라인M" pitchFamily="18" charset="-127"/>
                  <a:ea typeface="HY헤드라인M" pitchFamily="18" charset="-127"/>
                </a:rPr>
                <a:t>일본의 재군비를 우려하고 있다</a:t>
              </a:r>
              <a:r>
                <a:rPr lang="en-US" altLang="ko-KR" sz="2500" dirty="0" smtClean="0">
                  <a:latin typeface="HY헤드라인M" pitchFamily="18" charset="-127"/>
                  <a:ea typeface="HY헤드라인M" pitchFamily="18" charset="-127"/>
                </a:rPr>
                <a:t>.</a:t>
              </a:r>
              <a:endParaRPr lang="en-US" altLang="ko-KR" sz="2500" spc="-150" dirty="0"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4" name="실행 단추: 동영상 23">
            <a:hlinkClick r:id="rId2" highlightClick="1"/>
          </p:cNvPr>
          <p:cNvSpPr/>
          <p:nvPr/>
        </p:nvSpPr>
        <p:spPr>
          <a:xfrm>
            <a:off x="7858148" y="3286124"/>
            <a:ext cx="1000132" cy="818290"/>
          </a:xfrm>
          <a:prstGeom prst="actionButtonMovi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40" y="71440"/>
            <a:ext cx="8643998" cy="895562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1. </a:t>
            </a:r>
            <a:r>
              <a:rPr lang="ko-KR" altLang="en-US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HY헤드라인M" pitchFamily="18" charset="-127"/>
              </a:rPr>
              <a:t>일본의 군사력 증강의 가능성</a:t>
            </a:r>
            <a:endParaRPr lang="ko-KR" alt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HY헤드라인M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000108"/>
            <a:ext cx="75009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AutoNum type="arabicParenBoth" startAt="5"/>
            </a:pPr>
            <a:r>
              <a:rPr lang="en-US" altLang="ko-KR" sz="30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3000" dirty="0" smtClean="0">
                <a:latin typeface="HY헤드라인M" pitchFamily="18" charset="-127"/>
                <a:ea typeface="HY헤드라인M" pitchFamily="18" charset="-127"/>
              </a:rPr>
              <a:t>일본의 군사력증강과 동북아질서</a:t>
            </a:r>
            <a:endParaRPr lang="en-US" altLang="ko-KR" sz="300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28C7-FEA1-423F-9C63-C2FE9CC60156}" type="slidenum">
              <a:rPr lang="ko-KR" altLang="en-US" smtClean="0"/>
              <a:pPr/>
              <a:t>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 smtClean="0"/>
              <a:t>일본의 군사력 증강과 방위정책</a:t>
            </a:r>
            <a:endParaRPr lang="ko-KR" altLang="en-US"/>
          </a:p>
        </p:txBody>
      </p:sp>
      <p:graphicFrame>
        <p:nvGraphicFramePr>
          <p:cNvPr id="9" name="다이어그램 8"/>
          <p:cNvGraphicFramePr/>
          <p:nvPr/>
        </p:nvGraphicFramePr>
        <p:xfrm>
          <a:off x="2285984" y="2471744"/>
          <a:ext cx="4572032" cy="2857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직사각형 10"/>
          <p:cNvSpPr/>
          <p:nvPr/>
        </p:nvSpPr>
        <p:spPr>
          <a:xfrm>
            <a:off x="1000100" y="2000240"/>
            <a:ext cx="3571900" cy="1857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위협적인 존재로 부각됨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4643438" y="2000240"/>
            <a:ext cx="3571900" cy="1857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spc="-3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암묵적인 대립관계로 진행</a:t>
            </a:r>
            <a:endParaRPr lang="ko-KR" altLang="en-US" sz="2500" spc="-3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000100" y="3929066"/>
            <a:ext cx="3571900" cy="1857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체제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보장쪽으로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전환</a:t>
            </a:r>
            <a:endParaRPr lang="ko-KR" altLang="en-US" sz="2500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643438" y="3929066"/>
            <a:ext cx="3571900" cy="1857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유엔중심체제로 전환 </a:t>
            </a:r>
            <a:r>
              <a:rPr lang="ko-KR" altLang="en-US" sz="2500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될가능성이</a:t>
            </a:r>
            <a:r>
              <a:rPr lang="ko-KR" altLang="en-US" sz="2500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상당히 큼</a:t>
            </a:r>
            <a:endParaRPr lang="en-US" altLang="ko-KR" sz="2500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design 01">
  <a:themeElements>
    <a:clrScheme name="design 37">
      <a:dk1>
        <a:srgbClr val="020C27"/>
      </a:dk1>
      <a:lt1>
        <a:srgbClr val="FFFFFF"/>
      </a:lt1>
      <a:dk2>
        <a:srgbClr val="77C1C2"/>
      </a:dk2>
      <a:lt2>
        <a:srgbClr val="EEF4F7"/>
      </a:lt2>
      <a:accent1>
        <a:srgbClr val="072E96"/>
      </a:accent1>
      <a:accent2>
        <a:srgbClr val="BD8DCD"/>
      </a:accent2>
      <a:accent3>
        <a:srgbClr val="6F2689"/>
      </a:accent3>
      <a:accent4>
        <a:srgbClr val="6195BC"/>
      </a:accent4>
      <a:accent5>
        <a:srgbClr val="26865B"/>
      </a:accent5>
      <a:accent6>
        <a:srgbClr val="548426"/>
      </a:accent6>
      <a:hlink>
        <a:srgbClr val="1B553F"/>
      </a:hlink>
      <a:folHlink>
        <a:srgbClr val="072E96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sign 01">
  <a:themeElements>
    <a:clrScheme name="design 37">
      <a:dk1>
        <a:srgbClr val="020C27"/>
      </a:dk1>
      <a:lt1>
        <a:srgbClr val="FFFFFF"/>
      </a:lt1>
      <a:dk2>
        <a:srgbClr val="77C1C2"/>
      </a:dk2>
      <a:lt2>
        <a:srgbClr val="EEF4F7"/>
      </a:lt2>
      <a:accent1>
        <a:srgbClr val="072E96"/>
      </a:accent1>
      <a:accent2>
        <a:srgbClr val="BD8DCD"/>
      </a:accent2>
      <a:accent3>
        <a:srgbClr val="6F2689"/>
      </a:accent3>
      <a:accent4>
        <a:srgbClr val="6195BC"/>
      </a:accent4>
      <a:accent5>
        <a:srgbClr val="26865B"/>
      </a:accent5>
      <a:accent6>
        <a:srgbClr val="548426"/>
      </a:accent6>
      <a:hlink>
        <a:srgbClr val="1B553F"/>
      </a:hlink>
      <a:folHlink>
        <a:srgbClr val="072E96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Words>1592</Words>
  <Application>Microsoft Office PowerPoint</Application>
  <PresentationFormat>화면 슬라이드 쇼(4:3)</PresentationFormat>
  <Paragraphs>303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26</vt:i4>
      </vt:variant>
    </vt:vector>
  </HeadingPairs>
  <TitlesOfParts>
    <vt:vector size="28" baseType="lpstr">
      <vt:lpstr>design 01</vt:lpstr>
      <vt:lpstr>1_design 01</vt:lpstr>
      <vt:lpstr> 7조 일본의 군사력 증강과 방위정책</vt:lpstr>
      <vt:lpstr>목차</vt:lpstr>
      <vt:lpstr>1. 일본의 군사력 증강의 가능성</vt:lpstr>
      <vt:lpstr>1. 일본의 군사력 증강의 가능성</vt:lpstr>
      <vt:lpstr>1. 일본의 군사력 증강의 가능성</vt:lpstr>
      <vt:lpstr>1. 일본의 군사력 증강의 가능성</vt:lpstr>
      <vt:lpstr>1. 일본의 군사력 증강의 가능성</vt:lpstr>
      <vt:lpstr>1. 일본의 군사력 증강의 가능성</vt:lpstr>
      <vt:lpstr>1. 일본의 군사력 증강의 가능성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2. 국제환경변화에 따른 역대내각의 방위정책</vt:lpstr>
      <vt:lpstr>3. 일본의 군사대국화와 동북아질서의 전망</vt:lpstr>
      <vt:lpstr>3. 일본의 군사대국화와 동북아질서의 전망</vt:lpstr>
      <vt:lpstr>슬라이드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군사력 증강과 방위정책</dc:title>
  <dc:creator>박경숙</dc:creator>
  <cp:lastModifiedBy>박경숙</cp:lastModifiedBy>
  <cp:revision>62</cp:revision>
  <dcterms:created xsi:type="dcterms:W3CDTF">2010-05-23T09:12:24Z</dcterms:created>
  <dcterms:modified xsi:type="dcterms:W3CDTF">2010-05-30T12:09:47Z</dcterms:modified>
</cp:coreProperties>
</file>