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colors6.xml" ContentType="application/vnd.openxmlformats-officedocument.drawingml.diagramColors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diagrams/drawing3.xml" ContentType="application/vnd.ms-office.drawingml.diagramDrawing+xml"/>
  <Default Extension="png" ContentType="image/png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Default Extension="gif" ContentType="image/gif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notesSlides/notesSlide4.xml" ContentType="application/vnd.openxmlformats-officedocument.presentationml.notesSlide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6" r:id="rId2"/>
    <p:sldId id="258" r:id="rId3"/>
    <p:sldId id="261" r:id="rId4"/>
    <p:sldId id="259" r:id="rId5"/>
    <p:sldId id="276" r:id="rId6"/>
    <p:sldId id="277" r:id="rId7"/>
    <p:sldId id="278" r:id="rId8"/>
    <p:sldId id="280" r:id="rId9"/>
    <p:sldId id="260" r:id="rId10"/>
    <p:sldId id="279" r:id="rId11"/>
    <p:sldId id="281" r:id="rId12"/>
    <p:sldId id="282" r:id="rId13"/>
    <p:sldId id="283" r:id="rId14"/>
    <p:sldId id="284" r:id="rId15"/>
    <p:sldId id="285" r:id="rId16"/>
    <p:sldId id="287" r:id="rId17"/>
    <p:sldId id="291" r:id="rId18"/>
    <p:sldId id="293" r:id="rId19"/>
    <p:sldId id="267" r:id="rId20"/>
    <p:sldId id="295" r:id="rId21"/>
    <p:sldId id="264" r:id="rId22"/>
    <p:sldId id="265" r:id="rId23"/>
    <p:sldId id="266" r:id="rId24"/>
    <p:sldId id="274" r:id="rId25"/>
    <p:sldId id="269" r:id="rId26"/>
    <p:sldId id="270" r:id="rId27"/>
    <p:sldId id="271" r:id="rId28"/>
    <p:sldId id="272" r:id="rId29"/>
    <p:sldId id="273" r:id="rId30"/>
    <p:sldId id="275" r:id="rId31"/>
    <p:sldId id="297" r:id="rId32"/>
    <p:sldId id="268" r:id="rId33"/>
    <p:sldId id="298" r:id="rId34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5837"/>
    <a:srgbClr val="E16C51"/>
    <a:srgbClr val="09004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65" autoAdjust="0"/>
    <p:restoredTop sz="76114" autoAdjust="0"/>
  </p:normalViewPr>
  <p:slideViewPr>
    <p:cSldViewPr>
      <p:cViewPr varScale="1">
        <p:scale>
          <a:sx n="55" d="100"/>
          <a:sy n="55" d="100"/>
        </p:scale>
        <p:origin x="-100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35CA4D-A442-4791-ACF6-B7F59DD4AC53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C9356283-AA9B-4128-B188-1EB1932C670D}" type="pres">
      <dgm:prSet presAssocID="{3F35CA4D-A442-4791-ACF6-B7F59DD4AC53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41650DA9-7FD6-4566-AF78-7621C6E3A785}" type="presOf" srcId="{3F35CA4D-A442-4791-ACF6-B7F59DD4AC53}" destId="{C9356283-AA9B-4128-B188-1EB1932C670D}" srcOrd="0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F88A61-07B1-4976-B474-95B9A8335514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E7959DBE-AC48-4847-BA49-D57E80632188}">
      <dgm:prSet phldrT="[텍스트]"/>
      <dgm:spPr/>
      <dgm:t>
        <a:bodyPr/>
        <a:lstStyle/>
        <a:p>
          <a:pPr latinLnBrk="1"/>
          <a:r>
            <a:rPr lang="ko-KR" altLang="en-US" dirty="0" smtClean="0"/>
            <a:t>막</a:t>
          </a:r>
          <a:endParaRPr lang="ko-KR" altLang="en-US" dirty="0"/>
        </a:p>
      </dgm:t>
    </dgm:pt>
    <dgm:pt modelId="{A4BE13B7-485C-4921-8870-2E7D56433851}" type="parTrans" cxnId="{B2BEB226-B016-4716-8C14-7EC239AC1767}">
      <dgm:prSet/>
      <dgm:spPr/>
      <dgm:t>
        <a:bodyPr/>
        <a:lstStyle/>
        <a:p>
          <a:pPr latinLnBrk="1"/>
          <a:endParaRPr lang="ko-KR" altLang="en-US"/>
        </a:p>
      </dgm:t>
    </dgm:pt>
    <dgm:pt modelId="{70F03FB1-52D4-495E-B55B-AE9A8E3B5E85}" type="sibTrans" cxnId="{B2BEB226-B016-4716-8C14-7EC239AC1767}">
      <dgm:prSet/>
      <dgm:spPr/>
      <dgm:t>
        <a:bodyPr/>
        <a:lstStyle/>
        <a:p>
          <a:pPr latinLnBrk="1"/>
          <a:endParaRPr lang="ko-KR" altLang="en-US"/>
        </a:p>
      </dgm:t>
    </dgm:pt>
    <dgm:pt modelId="{AC61D470-38BC-4378-8534-D9F1F2BB148B}">
      <dgm:prSet phldrT="[텍스트]" custT="1"/>
      <dgm:spPr/>
      <dgm:t>
        <a:bodyPr/>
        <a:lstStyle/>
        <a:p>
          <a:pPr latinLnBrk="1"/>
          <a:r>
            <a:rPr lang="ko-KR" altLang="en-US" sz="2800" dirty="0" smtClean="0"/>
            <a:t>중앙집권을 하는 </a:t>
          </a:r>
          <a:r>
            <a:rPr lang="ko-KR" altLang="en-US" sz="2800" dirty="0" err="1" smtClean="0"/>
            <a:t>쇼군의</a:t>
          </a:r>
          <a:r>
            <a:rPr lang="ko-KR" altLang="en-US" sz="2800" dirty="0" smtClean="0"/>
            <a:t> </a:t>
          </a:r>
          <a:r>
            <a:rPr lang="en-US" altLang="ko-KR" sz="2800" dirty="0" smtClean="0"/>
            <a:t>&lt;</a:t>
          </a:r>
          <a:r>
            <a:rPr lang="ko-KR" altLang="en-US" sz="2800" dirty="0" smtClean="0"/>
            <a:t>막부</a:t>
          </a:r>
          <a:r>
            <a:rPr lang="en-US" altLang="ko-KR" sz="2800" dirty="0" smtClean="0"/>
            <a:t>&gt;</a:t>
          </a:r>
          <a:endParaRPr lang="ko-KR" altLang="en-US" sz="2800" dirty="0"/>
        </a:p>
      </dgm:t>
    </dgm:pt>
    <dgm:pt modelId="{887FEC12-43F0-4482-9FE7-CB7C81148D00}" type="parTrans" cxnId="{0147BF67-E517-47AB-9F63-0D38840A1697}">
      <dgm:prSet/>
      <dgm:spPr/>
      <dgm:t>
        <a:bodyPr/>
        <a:lstStyle/>
        <a:p>
          <a:pPr latinLnBrk="1"/>
          <a:endParaRPr lang="ko-KR" altLang="en-US"/>
        </a:p>
      </dgm:t>
    </dgm:pt>
    <dgm:pt modelId="{66B1BAC0-89C3-4077-B0EC-0ECD869D65F6}" type="sibTrans" cxnId="{0147BF67-E517-47AB-9F63-0D38840A1697}">
      <dgm:prSet/>
      <dgm:spPr/>
      <dgm:t>
        <a:bodyPr/>
        <a:lstStyle/>
        <a:p>
          <a:pPr latinLnBrk="1"/>
          <a:endParaRPr lang="ko-KR" altLang="en-US"/>
        </a:p>
      </dgm:t>
    </dgm:pt>
    <dgm:pt modelId="{42AC66F7-C9B2-4B99-BFC1-1A9617527780}">
      <dgm:prSet phldrT="[텍스트]"/>
      <dgm:spPr/>
      <dgm:t>
        <a:bodyPr/>
        <a:lstStyle/>
        <a:p>
          <a:pPr latinLnBrk="1"/>
          <a:r>
            <a:rPr lang="ko-KR" altLang="en-US" dirty="0" smtClean="0"/>
            <a:t>번</a:t>
          </a:r>
          <a:endParaRPr lang="ko-KR" altLang="en-US" dirty="0"/>
        </a:p>
      </dgm:t>
    </dgm:pt>
    <dgm:pt modelId="{2017DADE-8ECE-4BC1-969E-ABB799511260}" type="parTrans" cxnId="{2F0ABB21-56C8-4904-A76B-82A0C6B377A5}">
      <dgm:prSet/>
      <dgm:spPr/>
      <dgm:t>
        <a:bodyPr/>
        <a:lstStyle/>
        <a:p>
          <a:pPr latinLnBrk="1"/>
          <a:endParaRPr lang="ko-KR" altLang="en-US"/>
        </a:p>
      </dgm:t>
    </dgm:pt>
    <dgm:pt modelId="{731DA7A1-7F1D-4310-9AC5-AE5F5D99CBB4}" type="sibTrans" cxnId="{2F0ABB21-56C8-4904-A76B-82A0C6B377A5}">
      <dgm:prSet/>
      <dgm:spPr/>
      <dgm:t>
        <a:bodyPr/>
        <a:lstStyle/>
        <a:p>
          <a:pPr latinLnBrk="1"/>
          <a:endParaRPr lang="ko-KR" altLang="en-US"/>
        </a:p>
      </dgm:t>
    </dgm:pt>
    <dgm:pt modelId="{3A9B1BB9-BF3B-405E-919A-ECD249410465}">
      <dgm:prSet phldrT="[텍스트]" custT="1"/>
      <dgm:spPr/>
      <dgm:t>
        <a:bodyPr/>
        <a:lstStyle/>
        <a:p>
          <a:pPr latinLnBrk="1"/>
          <a:r>
            <a:rPr lang="ko-KR" altLang="en-US" sz="2800" dirty="0" smtClean="0"/>
            <a:t>지방영주들의 </a:t>
          </a:r>
          <a:r>
            <a:rPr lang="en-US" altLang="ko-KR" sz="2800" dirty="0" smtClean="0"/>
            <a:t>&lt;</a:t>
          </a:r>
          <a:r>
            <a:rPr lang="ko-KR" altLang="en-US" sz="2800" dirty="0" smtClean="0"/>
            <a:t>영지</a:t>
          </a:r>
          <a:r>
            <a:rPr lang="en-US" altLang="ko-KR" sz="2800" dirty="0" smtClean="0"/>
            <a:t>&gt;</a:t>
          </a:r>
          <a:endParaRPr lang="ko-KR" altLang="en-US" sz="2800" dirty="0"/>
        </a:p>
      </dgm:t>
    </dgm:pt>
    <dgm:pt modelId="{86AD8266-573B-46B0-9053-92AEE966C2B7}" type="parTrans" cxnId="{2E7961C2-ACB9-4D8E-8A1C-C6369A1959CA}">
      <dgm:prSet/>
      <dgm:spPr/>
      <dgm:t>
        <a:bodyPr/>
        <a:lstStyle/>
        <a:p>
          <a:pPr latinLnBrk="1"/>
          <a:endParaRPr lang="ko-KR" altLang="en-US"/>
        </a:p>
      </dgm:t>
    </dgm:pt>
    <dgm:pt modelId="{22FF2C24-CAC6-42A1-A31F-034CFAF34C38}" type="sibTrans" cxnId="{2E7961C2-ACB9-4D8E-8A1C-C6369A1959CA}">
      <dgm:prSet/>
      <dgm:spPr/>
      <dgm:t>
        <a:bodyPr/>
        <a:lstStyle/>
        <a:p>
          <a:pPr latinLnBrk="1"/>
          <a:endParaRPr lang="ko-KR" altLang="en-US"/>
        </a:p>
      </dgm:t>
    </dgm:pt>
    <dgm:pt modelId="{7AFA0031-1E81-42E3-BEC5-E4C4E6942703}" type="pres">
      <dgm:prSet presAssocID="{7EF88A61-07B1-4976-B474-95B9A8335514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BE46347-EE58-4EAA-AFBF-A8431D1070AD}" type="pres">
      <dgm:prSet presAssocID="{E7959DBE-AC48-4847-BA49-D57E80632188}" presName="linNode" presStyleCnt="0"/>
      <dgm:spPr/>
    </dgm:pt>
    <dgm:pt modelId="{F987E5EB-1419-4D6F-AAC4-4B6B9B2DEBA2}" type="pres">
      <dgm:prSet presAssocID="{E7959DBE-AC48-4847-BA49-D57E80632188}" presName="parentShp" presStyleLbl="node1" presStyleIdx="0" presStyleCnt="2" custScaleX="2963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DEA3930-A7B4-4BB3-AC9D-F0C7387A6BEC}" type="pres">
      <dgm:prSet presAssocID="{E7959DBE-AC48-4847-BA49-D57E80632188}" presName="childShp" presStyleLbl="bgAccFollowNode1" presStyleIdx="0" presStyleCnt="2" custScaleX="126671" custLinFactNeighborX="1031" custLinFactNeighborY="-2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0C5C7D1-A0E1-4B19-B677-6EAADDD0508D}" type="pres">
      <dgm:prSet presAssocID="{70F03FB1-52D4-495E-B55B-AE9A8E3B5E85}" presName="spacing" presStyleCnt="0"/>
      <dgm:spPr/>
    </dgm:pt>
    <dgm:pt modelId="{C6EECABA-3E92-4323-9C7D-DAD48F100790}" type="pres">
      <dgm:prSet presAssocID="{42AC66F7-C9B2-4B99-BFC1-1A9617527780}" presName="linNode" presStyleCnt="0"/>
      <dgm:spPr/>
    </dgm:pt>
    <dgm:pt modelId="{F50D894F-9C74-40C4-8B7C-361CAFA893FD}" type="pres">
      <dgm:prSet presAssocID="{42AC66F7-C9B2-4B99-BFC1-1A9617527780}" presName="parentShp" presStyleLbl="node1" presStyleIdx="1" presStyleCnt="2" custScaleX="2963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15DACAA-14B7-4B1E-A1E6-D6CC9D5D1F86}" type="pres">
      <dgm:prSet presAssocID="{42AC66F7-C9B2-4B99-BFC1-1A9617527780}" presName="childShp" presStyleLbl="bgAccFollowNode1" presStyleIdx="1" presStyleCnt="2" custScaleX="126671" custLinFactNeighborX="1031" custLinFactNeighborY="-2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B2BEB226-B016-4716-8C14-7EC239AC1767}" srcId="{7EF88A61-07B1-4976-B474-95B9A8335514}" destId="{E7959DBE-AC48-4847-BA49-D57E80632188}" srcOrd="0" destOrd="0" parTransId="{A4BE13B7-485C-4921-8870-2E7D56433851}" sibTransId="{70F03FB1-52D4-495E-B55B-AE9A8E3B5E85}"/>
    <dgm:cxn modelId="{0147BF67-E517-47AB-9F63-0D38840A1697}" srcId="{E7959DBE-AC48-4847-BA49-D57E80632188}" destId="{AC61D470-38BC-4378-8534-D9F1F2BB148B}" srcOrd="0" destOrd="0" parTransId="{887FEC12-43F0-4482-9FE7-CB7C81148D00}" sibTransId="{66B1BAC0-89C3-4077-B0EC-0ECD869D65F6}"/>
    <dgm:cxn modelId="{2E7961C2-ACB9-4D8E-8A1C-C6369A1959CA}" srcId="{42AC66F7-C9B2-4B99-BFC1-1A9617527780}" destId="{3A9B1BB9-BF3B-405E-919A-ECD249410465}" srcOrd="0" destOrd="0" parTransId="{86AD8266-573B-46B0-9053-92AEE966C2B7}" sibTransId="{22FF2C24-CAC6-42A1-A31F-034CFAF34C38}"/>
    <dgm:cxn modelId="{2EA91008-CAC6-4EF4-AF8D-2E922401950D}" type="presOf" srcId="{7EF88A61-07B1-4976-B474-95B9A8335514}" destId="{7AFA0031-1E81-42E3-BEC5-E4C4E6942703}" srcOrd="0" destOrd="0" presId="urn:microsoft.com/office/officeart/2005/8/layout/vList6"/>
    <dgm:cxn modelId="{D622CF01-8DF5-414A-824C-8F34EF98B8F9}" type="presOf" srcId="{42AC66F7-C9B2-4B99-BFC1-1A9617527780}" destId="{F50D894F-9C74-40C4-8B7C-361CAFA893FD}" srcOrd="0" destOrd="0" presId="urn:microsoft.com/office/officeart/2005/8/layout/vList6"/>
    <dgm:cxn modelId="{DD4A45BD-DB6B-4AC1-839D-E3F4984BA576}" type="presOf" srcId="{E7959DBE-AC48-4847-BA49-D57E80632188}" destId="{F987E5EB-1419-4D6F-AAC4-4B6B9B2DEBA2}" srcOrd="0" destOrd="0" presId="urn:microsoft.com/office/officeart/2005/8/layout/vList6"/>
    <dgm:cxn modelId="{0CC9E16D-1014-4E2D-9233-904DA715FA22}" type="presOf" srcId="{AC61D470-38BC-4378-8534-D9F1F2BB148B}" destId="{EDEA3930-A7B4-4BB3-AC9D-F0C7387A6BEC}" srcOrd="0" destOrd="0" presId="urn:microsoft.com/office/officeart/2005/8/layout/vList6"/>
    <dgm:cxn modelId="{2F0ABB21-56C8-4904-A76B-82A0C6B377A5}" srcId="{7EF88A61-07B1-4976-B474-95B9A8335514}" destId="{42AC66F7-C9B2-4B99-BFC1-1A9617527780}" srcOrd="1" destOrd="0" parTransId="{2017DADE-8ECE-4BC1-969E-ABB799511260}" sibTransId="{731DA7A1-7F1D-4310-9AC5-AE5F5D99CBB4}"/>
    <dgm:cxn modelId="{10E4AA3F-A38A-4A40-8181-3406218D5FFB}" type="presOf" srcId="{3A9B1BB9-BF3B-405E-919A-ECD249410465}" destId="{B15DACAA-14B7-4B1E-A1E6-D6CC9D5D1F86}" srcOrd="0" destOrd="0" presId="urn:microsoft.com/office/officeart/2005/8/layout/vList6"/>
    <dgm:cxn modelId="{190DE3C8-57AB-459B-8568-DDA01E166554}" type="presParOf" srcId="{7AFA0031-1E81-42E3-BEC5-E4C4E6942703}" destId="{FBE46347-EE58-4EAA-AFBF-A8431D1070AD}" srcOrd="0" destOrd="0" presId="urn:microsoft.com/office/officeart/2005/8/layout/vList6"/>
    <dgm:cxn modelId="{217603A3-0389-4287-B2FE-2D0D646326C1}" type="presParOf" srcId="{FBE46347-EE58-4EAA-AFBF-A8431D1070AD}" destId="{F987E5EB-1419-4D6F-AAC4-4B6B9B2DEBA2}" srcOrd="0" destOrd="0" presId="urn:microsoft.com/office/officeart/2005/8/layout/vList6"/>
    <dgm:cxn modelId="{8C950307-A89E-4B70-9CB7-AC5BD5F4620E}" type="presParOf" srcId="{FBE46347-EE58-4EAA-AFBF-A8431D1070AD}" destId="{EDEA3930-A7B4-4BB3-AC9D-F0C7387A6BEC}" srcOrd="1" destOrd="0" presId="urn:microsoft.com/office/officeart/2005/8/layout/vList6"/>
    <dgm:cxn modelId="{8469B2D6-C983-49AC-933A-C7E81A5C32C8}" type="presParOf" srcId="{7AFA0031-1E81-42E3-BEC5-E4C4E6942703}" destId="{10C5C7D1-A0E1-4B19-B677-6EAADDD0508D}" srcOrd="1" destOrd="0" presId="urn:microsoft.com/office/officeart/2005/8/layout/vList6"/>
    <dgm:cxn modelId="{B196121D-B8E5-4653-AA01-5162C7AB60BD}" type="presParOf" srcId="{7AFA0031-1E81-42E3-BEC5-E4C4E6942703}" destId="{C6EECABA-3E92-4323-9C7D-DAD48F100790}" srcOrd="2" destOrd="0" presId="urn:microsoft.com/office/officeart/2005/8/layout/vList6"/>
    <dgm:cxn modelId="{8487638D-F44C-4FDC-8785-94B0731E2595}" type="presParOf" srcId="{C6EECABA-3E92-4323-9C7D-DAD48F100790}" destId="{F50D894F-9C74-40C4-8B7C-361CAFA893FD}" srcOrd="0" destOrd="0" presId="urn:microsoft.com/office/officeart/2005/8/layout/vList6"/>
    <dgm:cxn modelId="{C7047ED9-FBE6-49ED-92B1-3EE52EFD5013}" type="presParOf" srcId="{C6EECABA-3E92-4323-9C7D-DAD48F100790}" destId="{B15DACAA-14B7-4B1E-A1E6-D6CC9D5D1F8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67776EA-2647-4DEB-92C6-B0EA1867DA5A}" type="doc">
      <dgm:prSet loTypeId="urn:microsoft.com/office/officeart/2005/8/layout/pyramid1" loCatId="pyramid" qsTypeId="urn:microsoft.com/office/officeart/2005/8/quickstyle/simple5" qsCatId="simple" csTypeId="urn:microsoft.com/office/officeart/2005/8/colors/colorful5" csCatId="colorful" phldr="1"/>
      <dgm:spPr/>
    </dgm:pt>
    <dgm:pt modelId="{D842254B-F104-4A93-A152-B24F58822DE3}">
      <dgm:prSet phldrT="[텍스트]"/>
      <dgm:spPr/>
      <dgm:t>
        <a:bodyPr/>
        <a:lstStyle/>
        <a:p>
          <a:pPr latinLnBrk="1"/>
          <a:r>
            <a:rPr lang="ko-KR" altLang="en-US" dirty="0" smtClean="0"/>
            <a:t>무사</a:t>
          </a:r>
          <a:endParaRPr lang="ko-KR" altLang="en-US" dirty="0"/>
        </a:p>
      </dgm:t>
    </dgm:pt>
    <dgm:pt modelId="{953DBEB8-611A-4E11-BAEF-B735D7689782}" type="parTrans" cxnId="{C0DAE624-7412-421D-82F6-FD172D13A54D}">
      <dgm:prSet/>
      <dgm:spPr/>
      <dgm:t>
        <a:bodyPr/>
        <a:lstStyle/>
        <a:p>
          <a:pPr latinLnBrk="1"/>
          <a:endParaRPr lang="ko-KR" altLang="en-US"/>
        </a:p>
      </dgm:t>
    </dgm:pt>
    <dgm:pt modelId="{881548B3-7386-4C53-BBBD-46A76118B7D3}" type="sibTrans" cxnId="{C0DAE624-7412-421D-82F6-FD172D13A54D}">
      <dgm:prSet/>
      <dgm:spPr/>
      <dgm:t>
        <a:bodyPr/>
        <a:lstStyle/>
        <a:p>
          <a:pPr latinLnBrk="1"/>
          <a:endParaRPr lang="ko-KR" altLang="en-US"/>
        </a:p>
      </dgm:t>
    </dgm:pt>
    <dgm:pt modelId="{9C4732FA-1BB9-4C3D-A1AF-A5E8D37B5766}">
      <dgm:prSet phldrT="[텍스트]"/>
      <dgm:spPr/>
      <dgm:t>
        <a:bodyPr/>
        <a:lstStyle/>
        <a:p>
          <a:pPr latinLnBrk="1"/>
          <a:r>
            <a:rPr lang="ko-KR" altLang="en-US" dirty="0" smtClean="0"/>
            <a:t>상인</a:t>
          </a:r>
          <a:r>
            <a:rPr lang="en-US" altLang="ko-KR" dirty="0" smtClean="0"/>
            <a:t>․</a:t>
          </a:r>
          <a:r>
            <a:rPr lang="ko-KR" altLang="en-US" dirty="0" smtClean="0"/>
            <a:t>수공업자</a:t>
          </a:r>
          <a:r>
            <a:rPr lang="en-US" altLang="ko-KR" dirty="0" smtClean="0"/>
            <a:t>(</a:t>
          </a:r>
          <a:r>
            <a:rPr lang="ko-KR" altLang="en-US" dirty="0" smtClean="0"/>
            <a:t>町人</a:t>
          </a:r>
          <a:r>
            <a:rPr lang="en-US" altLang="ko-KR" dirty="0" smtClean="0"/>
            <a:t>-</a:t>
          </a:r>
          <a:r>
            <a:rPr lang="ko-KR" altLang="en-US" dirty="0" err="1" smtClean="0"/>
            <a:t>쵸오닌</a:t>
          </a:r>
          <a:r>
            <a:rPr lang="en-US" altLang="ko-KR" dirty="0" smtClean="0"/>
            <a:t>)</a:t>
          </a:r>
          <a:endParaRPr lang="ko-KR" altLang="en-US" dirty="0"/>
        </a:p>
      </dgm:t>
    </dgm:pt>
    <dgm:pt modelId="{3E3A7063-3C49-4966-B02B-7E087223AD74}" type="parTrans" cxnId="{3401BC67-1554-4B07-B6F9-CDCE8E59EC14}">
      <dgm:prSet/>
      <dgm:spPr/>
      <dgm:t>
        <a:bodyPr/>
        <a:lstStyle/>
        <a:p>
          <a:pPr latinLnBrk="1"/>
          <a:endParaRPr lang="ko-KR" altLang="en-US"/>
        </a:p>
      </dgm:t>
    </dgm:pt>
    <dgm:pt modelId="{D4C6B0E6-4390-4C9D-9BA4-686DC528FC2C}" type="sibTrans" cxnId="{3401BC67-1554-4B07-B6F9-CDCE8E59EC14}">
      <dgm:prSet/>
      <dgm:spPr/>
      <dgm:t>
        <a:bodyPr/>
        <a:lstStyle/>
        <a:p>
          <a:pPr latinLnBrk="1"/>
          <a:endParaRPr lang="ko-KR" altLang="en-US"/>
        </a:p>
      </dgm:t>
    </dgm:pt>
    <dgm:pt modelId="{10D65179-CD46-428D-9F2A-6622ECED3610}">
      <dgm:prSet phldrT="[텍스트]"/>
      <dgm:spPr/>
      <dgm:t>
        <a:bodyPr anchor="ctr" anchorCtr="1"/>
        <a:lstStyle/>
        <a:p>
          <a:pPr latinLnBrk="1"/>
          <a:r>
            <a:rPr lang="ko-KR" altLang="en-US" smtClean="0"/>
            <a:t>농민</a:t>
          </a:r>
          <a:r>
            <a:rPr lang="en-US" altLang="ko-KR" smtClean="0"/>
            <a:t>(</a:t>
          </a:r>
          <a:r>
            <a:rPr lang="ko-KR" altLang="en-US" smtClean="0"/>
            <a:t>百姓</a:t>
          </a:r>
          <a:r>
            <a:rPr lang="en-US" altLang="ko-KR" smtClean="0"/>
            <a:t>-</a:t>
          </a:r>
          <a:r>
            <a:rPr lang="ko-KR" altLang="en-US" smtClean="0"/>
            <a:t>하쿠쇼</a:t>
          </a:r>
          <a:r>
            <a:rPr lang="en-US" altLang="ko-KR" smtClean="0"/>
            <a:t>)</a:t>
          </a:r>
          <a:endParaRPr lang="en-US" altLang="ko-KR" dirty="0" smtClean="0"/>
        </a:p>
      </dgm:t>
    </dgm:pt>
    <dgm:pt modelId="{AAB786A1-5ACD-4B21-95BD-A96CAB0C2E67}" type="parTrans" cxnId="{41EBF656-0FBC-404A-B125-18AADE6724B7}">
      <dgm:prSet/>
      <dgm:spPr/>
      <dgm:t>
        <a:bodyPr/>
        <a:lstStyle/>
        <a:p>
          <a:pPr latinLnBrk="1"/>
          <a:endParaRPr lang="ko-KR" altLang="en-US"/>
        </a:p>
      </dgm:t>
    </dgm:pt>
    <dgm:pt modelId="{9B7377F9-02C6-4CC7-92A1-6C023A2F4BDC}" type="sibTrans" cxnId="{41EBF656-0FBC-404A-B125-18AADE6724B7}">
      <dgm:prSet/>
      <dgm:spPr/>
      <dgm:t>
        <a:bodyPr/>
        <a:lstStyle/>
        <a:p>
          <a:pPr latinLnBrk="1"/>
          <a:endParaRPr lang="ko-KR" altLang="en-US"/>
        </a:p>
      </dgm:t>
    </dgm:pt>
    <dgm:pt modelId="{754CADC4-6B2F-4A13-A49B-6B976A6BDE3B}">
      <dgm:prSet/>
      <dgm:spPr/>
      <dgm:t>
        <a:bodyPr/>
        <a:lstStyle/>
        <a:p>
          <a:pPr latinLnBrk="1"/>
          <a:r>
            <a:rPr lang="ko-KR" altLang="en-US" dirty="0" smtClean="0"/>
            <a:t>천민</a:t>
          </a:r>
          <a:r>
            <a:rPr lang="en-US" altLang="ko-KR" dirty="0" smtClean="0"/>
            <a:t>(</a:t>
          </a:r>
          <a:r>
            <a:rPr lang="ko-KR" altLang="en-US" dirty="0" smtClean="0"/>
            <a:t>穢多</a:t>
          </a:r>
          <a:r>
            <a:rPr lang="en-US" altLang="ko-KR" dirty="0" smtClean="0"/>
            <a:t>-</a:t>
          </a:r>
          <a:r>
            <a:rPr lang="ko-KR" altLang="en-US" dirty="0" err="1" smtClean="0"/>
            <a:t>에타</a:t>
          </a:r>
          <a:r>
            <a:rPr lang="en-US" altLang="ko-KR" dirty="0" smtClean="0"/>
            <a:t>,</a:t>
          </a:r>
          <a:r>
            <a:rPr lang="ko-KR" altLang="en-US" dirty="0" smtClean="0"/>
            <a:t>非人</a:t>
          </a:r>
          <a:r>
            <a:rPr lang="en-US" altLang="ko-KR" dirty="0" smtClean="0"/>
            <a:t>-</a:t>
          </a:r>
          <a:r>
            <a:rPr lang="ko-KR" altLang="en-US" dirty="0" err="1" smtClean="0"/>
            <a:t>히닌</a:t>
          </a:r>
          <a:r>
            <a:rPr lang="en-US" altLang="ko-KR" dirty="0" smtClean="0"/>
            <a:t>)</a:t>
          </a:r>
          <a:endParaRPr lang="ko-KR" altLang="en-US" dirty="0"/>
        </a:p>
      </dgm:t>
    </dgm:pt>
    <dgm:pt modelId="{BA6CD796-D92C-4174-86A2-A54CFEBBBB86}" type="parTrans" cxnId="{CBFB9762-6737-4C89-A599-A14F153D5EA6}">
      <dgm:prSet/>
      <dgm:spPr/>
      <dgm:t>
        <a:bodyPr/>
        <a:lstStyle/>
        <a:p>
          <a:pPr latinLnBrk="1"/>
          <a:endParaRPr lang="ko-KR" altLang="en-US"/>
        </a:p>
      </dgm:t>
    </dgm:pt>
    <dgm:pt modelId="{503E9215-812F-47EC-9D5D-E95B24151EF8}" type="sibTrans" cxnId="{CBFB9762-6737-4C89-A599-A14F153D5EA6}">
      <dgm:prSet/>
      <dgm:spPr/>
      <dgm:t>
        <a:bodyPr/>
        <a:lstStyle/>
        <a:p>
          <a:pPr latinLnBrk="1"/>
          <a:endParaRPr lang="ko-KR" altLang="en-US"/>
        </a:p>
      </dgm:t>
    </dgm:pt>
    <dgm:pt modelId="{CD451D67-E731-4750-98DE-66004EE0D5B2}" type="pres">
      <dgm:prSet presAssocID="{567776EA-2647-4DEB-92C6-B0EA1867DA5A}" presName="Name0" presStyleCnt="0">
        <dgm:presLayoutVars>
          <dgm:dir/>
          <dgm:animLvl val="lvl"/>
          <dgm:resizeHandles val="exact"/>
        </dgm:presLayoutVars>
      </dgm:prSet>
      <dgm:spPr/>
    </dgm:pt>
    <dgm:pt modelId="{D86FC6C0-F103-4FDB-9879-4778991DF169}" type="pres">
      <dgm:prSet presAssocID="{D842254B-F104-4A93-A152-B24F58822DE3}" presName="Name8" presStyleCnt="0"/>
      <dgm:spPr/>
    </dgm:pt>
    <dgm:pt modelId="{2C8EA4F8-058E-4D7F-A5DB-07F9D7B452E2}" type="pres">
      <dgm:prSet presAssocID="{D842254B-F104-4A93-A152-B24F58822DE3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4A8C52E-7806-4F2C-8169-519263707AFC}" type="pres">
      <dgm:prSet presAssocID="{D842254B-F104-4A93-A152-B24F58822DE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A4855B5-14D8-4C42-91FD-0D9D91B5F579}" type="pres">
      <dgm:prSet presAssocID="{9C4732FA-1BB9-4C3D-A1AF-A5E8D37B5766}" presName="Name8" presStyleCnt="0"/>
      <dgm:spPr/>
    </dgm:pt>
    <dgm:pt modelId="{B8E66C25-18BA-4838-9FF4-9A546202ECC1}" type="pres">
      <dgm:prSet presAssocID="{9C4732FA-1BB9-4C3D-A1AF-A5E8D37B5766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3FFC009-891D-4E45-8975-64A8DF3A63ED}" type="pres">
      <dgm:prSet presAssocID="{9C4732FA-1BB9-4C3D-A1AF-A5E8D37B576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0C01C66-0C5D-4D0F-82E0-B20A7006FB35}" type="pres">
      <dgm:prSet presAssocID="{10D65179-CD46-428D-9F2A-6622ECED3610}" presName="Name8" presStyleCnt="0"/>
      <dgm:spPr/>
    </dgm:pt>
    <dgm:pt modelId="{6F31173E-E0F8-4E79-BC9F-DDA397BC6E41}" type="pres">
      <dgm:prSet presAssocID="{10D65179-CD46-428D-9F2A-6622ECED3610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5E9E175-25F2-4887-8C66-1C795D76449C}" type="pres">
      <dgm:prSet presAssocID="{10D65179-CD46-428D-9F2A-6622ECED361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F3F6567-41A6-43AC-9DFD-8A0006B637A4}" type="pres">
      <dgm:prSet presAssocID="{754CADC4-6B2F-4A13-A49B-6B976A6BDE3B}" presName="Name8" presStyleCnt="0"/>
      <dgm:spPr/>
    </dgm:pt>
    <dgm:pt modelId="{68EC6057-E849-4530-B379-BFE465AD3C61}" type="pres">
      <dgm:prSet presAssocID="{754CADC4-6B2F-4A13-A49B-6B976A6BDE3B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90FDA92-77F6-4846-8DA3-81153FE9C985}" type="pres">
      <dgm:prSet presAssocID="{754CADC4-6B2F-4A13-A49B-6B976A6BDE3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14BCA1CE-09DB-48B9-A52A-F5C23DCBE1DF}" type="presOf" srcId="{754CADC4-6B2F-4A13-A49B-6B976A6BDE3B}" destId="{990FDA92-77F6-4846-8DA3-81153FE9C985}" srcOrd="1" destOrd="0" presId="urn:microsoft.com/office/officeart/2005/8/layout/pyramid1"/>
    <dgm:cxn modelId="{B89B6AF4-99F0-4A96-94A3-4A448BC0B067}" type="presOf" srcId="{10D65179-CD46-428D-9F2A-6622ECED3610}" destId="{6F31173E-E0F8-4E79-BC9F-DDA397BC6E41}" srcOrd="0" destOrd="0" presId="urn:microsoft.com/office/officeart/2005/8/layout/pyramid1"/>
    <dgm:cxn modelId="{41EBF656-0FBC-404A-B125-18AADE6724B7}" srcId="{567776EA-2647-4DEB-92C6-B0EA1867DA5A}" destId="{10D65179-CD46-428D-9F2A-6622ECED3610}" srcOrd="2" destOrd="0" parTransId="{AAB786A1-5ACD-4B21-95BD-A96CAB0C2E67}" sibTransId="{9B7377F9-02C6-4CC7-92A1-6C023A2F4BDC}"/>
    <dgm:cxn modelId="{4A9C0A5A-A95C-456B-889D-F3BD876B9A16}" type="presOf" srcId="{D842254B-F104-4A93-A152-B24F58822DE3}" destId="{24A8C52E-7806-4F2C-8169-519263707AFC}" srcOrd="1" destOrd="0" presId="urn:microsoft.com/office/officeart/2005/8/layout/pyramid1"/>
    <dgm:cxn modelId="{C0DAE624-7412-421D-82F6-FD172D13A54D}" srcId="{567776EA-2647-4DEB-92C6-B0EA1867DA5A}" destId="{D842254B-F104-4A93-A152-B24F58822DE3}" srcOrd="0" destOrd="0" parTransId="{953DBEB8-611A-4E11-BAEF-B735D7689782}" sibTransId="{881548B3-7386-4C53-BBBD-46A76118B7D3}"/>
    <dgm:cxn modelId="{B2D97743-0D11-4AB0-BD65-2098569CB62B}" type="presOf" srcId="{D842254B-F104-4A93-A152-B24F58822DE3}" destId="{2C8EA4F8-058E-4D7F-A5DB-07F9D7B452E2}" srcOrd="0" destOrd="0" presId="urn:microsoft.com/office/officeart/2005/8/layout/pyramid1"/>
    <dgm:cxn modelId="{08BE57EC-7886-4A13-8A06-47504FE62986}" type="presOf" srcId="{9C4732FA-1BB9-4C3D-A1AF-A5E8D37B5766}" destId="{23FFC009-891D-4E45-8975-64A8DF3A63ED}" srcOrd="1" destOrd="0" presId="urn:microsoft.com/office/officeart/2005/8/layout/pyramid1"/>
    <dgm:cxn modelId="{39F13648-FA4B-4AC6-BC9F-EEAABE4FD50E}" type="presOf" srcId="{9C4732FA-1BB9-4C3D-A1AF-A5E8D37B5766}" destId="{B8E66C25-18BA-4838-9FF4-9A546202ECC1}" srcOrd="0" destOrd="0" presId="urn:microsoft.com/office/officeart/2005/8/layout/pyramid1"/>
    <dgm:cxn modelId="{3401BC67-1554-4B07-B6F9-CDCE8E59EC14}" srcId="{567776EA-2647-4DEB-92C6-B0EA1867DA5A}" destId="{9C4732FA-1BB9-4C3D-A1AF-A5E8D37B5766}" srcOrd="1" destOrd="0" parTransId="{3E3A7063-3C49-4966-B02B-7E087223AD74}" sibTransId="{D4C6B0E6-4390-4C9D-9BA4-686DC528FC2C}"/>
    <dgm:cxn modelId="{CBFB9762-6737-4C89-A599-A14F153D5EA6}" srcId="{567776EA-2647-4DEB-92C6-B0EA1867DA5A}" destId="{754CADC4-6B2F-4A13-A49B-6B976A6BDE3B}" srcOrd="3" destOrd="0" parTransId="{BA6CD796-D92C-4174-86A2-A54CFEBBBB86}" sibTransId="{503E9215-812F-47EC-9D5D-E95B24151EF8}"/>
    <dgm:cxn modelId="{B07D8219-8FFD-4E3F-A6EC-6439C9DA27FD}" type="presOf" srcId="{567776EA-2647-4DEB-92C6-B0EA1867DA5A}" destId="{CD451D67-E731-4750-98DE-66004EE0D5B2}" srcOrd="0" destOrd="0" presId="urn:microsoft.com/office/officeart/2005/8/layout/pyramid1"/>
    <dgm:cxn modelId="{59C0787B-49F7-4F12-BBB5-FF98533A7484}" type="presOf" srcId="{10D65179-CD46-428D-9F2A-6622ECED3610}" destId="{65E9E175-25F2-4887-8C66-1C795D76449C}" srcOrd="1" destOrd="0" presId="urn:microsoft.com/office/officeart/2005/8/layout/pyramid1"/>
    <dgm:cxn modelId="{15EC9B09-229F-4B00-8D78-8DC5BD368EF6}" type="presOf" srcId="{754CADC4-6B2F-4A13-A49B-6B976A6BDE3B}" destId="{68EC6057-E849-4530-B379-BFE465AD3C61}" srcOrd="0" destOrd="0" presId="urn:microsoft.com/office/officeart/2005/8/layout/pyramid1"/>
    <dgm:cxn modelId="{A655B65D-29CD-43BA-8565-8A90ADCF9C8D}" type="presParOf" srcId="{CD451D67-E731-4750-98DE-66004EE0D5B2}" destId="{D86FC6C0-F103-4FDB-9879-4778991DF169}" srcOrd="0" destOrd="0" presId="urn:microsoft.com/office/officeart/2005/8/layout/pyramid1"/>
    <dgm:cxn modelId="{5BBD9915-9EA6-4D02-B4C6-D189C8B24A7B}" type="presParOf" srcId="{D86FC6C0-F103-4FDB-9879-4778991DF169}" destId="{2C8EA4F8-058E-4D7F-A5DB-07F9D7B452E2}" srcOrd="0" destOrd="0" presId="urn:microsoft.com/office/officeart/2005/8/layout/pyramid1"/>
    <dgm:cxn modelId="{B10A4409-4C6B-4F75-85B8-717CA6C95719}" type="presParOf" srcId="{D86FC6C0-F103-4FDB-9879-4778991DF169}" destId="{24A8C52E-7806-4F2C-8169-519263707AFC}" srcOrd="1" destOrd="0" presId="urn:microsoft.com/office/officeart/2005/8/layout/pyramid1"/>
    <dgm:cxn modelId="{1FD212FD-B64C-4EA7-B676-47A08460352E}" type="presParOf" srcId="{CD451D67-E731-4750-98DE-66004EE0D5B2}" destId="{2A4855B5-14D8-4C42-91FD-0D9D91B5F579}" srcOrd="1" destOrd="0" presId="urn:microsoft.com/office/officeart/2005/8/layout/pyramid1"/>
    <dgm:cxn modelId="{BB2BD8E3-3010-40B3-8973-1641B036598C}" type="presParOf" srcId="{2A4855B5-14D8-4C42-91FD-0D9D91B5F579}" destId="{B8E66C25-18BA-4838-9FF4-9A546202ECC1}" srcOrd="0" destOrd="0" presId="urn:microsoft.com/office/officeart/2005/8/layout/pyramid1"/>
    <dgm:cxn modelId="{2EC37F95-81A1-4562-836F-7B72610C0177}" type="presParOf" srcId="{2A4855B5-14D8-4C42-91FD-0D9D91B5F579}" destId="{23FFC009-891D-4E45-8975-64A8DF3A63ED}" srcOrd="1" destOrd="0" presId="urn:microsoft.com/office/officeart/2005/8/layout/pyramid1"/>
    <dgm:cxn modelId="{6E4539F8-3FBA-4B8C-8D2B-A32DFEBFB3F7}" type="presParOf" srcId="{CD451D67-E731-4750-98DE-66004EE0D5B2}" destId="{40C01C66-0C5D-4D0F-82E0-B20A7006FB35}" srcOrd="2" destOrd="0" presId="urn:microsoft.com/office/officeart/2005/8/layout/pyramid1"/>
    <dgm:cxn modelId="{AC04F964-BDE2-424D-8DF6-B3AB6ED0BB6B}" type="presParOf" srcId="{40C01C66-0C5D-4D0F-82E0-B20A7006FB35}" destId="{6F31173E-E0F8-4E79-BC9F-DDA397BC6E41}" srcOrd="0" destOrd="0" presId="urn:microsoft.com/office/officeart/2005/8/layout/pyramid1"/>
    <dgm:cxn modelId="{9A09173A-EE36-4F3B-B3A7-1B9A65FFF45B}" type="presParOf" srcId="{40C01C66-0C5D-4D0F-82E0-B20A7006FB35}" destId="{65E9E175-25F2-4887-8C66-1C795D76449C}" srcOrd="1" destOrd="0" presId="urn:microsoft.com/office/officeart/2005/8/layout/pyramid1"/>
    <dgm:cxn modelId="{E6F3BECE-807F-4CE0-BA71-61AE5411FEA1}" type="presParOf" srcId="{CD451D67-E731-4750-98DE-66004EE0D5B2}" destId="{4F3F6567-41A6-43AC-9DFD-8A0006B637A4}" srcOrd="3" destOrd="0" presId="urn:microsoft.com/office/officeart/2005/8/layout/pyramid1"/>
    <dgm:cxn modelId="{97448F06-11E0-4E00-A411-AD974E62FABF}" type="presParOf" srcId="{4F3F6567-41A6-43AC-9DFD-8A0006B637A4}" destId="{68EC6057-E849-4530-B379-BFE465AD3C61}" srcOrd="0" destOrd="0" presId="urn:microsoft.com/office/officeart/2005/8/layout/pyramid1"/>
    <dgm:cxn modelId="{2D031BE7-A236-4222-8A82-B6045115507E}" type="presParOf" srcId="{4F3F6567-41A6-43AC-9DFD-8A0006B637A4}" destId="{990FDA92-77F6-4846-8DA3-81153FE9C985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CD3C156-5760-47FF-9B94-290D7CDD7ACE}" type="doc">
      <dgm:prSet loTypeId="urn:microsoft.com/office/officeart/2005/8/layout/hList1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pPr latinLnBrk="1"/>
          <a:endParaRPr lang="ko-KR" altLang="en-US"/>
        </a:p>
      </dgm:t>
    </dgm:pt>
    <dgm:pt modelId="{F8AD0932-EA1A-4E17-B075-C7925DB37C44}">
      <dgm:prSet phldrT="[텍스트]" custT="1"/>
      <dgm:spPr/>
      <dgm:t>
        <a:bodyPr/>
        <a:lstStyle/>
        <a:p>
          <a:pPr latinLnBrk="1"/>
          <a:r>
            <a:rPr lang="ko-KR" altLang="en-US" sz="3600" dirty="0" smtClean="0"/>
            <a:t>에도</a:t>
          </a:r>
          <a:endParaRPr lang="ko-KR" altLang="en-US" sz="3600" dirty="0"/>
        </a:p>
      </dgm:t>
    </dgm:pt>
    <dgm:pt modelId="{0878B05A-5E1A-4ACF-956E-440E07E06697}" type="parTrans" cxnId="{66A52142-D9FA-4564-8BDA-1923FBD2E254}">
      <dgm:prSet/>
      <dgm:spPr/>
      <dgm:t>
        <a:bodyPr/>
        <a:lstStyle/>
        <a:p>
          <a:pPr latinLnBrk="1"/>
          <a:endParaRPr lang="ko-KR" altLang="en-US"/>
        </a:p>
      </dgm:t>
    </dgm:pt>
    <dgm:pt modelId="{92643C13-A9C6-432C-8DD4-D75C46164776}" type="sibTrans" cxnId="{66A52142-D9FA-4564-8BDA-1923FBD2E254}">
      <dgm:prSet/>
      <dgm:spPr/>
      <dgm:t>
        <a:bodyPr/>
        <a:lstStyle/>
        <a:p>
          <a:pPr latinLnBrk="1"/>
          <a:endParaRPr lang="ko-KR" altLang="en-US"/>
        </a:p>
      </dgm:t>
    </dgm:pt>
    <dgm:pt modelId="{6ABEF7B3-7A26-4877-8781-868936B1E940}">
      <dgm:prSet phldrT="[텍스트]"/>
      <dgm:spPr/>
      <dgm:t>
        <a:bodyPr/>
        <a:lstStyle/>
        <a:p>
          <a:pPr latinLnBrk="1"/>
          <a:r>
            <a:rPr lang="ko-KR" altLang="en-US" dirty="0" smtClean="0"/>
            <a:t>과거 정치적 중심지</a:t>
          </a:r>
          <a:r>
            <a:rPr lang="en-US" altLang="ko-KR" dirty="0" smtClean="0"/>
            <a:t>.</a:t>
          </a:r>
          <a:endParaRPr lang="ko-KR" altLang="en-US" dirty="0"/>
        </a:p>
      </dgm:t>
    </dgm:pt>
    <dgm:pt modelId="{FF477E28-62D4-4406-ABE4-ACBA7BD23BA2}" type="parTrans" cxnId="{13C682C8-F6A0-46D9-B9E1-8D3401A90EDE}">
      <dgm:prSet/>
      <dgm:spPr/>
      <dgm:t>
        <a:bodyPr/>
        <a:lstStyle/>
        <a:p>
          <a:pPr latinLnBrk="1"/>
          <a:endParaRPr lang="ko-KR" altLang="en-US"/>
        </a:p>
      </dgm:t>
    </dgm:pt>
    <dgm:pt modelId="{9489933D-217F-4268-B1AD-1BD4F4090481}" type="sibTrans" cxnId="{13C682C8-F6A0-46D9-B9E1-8D3401A90EDE}">
      <dgm:prSet/>
      <dgm:spPr/>
      <dgm:t>
        <a:bodyPr/>
        <a:lstStyle/>
        <a:p>
          <a:pPr latinLnBrk="1"/>
          <a:endParaRPr lang="ko-KR" altLang="en-US"/>
        </a:p>
      </dgm:t>
    </dgm:pt>
    <dgm:pt modelId="{9E8C7F1B-A948-4F02-B9FC-A5BF0F72C666}">
      <dgm:prSet phldrT="[텍스트]"/>
      <dgm:spPr/>
      <dgm:t>
        <a:bodyPr/>
        <a:lstStyle/>
        <a:p>
          <a:pPr latinLnBrk="1"/>
          <a:r>
            <a:rPr lang="ko-KR" altLang="en-US" dirty="0" smtClean="0"/>
            <a:t>상업의 발달로 인구 </a:t>
          </a:r>
          <a:r>
            <a:rPr lang="en-US" altLang="ko-KR" dirty="0" smtClean="0"/>
            <a:t>100</a:t>
          </a:r>
          <a:r>
            <a:rPr lang="ko-KR" altLang="en-US" dirty="0" smtClean="0"/>
            <a:t>만에 가까운 대도시가 됨</a:t>
          </a:r>
          <a:r>
            <a:rPr lang="en-US" altLang="ko-KR" dirty="0" smtClean="0"/>
            <a:t>.</a:t>
          </a:r>
          <a:endParaRPr lang="ko-KR" altLang="en-US" dirty="0"/>
        </a:p>
      </dgm:t>
    </dgm:pt>
    <dgm:pt modelId="{290840A1-FA2B-4097-B33E-0BA2E346F52F}" type="parTrans" cxnId="{51E843A4-A4E2-49E8-AAB6-8E6FB87F8FE5}">
      <dgm:prSet/>
      <dgm:spPr/>
      <dgm:t>
        <a:bodyPr/>
        <a:lstStyle/>
        <a:p>
          <a:pPr latinLnBrk="1"/>
          <a:endParaRPr lang="ko-KR" altLang="en-US"/>
        </a:p>
      </dgm:t>
    </dgm:pt>
    <dgm:pt modelId="{2E6540D1-65F9-4395-B966-78AE041CB9B3}" type="sibTrans" cxnId="{51E843A4-A4E2-49E8-AAB6-8E6FB87F8FE5}">
      <dgm:prSet/>
      <dgm:spPr/>
      <dgm:t>
        <a:bodyPr/>
        <a:lstStyle/>
        <a:p>
          <a:pPr latinLnBrk="1"/>
          <a:endParaRPr lang="ko-KR" altLang="en-US"/>
        </a:p>
      </dgm:t>
    </dgm:pt>
    <dgm:pt modelId="{05B927DF-C8AA-4ECA-93B8-65CAFDB291DA}">
      <dgm:prSet phldrT="[텍스트]" custT="1"/>
      <dgm:spPr/>
      <dgm:t>
        <a:bodyPr/>
        <a:lstStyle/>
        <a:p>
          <a:pPr latinLnBrk="1"/>
          <a:r>
            <a:rPr lang="ko-KR" altLang="en-US" sz="3600" dirty="0" err="1" smtClean="0"/>
            <a:t>오오사카</a:t>
          </a:r>
          <a:endParaRPr lang="ko-KR" altLang="en-US" sz="3600" dirty="0"/>
        </a:p>
      </dgm:t>
    </dgm:pt>
    <dgm:pt modelId="{8BF3ABCD-96F6-4748-BA30-0D1EE25C8A8A}" type="parTrans" cxnId="{37740C7C-198B-426B-BF1E-F8520FD1B645}">
      <dgm:prSet/>
      <dgm:spPr/>
      <dgm:t>
        <a:bodyPr/>
        <a:lstStyle/>
        <a:p>
          <a:pPr latinLnBrk="1"/>
          <a:endParaRPr lang="ko-KR" altLang="en-US"/>
        </a:p>
      </dgm:t>
    </dgm:pt>
    <dgm:pt modelId="{A904B9A6-670E-47A4-8FE8-F4000F8B2771}" type="sibTrans" cxnId="{37740C7C-198B-426B-BF1E-F8520FD1B645}">
      <dgm:prSet/>
      <dgm:spPr/>
      <dgm:t>
        <a:bodyPr/>
        <a:lstStyle/>
        <a:p>
          <a:pPr latinLnBrk="1"/>
          <a:endParaRPr lang="ko-KR" altLang="en-US"/>
        </a:p>
      </dgm:t>
    </dgm:pt>
    <dgm:pt modelId="{24B7D137-4BF2-4F8D-AD07-63CE57EDE036}">
      <dgm:prSet phldrT="[텍스트]"/>
      <dgm:spPr/>
      <dgm:t>
        <a:bodyPr/>
        <a:lstStyle/>
        <a:p>
          <a:pPr latinLnBrk="1"/>
          <a:r>
            <a:rPr lang="ko-KR" altLang="en-US" dirty="0" smtClean="0"/>
            <a:t>상인의 도시</a:t>
          </a:r>
          <a:r>
            <a:rPr lang="en-US" altLang="ko-KR" dirty="0" smtClean="0"/>
            <a:t>, </a:t>
          </a:r>
          <a:r>
            <a:rPr lang="ko-KR" altLang="en-US" dirty="0" smtClean="0"/>
            <a:t>경제의 중심지</a:t>
          </a:r>
          <a:r>
            <a:rPr lang="en-US" altLang="ko-KR" dirty="0" smtClean="0"/>
            <a:t>.</a:t>
          </a:r>
          <a:endParaRPr lang="ko-KR" altLang="en-US" dirty="0"/>
        </a:p>
      </dgm:t>
    </dgm:pt>
    <dgm:pt modelId="{4FF8DAA4-EF34-4969-B97C-02AFF497D542}" type="parTrans" cxnId="{6C002569-46D4-46A7-A173-00A4D50263F3}">
      <dgm:prSet/>
      <dgm:spPr/>
      <dgm:t>
        <a:bodyPr/>
        <a:lstStyle/>
        <a:p>
          <a:pPr latinLnBrk="1"/>
          <a:endParaRPr lang="ko-KR" altLang="en-US"/>
        </a:p>
      </dgm:t>
    </dgm:pt>
    <dgm:pt modelId="{3C6F6C33-0B6D-4EF9-ADC5-A2AA0A438929}" type="sibTrans" cxnId="{6C002569-46D4-46A7-A173-00A4D50263F3}">
      <dgm:prSet/>
      <dgm:spPr/>
      <dgm:t>
        <a:bodyPr/>
        <a:lstStyle/>
        <a:p>
          <a:pPr latinLnBrk="1"/>
          <a:endParaRPr lang="ko-KR" altLang="en-US"/>
        </a:p>
      </dgm:t>
    </dgm:pt>
    <dgm:pt modelId="{DDB2012A-D6EB-473B-81A2-7F0604FCCB90}">
      <dgm:prSet phldrT="[텍스트]"/>
      <dgm:spPr/>
      <dgm:t>
        <a:bodyPr/>
        <a:lstStyle/>
        <a:p>
          <a:pPr latinLnBrk="1"/>
          <a:r>
            <a:rPr lang="ko-KR" altLang="en-US" dirty="0" smtClean="0"/>
            <a:t>「천하의 부엌」이라고 불리워짐</a:t>
          </a:r>
          <a:r>
            <a:rPr lang="en-US" altLang="ko-KR" dirty="0" smtClean="0"/>
            <a:t>.</a:t>
          </a:r>
          <a:endParaRPr lang="ko-KR" altLang="en-US" dirty="0"/>
        </a:p>
      </dgm:t>
    </dgm:pt>
    <dgm:pt modelId="{78A09B95-2E13-4480-8C75-3E19F29080B3}" type="parTrans" cxnId="{5258D570-E7DA-42E2-B728-A841B0F0D9F1}">
      <dgm:prSet/>
      <dgm:spPr/>
      <dgm:t>
        <a:bodyPr/>
        <a:lstStyle/>
        <a:p>
          <a:pPr latinLnBrk="1"/>
          <a:endParaRPr lang="ko-KR" altLang="en-US"/>
        </a:p>
      </dgm:t>
    </dgm:pt>
    <dgm:pt modelId="{D6730CC7-E26C-404E-A975-26314490D82C}" type="sibTrans" cxnId="{5258D570-E7DA-42E2-B728-A841B0F0D9F1}">
      <dgm:prSet/>
      <dgm:spPr/>
      <dgm:t>
        <a:bodyPr/>
        <a:lstStyle/>
        <a:p>
          <a:pPr latinLnBrk="1"/>
          <a:endParaRPr lang="ko-KR" altLang="en-US"/>
        </a:p>
      </dgm:t>
    </dgm:pt>
    <dgm:pt modelId="{C9A1A858-046E-4CF2-834B-EC35A06C7518}" type="pres">
      <dgm:prSet presAssocID="{1CD3C156-5760-47FF-9B94-290D7CDD7AC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0DF6178-45EF-495A-8EA0-66AC6838527D}" type="pres">
      <dgm:prSet presAssocID="{F8AD0932-EA1A-4E17-B075-C7925DB37C44}" presName="composite" presStyleCnt="0"/>
      <dgm:spPr/>
    </dgm:pt>
    <dgm:pt modelId="{35501A44-994E-42A7-9BDF-6401796F25AD}" type="pres">
      <dgm:prSet presAssocID="{F8AD0932-EA1A-4E17-B075-C7925DB37C44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5370BA0-1F54-4723-878A-4F5B110B4BD9}" type="pres">
      <dgm:prSet presAssocID="{F8AD0932-EA1A-4E17-B075-C7925DB37C44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673D038-6430-4B89-85AB-1DB0EEFC6DD2}" type="pres">
      <dgm:prSet presAssocID="{92643C13-A9C6-432C-8DD4-D75C46164776}" presName="space" presStyleCnt="0"/>
      <dgm:spPr/>
    </dgm:pt>
    <dgm:pt modelId="{AA9630BB-5D4D-40B5-8A34-4871EEF7B3EC}" type="pres">
      <dgm:prSet presAssocID="{05B927DF-C8AA-4ECA-93B8-65CAFDB291DA}" presName="composite" presStyleCnt="0"/>
      <dgm:spPr/>
    </dgm:pt>
    <dgm:pt modelId="{2AC98AD2-2F95-4C8D-B301-2A89EEB7DF63}" type="pres">
      <dgm:prSet presAssocID="{05B927DF-C8AA-4ECA-93B8-65CAFDB291DA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0C0392D-56C5-4EBF-8935-D22E7C49ED97}" type="pres">
      <dgm:prSet presAssocID="{05B927DF-C8AA-4ECA-93B8-65CAFDB291DA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A174314C-D97A-4D16-9DF6-75850DF09B96}" type="presOf" srcId="{F8AD0932-EA1A-4E17-B075-C7925DB37C44}" destId="{35501A44-994E-42A7-9BDF-6401796F25AD}" srcOrd="0" destOrd="0" presId="urn:microsoft.com/office/officeart/2005/8/layout/hList1"/>
    <dgm:cxn modelId="{6C002569-46D4-46A7-A173-00A4D50263F3}" srcId="{05B927DF-C8AA-4ECA-93B8-65CAFDB291DA}" destId="{24B7D137-4BF2-4F8D-AD07-63CE57EDE036}" srcOrd="0" destOrd="0" parTransId="{4FF8DAA4-EF34-4969-B97C-02AFF497D542}" sibTransId="{3C6F6C33-0B6D-4EF9-ADC5-A2AA0A438929}"/>
    <dgm:cxn modelId="{5258D570-E7DA-42E2-B728-A841B0F0D9F1}" srcId="{05B927DF-C8AA-4ECA-93B8-65CAFDB291DA}" destId="{DDB2012A-D6EB-473B-81A2-7F0604FCCB90}" srcOrd="1" destOrd="0" parTransId="{78A09B95-2E13-4480-8C75-3E19F29080B3}" sibTransId="{D6730CC7-E26C-404E-A975-26314490D82C}"/>
    <dgm:cxn modelId="{472FBE13-A50F-452F-A352-0271F076EB73}" type="presOf" srcId="{24B7D137-4BF2-4F8D-AD07-63CE57EDE036}" destId="{10C0392D-56C5-4EBF-8935-D22E7C49ED97}" srcOrd="0" destOrd="0" presId="urn:microsoft.com/office/officeart/2005/8/layout/hList1"/>
    <dgm:cxn modelId="{13C682C8-F6A0-46D9-B9E1-8D3401A90EDE}" srcId="{F8AD0932-EA1A-4E17-B075-C7925DB37C44}" destId="{6ABEF7B3-7A26-4877-8781-868936B1E940}" srcOrd="0" destOrd="0" parTransId="{FF477E28-62D4-4406-ABE4-ACBA7BD23BA2}" sibTransId="{9489933D-217F-4268-B1AD-1BD4F4090481}"/>
    <dgm:cxn modelId="{66A52142-D9FA-4564-8BDA-1923FBD2E254}" srcId="{1CD3C156-5760-47FF-9B94-290D7CDD7ACE}" destId="{F8AD0932-EA1A-4E17-B075-C7925DB37C44}" srcOrd="0" destOrd="0" parTransId="{0878B05A-5E1A-4ACF-956E-440E07E06697}" sibTransId="{92643C13-A9C6-432C-8DD4-D75C46164776}"/>
    <dgm:cxn modelId="{7CEB0F2E-2352-4707-9747-3320ED87ABCF}" type="presOf" srcId="{05B927DF-C8AA-4ECA-93B8-65CAFDB291DA}" destId="{2AC98AD2-2F95-4C8D-B301-2A89EEB7DF63}" srcOrd="0" destOrd="0" presId="urn:microsoft.com/office/officeart/2005/8/layout/hList1"/>
    <dgm:cxn modelId="{85B0EC84-8BDD-4FFA-859F-EF0878B2A263}" type="presOf" srcId="{6ABEF7B3-7A26-4877-8781-868936B1E940}" destId="{A5370BA0-1F54-4723-878A-4F5B110B4BD9}" srcOrd="0" destOrd="0" presId="urn:microsoft.com/office/officeart/2005/8/layout/hList1"/>
    <dgm:cxn modelId="{6E578AC1-E195-4E2E-98C4-B31F37302B8E}" type="presOf" srcId="{DDB2012A-D6EB-473B-81A2-7F0604FCCB90}" destId="{10C0392D-56C5-4EBF-8935-D22E7C49ED97}" srcOrd="0" destOrd="1" presId="urn:microsoft.com/office/officeart/2005/8/layout/hList1"/>
    <dgm:cxn modelId="{AE156A63-C7F5-4CD8-9C52-CE098F124690}" type="presOf" srcId="{9E8C7F1B-A948-4F02-B9FC-A5BF0F72C666}" destId="{A5370BA0-1F54-4723-878A-4F5B110B4BD9}" srcOrd="0" destOrd="1" presId="urn:microsoft.com/office/officeart/2005/8/layout/hList1"/>
    <dgm:cxn modelId="{51E843A4-A4E2-49E8-AAB6-8E6FB87F8FE5}" srcId="{F8AD0932-EA1A-4E17-B075-C7925DB37C44}" destId="{9E8C7F1B-A948-4F02-B9FC-A5BF0F72C666}" srcOrd="1" destOrd="0" parTransId="{290840A1-FA2B-4097-B33E-0BA2E346F52F}" sibTransId="{2E6540D1-65F9-4395-B966-78AE041CB9B3}"/>
    <dgm:cxn modelId="{AFA83205-1CDA-4BE3-8A2D-B5EF8A2957CD}" type="presOf" srcId="{1CD3C156-5760-47FF-9B94-290D7CDD7ACE}" destId="{C9A1A858-046E-4CF2-834B-EC35A06C7518}" srcOrd="0" destOrd="0" presId="urn:microsoft.com/office/officeart/2005/8/layout/hList1"/>
    <dgm:cxn modelId="{37740C7C-198B-426B-BF1E-F8520FD1B645}" srcId="{1CD3C156-5760-47FF-9B94-290D7CDD7ACE}" destId="{05B927DF-C8AA-4ECA-93B8-65CAFDB291DA}" srcOrd="1" destOrd="0" parTransId="{8BF3ABCD-96F6-4748-BA30-0D1EE25C8A8A}" sibTransId="{A904B9A6-670E-47A4-8FE8-F4000F8B2771}"/>
    <dgm:cxn modelId="{ED4A00C2-9A26-4206-A13A-018402D3BC1A}" type="presParOf" srcId="{C9A1A858-046E-4CF2-834B-EC35A06C7518}" destId="{A0DF6178-45EF-495A-8EA0-66AC6838527D}" srcOrd="0" destOrd="0" presId="urn:microsoft.com/office/officeart/2005/8/layout/hList1"/>
    <dgm:cxn modelId="{3529B0A1-644A-4A86-BCD7-0A8BBC18D410}" type="presParOf" srcId="{A0DF6178-45EF-495A-8EA0-66AC6838527D}" destId="{35501A44-994E-42A7-9BDF-6401796F25AD}" srcOrd="0" destOrd="0" presId="urn:microsoft.com/office/officeart/2005/8/layout/hList1"/>
    <dgm:cxn modelId="{8B9C645A-6CBD-4660-A7E9-6C9F5058DB05}" type="presParOf" srcId="{A0DF6178-45EF-495A-8EA0-66AC6838527D}" destId="{A5370BA0-1F54-4723-878A-4F5B110B4BD9}" srcOrd="1" destOrd="0" presId="urn:microsoft.com/office/officeart/2005/8/layout/hList1"/>
    <dgm:cxn modelId="{656FB2EB-A86E-4DE7-A240-594B9C241C69}" type="presParOf" srcId="{C9A1A858-046E-4CF2-834B-EC35A06C7518}" destId="{0673D038-6430-4B89-85AB-1DB0EEFC6DD2}" srcOrd="1" destOrd="0" presId="urn:microsoft.com/office/officeart/2005/8/layout/hList1"/>
    <dgm:cxn modelId="{A50B77CF-B47B-4774-A8C3-BAC365877D66}" type="presParOf" srcId="{C9A1A858-046E-4CF2-834B-EC35A06C7518}" destId="{AA9630BB-5D4D-40B5-8A34-4871EEF7B3EC}" srcOrd="2" destOrd="0" presId="urn:microsoft.com/office/officeart/2005/8/layout/hList1"/>
    <dgm:cxn modelId="{FB9CFB38-AAB8-4AD6-867A-38517BBD3B4F}" type="presParOf" srcId="{AA9630BB-5D4D-40B5-8A34-4871EEF7B3EC}" destId="{2AC98AD2-2F95-4C8D-B301-2A89EEB7DF63}" srcOrd="0" destOrd="0" presId="urn:microsoft.com/office/officeart/2005/8/layout/hList1"/>
    <dgm:cxn modelId="{4722A562-B427-4137-A7C4-C2EE77D7E679}" type="presParOf" srcId="{AA9630BB-5D4D-40B5-8A34-4871EEF7B3EC}" destId="{10C0392D-56C5-4EBF-8935-D22E7C49ED9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865031F-351E-4757-8E9F-04D574387644}" type="doc">
      <dgm:prSet loTypeId="urn:microsoft.com/office/officeart/2005/8/layout/chevron2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pPr latinLnBrk="1"/>
          <a:endParaRPr lang="ko-KR" altLang="en-US"/>
        </a:p>
      </dgm:t>
    </dgm:pt>
    <dgm:pt modelId="{88AFCD2B-D148-4CB8-B855-C190CDE5ED7D}">
      <dgm:prSet phldrT="[텍스트]" custT="1"/>
      <dgm:spPr/>
      <dgm:t>
        <a:bodyPr/>
        <a:lstStyle/>
        <a:p>
          <a:pPr latinLnBrk="1"/>
          <a:r>
            <a:rPr lang="ko-KR" altLang="en-US" sz="2400" b="1" dirty="0" err="1" smtClean="0"/>
            <a:t>히로마치</a:t>
          </a:r>
          <a:r>
            <a:rPr lang="ko-KR" altLang="en-US" sz="2400" b="1" dirty="0" smtClean="0"/>
            <a:t> 시대</a:t>
          </a:r>
          <a:endParaRPr lang="ko-KR" altLang="en-US" sz="2400" b="1" dirty="0"/>
        </a:p>
      </dgm:t>
    </dgm:pt>
    <dgm:pt modelId="{59BD996A-EC37-42E1-8EEA-F6C56812F7E7}" type="parTrans" cxnId="{0AAECC97-6A78-40F1-980B-B26D98E1F89A}">
      <dgm:prSet/>
      <dgm:spPr/>
      <dgm:t>
        <a:bodyPr/>
        <a:lstStyle/>
        <a:p>
          <a:pPr latinLnBrk="1"/>
          <a:endParaRPr lang="ko-KR" altLang="en-US"/>
        </a:p>
      </dgm:t>
    </dgm:pt>
    <dgm:pt modelId="{253D6879-76D2-4E73-8C2E-F0F3EC3D106C}" type="sibTrans" cxnId="{0AAECC97-6A78-40F1-980B-B26D98E1F89A}">
      <dgm:prSet/>
      <dgm:spPr/>
      <dgm:t>
        <a:bodyPr/>
        <a:lstStyle/>
        <a:p>
          <a:pPr latinLnBrk="1"/>
          <a:endParaRPr lang="ko-KR" altLang="en-US"/>
        </a:p>
      </dgm:t>
    </dgm:pt>
    <dgm:pt modelId="{85201280-391E-489C-98C1-043368A7D9AF}">
      <dgm:prSet phldrT="[텍스트]" custT="1"/>
      <dgm:spPr/>
      <dgm:t>
        <a:bodyPr/>
        <a:lstStyle/>
        <a:p>
          <a:pPr latinLnBrk="1"/>
          <a:r>
            <a:rPr lang="ko-KR" altLang="en-US" sz="2400" dirty="0" smtClean="0"/>
            <a:t>현재의 기모노의 기초가 잡히기 시작</a:t>
          </a:r>
          <a:r>
            <a:rPr lang="en-US" altLang="ko-KR" sz="2400" dirty="0" smtClean="0"/>
            <a:t>.</a:t>
          </a:r>
          <a:endParaRPr lang="ko-KR" altLang="en-US" sz="2400" dirty="0"/>
        </a:p>
      </dgm:t>
    </dgm:pt>
    <dgm:pt modelId="{451CA443-93BB-4BC8-9902-723F28528FA8}" type="parTrans" cxnId="{F95DBD06-02E4-49A6-B4B7-90E63517A7F6}">
      <dgm:prSet/>
      <dgm:spPr/>
      <dgm:t>
        <a:bodyPr/>
        <a:lstStyle/>
        <a:p>
          <a:pPr latinLnBrk="1"/>
          <a:endParaRPr lang="ko-KR" altLang="en-US"/>
        </a:p>
      </dgm:t>
    </dgm:pt>
    <dgm:pt modelId="{845580F0-8AD1-4783-8063-E2C4BBE461AE}" type="sibTrans" cxnId="{F95DBD06-02E4-49A6-B4B7-90E63517A7F6}">
      <dgm:prSet/>
      <dgm:spPr/>
      <dgm:t>
        <a:bodyPr/>
        <a:lstStyle/>
        <a:p>
          <a:pPr latinLnBrk="1"/>
          <a:endParaRPr lang="ko-KR" altLang="en-US"/>
        </a:p>
      </dgm:t>
    </dgm:pt>
    <dgm:pt modelId="{C3336078-A237-4449-AE04-A66CADAC4034}">
      <dgm:prSet phldrT="[텍스트]" custT="1"/>
      <dgm:spPr/>
      <dgm:t>
        <a:bodyPr/>
        <a:lstStyle/>
        <a:p>
          <a:pPr latinLnBrk="1"/>
          <a:r>
            <a:rPr lang="ko-KR" altLang="en-US" sz="2400" dirty="0" smtClean="0"/>
            <a:t>옷에 그 집안의 문장을 새기는 관습도 생겨남</a:t>
          </a:r>
          <a:r>
            <a:rPr lang="en-US" altLang="ko-KR" sz="2400" dirty="0" smtClean="0"/>
            <a:t>.</a:t>
          </a:r>
          <a:endParaRPr lang="ko-KR" altLang="en-US" sz="2400" dirty="0"/>
        </a:p>
      </dgm:t>
    </dgm:pt>
    <dgm:pt modelId="{546D33AA-4901-41F4-B2F8-6FB7B8EFE385}" type="parTrans" cxnId="{233F0EDC-1907-4F38-AC58-ABBF5BBF644A}">
      <dgm:prSet/>
      <dgm:spPr/>
      <dgm:t>
        <a:bodyPr/>
        <a:lstStyle/>
        <a:p>
          <a:pPr latinLnBrk="1"/>
          <a:endParaRPr lang="ko-KR" altLang="en-US"/>
        </a:p>
      </dgm:t>
    </dgm:pt>
    <dgm:pt modelId="{D999CB54-9183-4C8E-A5BA-2FF27C0FD1C4}" type="sibTrans" cxnId="{233F0EDC-1907-4F38-AC58-ABBF5BBF644A}">
      <dgm:prSet/>
      <dgm:spPr/>
      <dgm:t>
        <a:bodyPr/>
        <a:lstStyle/>
        <a:p>
          <a:pPr latinLnBrk="1"/>
          <a:endParaRPr lang="ko-KR" altLang="en-US"/>
        </a:p>
      </dgm:t>
    </dgm:pt>
    <dgm:pt modelId="{BAB34229-E45D-4A49-9B3E-A936F91E8FBE}">
      <dgm:prSet phldrT="[텍스트]" custT="1"/>
      <dgm:spPr/>
      <dgm:t>
        <a:bodyPr/>
        <a:lstStyle/>
        <a:p>
          <a:pPr latinLnBrk="1"/>
          <a:r>
            <a:rPr lang="ko-KR" altLang="en-US" sz="2400" b="1" dirty="0" err="1" smtClean="0"/>
            <a:t>모모야마</a:t>
          </a:r>
          <a:r>
            <a:rPr lang="ko-KR" altLang="en-US" sz="2400" b="1" dirty="0" smtClean="0"/>
            <a:t> 시대</a:t>
          </a:r>
          <a:endParaRPr lang="ko-KR" altLang="en-US" sz="2400" b="1" dirty="0"/>
        </a:p>
      </dgm:t>
    </dgm:pt>
    <dgm:pt modelId="{543CA49C-35F5-4864-A89A-B57CA64B0548}" type="parTrans" cxnId="{B5520215-55A2-441C-BEF1-3FF987628092}">
      <dgm:prSet/>
      <dgm:spPr/>
      <dgm:t>
        <a:bodyPr/>
        <a:lstStyle/>
        <a:p>
          <a:pPr latinLnBrk="1"/>
          <a:endParaRPr lang="ko-KR" altLang="en-US"/>
        </a:p>
      </dgm:t>
    </dgm:pt>
    <dgm:pt modelId="{50FAD667-B1CC-4439-82D1-8B284317CCA3}" type="sibTrans" cxnId="{B5520215-55A2-441C-BEF1-3FF987628092}">
      <dgm:prSet/>
      <dgm:spPr/>
      <dgm:t>
        <a:bodyPr/>
        <a:lstStyle/>
        <a:p>
          <a:pPr latinLnBrk="1"/>
          <a:endParaRPr lang="ko-KR" altLang="en-US"/>
        </a:p>
      </dgm:t>
    </dgm:pt>
    <dgm:pt modelId="{969E3559-4421-46A3-97B5-07DFB153995F}">
      <dgm:prSet phldrT="[텍스트]" custT="1"/>
      <dgm:spPr/>
      <dgm:t>
        <a:bodyPr/>
        <a:lstStyle/>
        <a:p>
          <a:pPr latinLnBrk="1"/>
          <a:r>
            <a:rPr lang="ko-KR" altLang="en-US" sz="2400" dirty="0" smtClean="0"/>
            <a:t>조선으로부터 끈으로 묶는 기술이 전해짐</a:t>
          </a:r>
          <a:r>
            <a:rPr lang="en-US" altLang="ko-KR" sz="2400" dirty="0" smtClean="0"/>
            <a:t>.</a:t>
          </a:r>
          <a:endParaRPr lang="ko-KR" altLang="en-US" sz="2400" dirty="0"/>
        </a:p>
      </dgm:t>
    </dgm:pt>
    <dgm:pt modelId="{749ED1C4-2D1B-4114-BC8D-185F33532FCF}" type="parTrans" cxnId="{F7B014E5-D33B-4369-9299-33A25ABF543F}">
      <dgm:prSet/>
      <dgm:spPr/>
      <dgm:t>
        <a:bodyPr/>
        <a:lstStyle/>
        <a:p>
          <a:pPr latinLnBrk="1"/>
          <a:endParaRPr lang="ko-KR" altLang="en-US"/>
        </a:p>
      </dgm:t>
    </dgm:pt>
    <dgm:pt modelId="{F91E0D89-E439-403F-8BA4-E4364BBF2056}" type="sibTrans" cxnId="{F7B014E5-D33B-4369-9299-33A25ABF543F}">
      <dgm:prSet/>
      <dgm:spPr/>
      <dgm:t>
        <a:bodyPr/>
        <a:lstStyle/>
        <a:p>
          <a:pPr latinLnBrk="1"/>
          <a:endParaRPr lang="ko-KR" altLang="en-US"/>
        </a:p>
      </dgm:t>
    </dgm:pt>
    <dgm:pt modelId="{B4FC3EA4-A675-4E83-94FF-6DC69CAFAEC6}">
      <dgm:prSet phldrT="[텍스트]" custT="1"/>
      <dgm:spPr/>
      <dgm:t>
        <a:bodyPr/>
        <a:lstStyle/>
        <a:p>
          <a:pPr latinLnBrk="1"/>
          <a:r>
            <a:rPr lang="ko-KR" altLang="en-US" sz="2400" dirty="0" smtClean="0"/>
            <a:t>현재 기모노의 帶</a:t>
          </a:r>
          <a:r>
            <a:rPr lang="en-US" altLang="ko-KR" sz="2400" dirty="0" smtClean="0"/>
            <a:t>(</a:t>
          </a:r>
          <a:r>
            <a:rPr lang="ko-KR" altLang="en-US" sz="2400" dirty="0" smtClean="0"/>
            <a:t>띠</a:t>
          </a:r>
          <a:r>
            <a:rPr lang="en-US" altLang="ko-KR" sz="2400" dirty="0" smtClean="0"/>
            <a:t>-</a:t>
          </a:r>
          <a:r>
            <a:rPr lang="ko-KR" altLang="en-US" sz="2400" dirty="0" smtClean="0"/>
            <a:t>おび</a:t>
          </a:r>
          <a:r>
            <a:rPr lang="en-US" altLang="ko-KR" sz="2400" dirty="0" smtClean="0"/>
            <a:t>)</a:t>
          </a:r>
          <a:r>
            <a:rPr lang="ko-KR" altLang="en-US" sz="2400" dirty="0" smtClean="0"/>
            <a:t>로 확립</a:t>
          </a:r>
          <a:r>
            <a:rPr lang="en-US" altLang="ko-KR" sz="2400" dirty="0" smtClean="0"/>
            <a:t>.</a:t>
          </a:r>
          <a:endParaRPr lang="ko-KR" altLang="en-US" sz="2400" dirty="0"/>
        </a:p>
      </dgm:t>
    </dgm:pt>
    <dgm:pt modelId="{D76FAC91-D0A7-4CB1-BF84-3828FB20EA19}" type="parTrans" cxnId="{85A8455B-E424-4415-A66F-4835CF2EC350}">
      <dgm:prSet/>
      <dgm:spPr/>
      <dgm:t>
        <a:bodyPr/>
        <a:lstStyle/>
        <a:p>
          <a:pPr latinLnBrk="1"/>
          <a:endParaRPr lang="ko-KR" altLang="en-US"/>
        </a:p>
      </dgm:t>
    </dgm:pt>
    <dgm:pt modelId="{A390C006-BFA1-413F-B572-1F3A13EB29B1}" type="sibTrans" cxnId="{85A8455B-E424-4415-A66F-4835CF2EC350}">
      <dgm:prSet/>
      <dgm:spPr/>
      <dgm:t>
        <a:bodyPr/>
        <a:lstStyle/>
        <a:p>
          <a:pPr latinLnBrk="1"/>
          <a:endParaRPr lang="ko-KR" altLang="en-US"/>
        </a:p>
      </dgm:t>
    </dgm:pt>
    <dgm:pt modelId="{C571B1E9-47A9-45CF-A9AD-6D24C9B0ACD9}">
      <dgm:prSet phldrT="[텍스트]" custT="1"/>
      <dgm:spPr/>
      <dgm:t>
        <a:bodyPr/>
        <a:lstStyle/>
        <a:p>
          <a:pPr latinLnBrk="1"/>
          <a:r>
            <a:rPr lang="ko-KR" altLang="en-US" sz="2400" b="1" dirty="0" err="1" smtClean="0"/>
            <a:t>에도시대</a:t>
          </a:r>
          <a:endParaRPr lang="ko-KR" altLang="en-US" sz="2400" b="1" dirty="0"/>
        </a:p>
      </dgm:t>
    </dgm:pt>
    <dgm:pt modelId="{F5DEC4E9-2875-4F1F-AD0E-6AC6754F8C6B}" type="parTrans" cxnId="{E23F6068-3069-4C3D-A594-B4824D1CE6FB}">
      <dgm:prSet/>
      <dgm:spPr/>
      <dgm:t>
        <a:bodyPr/>
        <a:lstStyle/>
        <a:p>
          <a:pPr latinLnBrk="1"/>
          <a:endParaRPr lang="ko-KR" altLang="en-US"/>
        </a:p>
      </dgm:t>
    </dgm:pt>
    <dgm:pt modelId="{5B702D38-BCD2-4B03-8CA6-675193A665AC}" type="sibTrans" cxnId="{E23F6068-3069-4C3D-A594-B4824D1CE6FB}">
      <dgm:prSet/>
      <dgm:spPr/>
      <dgm:t>
        <a:bodyPr/>
        <a:lstStyle/>
        <a:p>
          <a:pPr latinLnBrk="1"/>
          <a:endParaRPr lang="ko-KR" altLang="en-US"/>
        </a:p>
      </dgm:t>
    </dgm:pt>
    <dgm:pt modelId="{4B27E0A2-93BF-4863-A810-7B880576E0BB}">
      <dgm:prSet phldrT="[텍스트]" custT="1"/>
      <dgm:spPr/>
      <dgm:t>
        <a:bodyPr/>
        <a:lstStyle/>
        <a:p>
          <a:pPr latinLnBrk="1"/>
          <a:r>
            <a:rPr lang="ko-KR" altLang="en-US" sz="2400" dirty="0" smtClean="0"/>
            <a:t>帶가 점점 넓어지고</a:t>
          </a:r>
          <a:r>
            <a:rPr lang="en-US" altLang="ko-KR" sz="2400" dirty="0" smtClean="0"/>
            <a:t>, </a:t>
          </a:r>
          <a:r>
            <a:rPr lang="ko-KR" altLang="en-US" sz="2400" dirty="0" smtClean="0"/>
            <a:t>묶는 방법이 다양해지기 시작</a:t>
          </a:r>
          <a:r>
            <a:rPr lang="en-US" altLang="ko-KR" sz="2400" dirty="0" smtClean="0"/>
            <a:t>.</a:t>
          </a:r>
          <a:endParaRPr lang="ko-KR" altLang="en-US" sz="2400" dirty="0"/>
        </a:p>
      </dgm:t>
    </dgm:pt>
    <dgm:pt modelId="{A30A59AA-AE85-422A-AE88-D4300616D0E5}" type="parTrans" cxnId="{7DAFCBC4-6D27-4188-A90E-5B60269711A2}">
      <dgm:prSet/>
      <dgm:spPr/>
      <dgm:t>
        <a:bodyPr/>
        <a:lstStyle/>
        <a:p>
          <a:pPr latinLnBrk="1"/>
          <a:endParaRPr lang="ko-KR" altLang="en-US"/>
        </a:p>
      </dgm:t>
    </dgm:pt>
    <dgm:pt modelId="{66C59385-91D5-47F8-896A-D685F3B6C54B}" type="sibTrans" cxnId="{7DAFCBC4-6D27-4188-A90E-5B60269711A2}">
      <dgm:prSet/>
      <dgm:spPr/>
      <dgm:t>
        <a:bodyPr/>
        <a:lstStyle/>
        <a:p>
          <a:pPr latinLnBrk="1"/>
          <a:endParaRPr lang="ko-KR" altLang="en-US"/>
        </a:p>
      </dgm:t>
    </dgm:pt>
    <dgm:pt modelId="{137CB301-FE43-4CC5-9A65-01BCA6CB2444}">
      <dgm:prSet phldrT="[텍스트]" custT="1"/>
      <dgm:spPr/>
      <dgm:t>
        <a:bodyPr/>
        <a:lstStyle/>
        <a:p>
          <a:pPr latinLnBrk="1"/>
          <a:r>
            <a:rPr lang="ko-KR" altLang="en-US" sz="2400" dirty="0" smtClean="0"/>
            <a:t>옷다운 형태를 갖춰 현대 기모노의 형태로 확립됨</a:t>
          </a:r>
          <a:r>
            <a:rPr lang="en-US" altLang="ko-KR" sz="2400" dirty="0" smtClean="0"/>
            <a:t>.</a:t>
          </a:r>
          <a:endParaRPr lang="ko-KR" altLang="en-US" sz="2400" dirty="0"/>
        </a:p>
      </dgm:t>
    </dgm:pt>
    <dgm:pt modelId="{4B9B6B2E-C584-4633-8B12-B444700C3985}" type="parTrans" cxnId="{BFC5BA6A-F1F0-4013-8E6C-8F7C53F1ECFF}">
      <dgm:prSet/>
      <dgm:spPr/>
      <dgm:t>
        <a:bodyPr/>
        <a:lstStyle/>
        <a:p>
          <a:pPr latinLnBrk="1"/>
          <a:endParaRPr lang="ko-KR" altLang="en-US"/>
        </a:p>
      </dgm:t>
    </dgm:pt>
    <dgm:pt modelId="{843565BA-071B-480F-9145-5960664C55AB}" type="sibTrans" cxnId="{BFC5BA6A-F1F0-4013-8E6C-8F7C53F1ECFF}">
      <dgm:prSet/>
      <dgm:spPr/>
      <dgm:t>
        <a:bodyPr/>
        <a:lstStyle/>
        <a:p>
          <a:pPr latinLnBrk="1"/>
          <a:endParaRPr lang="ko-KR" altLang="en-US"/>
        </a:p>
      </dgm:t>
    </dgm:pt>
    <dgm:pt modelId="{59D33D13-8656-44B9-AEA3-F3F3554F7FC3}" type="pres">
      <dgm:prSet presAssocID="{B865031F-351E-4757-8E9F-04D57438764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8C46E39-0B5C-46A4-B0CE-B9043C0CF3B7}" type="pres">
      <dgm:prSet presAssocID="{88AFCD2B-D148-4CB8-B855-C190CDE5ED7D}" presName="composite" presStyleCnt="0"/>
      <dgm:spPr/>
    </dgm:pt>
    <dgm:pt modelId="{92CEE417-0760-4709-A2E1-A296345A1896}" type="pres">
      <dgm:prSet presAssocID="{88AFCD2B-D148-4CB8-B855-C190CDE5ED7D}" presName="parentText" presStyleLbl="alignNode1" presStyleIdx="0" presStyleCnt="3" custLinFactNeighborY="-207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240A776-8651-406C-9F6D-3AD055A17F5D}" type="pres">
      <dgm:prSet presAssocID="{88AFCD2B-D148-4CB8-B855-C190CDE5ED7D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32C6FF1-B984-4036-8079-EF4A2C7AE48E}" type="pres">
      <dgm:prSet presAssocID="{253D6879-76D2-4E73-8C2E-F0F3EC3D106C}" presName="sp" presStyleCnt="0"/>
      <dgm:spPr/>
    </dgm:pt>
    <dgm:pt modelId="{178F4583-F958-493E-8C30-0966F0F64368}" type="pres">
      <dgm:prSet presAssocID="{BAB34229-E45D-4A49-9B3E-A936F91E8FBE}" presName="composite" presStyleCnt="0"/>
      <dgm:spPr/>
    </dgm:pt>
    <dgm:pt modelId="{62876C12-9925-4224-9181-4E2A6CDD7900}" type="pres">
      <dgm:prSet presAssocID="{BAB34229-E45D-4A49-9B3E-A936F91E8FBE}" presName="parentText" presStyleLbl="alignNode1" presStyleIdx="1" presStyleCnt="3" custLinFactNeighborY="-207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543E1EC-B7FC-42F4-80BE-E574AD1329FD}" type="pres">
      <dgm:prSet presAssocID="{BAB34229-E45D-4A49-9B3E-A936F91E8FBE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7026612-B22C-4F12-8916-3FE98CB53961}" type="pres">
      <dgm:prSet presAssocID="{50FAD667-B1CC-4439-82D1-8B284317CCA3}" presName="sp" presStyleCnt="0"/>
      <dgm:spPr/>
    </dgm:pt>
    <dgm:pt modelId="{3B2BBF3B-D4E2-4B2F-B469-F76DB64F71D4}" type="pres">
      <dgm:prSet presAssocID="{C571B1E9-47A9-45CF-A9AD-6D24C9B0ACD9}" presName="composite" presStyleCnt="0"/>
      <dgm:spPr/>
    </dgm:pt>
    <dgm:pt modelId="{CA048F48-E592-4DAC-8078-C8AD4BDA5998}" type="pres">
      <dgm:prSet presAssocID="{C571B1E9-47A9-45CF-A9AD-6D24C9B0ACD9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822479E-D633-4F18-9FD8-1CB96B108E84}" type="pres">
      <dgm:prSet presAssocID="{C571B1E9-47A9-45CF-A9AD-6D24C9B0ACD9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233F0EDC-1907-4F38-AC58-ABBF5BBF644A}" srcId="{88AFCD2B-D148-4CB8-B855-C190CDE5ED7D}" destId="{C3336078-A237-4449-AE04-A66CADAC4034}" srcOrd="1" destOrd="0" parTransId="{546D33AA-4901-41F4-B2F8-6FB7B8EFE385}" sibTransId="{D999CB54-9183-4C8E-A5BA-2FF27C0FD1C4}"/>
    <dgm:cxn modelId="{D4D98F5B-54A9-444F-A9AF-A216654988B3}" type="presOf" srcId="{969E3559-4421-46A3-97B5-07DFB153995F}" destId="{6543E1EC-B7FC-42F4-80BE-E574AD1329FD}" srcOrd="0" destOrd="0" presId="urn:microsoft.com/office/officeart/2005/8/layout/chevron2"/>
    <dgm:cxn modelId="{F7B014E5-D33B-4369-9299-33A25ABF543F}" srcId="{BAB34229-E45D-4A49-9B3E-A936F91E8FBE}" destId="{969E3559-4421-46A3-97B5-07DFB153995F}" srcOrd="0" destOrd="0" parTransId="{749ED1C4-2D1B-4114-BC8D-185F33532FCF}" sibTransId="{F91E0D89-E439-403F-8BA4-E4364BBF2056}"/>
    <dgm:cxn modelId="{36C7CEE0-1548-4ED2-BB3C-5C43A966C54F}" type="presOf" srcId="{C571B1E9-47A9-45CF-A9AD-6D24C9B0ACD9}" destId="{CA048F48-E592-4DAC-8078-C8AD4BDA5998}" srcOrd="0" destOrd="0" presId="urn:microsoft.com/office/officeart/2005/8/layout/chevron2"/>
    <dgm:cxn modelId="{F95DBD06-02E4-49A6-B4B7-90E63517A7F6}" srcId="{88AFCD2B-D148-4CB8-B855-C190CDE5ED7D}" destId="{85201280-391E-489C-98C1-043368A7D9AF}" srcOrd="0" destOrd="0" parTransId="{451CA443-93BB-4BC8-9902-723F28528FA8}" sibTransId="{845580F0-8AD1-4783-8063-E2C4BBE461AE}"/>
    <dgm:cxn modelId="{9E437076-E21B-4F42-9956-6E1750B784BB}" type="presOf" srcId="{B865031F-351E-4757-8E9F-04D574387644}" destId="{59D33D13-8656-44B9-AEA3-F3F3554F7FC3}" srcOrd="0" destOrd="0" presId="urn:microsoft.com/office/officeart/2005/8/layout/chevron2"/>
    <dgm:cxn modelId="{0220BA55-9659-4DB3-B44A-C4D26E833B4D}" type="presOf" srcId="{137CB301-FE43-4CC5-9A65-01BCA6CB2444}" destId="{3822479E-D633-4F18-9FD8-1CB96B108E84}" srcOrd="0" destOrd="1" presId="urn:microsoft.com/office/officeart/2005/8/layout/chevron2"/>
    <dgm:cxn modelId="{BD7B2C73-EC9B-4A98-9C38-BE91935A4B23}" type="presOf" srcId="{BAB34229-E45D-4A49-9B3E-A936F91E8FBE}" destId="{62876C12-9925-4224-9181-4E2A6CDD7900}" srcOrd="0" destOrd="0" presId="urn:microsoft.com/office/officeart/2005/8/layout/chevron2"/>
    <dgm:cxn modelId="{A1D2EDB8-F316-4173-AB76-3C9CEEBDC7E0}" type="presOf" srcId="{C3336078-A237-4449-AE04-A66CADAC4034}" destId="{3240A776-8651-406C-9F6D-3AD055A17F5D}" srcOrd="0" destOrd="1" presId="urn:microsoft.com/office/officeart/2005/8/layout/chevron2"/>
    <dgm:cxn modelId="{7958A490-2FE5-4F92-ACEB-34A651C504A7}" type="presOf" srcId="{4B27E0A2-93BF-4863-A810-7B880576E0BB}" destId="{3822479E-D633-4F18-9FD8-1CB96B108E84}" srcOrd="0" destOrd="0" presId="urn:microsoft.com/office/officeart/2005/8/layout/chevron2"/>
    <dgm:cxn modelId="{ADDD08A3-ED2C-4FE6-BC2B-67F8FBDC12F2}" type="presOf" srcId="{B4FC3EA4-A675-4E83-94FF-6DC69CAFAEC6}" destId="{6543E1EC-B7FC-42F4-80BE-E574AD1329FD}" srcOrd="0" destOrd="1" presId="urn:microsoft.com/office/officeart/2005/8/layout/chevron2"/>
    <dgm:cxn modelId="{EAAC4B13-A691-411A-A01C-41E00D627649}" type="presOf" srcId="{85201280-391E-489C-98C1-043368A7D9AF}" destId="{3240A776-8651-406C-9F6D-3AD055A17F5D}" srcOrd="0" destOrd="0" presId="urn:microsoft.com/office/officeart/2005/8/layout/chevron2"/>
    <dgm:cxn modelId="{B5520215-55A2-441C-BEF1-3FF987628092}" srcId="{B865031F-351E-4757-8E9F-04D574387644}" destId="{BAB34229-E45D-4A49-9B3E-A936F91E8FBE}" srcOrd="1" destOrd="0" parTransId="{543CA49C-35F5-4864-A89A-B57CA64B0548}" sibTransId="{50FAD667-B1CC-4439-82D1-8B284317CCA3}"/>
    <dgm:cxn modelId="{85A8455B-E424-4415-A66F-4835CF2EC350}" srcId="{BAB34229-E45D-4A49-9B3E-A936F91E8FBE}" destId="{B4FC3EA4-A675-4E83-94FF-6DC69CAFAEC6}" srcOrd="1" destOrd="0" parTransId="{D76FAC91-D0A7-4CB1-BF84-3828FB20EA19}" sibTransId="{A390C006-BFA1-413F-B572-1F3A13EB29B1}"/>
    <dgm:cxn modelId="{0AAECC97-6A78-40F1-980B-B26D98E1F89A}" srcId="{B865031F-351E-4757-8E9F-04D574387644}" destId="{88AFCD2B-D148-4CB8-B855-C190CDE5ED7D}" srcOrd="0" destOrd="0" parTransId="{59BD996A-EC37-42E1-8EEA-F6C56812F7E7}" sibTransId="{253D6879-76D2-4E73-8C2E-F0F3EC3D106C}"/>
    <dgm:cxn modelId="{117D1060-8840-471B-AA07-79838FAD6FB8}" type="presOf" srcId="{88AFCD2B-D148-4CB8-B855-C190CDE5ED7D}" destId="{92CEE417-0760-4709-A2E1-A296345A1896}" srcOrd="0" destOrd="0" presId="urn:microsoft.com/office/officeart/2005/8/layout/chevron2"/>
    <dgm:cxn modelId="{E23F6068-3069-4C3D-A594-B4824D1CE6FB}" srcId="{B865031F-351E-4757-8E9F-04D574387644}" destId="{C571B1E9-47A9-45CF-A9AD-6D24C9B0ACD9}" srcOrd="2" destOrd="0" parTransId="{F5DEC4E9-2875-4F1F-AD0E-6AC6754F8C6B}" sibTransId="{5B702D38-BCD2-4B03-8CA6-675193A665AC}"/>
    <dgm:cxn modelId="{7DAFCBC4-6D27-4188-A90E-5B60269711A2}" srcId="{C571B1E9-47A9-45CF-A9AD-6D24C9B0ACD9}" destId="{4B27E0A2-93BF-4863-A810-7B880576E0BB}" srcOrd="0" destOrd="0" parTransId="{A30A59AA-AE85-422A-AE88-D4300616D0E5}" sibTransId="{66C59385-91D5-47F8-896A-D685F3B6C54B}"/>
    <dgm:cxn modelId="{BFC5BA6A-F1F0-4013-8E6C-8F7C53F1ECFF}" srcId="{C571B1E9-47A9-45CF-A9AD-6D24C9B0ACD9}" destId="{137CB301-FE43-4CC5-9A65-01BCA6CB2444}" srcOrd="1" destOrd="0" parTransId="{4B9B6B2E-C584-4633-8B12-B444700C3985}" sibTransId="{843565BA-071B-480F-9145-5960664C55AB}"/>
    <dgm:cxn modelId="{BA9AF780-42E1-4D1A-9581-55A25D6720FE}" type="presParOf" srcId="{59D33D13-8656-44B9-AEA3-F3F3554F7FC3}" destId="{B8C46E39-0B5C-46A4-B0CE-B9043C0CF3B7}" srcOrd="0" destOrd="0" presId="urn:microsoft.com/office/officeart/2005/8/layout/chevron2"/>
    <dgm:cxn modelId="{2308BE4D-8E77-478D-B17A-7AA9B0A4CD37}" type="presParOf" srcId="{B8C46E39-0B5C-46A4-B0CE-B9043C0CF3B7}" destId="{92CEE417-0760-4709-A2E1-A296345A1896}" srcOrd="0" destOrd="0" presId="urn:microsoft.com/office/officeart/2005/8/layout/chevron2"/>
    <dgm:cxn modelId="{DB75C17C-28A2-463B-A6AE-7E4896545755}" type="presParOf" srcId="{B8C46E39-0B5C-46A4-B0CE-B9043C0CF3B7}" destId="{3240A776-8651-406C-9F6D-3AD055A17F5D}" srcOrd="1" destOrd="0" presId="urn:microsoft.com/office/officeart/2005/8/layout/chevron2"/>
    <dgm:cxn modelId="{D7B57284-778D-409C-B8DA-F7DC169FAC0A}" type="presParOf" srcId="{59D33D13-8656-44B9-AEA3-F3F3554F7FC3}" destId="{D32C6FF1-B984-4036-8079-EF4A2C7AE48E}" srcOrd="1" destOrd="0" presId="urn:microsoft.com/office/officeart/2005/8/layout/chevron2"/>
    <dgm:cxn modelId="{A4FA4111-36F7-41D9-8581-B616D409700D}" type="presParOf" srcId="{59D33D13-8656-44B9-AEA3-F3F3554F7FC3}" destId="{178F4583-F958-493E-8C30-0966F0F64368}" srcOrd="2" destOrd="0" presId="urn:microsoft.com/office/officeart/2005/8/layout/chevron2"/>
    <dgm:cxn modelId="{09485F3F-191C-4795-AECB-3146157554DE}" type="presParOf" srcId="{178F4583-F958-493E-8C30-0966F0F64368}" destId="{62876C12-9925-4224-9181-4E2A6CDD7900}" srcOrd="0" destOrd="0" presId="urn:microsoft.com/office/officeart/2005/8/layout/chevron2"/>
    <dgm:cxn modelId="{A8B9BF5F-FAA5-4540-83D7-7E70121969D9}" type="presParOf" srcId="{178F4583-F958-493E-8C30-0966F0F64368}" destId="{6543E1EC-B7FC-42F4-80BE-E574AD1329FD}" srcOrd="1" destOrd="0" presId="urn:microsoft.com/office/officeart/2005/8/layout/chevron2"/>
    <dgm:cxn modelId="{9DF1AB06-F4A0-4063-9FFE-6AB2439277AA}" type="presParOf" srcId="{59D33D13-8656-44B9-AEA3-F3F3554F7FC3}" destId="{67026612-B22C-4F12-8916-3FE98CB53961}" srcOrd="3" destOrd="0" presId="urn:microsoft.com/office/officeart/2005/8/layout/chevron2"/>
    <dgm:cxn modelId="{93679CA5-D89F-4C83-89B6-22358C23FBB4}" type="presParOf" srcId="{59D33D13-8656-44B9-AEA3-F3F3554F7FC3}" destId="{3B2BBF3B-D4E2-4B2F-B469-F76DB64F71D4}" srcOrd="4" destOrd="0" presId="urn:microsoft.com/office/officeart/2005/8/layout/chevron2"/>
    <dgm:cxn modelId="{64D6DA15-8BBD-41AD-90EE-DEC011FF7A0A}" type="presParOf" srcId="{3B2BBF3B-D4E2-4B2F-B469-F76DB64F71D4}" destId="{CA048F48-E592-4DAC-8078-C8AD4BDA5998}" srcOrd="0" destOrd="0" presId="urn:microsoft.com/office/officeart/2005/8/layout/chevron2"/>
    <dgm:cxn modelId="{EE7872C2-B1B9-47DB-9501-909D7E93CA94}" type="presParOf" srcId="{3B2BBF3B-D4E2-4B2F-B469-F76DB64F71D4}" destId="{3822479E-D633-4F18-9FD8-1CB96B108E8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ED37940-590E-40D7-A4A4-DFE5F11CEF27}" type="doc">
      <dgm:prSet loTypeId="urn:microsoft.com/office/officeart/2005/8/layout/radial4" loCatId="relationship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pPr latinLnBrk="1"/>
          <a:endParaRPr lang="ko-KR" altLang="en-US"/>
        </a:p>
      </dgm:t>
    </dgm:pt>
    <dgm:pt modelId="{BC8E27F9-48FC-45AF-8C6A-00572F308176}">
      <dgm:prSet phldrT="[텍스트]" custT="1"/>
      <dgm:spPr/>
      <dgm:t>
        <a:bodyPr/>
        <a:lstStyle/>
        <a:p>
          <a:pPr latinLnBrk="1"/>
          <a:endParaRPr lang="en-US" altLang="ko-KR" sz="1800" dirty="0" smtClean="0"/>
        </a:p>
        <a:p>
          <a:pPr latinLnBrk="1"/>
          <a:r>
            <a:rPr lang="ko-KR" altLang="en-US" sz="1800" dirty="0" smtClean="0"/>
            <a:t>여성들의 체격이 점점 커지고</a:t>
          </a:r>
          <a:r>
            <a:rPr lang="en-US" altLang="ko-KR" sz="1800" dirty="0" smtClean="0"/>
            <a:t>, </a:t>
          </a:r>
          <a:r>
            <a:rPr lang="ko-KR" altLang="en-US" sz="1800" dirty="0" smtClean="0"/>
            <a:t>신부가 예복으로  振袖를 준비해가는 관습이 없어지면서 시판되고 있는 振袖 길이는 대부분 </a:t>
          </a:r>
          <a:r>
            <a:rPr lang="ko-KR" altLang="en-US" sz="1800" dirty="0" err="1" smtClean="0"/>
            <a:t>大振袖</a:t>
          </a:r>
          <a:r>
            <a:rPr lang="en-US" altLang="ko-KR" sz="1800" dirty="0" smtClean="0"/>
            <a:t>.</a:t>
          </a:r>
        </a:p>
        <a:p>
          <a:pPr latinLnBrk="1"/>
          <a:r>
            <a:rPr lang="ko-KR" altLang="en-US" sz="1800" dirty="0" smtClean="0"/>
            <a:t>겉옷과  같은 감으로 </a:t>
          </a:r>
          <a:r>
            <a:rPr lang="ko-KR" altLang="en-US" sz="1800" dirty="0" err="1" smtClean="0"/>
            <a:t>안단을</a:t>
          </a:r>
          <a:r>
            <a:rPr lang="ko-KR" altLang="en-US" sz="1800" dirty="0" smtClean="0"/>
            <a:t> 대어 예복용으로 입는 경우가 많음</a:t>
          </a:r>
          <a:r>
            <a:rPr lang="en-US" altLang="ko-KR" sz="1800" dirty="0" smtClean="0"/>
            <a:t>.</a:t>
          </a:r>
          <a:endParaRPr lang="ko-KR" altLang="en-US" sz="1800" dirty="0" smtClean="0"/>
        </a:p>
        <a:p>
          <a:pPr latinLnBrk="1"/>
          <a:endParaRPr lang="ko-KR" altLang="en-US" sz="1500" dirty="0"/>
        </a:p>
      </dgm:t>
    </dgm:pt>
    <dgm:pt modelId="{12FD1878-753E-4062-AC8E-98D2B81C4338}" type="parTrans" cxnId="{ACAC4A53-7080-4D42-9E9E-C6AC64810FD3}">
      <dgm:prSet/>
      <dgm:spPr/>
      <dgm:t>
        <a:bodyPr/>
        <a:lstStyle/>
        <a:p>
          <a:pPr latinLnBrk="1"/>
          <a:endParaRPr lang="ko-KR" altLang="en-US"/>
        </a:p>
      </dgm:t>
    </dgm:pt>
    <dgm:pt modelId="{D49FE14E-2227-43FD-811B-DF1206921179}" type="sibTrans" cxnId="{ACAC4A53-7080-4D42-9E9E-C6AC64810FD3}">
      <dgm:prSet/>
      <dgm:spPr/>
      <dgm:t>
        <a:bodyPr/>
        <a:lstStyle/>
        <a:p>
          <a:pPr latinLnBrk="1"/>
          <a:endParaRPr lang="ko-KR" altLang="en-US"/>
        </a:p>
      </dgm:t>
    </dgm:pt>
    <dgm:pt modelId="{C11DA7A8-76B3-47CB-9D8F-D7BA78D6C214}">
      <dgm:prSet phldrT="[텍스트]" custT="1"/>
      <dgm:spPr/>
      <dgm:t>
        <a:bodyPr/>
        <a:lstStyle/>
        <a:p>
          <a:pPr latinLnBrk="1"/>
          <a:r>
            <a:rPr lang="ko-KR" altLang="en-US" sz="2400" b="1" dirty="0" err="1" smtClean="0"/>
            <a:t>大振袖</a:t>
          </a:r>
          <a:r>
            <a:rPr lang="en-US" altLang="ko-KR" sz="2400" b="1" dirty="0" smtClean="0"/>
            <a:t>(</a:t>
          </a:r>
          <a:r>
            <a:rPr lang="ko-KR" altLang="en-US" sz="2400" b="1" dirty="0" smtClean="0"/>
            <a:t>おおふりそで</a:t>
          </a:r>
          <a:r>
            <a:rPr lang="en-US" altLang="ko-KR" sz="2400" b="1" dirty="0" smtClean="0"/>
            <a:t>)</a:t>
          </a:r>
          <a:endParaRPr lang="ko-KR" altLang="en-US" sz="2400" b="1" dirty="0" smtClean="0"/>
        </a:p>
        <a:p>
          <a:pPr latinLnBrk="1"/>
          <a:r>
            <a:rPr lang="ko-KR" altLang="en-US" sz="1800" dirty="0" smtClean="0"/>
            <a:t>소매가 복사뼈까지 길이</a:t>
          </a:r>
          <a:r>
            <a:rPr lang="en-US" altLang="ko-KR" sz="1800" dirty="0" smtClean="0"/>
            <a:t>.</a:t>
          </a:r>
          <a:endParaRPr lang="ko-KR" altLang="en-US" sz="1800" dirty="0" smtClean="0"/>
        </a:p>
        <a:p>
          <a:pPr latinLnBrk="1"/>
          <a:r>
            <a:rPr lang="ko-KR" altLang="en-US" sz="1800" dirty="0" smtClean="0"/>
            <a:t>  결혼식</a:t>
          </a:r>
          <a:r>
            <a:rPr lang="en-US" altLang="ko-KR" sz="1800" dirty="0" smtClean="0"/>
            <a:t>, </a:t>
          </a:r>
          <a:r>
            <a:rPr lang="ko-KR" altLang="en-US" sz="1800" dirty="0" smtClean="0"/>
            <a:t>피로연 </a:t>
          </a:r>
          <a:r>
            <a:rPr lang="en-US" altLang="ko-KR" sz="1800" dirty="0" smtClean="0"/>
            <a:t>– </a:t>
          </a:r>
          <a:r>
            <a:rPr lang="ko-KR" altLang="en-US" sz="1800" dirty="0" smtClean="0"/>
            <a:t>신부예복</a:t>
          </a:r>
          <a:r>
            <a:rPr lang="en-US" altLang="ko-KR" sz="1800" dirty="0" smtClean="0"/>
            <a:t>.</a:t>
          </a:r>
          <a:endParaRPr lang="ko-KR" altLang="en-US" sz="1800" dirty="0"/>
        </a:p>
      </dgm:t>
    </dgm:pt>
    <dgm:pt modelId="{7DF56BCA-06B7-4A3C-AD20-098E674B8F69}" type="parTrans" cxnId="{CA504793-005A-4D04-A31F-66891AD27F90}">
      <dgm:prSet/>
      <dgm:spPr/>
      <dgm:t>
        <a:bodyPr/>
        <a:lstStyle/>
        <a:p>
          <a:pPr latinLnBrk="1"/>
          <a:endParaRPr lang="ko-KR" altLang="en-US"/>
        </a:p>
      </dgm:t>
    </dgm:pt>
    <dgm:pt modelId="{9FEF6542-4CF4-4DD9-AA34-8A0111BC12DA}" type="sibTrans" cxnId="{CA504793-005A-4D04-A31F-66891AD27F90}">
      <dgm:prSet/>
      <dgm:spPr/>
      <dgm:t>
        <a:bodyPr/>
        <a:lstStyle/>
        <a:p>
          <a:pPr latinLnBrk="1"/>
          <a:endParaRPr lang="ko-KR" altLang="en-US"/>
        </a:p>
      </dgm:t>
    </dgm:pt>
    <dgm:pt modelId="{C3C0235B-2A31-4FD1-9A29-30025C023536}">
      <dgm:prSet phldrT="[텍스트]" custT="1"/>
      <dgm:spPr/>
      <dgm:t>
        <a:bodyPr/>
        <a:lstStyle/>
        <a:p>
          <a:pPr latinLnBrk="1"/>
          <a:r>
            <a:rPr lang="ko-KR" altLang="en-US" sz="2400" b="1" dirty="0" err="1" smtClean="0"/>
            <a:t>中振袖</a:t>
          </a:r>
          <a:r>
            <a:rPr lang="en-US" altLang="ko-KR" sz="2400" b="1" dirty="0" smtClean="0"/>
            <a:t>(</a:t>
          </a:r>
          <a:r>
            <a:rPr lang="ko-KR" altLang="en-US" sz="2400" b="1" dirty="0" smtClean="0"/>
            <a:t>なかふりそで</a:t>
          </a:r>
          <a:r>
            <a:rPr lang="en-US" altLang="ko-KR" sz="2400" b="1" dirty="0" smtClean="0"/>
            <a:t>)</a:t>
          </a:r>
          <a:endParaRPr lang="ko-KR" altLang="en-US" sz="2400" b="1" dirty="0" smtClean="0"/>
        </a:p>
        <a:p>
          <a:pPr latinLnBrk="1"/>
          <a:r>
            <a:rPr lang="ko-KR" altLang="en-US" sz="1800" dirty="0" smtClean="0"/>
            <a:t>무릎과 복사뼈 중간 정도 길이</a:t>
          </a:r>
          <a:r>
            <a:rPr lang="en-US" altLang="ko-KR" sz="1800" dirty="0" smtClean="0"/>
            <a:t>.</a:t>
          </a:r>
          <a:endParaRPr lang="ko-KR" altLang="en-US" sz="1800" dirty="0" smtClean="0"/>
        </a:p>
        <a:p>
          <a:pPr latinLnBrk="1"/>
          <a:r>
            <a:rPr lang="ko-KR" altLang="en-US" sz="1800" dirty="0" smtClean="0"/>
            <a:t>성인식</a:t>
          </a:r>
          <a:r>
            <a:rPr lang="en-US" altLang="ko-KR" sz="1800" dirty="0" smtClean="0"/>
            <a:t>, </a:t>
          </a:r>
          <a:r>
            <a:rPr lang="ko-KR" altLang="en-US" sz="1800" dirty="0" smtClean="0"/>
            <a:t>졸업식</a:t>
          </a:r>
          <a:r>
            <a:rPr lang="en-US" altLang="ko-KR" sz="1800" dirty="0" smtClean="0"/>
            <a:t>, </a:t>
          </a:r>
          <a:r>
            <a:rPr lang="ko-KR" altLang="en-US" sz="1800" dirty="0" smtClean="0"/>
            <a:t>파티</a:t>
          </a:r>
          <a:endParaRPr lang="ko-KR" altLang="en-US" sz="1800" dirty="0"/>
        </a:p>
      </dgm:t>
    </dgm:pt>
    <dgm:pt modelId="{C82AA6BB-317A-45D3-AC23-AF8CA92302F7}" type="parTrans" cxnId="{55A7B5A6-F916-49BB-BAF5-6F8E1DE6105C}">
      <dgm:prSet/>
      <dgm:spPr/>
      <dgm:t>
        <a:bodyPr/>
        <a:lstStyle/>
        <a:p>
          <a:pPr latinLnBrk="1"/>
          <a:endParaRPr lang="ko-KR" altLang="en-US"/>
        </a:p>
      </dgm:t>
    </dgm:pt>
    <dgm:pt modelId="{EC073080-03AE-49FF-9EB3-812F59323350}" type="sibTrans" cxnId="{55A7B5A6-F916-49BB-BAF5-6F8E1DE6105C}">
      <dgm:prSet/>
      <dgm:spPr/>
      <dgm:t>
        <a:bodyPr/>
        <a:lstStyle/>
        <a:p>
          <a:pPr latinLnBrk="1"/>
          <a:endParaRPr lang="ko-KR" altLang="en-US"/>
        </a:p>
      </dgm:t>
    </dgm:pt>
    <dgm:pt modelId="{4DD2402D-3050-453F-986B-201587C7862C}" type="pres">
      <dgm:prSet presAssocID="{8ED37940-590E-40D7-A4A4-DFE5F11CEF2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E234879-B56F-4062-AC97-730753364229}" type="pres">
      <dgm:prSet presAssocID="{BC8E27F9-48FC-45AF-8C6A-00572F308176}" presName="centerShape" presStyleLbl="node0" presStyleIdx="0" presStyleCnt="1" custScaleX="206961" custScaleY="148180" custLinFactNeighborX="27244" custLinFactNeighborY="-11500"/>
      <dgm:spPr/>
      <dgm:t>
        <a:bodyPr/>
        <a:lstStyle/>
        <a:p>
          <a:pPr latinLnBrk="1"/>
          <a:endParaRPr lang="ko-KR" altLang="en-US"/>
        </a:p>
      </dgm:t>
    </dgm:pt>
    <dgm:pt modelId="{8CCCD555-1C02-41EF-B036-84868C64E00B}" type="pres">
      <dgm:prSet presAssocID="{7DF56BCA-06B7-4A3C-AD20-098E674B8F69}" presName="parTrans" presStyleLbl="bgSibTrans2D1" presStyleIdx="0" presStyleCnt="2" custLinFactNeighborX="27044" custLinFactNeighborY="-7974" custRadScaleRad="280639" custRadScaleInc="-2147483648"/>
      <dgm:spPr/>
      <dgm:t>
        <a:bodyPr/>
        <a:lstStyle/>
        <a:p>
          <a:pPr latinLnBrk="1"/>
          <a:endParaRPr lang="ko-KR" altLang="en-US"/>
        </a:p>
      </dgm:t>
    </dgm:pt>
    <dgm:pt modelId="{906DC73F-0D63-4EB7-BBC4-C973D4541D48}" type="pres">
      <dgm:prSet presAssocID="{C11DA7A8-76B3-47CB-9D8F-D7BA78D6C214}" presName="node" presStyleLbl="node1" presStyleIdx="0" presStyleCnt="2" custScaleX="166249" custScaleY="87545" custRadScaleRad="89328" custRadScaleInc="-74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4E5DDF5-7B0B-4C91-A585-F6E7B89A8895}" type="pres">
      <dgm:prSet presAssocID="{C82AA6BB-317A-45D3-AC23-AF8CA92302F7}" presName="parTrans" presStyleLbl="bgSibTrans2D1" presStyleIdx="1" presStyleCnt="2" custLinFactNeighborX="27667" custLinFactNeighborY="-10445" custRadScaleRad="280639" custRadScaleInc="-2147483648"/>
      <dgm:spPr/>
      <dgm:t>
        <a:bodyPr/>
        <a:lstStyle/>
        <a:p>
          <a:pPr latinLnBrk="1"/>
          <a:endParaRPr lang="ko-KR" altLang="en-US"/>
        </a:p>
      </dgm:t>
    </dgm:pt>
    <dgm:pt modelId="{23F111FC-68DC-438B-97D1-6A15C9B35317}" type="pres">
      <dgm:prSet presAssocID="{C3C0235B-2A31-4FD1-9A29-30025C023536}" presName="node" presStyleLbl="node1" presStyleIdx="1" presStyleCnt="2" custScaleX="166249" custScaleY="87545" custRadScaleRad="73640" custRadScaleInc="-16737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CA504793-005A-4D04-A31F-66891AD27F90}" srcId="{BC8E27F9-48FC-45AF-8C6A-00572F308176}" destId="{C11DA7A8-76B3-47CB-9D8F-D7BA78D6C214}" srcOrd="0" destOrd="0" parTransId="{7DF56BCA-06B7-4A3C-AD20-098E674B8F69}" sibTransId="{9FEF6542-4CF4-4DD9-AA34-8A0111BC12DA}"/>
    <dgm:cxn modelId="{15E7A0D3-5EEF-4EA6-B1A8-95A0CE4F9DC3}" type="presOf" srcId="{7DF56BCA-06B7-4A3C-AD20-098E674B8F69}" destId="{8CCCD555-1C02-41EF-B036-84868C64E00B}" srcOrd="0" destOrd="0" presId="urn:microsoft.com/office/officeart/2005/8/layout/radial4"/>
    <dgm:cxn modelId="{6AEBDB60-6043-4482-A27C-8C7C10D9C5A8}" type="presOf" srcId="{C11DA7A8-76B3-47CB-9D8F-D7BA78D6C214}" destId="{906DC73F-0D63-4EB7-BBC4-C973D4541D48}" srcOrd="0" destOrd="0" presId="urn:microsoft.com/office/officeart/2005/8/layout/radial4"/>
    <dgm:cxn modelId="{93E06994-B6D1-4139-B20C-6A1481AD7BD5}" type="presOf" srcId="{C3C0235B-2A31-4FD1-9A29-30025C023536}" destId="{23F111FC-68DC-438B-97D1-6A15C9B35317}" srcOrd="0" destOrd="0" presId="urn:microsoft.com/office/officeart/2005/8/layout/radial4"/>
    <dgm:cxn modelId="{8FF64B96-6075-4486-92AD-62E9AB718CAB}" type="presOf" srcId="{BC8E27F9-48FC-45AF-8C6A-00572F308176}" destId="{0E234879-B56F-4062-AC97-730753364229}" srcOrd="0" destOrd="0" presId="urn:microsoft.com/office/officeart/2005/8/layout/radial4"/>
    <dgm:cxn modelId="{ACAC4A53-7080-4D42-9E9E-C6AC64810FD3}" srcId="{8ED37940-590E-40D7-A4A4-DFE5F11CEF27}" destId="{BC8E27F9-48FC-45AF-8C6A-00572F308176}" srcOrd="0" destOrd="0" parTransId="{12FD1878-753E-4062-AC8E-98D2B81C4338}" sibTransId="{D49FE14E-2227-43FD-811B-DF1206921179}"/>
    <dgm:cxn modelId="{728C1CC2-A78A-4E0F-84D6-0D0DA60F1843}" type="presOf" srcId="{8ED37940-590E-40D7-A4A4-DFE5F11CEF27}" destId="{4DD2402D-3050-453F-986B-201587C7862C}" srcOrd="0" destOrd="0" presId="urn:microsoft.com/office/officeart/2005/8/layout/radial4"/>
    <dgm:cxn modelId="{55A7B5A6-F916-49BB-BAF5-6F8E1DE6105C}" srcId="{BC8E27F9-48FC-45AF-8C6A-00572F308176}" destId="{C3C0235B-2A31-4FD1-9A29-30025C023536}" srcOrd="1" destOrd="0" parTransId="{C82AA6BB-317A-45D3-AC23-AF8CA92302F7}" sibTransId="{EC073080-03AE-49FF-9EB3-812F59323350}"/>
    <dgm:cxn modelId="{03056591-A64C-4AF3-B3E8-3C290AEEAD4F}" type="presOf" srcId="{C82AA6BB-317A-45D3-AC23-AF8CA92302F7}" destId="{74E5DDF5-7B0B-4C91-A585-F6E7B89A8895}" srcOrd="0" destOrd="0" presId="urn:microsoft.com/office/officeart/2005/8/layout/radial4"/>
    <dgm:cxn modelId="{6C449D42-ED1C-4DFB-90FA-B6A5B7CC7F67}" type="presParOf" srcId="{4DD2402D-3050-453F-986B-201587C7862C}" destId="{0E234879-B56F-4062-AC97-730753364229}" srcOrd="0" destOrd="0" presId="urn:microsoft.com/office/officeart/2005/8/layout/radial4"/>
    <dgm:cxn modelId="{1FBBA873-6DA5-408F-8D9E-9CB989DB049E}" type="presParOf" srcId="{4DD2402D-3050-453F-986B-201587C7862C}" destId="{8CCCD555-1C02-41EF-B036-84868C64E00B}" srcOrd="1" destOrd="0" presId="urn:microsoft.com/office/officeart/2005/8/layout/radial4"/>
    <dgm:cxn modelId="{44108B7A-3294-4294-8407-80BABB205600}" type="presParOf" srcId="{4DD2402D-3050-453F-986B-201587C7862C}" destId="{906DC73F-0D63-4EB7-BBC4-C973D4541D48}" srcOrd="2" destOrd="0" presId="urn:microsoft.com/office/officeart/2005/8/layout/radial4"/>
    <dgm:cxn modelId="{E29CE8F5-E336-4988-B331-0B22BE4EA39B}" type="presParOf" srcId="{4DD2402D-3050-453F-986B-201587C7862C}" destId="{74E5DDF5-7B0B-4C91-A585-F6E7B89A8895}" srcOrd="3" destOrd="0" presId="urn:microsoft.com/office/officeart/2005/8/layout/radial4"/>
    <dgm:cxn modelId="{1A07EC83-0661-4755-BE34-6136528ECBC5}" type="presParOf" srcId="{4DD2402D-3050-453F-986B-201587C7862C}" destId="{23F111FC-68DC-438B-97D1-6A15C9B35317}" srcOrd="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DEA3930-A7B4-4BB3-AC9D-F0C7387A6BEC}">
      <dsp:nvSpPr>
        <dsp:cNvPr id="0" name=""/>
        <dsp:cNvSpPr/>
      </dsp:nvSpPr>
      <dsp:spPr>
        <a:xfrm>
          <a:off x="1388563" y="0"/>
          <a:ext cx="5755242" cy="91826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285750" lvl="1" indent="-285750" algn="l" defTabSz="12446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2800" kern="1200" dirty="0" smtClean="0"/>
            <a:t>중앙집권을 하는 </a:t>
          </a:r>
          <a:r>
            <a:rPr lang="ko-KR" altLang="en-US" sz="2800" kern="1200" dirty="0" err="1" smtClean="0"/>
            <a:t>쇼군의</a:t>
          </a:r>
          <a:r>
            <a:rPr lang="ko-KR" altLang="en-US" sz="2800" kern="1200" dirty="0" smtClean="0"/>
            <a:t> </a:t>
          </a:r>
          <a:r>
            <a:rPr lang="en-US" altLang="ko-KR" sz="2800" kern="1200" dirty="0" smtClean="0"/>
            <a:t>&lt;</a:t>
          </a:r>
          <a:r>
            <a:rPr lang="ko-KR" altLang="en-US" sz="2800" kern="1200" dirty="0" smtClean="0"/>
            <a:t>막부</a:t>
          </a:r>
          <a:r>
            <a:rPr lang="en-US" altLang="ko-KR" sz="2800" kern="1200" dirty="0" smtClean="0"/>
            <a:t>&gt;</a:t>
          </a:r>
          <a:endParaRPr lang="ko-KR" altLang="en-US" sz="2800" kern="1200" dirty="0"/>
        </a:p>
      </dsp:txBody>
      <dsp:txXfrm>
        <a:off x="1388563" y="0"/>
        <a:ext cx="5755242" cy="918264"/>
      </dsp:txXfrm>
    </dsp:sp>
    <dsp:sp modelId="{F987E5EB-1419-4D6F-AAC4-4B6B9B2DEBA2}">
      <dsp:nvSpPr>
        <dsp:cNvPr id="0" name=""/>
        <dsp:cNvSpPr/>
      </dsp:nvSpPr>
      <dsp:spPr>
        <a:xfrm>
          <a:off x="459850" y="235"/>
          <a:ext cx="897484" cy="9182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400" kern="1200" dirty="0" smtClean="0"/>
            <a:t>막</a:t>
          </a:r>
          <a:endParaRPr lang="ko-KR" altLang="en-US" sz="3400" kern="1200" dirty="0"/>
        </a:p>
      </dsp:txBody>
      <dsp:txXfrm>
        <a:off x="459850" y="235"/>
        <a:ext cx="897484" cy="918264"/>
      </dsp:txXfrm>
    </dsp:sp>
    <dsp:sp modelId="{B15DACAA-14B7-4B1E-A1E6-D6CC9D5D1F86}">
      <dsp:nvSpPr>
        <dsp:cNvPr id="0" name=""/>
        <dsp:cNvSpPr/>
      </dsp:nvSpPr>
      <dsp:spPr>
        <a:xfrm>
          <a:off x="1388563" y="1010087"/>
          <a:ext cx="5755242" cy="91826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285750" lvl="1" indent="-285750" algn="l" defTabSz="12446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2800" kern="1200" dirty="0" smtClean="0"/>
            <a:t>지방영주들의 </a:t>
          </a:r>
          <a:r>
            <a:rPr lang="en-US" altLang="ko-KR" sz="2800" kern="1200" dirty="0" smtClean="0"/>
            <a:t>&lt;</a:t>
          </a:r>
          <a:r>
            <a:rPr lang="ko-KR" altLang="en-US" sz="2800" kern="1200" dirty="0" smtClean="0"/>
            <a:t>영지</a:t>
          </a:r>
          <a:r>
            <a:rPr lang="en-US" altLang="ko-KR" sz="2800" kern="1200" dirty="0" smtClean="0"/>
            <a:t>&gt;</a:t>
          </a:r>
          <a:endParaRPr lang="ko-KR" altLang="en-US" sz="2800" kern="1200" dirty="0"/>
        </a:p>
      </dsp:txBody>
      <dsp:txXfrm>
        <a:off x="1388563" y="1010087"/>
        <a:ext cx="5755242" cy="918264"/>
      </dsp:txXfrm>
    </dsp:sp>
    <dsp:sp modelId="{F50D894F-9C74-40C4-8B7C-361CAFA893FD}">
      <dsp:nvSpPr>
        <dsp:cNvPr id="0" name=""/>
        <dsp:cNvSpPr/>
      </dsp:nvSpPr>
      <dsp:spPr>
        <a:xfrm>
          <a:off x="459850" y="1010326"/>
          <a:ext cx="897484" cy="9182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400" kern="1200" dirty="0" smtClean="0"/>
            <a:t>번</a:t>
          </a:r>
          <a:endParaRPr lang="ko-KR" altLang="en-US" sz="3400" kern="1200" dirty="0"/>
        </a:p>
      </dsp:txBody>
      <dsp:txXfrm>
        <a:off x="459850" y="1010326"/>
        <a:ext cx="897484" cy="91826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C8EA4F8-058E-4D7F-A5DB-07F9D7B452E2}">
      <dsp:nvSpPr>
        <dsp:cNvPr id="0" name=""/>
        <dsp:cNvSpPr/>
      </dsp:nvSpPr>
      <dsp:spPr>
        <a:xfrm>
          <a:off x="3161131" y="0"/>
          <a:ext cx="2107421" cy="1339462"/>
        </a:xfrm>
        <a:prstGeom prst="trapezoid">
          <a:avLst>
            <a:gd name="adj" fmla="val 78667"/>
          </a:avLst>
        </a:prstGeom>
        <a:gradFill rotWithShape="0">
          <a:gsLst>
            <a:gs pos="50000">
              <a:schemeClr val="accent5">
                <a:hueOff val="0"/>
                <a:satOff val="0"/>
                <a:lumOff val="0"/>
                <a:alphaOff val="0"/>
                <a:tint val="100000"/>
                <a:shade val="50000"/>
                <a:hueMod val="100000"/>
                <a:sat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75000"/>
                <a:shade val="100000"/>
                <a:hueMod val="100000"/>
                <a:satMod val="100000"/>
              </a:schemeClr>
            </a:gs>
          </a:gsLst>
          <a:lin ang="13500000" scaled="1"/>
        </a:gradFill>
        <a:ln>
          <a:noFill/>
        </a:ln>
        <a:effectLst>
          <a:outerShdw blurRad="63500" dist="63500" dir="600000" sx="96000" sy="96000" rotWithShape="0">
            <a:srgbClr val="0F0F0F">
              <a:alpha val="78431"/>
            </a:srgbClr>
          </a:outerShdw>
        </a:effectLst>
        <a:scene3d>
          <a:camera prst="orthographicFront" fov="0">
            <a:rot lat="0" lon="0" rev="0"/>
          </a:camera>
          <a:lightRig rig="twoPt" dir="t">
            <a:rot lat="0" lon="600000" rev="5100000"/>
          </a:lightRig>
        </a:scene3d>
        <a:sp3d prstMaterial="plastic">
          <a:bevelT w="114300" h="114300"/>
          <a:contourClr>
            <a:srgbClr val="FFFFFF">
              <a:alpha val="0"/>
            </a:s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100" kern="1200" dirty="0" smtClean="0"/>
            <a:t>무사</a:t>
          </a:r>
          <a:endParaRPr lang="ko-KR" altLang="en-US" sz="3100" kern="1200" dirty="0"/>
        </a:p>
      </dsp:txBody>
      <dsp:txXfrm>
        <a:off x="3161131" y="0"/>
        <a:ext cx="2107421" cy="1339462"/>
      </dsp:txXfrm>
    </dsp:sp>
    <dsp:sp modelId="{B8E66C25-18BA-4838-9FF4-9A546202ECC1}">
      <dsp:nvSpPr>
        <dsp:cNvPr id="0" name=""/>
        <dsp:cNvSpPr/>
      </dsp:nvSpPr>
      <dsp:spPr>
        <a:xfrm>
          <a:off x="2107421" y="1339462"/>
          <a:ext cx="4214842" cy="1339462"/>
        </a:xfrm>
        <a:prstGeom prst="trapezoid">
          <a:avLst>
            <a:gd name="adj" fmla="val 78667"/>
          </a:avLst>
        </a:prstGeom>
        <a:gradFill rotWithShape="0">
          <a:gsLst>
            <a:gs pos="50000">
              <a:schemeClr val="accent5">
                <a:hueOff val="-2765350"/>
                <a:satOff val="1275"/>
                <a:lumOff val="5686"/>
                <a:alphaOff val="0"/>
                <a:tint val="100000"/>
                <a:shade val="50000"/>
                <a:hueMod val="100000"/>
                <a:satMod val="100000"/>
              </a:schemeClr>
            </a:gs>
            <a:gs pos="100000">
              <a:schemeClr val="accent5">
                <a:hueOff val="-2765350"/>
                <a:satOff val="1275"/>
                <a:lumOff val="5686"/>
                <a:alphaOff val="0"/>
                <a:tint val="75000"/>
                <a:shade val="100000"/>
                <a:hueMod val="100000"/>
                <a:satMod val="100000"/>
              </a:schemeClr>
            </a:gs>
          </a:gsLst>
          <a:lin ang="13500000" scaled="1"/>
        </a:gradFill>
        <a:ln>
          <a:noFill/>
        </a:ln>
        <a:effectLst>
          <a:outerShdw blurRad="63500" dist="63500" dir="600000" sx="96000" sy="96000" rotWithShape="0">
            <a:srgbClr val="0F0F0F">
              <a:alpha val="78431"/>
            </a:srgbClr>
          </a:outerShdw>
        </a:effectLst>
        <a:scene3d>
          <a:camera prst="orthographicFront" fov="0">
            <a:rot lat="0" lon="0" rev="0"/>
          </a:camera>
          <a:lightRig rig="twoPt" dir="t">
            <a:rot lat="0" lon="600000" rev="5100000"/>
          </a:lightRig>
        </a:scene3d>
        <a:sp3d prstMaterial="plastic">
          <a:bevelT w="114300" h="114300"/>
          <a:contourClr>
            <a:srgbClr val="FFFFFF">
              <a:alpha val="0"/>
            </a:s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100" kern="1200" dirty="0" smtClean="0"/>
            <a:t>상인</a:t>
          </a:r>
          <a:r>
            <a:rPr lang="en-US" altLang="ko-KR" sz="3100" kern="1200" dirty="0" smtClean="0"/>
            <a:t>․</a:t>
          </a:r>
          <a:r>
            <a:rPr lang="ko-KR" altLang="en-US" sz="3100" kern="1200" dirty="0" smtClean="0"/>
            <a:t>수공업자</a:t>
          </a:r>
          <a:r>
            <a:rPr lang="en-US" altLang="ko-KR" sz="3100" kern="1200" dirty="0" smtClean="0"/>
            <a:t>(</a:t>
          </a:r>
          <a:r>
            <a:rPr lang="ko-KR" altLang="en-US" sz="3100" kern="1200" dirty="0" smtClean="0"/>
            <a:t>町人</a:t>
          </a:r>
          <a:r>
            <a:rPr lang="en-US" altLang="ko-KR" sz="3100" kern="1200" dirty="0" smtClean="0"/>
            <a:t>-</a:t>
          </a:r>
          <a:r>
            <a:rPr lang="ko-KR" altLang="en-US" sz="3100" kern="1200" dirty="0" err="1" smtClean="0"/>
            <a:t>쵸오닌</a:t>
          </a:r>
          <a:r>
            <a:rPr lang="en-US" altLang="ko-KR" sz="3100" kern="1200" dirty="0" smtClean="0"/>
            <a:t>)</a:t>
          </a:r>
          <a:endParaRPr lang="ko-KR" altLang="en-US" sz="3100" kern="1200" dirty="0"/>
        </a:p>
      </dsp:txBody>
      <dsp:txXfrm>
        <a:off x="2845018" y="1339462"/>
        <a:ext cx="2739647" cy="1339462"/>
      </dsp:txXfrm>
    </dsp:sp>
    <dsp:sp modelId="{6F31173E-E0F8-4E79-BC9F-DDA397BC6E41}">
      <dsp:nvSpPr>
        <dsp:cNvPr id="0" name=""/>
        <dsp:cNvSpPr/>
      </dsp:nvSpPr>
      <dsp:spPr>
        <a:xfrm>
          <a:off x="1053710" y="2678925"/>
          <a:ext cx="6322263" cy="1339462"/>
        </a:xfrm>
        <a:prstGeom prst="trapezoid">
          <a:avLst>
            <a:gd name="adj" fmla="val 78667"/>
          </a:avLst>
        </a:prstGeom>
        <a:gradFill rotWithShape="0">
          <a:gsLst>
            <a:gs pos="50000">
              <a:schemeClr val="accent5">
                <a:hueOff val="-5530700"/>
                <a:satOff val="2551"/>
                <a:lumOff val="11372"/>
                <a:alphaOff val="0"/>
                <a:tint val="100000"/>
                <a:shade val="50000"/>
                <a:hueMod val="100000"/>
                <a:satMod val="100000"/>
              </a:schemeClr>
            </a:gs>
            <a:gs pos="100000">
              <a:schemeClr val="accent5">
                <a:hueOff val="-5530700"/>
                <a:satOff val="2551"/>
                <a:lumOff val="11372"/>
                <a:alphaOff val="0"/>
                <a:tint val="75000"/>
                <a:shade val="100000"/>
                <a:hueMod val="100000"/>
                <a:satMod val="100000"/>
              </a:schemeClr>
            </a:gs>
          </a:gsLst>
          <a:lin ang="13500000" scaled="1"/>
        </a:gradFill>
        <a:ln>
          <a:noFill/>
        </a:ln>
        <a:effectLst>
          <a:outerShdw blurRad="63500" dist="63500" dir="600000" sx="96000" sy="96000" rotWithShape="0">
            <a:srgbClr val="0F0F0F">
              <a:alpha val="78431"/>
            </a:srgbClr>
          </a:outerShdw>
        </a:effectLst>
        <a:scene3d>
          <a:camera prst="orthographicFront" fov="0">
            <a:rot lat="0" lon="0" rev="0"/>
          </a:camera>
          <a:lightRig rig="twoPt" dir="t">
            <a:rot lat="0" lon="600000" rev="5100000"/>
          </a:lightRig>
        </a:scene3d>
        <a:sp3d prstMaterial="plastic">
          <a:bevelT w="114300" h="114300"/>
          <a:contourClr>
            <a:srgbClr val="FFFFFF">
              <a:alpha val="0"/>
            </a:s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1">
          <a:noAutofit/>
        </a:bodyPr>
        <a:lstStyle/>
        <a:p>
          <a:pPr lvl="0" algn="ctr" defTabSz="13779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100" kern="1200" smtClean="0"/>
            <a:t>농민</a:t>
          </a:r>
          <a:r>
            <a:rPr lang="en-US" altLang="ko-KR" sz="3100" kern="1200" smtClean="0"/>
            <a:t>(</a:t>
          </a:r>
          <a:r>
            <a:rPr lang="ko-KR" altLang="en-US" sz="3100" kern="1200" smtClean="0"/>
            <a:t>百姓</a:t>
          </a:r>
          <a:r>
            <a:rPr lang="en-US" altLang="ko-KR" sz="3100" kern="1200" smtClean="0"/>
            <a:t>-</a:t>
          </a:r>
          <a:r>
            <a:rPr lang="ko-KR" altLang="en-US" sz="3100" kern="1200" smtClean="0"/>
            <a:t>하쿠쇼</a:t>
          </a:r>
          <a:r>
            <a:rPr lang="en-US" altLang="ko-KR" sz="3100" kern="1200" smtClean="0"/>
            <a:t>)</a:t>
          </a:r>
          <a:endParaRPr lang="en-US" altLang="ko-KR" sz="3100" kern="1200" dirty="0" smtClean="0"/>
        </a:p>
      </dsp:txBody>
      <dsp:txXfrm>
        <a:off x="2160106" y="2678925"/>
        <a:ext cx="4109470" cy="1339462"/>
      </dsp:txXfrm>
    </dsp:sp>
    <dsp:sp modelId="{68EC6057-E849-4530-B379-BFE465AD3C61}">
      <dsp:nvSpPr>
        <dsp:cNvPr id="0" name=""/>
        <dsp:cNvSpPr/>
      </dsp:nvSpPr>
      <dsp:spPr>
        <a:xfrm>
          <a:off x="0" y="4018387"/>
          <a:ext cx="8429684" cy="1339462"/>
        </a:xfrm>
        <a:prstGeom prst="trapezoid">
          <a:avLst>
            <a:gd name="adj" fmla="val 78667"/>
          </a:avLst>
        </a:prstGeom>
        <a:gradFill rotWithShape="0">
          <a:gsLst>
            <a:gs pos="50000">
              <a:schemeClr val="accent5">
                <a:hueOff val="-8296050"/>
                <a:satOff val="3826"/>
                <a:lumOff val="17058"/>
                <a:alphaOff val="0"/>
                <a:tint val="100000"/>
                <a:shade val="50000"/>
                <a:hueMod val="100000"/>
                <a:satMod val="100000"/>
              </a:schemeClr>
            </a:gs>
            <a:gs pos="100000">
              <a:schemeClr val="accent5">
                <a:hueOff val="-8296050"/>
                <a:satOff val="3826"/>
                <a:lumOff val="17058"/>
                <a:alphaOff val="0"/>
                <a:tint val="75000"/>
                <a:shade val="100000"/>
                <a:hueMod val="100000"/>
                <a:satMod val="100000"/>
              </a:schemeClr>
            </a:gs>
          </a:gsLst>
          <a:lin ang="13500000" scaled="1"/>
        </a:gradFill>
        <a:ln>
          <a:noFill/>
        </a:ln>
        <a:effectLst>
          <a:outerShdw blurRad="63500" dist="63500" dir="600000" sx="96000" sy="96000" rotWithShape="0">
            <a:srgbClr val="0F0F0F">
              <a:alpha val="78431"/>
            </a:srgbClr>
          </a:outerShdw>
        </a:effectLst>
        <a:scene3d>
          <a:camera prst="orthographicFront" fov="0">
            <a:rot lat="0" lon="0" rev="0"/>
          </a:camera>
          <a:lightRig rig="twoPt" dir="t">
            <a:rot lat="0" lon="600000" rev="5100000"/>
          </a:lightRig>
        </a:scene3d>
        <a:sp3d prstMaterial="plastic">
          <a:bevelT w="114300" h="114300"/>
          <a:contourClr>
            <a:srgbClr val="FFFFFF">
              <a:alpha val="0"/>
            </a:s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100" kern="1200" dirty="0" smtClean="0"/>
            <a:t>천민</a:t>
          </a:r>
          <a:r>
            <a:rPr lang="en-US" altLang="ko-KR" sz="3100" kern="1200" dirty="0" smtClean="0"/>
            <a:t>(</a:t>
          </a:r>
          <a:r>
            <a:rPr lang="ko-KR" altLang="en-US" sz="3100" kern="1200" dirty="0" smtClean="0"/>
            <a:t>穢多</a:t>
          </a:r>
          <a:r>
            <a:rPr lang="en-US" altLang="ko-KR" sz="3100" kern="1200" dirty="0" smtClean="0"/>
            <a:t>-</a:t>
          </a:r>
          <a:r>
            <a:rPr lang="ko-KR" altLang="en-US" sz="3100" kern="1200" dirty="0" err="1" smtClean="0"/>
            <a:t>에타</a:t>
          </a:r>
          <a:r>
            <a:rPr lang="en-US" altLang="ko-KR" sz="3100" kern="1200" dirty="0" smtClean="0"/>
            <a:t>,</a:t>
          </a:r>
          <a:r>
            <a:rPr lang="ko-KR" altLang="en-US" sz="3100" kern="1200" dirty="0" smtClean="0"/>
            <a:t>非人</a:t>
          </a:r>
          <a:r>
            <a:rPr lang="en-US" altLang="ko-KR" sz="3100" kern="1200" dirty="0" smtClean="0"/>
            <a:t>-</a:t>
          </a:r>
          <a:r>
            <a:rPr lang="ko-KR" altLang="en-US" sz="3100" kern="1200" dirty="0" err="1" smtClean="0"/>
            <a:t>히닌</a:t>
          </a:r>
          <a:r>
            <a:rPr lang="en-US" altLang="ko-KR" sz="3100" kern="1200" dirty="0" smtClean="0"/>
            <a:t>)</a:t>
          </a:r>
          <a:endParaRPr lang="ko-KR" altLang="en-US" sz="3100" kern="1200" dirty="0"/>
        </a:p>
      </dsp:txBody>
      <dsp:txXfrm>
        <a:off x="1475194" y="4018387"/>
        <a:ext cx="5479294" cy="1339462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5501A44-994E-42A7-9BDF-6401796F25AD}">
      <dsp:nvSpPr>
        <dsp:cNvPr id="0" name=""/>
        <dsp:cNvSpPr/>
      </dsp:nvSpPr>
      <dsp:spPr>
        <a:xfrm>
          <a:off x="42" y="353555"/>
          <a:ext cx="4072593" cy="1007837"/>
        </a:xfrm>
        <a:prstGeom prst="rect">
          <a:avLst/>
        </a:prstGeom>
        <a:gradFill rotWithShape="0">
          <a:gsLst>
            <a:gs pos="50000">
              <a:schemeClr val="accent4">
                <a:hueOff val="0"/>
                <a:satOff val="0"/>
                <a:lumOff val="0"/>
                <a:alphaOff val="0"/>
                <a:tint val="100000"/>
                <a:shade val="50000"/>
                <a:hueMod val="100000"/>
                <a:sat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75000"/>
                <a:shade val="100000"/>
                <a:hueMod val="100000"/>
                <a:satMod val="100000"/>
              </a:schemeClr>
            </a:gs>
          </a:gsLst>
          <a:lin ang="13500000" scaled="1"/>
        </a:gradFill>
        <a:ln w="31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2400000" sx="96000" sy="96000" rotWithShape="0">
            <a:srgbClr val="000000">
              <a:alpha val="78431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lvl="0" algn="ctr" defTabSz="1600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600" kern="1200" dirty="0" smtClean="0"/>
            <a:t>에도</a:t>
          </a:r>
          <a:endParaRPr lang="ko-KR" altLang="en-US" sz="3600" kern="1200" dirty="0"/>
        </a:p>
      </dsp:txBody>
      <dsp:txXfrm>
        <a:off x="42" y="353555"/>
        <a:ext cx="4072593" cy="1007837"/>
      </dsp:txXfrm>
    </dsp:sp>
    <dsp:sp modelId="{A5370BA0-1F54-4723-878A-4F5B110B4BD9}">
      <dsp:nvSpPr>
        <dsp:cNvPr id="0" name=""/>
        <dsp:cNvSpPr/>
      </dsp:nvSpPr>
      <dsp:spPr>
        <a:xfrm>
          <a:off x="42" y="1361392"/>
          <a:ext cx="4072593" cy="3071397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317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2400000" sx="96000" sy="96000" rotWithShape="0">
            <a:srgbClr val="000000">
              <a:alpha val="78431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5354" tIns="165354" rIns="220472" bIns="248031" numCol="1" spcCol="1270" anchor="t" anchorCtr="0">
          <a:noAutofit/>
        </a:bodyPr>
        <a:lstStyle/>
        <a:p>
          <a:pPr marL="285750" lvl="1" indent="-285750" algn="l" defTabSz="137795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3100" kern="1200" dirty="0" smtClean="0"/>
            <a:t>과거 정치적 중심지</a:t>
          </a:r>
          <a:r>
            <a:rPr lang="en-US" altLang="ko-KR" sz="3100" kern="1200" dirty="0" smtClean="0"/>
            <a:t>.</a:t>
          </a:r>
          <a:endParaRPr lang="ko-KR" altLang="en-US" sz="3100" kern="1200" dirty="0"/>
        </a:p>
        <a:p>
          <a:pPr marL="285750" lvl="1" indent="-285750" algn="l" defTabSz="137795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3100" kern="1200" dirty="0" smtClean="0"/>
            <a:t>상업의 발달로 인구 </a:t>
          </a:r>
          <a:r>
            <a:rPr lang="en-US" altLang="ko-KR" sz="3100" kern="1200" dirty="0" smtClean="0"/>
            <a:t>100</a:t>
          </a:r>
          <a:r>
            <a:rPr lang="ko-KR" altLang="en-US" sz="3100" kern="1200" dirty="0" smtClean="0"/>
            <a:t>만에 가까운 대도시가 됨</a:t>
          </a:r>
          <a:r>
            <a:rPr lang="en-US" altLang="ko-KR" sz="3100" kern="1200" dirty="0" smtClean="0"/>
            <a:t>.</a:t>
          </a:r>
          <a:endParaRPr lang="ko-KR" altLang="en-US" sz="3100" kern="1200" dirty="0"/>
        </a:p>
      </dsp:txBody>
      <dsp:txXfrm>
        <a:off x="42" y="1361392"/>
        <a:ext cx="4072593" cy="3071397"/>
      </dsp:txXfrm>
    </dsp:sp>
    <dsp:sp modelId="{2AC98AD2-2F95-4C8D-B301-2A89EEB7DF63}">
      <dsp:nvSpPr>
        <dsp:cNvPr id="0" name=""/>
        <dsp:cNvSpPr/>
      </dsp:nvSpPr>
      <dsp:spPr>
        <a:xfrm>
          <a:off x="4642799" y="353555"/>
          <a:ext cx="4072593" cy="1007837"/>
        </a:xfrm>
        <a:prstGeom prst="rect">
          <a:avLst/>
        </a:prstGeom>
        <a:gradFill rotWithShape="0">
          <a:gsLst>
            <a:gs pos="50000">
              <a:schemeClr val="accent4">
                <a:hueOff val="-4874565"/>
                <a:satOff val="3422"/>
                <a:lumOff val="-16667"/>
                <a:alphaOff val="0"/>
                <a:tint val="100000"/>
                <a:shade val="50000"/>
                <a:hueMod val="100000"/>
                <a:satMod val="100000"/>
              </a:schemeClr>
            </a:gs>
            <a:gs pos="100000">
              <a:schemeClr val="accent4">
                <a:hueOff val="-4874565"/>
                <a:satOff val="3422"/>
                <a:lumOff val="-16667"/>
                <a:alphaOff val="0"/>
                <a:tint val="75000"/>
                <a:shade val="100000"/>
                <a:hueMod val="100000"/>
                <a:satMod val="100000"/>
              </a:schemeClr>
            </a:gs>
          </a:gsLst>
          <a:lin ang="13500000" scaled="1"/>
        </a:gradFill>
        <a:ln w="3175" cap="flat" cmpd="sng" algn="ctr">
          <a:solidFill>
            <a:schemeClr val="accent4">
              <a:hueOff val="-4874565"/>
              <a:satOff val="3422"/>
              <a:lumOff val="-16667"/>
              <a:alphaOff val="0"/>
            </a:schemeClr>
          </a:solidFill>
          <a:prstDash val="solid"/>
        </a:ln>
        <a:effectLst>
          <a:outerShdw blurRad="63500" dist="50800" dir="2400000" sx="96000" sy="96000" rotWithShape="0">
            <a:srgbClr val="000000">
              <a:alpha val="78431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lvl="0" algn="ctr" defTabSz="1600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600" kern="1200" dirty="0" err="1" smtClean="0"/>
            <a:t>오오사카</a:t>
          </a:r>
          <a:endParaRPr lang="ko-KR" altLang="en-US" sz="3600" kern="1200" dirty="0"/>
        </a:p>
      </dsp:txBody>
      <dsp:txXfrm>
        <a:off x="4642799" y="353555"/>
        <a:ext cx="4072593" cy="1007837"/>
      </dsp:txXfrm>
    </dsp:sp>
    <dsp:sp modelId="{10C0392D-56C5-4EBF-8935-D22E7C49ED97}">
      <dsp:nvSpPr>
        <dsp:cNvPr id="0" name=""/>
        <dsp:cNvSpPr/>
      </dsp:nvSpPr>
      <dsp:spPr>
        <a:xfrm>
          <a:off x="4642799" y="1361392"/>
          <a:ext cx="4072593" cy="3071397"/>
        </a:xfrm>
        <a:prstGeom prst="rect">
          <a:avLst/>
        </a:prstGeom>
        <a:solidFill>
          <a:schemeClr val="accent4">
            <a:tint val="40000"/>
            <a:alpha val="90000"/>
            <a:hueOff val="-5718030"/>
            <a:satOff val="-11185"/>
            <a:lumOff val="-2744"/>
            <a:alphaOff val="0"/>
          </a:schemeClr>
        </a:solidFill>
        <a:ln w="3175" cap="flat" cmpd="sng" algn="ctr">
          <a:solidFill>
            <a:schemeClr val="accent4">
              <a:tint val="40000"/>
              <a:alpha val="90000"/>
              <a:hueOff val="-5718030"/>
              <a:satOff val="-11185"/>
              <a:lumOff val="-2744"/>
              <a:alphaOff val="0"/>
            </a:schemeClr>
          </a:solidFill>
          <a:prstDash val="solid"/>
        </a:ln>
        <a:effectLst>
          <a:outerShdw blurRad="63500" dist="50800" dir="2400000" sx="96000" sy="96000" rotWithShape="0">
            <a:srgbClr val="000000">
              <a:alpha val="78431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5354" tIns="165354" rIns="220472" bIns="248031" numCol="1" spcCol="1270" anchor="t" anchorCtr="0">
          <a:noAutofit/>
        </a:bodyPr>
        <a:lstStyle/>
        <a:p>
          <a:pPr marL="285750" lvl="1" indent="-285750" algn="l" defTabSz="137795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3100" kern="1200" dirty="0" smtClean="0"/>
            <a:t>상인의 도시</a:t>
          </a:r>
          <a:r>
            <a:rPr lang="en-US" altLang="ko-KR" sz="3100" kern="1200" dirty="0" smtClean="0"/>
            <a:t>, </a:t>
          </a:r>
          <a:r>
            <a:rPr lang="ko-KR" altLang="en-US" sz="3100" kern="1200" dirty="0" smtClean="0"/>
            <a:t>경제의 중심지</a:t>
          </a:r>
          <a:r>
            <a:rPr lang="en-US" altLang="ko-KR" sz="3100" kern="1200" dirty="0" smtClean="0"/>
            <a:t>.</a:t>
          </a:r>
          <a:endParaRPr lang="ko-KR" altLang="en-US" sz="3100" kern="1200" dirty="0"/>
        </a:p>
        <a:p>
          <a:pPr marL="285750" lvl="1" indent="-285750" algn="l" defTabSz="137795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3100" kern="1200" dirty="0" smtClean="0"/>
            <a:t>「천하의 부엌」이라고 불리워짐</a:t>
          </a:r>
          <a:r>
            <a:rPr lang="en-US" altLang="ko-KR" sz="3100" kern="1200" dirty="0" smtClean="0"/>
            <a:t>.</a:t>
          </a:r>
          <a:endParaRPr lang="ko-KR" altLang="en-US" sz="3100" kern="1200" dirty="0"/>
        </a:p>
      </dsp:txBody>
      <dsp:txXfrm>
        <a:off x="4642799" y="1361392"/>
        <a:ext cx="4072593" cy="3071397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2CEE417-0760-4709-A2E1-A296345A1896}">
      <dsp:nvSpPr>
        <dsp:cNvPr id="0" name=""/>
        <dsp:cNvSpPr/>
      </dsp:nvSpPr>
      <dsp:spPr>
        <a:xfrm rot="5400000">
          <a:off x="-272408" y="272412"/>
          <a:ext cx="1816056" cy="1271239"/>
        </a:xfrm>
        <a:prstGeom prst="chevron">
          <a:avLst/>
        </a:prstGeom>
        <a:gradFill rotWithShape="0">
          <a:gsLst>
            <a:gs pos="50000">
              <a:schemeClr val="accent2">
                <a:hueOff val="0"/>
                <a:satOff val="0"/>
                <a:lumOff val="0"/>
                <a:alphaOff val="0"/>
                <a:tint val="100000"/>
                <a:shade val="50000"/>
                <a:hueMod val="100000"/>
                <a:sat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75000"/>
                <a:shade val="100000"/>
                <a:hueMod val="100000"/>
                <a:satMod val="100000"/>
              </a:schemeClr>
            </a:gs>
          </a:gsLst>
          <a:lin ang="13500000" scaled="1"/>
        </a:gradFill>
        <a:ln w="31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63500" dir="600000" sx="96000" sy="96000" rotWithShape="0">
            <a:srgbClr val="0F0F0F">
              <a:alpha val="78431"/>
            </a:srgbClr>
          </a:outerShdw>
        </a:effectLst>
        <a:scene3d>
          <a:camera prst="orthographicFront" fov="0">
            <a:rot lat="0" lon="0" rev="0"/>
          </a:camera>
          <a:lightRig rig="twoPt" dir="t">
            <a:rot lat="0" lon="600000" rev="5100000"/>
          </a:lightRig>
        </a:scene3d>
        <a:sp3d prstMaterial="plastic">
          <a:bevelT w="114300" h="114300"/>
          <a:contourClr>
            <a:srgbClr val="FFFFFF">
              <a:alpha val="0"/>
            </a:srgb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400" b="1" kern="1200" dirty="0" err="1" smtClean="0"/>
            <a:t>히로마치</a:t>
          </a:r>
          <a:r>
            <a:rPr lang="ko-KR" altLang="en-US" sz="2400" b="1" kern="1200" dirty="0" smtClean="0"/>
            <a:t> 시대</a:t>
          </a:r>
          <a:endParaRPr lang="ko-KR" altLang="en-US" sz="2400" b="1" kern="1200" dirty="0"/>
        </a:p>
      </dsp:txBody>
      <dsp:txXfrm rot="5400000">
        <a:off x="-272408" y="272412"/>
        <a:ext cx="1816056" cy="1271239"/>
      </dsp:txXfrm>
    </dsp:sp>
    <dsp:sp modelId="{3240A776-8651-406C-9F6D-3AD055A17F5D}">
      <dsp:nvSpPr>
        <dsp:cNvPr id="0" name=""/>
        <dsp:cNvSpPr/>
      </dsp:nvSpPr>
      <dsp:spPr>
        <a:xfrm rot="5400000">
          <a:off x="4367090" y="-3092087"/>
          <a:ext cx="1181057" cy="73727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1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2400000" sx="96000" sy="96000" rotWithShape="0">
            <a:srgbClr val="000000">
              <a:alpha val="78431"/>
            </a:srgbClr>
          </a:outerShdw>
        </a:effectLst>
        <a:scene3d>
          <a:camera prst="orthographicFront" fov="0">
            <a:rot lat="0" lon="0" rev="0"/>
          </a:camera>
          <a:lightRig rig="twoPt" dir="l">
            <a:rot lat="0" lon="600000" rev="5100000"/>
          </a:lightRig>
        </a:scene3d>
        <a:sp3d prstMaterial="plastic">
          <a:bevelT w="38100" h="25400"/>
          <a:contourClr>
            <a:srgbClr val="FFFFFF">
              <a:alpha val="0"/>
            </a:srgb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2400" kern="1200" dirty="0" smtClean="0"/>
            <a:t>현재의 기모노의 기초가 잡히기 시작</a:t>
          </a:r>
          <a:r>
            <a:rPr lang="en-US" altLang="ko-KR" sz="2400" kern="1200" dirty="0" smtClean="0"/>
            <a:t>.</a:t>
          </a:r>
          <a:endParaRPr lang="ko-KR" altLang="en-US" sz="2400" kern="1200" dirty="0"/>
        </a:p>
        <a:p>
          <a:pPr marL="228600" lvl="1" indent="-228600" algn="l" defTabSz="10668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2400" kern="1200" dirty="0" smtClean="0"/>
            <a:t>옷에 그 집안의 문장을 새기는 관습도 생겨남</a:t>
          </a:r>
          <a:r>
            <a:rPr lang="en-US" altLang="ko-KR" sz="2400" kern="1200" dirty="0" smtClean="0"/>
            <a:t>.</a:t>
          </a:r>
          <a:endParaRPr lang="ko-KR" altLang="en-US" sz="2400" kern="1200" dirty="0"/>
        </a:p>
      </dsp:txBody>
      <dsp:txXfrm rot="5400000">
        <a:off x="4367090" y="-3092087"/>
        <a:ext cx="1181057" cy="7372758"/>
      </dsp:txXfrm>
    </dsp:sp>
    <dsp:sp modelId="{62876C12-9925-4224-9181-4E2A6CDD7900}">
      <dsp:nvSpPr>
        <dsp:cNvPr id="0" name=""/>
        <dsp:cNvSpPr/>
      </dsp:nvSpPr>
      <dsp:spPr>
        <a:xfrm rot="5400000">
          <a:off x="-272408" y="1896669"/>
          <a:ext cx="1816056" cy="1271239"/>
        </a:xfrm>
        <a:prstGeom prst="chevron">
          <a:avLst/>
        </a:prstGeom>
        <a:gradFill rotWithShape="0">
          <a:gsLst>
            <a:gs pos="50000">
              <a:schemeClr val="accent3">
                <a:hueOff val="0"/>
                <a:satOff val="0"/>
                <a:lumOff val="0"/>
                <a:alphaOff val="0"/>
                <a:tint val="100000"/>
                <a:shade val="50000"/>
                <a:hueMod val="100000"/>
                <a:sat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75000"/>
                <a:shade val="100000"/>
                <a:hueMod val="100000"/>
                <a:satMod val="100000"/>
              </a:schemeClr>
            </a:gs>
          </a:gsLst>
          <a:lin ang="13500000" scaled="1"/>
        </a:gradFill>
        <a:ln w="31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63500" dir="600000" sx="96000" sy="96000" rotWithShape="0">
            <a:srgbClr val="0F0F0F">
              <a:alpha val="78431"/>
            </a:srgbClr>
          </a:outerShdw>
        </a:effectLst>
        <a:scene3d>
          <a:camera prst="orthographicFront" fov="0">
            <a:rot lat="0" lon="0" rev="0"/>
          </a:camera>
          <a:lightRig rig="twoPt" dir="t">
            <a:rot lat="0" lon="600000" rev="5100000"/>
          </a:lightRig>
        </a:scene3d>
        <a:sp3d prstMaterial="plastic">
          <a:bevelT w="114300" h="114300"/>
          <a:contourClr>
            <a:srgbClr val="FFFFFF">
              <a:alpha val="0"/>
            </a:srgb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400" b="1" kern="1200" dirty="0" err="1" smtClean="0"/>
            <a:t>모모야마</a:t>
          </a:r>
          <a:r>
            <a:rPr lang="ko-KR" altLang="en-US" sz="2400" b="1" kern="1200" dirty="0" smtClean="0"/>
            <a:t> 시대</a:t>
          </a:r>
          <a:endParaRPr lang="ko-KR" altLang="en-US" sz="2400" b="1" kern="1200" dirty="0"/>
        </a:p>
      </dsp:txBody>
      <dsp:txXfrm rot="5400000">
        <a:off x="-272408" y="1896669"/>
        <a:ext cx="1816056" cy="1271239"/>
      </dsp:txXfrm>
    </dsp:sp>
    <dsp:sp modelId="{6543E1EC-B7FC-42F4-80BE-E574AD1329FD}">
      <dsp:nvSpPr>
        <dsp:cNvPr id="0" name=""/>
        <dsp:cNvSpPr/>
      </dsp:nvSpPr>
      <dsp:spPr>
        <a:xfrm rot="5400000">
          <a:off x="4367400" y="-1468140"/>
          <a:ext cx="1180436" cy="73727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1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2400000" sx="96000" sy="96000" rotWithShape="0">
            <a:srgbClr val="000000">
              <a:alpha val="78431"/>
            </a:srgbClr>
          </a:outerShdw>
        </a:effectLst>
        <a:scene3d>
          <a:camera prst="orthographicFront" fov="0">
            <a:rot lat="0" lon="0" rev="0"/>
          </a:camera>
          <a:lightRig rig="twoPt" dir="l">
            <a:rot lat="0" lon="600000" rev="5100000"/>
          </a:lightRig>
        </a:scene3d>
        <a:sp3d prstMaterial="plastic">
          <a:bevelT w="38100" h="25400"/>
          <a:contourClr>
            <a:srgbClr val="FFFFFF">
              <a:alpha val="0"/>
            </a:srgb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2400" kern="1200" dirty="0" smtClean="0"/>
            <a:t>조선으로부터 끈으로 묶는 기술이 전해짐</a:t>
          </a:r>
          <a:r>
            <a:rPr lang="en-US" altLang="ko-KR" sz="2400" kern="1200" dirty="0" smtClean="0"/>
            <a:t>.</a:t>
          </a:r>
          <a:endParaRPr lang="ko-KR" altLang="en-US" sz="2400" kern="1200" dirty="0"/>
        </a:p>
        <a:p>
          <a:pPr marL="228600" lvl="1" indent="-228600" algn="l" defTabSz="10668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2400" kern="1200" dirty="0" smtClean="0"/>
            <a:t>현재 기모노의 帶</a:t>
          </a:r>
          <a:r>
            <a:rPr lang="en-US" altLang="ko-KR" sz="2400" kern="1200" dirty="0" smtClean="0"/>
            <a:t>(</a:t>
          </a:r>
          <a:r>
            <a:rPr lang="ko-KR" altLang="en-US" sz="2400" kern="1200" dirty="0" smtClean="0"/>
            <a:t>띠</a:t>
          </a:r>
          <a:r>
            <a:rPr lang="en-US" altLang="ko-KR" sz="2400" kern="1200" dirty="0" smtClean="0"/>
            <a:t>-</a:t>
          </a:r>
          <a:r>
            <a:rPr lang="ko-KR" altLang="en-US" sz="2400" kern="1200" dirty="0" smtClean="0"/>
            <a:t>おび</a:t>
          </a:r>
          <a:r>
            <a:rPr lang="en-US" altLang="ko-KR" sz="2400" kern="1200" dirty="0" smtClean="0"/>
            <a:t>)</a:t>
          </a:r>
          <a:r>
            <a:rPr lang="ko-KR" altLang="en-US" sz="2400" kern="1200" dirty="0" smtClean="0"/>
            <a:t>로 확립</a:t>
          </a:r>
          <a:r>
            <a:rPr lang="en-US" altLang="ko-KR" sz="2400" kern="1200" dirty="0" smtClean="0"/>
            <a:t>.</a:t>
          </a:r>
          <a:endParaRPr lang="ko-KR" altLang="en-US" sz="2400" kern="1200" dirty="0"/>
        </a:p>
      </dsp:txBody>
      <dsp:txXfrm rot="5400000">
        <a:off x="4367400" y="-1468140"/>
        <a:ext cx="1180436" cy="7372758"/>
      </dsp:txXfrm>
    </dsp:sp>
    <dsp:sp modelId="{CA048F48-E592-4DAC-8078-C8AD4BDA5998}">
      <dsp:nvSpPr>
        <dsp:cNvPr id="0" name=""/>
        <dsp:cNvSpPr/>
      </dsp:nvSpPr>
      <dsp:spPr>
        <a:xfrm rot="5400000">
          <a:off x="-272408" y="3524686"/>
          <a:ext cx="1816056" cy="1271239"/>
        </a:xfrm>
        <a:prstGeom prst="chevron">
          <a:avLst/>
        </a:prstGeom>
        <a:gradFill rotWithShape="0">
          <a:gsLst>
            <a:gs pos="50000">
              <a:schemeClr val="accent4">
                <a:hueOff val="0"/>
                <a:satOff val="0"/>
                <a:lumOff val="0"/>
                <a:alphaOff val="0"/>
                <a:tint val="100000"/>
                <a:shade val="50000"/>
                <a:hueMod val="100000"/>
                <a:sat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75000"/>
                <a:shade val="100000"/>
                <a:hueMod val="100000"/>
                <a:satMod val="100000"/>
              </a:schemeClr>
            </a:gs>
          </a:gsLst>
          <a:lin ang="13500000" scaled="1"/>
        </a:gradFill>
        <a:ln w="31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63500" dir="600000" sx="96000" sy="96000" rotWithShape="0">
            <a:srgbClr val="0F0F0F">
              <a:alpha val="78431"/>
            </a:srgbClr>
          </a:outerShdw>
        </a:effectLst>
        <a:scene3d>
          <a:camera prst="orthographicFront" fov="0">
            <a:rot lat="0" lon="0" rev="0"/>
          </a:camera>
          <a:lightRig rig="twoPt" dir="t">
            <a:rot lat="0" lon="600000" rev="5100000"/>
          </a:lightRig>
        </a:scene3d>
        <a:sp3d prstMaterial="plastic">
          <a:bevelT w="114300" h="114300"/>
          <a:contourClr>
            <a:srgbClr val="FFFFFF">
              <a:alpha val="0"/>
            </a:srgb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400" b="1" kern="1200" dirty="0" err="1" smtClean="0"/>
            <a:t>에도시대</a:t>
          </a:r>
          <a:endParaRPr lang="ko-KR" altLang="en-US" sz="2400" b="1" kern="1200" dirty="0"/>
        </a:p>
      </dsp:txBody>
      <dsp:txXfrm rot="5400000">
        <a:off x="-272408" y="3524686"/>
        <a:ext cx="1816056" cy="1271239"/>
      </dsp:txXfrm>
    </dsp:sp>
    <dsp:sp modelId="{3822479E-D633-4F18-9FD8-1CB96B108E84}">
      <dsp:nvSpPr>
        <dsp:cNvPr id="0" name=""/>
        <dsp:cNvSpPr/>
      </dsp:nvSpPr>
      <dsp:spPr>
        <a:xfrm rot="5400000">
          <a:off x="4367400" y="156117"/>
          <a:ext cx="1180436" cy="73727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1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2400000" sx="96000" sy="96000" rotWithShape="0">
            <a:srgbClr val="000000">
              <a:alpha val="78431"/>
            </a:srgbClr>
          </a:outerShdw>
        </a:effectLst>
        <a:scene3d>
          <a:camera prst="orthographicFront" fov="0">
            <a:rot lat="0" lon="0" rev="0"/>
          </a:camera>
          <a:lightRig rig="twoPt" dir="l">
            <a:rot lat="0" lon="600000" rev="5100000"/>
          </a:lightRig>
        </a:scene3d>
        <a:sp3d prstMaterial="plastic">
          <a:bevelT w="38100" h="25400"/>
          <a:contourClr>
            <a:srgbClr val="FFFFFF">
              <a:alpha val="0"/>
            </a:srgb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2400" kern="1200" dirty="0" smtClean="0"/>
            <a:t>帶가 점점 넓어지고</a:t>
          </a:r>
          <a:r>
            <a:rPr lang="en-US" altLang="ko-KR" sz="2400" kern="1200" dirty="0" smtClean="0"/>
            <a:t>, </a:t>
          </a:r>
          <a:r>
            <a:rPr lang="ko-KR" altLang="en-US" sz="2400" kern="1200" dirty="0" smtClean="0"/>
            <a:t>묶는 방법이 다양해지기 시작</a:t>
          </a:r>
          <a:r>
            <a:rPr lang="en-US" altLang="ko-KR" sz="2400" kern="1200" dirty="0" smtClean="0"/>
            <a:t>.</a:t>
          </a:r>
          <a:endParaRPr lang="ko-KR" altLang="en-US" sz="2400" kern="1200" dirty="0"/>
        </a:p>
        <a:p>
          <a:pPr marL="228600" lvl="1" indent="-228600" algn="l" defTabSz="10668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2400" kern="1200" dirty="0" smtClean="0"/>
            <a:t>옷다운 형태를 갖춰 현대 기모노의 형태로 확립됨</a:t>
          </a:r>
          <a:r>
            <a:rPr lang="en-US" altLang="ko-KR" sz="2400" kern="1200" dirty="0" smtClean="0"/>
            <a:t>.</a:t>
          </a:r>
          <a:endParaRPr lang="ko-KR" altLang="en-US" sz="2400" kern="1200" dirty="0"/>
        </a:p>
      </dsp:txBody>
      <dsp:txXfrm rot="5400000">
        <a:off x="4367400" y="156117"/>
        <a:ext cx="1180436" cy="7372758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E234879-B56F-4062-AC97-730753364229}">
      <dsp:nvSpPr>
        <dsp:cNvPr id="0" name=""/>
        <dsp:cNvSpPr/>
      </dsp:nvSpPr>
      <dsp:spPr>
        <a:xfrm>
          <a:off x="3812039" y="0"/>
          <a:ext cx="4910058" cy="3515505"/>
        </a:xfrm>
        <a:prstGeom prst="ellipse">
          <a:avLst/>
        </a:prstGeom>
        <a:gradFill rotWithShape="0">
          <a:gsLst>
            <a:gs pos="50000">
              <a:schemeClr val="accent2">
                <a:hueOff val="0"/>
                <a:satOff val="0"/>
                <a:lumOff val="0"/>
                <a:alphaOff val="0"/>
                <a:tint val="100000"/>
                <a:shade val="50000"/>
                <a:hueMod val="100000"/>
                <a:sat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75000"/>
                <a:shade val="100000"/>
                <a:hueMod val="100000"/>
                <a:satMod val="100000"/>
              </a:schemeClr>
            </a:gs>
          </a:gsLst>
          <a:lin ang="13500000" scaled="1"/>
        </a:gradFill>
        <a:ln>
          <a:noFill/>
        </a:ln>
        <a:effectLst>
          <a:outerShdw blurRad="63500" dist="50800" dir="2400000" sx="96000" sy="96000" rotWithShape="0">
            <a:srgbClr val="000000">
              <a:alpha val="78431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ko-KR" sz="1800" kern="1200" dirty="0" smtClean="0"/>
        </a:p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kern="1200" dirty="0" smtClean="0"/>
            <a:t>여성들의 체격이 점점 커지고</a:t>
          </a:r>
          <a:r>
            <a:rPr lang="en-US" altLang="ko-KR" sz="1800" kern="1200" dirty="0" smtClean="0"/>
            <a:t>, </a:t>
          </a:r>
          <a:r>
            <a:rPr lang="ko-KR" altLang="en-US" sz="1800" kern="1200" dirty="0" smtClean="0"/>
            <a:t>신부가 예복으로  振袖를 준비해가는 관습이 없어지면서 시판되고 있는 振袖 길이는 대부분 </a:t>
          </a:r>
          <a:r>
            <a:rPr lang="ko-KR" altLang="en-US" sz="1800" kern="1200" dirty="0" err="1" smtClean="0"/>
            <a:t>大振袖</a:t>
          </a:r>
          <a:r>
            <a:rPr lang="en-US" altLang="ko-KR" sz="1800" kern="1200" dirty="0" smtClean="0"/>
            <a:t>.</a:t>
          </a:r>
        </a:p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kern="1200" dirty="0" smtClean="0"/>
            <a:t>겉옷과  같은 감으로 </a:t>
          </a:r>
          <a:r>
            <a:rPr lang="ko-KR" altLang="en-US" sz="1800" kern="1200" dirty="0" err="1" smtClean="0"/>
            <a:t>안단을</a:t>
          </a:r>
          <a:r>
            <a:rPr lang="ko-KR" altLang="en-US" sz="1800" kern="1200" dirty="0" smtClean="0"/>
            <a:t> 대어 예복용으로 입는 경우가 많음</a:t>
          </a:r>
          <a:r>
            <a:rPr lang="en-US" altLang="ko-KR" sz="1800" kern="1200" dirty="0" smtClean="0"/>
            <a:t>.</a:t>
          </a:r>
          <a:endParaRPr lang="ko-KR" altLang="en-US" sz="1800" kern="1200" dirty="0" smtClean="0"/>
        </a:p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1500" kern="1200" dirty="0"/>
        </a:p>
      </dsp:txBody>
      <dsp:txXfrm>
        <a:off x="3812039" y="0"/>
        <a:ext cx="4910058" cy="3515505"/>
      </dsp:txXfrm>
    </dsp:sp>
    <dsp:sp modelId="{8CCCD555-1C02-41EF-B036-84868C64E00B}">
      <dsp:nvSpPr>
        <dsp:cNvPr id="0" name=""/>
        <dsp:cNvSpPr/>
      </dsp:nvSpPr>
      <dsp:spPr>
        <a:xfrm rot="11534028">
          <a:off x="2373134" y="620629"/>
          <a:ext cx="1992407" cy="67614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50000">
              <a:schemeClr val="accent3">
                <a:hueOff val="0"/>
                <a:satOff val="0"/>
                <a:lumOff val="0"/>
                <a:alphaOff val="0"/>
                <a:tint val="100000"/>
                <a:shade val="50000"/>
                <a:hueMod val="100000"/>
                <a:sat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75000"/>
                <a:shade val="100000"/>
                <a:hueMod val="100000"/>
                <a:satMod val="100000"/>
              </a:schemeClr>
            </a:gs>
          </a:gsLst>
          <a:lin ang="13500000" scaled="1"/>
        </a:gradFill>
        <a:ln>
          <a:noFill/>
        </a:ln>
        <a:effectLst>
          <a:outerShdw blurRad="63500" dist="50800" dir="2400000" sx="96000" sy="96000" rotWithShape="0">
            <a:srgbClr val="000000">
              <a:alpha val="78431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6DC73F-0D63-4EB7-BBC4-C973D4541D48}">
      <dsp:nvSpPr>
        <dsp:cNvPr id="0" name=""/>
        <dsp:cNvSpPr/>
      </dsp:nvSpPr>
      <dsp:spPr>
        <a:xfrm>
          <a:off x="-16557" y="12276"/>
          <a:ext cx="3746975" cy="1578494"/>
        </a:xfrm>
        <a:prstGeom prst="roundRect">
          <a:avLst>
            <a:gd name="adj" fmla="val 10000"/>
          </a:avLst>
        </a:prstGeom>
        <a:gradFill rotWithShape="0">
          <a:gsLst>
            <a:gs pos="50000">
              <a:schemeClr val="accent3">
                <a:hueOff val="0"/>
                <a:satOff val="0"/>
                <a:lumOff val="0"/>
                <a:alphaOff val="0"/>
                <a:tint val="100000"/>
                <a:shade val="50000"/>
                <a:hueMod val="100000"/>
                <a:sat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75000"/>
                <a:shade val="100000"/>
                <a:hueMod val="100000"/>
                <a:satMod val="100000"/>
              </a:schemeClr>
            </a:gs>
          </a:gsLst>
          <a:lin ang="13500000" scaled="1"/>
        </a:gradFill>
        <a:ln>
          <a:noFill/>
        </a:ln>
        <a:effectLst>
          <a:outerShdw blurRad="63500" dist="50800" dir="2400000" sx="96000" sy="96000" rotWithShape="0">
            <a:srgbClr val="000000">
              <a:alpha val="78431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400" b="1" kern="1200" dirty="0" err="1" smtClean="0"/>
            <a:t>大振袖</a:t>
          </a:r>
          <a:r>
            <a:rPr lang="en-US" altLang="ko-KR" sz="2400" b="1" kern="1200" dirty="0" smtClean="0"/>
            <a:t>(</a:t>
          </a:r>
          <a:r>
            <a:rPr lang="ko-KR" altLang="en-US" sz="2400" b="1" kern="1200" dirty="0" smtClean="0"/>
            <a:t>おおふりそで</a:t>
          </a:r>
          <a:r>
            <a:rPr lang="en-US" altLang="ko-KR" sz="2400" b="1" kern="1200" dirty="0" smtClean="0"/>
            <a:t>)</a:t>
          </a:r>
          <a:endParaRPr lang="ko-KR" altLang="en-US" sz="2400" b="1" kern="1200" dirty="0" smtClean="0"/>
        </a:p>
        <a:p>
          <a:pPr lvl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kern="1200" dirty="0" smtClean="0"/>
            <a:t>소매가 복사뼈까지 길이</a:t>
          </a:r>
          <a:r>
            <a:rPr lang="en-US" altLang="ko-KR" sz="1800" kern="1200" dirty="0" smtClean="0"/>
            <a:t>.</a:t>
          </a:r>
          <a:endParaRPr lang="ko-KR" altLang="en-US" sz="1800" kern="1200" dirty="0" smtClean="0"/>
        </a:p>
        <a:p>
          <a:pPr lvl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kern="1200" dirty="0" smtClean="0"/>
            <a:t>  결혼식</a:t>
          </a:r>
          <a:r>
            <a:rPr lang="en-US" altLang="ko-KR" sz="1800" kern="1200" dirty="0" smtClean="0"/>
            <a:t>, </a:t>
          </a:r>
          <a:r>
            <a:rPr lang="ko-KR" altLang="en-US" sz="1800" kern="1200" dirty="0" smtClean="0"/>
            <a:t>피로연 </a:t>
          </a:r>
          <a:r>
            <a:rPr lang="en-US" altLang="ko-KR" sz="1800" kern="1200" dirty="0" smtClean="0"/>
            <a:t>– </a:t>
          </a:r>
          <a:r>
            <a:rPr lang="ko-KR" altLang="en-US" sz="1800" kern="1200" dirty="0" smtClean="0"/>
            <a:t>신부예복</a:t>
          </a:r>
          <a:r>
            <a:rPr lang="en-US" altLang="ko-KR" sz="1800" kern="1200" dirty="0" smtClean="0"/>
            <a:t>.</a:t>
          </a:r>
          <a:endParaRPr lang="ko-KR" altLang="en-US" sz="1800" kern="1200" dirty="0"/>
        </a:p>
      </dsp:txBody>
      <dsp:txXfrm>
        <a:off x="-16557" y="12276"/>
        <a:ext cx="3746975" cy="1578494"/>
      </dsp:txXfrm>
    </dsp:sp>
    <dsp:sp modelId="{74E5DDF5-7B0B-4C91-A585-F6E7B89A8895}">
      <dsp:nvSpPr>
        <dsp:cNvPr id="0" name=""/>
        <dsp:cNvSpPr/>
      </dsp:nvSpPr>
      <dsp:spPr>
        <a:xfrm rot="10012160">
          <a:off x="2400236" y="2146970"/>
          <a:ext cx="1998300" cy="67614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50000">
              <a:schemeClr val="accent3">
                <a:hueOff val="2438568"/>
                <a:satOff val="-29703"/>
                <a:lumOff val="19215"/>
                <a:alphaOff val="0"/>
                <a:tint val="100000"/>
                <a:shade val="50000"/>
                <a:hueMod val="100000"/>
                <a:satMod val="100000"/>
              </a:schemeClr>
            </a:gs>
            <a:gs pos="100000">
              <a:schemeClr val="accent3">
                <a:hueOff val="2438568"/>
                <a:satOff val="-29703"/>
                <a:lumOff val="19215"/>
                <a:alphaOff val="0"/>
                <a:tint val="75000"/>
                <a:shade val="100000"/>
                <a:hueMod val="100000"/>
                <a:satMod val="100000"/>
              </a:schemeClr>
            </a:gs>
          </a:gsLst>
          <a:lin ang="13500000" scaled="1"/>
        </a:gradFill>
        <a:ln>
          <a:noFill/>
        </a:ln>
        <a:effectLst>
          <a:outerShdw blurRad="63500" dist="50800" dir="2400000" sx="96000" sy="96000" rotWithShape="0">
            <a:srgbClr val="000000">
              <a:alpha val="78431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3F111FC-68DC-438B-97D1-6A15C9B35317}">
      <dsp:nvSpPr>
        <dsp:cNvPr id="0" name=""/>
        <dsp:cNvSpPr/>
      </dsp:nvSpPr>
      <dsp:spPr>
        <a:xfrm>
          <a:off x="2" y="1993401"/>
          <a:ext cx="3746975" cy="1578494"/>
        </a:xfrm>
        <a:prstGeom prst="roundRect">
          <a:avLst>
            <a:gd name="adj" fmla="val 10000"/>
          </a:avLst>
        </a:prstGeom>
        <a:gradFill rotWithShape="0">
          <a:gsLst>
            <a:gs pos="50000">
              <a:schemeClr val="accent3">
                <a:hueOff val="2438568"/>
                <a:satOff val="-29703"/>
                <a:lumOff val="19215"/>
                <a:alphaOff val="0"/>
                <a:tint val="100000"/>
                <a:shade val="50000"/>
                <a:hueMod val="100000"/>
                <a:satMod val="100000"/>
              </a:schemeClr>
            </a:gs>
            <a:gs pos="100000">
              <a:schemeClr val="accent3">
                <a:hueOff val="2438568"/>
                <a:satOff val="-29703"/>
                <a:lumOff val="19215"/>
                <a:alphaOff val="0"/>
                <a:tint val="75000"/>
                <a:shade val="100000"/>
                <a:hueMod val="100000"/>
                <a:satMod val="100000"/>
              </a:schemeClr>
            </a:gs>
          </a:gsLst>
          <a:lin ang="13500000" scaled="1"/>
        </a:gradFill>
        <a:ln>
          <a:noFill/>
        </a:ln>
        <a:effectLst>
          <a:outerShdw blurRad="63500" dist="50800" dir="2400000" sx="96000" sy="96000" rotWithShape="0">
            <a:srgbClr val="000000">
              <a:alpha val="78431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400" b="1" kern="1200" dirty="0" err="1" smtClean="0"/>
            <a:t>中振袖</a:t>
          </a:r>
          <a:r>
            <a:rPr lang="en-US" altLang="ko-KR" sz="2400" b="1" kern="1200" dirty="0" smtClean="0"/>
            <a:t>(</a:t>
          </a:r>
          <a:r>
            <a:rPr lang="ko-KR" altLang="en-US" sz="2400" b="1" kern="1200" dirty="0" smtClean="0"/>
            <a:t>なかふりそで</a:t>
          </a:r>
          <a:r>
            <a:rPr lang="en-US" altLang="ko-KR" sz="2400" b="1" kern="1200" dirty="0" smtClean="0"/>
            <a:t>)</a:t>
          </a:r>
          <a:endParaRPr lang="ko-KR" altLang="en-US" sz="2400" b="1" kern="1200" dirty="0" smtClean="0"/>
        </a:p>
        <a:p>
          <a:pPr lvl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kern="1200" dirty="0" smtClean="0"/>
            <a:t>무릎과 복사뼈 중간 정도 길이</a:t>
          </a:r>
          <a:r>
            <a:rPr lang="en-US" altLang="ko-KR" sz="1800" kern="1200" dirty="0" smtClean="0"/>
            <a:t>.</a:t>
          </a:r>
          <a:endParaRPr lang="ko-KR" altLang="en-US" sz="1800" kern="1200" dirty="0" smtClean="0"/>
        </a:p>
        <a:p>
          <a:pPr lvl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kern="1200" dirty="0" smtClean="0"/>
            <a:t>성인식</a:t>
          </a:r>
          <a:r>
            <a:rPr lang="en-US" altLang="ko-KR" sz="1800" kern="1200" dirty="0" smtClean="0"/>
            <a:t>, </a:t>
          </a:r>
          <a:r>
            <a:rPr lang="ko-KR" altLang="en-US" sz="1800" kern="1200" dirty="0" smtClean="0"/>
            <a:t>졸업식</a:t>
          </a:r>
          <a:r>
            <a:rPr lang="en-US" altLang="ko-KR" sz="1800" kern="1200" dirty="0" smtClean="0"/>
            <a:t>, </a:t>
          </a:r>
          <a:r>
            <a:rPr lang="ko-KR" altLang="en-US" sz="1800" kern="1200" dirty="0" smtClean="0"/>
            <a:t>파티</a:t>
          </a:r>
          <a:endParaRPr lang="ko-KR" altLang="en-US" sz="1800" kern="1200" dirty="0"/>
        </a:p>
      </dsp:txBody>
      <dsp:txXfrm>
        <a:off x="2" y="1993401"/>
        <a:ext cx="3746975" cy="15784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2F9A05-6F6D-4F25-87FB-1D69456E1A71}" type="datetimeFigureOut">
              <a:rPr lang="ko-KR" altLang="en-US" smtClean="0"/>
              <a:pPr/>
              <a:t>2010-10-14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F1738-07BC-4311-B256-B0D15EF4D2A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/>
              <a:t>2. “</a:t>
            </a:r>
            <a:r>
              <a:rPr lang="ko-KR" altLang="en-US" dirty="0" smtClean="0"/>
              <a:t>약 </a:t>
            </a:r>
            <a:r>
              <a:rPr lang="en-US" altLang="ko-KR" dirty="0" smtClean="0"/>
              <a:t>250</a:t>
            </a:r>
            <a:r>
              <a:rPr lang="ko-KR" altLang="en-US" dirty="0" smtClean="0"/>
              <a:t>년 동안</a:t>
            </a:r>
            <a:r>
              <a:rPr lang="en-US" altLang="ko-KR" dirty="0" smtClean="0"/>
              <a:t>”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토쿠가와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이에야스와</a:t>
            </a:r>
            <a:r>
              <a:rPr lang="ko-KR" altLang="en-US" dirty="0" smtClean="0"/>
              <a:t> 그 자손들이 최고 권력자인 </a:t>
            </a:r>
            <a:r>
              <a:rPr lang="ko-KR" altLang="en-US" dirty="0" err="1" smtClean="0"/>
              <a:t>쇼군이</a:t>
            </a:r>
            <a:r>
              <a:rPr lang="ko-KR" altLang="en-US" dirty="0" smtClean="0"/>
              <a:t> 되어 </a:t>
            </a:r>
            <a:r>
              <a:rPr lang="en-US" altLang="ko-KR" dirty="0" smtClean="0"/>
              <a:t>“200</a:t>
            </a:r>
            <a:r>
              <a:rPr lang="ko-KR" altLang="en-US" dirty="0" smtClean="0"/>
              <a:t>여 명의</a:t>
            </a:r>
            <a:r>
              <a:rPr lang="en-US" altLang="ko-KR" dirty="0" smtClean="0"/>
              <a:t>”</a:t>
            </a:r>
            <a:r>
              <a:rPr lang="ko-KR" altLang="en-US" dirty="0" smtClean="0"/>
              <a:t> 영주들에게 영토를 나누어 다스리게 하였다</a:t>
            </a:r>
            <a:r>
              <a:rPr lang="en-US" altLang="ko-KR" dirty="0" smtClean="0"/>
              <a:t>. </a:t>
            </a: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/>
              <a:t>3. “</a:t>
            </a:r>
            <a:r>
              <a:rPr lang="ko-KR" altLang="en-US" dirty="0" smtClean="0"/>
              <a:t>막부 자체를 </a:t>
            </a:r>
            <a:r>
              <a:rPr lang="ko-KR" altLang="en-US" dirty="0" err="1" smtClean="0"/>
              <a:t>에도라는</a:t>
            </a:r>
            <a:r>
              <a:rPr lang="ko-KR" altLang="en-US" dirty="0" smtClean="0"/>
              <a:t> 세움으로써 이전과 달리</a:t>
            </a:r>
            <a:r>
              <a:rPr lang="en-US" altLang="ko-KR" dirty="0" smtClean="0"/>
              <a:t>”</a:t>
            </a:r>
            <a:r>
              <a:rPr lang="ko-KR" altLang="en-US" dirty="0" smtClean="0"/>
              <a:t> 막부가 지방을 총괄하는 식으로 반발하는 자들을 강력히 통제하고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전국시대와 같은 혼란이 다시는 일어나지 않도록 하였다</a:t>
            </a:r>
            <a:endParaRPr lang="en-US" altLang="ko-KR" dirty="0" smtClean="0"/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/>
              <a:t>4. 1,2,3</a:t>
            </a:r>
            <a:r>
              <a:rPr lang="ko-KR" altLang="en-US" dirty="0" smtClean="0"/>
              <a:t>대 막부의 </a:t>
            </a:r>
            <a:r>
              <a:rPr lang="ko-KR" altLang="en-US" dirty="0" err="1" smtClean="0"/>
              <a:t>쇼군들은</a:t>
            </a:r>
            <a:r>
              <a:rPr lang="ko-KR" altLang="en-US" dirty="0" smtClean="0"/>
              <a:t> </a:t>
            </a:r>
            <a:r>
              <a:rPr lang="en-US" altLang="ko-KR" dirty="0" smtClean="0"/>
              <a:t>“</a:t>
            </a:r>
            <a:r>
              <a:rPr lang="ko-KR" altLang="en-US" dirty="0" smtClean="0"/>
              <a:t>정치</a:t>
            </a:r>
            <a:r>
              <a:rPr lang="en-US" altLang="ko-KR" dirty="0" smtClean="0"/>
              <a:t>, </a:t>
            </a:r>
            <a:r>
              <a:rPr lang="ko-KR" altLang="en-US" dirty="0" smtClean="0"/>
              <a:t>경제</a:t>
            </a:r>
            <a:r>
              <a:rPr lang="en-US" altLang="ko-KR" dirty="0" smtClean="0"/>
              <a:t>, </a:t>
            </a:r>
            <a:r>
              <a:rPr lang="ko-KR" altLang="en-US" dirty="0" smtClean="0"/>
              <a:t>사회 등의</a:t>
            </a:r>
            <a:r>
              <a:rPr lang="en-US" altLang="ko-KR" dirty="0" smtClean="0"/>
              <a:t>”</a:t>
            </a:r>
            <a:r>
              <a:rPr lang="ko-KR" altLang="en-US" dirty="0" smtClean="0"/>
              <a:t> 모든 분야에서 철저한 통제정책을 실시하였습니다</a:t>
            </a:r>
            <a:r>
              <a:rPr lang="en-US" altLang="ko-KR" dirty="0" smtClean="0"/>
              <a:t>.</a:t>
            </a: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 smtClean="0"/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F1738-07BC-4311-B256-B0D15EF4D2A4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F1738-07BC-4311-B256-B0D15EF4D2A4}" type="slidenum">
              <a:rPr lang="ko-KR" altLang="en-US" smtClean="0"/>
              <a:pPr/>
              <a:t>22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1-1.</a:t>
            </a:r>
            <a:r>
              <a:rPr lang="ko-KR" altLang="en-US" dirty="0" smtClean="0"/>
              <a:t> 기존 자급자족체제에서 화폐경제의 등장으로 인해 농촌의 구조가 변화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F1738-07BC-4311-B256-B0D15EF4D2A4}" type="slidenum">
              <a:rPr lang="ko-KR" altLang="en-US" smtClean="0"/>
              <a:pPr/>
              <a:t>26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영지를 말하는 것으로</a:t>
            </a:r>
            <a:endParaRPr lang="en-US" altLang="ko-KR" dirty="0" smtClean="0"/>
          </a:p>
          <a:p>
            <a:r>
              <a:rPr lang="ko-KR" altLang="en-US" dirty="0" smtClean="0"/>
              <a:t>막부를 중심으로 지방을 다스리는 중앙집권화</a:t>
            </a:r>
            <a:r>
              <a:rPr lang="ko-KR" altLang="en-US" baseline="0" dirty="0" smtClean="0"/>
              <a:t> 체제를 말합니다</a:t>
            </a:r>
            <a:r>
              <a:rPr lang="en-US" altLang="ko-KR" baseline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F1738-07BC-4311-B256-B0D15EF4D2A4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토쿠가와 막부는 지방의 영주들에게 많은 권한을 주는 대신 이들을 통제할 수 있는 다양한 제도적 장치들을 마련합니다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altLang="ko-KR" dirty="0" smtClean="0"/>
          </a:p>
          <a:p>
            <a:pPr marL="228600" indent="-228600">
              <a:buAutoNum type="arabicParenR"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F1738-07BC-4311-B256-B0D15EF4D2A4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ko-KR" altLang="en-US" dirty="0" smtClean="0"/>
          </a:p>
          <a:p>
            <a:pPr marL="228600" indent="-228600">
              <a:buAutoNum type="arabicPeriod"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F1738-07BC-4311-B256-B0D15EF4D2A4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F1738-07BC-4311-B256-B0D15EF4D2A4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5)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에도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오오사카 대도시가 등장했습니다</a:t>
            </a:r>
            <a:r>
              <a:rPr lang="en-US" altLang="ko-KR" baseline="0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F1738-07BC-4311-B256-B0D15EF4D2A4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F1738-07BC-4311-B256-B0D15EF4D2A4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/>
              <a:t>1. </a:t>
            </a:r>
            <a:r>
              <a:rPr lang="ko-KR" altLang="en-US" dirty="0" smtClean="0"/>
              <a:t>기존에 주자학에 의존했던 유학에 대한 반성이 일어났다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하나의 해석에 의존하기 보다는 원천으로 되돌아가 유학을 독창적이고 비판적으로 </a:t>
            </a:r>
            <a:r>
              <a:rPr lang="ko-KR" altLang="en-US" dirty="0" err="1" smtClean="0"/>
              <a:t>연구하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고자하는</a:t>
            </a:r>
            <a:r>
              <a:rPr lang="ko-KR" altLang="en-US" dirty="0" smtClean="0"/>
              <a:t> 흐름이 생겨났다</a:t>
            </a:r>
            <a:r>
              <a:rPr lang="en-US" altLang="ko-KR" dirty="0" smtClean="0"/>
              <a:t>.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F1738-07BC-4311-B256-B0D15EF4D2A4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/>
              <a:t>1. </a:t>
            </a:r>
            <a:r>
              <a:rPr lang="ko-KR" altLang="en-US" dirty="0" smtClean="0"/>
              <a:t>의복이라고 해봐야 고작 천에다 구멍을 뚫어 입던 것이 </a:t>
            </a:r>
            <a:r>
              <a:rPr lang="ko-KR" altLang="en-US" dirty="0" err="1" smtClean="0"/>
              <a:t>에도시대에</a:t>
            </a:r>
            <a:r>
              <a:rPr lang="ko-KR" altLang="en-US" dirty="0" smtClean="0"/>
              <a:t> 들어서 옷다운 형태를 갖추게 됨</a:t>
            </a:r>
            <a:r>
              <a:rPr lang="en-US" altLang="ko-KR" dirty="0" smtClean="0"/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F1738-07BC-4311-B256-B0D15EF4D2A4}" type="slidenum">
              <a:rPr lang="ko-KR" altLang="en-US" smtClean="0"/>
              <a:pPr/>
              <a:t>18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42910" y="2571745"/>
            <a:ext cx="7772400" cy="1000133"/>
          </a:xfrm>
        </p:spPr>
        <p:txBody>
          <a:bodyPr/>
          <a:lstStyle>
            <a:lvl1pPr algn="ctr">
              <a:defRPr sz="440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000100" y="3929066"/>
            <a:ext cx="7129490" cy="1143008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ko-KR" altLang="en-US" smtClean="0"/>
              <a:t>마스터 부제목 스타일 편집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572264" y="6356350"/>
            <a:ext cx="2133600" cy="365125"/>
          </a:xfrm>
        </p:spPr>
        <p:txBody>
          <a:bodyPr/>
          <a:lstStyle>
            <a:lvl1pPr algn="r">
              <a:defRPr/>
            </a:lvl1pPr>
          </a:lstStyle>
          <a:p>
            <a:fld id="{8451F846-6261-41BD-A974-FE0A5C0FD900}" type="datetimeFigureOut">
              <a:rPr lang="ko-KR" altLang="en-US" smtClean="0"/>
              <a:pPr/>
              <a:t>2010-10-14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28596" y="6356351"/>
            <a:ext cx="2214578" cy="365125"/>
          </a:xfrm>
        </p:spPr>
        <p:txBody>
          <a:bodyPr/>
          <a:lstStyle>
            <a:lvl1pPr algn="l">
              <a:defRPr/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438532" y="6356350"/>
            <a:ext cx="2133600" cy="365125"/>
          </a:xfrm>
        </p:spPr>
        <p:txBody>
          <a:bodyPr/>
          <a:lstStyle>
            <a:lvl1pPr algn="ctr">
              <a:defRPr/>
            </a:lvl1pPr>
          </a:lstStyle>
          <a:p>
            <a:fld id="{A3EDA82C-FFCC-4D57-ACE4-56A9EC14F113}" type="slidenum">
              <a:rPr lang="ko-KR" altLang="en-US" smtClean="0"/>
              <a:pPr/>
              <a:t>‹#›</a:t>
            </a:fld>
            <a:endParaRPr lang="ko-KR" altLang="en-US"/>
          </a:p>
        </p:txBody>
      </p:sp>
      <p:cxnSp>
        <p:nvCxnSpPr>
          <p:cNvPr id="12" name="직선 연결선 11"/>
          <p:cNvCxnSpPr/>
          <p:nvPr/>
        </p:nvCxnSpPr>
        <p:spPr>
          <a:xfrm>
            <a:off x="1285852" y="3643314"/>
            <a:ext cx="6500858" cy="1588"/>
          </a:xfrm>
          <a:prstGeom prst="line">
            <a:avLst/>
          </a:prstGeom>
          <a:noFill/>
          <a:ln w="38100" cap="rnd" cmpd="sng" algn="ctr">
            <a:solidFill>
              <a:schemeClr val="tx2">
                <a:shade val="75000"/>
              </a:schemeClr>
            </a:solidFill>
            <a:prstDash val="sysDot"/>
          </a:ln>
          <a:effectLst>
            <a:outerShdw blurRad="50800" dist="25400" dir="2400000" algn="tl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115328" cy="4525963"/>
          </a:xfrm>
        </p:spPr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1F846-6261-41BD-A974-FE0A5C0FD900}" type="datetimeFigureOut">
              <a:rPr lang="ko-KR" altLang="en-US" smtClean="0"/>
              <a:pPr/>
              <a:t>2010-10-14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82C-FFCC-4D57-ACE4-56A9EC14F11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072330" y="785795"/>
            <a:ext cx="928694" cy="5494340"/>
          </a:xfrm>
        </p:spPr>
        <p:txBody>
          <a:bodyPr vert="eaVert"/>
          <a:lstStyle>
            <a:lvl1pPr algn="ctr">
              <a:defRPr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500034" y="1071546"/>
            <a:ext cx="6472254" cy="5143538"/>
          </a:xfrm>
        </p:spPr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1F846-6261-41BD-A974-FE0A5C0FD900}" type="datetimeFigureOut">
              <a:rPr lang="ko-KR" altLang="en-US" smtClean="0"/>
              <a:pPr/>
              <a:t>2010-10-14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82C-FFCC-4D57-ACE4-56A9EC14F11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6829444" cy="928686"/>
          </a:xfrm>
        </p:spPr>
        <p:txBody>
          <a:bodyPr/>
          <a:lstStyle>
            <a:lvl1pPr>
              <a:defRPr sz="400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1F846-6261-41BD-A974-FE0A5C0FD900}" type="datetimeFigureOut">
              <a:rPr lang="ko-KR" altLang="en-US" smtClean="0"/>
              <a:pPr/>
              <a:t>2010-10-14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82C-FFCC-4D57-ACE4-56A9EC14F113}" type="slidenum">
              <a:rPr lang="ko-KR" altLang="en-US" smtClean="0"/>
              <a:pPr/>
              <a:t>‹#›</a:t>
            </a:fld>
            <a:endParaRPr lang="ko-KR" altLang="en-US"/>
          </a:p>
        </p:txBody>
      </p:sp>
      <p:cxnSp>
        <p:nvCxnSpPr>
          <p:cNvPr id="8" name="직선 연결선 7"/>
          <p:cNvCxnSpPr/>
          <p:nvPr/>
        </p:nvCxnSpPr>
        <p:spPr>
          <a:xfrm>
            <a:off x="500034" y="1357298"/>
            <a:ext cx="6786610" cy="1588"/>
          </a:xfrm>
          <a:prstGeom prst="line">
            <a:avLst/>
          </a:prstGeom>
          <a:noFill/>
          <a:ln w="38100" cap="rnd" cmpd="sng" algn="ctr">
            <a:solidFill>
              <a:srgbClr val="FBFEC6">
                <a:shade val="75000"/>
              </a:srgbClr>
            </a:solidFill>
            <a:prstDash val="sysDot"/>
          </a:ln>
          <a:effectLst>
            <a:outerShdw blurRad="50800" dist="25400" dir="2400000" algn="tl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3786190"/>
            <a:ext cx="8286808" cy="857256"/>
          </a:xfrm>
        </p:spPr>
        <p:txBody>
          <a:bodyPr anchor="ctr"/>
          <a:lstStyle>
            <a:lvl1pPr algn="l">
              <a:defRPr sz="4400" b="1" cap="all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00034" y="4857760"/>
            <a:ext cx="8215370" cy="1214446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1F846-6261-41BD-A974-FE0A5C0FD900}" type="datetimeFigureOut">
              <a:rPr lang="ko-KR" altLang="en-US" smtClean="0"/>
              <a:pPr/>
              <a:t>2010-10-14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82C-FFCC-4D57-ACE4-56A9EC14F113}" type="slidenum">
              <a:rPr lang="ko-KR" altLang="en-US" smtClean="0"/>
              <a:pPr/>
              <a:t>‹#›</a:t>
            </a:fld>
            <a:endParaRPr lang="ko-KR" altLang="en-US"/>
          </a:p>
        </p:txBody>
      </p:sp>
      <p:cxnSp>
        <p:nvCxnSpPr>
          <p:cNvPr id="8" name="직선 연결선 7"/>
          <p:cNvCxnSpPr/>
          <p:nvPr/>
        </p:nvCxnSpPr>
        <p:spPr>
          <a:xfrm flipV="1">
            <a:off x="513495" y="4714884"/>
            <a:ext cx="8201909" cy="29261"/>
          </a:xfrm>
          <a:prstGeom prst="line">
            <a:avLst/>
          </a:prstGeom>
          <a:noFill/>
          <a:ln w="38100" cap="rnd" cmpd="sng" algn="ctr">
            <a:solidFill>
              <a:srgbClr val="FBFEC6">
                <a:shade val="75000"/>
              </a:srgbClr>
            </a:solidFill>
            <a:prstDash val="sysDot"/>
          </a:ln>
          <a:effectLst>
            <a:outerShdw blurRad="50800" dist="25400" dir="2400000" algn="tl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428612"/>
            <a:ext cx="8229600" cy="1143000"/>
          </a:xfrm>
        </p:spPr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1F846-6261-41BD-A974-FE0A5C0FD900}" type="datetimeFigureOut">
              <a:rPr lang="ko-KR" altLang="en-US" smtClean="0"/>
              <a:pPr/>
              <a:t>2010-10-14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82C-FFCC-4D57-ACE4-56A9EC14F11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00034" y="5354646"/>
            <a:ext cx="4041648" cy="639762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sysDot"/>
          </a:ln>
          <a:scene3d>
            <a:camera prst="orthographicFront"/>
            <a:lightRig rig="threePt" dir="t"/>
          </a:scene3d>
          <a:sp3d>
            <a:contourClr>
              <a:schemeClr val="tx2"/>
            </a:contourClr>
          </a:sp3d>
        </p:spPr>
        <p:txBody>
          <a:bodyPr anchor="ctr"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 b="1"/>
            </a:lvl2pPr>
            <a:lvl3pPr marL="914400" indent="0" algn="ctr">
              <a:buNone/>
              <a:defRPr sz="1800" b="1"/>
            </a:lvl3pPr>
            <a:lvl4pPr marL="1371600" indent="0" algn="ctr">
              <a:buNone/>
              <a:defRPr sz="1600" b="1"/>
            </a:lvl4pPr>
            <a:lvl5pPr marL="1828800" indent="0" algn="ctr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0034" y="1571612"/>
            <a:ext cx="4040188" cy="378621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87860" y="5357826"/>
            <a:ext cx="4041648" cy="639762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sysDot"/>
          </a:ln>
          <a:scene3d>
            <a:camera prst="orthographicFront"/>
            <a:lightRig rig="threePt" dir="t"/>
          </a:scene3d>
          <a:sp3d>
            <a:contourClr>
              <a:schemeClr val="tx2"/>
            </a:contourClr>
          </a:sp3d>
        </p:spPr>
        <p:txBody>
          <a:bodyPr anchor="ctr"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 b="1"/>
            </a:lvl2pPr>
            <a:lvl3pPr marL="914400" indent="0" algn="ctr">
              <a:buNone/>
              <a:defRPr sz="1800" b="1"/>
            </a:lvl3pPr>
            <a:lvl4pPr marL="1371600" indent="0" algn="ctr">
              <a:buNone/>
              <a:defRPr sz="1600" b="1"/>
            </a:lvl4pPr>
            <a:lvl5pPr marL="1828800" indent="0" algn="ctr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87860" y="1571612"/>
            <a:ext cx="4041775" cy="378621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1F846-6261-41BD-A974-FE0A5C0FD900}" type="datetimeFigureOut">
              <a:rPr lang="ko-KR" altLang="en-US" smtClean="0"/>
              <a:pPr/>
              <a:t>2010-10-14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82C-FFCC-4D57-ACE4-56A9EC14F113}" type="slidenum">
              <a:rPr lang="ko-KR" altLang="en-US" smtClean="0"/>
              <a:pPr/>
              <a:t>‹#›</a:t>
            </a:fld>
            <a:endParaRPr lang="ko-KR" altLang="en-US"/>
          </a:p>
        </p:txBody>
      </p:sp>
      <p:cxnSp>
        <p:nvCxnSpPr>
          <p:cNvPr id="11" name="직선 연결선 10"/>
          <p:cNvCxnSpPr/>
          <p:nvPr/>
        </p:nvCxnSpPr>
        <p:spPr>
          <a:xfrm>
            <a:off x="500034" y="6215082"/>
            <a:ext cx="8143932" cy="1588"/>
          </a:xfrm>
          <a:prstGeom prst="line">
            <a:avLst/>
          </a:prstGeom>
          <a:noFill/>
          <a:ln w="38100" cap="rnd" cmpd="sng" algn="ctr">
            <a:solidFill>
              <a:srgbClr val="FBFEC6">
                <a:shade val="75000"/>
              </a:srgbClr>
            </a:solidFill>
            <a:prstDash val="sysDot"/>
          </a:ln>
          <a:effectLst>
            <a:outerShdw blurRad="50800" dist="25400" dir="2400000" algn="tl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1F846-6261-41BD-A974-FE0A5C0FD900}" type="datetimeFigureOut">
              <a:rPr lang="ko-KR" altLang="en-US" smtClean="0"/>
              <a:pPr/>
              <a:t>2010-10-14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82C-FFCC-4D57-ACE4-56A9EC14F11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1F846-6261-41BD-A974-FE0A5C0FD900}" type="datetimeFigureOut">
              <a:rPr lang="ko-KR" altLang="en-US" smtClean="0"/>
              <a:pPr/>
              <a:t>2010-10-14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82C-FFCC-4D57-ACE4-56A9EC14F11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00034" y="1357299"/>
            <a:ext cx="7572428" cy="3643339"/>
          </a:xfrm>
        </p:spPr>
        <p:txBody>
          <a:bodyPr/>
          <a:lstStyle>
            <a:lvl1pPr>
              <a:defRPr sz="24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7643866" cy="642942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2114" y="5072074"/>
            <a:ext cx="8151852" cy="105409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1F846-6261-41BD-A974-FE0A5C0FD900}" type="datetimeFigureOut">
              <a:rPr lang="ko-KR" altLang="en-US" smtClean="0"/>
              <a:pPr/>
              <a:t>2010-10-14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82C-FFCC-4D57-ACE4-56A9EC14F113}" type="slidenum">
              <a:rPr lang="ko-KR" altLang="en-US" smtClean="0"/>
              <a:pPr/>
              <a:t>‹#›</a:t>
            </a:fld>
            <a:endParaRPr lang="ko-KR" altLang="en-US"/>
          </a:p>
        </p:txBody>
      </p:sp>
      <p:cxnSp>
        <p:nvCxnSpPr>
          <p:cNvPr id="9" name="직선 연결선 8"/>
          <p:cNvCxnSpPr/>
          <p:nvPr/>
        </p:nvCxnSpPr>
        <p:spPr>
          <a:xfrm>
            <a:off x="500034" y="1214422"/>
            <a:ext cx="7572428" cy="1588"/>
          </a:xfrm>
          <a:prstGeom prst="line">
            <a:avLst/>
          </a:prstGeom>
          <a:noFill/>
          <a:ln w="38100" cap="rnd" cmpd="sng" algn="ctr">
            <a:solidFill>
              <a:srgbClr val="FBFEC6">
                <a:shade val="75000"/>
              </a:srgbClr>
            </a:solidFill>
            <a:prstDash val="sysDot"/>
          </a:ln>
          <a:effectLst>
            <a:outerShdw blurRad="50800" dist="25400" dir="2400000" algn="tl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43042" y="428604"/>
            <a:ext cx="4500594" cy="566738"/>
          </a:xfrm>
        </p:spPr>
        <p:txBody>
          <a:bodyPr anchor="ctr"/>
          <a:lstStyle>
            <a:lvl1pPr algn="l">
              <a:defRPr sz="2000" b="1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500298" y="5500702"/>
            <a:ext cx="5214974" cy="714380"/>
          </a:xfrm>
        </p:spPr>
        <p:txBody>
          <a:bodyPr/>
          <a:lstStyle>
            <a:lvl1pPr marL="0" indent="0" algn="l">
              <a:buNone/>
              <a:defRPr sz="1400"/>
            </a:lvl1pPr>
            <a:lvl2pPr marL="457200" indent="0" algn="l">
              <a:buNone/>
              <a:defRPr sz="1200"/>
            </a:lvl2pPr>
            <a:lvl3pPr marL="914400" indent="0" algn="l">
              <a:buNone/>
              <a:defRPr sz="10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1F846-6261-41BD-A974-FE0A5C0FD900}" type="datetimeFigureOut">
              <a:rPr lang="ko-KR" altLang="en-US" smtClean="0"/>
              <a:pPr/>
              <a:t>2010-10-14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82C-FFCC-4D57-ACE4-56A9EC14F113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2" name="그림 개체 틀 11"/>
          <p:cNvSpPr>
            <a:spLocks noGrp="1"/>
          </p:cNvSpPr>
          <p:nvPr>
            <p:ph type="pic" sz="quarter" idx="1"/>
          </p:nvPr>
        </p:nvSpPr>
        <p:spPr>
          <a:xfrm>
            <a:off x="1785918" y="1000108"/>
            <a:ext cx="5857875" cy="442912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2">
              <a:shade val="50000"/>
            </a:schemeClr>
          </a:solidFill>
          <a:ln w="76200">
            <a:solidFill>
              <a:schemeClr val="bg2">
                <a:tint val="60000"/>
              </a:schemeClr>
            </a:solidFill>
          </a:ln>
        </p:spPr>
        <p:txBody>
          <a:bodyPr/>
          <a:lstStyle/>
          <a:p>
            <a:r>
              <a:rPr kumimoji="0" lang="ko-KR" altLang="en-US" smtClean="0"/>
              <a:t>그림을 추가하려면 아이콘을 클릭하십시오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6829444" cy="857248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85804" y="1500174"/>
            <a:ext cx="8229600" cy="462599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 smtClean="0"/>
              <a:t>둘째 수준</a:t>
            </a:r>
          </a:p>
          <a:p>
            <a:pPr lvl="2" eaLnBrk="1" latinLnBrk="0" hangingPunct="1"/>
            <a:r>
              <a:rPr kumimoji="0" lang="ko-KR" altLang="en-US" smtClean="0"/>
              <a:t>셋째 수준</a:t>
            </a:r>
          </a:p>
          <a:p>
            <a:pPr lvl="3" eaLnBrk="1" latinLnBrk="0" hangingPunct="1"/>
            <a:r>
              <a:rPr kumimoji="0" lang="ko-KR" altLang="en-US" smtClean="0"/>
              <a:t>넷째 수준</a:t>
            </a:r>
          </a:p>
          <a:p>
            <a:pPr lvl="4" eaLnBrk="1" latinLnBrk="0" hangingPunct="1"/>
            <a:r>
              <a:rPr kumimoji="0"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572264" y="6357958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fld id="{8451F846-6261-41BD-A974-FE0A5C0FD900}" type="datetimeFigureOut">
              <a:rPr lang="ko-KR" altLang="en-US" smtClean="0"/>
              <a:pPr/>
              <a:t>2010-10-14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61954" y="6356351"/>
            <a:ext cx="2681286" cy="365125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4143372" y="6356351"/>
            <a:ext cx="1114404" cy="365125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fld id="{A3EDA82C-FFCC-4D57-ACE4-56A9EC14F11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1" hangingPunct="1">
        <a:spcBef>
          <a:spcPct val="0"/>
        </a:spcBef>
        <a:buNone/>
        <a:defRPr kumimoji="0" sz="4000" b="0" kern="1200"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5400000" scaled="1"/>
            <a:tileRect/>
          </a:gradFill>
          <a:effectLst>
            <a:innerShdw blurRad="50800" dist="50800" dir="13500000">
              <a:srgbClr val="000000">
                <a:alpha val="80000"/>
              </a:srgbClr>
            </a:innerShdw>
          </a:effectLst>
          <a:latin typeface="+mj-ea"/>
          <a:ea typeface="+mj-ea"/>
          <a:cs typeface="HY견고딕"/>
        </a:defRPr>
      </a:lvl1pPr>
      <a:lvl2pPr eaLnBrk="1" latinLnBrk="1" hangingPunct="1">
        <a:defRPr kumimoji="0">
          <a:solidFill>
            <a:schemeClr val="tx2"/>
          </a:solidFill>
        </a:defRPr>
      </a:lvl2pPr>
      <a:lvl3pPr eaLnBrk="1" latinLnBrk="1" hangingPunct="1">
        <a:defRPr kumimoji="0">
          <a:solidFill>
            <a:schemeClr val="tx2"/>
          </a:solidFill>
        </a:defRPr>
      </a:lvl3pPr>
      <a:lvl4pPr eaLnBrk="1" latinLnBrk="1" hangingPunct="1">
        <a:defRPr kumimoji="0">
          <a:solidFill>
            <a:schemeClr val="tx2"/>
          </a:solidFill>
        </a:defRPr>
      </a:lvl4pPr>
      <a:lvl5pPr eaLnBrk="1" latinLnBrk="1" hangingPunct="1">
        <a:defRPr kumimoji="0">
          <a:solidFill>
            <a:schemeClr val="tx2"/>
          </a:solidFill>
        </a:defRPr>
      </a:lvl5pPr>
      <a:lvl6pPr eaLnBrk="1" latinLnBrk="1" hangingPunct="1">
        <a:defRPr kumimoji="0">
          <a:solidFill>
            <a:schemeClr val="tx2"/>
          </a:solidFill>
        </a:defRPr>
      </a:lvl6pPr>
      <a:lvl7pPr eaLnBrk="1" latinLnBrk="1" hangingPunct="1">
        <a:defRPr kumimoji="0">
          <a:solidFill>
            <a:schemeClr val="tx2"/>
          </a:solidFill>
        </a:defRPr>
      </a:lvl7pPr>
      <a:lvl8pPr eaLnBrk="1" latinLnBrk="1" hangingPunct="1">
        <a:defRPr kumimoji="0">
          <a:solidFill>
            <a:schemeClr val="tx2"/>
          </a:solidFill>
        </a:defRPr>
      </a:lvl8pPr>
      <a:lvl9pPr eaLnBrk="1" latinLnBrk="1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1" hangingPunct="1">
        <a:spcBef>
          <a:spcPct val="20000"/>
        </a:spcBef>
        <a:buClr>
          <a:schemeClr val="accent2"/>
        </a:buClr>
        <a:buFont typeface="Wingdings 2"/>
        <a:buChar char="õ"/>
        <a:defRPr kumimoji="0" sz="3200" kern="1200">
          <a:solidFill>
            <a:schemeClr val="tx1"/>
          </a:solidFill>
          <a:latin typeface="+mn-ea"/>
          <a:ea typeface="+mn-ea"/>
          <a:cs typeface="맑은 고딕"/>
        </a:defRPr>
      </a:lvl1pPr>
      <a:lvl2pPr marL="742950" indent="-285750" algn="l" rtl="0" eaLnBrk="1" latinLnBrk="1" hangingPunct="1">
        <a:spcBef>
          <a:spcPct val="20000"/>
        </a:spcBef>
        <a:buClr>
          <a:schemeClr val="accent1"/>
        </a:buClr>
        <a:buSzPct val="90000"/>
        <a:buFont typeface="Wingdings 2"/>
        <a:buChar char="â"/>
        <a:defRPr kumimoji="0" sz="2800" kern="1200">
          <a:solidFill>
            <a:schemeClr val="tx1"/>
          </a:solidFill>
          <a:latin typeface="+mn-ea"/>
          <a:ea typeface="+mn-ea"/>
          <a:cs typeface="맑은 고딕"/>
        </a:defRPr>
      </a:lvl2pPr>
      <a:lvl3pPr marL="1143000" indent="-228600" algn="l" rtl="0" eaLnBrk="1" latinLnBrk="1" hangingPunct="1">
        <a:spcBef>
          <a:spcPct val="20000"/>
        </a:spcBef>
        <a:buClr>
          <a:schemeClr val="accent3"/>
        </a:buClr>
        <a:buSzPct val="85000"/>
        <a:buFont typeface="Wingdings 2"/>
        <a:buChar char="Ý"/>
        <a:defRPr kumimoji="0" sz="2400" kern="1200">
          <a:solidFill>
            <a:schemeClr val="tx1"/>
          </a:solidFill>
          <a:latin typeface="+mn-ea"/>
          <a:ea typeface="+mn-ea"/>
          <a:cs typeface="맑은 고딕"/>
        </a:defRPr>
      </a:lvl3pPr>
      <a:lvl4pPr marL="1600200" indent="-228600" algn="l" rtl="0" eaLnBrk="1" latinLnBrk="1" hangingPunct="1">
        <a:spcBef>
          <a:spcPct val="20000"/>
        </a:spcBef>
        <a:buClr>
          <a:schemeClr val="accent5"/>
        </a:buClr>
        <a:buSzPct val="75000"/>
        <a:buFont typeface="Wingdings 2"/>
        <a:buChar char="×"/>
        <a:defRPr kumimoji="0" sz="2200" kern="1200">
          <a:solidFill>
            <a:schemeClr val="tx1"/>
          </a:solidFill>
          <a:latin typeface="+mn-ea"/>
          <a:ea typeface="+mn-ea"/>
          <a:cs typeface="맑은 고딕"/>
        </a:defRPr>
      </a:lvl4pPr>
      <a:lvl5pPr marL="2057400" indent="-228600" algn="l" rtl="0" eaLnBrk="1" latinLnBrk="1" hangingPunct="1">
        <a:spcBef>
          <a:spcPct val="20000"/>
        </a:spcBef>
        <a:buClr>
          <a:schemeClr val="accent6"/>
        </a:buClr>
        <a:buSzPct val="70000"/>
        <a:buFont typeface="Wingdings 2"/>
        <a:buChar char="Ð"/>
        <a:defRPr kumimoji="0" sz="2000" kern="1200">
          <a:solidFill>
            <a:schemeClr val="tx1"/>
          </a:solidFill>
          <a:latin typeface="+mn-ea"/>
          <a:ea typeface="+mn-ea"/>
          <a:cs typeface="맑은 고딕"/>
        </a:defRPr>
      </a:lvl5pPr>
      <a:lvl6pPr marL="2514600" indent="-228600" algn="l" rtl="0" eaLnBrk="1" latinLnBrk="1" hangingPunct="1">
        <a:spcBef>
          <a:spcPct val="20000"/>
        </a:spcBef>
        <a:buClr>
          <a:schemeClr val="accent4">
            <a:tint val="60000"/>
          </a:schemeClr>
        </a:buClr>
        <a:buSzPct val="60000"/>
        <a:buFont typeface="Wingdings 2"/>
        <a:buChar char="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1" hangingPunct="1">
        <a:spcBef>
          <a:spcPct val="20000"/>
        </a:spcBef>
        <a:buClr>
          <a:schemeClr val="tx2"/>
        </a:buClr>
        <a:buSzPct val="50000"/>
        <a:buFont typeface="Wingdings 2"/>
        <a:buChar char="Ý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1" hangingPunct="1">
        <a:spcBef>
          <a:spcPct val="20000"/>
        </a:spcBef>
        <a:buClr>
          <a:schemeClr val="accent3">
            <a:tint val="60000"/>
          </a:schemeClr>
        </a:buClr>
        <a:buSzPct val="50000"/>
        <a:buFont typeface="Wingdings 2"/>
        <a:buChar char="â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1" hangingPunct="1">
        <a:spcBef>
          <a:spcPct val="20000"/>
        </a:spcBef>
        <a:buClr>
          <a:schemeClr val="accent1">
            <a:tint val="60000"/>
          </a:schemeClr>
        </a:buClr>
        <a:buSzPct val="50000"/>
        <a:buFont typeface="Wingdings 2"/>
        <a:buChar char="â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hyperlink" Target="http://www.youtube.com/watch?v=YBnTF9RggF0&amp;feature=related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21.pn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20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diagramLayout" Target="../diagrams/layout6.xml"/><Relationship Id="rId7" Type="http://schemas.openxmlformats.org/officeDocument/2006/relationships/image" Target="../media/image23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tvpot.daum.net/clip/ClipView.do?cateid=0&amp;ref=search&amp;sort=wtime&amp;clipid=24808066&amp;searchType=0&amp;svcid=&amp;svctype=1&amp;q=%ED%9E%88%EC%8A%A4%ED%86%A0%EB%A6%AC%EC%95%84&amp;lu=v_search_26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tvpot.daum.net/clip/ClipView.do?clipid=19358858&amp;q=%C5%E4%C4%ED%B0%A1%BF%CD%20%C0%CC%BF%A1%BE%DF%BD%BA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571472" y="1571612"/>
            <a:ext cx="8001056" cy="2143140"/>
          </a:xfrm>
        </p:spPr>
        <p:txBody>
          <a:bodyPr>
            <a:noAutofit/>
          </a:bodyPr>
          <a:lstStyle/>
          <a:p>
            <a:r>
              <a:rPr lang="ko-KR" altLang="en-US" dirty="0" smtClean="0">
                <a:latin typeface="휴먼옛체" pitchFamily="18" charset="-127"/>
                <a:ea typeface="휴먼옛체" pitchFamily="18" charset="-127"/>
              </a:rPr>
              <a:t>일본 무사 사회의 특징</a:t>
            </a:r>
            <a:r>
              <a:rPr lang="en-US" altLang="ko-KR" dirty="0" smtClean="0">
                <a:latin typeface="휴먼옛체" pitchFamily="18" charset="-127"/>
                <a:ea typeface="휴먼옛체" pitchFamily="18" charset="-127"/>
              </a:rPr>
              <a:t>(2)</a:t>
            </a:r>
            <a:r>
              <a:rPr lang="ko-KR" altLang="en-US" sz="5400" dirty="0" smtClean="0"/>
              <a:t/>
            </a:r>
            <a:br>
              <a:rPr lang="ko-KR" altLang="en-US" sz="5400" dirty="0" smtClean="0"/>
            </a:b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sz="6600" b="1" dirty="0" smtClean="0">
                <a:solidFill>
                  <a:schemeClr val="tx2">
                    <a:lumMod val="75000"/>
                  </a:schemeClr>
                </a:solidFill>
                <a:latin typeface="나눔손글씨 펜" pitchFamily="66" charset="-127"/>
                <a:ea typeface="나눔손글씨 펜" pitchFamily="66" charset="-127"/>
              </a:rPr>
              <a:t>(</a:t>
            </a:r>
            <a:r>
              <a:rPr lang="ko-KR" altLang="en-US" sz="6600" b="1" dirty="0" err="1" smtClean="0">
                <a:solidFill>
                  <a:schemeClr val="tx2">
                    <a:lumMod val="75000"/>
                  </a:schemeClr>
                </a:solidFill>
                <a:latin typeface="나눔손글씨 펜" pitchFamily="66" charset="-127"/>
                <a:ea typeface="나눔손글씨 펜" pitchFamily="66" charset="-127"/>
              </a:rPr>
              <a:t>토쿠가와시대</a:t>
            </a:r>
            <a:r>
              <a:rPr lang="en-US" altLang="ko-KR" sz="6600" b="1" dirty="0" smtClean="0">
                <a:solidFill>
                  <a:schemeClr val="tx2">
                    <a:lumMod val="75000"/>
                  </a:schemeClr>
                </a:solidFill>
                <a:latin typeface="나눔손글씨 펜" pitchFamily="66" charset="-127"/>
                <a:ea typeface="나눔손글씨 펜" pitchFamily="66" charset="-127"/>
              </a:rPr>
              <a:t>)</a:t>
            </a:r>
            <a:r>
              <a:rPr lang="ko-KR" altLang="en-US" dirty="0" smtClean="0"/>
              <a:t/>
            </a:r>
            <a:br>
              <a:rPr lang="ko-KR" altLang="en-US" dirty="0" smtClean="0"/>
            </a:b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4071934" y="4071942"/>
            <a:ext cx="4286280" cy="500066"/>
          </a:xfrm>
        </p:spPr>
        <p:txBody>
          <a:bodyPr>
            <a:noAutofit/>
          </a:bodyPr>
          <a:lstStyle/>
          <a:p>
            <a:r>
              <a:rPr lang="en-US" altLang="ko-KR" b="1" dirty="0" smtClean="0">
                <a:solidFill>
                  <a:srgbClr val="FFC000"/>
                </a:solidFill>
                <a:latin typeface="+mj-ea"/>
                <a:ea typeface="+mj-ea"/>
              </a:rPr>
              <a:t>4 </a:t>
            </a:r>
            <a:r>
              <a:rPr lang="ko-KR" altLang="en-US" b="1" dirty="0" smtClean="0">
                <a:solidFill>
                  <a:srgbClr val="FFC000"/>
                </a:solidFill>
                <a:latin typeface="+mj-ea"/>
                <a:ea typeface="+mj-ea"/>
              </a:rPr>
              <a:t>조</a:t>
            </a:r>
            <a:endParaRPr lang="en-US" altLang="ko-KR" b="1" dirty="0" smtClean="0">
              <a:solidFill>
                <a:srgbClr val="FFC000"/>
              </a:solidFill>
              <a:latin typeface="+mj-ea"/>
              <a:ea typeface="+mj-ea"/>
            </a:endParaRPr>
          </a:p>
          <a:p>
            <a:endParaRPr lang="ko-KR" altLang="en-US" sz="1800" b="1" dirty="0">
              <a:latin typeface="궁서체" pitchFamily="17" charset="-127"/>
              <a:ea typeface="궁서체" pitchFamily="17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00496" y="4429132"/>
            <a:ext cx="200026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2000" b="1" dirty="0" smtClean="0">
              <a:latin typeface="나눔명조 ExtraBold" pitchFamily="18" charset="-127"/>
              <a:ea typeface="나눔명조 ExtraBold" pitchFamily="18" charset="-127"/>
            </a:endParaRPr>
          </a:p>
          <a:p>
            <a:r>
              <a:rPr lang="ko-KR" altLang="en-US" sz="2000" b="1" dirty="0" smtClean="0">
                <a:latin typeface="나눔명조 ExtraBold" pitchFamily="18" charset="-127"/>
                <a:ea typeface="나눔명조 ExtraBold" pitchFamily="18" charset="-127"/>
              </a:rPr>
              <a:t>국제학부</a:t>
            </a:r>
            <a:r>
              <a:rPr lang="en-US" altLang="ko-KR" sz="2000" b="1" dirty="0" smtClean="0">
                <a:latin typeface="나눔명조 ExtraBold" pitchFamily="18" charset="-127"/>
                <a:ea typeface="나눔명조 ExtraBold" pitchFamily="18" charset="-127"/>
              </a:rPr>
              <a:t> </a:t>
            </a:r>
          </a:p>
          <a:p>
            <a:r>
              <a:rPr lang="ko-KR" altLang="en-US" sz="2000" b="1" dirty="0" smtClean="0">
                <a:latin typeface="나눔명조 ExtraBold" pitchFamily="18" charset="-127"/>
                <a:ea typeface="나눔명조 ExtraBold" pitchFamily="18" charset="-127"/>
              </a:rPr>
              <a:t>일본어일본학과 </a:t>
            </a:r>
            <a:endParaRPr lang="en-US" altLang="ko-KR" sz="2000" b="1" dirty="0" smtClean="0">
              <a:latin typeface="나눔명조 ExtraBold" pitchFamily="18" charset="-127"/>
              <a:ea typeface="나눔명조 ExtraBold" pitchFamily="18" charset="-127"/>
            </a:endParaRPr>
          </a:p>
          <a:p>
            <a:r>
              <a:rPr lang="ko-KR" altLang="en-US" sz="2000" b="1" dirty="0" smtClean="0">
                <a:latin typeface="나눔명조 ExtraBold" pitchFamily="18" charset="-127"/>
                <a:ea typeface="나눔명조 ExtraBold" pitchFamily="18" charset="-127"/>
              </a:rPr>
              <a:t>무역학과</a:t>
            </a:r>
            <a:r>
              <a:rPr lang="en-US" altLang="ko-KR" sz="2000" b="1" dirty="0" smtClean="0">
                <a:latin typeface="나눔명조 ExtraBold" pitchFamily="18" charset="-127"/>
                <a:ea typeface="나눔명조 ExtraBold" pitchFamily="18" charset="-127"/>
              </a:rPr>
              <a:t> </a:t>
            </a:r>
            <a:endParaRPr lang="ko-KR" altLang="en-US" sz="2000" b="1" dirty="0" smtClean="0">
              <a:latin typeface="나눔명조 ExtraBold" pitchFamily="18" charset="-127"/>
              <a:ea typeface="나눔명조 ExtraBold" pitchFamily="18" charset="-127"/>
            </a:endParaRPr>
          </a:p>
          <a:p>
            <a:r>
              <a:rPr lang="ko-KR" altLang="en-US" sz="2000" b="1" dirty="0" smtClean="0">
                <a:latin typeface="나눔명조 ExtraBold" pitchFamily="18" charset="-127"/>
                <a:ea typeface="나눔명조 ExtraBold" pitchFamily="18" charset="-127"/>
              </a:rPr>
              <a:t>일본어일본학과 </a:t>
            </a:r>
            <a:endParaRPr lang="en-US" altLang="ko-KR" sz="2000" b="1" dirty="0" smtClean="0">
              <a:latin typeface="나눔명조 ExtraBold" pitchFamily="18" charset="-127"/>
              <a:ea typeface="나눔명조 ExtraBold" pitchFamily="18" charset="-127"/>
            </a:endParaRPr>
          </a:p>
          <a:p>
            <a:r>
              <a:rPr lang="ko-KR" altLang="en-US" sz="2000" b="1" dirty="0" smtClean="0">
                <a:latin typeface="나눔명조 ExtraBold" pitchFamily="18" charset="-127"/>
                <a:ea typeface="나눔명조 ExtraBold" pitchFamily="18" charset="-127"/>
              </a:rPr>
              <a:t>경영학과 </a:t>
            </a:r>
            <a:endParaRPr lang="en-US" altLang="ko-KR" sz="2000" b="1" dirty="0" smtClean="0">
              <a:latin typeface="나눔명조 ExtraBold" pitchFamily="18" charset="-127"/>
              <a:ea typeface="나눔명조 ExtraBold" pitchFamily="18" charset="-127"/>
            </a:endParaRPr>
          </a:p>
          <a:p>
            <a:r>
              <a:rPr lang="ko-KR" altLang="en-US" sz="2000" b="1" dirty="0" smtClean="0">
                <a:latin typeface="나눔명조 ExtraBold" pitchFamily="18" charset="-127"/>
                <a:ea typeface="나눔명조 ExtraBold" pitchFamily="18" charset="-127"/>
              </a:rPr>
              <a:t>관광경영학과</a:t>
            </a:r>
            <a:r>
              <a:rPr lang="en-US" altLang="ko-KR" sz="2000" b="1" dirty="0" smtClean="0">
                <a:latin typeface="나눔명조 ExtraBold" pitchFamily="18" charset="-127"/>
                <a:ea typeface="나눔명조 ExtraBold" pitchFamily="18" charset="-127"/>
              </a:rPr>
              <a:t> </a:t>
            </a:r>
            <a:r>
              <a:rPr lang="ko-KR" altLang="en-US" sz="2000" b="1" dirty="0" smtClean="0">
                <a:latin typeface="나눔명조 ExtraBold" pitchFamily="18" charset="-127"/>
                <a:ea typeface="나눔명조 ExtraBold" pitchFamily="18" charset="-127"/>
              </a:rPr>
              <a:t> </a:t>
            </a:r>
          </a:p>
          <a:p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00760" y="4429132"/>
            <a:ext cx="15716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2000" b="1" dirty="0" smtClean="0">
              <a:latin typeface="나눔명조 ExtraBold" pitchFamily="18" charset="-127"/>
              <a:ea typeface="나눔명조 ExtraBold" pitchFamily="18" charset="-127"/>
            </a:endParaRPr>
          </a:p>
          <a:p>
            <a:r>
              <a:rPr lang="en-US" altLang="ko-KR" sz="2000" b="1" dirty="0" smtClean="0">
                <a:latin typeface="나눔명조 ExtraBold" pitchFamily="18" charset="-127"/>
                <a:ea typeface="나눔명조 ExtraBold" pitchFamily="18" charset="-127"/>
              </a:rPr>
              <a:t>20949153</a:t>
            </a:r>
          </a:p>
          <a:p>
            <a:r>
              <a:rPr lang="en-US" sz="2000" b="1" dirty="0" smtClean="0">
                <a:latin typeface="나눔명조 ExtraBold" pitchFamily="18" charset="-127"/>
                <a:ea typeface="나눔명조 ExtraBold" pitchFamily="18" charset="-127"/>
              </a:rPr>
              <a:t>20801039</a:t>
            </a:r>
          </a:p>
          <a:p>
            <a:r>
              <a:rPr lang="en-US" altLang="ko-KR" sz="2000" b="1" dirty="0" smtClean="0">
                <a:latin typeface="나눔명조 ExtraBold" pitchFamily="18" charset="-127"/>
                <a:ea typeface="나눔명조 ExtraBold" pitchFamily="18" charset="-127"/>
              </a:rPr>
              <a:t>20850077</a:t>
            </a:r>
          </a:p>
          <a:p>
            <a:r>
              <a:rPr lang="en-US" altLang="ko-KR" sz="2000" b="1" dirty="0" smtClean="0">
                <a:latin typeface="나눔명조 ExtraBold" pitchFamily="18" charset="-127"/>
                <a:ea typeface="나눔명조 ExtraBold" pitchFamily="18" charset="-127"/>
              </a:rPr>
              <a:t>20801181</a:t>
            </a:r>
          </a:p>
          <a:p>
            <a:r>
              <a:rPr lang="en-US" altLang="ko-KR" sz="2000" b="1" dirty="0" smtClean="0">
                <a:latin typeface="나눔명조 ExtraBold" pitchFamily="18" charset="-127"/>
                <a:ea typeface="나눔명조 ExtraBold" pitchFamily="18" charset="-127"/>
              </a:rPr>
              <a:t>20713172</a:t>
            </a:r>
          </a:p>
          <a:p>
            <a:r>
              <a:rPr lang="en-US" altLang="ko-KR" sz="2000" b="1" dirty="0" smtClean="0">
                <a:latin typeface="나눔명조 ExtraBold" pitchFamily="18" charset="-127"/>
                <a:ea typeface="나눔명조 ExtraBold" pitchFamily="18" charset="-127"/>
              </a:rPr>
              <a:t>20717291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58082" y="4429132"/>
            <a:ext cx="11430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2000" dirty="0" smtClean="0">
              <a:latin typeface="나눔명조 ExtraBold" pitchFamily="18" charset="-127"/>
              <a:ea typeface="나눔명조 ExtraBold" pitchFamily="18" charset="-127"/>
            </a:endParaRPr>
          </a:p>
          <a:p>
            <a:r>
              <a:rPr lang="ko-KR" altLang="en-US" sz="2000" b="1" dirty="0" smtClean="0">
                <a:latin typeface="나눔명조 ExtraBold" pitchFamily="18" charset="-127"/>
                <a:ea typeface="나눔명조 ExtraBold" pitchFamily="18" charset="-127"/>
              </a:rPr>
              <a:t>김영화</a:t>
            </a:r>
            <a:endParaRPr lang="en-US" altLang="ko-KR" sz="2000" b="1" dirty="0" smtClean="0">
              <a:latin typeface="나눔명조 ExtraBold" pitchFamily="18" charset="-127"/>
              <a:ea typeface="나눔명조 ExtraBold" pitchFamily="18" charset="-127"/>
            </a:endParaRPr>
          </a:p>
          <a:p>
            <a:r>
              <a:rPr lang="ko-KR" altLang="en-US" sz="2000" b="1" dirty="0" err="1" smtClean="0">
                <a:latin typeface="나눔명조 ExtraBold" pitchFamily="18" charset="-127"/>
                <a:ea typeface="나눔명조 ExtraBold" pitchFamily="18" charset="-127"/>
              </a:rPr>
              <a:t>서진나</a:t>
            </a:r>
            <a:endParaRPr lang="en-US" altLang="ko-KR" sz="2000" b="1" dirty="0" smtClean="0">
              <a:latin typeface="나눔명조 ExtraBold" pitchFamily="18" charset="-127"/>
              <a:ea typeface="나눔명조 ExtraBold" pitchFamily="18" charset="-127"/>
            </a:endParaRPr>
          </a:p>
          <a:p>
            <a:r>
              <a:rPr lang="ko-KR" altLang="en-US" sz="2000" b="1" dirty="0" smtClean="0">
                <a:latin typeface="나눔명조 ExtraBold" pitchFamily="18" charset="-127"/>
                <a:ea typeface="나눔명조 ExtraBold" pitchFamily="18" charset="-127"/>
              </a:rPr>
              <a:t>오결</a:t>
            </a:r>
            <a:endParaRPr lang="en-US" altLang="ko-KR" sz="2000" b="1" dirty="0" smtClean="0">
              <a:latin typeface="나눔명조 ExtraBold" pitchFamily="18" charset="-127"/>
              <a:ea typeface="나눔명조 ExtraBold" pitchFamily="18" charset="-127"/>
            </a:endParaRPr>
          </a:p>
          <a:p>
            <a:r>
              <a:rPr lang="ko-KR" altLang="en-US" sz="2000" b="1" dirty="0" smtClean="0">
                <a:latin typeface="나눔명조 ExtraBold" pitchFamily="18" charset="-127"/>
                <a:ea typeface="나눔명조 ExtraBold" pitchFamily="18" charset="-127"/>
              </a:rPr>
              <a:t>이채원</a:t>
            </a:r>
            <a:endParaRPr lang="en-US" altLang="ko-KR" sz="2000" b="1" dirty="0" smtClean="0">
              <a:latin typeface="나눔명조 ExtraBold" pitchFamily="18" charset="-127"/>
              <a:ea typeface="나눔명조 ExtraBold" pitchFamily="18" charset="-127"/>
            </a:endParaRPr>
          </a:p>
          <a:p>
            <a:r>
              <a:rPr lang="ko-KR" altLang="en-US" sz="2000" b="1" dirty="0" smtClean="0">
                <a:latin typeface="나눔명조 ExtraBold" pitchFamily="18" charset="-127"/>
                <a:ea typeface="나눔명조 ExtraBold" pitchFamily="18" charset="-127"/>
              </a:rPr>
              <a:t>정수연</a:t>
            </a:r>
            <a:endParaRPr lang="en-US" altLang="ko-KR" sz="2000" b="1" dirty="0" smtClean="0">
              <a:latin typeface="나눔명조 ExtraBold" pitchFamily="18" charset="-127"/>
              <a:ea typeface="나눔명조 ExtraBold" pitchFamily="18" charset="-127"/>
            </a:endParaRPr>
          </a:p>
          <a:p>
            <a:r>
              <a:rPr lang="ko-KR" altLang="en-US" sz="2000" b="1" dirty="0" smtClean="0">
                <a:latin typeface="나눔명조 ExtraBold" pitchFamily="18" charset="-127"/>
                <a:ea typeface="나눔명조 ExtraBold" pitchFamily="18" charset="-127"/>
              </a:rPr>
              <a:t>최해용</a:t>
            </a:r>
            <a:endParaRPr lang="ko-KR" altLang="en-US" sz="2400" b="1" dirty="0">
              <a:latin typeface="나눔명조 ExtraBold" pitchFamily="18" charset="-127"/>
              <a:ea typeface="나눔명조 ExtraBold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57158" y="500042"/>
            <a:ext cx="7000924" cy="1714456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5) </a:t>
            </a:r>
            <a:r>
              <a:rPr lang="ko-KR" altLang="en-US" dirty="0" smtClean="0"/>
              <a:t>대도시의 등장</a:t>
            </a:r>
            <a:br>
              <a:rPr lang="ko-KR" altLang="en-US" dirty="0" smtClean="0"/>
            </a:br>
            <a:r>
              <a:rPr lang="ko-KR" altLang="en-US" dirty="0" smtClean="0"/>
              <a:t/>
            </a:r>
            <a:br>
              <a:rPr lang="ko-KR" altLang="en-US" dirty="0" smtClean="0"/>
            </a:br>
            <a:endParaRPr lang="ko-KR" altLang="en-US" dirty="0"/>
          </a:p>
        </p:txBody>
      </p:sp>
      <p:graphicFrame>
        <p:nvGraphicFramePr>
          <p:cNvPr id="6" name="다이어그램 5"/>
          <p:cNvGraphicFramePr/>
          <p:nvPr/>
        </p:nvGraphicFramePr>
        <p:xfrm>
          <a:off x="214282" y="1500174"/>
          <a:ext cx="8715436" cy="4786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b="1" dirty="0" smtClean="0"/>
              <a:t>4. </a:t>
            </a:r>
            <a:r>
              <a:rPr lang="ko-KR" altLang="en-US" b="1" dirty="0" err="1" smtClean="0"/>
              <a:t>토쿠가와</a:t>
            </a:r>
            <a:r>
              <a:rPr lang="ko-KR" altLang="en-US" b="1" dirty="0" smtClean="0"/>
              <a:t> 시대의 문화적 특징</a:t>
            </a:r>
            <a:endParaRPr lang="ko-KR" altLang="en-US" dirty="0"/>
          </a:p>
        </p:txBody>
      </p:sp>
      <p:sp>
        <p:nvSpPr>
          <p:cNvPr id="4" name="물결 3"/>
          <p:cNvSpPr/>
          <p:nvPr/>
        </p:nvSpPr>
        <p:spPr>
          <a:xfrm>
            <a:off x="785786" y="1500174"/>
            <a:ext cx="7572428" cy="1785950"/>
          </a:xfrm>
          <a:prstGeom prst="wave">
            <a:avLst>
              <a:gd name="adj1" fmla="val 11116"/>
              <a:gd name="adj2" fmla="val 0"/>
            </a:avLst>
          </a:prstGeom>
          <a:gradFill>
            <a:gsLst>
              <a:gs pos="0">
                <a:srgbClr val="FFFFFF">
                  <a:alpha val="80000"/>
                </a:srgbClr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>
                <a:latin typeface="HY나무B" pitchFamily="18" charset="-127"/>
                <a:ea typeface="HY나무B" pitchFamily="18" charset="-127"/>
              </a:rPr>
              <a:t>1) </a:t>
            </a:r>
            <a:r>
              <a:rPr lang="ko-KR" altLang="en-US" sz="4400" dirty="0" err="1" smtClean="0">
                <a:latin typeface="HY나무B" pitchFamily="18" charset="-127"/>
                <a:ea typeface="HY나무B" pitchFamily="18" charset="-127"/>
              </a:rPr>
              <a:t>쵸오닌</a:t>
            </a:r>
            <a:r>
              <a:rPr lang="ko-KR" altLang="en-US" sz="4400" dirty="0" smtClean="0">
                <a:latin typeface="HY나무B" pitchFamily="18" charset="-127"/>
                <a:ea typeface="HY나무B" pitchFamily="18" charset="-127"/>
              </a:rPr>
              <a:t> 문화</a:t>
            </a:r>
          </a:p>
          <a:p>
            <a:pPr algn="ctr"/>
            <a:endParaRPr lang="ko-KR" altLang="en-US" dirty="0"/>
          </a:p>
        </p:txBody>
      </p:sp>
      <p:sp>
        <p:nvSpPr>
          <p:cNvPr id="6" name="물결 5"/>
          <p:cNvSpPr/>
          <p:nvPr/>
        </p:nvSpPr>
        <p:spPr>
          <a:xfrm>
            <a:off x="785786" y="3286124"/>
            <a:ext cx="7572428" cy="1785950"/>
          </a:xfrm>
          <a:prstGeom prst="wave">
            <a:avLst>
              <a:gd name="adj1" fmla="val 10424"/>
              <a:gd name="adj2" fmla="val 0"/>
            </a:avLst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 smtClean="0">
                <a:latin typeface="HY나무B" pitchFamily="18" charset="-127"/>
                <a:ea typeface="HY나무B" pitchFamily="18" charset="-127"/>
              </a:rPr>
              <a:t>2) </a:t>
            </a:r>
            <a:r>
              <a:rPr lang="ko-KR" altLang="en-US" sz="4000" dirty="0" smtClean="0">
                <a:latin typeface="HY나무B" pitchFamily="18" charset="-127"/>
                <a:ea typeface="HY나무B" pitchFamily="18" charset="-127"/>
              </a:rPr>
              <a:t>의복</a:t>
            </a:r>
            <a:r>
              <a:rPr lang="en-US" altLang="ko-KR" sz="4000" dirty="0" smtClean="0">
                <a:latin typeface="HY나무B" pitchFamily="18" charset="-127"/>
                <a:ea typeface="HY나무B" pitchFamily="18" charset="-127"/>
              </a:rPr>
              <a:t>(</a:t>
            </a:r>
            <a:r>
              <a:rPr lang="ko-KR" altLang="en-US" sz="4000" dirty="0" err="1" smtClean="0">
                <a:latin typeface="HY나무B" pitchFamily="18" charset="-127"/>
                <a:ea typeface="HY나무B" pitchFamily="18" charset="-127"/>
              </a:rPr>
              <a:t>着物</a:t>
            </a:r>
            <a:r>
              <a:rPr lang="ko-KR" altLang="en-US" sz="4000" dirty="0" smtClean="0">
                <a:latin typeface="HY나무B" pitchFamily="18" charset="-127"/>
                <a:ea typeface="HY나무B" pitchFamily="18" charset="-127"/>
              </a:rPr>
              <a:t> 기모노</a:t>
            </a:r>
            <a:r>
              <a:rPr lang="en-US" altLang="ko-KR" sz="4000" dirty="0" smtClean="0">
                <a:latin typeface="HY나무B" pitchFamily="18" charset="-127"/>
                <a:ea typeface="HY나무B" pitchFamily="18" charset="-127"/>
              </a:rPr>
              <a:t>)</a:t>
            </a:r>
          </a:p>
          <a:p>
            <a:pPr algn="ctr"/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1) </a:t>
            </a:r>
            <a:r>
              <a:rPr lang="ko-KR" altLang="en-US" dirty="0" err="1" smtClean="0"/>
              <a:t>쵸오닌</a:t>
            </a:r>
            <a:r>
              <a:rPr lang="ko-KR" altLang="en-US" dirty="0" smtClean="0"/>
              <a:t> 문화 </a:t>
            </a:r>
            <a:r>
              <a:rPr lang="en-US" altLang="ko-KR" dirty="0" smtClean="0"/>
              <a:t>(=</a:t>
            </a:r>
            <a:r>
              <a:rPr lang="ko-KR" altLang="en-US" dirty="0" err="1" smtClean="0"/>
              <a:t>겐로쿠</a:t>
            </a:r>
            <a:r>
              <a:rPr lang="ko-KR" altLang="en-US" dirty="0" smtClean="0"/>
              <a:t> 문화</a:t>
            </a:r>
            <a:r>
              <a:rPr lang="en-US" altLang="ko-KR" dirty="0" smtClean="0"/>
              <a:t>)</a:t>
            </a:r>
            <a:r>
              <a:rPr lang="ko-KR" altLang="en-US" dirty="0" smtClean="0"/>
              <a:t/>
            </a:r>
            <a:br>
              <a:rPr lang="ko-KR" altLang="en-US" dirty="0" smtClean="0"/>
            </a:b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err="1" smtClean="0"/>
              <a:t>토쿠가와</a:t>
            </a:r>
            <a:r>
              <a:rPr lang="ko-KR" altLang="en-US" dirty="0" smtClean="0"/>
              <a:t> 시대의 경제적 번영을 토대로 크게 성장한 상인과 수공업자 계급을 부르던 </a:t>
            </a:r>
            <a:r>
              <a:rPr lang="ko-KR" altLang="en-US" dirty="0" err="1" smtClean="0"/>
              <a:t>쵸오닌</a:t>
            </a:r>
            <a:r>
              <a:rPr lang="en-US" altLang="ko-KR" dirty="0" smtClean="0"/>
              <a:t>(</a:t>
            </a:r>
            <a:r>
              <a:rPr lang="ko-KR" altLang="en-US" dirty="0" smtClean="0"/>
              <a:t>町人</a:t>
            </a:r>
            <a:r>
              <a:rPr lang="en-US" altLang="ko-KR" dirty="0" smtClean="0"/>
              <a:t>)</a:t>
            </a:r>
            <a:r>
              <a:rPr lang="ko-KR" altLang="en-US" dirty="0" smtClean="0"/>
              <a:t>이 중심이 되어 형성된 문화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현실적</a:t>
            </a:r>
            <a:r>
              <a:rPr lang="en-US" altLang="ko-KR" dirty="0" smtClean="0"/>
              <a:t>, </a:t>
            </a:r>
            <a:r>
              <a:rPr lang="ko-KR" altLang="en-US" dirty="0" smtClean="0"/>
              <a:t>서민적</a:t>
            </a:r>
            <a:r>
              <a:rPr lang="en-US" altLang="ko-KR" dirty="0" smtClean="0"/>
              <a:t>, </a:t>
            </a:r>
            <a:r>
              <a:rPr lang="ko-KR" altLang="en-US" dirty="0" smtClean="0"/>
              <a:t>도시적</a:t>
            </a:r>
            <a:r>
              <a:rPr lang="en-US" altLang="ko-KR" dirty="0" smtClean="0"/>
              <a:t>, </a:t>
            </a:r>
            <a:r>
              <a:rPr lang="ko-KR" altLang="en-US" dirty="0" smtClean="0"/>
              <a:t>세속적인 문화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그 당시의 연호를 따서 </a:t>
            </a:r>
            <a:r>
              <a:rPr lang="ko-KR" altLang="en-US" dirty="0" err="1" smtClean="0"/>
              <a:t>겐로쿠</a:t>
            </a:r>
            <a:r>
              <a:rPr lang="ko-KR" altLang="en-US" dirty="0" smtClean="0"/>
              <a:t> 문화라고도 불림</a:t>
            </a:r>
            <a:r>
              <a:rPr lang="en-US" altLang="ko-KR" dirty="0" smtClean="0"/>
              <a:t>.</a:t>
            </a:r>
            <a:endParaRPr lang="ko-K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dirty="0" err="1" smtClean="0"/>
              <a:t>쵸오닌</a:t>
            </a:r>
            <a:r>
              <a:rPr lang="ko-KR" altLang="en-US" dirty="0" smtClean="0"/>
              <a:t> 문화 </a:t>
            </a:r>
            <a:r>
              <a:rPr lang="en-US" altLang="ko-KR" dirty="0" smtClean="0"/>
              <a:t>- </a:t>
            </a:r>
            <a:r>
              <a:rPr lang="ko-KR" altLang="en-US" dirty="0" smtClean="0"/>
              <a:t>문학</a:t>
            </a:r>
            <a:br>
              <a:rPr lang="ko-KR" altLang="en-US" dirty="0" smtClean="0"/>
            </a:b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ko-KR" altLang="en-US" dirty="0" smtClean="0"/>
              <a:t>통속성이 강하고 서민적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남녀의 </a:t>
            </a:r>
            <a:r>
              <a:rPr lang="ko-KR" altLang="en-US" dirty="0" err="1" smtClean="0"/>
              <a:t>애정사</a:t>
            </a:r>
            <a:r>
              <a:rPr lang="en-US" altLang="ko-KR" dirty="0" smtClean="0"/>
              <a:t>,</a:t>
            </a:r>
            <a:r>
              <a:rPr lang="ko-KR" altLang="en-US" dirty="0" smtClean="0"/>
              <a:t> 성공한 상인의 이야기</a:t>
            </a:r>
            <a:r>
              <a:rPr lang="en-US" altLang="ko-KR" dirty="0" smtClean="0"/>
              <a:t>, </a:t>
            </a:r>
            <a:r>
              <a:rPr lang="ko-KR" altLang="en-US" dirty="0" smtClean="0"/>
              <a:t>도시사람들의 생활사 등 주요 소재로 사용</a:t>
            </a:r>
            <a:endParaRPr lang="en-US" altLang="ko-KR" dirty="0" smtClean="0"/>
          </a:p>
          <a:p>
            <a:r>
              <a:rPr lang="ko-KR" altLang="en-US" dirty="0" smtClean="0"/>
              <a:t>대표적인 작가</a:t>
            </a:r>
            <a:endParaRPr lang="en-US" altLang="ko-KR" dirty="0" smtClean="0"/>
          </a:p>
          <a:p>
            <a:pPr>
              <a:buNone/>
            </a:pPr>
            <a:r>
              <a:rPr lang="en-US" altLang="ko-KR" dirty="0" smtClean="0"/>
              <a:t>   : </a:t>
            </a:r>
            <a:r>
              <a:rPr lang="ko-KR" altLang="en-US" dirty="0" smtClean="0"/>
              <a:t>이하라 </a:t>
            </a:r>
            <a:r>
              <a:rPr lang="ko-KR" altLang="en-US" dirty="0" err="1" smtClean="0"/>
              <a:t>사이카쿠</a:t>
            </a:r>
            <a:r>
              <a:rPr lang="en-US" altLang="ko-KR" dirty="0" smtClean="0"/>
              <a:t>(</a:t>
            </a:r>
            <a:r>
              <a:rPr lang="ko-KR" altLang="en-US" dirty="0" smtClean="0"/>
              <a:t>井原 西鶴</a:t>
            </a:r>
            <a:r>
              <a:rPr lang="en-US" altLang="ko-KR" dirty="0" smtClean="0"/>
              <a:t>, 1642~1693),</a:t>
            </a:r>
          </a:p>
          <a:p>
            <a:pPr>
              <a:buNone/>
            </a:pPr>
            <a:r>
              <a:rPr lang="en-US" altLang="ko-KR" dirty="0" smtClean="0"/>
              <a:t>     </a:t>
            </a:r>
            <a:r>
              <a:rPr lang="ko-KR" altLang="en-US" dirty="0" err="1" smtClean="0"/>
              <a:t>마쓰오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바쇼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松尾芭蕉</a:t>
            </a:r>
            <a:r>
              <a:rPr lang="en-US" altLang="ko-KR" dirty="0" smtClean="0"/>
              <a:t>, 1644~1694),</a:t>
            </a:r>
          </a:p>
          <a:p>
            <a:pPr>
              <a:buNone/>
            </a:pPr>
            <a:r>
              <a:rPr lang="en-US" altLang="ko-KR" dirty="0" smtClean="0"/>
              <a:t>     </a:t>
            </a:r>
            <a:r>
              <a:rPr lang="ko-KR" altLang="en-US" dirty="0" err="1" smtClean="0"/>
              <a:t>지카마쓰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몬자에몬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近松門左衛門</a:t>
            </a:r>
            <a:r>
              <a:rPr lang="en-US" altLang="ko-KR" dirty="0" smtClean="0"/>
              <a:t>,   </a:t>
            </a:r>
          </a:p>
          <a:p>
            <a:pPr>
              <a:buNone/>
            </a:pPr>
            <a:r>
              <a:rPr lang="en-US" altLang="ko-KR" dirty="0" smtClean="0"/>
              <a:t>     1653~1725), </a:t>
            </a:r>
            <a:r>
              <a:rPr lang="ko-KR" altLang="en-US" dirty="0" err="1" smtClean="0"/>
              <a:t>쓰루야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난보쿠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鶴屋南北</a:t>
            </a:r>
            <a:r>
              <a:rPr lang="en-US" altLang="ko-KR" dirty="0" smtClean="0"/>
              <a:t>,</a:t>
            </a:r>
          </a:p>
          <a:p>
            <a:pPr>
              <a:buNone/>
            </a:pPr>
            <a:r>
              <a:rPr lang="en-US" altLang="ko-KR" dirty="0" smtClean="0"/>
              <a:t>     1755~1829) </a:t>
            </a:r>
            <a:r>
              <a:rPr lang="ko-KR" altLang="en-US" dirty="0" smtClean="0"/>
              <a:t>등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쵸오닌</a:t>
            </a:r>
            <a:r>
              <a:rPr lang="ko-KR" altLang="en-US" dirty="0" smtClean="0"/>
              <a:t> 문화 </a:t>
            </a:r>
            <a:r>
              <a:rPr lang="en-US" altLang="ko-KR" dirty="0" smtClean="0"/>
              <a:t>- </a:t>
            </a:r>
            <a:r>
              <a:rPr lang="ko-KR" altLang="en-US" dirty="0" smtClean="0"/>
              <a:t>연극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통속문학을 기반으로 한 연극</a:t>
            </a:r>
            <a:r>
              <a:rPr lang="en-US" altLang="ko-KR" dirty="0" smtClean="0"/>
              <a:t>. </a:t>
            </a:r>
          </a:p>
          <a:p>
            <a:r>
              <a:rPr lang="ko-KR" altLang="en-US" dirty="0" smtClean="0"/>
              <a:t>일본의 전통 인형극인 </a:t>
            </a:r>
            <a:r>
              <a:rPr lang="ko-KR" altLang="en-US" dirty="0" err="1" smtClean="0"/>
              <a:t>분라쿠</a:t>
            </a:r>
            <a:r>
              <a:rPr lang="en-US" altLang="ko-KR" dirty="0" smtClean="0"/>
              <a:t>(</a:t>
            </a:r>
            <a:r>
              <a:rPr lang="ko-KR" altLang="en-US" dirty="0" smtClean="0"/>
              <a:t>文樂</a:t>
            </a:r>
            <a:r>
              <a:rPr lang="en-US" altLang="ko-KR" dirty="0" smtClean="0"/>
              <a:t>)</a:t>
            </a:r>
          </a:p>
          <a:p>
            <a:pPr>
              <a:buNone/>
            </a:pPr>
            <a:r>
              <a:rPr lang="ko-KR" altLang="en-US" dirty="0" smtClean="0"/>
              <a:t>   대중연극 가부키</a:t>
            </a:r>
            <a:r>
              <a:rPr lang="en-US" altLang="ko-KR" dirty="0" smtClean="0"/>
              <a:t>(</a:t>
            </a:r>
            <a:r>
              <a:rPr lang="ko-KR" altLang="en-US" dirty="0" smtClean="0"/>
              <a:t>歌舞伎</a:t>
            </a:r>
            <a:r>
              <a:rPr lang="en-US" altLang="ko-KR" dirty="0" smtClean="0"/>
              <a:t>), </a:t>
            </a:r>
            <a:r>
              <a:rPr lang="ko-KR" altLang="en-US" dirty="0" smtClean="0"/>
              <a:t>가면극 </a:t>
            </a:r>
            <a:r>
              <a:rPr lang="ko-KR" altLang="en-US" dirty="0" err="1" smtClean="0"/>
              <a:t>노가쿠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能樂</a:t>
            </a:r>
            <a:r>
              <a:rPr lang="en-US" altLang="ko-KR" dirty="0" smtClean="0"/>
              <a:t>)</a:t>
            </a:r>
            <a:r>
              <a:rPr lang="ko-KR" altLang="en-US" dirty="0" smtClean="0"/>
              <a:t>가 쵸오닌들에 의해 크게 유행</a:t>
            </a:r>
            <a:r>
              <a:rPr lang="en-US" altLang="ko-KR" dirty="0" smtClean="0"/>
              <a:t>. </a:t>
            </a:r>
          </a:p>
          <a:p>
            <a:r>
              <a:rPr lang="ko-KR" altLang="en-US" dirty="0" smtClean="0"/>
              <a:t>가부키는 </a:t>
            </a:r>
            <a:r>
              <a:rPr lang="ko-KR" altLang="en-US" dirty="0" err="1" smtClean="0"/>
              <a:t>사랑받는</a:t>
            </a:r>
            <a:r>
              <a:rPr lang="ko-KR" altLang="en-US" dirty="0" smtClean="0"/>
              <a:t> 민중연극으로 성장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17</a:t>
            </a:r>
            <a:r>
              <a:rPr lang="ko-KR" altLang="en-US" dirty="0" smtClean="0"/>
              <a:t>세기</a:t>
            </a:r>
            <a:r>
              <a:rPr lang="en-US" altLang="ko-KR" dirty="0" smtClean="0"/>
              <a:t>,</a:t>
            </a:r>
            <a:r>
              <a:rPr lang="ko-KR" altLang="en-US" dirty="0" smtClean="0"/>
              <a:t> 일부 도시에는 가부키 만을 공연하는 극장이 생기기도 했으며 가부키 배우들이 매우 인기</a:t>
            </a:r>
            <a:r>
              <a:rPr lang="en-US" altLang="ko-KR" dirty="0" smtClean="0"/>
              <a:t>.</a:t>
            </a:r>
            <a:endParaRPr lang="ko-KR" altLang="en-US" dirty="0" smtClean="0"/>
          </a:p>
          <a:p>
            <a:endParaRPr lang="ko-KR" altLang="en-US" dirty="0" smtClean="0"/>
          </a:p>
        </p:txBody>
      </p:sp>
      <p:pic>
        <p:nvPicPr>
          <p:cNvPr id="4" name="그림 3" descr="연극-분라쿠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714356"/>
            <a:ext cx="3095625" cy="5715000"/>
          </a:xfrm>
          <a:prstGeom prst="rect">
            <a:avLst/>
          </a:prstGeom>
        </p:spPr>
      </p:pic>
      <p:pic>
        <p:nvPicPr>
          <p:cNvPr id="5" name="그림 4" descr="연극-가부키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150345">
            <a:off x="3491670" y="1142316"/>
            <a:ext cx="5080000" cy="4343400"/>
          </a:xfrm>
          <a:prstGeom prst="rect">
            <a:avLst/>
          </a:prstGeom>
        </p:spPr>
      </p:pic>
      <p:pic>
        <p:nvPicPr>
          <p:cNvPr id="6" name="그림 5" descr="연극-분라쿠.jp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43042" y="642918"/>
            <a:ext cx="5968436" cy="5762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쵸오닌</a:t>
            </a:r>
            <a:r>
              <a:rPr lang="ko-KR" altLang="en-US" dirty="0" smtClean="0"/>
              <a:t> 문화 </a:t>
            </a:r>
            <a:r>
              <a:rPr lang="en-US" altLang="ko-KR" dirty="0" smtClean="0"/>
              <a:t>- </a:t>
            </a:r>
            <a:r>
              <a:rPr lang="ko-KR" altLang="en-US" dirty="0" smtClean="0"/>
              <a:t>미술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 </a:t>
            </a:r>
            <a:r>
              <a:rPr lang="ko-KR" altLang="en-US" dirty="0" smtClean="0"/>
              <a:t>서민들의 생활상을 담은 그림</a:t>
            </a:r>
            <a:r>
              <a:rPr lang="en-US" altLang="ko-KR" dirty="0" smtClean="0"/>
              <a:t>.</a:t>
            </a:r>
          </a:p>
          <a:p>
            <a:r>
              <a:rPr lang="ko-KR" altLang="en-US" dirty="0" err="1" smtClean="0"/>
              <a:t>우키요에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浮世繪</a:t>
            </a:r>
            <a:r>
              <a:rPr lang="en-US" altLang="ko-KR" dirty="0" smtClean="0"/>
              <a:t>)</a:t>
            </a:r>
          </a:p>
          <a:p>
            <a:pPr>
              <a:buNone/>
            </a:pPr>
            <a:r>
              <a:rPr lang="en-US" altLang="ko-KR" dirty="0" smtClean="0"/>
              <a:t>   : </a:t>
            </a:r>
            <a:r>
              <a:rPr lang="ko-KR" altLang="en-US" dirty="0" smtClean="0"/>
              <a:t>채색 판화 그림</a:t>
            </a:r>
            <a:r>
              <a:rPr lang="en-US" altLang="ko-KR" dirty="0" smtClean="0"/>
              <a:t>. </a:t>
            </a:r>
          </a:p>
          <a:p>
            <a:pPr>
              <a:buNone/>
            </a:pPr>
            <a:r>
              <a:rPr lang="en-US" altLang="ko-KR" dirty="0" smtClean="0"/>
              <a:t>   </a:t>
            </a:r>
            <a:r>
              <a:rPr lang="ko-KR" altLang="en-US" dirty="0" smtClean="0"/>
              <a:t> 인기 있는 </a:t>
            </a:r>
            <a:r>
              <a:rPr lang="ko-KR" altLang="en-US" dirty="0" err="1" smtClean="0"/>
              <a:t>게이샤나</a:t>
            </a:r>
            <a:r>
              <a:rPr lang="ko-KR" altLang="en-US" dirty="0" smtClean="0"/>
              <a:t> 가부키 배우가</a:t>
            </a:r>
            <a:r>
              <a:rPr lang="en-US" altLang="ko-KR" dirty="0" smtClean="0"/>
              <a:t> </a:t>
            </a:r>
            <a:r>
              <a:rPr lang="ko-KR" altLang="en-US" dirty="0" smtClean="0"/>
              <a:t>연극</a:t>
            </a:r>
            <a:endParaRPr lang="en-US" altLang="ko-KR" dirty="0" smtClean="0"/>
          </a:p>
          <a:p>
            <a:pPr>
              <a:buNone/>
            </a:pPr>
            <a:r>
              <a:rPr lang="ko-KR" altLang="en-US" dirty="0" smtClean="0"/>
              <a:t>    내용</a:t>
            </a:r>
            <a:r>
              <a:rPr lang="en-US" altLang="ko-KR" dirty="0" smtClean="0"/>
              <a:t>, </a:t>
            </a:r>
            <a:r>
              <a:rPr lang="ko-KR" altLang="en-US" dirty="0" smtClean="0"/>
              <a:t>선정적 장면 등 세속 풍경을 묘사</a:t>
            </a:r>
            <a:r>
              <a:rPr lang="en-US" altLang="ko-KR" dirty="0" smtClean="0"/>
              <a:t>. </a:t>
            </a:r>
          </a:p>
          <a:p>
            <a:r>
              <a:rPr lang="ko-KR" altLang="en-US" dirty="0" smtClean="0"/>
              <a:t> 아름답고 정교한 값비싼 공예품들도 많이 만들어짐</a:t>
            </a:r>
            <a:r>
              <a:rPr lang="en-US" altLang="ko-KR" dirty="0" smtClean="0"/>
              <a:t>.</a:t>
            </a:r>
            <a:endParaRPr lang="ko-KR" altLang="en-US" dirty="0" smtClean="0"/>
          </a:p>
          <a:p>
            <a:endParaRPr lang="ko-KR" altLang="en-US" dirty="0" smtClean="0"/>
          </a:p>
        </p:txBody>
      </p:sp>
      <p:pic>
        <p:nvPicPr>
          <p:cNvPr id="4" name="그림 3" descr="6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1214422"/>
            <a:ext cx="6115050" cy="4276725"/>
          </a:xfrm>
          <a:prstGeom prst="rect">
            <a:avLst/>
          </a:prstGeom>
        </p:spPr>
      </p:pic>
      <p:pic>
        <p:nvPicPr>
          <p:cNvPr id="5" name="그림 4" descr="1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798641">
            <a:off x="2233251" y="1143281"/>
            <a:ext cx="6124575" cy="4600575"/>
          </a:xfrm>
          <a:prstGeom prst="rect">
            <a:avLst/>
          </a:prstGeom>
        </p:spPr>
      </p:pic>
      <p:pic>
        <p:nvPicPr>
          <p:cNvPr id="6" name="그림 5" descr="2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1071546"/>
            <a:ext cx="6105525" cy="4591050"/>
          </a:xfrm>
          <a:prstGeom prst="rect">
            <a:avLst/>
          </a:prstGeom>
        </p:spPr>
      </p:pic>
      <p:pic>
        <p:nvPicPr>
          <p:cNvPr id="9" name="그림 8" descr="5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810302">
            <a:off x="943740" y="1062205"/>
            <a:ext cx="6096000" cy="4600575"/>
          </a:xfrm>
          <a:prstGeom prst="rect">
            <a:avLst/>
          </a:prstGeom>
        </p:spPr>
      </p:pic>
      <p:pic>
        <p:nvPicPr>
          <p:cNvPr id="8" name="그림 7" descr="4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14612" y="1928802"/>
            <a:ext cx="6115050" cy="4591050"/>
          </a:xfrm>
          <a:prstGeom prst="rect">
            <a:avLst/>
          </a:prstGeom>
        </p:spPr>
      </p:pic>
      <p:pic>
        <p:nvPicPr>
          <p:cNvPr id="7" name="그림 6" descr="3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338164">
            <a:off x="1283204" y="1430716"/>
            <a:ext cx="6086475" cy="4610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쵸오닌</a:t>
            </a:r>
            <a:r>
              <a:rPr lang="ko-KR" altLang="en-US" dirty="0" smtClean="0"/>
              <a:t> 문화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학문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유학에 대해</a:t>
            </a:r>
            <a:r>
              <a:rPr lang="en-US" altLang="ko-KR" dirty="0" smtClean="0"/>
              <a:t> </a:t>
            </a:r>
            <a:r>
              <a:rPr lang="ko-KR" altLang="en-US" dirty="0" smtClean="0"/>
              <a:t>하나의 해석에 의존하기 </a:t>
            </a:r>
            <a:r>
              <a:rPr lang="ko-KR" altLang="en-US" dirty="0" err="1" smtClean="0"/>
              <a:t>보다원천으로</a:t>
            </a:r>
            <a:r>
              <a:rPr lang="ko-KR" altLang="en-US" dirty="0" smtClean="0"/>
              <a:t> 되돌아가 유학을 독창적이고 비판적으로 연구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그 외 의학</a:t>
            </a:r>
            <a:r>
              <a:rPr lang="en-US" altLang="ko-KR" dirty="0" smtClean="0"/>
              <a:t>, </a:t>
            </a:r>
            <a:r>
              <a:rPr lang="ko-KR" altLang="en-US" dirty="0" smtClean="0"/>
              <a:t>토목건축술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재배기술 등 실용적인 분야의 학문도 발달</a:t>
            </a:r>
            <a:r>
              <a:rPr lang="en-US" altLang="ko-KR" dirty="0" smtClean="0"/>
              <a:t>.</a:t>
            </a:r>
            <a:endParaRPr lang="ko-KR" altLang="en-US" dirty="0" smtClean="0"/>
          </a:p>
          <a:p>
            <a:endParaRPr lang="ko-KR" altLang="en-US" dirty="0"/>
          </a:p>
        </p:txBody>
      </p:sp>
      <p:pic>
        <p:nvPicPr>
          <p:cNvPr id="5" name="그림 4" descr="에도시대건축박물관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500042"/>
            <a:ext cx="4606159" cy="6143620"/>
          </a:xfrm>
          <a:prstGeom prst="rect">
            <a:avLst/>
          </a:prstGeom>
        </p:spPr>
      </p:pic>
      <p:pic>
        <p:nvPicPr>
          <p:cNvPr id="4" name="그림 3" descr="에도시대집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1428736"/>
            <a:ext cx="7048500" cy="5286375"/>
          </a:xfrm>
          <a:prstGeom prst="rect">
            <a:avLst/>
          </a:prstGeom>
        </p:spPr>
      </p:pic>
      <p:pic>
        <p:nvPicPr>
          <p:cNvPr id="7" name="그림 6" descr="에도시대목욕탕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301542">
            <a:off x="1001700" y="1009985"/>
            <a:ext cx="7048500" cy="5286375"/>
          </a:xfrm>
          <a:prstGeom prst="rect">
            <a:avLst/>
          </a:prstGeom>
        </p:spPr>
      </p:pic>
      <p:pic>
        <p:nvPicPr>
          <p:cNvPr id="6" name="그림 5" descr="에도시대다다미방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14414" y="928670"/>
            <a:ext cx="7048500" cy="5286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에도성의</a:t>
            </a:r>
            <a:r>
              <a:rPr lang="ko-KR" altLang="en-US" dirty="0" smtClean="0"/>
              <a:t> 전경과 내부</a:t>
            </a:r>
            <a:endParaRPr lang="ko-KR" altLang="en-US" dirty="0"/>
          </a:p>
        </p:txBody>
      </p:sp>
      <p:pic>
        <p:nvPicPr>
          <p:cNvPr id="5" name="그림 4" descr="12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09" y="1714488"/>
            <a:ext cx="5677355" cy="4500594"/>
          </a:xfrm>
          <a:prstGeom prst="rect">
            <a:avLst/>
          </a:prstGeom>
        </p:spPr>
      </p:pic>
      <p:pic>
        <p:nvPicPr>
          <p:cNvPr id="7" name="그림 6" descr="12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15316">
            <a:off x="3288671" y="1785926"/>
            <a:ext cx="5243616" cy="4500594"/>
          </a:xfrm>
          <a:prstGeom prst="rect">
            <a:avLst/>
          </a:prstGeom>
        </p:spPr>
      </p:pic>
      <p:pic>
        <p:nvPicPr>
          <p:cNvPr id="6" name="그림 5" descr="9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6988" y="285728"/>
            <a:ext cx="8792730" cy="6462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0"/>
            <a:ext cx="6829444" cy="1071546"/>
          </a:xfrm>
        </p:spPr>
        <p:txBody>
          <a:bodyPr>
            <a:normAutofit fontScale="90000"/>
          </a:bodyPr>
          <a:lstStyle/>
          <a:p>
            <a:pPr marL="0" marR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4400" b="1" dirty="0" smtClean="0">
                <a:latin typeface="HY견고딕" pitchFamily="18" charset="-127"/>
                <a:ea typeface="HY견고딕" pitchFamily="18" charset="-127"/>
              </a:rPr>
              <a:t>2)</a:t>
            </a:r>
            <a:r>
              <a:rPr lang="en-US" altLang="ja-JP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 smtClean="0"/>
              <a:t>기모노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着物</a:t>
            </a:r>
            <a:r>
              <a:rPr lang="en-US" altLang="ko-KR" dirty="0" smtClean="0"/>
              <a:t>)</a:t>
            </a:r>
            <a:r>
              <a:rPr lang="ko-KR" altLang="en-US" dirty="0" smtClean="0"/>
              <a:t> </a:t>
            </a:r>
            <a:r>
              <a:rPr lang="en-US" altLang="ko-KR" dirty="0" smtClean="0"/>
              <a:t>- </a:t>
            </a:r>
            <a:r>
              <a:rPr lang="ko-KR" altLang="en-US" dirty="0" smtClean="0"/>
              <a:t>역사</a:t>
            </a:r>
            <a:endParaRPr lang="ko-KR" altLang="en-US" dirty="0"/>
          </a:p>
        </p:txBody>
      </p:sp>
      <p:graphicFrame>
        <p:nvGraphicFramePr>
          <p:cNvPr id="12" name="다이어그램 11"/>
          <p:cNvGraphicFramePr/>
          <p:nvPr/>
        </p:nvGraphicFramePr>
        <p:xfrm>
          <a:off x="258526" y="1500174"/>
          <a:ext cx="8643998" cy="5072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그림 3" descr="12.bmp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8596" y="1142984"/>
            <a:ext cx="3562350" cy="3086100"/>
          </a:xfrm>
          <a:prstGeom prst="rect">
            <a:avLst/>
          </a:prstGeom>
        </p:spPr>
      </p:pic>
      <p:pic>
        <p:nvPicPr>
          <p:cNvPr id="5" name="그림 4" descr="10.bmp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428992" y="2357430"/>
            <a:ext cx="2962275" cy="2905125"/>
          </a:xfrm>
          <a:prstGeom prst="rect">
            <a:avLst/>
          </a:prstGeom>
        </p:spPr>
      </p:pic>
      <p:pic>
        <p:nvPicPr>
          <p:cNvPr id="6" name="그림 5" descr="9.bmp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5008" y="785794"/>
            <a:ext cx="2362200" cy="2819400"/>
          </a:xfrm>
          <a:prstGeom prst="rect">
            <a:avLst/>
          </a:prstGeom>
        </p:spPr>
      </p:pic>
      <p:pic>
        <p:nvPicPr>
          <p:cNvPr id="7" name="그림 6" descr="11.bmp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85786" y="3571876"/>
            <a:ext cx="3486150" cy="3019425"/>
          </a:xfrm>
          <a:prstGeom prst="rect">
            <a:avLst/>
          </a:prstGeom>
        </p:spPr>
      </p:pic>
      <p:pic>
        <p:nvPicPr>
          <p:cNvPr id="8" name="그림 7" descr="kimono3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286380" y="3884696"/>
            <a:ext cx="3572256" cy="2401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12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dirty="0" smtClean="0"/>
              <a:t>여성용 기모노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着物</a:t>
            </a:r>
            <a:r>
              <a:rPr lang="en-US" altLang="ko-KR" dirty="0" smtClean="0"/>
              <a:t>)</a:t>
            </a:r>
            <a:r>
              <a:rPr lang="ko-KR" altLang="en-US" dirty="0" smtClean="0"/>
              <a:t/>
            </a:r>
            <a:br>
              <a:rPr lang="ko-KR" altLang="en-US" dirty="0" smtClean="0"/>
            </a:b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옷감이 염색으로 만들어짐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결혼여부에 따라 모양과 색깔이 다름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입는 목적에 따라 옷감의 종류</a:t>
            </a:r>
            <a:r>
              <a:rPr lang="en-US" altLang="ko-KR" dirty="0" smtClean="0"/>
              <a:t>, </a:t>
            </a:r>
            <a:r>
              <a:rPr lang="ko-KR" altLang="en-US" dirty="0" smtClean="0"/>
              <a:t>모양</a:t>
            </a:r>
            <a:r>
              <a:rPr lang="en-US" altLang="ko-KR" dirty="0" smtClean="0"/>
              <a:t>, </a:t>
            </a:r>
            <a:r>
              <a:rPr lang="ko-KR" altLang="en-US" dirty="0" smtClean="0"/>
              <a:t>색깔</a:t>
            </a:r>
            <a:r>
              <a:rPr lang="en-US" altLang="ko-KR" dirty="0" smtClean="0"/>
              <a:t>, </a:t>
            </a:r>
            <a:r>
              <a:rPr lang="ko-KR" altLang="en-US" dirty="0" smtClean="0"/>
              <a:t>만드는 방법</a:t>
            </a:r>
            <a:r>
              <a:rPr lang="en-US" altLang="ko-KR" dirty="0" smtClean="0"/>
              <a:t>, </a:t>
            </a:r>
            <a:r>
              <a:rPr lang="ko-KR" altLang="en-US" dirty="0" smtClean="0"/>
              <a:t>입는 법이 다름</a:t>
            </a:r>
            <a:r>
              <a:rPr lang="en-US" altLang="ko-KR" dirty="0" smtClean="0"/>
              <a:t>.</a:t>
            </a:r>
          </a:p>
          <a:p>
            <a:r>
              <a:rPr lang="ko-KR" altLang="en-US" dirty="0" err="1" smtClean="0"/>
              <a:t>오비</a:t>
            </a:r>
            <a:r>
              <a:rPr lang="en-US" altLang="ko-KR" dirty="0" smtClean="0"/>
              <a:t>(</a:t>
            </a:r>
            <a:r>
              <a:rPr lang="ko-KR" altLang="en-US" dirty="0" smtClean="0"/>
              <a:t>帶</a:t>
            </a:r>
            <a:r>
              <a:rPr lang="en-US" altLang="ko-KR" dirty="0" smtClean="0"/>
              <a:t>) </a:t>
            </a:r>
          </a:p>
          <a:p>
            <a:pPr>
              <a:buNone/>
            </a:pPr>
            <a:r>
              <a:rPr lang="en-US" altLang="ko-KR" dirty="0" smtClean="0"/>
              <a:t>   : </a:t>
            </a:r>
            <a:r>
              <a:rPr lang="ko-KR" altLang="en-US" dirty="0" smtClean="0"/>
              <a:t>허리띠를 몇 겹씩 감아 뒤쪽으로 매듭을</a:t>
            </a:r>
            <a:endParaRPr lang="en-US" altLang="ko-KR" dirty="0" smtClean="0"/>
          </a:p>
          <a:p>
            <a:pPr>
              <a:buNone/>
            </a:pPr>
            <a:r>
              <a:rPr lang="ko-KR" altLang="en-US" dirty="0" smtClean="0"/>
              <a:t>     짓는 것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이는 일본만의 특징</a:t>
            </a:r>
            <a:r>
              <a:rPr lang="en-US" altLang="ko-KR" dirty="0" smtClean="0"/>
              <a:t>.</a:t>
            </a:r>
          </a:p>
          <a:p>
            <a:pPr>
              <a:buNone/>
            </a:pPr>
            <a:r>
              <a:rPr lang="en-US" altLang="ko-KR" dirty="0" smtClean="0"/>
              <a:t>     </a:t>
            </a:r>
            <a:r>
              <a:rPr lang="ko-KR" altLang="en-US" dirty="0" smtClean="0"/>
              <a:t>매듭짓는 방법에 따라 여러 종류가 있음</a:t>
            </a:r>
            <a:r>
              <a:rPr lang="en-US" altLang="ko-KR" dirty="0" smtClean="0"/>
              <a:t>.</a:t>
            </a:r>
          </a:p>
          <a:p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142976" y="142852"/>
            <a:ext cx="6829444" cy="928686"/>
          </a:xfrm>
        </p:spPr>
        <p:txBody>
          <a:bodyPr/>
          <a:lstStyle/>
          <a:p>
            <a:pPr algn="ctr"/>
            <a:r>
              <a:rPr lang="ko-KR" altLang="en-US" dirty="0" smtClean="0"/>
              <a:t>목     차</a:t>
            </a:r>
            <a:endParaRPr lang="ko-KR" altLang="en-US" dirty="0"/>
          </a:p>
        </p:txBody>
      </p:sp>
      <p:graphicFrame>
        <p:nvGraphicFramePr>
          <p:cNvPr id="4" name="내용 개체 틀 3"/>
          <p:cNvGraphicFramePr>
            <a:graphicFrameLocks noGrp="1"/>
          </p:cNvGraphicFramePr>
          <p:nvPr>
            <p:ph idx="1"/>
          </p:nvPr>
        </p:nvGraphicFramePr>
        <p:xfrm>
          <a:off x="214283" y="1142984"/>
          <a:ext cx="8929717" cy="5500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0" name="그룹 29"/>
          <p:cNvGrpSpPr/>
          <p:nvPr/>
        </p:nvGrpSpPr>
        <p:grpSpPr>
          <a:xfrm>
            <a:off x="500034" y="1428736"/>
            <a:ext cx="7572428" cy="1000132"/>
            <a:chOff x="500034" y="1428736"/>
            <a:chExt cx="7572428" cy="1000132"/>
          </a:xfrm>
        </p:grpSpPr>
        <p:sp>
          <p:nvSpPr>
            <p:cNvPr id="15" name="오른쪽 화살표 14"/>
            <p:cNvSpPr/>
            <p:nvPr/>
          </p:nvSpPr>
          <p:spPr>
            <a:xfrm>
              <a:off x="1357290" y="1428736"/>
              <a:ext cx="6715172" cy="1000132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000" dirty="0"/>
                <a:t> </a:t>
              </a:r>
              <a:r>
                <a:rPr lang="en-US" altLang="ko-KR" sz="2000" dirty="0" smtClean="0"/>
                <a:t>  </a:t>
              </a:r>
              <a:r>
                <a:rPr lang="ko-KR" altLang="en-US" sz="2000" dirty="0" err="1" smtClean="0">
                  <a:latin typeface="휴먼엑스포" pitchFamily="18" charset="-127"/>
                  <a:ea typeface="휴먼엑스포" pitchFamily="18" charset="-127"/>
                </a:rPr>
                <a:t>토쿠가와</a:t>
              </a:r>
              <a:r>
                <a:rPr lang="ko-KR" altLang="en-US" sz="2000" dirty="0" smtClean="0">
                  <a:latin typeface="휴먼엑스포" pitchFamily="18" charset="-127"/>
                  <a:ea typeface="휴먼엑스포" pitchFamily="18" charset="-127"/>
                </a:rPr>
                <a:t> </a:t>
              </a:r>
              <a:r>
                <a:rPr lang="ko-KR" altLang="en-US" sz="2000" dirty="0">
                  <a:latin typeface="휴먼엑스포" pitchFamily="18" charset="-127"/>
                  <a:ea typeface="휴먼엑스포" pitchFamily="18" charset="-127"/>
                </a:rPr>
                <a:t>시대의 등장과 시대적 배경</a:t>
              </a:r>
            </a:p>
          </p:txBody>
        </p:sp>
        <p:sp>
          <p:nvSpPr>
            <p:cNvPr id="14" name="모서리가 둥근 직사각형 13"/>
            <p:cNvSpPr/>
            <p:nvPr/>
          </p:nvSpPr>
          <p:spPr>
            <a:xfrm>
              <a:off x="500034" y="1500174"/>
              <a:ext cx="928694" cy="85725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1.</a:t>
              </a:r>
              <a:endParaRPr lang="ko-KR" altLang="en-US" sz="20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500034" y="2428868"/>
            <a:ext cx="7572428" cy="1000132"/>
            <a:chOff x="500034" y="2428868"/>
            <a:chExt cx="7572428" cy="1000132"/>
          </a:xfrm>
        </p:grpSpPr>
        <p:sp>
          <p:nvSpPr>
            <p:cNvPr id="17" name="오른쪽 화살표 16"/>
            <p:cNvSpPr/>
            <p:nvPr/>
          </p:nvSpPr>
          <p:spPr>
            <a:xfrm>
              <a:off x="1357290" y="2428868"/>
              <a:ext cx="6715172" cy="1000132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000" dirty="0"/>
                <a:t> </a:t>
              </a:r>
              <a:r>
                <a:rPr lang="en-US" altLang="ko-KR" sz="2000" dirty="0" smtClean="0"/>
                <a:t>  </a:t>
              </a:r>
              <a:r>
                <a:rPr lang="ko-KR" altLang="en-US" sz="2000" dirty="0" err="1" smtClean="0">
                  <a:latin typeface="휴먼엑스포" pitchFamily="18" charset="-127"/>
                  <a:ea typeface="휴먼엑스포" pitchFamily="18" charset="-127"/>
                </a:rPr>
                <a:t>막번체제의</a:t>
              </a:r>
              <a:r>
                <a:rPr lang="ko-KR" altLang="en-US" sz="2000" dirty="0" smtClean="0">
                  <a:latin typeface="휴먼엑스포" pitchFamily="18" charset="-127"/>
                  <a:ea typeface="휴먼엑스포" pitchFamily="18" charset="-127"/>
                </a:rPr>
                <a:t> </a:t>
              </a:r>
              <a:r>
                <a:rPr lang="ko-KR" altLang="en-US" sz="2000" dirty="0">
                  <a:latin typeface="휴먼엑스포" pitchFamily="18" charset="-127"/>
                  <a:ea typeface="휴먼엑스포" pitchFamily="18" charset="-127"/>
                </a:rPr>
                <a:t>성립</a:t>
              </a:r>
            </a:p>
          </p:txBody>
        </p:sp>
        <p:sp>
          <p:nvSpPr>
            <p:cNvPr id="16" name="모서리가 둥근 직사각형 15"/>
            <p:cNvSpPr/>
            <p:nvPr/>
          </p:nvSpPr>
          <p:spPr>
            <a:xfrm>
              <a:off x="500034" y="2500306"/>
              <a:ext cx="928694" cy="857256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2.</a:t>
              </a:r>
              <a:endParaRPr lang="ko-KR" altLang="en-US" sz="20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2" name="그룹 31"/>
          <p:cNvGrpSpPr/>
          <p:nvPr/>
        </p:nvGrpSpPr>
        <p:grpSpPr>
          <a:xfrm>
            <a:off x="500034" y="3429000"/>
            <a:ext cx="7572428" cy="1000132"/>
            <a:chOff x="500034" y="3429000"/>
            <a:chExt cx="7572428" cy="1000132"/>
          </a:xfrm>
        </p:grpSpPr>
        <p:sp>
          <p:nvSpPr>
            <p:cNvPr id="19" name="오른쪽 화살표 18"/>
            <p:cNvSpPr/>
            <p:nvPr/>
          </p:nvSpPr>
          <p:spPr>
            <a:xfrm>
              <a:off x="1357290" y="3429000"/>
              <a:ext cx="6715172" cy="1000132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000" dirty="0"/>
                <a:t> </a:t>
              </a:r>
              <a:r>
                <a:rPr lang="en-US" altLang="ko-KR" sz="2000" dirty="0" smtClean="0"/>
                <a:t>  </a:t>
              </a:r>
              <a:r>
                <a:rPr lang="ko-KR" altLang="en-US" sz="2000" dirty="0" err="1" smtClean="0">
                  <a:latin typeface="휴먼엑스포" pitchFamily="18" charset="-127"/>
                  <a:ea typeface="휴먼엑스포" pitchFamily="18" charset="-127"/>
                </a:rPr>
                <a:t>토쿠가와</a:t>
              </a:r>
              <a:r>
                <a:rPr lang="ko-KR" altLang="en-US" sz="2000" dirty="0" smtClean="0">
                  <a:latin typeface="휴먼엑스포" pitchFamily="18" charset="-127"/>
                  <a:ea typeface="휴먼엑스포" pitchFamily="18" charset="-127"/>
                </a:rPr>
                <a:t> </a:t>
              </a:r>
              <a:r>
                <a:rPr lang="ko-KR" altLang="en-US" sz="2000" dirty="0">
                  <a:latin typeface="휴먼엑스포" pitchFamily="18" charset="-127"/>
                  <a:ea typeface="휴먼엑스포" pitchFamily="18" charset="-127"/>
                </a:rPr>
                <a:t>시대의 사회적 특징</a:t>
              </a:r>
            </a:p>
          </p:txBody>
        </p:sp>
        <p:sp>
          <p:nvSpPr>
            <p:cNvPr id="18" name="모서리가 둥근 직사각형 17"/>
            <p:cNvSpPr/>
            <p:nvPr/>
          </p:nvSpPr>
          <p:spPr>
            <a:xfrm>
              <a:off x="500034" y="3500438"/>
              <a:ext cx="928694" cy="857256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 smtClean="0">
                  <a:solidFill>
                    <a:schemeClr val="bg1"/>
                  </a:solidFill>
                  <a:latin typeface="+mj-ea"/>
                  <a:ea typeface="+mj-ea"/>
                </a:rPr>
                <a:t>3.</a:t>
              </a:r>
              <a:endParaRPr lang="ko-KR" altLang="en-US" sz="20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3" name="그룹 32"/>
          <p:cNvGrpSpPr/>
          <p:nvPr/>
        </p:nvGrpSpPr>
        <p:grpSpPr>
          <a:xfrm>
            <a:off x="500034" y="4429132"/>
            <a:ext cx="7572428" cy="1000132"/>
            <a:chOff x="500034" y="4429132"/>
            <a:chExt cx="7572428" cy="1000132"/>
          </a:xfrm>
        </p:grpSpPr>
        <p:sp>
          <p:nvSpPr>
            <p:cNvPr id="21" name="오른쪽 화살표 20"/>
            <p:cNvSpPr/>
            <p:nvPr/>
          </p:nvSpPr>
          <p:spPr>
            <a:xfrm>
              <a:off x="1357290" y="4429132"/>
              <a:ext cx="6715172" cy="1000132"/>
            </a:xfrm>
            <a:prstGeom prst="right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000" dirty="0"/>
                <a:t> </a:t>
              </a:r>
              <a:r>
                <a:rPr lang="en-US" altLang="ko-KR" sz="2000" dirty="0" smtClean="0"/>
                <a:t>  </a:t>
              </a:r>
              <a:r>
                <a:rPr lang="ko-KR" altLang="en-US" sz="2000" dirty="0" err="1" smtClean="0">
                  <a:latin typeface="휴먼엑스포" pitchFamily="18" charset="-127"/>
                  <a:ea typeface="휴먼엑스포" pitchFamily="18" charset="-127"/>
                </a:rPr>
                <a:t>토쿠가와</a:t>
              </a:r>
              <a:r>
                <a:rPr lang="ko-KR" altLang="en-US" sz="2000" dirty="0" smtClean="0">
                  <a:latin typeface="휴먼엑스포" pitchFamily="18" charset="-127"/>
                  <a:ea typeface="휴먼엑스포" pitchFamily="18" charset="-127"/>
                </a:rPr>
                <a:t> </a:t>
              </a:r>
              <a:r>
                <a:rPr lang="ko-KR" altLang="en-US" sz="2000" dirty="0">
                  <a:latin typeface="휴먼엑스포" pitchFamily="18" charset="-127"/>
                  <a:ea typeface="휴먼엑스포" pitchFamily="18" charset="-127"/>
                </a:rPr>
                <a:t>시대의 문화적 특징</a:t>
              </a:r>
            </a:p>
          </p:txBody>
        </p:sp>
        <p:sp>
          <p:nvSpPr>
            <p:cNvPr id="20" name="모서리가 둥근 직사각형 19"/>
            <p:cNvSpPr/>
            <p:nvPr/>
          </p:nvSpPr>
          <p:spPr>
            <a:xfrm>
              <a:off x="500034" y="4500570"/>
              <a:ext cx="928694" cy="857256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 smtClean="0">
                  <a:solidFill>
                    <a:schemeClr val="bg1"/>
                  </a:solidFill>
                  <a:latin typeface="+mj-ea"/>
                  <a:ea typeface="+mj-ea"/>
                </a:rPr>
                <a:t>4.</a:t>
              </a:r>
              <a:endParaRPr lang="ko-KR" altLang="en-US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4" name="그룹 33"/>
          <p:cNvGrpSpPr/>
          <p:nvPr/>
        </p:nvGrpSpPr>
        <p:grpSpPr>
          <a:xfrm>
            <a:off x="500034" y="5500702"/>
            <a:ext cx="7572428" cy="1000132"/>
            <a:chOff x="500034" y="5500702"/>
            <a:chExt cx="7572428" cy="1000132"/>
          </a:xfrm>
        </p:grpSpPr>
        <p:sp>
          <p:nvSpPr>
            <p:cNvPr id="23" name="오른쪽 화살표 22"/>
            <p:cNvSpPr/>
            <p:nvPr/>
          </p:nvSpPr>
          <p:spPr>
            <a:xfrm>
              <a:off x="1357290" y="5500702"/>
              <a:ext cx="6715172" cy="1000132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000" dirty="0" smtClean="0"/>
                <a:t>   </a:t>
              </a:r>
              <a:r>
                <a:rPr lang="ko-KR" altLang="en-US" sz="2000" dirty="0" err="1" smtClean="0">
                  <a:latin typeface="휴먼엑스포" pitchFamily="18" charset="-127"/>
                  <a:ea typeface="휴먼엑스포" pitchFamily="18" charset="-127"/>
                </a:rPr>
                <a:t>막번체제의</a:t>
              </a:r>
              <a:r>
                <a:rPr lang="ko-KR" altLang="en-US" sz="2000" dirty="0" smtClean="0">
                  <a:latin typeface="휴먼엑스포" pitchFamily="18" charset="-127"/>
                  <a:ea typeface="휴먼엑스포" pitchFamily="18" charset="-127"/>
                </a:rPr>
                <a:t> </a:t>
              </a:r>
              <a:r>
                <a:rPr lang="ko-KR" altLang="en-US" sz="2000" dirty="0">
                  <a:latin typeface="휴먼엑스포" pitchFamily="18" charset="-127"/>
                  <a:ea typeface="휴먼엑스포" pitchFamily="18" charset="-127"/>
                </a:rPr>
                <a:t>위기</a:t>
              </a:r>
            </a:p>
          </p:txBody>
        </p:sp>
        <p:sp>
          <p:nvSpPr>
            <p:cNvPr id="22" name="모서리가 둥근 직사각형 21"/>
            <p:cNvSpPr/>
            <p:nvPr/>
          </p:nvSpPr>
          <p:spPr>
            <a:xfrm>
              <a:off x="500034" y="5572140"/>
              <a:ext cx="928694" cy="85725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5.</a:t>
              </a:r>
              <a:endParaRPr lang="ko-KR" altLang="en-US" sz="20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1. </a:t>
            </a:r>
            <a:r>
              <a:rPr lang="ko-KR" altLang="en-US" dirty="0" smtClean="0"/>
              <a:t>振袖</a:t>
            </a:r>
            <a:r>
              <a:rPr lang="en-US" altLang="ko-KR" dirty="0" smtClean="0"/>
              <a:t>(</a:t>
            </a:r>
            <a:r>
              <a:rPr lang="ko-KR" altLang="en-US" dirty="0" smtClean="0"/>
              <a:t>ふりそで</a:t>
            </a:r>
            <a:r>
              <a:rPr lang="en-US" altLang="ko-KR" dirty="0" smtClean="0"/>
              <a:t>) </a:t>
            </a:r>
            <a:r>
              <a:rPr lang="ko-KR" altLang="en-US" dirty="0" err="1" smtClean="0"/>
              <a:t>후리소데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o-KR" altLang="en-US" sz="2800" dirty="0" smtClean="0"/>
              <a:t>미혼여성이 입는 예복</a:t>
            </a:r>
            <a:r>
              <a:rPr lang="en-US" altLang="ko-KR" sz="2800" dirty="0" smtClean="0"/>
              <a:t>.</a:t>
            </a:r>
          </a:p>
          <a:p>
            <a:r>
              <a:rPr lang="ko-KR" altLang="en-US" sz="2800" dirty="0" smtClean="0"/>
              <a:t>소매길이에 따라</a:t>
            </a:r>
            <a:r>
              <a:rPr lang="en-US" altLang="ko-KR" sz="2800" dirty="0" smtClean="0"/>
              <a:t>,</a:t>
            </a:r>
            <a:r>
              <a:rPr lang="ko-KR" altLang="en-US" sz="2800" dirty="0" smtClean="0"/>
              <a:t> </a:t>
            </a:r>
            <a:r>
              <a:rPr lang="ko-KR" altLang="en-US" sz="2800" dirty="0" err="1" smtClean="0"/>
              <a:t>大振袖</a:t>
            </a:r>
            <a:r>
              <a:rPr lang="en-US" altLang="ko-KR" sz="2800" dirty="0" smtClean="0"/>
              <a:t>(</a:t>
            </a:r>
            <a:r>
              <a:rPr lang="ko-KR" altLang="en-US" sz="2800" dirty="0" smtClean="0"/>
              <a:t>おおふりそで</a:t>
            </a:r>
            <a:r>
              <a:rPr lang="en-US" altLang="ko-KR" sz="2800" dirty="0" smtClean="0"/>
              <a:t>,</a:t>
            </a:r>
            <a:r>
              <a:rPr lang="ko-KR" altLang="en-US" sz="2800" dirty="0" err="1" smtClean="0"/>
              <a:t>中振袖</a:t>
            </a:r>
            <a:r>
              <a:rPr lang="en-US" altLang="ko-KR" sz="2800" dirty="0" smtClean="0"/>
              <a:t>(</a:t>
            </a:r>
            <a:r>
              <a:rPr lang="ko-KR" altLang="en-US" sz="2800" dirty="0" smtClean="0"/>
              <a:t>なかふりそ</a:t>
            </a:r>
            <a:r>
              <a:rPr lang="en-US" altLang="ko-KR" sz="2800" dirty="0" smtClean="0"/>
              <a:t>), </a:t>
            </a:r>
            <a:r>
              <a:rPr lang="ko-KR" altLang="en-US" sz="2800" dirty="0" smtClean="0"/>
              <a:t>小振袖</a:t>
            </a:r>
            <a:r>
              <a:rPr lang="en-US" altLang="ko-KR" sz="2800" dirty="0" smtClean="0"/>
              <a:t>(</a:t>
            </a:r>
            <a:r>
              <a:rPr lang="ko-KR" altLang="en-US" sz="2800" dirty="0" smtClean="0"/>
              <a:t>こふりそで</a:t>
            </a:r>
            <a:r>
              <a:rPr lang="en-US" altLang="ko-KR" sz="2800" dirty="0" smtClean="0"/>
              <a:t>)</a:t>
            </a:r>
            <a:r>
              <a:rPr lang="ko-KR" altLang="en-US" sz="2800" dirty="0" smtClean="0"/>
              <a:t>로 나뉜다</a:t>
            </a:r>
            <a:r>
              <a:rPr lang="en-US" altLang="ko-KR" sz="2800" dirty="0" smtClean="0"/>
              <a:t>. </a:t>
            </a:r>
            <a:endParaRPr lang="ko-KR" altLang="en-US" sz="2800" dirty="0"/>
          </a:p>
        </p:txBody>
      </p:sp>
      <p:graphicFrame>
        <p:nvGraphicFramePr>
          <p:cNvPr id="7" name="다이어그램 6"/>
          <p:cNvGraphicFramePr/>
          <p:nvPr/>
        </p:nvGraphicFramePr>
        <p:xfrm>
          <a:off x="268638" y="3071810"/>
          <a:ext cx="878687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9" name="직선 연결선 8"/>
          <p:cNvCxnSpPr/>
          <p:nvPr/>
        </p:nvCxnSpPr>
        <p:spPr>
          <a:xfrm>
            <a:off x="243778" y="3645616"/>
            <a:ext cx="37147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>
            <a:off x="285720" y="5641990"/>
            <a:ext cx="37147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타원 10"/>
          <p:cNvSpPr/>
          <p:nvPr/>
        </p:nvSpPr>
        <p:spPr>
          <a:xfrm>
            <a:off x="573774" y="3916620"/>
            <a:ext cx="128128" cy="12812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/>
          <p:cNvSpPr/>
          <p:nvPr/>
        </p:nvSpPr>
        <p:spPr>
          <a:xfrm>
            <a:off x="571472" y="4384888"/>
            <a:ext cx="128128" cy="12812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/>
          <p:cNvSpPr/>
          <p:nvPr/>
        </p:nvSpPr>
        <p:spPr>
          <a:xfrm>
            <a:off x="386654" y="5872640"/>
            <a:ext cx="128128" cy="12812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`</a:t>
            </a:r>
            <a:endParaRPr lang="ko-KR" altLang="en-US" dirty="0"/>
          </a:p>
        </p:txBody>
      </p:sp>
      <p:sp>
        <p:nvSpPr>
          <p:cNvPr id="14" name="타원 13"/>
          <p:cNvSpPr/>
          <p:nvPr/>
        </p:nvSpPr>
        <p:spPr>
          <a:xfrm>
            <a:off x="871972" y="6389756"/>
            <a:ext cx="128128" cy="12812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타원 14"/>
          <p:cNvSpPr/>
          <p:nvPr/>
        </p:nvSpPr>
        <p:spPr>
          <a:xfrm>
            <a:off x="4700128" y="3830434"/>
            <a:ext cx="128128" cy="12812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타원 15"/>
          <p:cNvSpPr/>
          <p:nvPr/>
        </p:nvSpPr>
        <p:spPr>
          <a:xfrm>
            <a:off x="4702430" y="5404372"/>
            <a:ext cx="128128" cy="12812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7" name="그림 16" descr="b0045063_4ba79f180c92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1174867">
            <a:off x="990609" y="385103"/>
            <a:ext cx="4293335" cy="5903337"/>
          </a:xfrm>
          <a:prstGeom prst="rect">
            <a:avLst/>
          </a:prstGeom>
        </p:spPr>
      </p:pic>
      <p:pic>
        <p:nvPicPr>
          <p:cNvPr id="18" name="그림 17" descr="img15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87092">
            <a:off x="6436294" y="479925"/>
            <a:ext cx="2038350" cy="556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Graphic spid="7" grpId="0">
        <p:bldAsOne/>
      </p:bldGraphic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2. </a:t>
            </a:r>
            <a:r>
              <a:rPr lang="ko-KR" altLang="en-US" dirty="0" smtClean="0"/>
              <a:t>留袖</a:t>
            </a:r>
            <a:r>
              <a:rPr lang="en-US" altLang="ko-KR" dirty="0" smtClean="0"/>
              <a:t>(</a:t>
            </a:r>
            <a:r>
              <a:rPr lang="ja-JP" altLang="en-US" dirty="0" smtClean="0"/>
              <a:t>とめそで</a:t>
            </a:r>
            <a:r>
              <a:rPr lang="en-US" altLang="ja-JP" dirty="0" smtClean="0"/>
              <a:t>) </a:t>
            </a:r>
            <a:r>
              <a:rPr lang="ko-KR" altLang="en-US" dirty="0" err="1" smtClean="0"/>
              <a:t>토메소데</a:t>
            </a:r>
            <a:r>
              <a:rPr lang="ko-KR" altLang="en-US" dirty="0" smtClean="0"/>
              <a:t/>
            </a:r>
            <a:br>
              <a:rPr lang="ko-KR" altLang="en-US" dirty="0" smtClean="0"/>
            </a:b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14282" y="1428736"/>
            <a:ext cx="8572560" cy="5143536"/>
          </a:xfrm>
        </p:spPr>
        <p:txBody>
          <a:bodyPr/>
          <a:lstStyle/>
          <a:p>
            <a:r>
              <a:rPr lang="ko-KR" altLang="en-US" dirty="0" smtClean="0"/>
              <a:t>기혼 여성의 예복으로 격조가 높은 기모노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결혼식이나 피로연</a:t>
            </a:r>
            <a:r>
              <a:rPr lang="en-US" altLang="ko-KR" dirty="0" smtClean="0"/>
              <a:t>,</a:t>
            </a:r>
            <a:r>
              <a:rPr lang="ko-KR" altLang="en-US" dirty="0" smtClean="0"/>
              <a:t> 친구들이 입고 신랑신부의 양친</a:t>
            </a:r>
            <a:r>
              <a:rPr lang="en-US" altLang="ko-KR" dirty="0" smtClean="0"/>
              <a:t>, </a:t>
            </a:r>
            <a:r>
              <a:rPr lang="ko-KR" altLang="en-US" dirty="0" smtClean="0"/>
              <a:t>친족 중 기혼부인들이 착용</a:t>
            </a:r>
            <a:r>
              <a:rPr lang="en-US" altLang="ko-KR" dirty="0" smtClean="0"/>
              <a:t>.</a:t>
            </a:r>
          </a:p>
        </p:txBody>
      </p:sp>
      <p:pic>
        <p:nvPicPr>
          <p:cNvPr id="4" name="그림 3" descr="090220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3714752"/>
            <a:ext cx="3040066" cy="2021644"/>
          </a:xfrm>
          <a:prstGeom prst="rect">
            <a:avLst/>
          </a:prstGeom>
        </p:spPr>
      </p:pic>
      <p:pic>
        <p:nvPicPr>
          <p:cNvPr id="5" name="그림 4" descr="tomesode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3143248"/>
            <a:ext cx="3214710" cy="30881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b="1" dirty="0" smtClean="0">
                <a:latin typeface="HY견고딕" pitchFamily="18" charset="-127"/>
                <a:ea typeface="HY견고딕" pitchFamily="18" charset="-127"/>
              </a:rPr>
              <a:t>3. </a:t>
            </a:r>
            <a:r>
              <a:rPr lang="ja-JP" altLang="en-US" b="1" dirty="0" smtClean="0">
                <a:latin typeface="HY견고딕" pitchFamily="18" charset="-127"/>
                <a:ea typeface="HY견고딕" pitchFamily="18" charset="-127"/>
              </a:rPr>
              <a:t>訪問着</a:t>
            </a:r>
            <a:r>
              <a:rPr lang="en-US" altLang="ja-JP" b="1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ja-JP" altLang="en-US" b="1" dirty="0" smtClean="0">
                <a:latin typeface="HY견고딕" pitchFamily="18" charset="-127"/>
                <a:ea typeface="HY견고딕" pitchFamily="18" charset="-127"/>
              </a:rPr>
              <a:t>ほうもんぎ</a:t>
            </a:r>
            <a:r>
              <a:rPr lang="en-US" altLang="ja-JP" b="1" dirty="0" smtClean="0">
                <a:latin typeface="HY견고딕" pitchFamily="18" charset="-127"/>
                <a:ea typeface="HY견고딕" pitchFamily="18" charset="-127"/>
              </a:rPr>
              <a:t>) </a:t>
            </a:r>
            <a:r>
              <a:rPr lang="ja-JP" altLang="en-US" b="1" dirty="0" smtClean="0">
                <a:latin typeface="HY견고딕" pitchFamily="18" charset="-127"/>
                <a:ea typeface="HY견고딕" pitchFamily="18" charset="-127"/>
              </a:rPr>
              <a:t>호우몬기</a:t>
            </a:r>
            <a:br>
              <a:rPr lang="ja-JP" altLang="en-US" b="1" dirty="0" smtClean="0">
                <a:latin typeface="HY견고딕" pitchFamily="18" charset="-127"/>
                <a:ea typeface="HY견고딕" pitchFamily="18" charset="-127"/>
              </a:rPr>
            </a:b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85720" y="1500174"/>
            <a:ext cx="8429684" cy="5072098"/>
          </a:xfrm>
        </p:spPr>
        <p:txBody>
          <a:bodyPr>
            <a:normAutofit fontScale="92500" lnSpcReduction="20000"/>
          </a:bodyPr>
          <a:lstStyle/>
          <a:p>
            <a:r>
              <a:rPr lang="ko-KR" altLang="en-US" dirty="0" smtClean="0"/>
              <a:t>가장 일반적으로 많이 입는 외출용 기모노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격식을 갖춰 참석해야 하는 자리에 입고 가는 경우가 많으며 연령</a:t>
            </a:r>
            <a:r>
              <a:rPr lang="en-US" altLang="ko-KR" dirty="0" smtClean="0"/>
              <a:t>,</a:t>
            </a:r>
            <a:r>
              <a:rPr lang="ko-KR" altLang="en-US" dirty="0" smtClean="0"/>
              <a:t> 미</a:t>
            </a:r>
            <a:r>
              <a:rPr lang="en-US" altLang="ko-KR" dirty="0" smtClean="0"/>
              <a:t>.</a:t>
            </a:r>
            <a:r>
              <a:rPr lang="ko-KR" altLang="en-US" dirty="0" smtClean="0"/>
              <a:t>기혼에 따라 약간의 격식을 차려야 하는 자리에도 입고 나갈 수 있음</a:t>
            </a:r>
            <a:r>
              <a:rPr lang="en-US" altLang="ko-KR" dirty="0" smtClean="0"/>
              <a:t>.</a:t>
            </a:r>
            <a:r>
              <a:rPr lang="ko-KR" altLang="en-US" dirty="0" smtClean="0"/>
              <a:t> </a:t>
            </a:r>
            <a:endParaRPr lang="en-US" altLang="ko-KR" dirty="0" smtClean="0"/>
          </a:p>
          <a:p>
            <a:r>
              <a:rPr lang="ko-KR" altLang="en-US" dirty="0" smtClean="0"/>
              <a:t>무늬</a:t>
            </a:r>
            <a:endParaRPr lang="en-US" altLang="ko-KR" dirty="0" smtClean="0"/>
          </a:p>
          <a:p>
            <a:pPr>
              <a:buNone/>
            </a:pPr>
            <a:r>
              <a:rPr lang="en-US" altLang="ko-KR" dirty="0" smtClean="0"/>
              <a:t>   :</a:t>
            </a:r>
            <a:r>
              <a:rPr lang="ko-KR" altLang="en-US" dirty="0" smtClean="0"/>
              <a:t> </a:t>
            </a:r>
            <a:r>
              <a:rPr lang="en-US" altLang="ko-KR" dirty="0" smtClean="0"/>
              <a:t> </a:t>
            </a:r>
            <a:r>
              <a:rPr lang="ko-KR" altLang="en-US" dirty="0" smtClean="0"/>
              <a:t>전체적으로 한가지 모양이 반복</a:t>
            </a:r>
            <a:r>
              <a:rPr lang="en-US" altLang="ko-KR" dirty="0" smtClean="0"/>
              <a:t>.</a:t>
            </a:r>
          </a:p>
          <a:p>
            <a:pPr>
              <a:buNone/>
            </a:pPr>
            <a:r>
              <a:rPr lang="ko-KR" altLang="en-US" dirty="0" smtClean="0"/>
              <a:t>      펼치면 하나의 그림이 되도록 옷자락에서 </a:t>
            </a:r>
            <a:endParaRPr lang="en-US" altLang="ko-KR" dirty="0" smtClean="0"/>
          </a:p>
          <a:p>
            <a:pPr>
              <a:buNone/>
            </a:pPr>
            <a:r>
              <a:rPr lang="en-US" altLang="ko-KR" dirty="0" smtClean="0"/>
              <a:t>  </a:t>
            </a:r>
            <a:r>
              <a:rPr lang="ko-KR" altLang="en-US" dirty="0" smtClean="0"/>
              <a:t>    양 소매</a:t>
            </a:r>
            <a:r>
              <a:rPr lang="en-US" altLang="ko-KR" dirty="0" smtClean="0"/>
              <a:t>, </a:t>
            </a:r>
            <a:r>
              <a:rPr lang="ko-KR" altLang="en-US" dirty="0" smtClean="0"/>
              <a:t>왼쪽 어깨</a:t>
            </a:r>
            <a:r>
              <a:rPr lang="en-US" altLang="ko-KR" dirty="0" smtClean="0"/>
              <a:t>, </a:t>
            </a:r>
            <a:r>
              <a:rPr lang="ko-KR" altLang="en-US" dirty="0" smtClean="0"/>
              <a:t>옷깃으로 이어지는 무늬  </a:t>
            </a:r>
            <a:endParaRPr lang="en-US" altLang="ko-KR" dirty="0" smtClean="0"/>
          </a:p>
          <a:p>
            <a:pPr>
              <a:buNone/>
            </a:pPr>
            <a:r>
              <a:rPr lang="en-US" altLang="ko-KR" dirty="0" smtClean="0"/>
              <a:t>      </a:t>
            </a:r>
            <a:r>
              <a:rPr lang="ko-KR" altLang="en-US" dirty="0" smtClean="0"/>
              <a:t>를 넣기도 함</a:t>
            </a:r>
            <a:r>
              <a:rPr lang="en-US" altLang="ko-KR" dirty="0" smtClean="0"/>
              <a:t>.</a:t>
            </a:r>
          </a:p>
          <a:p>
            <a:pPr>
              <a:buNone/>
            </a:pPr>
            <a:r>
              <a:rPr lang="en-US" altLang="ko-KR" dirty="0" smtClean="0"/>
              <a:t>     </a:t>
            </a:r>
            <a:r>
              <a:rPr lang="ko-KR" altLang="en-US" dirty="0" smtClean="0"/>
              <a:t> 은은하고 밝은 색감의 옷감을 주로 사용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약식 예복인 만큼 가격은 그렇게 비싸지 않음</a:t>
            </a:r>
            <a:r>
              <a:rPr lang="en-US" altLang="ko-KR" dirty="0" smtClean="0"/>
              <a:t>. </a:t>
            </a:r>
          </a:p>
        </p:txBody>
      </p:sp>
      <p:pic>
        <p:nvPicPr>
          <p:cNvPr id="4" name="그림 3" descr="img_20050915T2030323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75020" y="857232"/>
            <a:ext cx="3085526" cy="5214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dirty="0" smtClean="0"/>
              <a:t>남성용 기모노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着物</a:t>
            </a:r>
            <a:r>
              <a:rPr lang="en-US" altLang="ko-KR" dirty="0" smtClean="0"/>
              <a:t>)</a:t>
            </a:r>
            <a:r>
              <a:rPr lang="ko-KR" altLang="en-US" dirty="0" smtClean="0"/>
              <a:t/>
            </a:r>
            <a:br>
              <a:rPr lang="ko-KR" altLang="en-US" dirty="0" smtClean="0"/>
            </a:b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ko-KR" altLang="en-US" dirty="0" smtClean="0"/>
              <a:t>옷감은 방직이 많음</a:t>
            </a:r>
            <a:r>
              <a:rPr lang="en-US" altLang="ko-KR" dirty="0" smtClean="0"/>
              <a:t>.</a:t>
            </a:r>
          </a:p>
          <a:p>
            <a:pPr>
              <a:buNone/>
            </a:pPr>
            <a:r>
              <a:rPr lang="ko-KR" altLang="en-US" dirty="0" smtClean="0"/>
              <a:t>    따라서</a:t>
            </a:r>
            <a:r>
              <a:rPr lang="en-US" altLang="ko-KR" dirty="0" smtClean="0"/>
              <a:t>,</a:t>
            </a:r>
            <a:r>
              <a:rPr lang="ko-KR" altLang="en-US" dirty="0" smtClean="0"/>
              <a:t> 문양의 배합보다는 색 배합과 소재를 보고 선택해야 함</a:t>
            </a:r>
            <a:r>
              <a:rPr lang="en-US" altLang="ko-KR" dirty="0" smtClean="0"/>
              <a:t>. </a:t>
            </a:r>
          </a:p>
          <a:p>
            <a:r>
              <a:rPr lang="ko-KR" altLang="en-US" dirty="0" smtClean="0"/>
              <a:t>결혼식에서 신랑과 아버지의 예복으로는 검은 바탕에 五つ紋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다섯개의</a:t>
            </a:r>
            <a:r>
              <a:rPr lang="ko-KR" altLang="en-US" dirty="0" smtClean="0"/>
              <a:t> 문양</a:t>
            </a:r>
            <a:r>
              <a:rPr lang="en-US" altLang="ko-KR" dirty="0" smtClean="0"/>
              <a:t>)</a:t>
            </a:r>
            <a:r>
              <a:rPr lang="ko-KR" altLang="en-US" dirty="0" smtClean="0"/>
              <a:t>을 넣은 긴 長着</a:t>
            </a:r>
            <a:r>
              <a:rPr lang="en-US" altLang="ko-KR" dirty="0" smtClean="0"/>
              <a:t>(</a:t>
            </a:r>
            <a:r>
              <a:rPr lang="ko-KR" altLang="en-US" dirty="0" smtClean="0"/>
              <a:t>ながぎ</a:t>
            </a:r>
            <a:r>
              <a:rPr lang="en-US" altLang="ko-KR" dirty="0" smtClean="0"/>
              <a:t>)</a:t>
            </a:r>
            <a:r>
              <a:rPr lang="ko-KR" altLang="en-US" dirty="0" smtClean="0"/>
              <a:t>에 羽織</a:t>
            </a:r>
            <a:r>
              <a:rPr lang="en-US" altLang="ko-KR" dirty="0" smtClean="0"/>
              <a:t>(</a:t>
            </a:r>
            <a:r>
              <a:rPr lang="ko-KR" altLang="en-US" dirty="0" smtClean="0"/>
              <a:t>はおり</a:t>
            </a:r>
            <a:r>
              <a:rPr lang="en-US" altLang="ko-KR" dirty="0" smtClean="0"/>
              <a:t>)</a:t>
            </a:r>
            <a:r>
              <a:rPr lang="ko-KR" altLang="en-US" dirty="0" smtClean="0"/>
              <a:t>와 하카타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주름잡힌</a:t>
            </a:r>
            <a:r>
              <a:rPr lang="ko-KR" altLang="en-US" dirty="0" smtClean="0"/>
              <a:t> 하의</a:t>
            </a:r>
            <a:r>
              <a:rPr lang="en-US" altLang="ko-KR" dirty="0" smtClean="0"/>
              <a:t>)</a:t>
            </a:r>
            <a:r>
              <a:rPr lang="ko-KR" altLang="en-US" dirty="0" smtClean="0"/>
              <a:t>를 입은 차림</a:t>
            </a:r>
            <a:r>
              <a:rPr lang="en-US" altLang="ko-KR" dirty="0" smtClean="0"/>
              <a:t>.  </a:t>
            </a:r>
            <a:r>
              <a:rPr lang="ko-KR" altLang="en-US" dirty="0" smtClean="0"/>
              <a:t>여기서 羽織</a:t>
            </a:r>
            <a:r>
              <a:rPr lang="en-US" altLang="ko-KR" dirty="0" smtClean="0"/>
              <a:t>(</a:t>
            </a:r>
            <a:r>
              <a:rPr lang="ko-KR" altLang="en-US" dirty="0" smtClean="0"/>
              <a:t>はおり</a:t>
            </a:r>
            <a:r>
              <a:rPr lang="en-US" altLang="ko-KR" dirty="0" smtClean="0"/>
              <a:t>)</a:t>
            </a:r>
            <a:r>
              <a:rPr lang="ko-KR" altLang="en-US" dirty="0" smtClean="0"/>
              <a:t>를 입지 않거나 一つ紋</a:t>
            </a:r>
            <a:r>
              <a:rPr lang="en-US" altLang="ko-KR" dirty="0" smtClean="0"/>
              <a:t>(</a:t>
            </a:r>
            <a:r>
              <a:rPr lang="ko-KR" altLang="en-US" dirty="0" smtClean="0"/>
              <a:t>등 한가운데</a:t>
            </a:r>
            <a:r>
              <a:rPr lang="en-US" altLang="ko-KR" dirty="0" smtClean="0"/>
              <a:t>), </a:t>
            </a:r>
            <a:r>
              <a:rPr lang="ko-KR" altLang="en-US" dirty="0" smtClean="0"/>
              <a:t>三つ紋이 들어간 </a:t>
            </a:r>
            <a:r>
              <a:rPr lang="ko-KR" altLang="en-US" dirty="0" err="1" smtClean="0"/>
              <a:t>羽織를</a:t>
            </a:r>
            <a:r>
              <a:rPr lang="ko-KR" altLang="en-US" dirty="0" smtClean="0"/>
              <a:t> 입으면 약식 예복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평상복은 보통 長着</a:t>
            </a:r>
            <a:r>
              <a:rPr lang="en-US" altLang="ko-KR" dirty="0" smtClean="0"/>
              <a:t>(</a:t>
            </a:r>
            <a:r>
              <a:rPr lang="ko-KR" altLang="en-US" dirty="0" smtClean="0"/>
              <a:t>ながぎ</a:t>
            </a:r>
            <a:r>
              <a:rPr lang="en-US" altLang="ko-KR" dirty="0" smtClean="0"/>
              <a:t>) </a:t>
            </a:r>
            <a:r>
              <a:rPr lang="ko-KR" altLang="en-US" dirty="0" smtClean="0"/>
              <a:t>하나 정도만 계절에 따라 천을 달리해 입음 수 있는 것으로 고르는 게 좋음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紋을 몇 군데 넣는가에 다라 격이 다르고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무늬가 무조건 많이 들어가고 색깔이 화려하다고 해서 아무것이나 입을 수 있는 것도 아님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pic>
        <p:nvPicPr>
          <p:cNvPr id="5" name="그림 4" descr="7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14422"/>
            <a:ext cx="4933950" cy="3171825"/>
          </a:xfrm>
          <a:prstGeom prst="rect">
            <a:avLst/>
          </a:prstGeom>
        </p:spPr>
      </p:pic>
      <p:pic>
        <p:nvPicPr>
          <p:cNvPr id="6" name="그림 5" descr="8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7818" y="285728"/>
            <a:ext cx="3381375" cy="3143250"/>
          </a:xfrm>
          <a:prstGeom prst="rect">
            <a:avLst/>
          </a:prstGeom>
        </p:spPr>
      </p:pic>
      <p:pic>
        <p:nvPicPr>
          <p:cNvPr id="4" name="그림 3" descr="kimono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71934" y="3429000"/>
            <a:ext cx="4805663" cy="3214710"/>
          </a:xfrm>
          <a:prstGeom prst="rect">
            <a:avLst/>
          </a:prstGeom>
        </p:spPr>
      </p:pic>
      <p:pic>
        <p:nvPicPr>
          <p:cNvPr id="7" name="그림 6" descr="9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57290" y="202906"/>
            <a:ext cx="4651392" cy="6448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7829576" cy="1357322"/>
          </a:xfrm>
        </p:spPr>
        <p:txBody>
          <a:bodyPr/>
          <a:lstStyle/>
          <a:p>
            <a:r>
              <a:rPr lang="en-US" altLang="ko-KR" b="1" dirty="0" smtClean="0"/>
              <a:t>5. </a:t>
            </a:r>
            <a:r>
              <a:rPr lang="ko-KR" altLang="en-US" b="1" dirty="0" err="1" smtClean="0"/>
              <a:t>막번체제의</a:t>
            </a:r>
            <a:r>
              <a:rPr lang="ko-KR" altLang="en-US" b="1" dirty="0" smtClean="0"/>
              <a:t> 동요와 쇠퇴</a:t>
            </a:r>
            <a:r>
              <a:rPr lang="en-US" altLang="ko-KR" b="1" dirty="0" smtClean="0"/>
              <a:t>.</a:t>
            </a:r>
            <a:endParaRPr lang="ko-KR" altLang="en-US" dirty="0"/>
          </a:p>
        </p:txBody>
      </p:sp>
      <p:pic>
        <p:nvPicPr>
          <p:cNvPr id="4" name="그림 3" descr="2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428736"/>
            <a:ext cx="8358246" cy="51764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 1) </a:t>
            </a:r>
            <a:r>
              <a:rPr lang="ko-KR" altLang="en-US" dirty="0" smtClean="0"/>
              <a:t>막부와 무사 재정의 악화</a:t>
            </a:r>
            <a:br>
              <a:rPr lang="ko-KR" altLang="en-US" dirty="0" smtClean="0"/>
            </a:b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158" y="1357298"/>
            <a:ext cx="8358246" cy="5143536"/>
          </a:xfrm>
        </p:spPr>
        <p:txBody>
          <a:bodyPr>
            <a:normAutofit fontScale="92500"/>
          </a:bodyPr>
          <a:lstStyle/>
          <a:p>
            <a:r>
              <a:rPr lang="ko-KR" altLang="en-US" dirty="0" smtClean="0"/>
              <a:t>제 </a:t>
            </a:r>
            <a:r>
              <a:rPr lang="en-US" altLang="ko-KR" dirty="0" smtClean="0"/>
              <a:t>5</a:t>
            </a:r>
            <a:r>
              <a:rPr lang="ko-KR" altLang="en-US" dirty="0" smtClean="0"/>
              <a:t>대 </a:t>
            </a:r>
            <a:r>
              <a:rPr lang="ko-KR" altLang="en-US" dirty="0" err="1" smtClean="0"/>
              <a:t>쇼군인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츠나요시</a:t>
            </a:r>
            <a:r>
              <a:rPr lang="ko-KR" altLang="en-US" dirty="0" smtClean="0"/>
              <a:t> 때부터 재정난에 빠진 이래</a:t>
            </a:r>
            <a:r>
              <a:rPr lang="en-US" altLang="ko-KR" dirty="0" smtClean="0"/>
              <a:t>, </a:t>
            </a:r>
            <a:r>
              <a:rPr lang="ko-KR" altLang="en-US" dirty="0" smtClean="0"/>
              <a:t>새로운 화폐 주조와 화폐의 질을 변화시키는 것으로 재정을 보충하려 했으나 별다른 성과를 거두지 못했음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재정을 보충하기 위해 </a:t>
            </a:r>
            <a:r>
              <a:rPr lang="ko-KR" altLang="en-US" dirty="0" err="1" smtClean="0"/>
              <a:t>직할령의</a:t>
            </a:r>
            <a:r>
              <a:rPr lang="ko-KR" altLang="en-US" dirty="0" smtClean="0"/>
              <a:t> 농민들에게 과중한 세금을 부과하거나</a:t>
            </a:r>
            <a:r>
              <a:rPr lang="en-US" altLang="ko-KR" dirty="0" smtClean="0"/>
              <a:t>, </a:t>
            </a:r>
            <a:r>
              <a:rPr lang="ko-KR" altLang="en-US" dirty="0" smtClean="0"/>
              <a:t>에도</a:t>
            </a:r>
            <a:r>
              <a:rPr lang="en-US" altLang="ko-KR" dirty="0" smtClean="0"/>
              <a:t>․</a:t>
            </a:r>
            <a:r>
              <a:rPr lang="ko-KR" altLang="en-US" dirty="0" smtClean="0"/>
              <a:t>오사카</a:t>
            </a:r>
            <a:r>
              <a:rPr lang="en-US" altLang="ko-KR" dirty="0" smtClean="0"/>
              <a:t>․</a:t>
            </a:r>
            <a:r>
              <a:rPr lang="ko-KR" altLang="en-US" dirty="0" err="1" smtClean="0"/>
              <a:t>교토의</a:t>
            </a:r>
            <a:r>
              <a:rPr lang="ko-KR" altLang="en-US" dirty="0" smtClean="0"/>
              <a:t> </a:t>
            </a:r>
            <a:r>
              <a:rPr lang="en-US" altLang="ko-KR" dirty="0" smtClean="0"/>
              <a:t>3</a:t>
            </a:r>
            <a:r>
              <a:rPr lang="ko-KR" altLang="en-US" dirty="0" smtClean="0"/>
              <a:t>대 도시의 부호 상인들에게 </a:t>
            </a:r>
            <a:r>
              <a:rPr lang="ko-KR" altLang="en-US" dirty="0" err="1" smtClean="0"/>
              <a:t>어용금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御用金</a:t>
            </a:r>
            <a:r>
              <a:rPr lang="en-US" altLang="ko-KR" dirty="0" smtClean="0"/>
              <a:t>)</a:t>
            </a:r>
            <a:r>
              <a:rPr lang="ko-KR" altLang="en-US" dirty="0" smtClean="0"/>
              <a:t>의 지출을 강제하기도 하는 정책을 실시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이미 악화된 재정은 회복되지 않았음</a:t>
            </a:r>
            <a:r>
              <a:rPr lang="en-US" altLang="ko-KR" dirty="0" smtClean="0"/>
              <a:t>.</a:t>
            </a:r>
            <a:endParaRPr lang="ko-KR" altLang="en-US" dirty="0" smtClean="0"/>
          </a:p>
          <a:p>
            <a:pPr>
              <a:buNone/>
            </a:pPr>
            <a:r>
              <a:rPr lang="ko-KR" altLang="en-US" dirty="0" smtClean="0"/>
              <a:t>    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85804" y="1357298"/>
            <a:ext cx="8229600" cy="5357850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ko-KR" altLang="en-US" dirty="0" smtClean="0"/>
              <a:t>농촌의 분해현상</a:t>
            </a:r>
          </a:p>
          <a:p>
            <a:pPr marL="914400" lvl="1" indent="-514350"/>
            <a:r>
              <a:rPr lang="ko-KR" altLang="en-US" dirty="0" smtClean="0"/>
              <a:t>화폐경제의 등장으로 인해 농촌의 구조가 기존 자급자족체제에서 변화</a:t>
            </a:r>
            <a:r>
              <a:rPr lang="en-US" altLang="ko-KR" dirty="0" smtClean="0"/>
              <a:t>. </a:t>
            </a:r>
          </a:p>
          <a:p>
            <a:pPr marL="914400" lvl="1" indent="-514350"/>
            <a:r>
              <a:rPr lang="ko-KR" altLang="en-US" dirty="0" smtClean="0"/>
              <a:t>농민은 비료와 농기구를 구입하고 생활용품을 구입하기 위해 더 많은 화폐를 필요로 함</a:t>
            </a:r>
            <a:r>
              <a:rPr lang="en-US" altLang="ko-KR" dirty="0" smtClean="0"/>
              <a:t>.</a:t>
            </a:r>
          </a:p>
          <a:p>
            <a:pPr marL="914400" lvl="1" indent="-514350"/>
            <a:r>
              <a:rPr lang="ko-KR" altLang="en-US" dirty="0" smtClean="0"/>
              <a:t>이를 위해 농민은 상품작물을 재배</a:t>
            </a:r>
            <a:r>
              <a:rPr lang="en-US" altLang="ko-KR" dirty="0" smtClean="0"/>
              <a:t>, </a:t>
            </a:r>
            <a:r>
              <a:rPr lang="ko-KR" altLang="en-US" dirty="0" smtClean="0"/>
              <a:t>부업으로 가내수공업에 종사하기도 함</a:t>
            </a:r>
            <a:r>
              <a:rPr lang="en-US" altLang="ko-KR" dirty="0" smtClean="0"/>
              <a:t>.</a:t>
            </a:r>
          </a:p>
          <a:p>
            <a:pPr marL="914400" lvl="1" indent="-514350"/>
            <a:r>
              <a:rPr lang="ko-KR" altLang="en-US" dirty="0" smtClean="0"/>
              <a:t>그러나 막부의 재정적 어려움 때문에 과중한 연공수취를 했고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농민들의 고통이 배가되었다</a:t>
            </a:r>
            <a:r>
              <a:rPr lang="en-US" altLang="ko-KR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ko-KR" altLang="en-US" dirty="0" smtClean="0"/>
              <a:t>농민의 계층분화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천재지변의 영향으로 만성적인 기근과 흉작이 계속되면서 파탄하는 농민이 늘어남</a:t>
            </a:r>
            <a:r>
              <a:rPr lang="en-US" altLang="ko-KR" dirty="0" smtClean="0"/>
              <a:t>.</a:t>
            </a:r>
          </a:p>
          <a:p>
            <a:pPr lvl="1"/>
            <a:r>
              <a:rPr lang="ko-KR" altLang="en-US" dirty="0" smtClean="0"/>
              <a:t>상업 고리대금이 농촌에 침투하면서 소작 인으로 전락하는 농민 발생</a:t>
            </a:r>
            <a:r>
              <a:rPr lang="en-US" altLang="ko-KR" dirty="0" smtClean="0"/>
              <a:t>.</a:t>
            </a:r>
          </a:p>
          <a:p>
            <a:pPr lvl="1"/>
            <a:r>
              <a:rPr lang="ko-KR" altLang="en-US" dirty="0" smtClean="0"/>
              <a:t>반면 부유한 농민은 토지를 사들여 소작을 주고 기생지주가 됨</a:t>
            </a:r>
            <a:r>
              <a:rPr lang="en-US" altLang="ko-KR" dirty="0" smtClean="0"/>
              <a:t>. </a:t>
            </a:r>
            <a:endParaRPr lang="ko-KR" altLang="en-US" dirty="0" smtClean="0"/>
          </a:p>
          <a:p>
            <a:endParaRPr lang="ko-KR" altLang="en-US" dirty="0"/>
          </a:p>
        </p:txBody>
      </p:sp>
      <p:pic>
        <p:nvPicPr>
          <p:cNvPr id="4" name="그림 3" descr="1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42852"/>
            <a:ext cx="1143008" cy="1140193"/>
          </a:xfrm>
          <a:prstGeom prst="rect">
            <a:avLst/>
          </a:prstGeom>
        </p:spPr>
      </p:pic>
      <p:pic>
        <p:nvPicPr>
          <p:cNvPr id="5" name="그림 4" descr="1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4480" y="142852"/>
            <a:ext cx="1143008" cy="1140193"/>
          </a:xfrm>
          <a:prstGeom prst="rect">
            <a:avLst/>
          </a:prstGeom>
        </p:spPr>
      </p:pic>
      <p:pic>
        <p:nvPicPr>
          <p:cNvPr id="6" name="그림 5" descr="1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3240" y="142852"/>
            <a:ext cx="1143008" cy="1140193"/>
          </a:xfrm>
          <a:prstGeom prst="rect">
            <a:avLst/>
          </a:prstGeom>
        </p:spPr>
      </p:pic>
      <p:pic>
        <p:nvPicPr>
          <p:cNvPr id="7" name="그림 6" descr="1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142852"/>
            <a:ext cx="1143008" cy="1140193"/>
          </a:xfrm>
          <a:prstGeom prst="rect">
            <a:avLst/>
          </a:prstGeom>
        </p:spPr>
      </p:pic>
      <p:pic>
        <p:nvPicPr>
          <p:cNvPr id="8" name="그림 7" descr="1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7884" y="142852"/>
            <a:ext cx="1143008" cy="11401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2) </a:t>
            </a:r>
            <a:r>
              <a:rPr lang="ko-KR" altLang="en-US" dirty="0" smtClean="0"/>
              <a:t>교호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享保</a:t>
            </a:r>
            <a:r>
              <a:rPr lang="en-US" altLang="ko-KR" dirty="0" smtClean="0"/>
              <a:t>)</a:t>
            </a:r>
            <a:r>
              <a:rPr lang="ko-KR" altLang="en-US" dirty="0" smtClean="0"/>
              <a:t>개혁</a:t>
            </a:r>
            <a:br>
              <a:rPr lang="ko-KR" altLang="en-US" dirty="0" smtClean="0"/>
            </a:b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85804" y="1500174"/>
            <a:ext cx="8372476" cy="2000264"/>
          </a:xfrm>
        </p:spPr>
        <p:txBody>
          <a:bodyPr>
            <a:noAutofit/>
          </a:bodyPr>
          <a:lstStyle/>
          <a:p>
            <a:r>
              <a:rPr lang="en-US" altLang="ko-KR" sz="2800" dirty="0" smtClean="0"/>
              <a:t>8</a:t>
            </a:r>
            <a:r>
              <a:rPr lang="ko-KR" altLang="en-US" sz="2800" dirty="0" smtClean="0"/>
              <a:t>대 </a:t>
            </a:r>
            <a:r>
              <a:rPr lang="ko-KR" altLang="en-US" sz="2800" dirty="0" err="1" smtClean="0"/>
              <a:t>쇼군인</a:t>
            </a:r>
            <a:r>
              <a:rPr lang="ko-KR" altLang="en-US" sz="2800" dirty="0" smtClean="0"/>
              <a:t> </a:t>
            </a:r>
            <a:r>
              <a:rPr lang="ko-KR" altLang="en-US" sz="2800" dirty="0" err="1" smtClean="0"/>
              <a:t>요시무네가</a:t>
            </a:r>
            <a:r>
              <a:rPr lang="ko-KR" altLang="en-US" sz="2800" dirty="0" smtClean="0"/>
              <a:t> 한 개혁</a:t>
            </a:r>
            <a:r>
              <a:rPr lang="en-US" altLang="ko-KR" sz="2800" dirty="0" smtClean="0"/>
              <a:t>.</a:t>
            </a:r>
          </a:p>
          <a:p>
            <a:r>
              <a:rPr lang="ko-KR" altLang="en-US" sz="2800" dirty="0" err="1" smtClean="0"/>
              <a:t>도쿠가와</a:t>
            </a:r>
            <a:r>
              <a:rPr lang="ko-KR" altLang="en-US" sz="2800" dirty="0" smtClean="0"/>
              <a:t> </a:t>
            </a:r>
            <a:r>
              <a:rPr lang="ko-KR" altLang="en-US" sz="2800" dirty="0" err="1" smtClean="0"/>
              <a:t>이에야스</a:t>
            </a:r>
            <a:r>
              <a:rPr lang="ko-KR" altLang="en-US" sz="2800" dirty="0" smtClean="0"/>
              <a:t> 시대를 이상적인 사회로 인식</a:t>
            </a:r>
            <a:r>
              <a:rPr lang="en-US" altLang="ko-KR" sz="2800" dirty="0" smtClean="0"/>
              <a:t>.</a:t>
            </a:r>
          </a:p>
          <a:p>
            <a:r>
              <a:rPr lang="en-US" altLang="ko-KR" sz="2800" dirty="0" smtClean="0"/>
              <a:t>30</a:t>
            </a:r>
            <a:r>
              <a:rPr lang="ko-KR" altLang="en-US" sz="2800" dirty="0" smtClean="0"/>
              <a:t>년에 걸친 재위 기간을 통해 사회체제의 변혁과 모색각종의 개혁을 단행</a:t>
            </a:r>
            <a:r>
              <a:rPr lang="en-US" altLang="ko-KR" sz="2800" dirty="0" smtClean="0"/>
              <a:t>.</a:t>
            </a:r>
            <a:endParaRPr lang="ko-KR" altLang="en-US" sz="2800" dirty="0" smtClean="0"/>
          </a:p>
        </p:txBody>
      </p:sp>
      <p:sp>
        <p:nvSpPr>
          <p:cNvPr id="4" name="모서리가 둥근 직사각형 3"/>
          <p:cNvSpPr/>
          <p:nvPr/>
        </p:nvSpPr>
        <p:spPr>
          <a:xfrm>
            <a:off x="642910" y="3571876"/>
            <a:ext cx="8001056" cy="3071834"/>
          </a:xfrm>
          <a:prstGeom prst="roundRect">
            <a:avLst>
              <a:gd name="adj" fmla="val 23908"/>
            </a:avLst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+mj-lt"/>
              <a:buAutoNum type="arabicPeriod"/>
            </a:pPr>
            <a:r>
              <a:rPr lang="ko-KR" altLang="en-US" sz="2000" dirty="0" err="1" smtClean="0">
                <a:solidFill>
                  <a:srgbClr val="002060"/>
                </a:solidFill>
              </a:rPr>
              <a:t>측용인</a:t>
            </a:r>
            <a:r>
              <a:rPr lang="ko-KR" altLang="en-US" sz="2000" dirty="0" smtClean="0">
                <a:solidFill>
                  <a:srgbClr val="002060"/>
                </a:solidFill>
              </a:rPr>
              <a:t> 폐지 및 </a:t>
            </a:r>
            <a:r>
              <a:rPr lang="ko-KR" altLang="en-US" sz="2000" dirty="0" err="1" smtClean="0">
                <a:solidFill>
                  <a:srgbClr val="002060"/>
                </a:solidFill>
              </a:rPr>
              <a:t>쇼군의</a:t>
            </a:r>
            <a:r>
              <a:rPr lang="ko-KR" altLang="en-US" sz="2000" dirty="0" smtClean="0">
                <a:solidFill>
                  <a:srgbClr val="002060"/>
                </a:solidFill>
              </a:rPr>
              <a:t> 권위 회복</a:t>
            </a:r>
            <a:r>
              <a:rPr lang="en-US" altLang="ko-KR" sz="2000" dirty="0" smtClean="0">
                <a:solidFill>
                  <a:srgbClr val="002060"/>
                </a:solidFill>
              </a:rPr>
              <a:t>.</a:t>
            </a:r>
            <a:endParaRPr lang="ko-KR" altLang="en-US" sz="2000" dirty="0" smtClean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ko-KR" altLang="en-US" sz="2000" dirty="0" smtClean="0">
                <a:solidFill>
                  <a:srgbClr val="002060"/>
                </a:solidFill>
              </a:rPr>
              <a:t>문란해진 무사의 풍토 쇄신 위한 무술 장려</a:t>
            </a:r>
            <a:r>
              <a:rPr lang="en-US" altLang="ko-KR" sz="2000" dirty="0" smtClean="0">
                <a:solidFill>
                  <a:srgbClr val="002060"/>
                </a:solidFill>
              </a:rPr>
              <a:t>.</a:t>
            </a:r>
            <a:endParaRPr lang="ko-KR" altLang="en-US" sz="2000" dirty="0" smtClean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ko-KR" altLang="en-US" sz="2000" dirty="0" smtClean="0">
                <a:solidFill>
                  <a:srgbClr val="002060"/>
                </a:solidFill>
              </a:rPr>
              <a:t>재정난의 극복을 위한 </a:t>
            </a:r>
            <a:r>
              <a:rPr lang="ko-KR" altLang="en-US" sz="2000" dirty="0" err="1" smtClean="0">
                <a:solidFill>
                  <a:srgbClr val="002060"/>
                </a:solidFill>
              </a:rPr>
              <a:t>검약령</a:t>
            </a:r>
            <a:r>
              <a:rPr lang="en-US" altLang="ko-KR" sz="2000" dirty="0" smtClean="0">
                <a:solidFill>
                  <a:srgbClr val="002060"/>
                </a:solidFill>
              </a:rPr>
              <a:t>(</a:t>
            </a:r>
            <a:r>
              <a:rPr lang="ko-KR" altLang="en-US" sz="2000" dirty="0" err="1" smtClean="0">
                <a:solidFill>
                  <a:srgbClr val="002060"/>
                </a:solidFill>
              </a:rPr>
              <a:t>儉約令</a:t>
            </a:r>
            <a:r>
              <a:rPr lang="en-US" altLang="ko-KR" sz="2000" dirty="0" smtClean="0">
                <a:solidFill>
                  <a:srgbClr val="002060"/>
                </a:solidFill>
              </a:rPr>
              <a:t>)</a:t>
            </a:r>
            <a:r>
              <a:rPr lang="ko-KR" altLang="en-US" sz="2000" dirty="0" smtClean="0">
                <a:solidFill>
                  <a:srgbClr val="002060"/>
                </a:solidFill>
              </a:rPr>
              <a:t>실시</a:t>
            </a:r>
            <a:r>
              <a:rPr lang="en-US" altLang="ko-KR" sz="2000" dirty="0" smtClean="0">
                <a:solidFill>
                  <a:srgbClr val="002060"/>
                </a:solidFill>
              </a:rPr>
              <a:t>.</a:t>
            </a:r>
            <a:endParaRPr lang="ko-KR" altLang="en-US" sz="2000" dirty="0" smtClean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ko-KR" sz="2000" dirty="0" smtClean="0">
                <a:solidFill>
                  <a:srgbClr val="002060"/>
                </a:solidFill>
              </a:rPr>
              <a:t>1772</a:t>
            </a:r>
            <a:r>
              <a:rPr lang="ko-KR" altLang="en-US" sz="2000" dirty="0" smtClean="0">
                <a:solidFill>
                  <a:srgbClr val="002060"/>
                </a:solidFill>
              </a:rPr>
              <a:t>년 대명들에게 </a:t>
            </a:r>
            <a:r>
              <a:rPr lang="en-US" altLang="ko-KR" sz="2000" dirty="0" smtClean="0">
                <a:solidFill>
                  <a:srgbClr val="002060"/>
                </a:solidFill>
              </a:rPr>
              <a:t>1</a:t>
            </a:r>
            <a:r>
              <a:rPr lang="ko-KR" altLang="en-US" sz="2000" dirty="0" smtClean="0">
                <a:solidFill>
                  <a:srgbClr val="002060"/>
                </a:solidFill>
              </a:rPr>
              <a:t>만석당 </a:t>
            </a:r>
            <a:r>
              <a:rPr lang="en-US" altLang="ko-KR" sz="2000" dirty="0" smtClean="0">
                <a:solidFill>
                  <a:srgbClr val="002060"/>
                </a:solidFill>
              </a:rPr>
              <a:t>100</a:t>
            </a:r>
            <a:r>
              <a:rPr lang="ko-KR" altLang="en-US" sz="2000" dirty="0" smtClean="0">
                <a:solidFill>
                  <a:srgbClr val="002060"/>
                </a:solidFill>
              </a:rPr>
              <a:t>석의 비율로 매년 상납을 명하고 </a:t>
            </a:r>
            <a:r>
              <a:rPr lang="ko-KR" altLang="en-US" sz="2000" dirty="0" err="1" smtClean="0">
                <a:solidFill>
                  <a:srgbClr val="002060"/>
                </a:solidFill>
              </a:rPr>
              <a:t>산킨고타이의</a:t>
            </a:r>
            <a:r>
              <a:rPr lang="ko-KR" altLang="en-US" sz="2000" dirty="0" smtClean="0">
                <a:solidFill>
                  <a:srgbClr val="002060"/>
                </a:solidFill>
              </a:rPr>
              <a:t> 의무를 반으로 줄인 </a:t>
            </a:r>
            <a:r>
              <a:rPr lang="ko-KR" altLang="en-US" sz="2000" dirty="0" err="1" smtClean="0">
                <a:solidFill>
                  <a:srgbClr val="002060"/>
                </a:solidFill>
              </a:rPr>
              <a:t>아게마이</a:t>
            </a:r>
            <a:r>
              <a:rPr lang="en-US" altLang="ko-KR" sz="2000" dirty="0" smtClean="0">
                <a:solidFill>
                  <a:srgbClr val="002060"/>
                </a:solidFill>
              </a:rPr>
              <a:t>(</a:t>
            </a:r>
            <a:r>
              <a:rPr lang="ko-KR" altLang="en-US" sz="2000" dirty="0" smtClean="0">
                <a:solidFill>
                  <a:srgbClr val="002060"/>
                </a:solidFill>
              </a:rPr>
              <a:t>上米</a:t>
            </a:r>
            <a:r>
              <a:rPr lang="en-US" altLang="ko-KR" sz="2000" dirty="0" smtClean="0">
                <a:solidFill>
                  <a:srgbClr val="002060"/>
                </a:solidFill>
              </a:rPr>
              <a:t>)</a:t>
            </a:r>
            <a:r>
              <a:rPr lang="ko-KR" altLang="en-US" sz="2000" dirty="0" smtClean="0">
                <a:solidFill>
                  <a:srgbClr val="002060"/>
                </a:solidFill>
              </a:rPr>
              <a:t>를 명함</a:t>
            </a:r>
            <a:r>
              <a:rPr lang="en-US" altLang="ko-KR" sz="2000" dirty="0" smtClean="0">
                <a:solidFill>
                  <a:srgbClr val="002060"/>
                </a:solidFill>
              </a:rPr>
              <a:t>.</a:t>
            </a:r>
            <a:endParaRPr lang="ko-KR" altLang="en-US" sz="2000" dirty="0" smtClean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ko-KR" altLang="en-US" sz="2000" dirty="0" err="1" smtClean="0">
                <a:solidFill>
                  <a:srgbClr val="002060"/>
                </a:solidFill>
              </a:rPr>
              <a:t>정면법</a:t>
            </a:r>
            <a:r>
              <a:rPr lang="en-US" altLang="ko-KR" sz="2000" dirty="0" smtClean="0">
                <a:solidFill>
                  <a:srgbClr val="002060"/>
                </a:solidFill>
              </a:rPr>
              <a:t>(</a:t>
            </a:r>
            <a:r>
              <a:rPr lang="ko-KR" altLang="en-US" sz="2000" dirty="0" err="1" smtClean="0">
                <a:solidFill>
                  <a:srgbClr val="002060"/>
                </a:solidFill>
              </a:rPr>
              <a:t>定免法</a:t>
            </a:r>
            <a:r>
              <a:rPr lang="en-US" altLang="ko-KR" sz="2000" dirty="0" smtClean="0">
                <a:solidFill>
                  <a:srgbClr val="002060"/>
                </a:solidFill>
              </a:rPr>
              <a:t>)</a:t>
            </a:r>
            <a:r>
              <a:rPr lang="ko-KR" altLang="en-US" sz="2000" dirty="0" smtClean="0">
                <a:solidFill>
                  <a:srgbClr val="002060"/>
                </a:solidFill>
              </a:rPr>
              <a:t>실시 </a:t>
            </a:r>
          </a:p>
          <a:p>
            <a:r>
              <a:rPr lang="en-US" altLang="ko-KR" sz="2000" dirty="0" smtClean="0">
                <a:solidFill>
                  <a:srgbClr val="002060"/>
                </a:solidFill>
              </a:rPr>
              <a:t>: </a:t>
            </a:r>
            <a:r>
              <a:rPr lang="ko-KR" altLang="en-US" sz="2000" dirty="0" smtClean="0">
                <a:solidFill>
                  <a:srgbClr val="002060"/>
                </a:solidFill>
              </a:rPr>
              <a:t>풍작과 흉작에 관계없이 일정액의 </a:t>
            </a:r>
            <a:r>
              <a:rPr lang="ko-KR" altLang="en-US" sz="2000" dirty="0" err="1" smtClean="0">
                <a:solidFill>
                  <a:srgbClr val="002060"/>
                </a:solidFill>
              </a:rPr>
              <a:t>연공미를</a:t>
            </a:r>
            <a:r>
              <a:rPr lang="ko-KR" altLang="en-US" sz="2000" dirty="0" smtClean="0">
                <a:solidFill>
                  <a:srgbClr val="002060"/>
                </a:solidFill>
              </a:rPr>
              <a:t> 징수하는 법</a:t>
            </a:r>
            <a:r>
              <a:rPr lang="en-US" altLang="ko-KR" sz="2000" dirty="0" smtClean="0">
                <a:solidFill>
                  <a:srgbClr val="002060"/>
                </a:solidFill>
              </a:rPr>
              <a:t>.</a:t>
            </a:r>
            <a:r>
              <a:rPr lang="en-US" altLang="ko-KR" dirty="0" smtClean="0">
                <a:solidFill>
                  <a:srgbClr val="002060"/>
                </a:solidFill>
              </a:rPr>
              <a:t> </a:t>
            </a:r>
            <a:endParaRPr lang="ko-KR" altLang="en-US" dirty="0" smtClean="0">
              <a:solidFill>
                <a:srgbClr val="002060"/>
              </a:solidFill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098" name="_x70844848" descr="EMB00000d7c2e7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714356"/>
            <a:ext cx="6858048" cy="5715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3) </a:t>
            </a:r>
            <a:r>
              <a:rPr lang="ko-KR" altLang="en-US" dirty="0" err="1" smtClean="0"/>
              <a:t>다누마</a:t>
            </a:r>
            <a:r>
              <a:rPr lang="ko-KR" altLang="en-US" dirty="0" smtClean="0"/>
              <a:t> 개혁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158" y="1285860"/>
            <a:ext cx="8501122" cy="5000660"/>
          </a:xfrm>
        </p:spPr>
        <p:txBody>
          <a:bodyPr>
            <a:noAutofit/>
          </a:bodyPr>
          <a:lstStyle/>
          <a:p>
            <a:r>
              <a:rPr lang="ko-KR" altLang="en-US" sz="2800" dirty="0" err="1" smtClean="0"/>
              <a:t>요시무네의</a:t>
            </a:r>
            <a:r>
              <a:rPr lang="ko-KR" altLang="en-US" sz="2800" dirty="0" smtClean="0"/>
              <a:t> 개혁은 일단 성과를 얻었으나 </a:t>
            </a:r>
            <a:r>
              <a:rPr lang="en-US" altLang="ko-KR" sz="2800" dirty="0" smtClean="0"/>
              <a:t>18</a:t>
            </a:r>
            <a:r>
              <a:rPr lang="ko-KR" altLang="en-US" sz="2800" dirty="0" smtClean="0"/>
              <a:t>세기 후반부터 </a:t>
            </a:r>
            <a:r>
              <a:rPr lang="ko-KR" altLang="en-US" sz="2800" dirty="0" err="1" smtClean="0"/>
              <a:t>막번체제가</a:t>
            </a:r>
            <a:r>
              <a:rPr lang="ko-KR" altLang="en-US" sz="2800" dirty="0" smtClean="0"/>
              <a:t> 흔들리기 시작</a:t>
            </a:r>
            <a:r>
              <a:rPr lang="en-US" altLang="ko-KR" sz="2800" dirty="0" smtClean="0"/>
              <a:t>.</a:t>
            </a:r>
          </a:p>
          <a:p>
            <a:r>
              <a:rPr lang="en-US" altLang="ko-KR" sz="2800" dirty="0" smtClean="0"/>
              <a:t>18</a:t>
            </a:r>
            <a:r>
              <a:rPr lang="ko-KR" altLang="en-US" sz="2800" dirty="0" smtClean="0"/>
              <a:t>세기에는 여러 차례 재해가 발생하면서 수십만 명의 아사자를 발생</a:t>
            </a:r>
            <a:r>
              <a:rPr lang="en-US" altLang="ko-KR" sz="2800" dirty="0" smtClean="0"/>
              <a:t>. </a:t>
            </a:r>
            <a:r>
              <a:rPr lang="ko-KR" altLang="en-US" sz="2800" dirty="0" smtClean="0"/>
              <a:t>계속되는 흉작과 기근은 농민과 도시민의 생활에 타격을 주어 각지에서 폭동이 일어남</a:t>
            </a:r>
            <a:r>
              <a:rPr lang="en-US" altLang="ko-KR" sz="2800" dirty="0" smtClean="0"/>
              <a:t>.</a:t>
            </a:r>
          </a:p>
          <a:p>
            <a:r>
              <a:rPr lang="ko-KR" altLang="en-US" sz="2800" dirty="0" err="1" smtClean="0"/>
              <a:t>다누마</a:t>
            </a:r>
            <a:r>
              <a:rPr lang="ko-KR" altLang="en-US" sz="2800" dirty="0" smtClean="0"/>
              <a:t> 개혁</a:t>
            </a:r>
            <a:endParaRPr lang="en-US" altLang="ko-KR" sz="2800" dirty="0" smtClean="0"/>
          </a:p>
          <a:p>
            <a:pPr>
              <a:buNone/>
            </a:pPr>
            <a:r>
              <a:rPr lang="en-US" altLang="ko-KR" sz="2800" dirty="0" smtClean="0"/>
              <a:t>   : 10</a:t>
            </a:r>
            <a:r>
              <a:rPr lang="ko-KR" altLang="en-US" sz="2800" dirty="0" smtClean="0"/>
              <a:t>대 쇼군 </a:t>
            </a:r>
            <a:r>
              <a:rPr lang="ko-KR" altLang="en-US" sz="2800" dirty="0" err="1" smtClean="0"/>
              <a:t>이에하루는</a:t>
            </a:r>
            <a:r>
              <a:rPr lang="ko-KR" altLang="en-US" sz="2800" dirty="0" smtClean="0"/>
              <a:t> 직접 정치를 하지 않고 다</a:t>
            </a:r>
            <a:endParaRPr lang="en-US" altLang="ko-KR" sz="2800" dirty="0" smtClean="0"/>
          </a:p>
          <a:p>
            <a:pPr>
              <a:buNone/>
            </a:pPr>
            <a:r>
              <a:rPr lang="en-US" altLang="ko-KR" sz="2800" dirty="0" smtClean="0"/>
              <a:t> </a:t>
            </a:r>
            <a:r>
              <a:rPr lang="ko-KR" altLang="en-US" sz="2800" dirty="0" smtClean="0"/>
              <a:t>    누마 </a:t>
            </a:r>
            <a:r>
              <a:rPr lang="ko-KR" altLang="en-US" sz="2800" dirty="0" err="1" smtClean="0"/>
              <a:t>오키츠쿠를</a:t>
            </a:r>
            <a:r>
              <a:rPr lang="ko-KR" altLang="en-US" sz="2800" dirty="0" smtClean="0"/>
              <a:t> 기용해 </a:t>
            </a:r>
            <a:r>
              <a:rPr lang="ko-KR" altLang="en-US" sz="2800" dirty="0" err="1" smtClean="0"/>
              <a:t>막정을</a:t>
            </a:r>
            <a:r>
              <a:rPr lang="ko-KR" altLang="en-US" sz="2800" dirty="0" smtClean="0"/>
              <a:t> 담당하도록 함</a:t>
            </a:r>
            <a:r>
              <a:rPr lang="en-US" altLang="ko-KR" sz="2800" dirty="0" smtClean="0"/>
              <a:t>.</a:t>
            </a:r>
          </a:p>
          <a:p>
            <a:pPr>
              <a:buNone/>
            </a:pPr>
            <a:r>
              <a:rPr lang="en-US" altLang="ko-KR" sz="2800" dirty="0" smtClean="0"/>
              <a:t>     </a:t>
            </a:r>
            <a:r>
              <a:rPr lang="ko-KR" altLang="en-US" sz="2800" dirty="0" err="1" smtClean="0"/>
              <a:t>다누마는</a:t>
            </a:r>
            <a:r>
              <a:rPr lang="ko-KR" altLang="en-US" sz="2800" dirty="0" smtClean="0"/>
              <a:t> </a:t>
            </a:r>
            <a:r>
              <a:rPr lang="ko-KR" altLang="en-US" sz="2800" dirty="0" err="1" smtClean="0"/>
              <a:t>소바요닌</a:t>
            </a:r>
            <a:r>
              <a:rPr lang="en-US" altLang="ko-KR" sz="2800" dirty="0" smtClean="0"/>
              <a:t>(</a:t>
            </a:r>
            <a:r>
              <a:rPr lang="ko-KR" altLang="en-US" sz="2800" dirty="0" err="1" smtClean="0"/>
              <a:t>側用人</a:t>
            </a:r>
            <a:r>
              <a:rPr lang="en-US" altLang="ko-KR" sz="2800" dirty="0" smtClean="0"/>
              <a:t>)</a:t>
            </a:r>
            <a:r>
              <a:rPr lang="ko-KR" altLang="en-US" sz="2800" dirty="0" smtClean="0"/>
              <a:t>과 노주</a:t>
            </a:r>
            <a:r>
              <a:rPr lang="en-US" altLang="ko-KR" sz="2800" dirty="0" smtClean="0"/>
              <a:t>(</a:t>
            </a:r>
            <a:r>
              <a:rPr lang="ko-KR" altLang="en-US" sz="2800" dirty="0" smtClean="0"/>
              <a:t>老中</a:t>
            </a:r>
            <a:r>
              <a:rPr lang="en-US" altLang="ko-KR" sz="2800" dirty="0" smtClean="0"/>
              <a:t>)</a:t>
            </a:r>
            <a:r>
              <a:rPr lang="ko-KR" altLang="en-US" sz="2800" dirty="0" smtClean="0"/>
              <a:t>로서 </a:t>
            </a:r>
            <a:r>
              <a:rPr lang="en-US" altLang="ko-KR" sz="2800" dirty="0" smtClean="0"/>
              <a:t>20 </a:t>
            </a:r>
          </a:p>
          <a:p>
            <a:pPr>
              <a:buNone/>
            </a:pPr>
            <a:r>
              <a:rPr lang="en-US" altLang="ko-KR" sz="2800" dirty="0" smtClean="0"/>
              <a:t>     </a:t>
            </a:r>
            <a:r>
              <a:rPr lang="ko-KR" altLang="en-US" sz="2800" dirty="0" smtClean="0"/>
              <a:t>년간 막부의 정치를 담당한 것을 말함</a:t>
            </a:r>
            <a:r>
              <a:rPr lang="en-US" altLang="ko-KR" sz="2800" dirty="0" smtClean="0"/>
              <a:t>.</a:t>
            </a:r>
            <a:endParaRPr lang="ko-KR" altLang="en-US" sz="2800" dirty="0" smtClean="0"/>
          </a:p>
          <a:p>
            <a:pPr>
              <a:buNone/>
            </a:pPr>
            <a:r>
              <a:rPr lang="ko-KR" altLang="en-US" sz="2800" dirty="0" smtClean="0"/>
              <a:t>    </a:t>
            </a:r>
          </a:p>
          <a:p>
            <a:endParaRPr lang="ko-KR" altLang="en-US" sz="2200" dirty="0"/>
          </a:p>
        </p:txBody>
      </p:sp>
      <p:sp>
        <p:nvSpPr>
          <p:cNvPr id="4" name="가로로 말린 두루마리 모양 3"/>
          <p:cNvSpPr/>
          <p:nvPr/>
        </p:nvSpPr>
        <p:spPr>
          <a:xfrm rot="20951288">
            <a:off x="769458" y="1492574"/>
            <a:ext cx="7482109" cy="4160490"/>
          </a:xfrm>
          <a:prstGeom prst="horizontalScroll">
            <a:avLst>
              <a:gd name="adj" fmla="val 18132"/>
            </a:avLst>
          </a:prstGeom>
          <a:gradFill flip="none" rotWithShape="1">
            <a:gsLst>
              <a:gs pos="2000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6200000" scaled="1"/>
            <a:tileRect/>
          </a:gradFill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ko-KR" sz="2300" b="1" dirty="0" smtClean="0">
              <a:solidFill>
                <a:schemeClr val="accent5">
                  <a:lumMod val="75000"/>
                </a:schemeClr>
              </a:solidFill>
              <a:latin typeface="HY크리스탈M" pitchFamily="18" charset="-127"/>
              <a:ea typeface="HY크리스탈M" pitchFamily="18" charset="-127"/>
            </a:endParaRPr>
          </a:p>
          <a:p>
            <a:pPr marL="457200" indent="-457200">
              <a:buFont typeface="+mj-lt"/>
              <a:buAutoNum type="arabicPeriod"/>
            </a:pPr>
            <a:r>
              <a:rPr lang="ko-KR" altLang="en-US" sz="2300" dirty="0" smtClean="0">
                <a:solidFill>
                  <a:schemeClr val="accent5">
                    <a:lumMod val="75000"/>
                  </a:schemeClr>
                </a:solidFill>
                <a:latin typeface="HY크리스탈M" pitchFamily="18" charset="-127"/>
                <a:ea typeface="HY크리스탈M" pitchFamily="18" charset="-127"/>
              </a:rPr>
              <a:t>연공징수에는 한계가 있다는 것을 깨닫고 막부의 재정을 구하기 위해 적극 적으로 상인자본을 이용</a:t>
            </a:r>
            <a:r>
              <a:rPr lang="en-US" altLang="ko-KR" sz="2300" dirty="0" smtClean="0">
                <a:solidFill>
                  <a:schemeClr val="accent5">
                    <a:lumMod val="75000"/>
                  </a:schemeClr>
                </a:solidFill>
                <a:latin typeface="HY크리스탈M" pitchFamily="18" charset="-127"/>
                <a:ea typeface="HY크리스탈M" pitchFamily="18" charset="-127"/>
              </a:rPr>
              <a:t>. </a:t>
            </a:r>
            <a:r>
              <a:rPr lang="ko-KR" altLang="en-US" sz="2300" dirty="0" smtClean="0">
                <a:solidFill>
                  <a:schemeClr val="accent5">
                    <a:lumMod val="75000"/>
                  </a:schemeClr>
                </a:solidFill>
                <a:latin typeface="HY크리스탈M" pitchFamily="18" charset="-127"/>
                <a:ea typeface="HY크리스탈M" pitchFamily="18" charset="-127"/>
              </a:rPr>
              <a:t>또한 해산물의 증산을 꾀해 중국에 수출</a:t>
            </a:r>
            <a:r>
              <a:rPr lang="en-US" altLang="ko-KR" sz="2300" dirty="0" smtClean="0">
                <a:solidFill>
                  <a:schemeClr val="accent5">
                    <a:lumMod val="75000"/>
                  </a:schemeClr>
                </a:solidFill>
                <a:latin typeface="HY크리스탈M" pitchFamily="18" charset="-127"/>
                <a:ea typeface="HY크리스탈M" pitchFamily="18" charset="-127"/>
              </a:rPr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ko-KR" altLang="en-US" sz="2300" dirty="0" smtClean="0">
                <a:solidFill>
                  <a:schemeClr val="accent5">
                    <a:lumMod val="75000"/>
                  </a:schemeClr>
                </a:solidFill>
                <a:latin typeface="HY크리스탈M" pitchFamily="18" charset="-127"/>
                <a:ea typeface="HY크리스탈M" pitchFamily="18" charset="-127"/>
              </a:rPr>
              <a:t>간척사업을 전개</a:t>
            </a:r>
            <a:r>
              <a:rPr lang="en-US" altLang="ko-KR" sz="2300" dirty="0" smtClean="0">
                <a:solidFill>
                  <a:schemeClr val="accent5">
                    <a:lumMod val="75000"/>
                  </a:schemeClr>
                </a:solidFill>
                <a:latin typeface="HY크리스탈M" pitchFamily="18" charset="-127"/>
                <a:ea typeface="HY크리스탈M" pitchFamily="18" charset="-127"/>
              </a:rPr>
              <a:t>. </a:t>
            </a:r>
            <a:r>
              <a:rPr lang="ko-KR" altLang="en-US" sz="2300" dirty="0" smtClean="0">
                <a:solidFill>
                  <a:schemeClr val="accent5">
                    <a:lumMod val="75000"/>
                  </a:schemeClr>
                </a:solidFill>
                <a:latin typeface="HY크리스탈M" pitchFamily="18" charset="-127"/>
                <a:ea typeface="HY크리스탈M" pitchFamily="18" charset="-127"/>
              </a:rPr>
              <a:t>그러나 </a:t>
            </a:r>
            <a:r>
              <a:rPr lang="ko-KR" altLang="en-US" sz="2300" dirty="0" err="1" smtClean="0">
                <a:solidFill>
                  <a:schemeClr val="accent5">
                    <a:lumMod val="75000"/>
                  </a:schemeClr>
                </a:solidFill>
                <a:latin typeface="HY크리스탈M" pitchFamily="18" charset="-127"/>
                <a:ea typeface="HY크리스탈M" pitchFamily="18" charset="-127"/>
              </a:rPr>
              <a:t>오키츠구가</a:t>
            </a:r>
            <a:r>
              <a:rPr lang="ko-KR" altLang="en-US" sz="2300" dirty="0" smtClean="0">
                <a:solidFill>
                  <a:schemeClr val="accent5">
                    <a:lumMod val="75000"/>
                  </a:schemeClr>
                </a:solidFill>
                <a:latin typeface="HY크리스탈M" pitchFamily="18" charset="-127"/>
                <a:ea typeface="HY크리스탈M" pitchFamily="18" charset="-127"/>
              </a:rPr>
              <a:t> 상인자본을 끌어들여 추진한 대규모 간척사업은 실패로 끝남</a:t>
            </a:r>
            <a:r>
              <a:rPr lang="en-US" altLang="ko-KR" sz="2300" dirty="0" smtClean="0">
                <a:solidFill>
                  <a:schemeClr val="accent5">
                    <a:lumMod val="75000"/>
                  </a:schemeClr>
                </a:solidFill>
                <a:latin typeface="HY크리스탈M" pitchFamily="18" charset="-127"/>
                <a:ea typeface="HY크리스탈M" pitchFamily="18" charset="-127"/>
              </a:rPr>
              <a:t>. </a:t>
            </a:r>
            <a:endParaRPr lang="ko-KR" altLang="en-US" sz="2300" dirty="0" smtClean="0">
              <a:solidFill>
                <a:schemeClr val="accent5">
                  <a:lumMod val="75000"/>
                </a:schemeClr>
              </a:solidFill>
              <a:latin typeface="HY크리스탈M" pitchFamily="18" charset="-127"/>
              <a:ea typeface="HY크리스탈M" pitchFamily="18" charset="-127"/>
            </a:endParaRPr>
          </a:p>
          <a:p>
            <a:pPr algn="ctr"/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0"/>
            <a:ext cx="6829444" cy="928686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4) </a:t>
            </a:r>
            <a:r>
              <a:rPr lang="ko-KR" altLang="en-US" dirty="0" err="1" smtClean="0"/>
              <a:t>간세이</a:t>
            </a:r>
            <a:r>
              <a:rPr lang="ko-KR" altLang="en-US" dirty="0" smtClean="0"/>
              <a:t> 개혁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ko-KR" altLang="en-US" dirty="0" smtClean="0"/>
          </a:p>
        </p:txBody>
      </p:sp>
      <p:sp>
        <p:nvSpPr>
          <p:cNvPr id="4" name="모서리가 접힌 도형 3"/>
          <p:cNvSpPr/>
          <p:nvPr/>
        </p:nvSpPr>
        <p:spPr>
          <a:xfrm>
            <a:off x="187088" y="785794"/>
            <a:ext cx="8786874" cy="5944102"/>
          </a:xfrm>
          <a:prstGeom prst="foldedCorner">
            <a:avLst>
              <a:gd name="adj" fmla="val 12961"/>
            </a:avLst>
          </a:prstGeom>
          <a:gradFill>
            <a:gsLst>
              <a:gs pos="12000">
                <a:srgbClr val="03D4A8">
                  <a:alpha val="90000"/>
                </a:srgbClr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6200000" scaled="0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>
            <a:noAutofit/>
          </a:bodyPr>
          <a:lstStyle/>
          <a:p>
            <a:endParaRPr lang="en-US" altLang="ko-KR" dirty="0" smtClean="0"/>
          </a:p>
          <a:p>
            <a:endParaRPr lang="en-US" altLang="ko-KR" sz="2100" b="1" dirty="0" smtClean="0">
              <a:latin typeface="맑은 고딕" pitchFamily="50" charset="-127"/>
              <a:ea typeface="맑은 고딕" pitchFamily="50" charset="-127"/>
            </a:endParaRPr>
          </a:p>
          <a:p>
            <a:endParaRPr lang="en-US" altLang="ko-KR" sz="2100" b="1" dirty="0" smtClean="0">
              <a:latin typeface="맑은 고딕" pitchFamily="50" charset="-127"/>
              <a:ea typeface="맑은 고딕" pitchFamily="50" charset="-127"/>
            </a:endParaRPr>
          </a:p>
          <a:p>
            <a:pPr marL="342900" indent="-342900">
              <a:buFont typeface="+mj-lt"/>
              <a:buAutoNum type="arabicPeriod"/>
            </a:pPr>
            <a:r>
              <a:rPr lang="ko-KR" altLang="en-US" sz="2100" b="1" dirty="0" err="1" smtClean="0">
                <a:solidFill>
                  <a:srgbClr val="09004C"/>
                </a:solidFill>
                <a:latin typeface="맑은 고딕" pitchFamily="50" charset="-127"/>
                <a:ea typeface="맑은 고딕" pitchFamily="50" charset="-127"/>
              </a:rPr>
              <a:t>다누마가</a:t>
            </a:r>
            <a:r>
              <a:rPr lang="ko-KR" altLang="en-US" sz="2100" b="1" dirty="0" smtClean="0">
                <a:solidFill>
                  <a:srgbClr val="09004C"/>
                </a:solidFill>
                <a:latin typeface="맑은 고딕" pitchFamily="50" charset="-127"/>
                <a:ea typeface="맑은 고딕" pitchFamily="50" charset="-127"/>
              </a:rPr>
              <a:t> 시행하였던 영리사업의 대부분을 폐지하고 </a:t>
            </a:r>
            <a:r>
              <a:rPr lang="ko-KR" altLang="en-US" sz="2100" b="1" dirty="0" err="1" smtClean="0">
                <a:solidFill>
                  <a:srgbClr val="09004C"/>
                </a:solidFill>
                <a:latin typeface="맑은 고딕" pitchFamily="50" charset="-127"/>
                <a:ea typeface="맑은 고딕" pitchFamily="50" charset="-127"/>
              </a:rPr>
              <a:t>가부나카마</a:t>
            </a:r>
            <a:r>
              <a:rPr lang="ko-KR" altLang="en-US" sz="2100" b="1" dirty="0" smtClean="0">
                <a:solidFill>
                  <a:srgbClr val="09004C"/>
                </a:solidFill>
                <a:latin typeface="맑은 고딕" pitchFamily="50" charset="-127"/>
                <a:ea typeface="맑은 고딕" pitchFamily="50" charset="-127"/>
              </a:rPr>
              <a:t> 세금도 일부 폐지</a:t>
            </a:r>
            <a:r>
              <a:rPr lang="en-US" altLang="ko-KR" sz="2100" b="1" dirty="0" smtClean="0">
                <a:solidFill>
                  <a:srgbClr val="09004C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2100" b="1" dirty="0" smtClean="0">
                <a:solidFill>
                  <a:srgbClr val="09004C"/>
                </a:solidFill>
                <a:latin typeface="맑은 고딕" pitchFamily="50" charset="-127"/>
                <a:ea typeface="맑은 고딕" pitchFamily="50" charset="-127"/>
              </a:rPr>
              <a:t>지금까지 상업자본과 유착을 통해 시행하였던 정책들을 없앰</a:t>
            </a:r>
            <a:r>
              <a:rPr lang="en-US" altLang="ko-KR" sz="2100" b="1" dirty="0" smtClean="0">
                <a:solidFill>
                  <a:srgbClr val="09004C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ko-KR" altLang="en-US" sz="2100" b="1" dirty="0" err="1" smtClean="0">
                <a:solidFill>
                  <a:srgbClr val="09004C"/>
                </a:solidFill>
                <a:latin typeface="맑은 고딕" pitchFamily="50" charset="-127"/>
                <a:ea typeface="맑은 고딕" pitchFamily="50" charset="-127"/>
              </a:rPr>
              <a:t>하타모토와</a:t>
            </a:r>
            <a:r>
              <a:rPr lang="ko-KR" altLang="en-US" sz="2100" b="1" dirty="0" smtClean="0">
                <a:solidFill>
                  <a:srgbClr val="09004C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100" b="1" dirty="0" err="1" smtClean="0">
                <a:solidFill>
                  <a:srgbClr val="09004C"/>
                </a:solidFill>
                <a:latin typeface="맑은 고딕" pitchFamily="50" charset="-127"/>
                <a:ea typeface="맑은 고딕" pitchFamily="50" charset="-127"/>
              </a:rPr>
              <a:t>고케닌을</a:t>
            </a:r>
            <a:r>
              <a:rPr lang="ko-KR" altLang="en-US" sz="2100" b="1" dirty="0" smtClean="0">
                <a:solidFill>
                  <a:srgbClr val="09004C"/>
                </a:solidFill>
                <a:latin typeface="맑은 고딕" pitchFamily="50" charset="-127"/>
                <a:ea typeface="맑은 고딕" pitchFamily="50" charset="-127"/>
              </a:rPr>
              <a:t> 구제하기 위해 지금까지 저당업자로부터 빌린 빚을 탕감 하는 </a:t>
            </a:r>
            <a:r>
              <a:rPr lang="ko-KR" altLang="en-US" sz="2100" b="1" dirty="0" err="1" smtClean="0">
                <a:solidFill>
                  <a:srgbClr val="09004C"/>
                </a:solidFill>
                <a:latin typeface="맑은 고딕" pitchFamily="50" charset="-127"/>
                <a:ea typeface="맑은 고딕" pitchFamily="50" charset="-127"/>
              </a:rPr>
              <a:t>기엔레이</a:t>
            </a:r>
            <a:r>
              <a:rPr lang="en-US" altLang="ko-KR" sz="2100" b="1" dirty="0" smtClean="0">
                <a:solidFill>
                  <a:srgbClr val="09004C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2100" b="1" dirty="0" err="1" smtClean="0">
                <a:solidFill>
                  <a:srgbClr val="09004C"/>
                </a:solidFill>
                <a:latin typeface="맑은 고딕" pitchFamily="50" charset="-127"/>
                <a:ea typeface="맑은 고딕" pitchFamily="50" charset="-127"/>
              </a:rPr>
              <a:t>窠捐令</a:t>
            </a:r>
            <a:r>
              <a:rPr lang="en-US" altLang="ko-KR" sz="2100" b="1" dirty="0" smtClean="0">
                <a:solidFill>
                  <a:srgbClr val="09004C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2100" b="1" dirty="0" smtClean="0">
                <a:solidFill>
                  <a:srgbClr val="09004C"/>
                </a:solidFill>
                <a:latin typeface="맑은 고딕" pitchFamily="50" charset="-127"/>
                <a:ea typeface="맑은 고딕" pitchFamily="50" charset="-127"/>
              </a:rPr>
              <a:t>을 발포</a:t>
            </a:r>
            <a:r>
              <a:rPr lang="en-US" altLang="ko-KR" sz="2100" b="1" dirty="0" smtClean="0">
                <a:solidFill>
                  <a:srgbClr val="09004C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</a:p>
          <a:p>
            <a:pPr marL="342900" indent="-342900">
              <a:buFont typeface="+mj-lt"/>
              <a:buAutoNum type="arabicPeriod"/>
            </a:pPr>
            <a:r>
              <a:rPr lang="ko-KR" altLang="en-US" sz="2100" b="1" dirty="0" smtClean="0">
                <a:solidFill>
                  <a:srgbClr val="09004C"/>
                </a:solidFill>
                <a:latin typeface="맑은 고딕" pitchFamily="50" charset="-127"/>
                <a:ea typeface="맑은 고딕" pitchFamily="50" charset="-127"/>
              </a:rPr>
              <a:t>농촌의 부흥을 위한 개혁을 추진</a:t>
            </a:r>
            <a:r>
              <a:rPr lang="en-US" altLang="ko-KR" sz="2100" b="1" dirty="0" smtClean="0">
                <a:solidFill>
                  <a:srgbClr val="09004C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r>
              <a:rPr lang="ko-KR" altLang="en-US" sz="2100" b="1" dirty="0" smtClean="0">
                <a:solidFill>
                  <a:srgbClr val="09004C"/>
                </a:solidFill>
                <a:latin typeface="맑은 고딕" pitchFamily="50" charset="-127"/>
                <a:ea typeface="맑은 고딕" pitchFamily="50" charset="-127"/>
              </a:rPr>
              <a:t>농민의 부담을 줄이고 식목과 개간 장려</a:t>
            </a:r>
            <a:r>
              <a:rPr lang="en-US" altLang="ko-KR" sz="2100" b="1" dirty="0" smtClean="0">
                <a:solidFill>
                  <a:srgbClr val="09004C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ko-KR" altLang="en-US" sz="2100" b="1" dirty="0" smtClean="0">
                <a:solidFill>
                  <a:srgbClr val="09004C"/>
                </a:solidFill>
                <a:latin typeface="맑은 고딕" pitchFamily="50" charset="-127"/>
                <a:ea typeface="맑은 고딕" pitchFamily="50" charset="-127"/>
              </a:rPr>
              <a:t>농민이 벼농사에 주력하도록 하여 생활을 안정시키려 함</a:t>
            </a:r>
            <a:r>
              <a:rPr lang="en-US" altLang="ko-KR" sz="2100" b="1" dirty="0" smtClean="0">
                <a:solidFill>
                  <a:srgbClr val="09004C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marL="342900" indent="-342900"/>
            <a:r>
              <a:rPr lang="en-US" altLang="ko-KR" sz="2100" b="1" dirty="0" smtClean="0">
                <a:solidFill>
                  <a:srgbClr val="09004C"/>
                </a:solidFill>
                <a:latin typeface="맑은 고딕" pitchFamily="50" charset="-127"/>
                <a:ea typeface="맑은 고딕" pitchFamily="50" charset="-127"/>
              </a:rPr>
              <a:t>    </a:t>
            </a:r>
            <a:r>
              <a:rPr lang="ko-KR" altLang="en-US" sz="2100" b="1" dirty="0" smtClean="0">
                <a:solidFill>
                  <a:srgbClr val="09004C"/>
                </a:solidFill>
                <a:latin typeface="맑은 고딕" pitchFamily="50" charset="-127"/>
                <a:ea typeface="맑은 고딕" pitchFamily="50" charset="-127"/>
              </a:rPr>
              <a:t>따라서</a:t>
            </a:r>
            <a:r>
              <a:rPr lang="en-US" altLang="ko-KR" sz="2100" b="1" dirty="0" smtClean="0">
                <a:solidFill>
                  <a:srgbClr val="09004C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100" b="1" dirty="0" smtClean="0">
                <a:solidFill>
                  <a:srgbClr val="09004C"/>
                </a:solidFill>
                <a:latin typeface="맑은 고딕" pitchFamily="50" charset="-127"/>
                <a:ea typeface="맑은 고딕" pitchFamily="50" charset="-127"/>
              </a:rPr>
              <a:t>농민이 다른 곳으로 진출하는 것을 막고 도시에 일하러 온 농민들을 고향으로 돌려보내고 빈곤한 농민에게는 농기구를 살 수 있는 돈과 식량을 주어 자립할 수 있도록 함</a:t>
            </a:r>
            <a:r>
              <a:rPr lang="en-US" altLang="ko-KR" sz="2100" b="1" dirty="0" smtClean="0">
                <a:solidFill>
                  <a:srgbClr val="09004C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marL="342900" indent="-342900">
              <a:buAutoNum type="arabicPeriod" startAt="5"/>
            </a:pPr>
            <a:r>
              <a:rPr lang="ko-KR" altLang="en-US" sz="2100" b="1" dirty="0" smtClean="0">
                <a:solidFill>
                  <a:srgbClr val="09004C"/>
                </a:solidFill>
                <a:latin typeface="맑은 고딕" pitchFamily="50" charset="-127"/>
                <a:ea typeface="맑은 고딕" pitchFamily="50" charset="-127"/>
              </a:rPr>
              <a:t>엄격한 </a:t>
            </a:r>
            <a:r>
              <a:rPr lang="ko-KR" altLang="en-US" sz="2100" b="1" dirty="0" err="1" smtClean="0">
                <a:solidFill>
                  <a:srgbClr val="09004C"/>
                </a:solidFill>
                <a:latin typeface="맑은 고딕" pitchFamily="50" charset="-127"/>
                <a:ea typeface="맑은 고딕" pitchFamily="50" charset="-127"/>
              </a:rPr>
              <a:t>검약령을</a:t>
            </a:r>
            <a:r>
              <a:rPr lang="ko-KR" altLang="en-US" sz="2100" b="1" dirty="0" smtClean="0">
                <a:solidFill>
                  <a:srgbClr val="09004C"/>
                </a:solidFill>
                <a:latin typeface="맑은 고딕" pitchFamily="50" charset="-127"/>
                <a:ea typeface="맑은 고딕" pitchFamily="50" charset="-127"/>
              </a:rPr>
              <a:t> 내려 실시</a:t>
            </a:r>
            <a:r>
              <a:rPr lang="en-US" altLang="ko-KR" sz="2100" b="1" dirty="0" smtClean="0">
                <a:solidFill>
                  <a:srgbClr val="09004C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100" b="1" dirty="0" smtClean="0">
                <a:solidFill>
                  <a:srgbClr val="09004C"/>
                </a:solidFill>
                <a:latin typeface="맑은 고딕" pitchFamily="50" charset="-127"/>
                <a:ea typeface="맑은 고딕" pitchFamily="50" charset="-127"/>
              </a:rPr>
              <a:t>조정의 경비를 대폭 줄이도록 함</a:t>
            </a:r>
            <a:r>
              <a:rPr lang="en-US" altLang="ko-KR" sz="2100" b="1" dirty="0" smtClean="0">
                <a:solidFill>
                  <a:srgbClr val="09004C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marL="342900" indent="-342900"/>
            <a:r>
              <a:rPr lang="en-US" altLang="ko-KR" sz="2100" b="1" dirty="0" smtClean="0">
                <a:solidFill>
                  <a:srgbClr val="09004C"/>
                </a:solidFill>
                <a:latin typeface="맑은 고딕" pitchFamily="50" charset="-127"/>
                <a:ea typeface="맑은 고딕" pitchFamily="50" charset="-127"/>
              </a:rPr>
              <a:t>    </a:t>
            </a:r>
            <a:r>
              <a:rPr lang="ko-KR" altLang="en-US" sz="2100" b="1" dirty="0" smtClean="0">
                <a:solidFill>
                  <a:srgbClr val="09004C"/>
                </a:solidFill>
                <a:latin typeface="맑은 고딕" pitchFamily="50" charset="-127"/>
                <a:ea typeface="맑은 고딕" pitchFamily="50" charset="-127"/>
              </a:rPr>
              <a:t>무사나 서민의 생활도 검약할 것을 요구</a:t>
            </a:r>
            <a:r>
              <a:rPr lang="en-US" altLang="ko-KR" sz="2100" b="1" dirty="0" smtClean="0">
                <a:solidFill>
                  <a:srgbClr val="09004C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marL="342900" indent="-342900"/>
            <a:r>
              <a:rPr lang="en-US" altLang="ko-KR" sz="2100" b="1" dirty="0" smtClean="0">
                <a:solidFill>
                  <a:srgbClr val="09004C"/>
                </a:solidFill>
                <a:latin typeface="맑은 고딕" pitchFamily="50" charset="-127"/>
                <a:ea typeface="맑은 고딕" pitchFamily="50" charset="-127"/>
              </a:rPr>
              <a:t>6. </a:t>
            </a:r>
            <a:r>
              <a:rPr lang="ko-KR" altLang="en-US" sz="2100" b="1" dirty="0" smtClean="0">
                <a:solidFill>
                  <a:srgbClr val="09004C"/>
                </a:solidFill>
                <a:latin typeface="맑은 고딕" pitchFamily="50" charset="-127"/>
                <a:ea typeface="맑은 고딕" pitchFamily="50" charset="-127"/>
              </a:rPr>
              <a:t> 퇴폐적인 풍속도 강력히 단속</a:t>
            </a:r>
            <a:r>
              <a:rPr lang="en-US" altLang="ko-KR" sz="2100" b="1" dirty="0" smtClean="0">
                <a:solidFill>
                  <a:srgbClr val="09004C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marL="342900" indent="-342900"/>
            <a:r>
              <a:rPr lang="en-US" altLang="ko-KR" sz="2100" b="1" dirty="0" smtClean="0">
                <a:solidFill>
                  <a:srgbClr val="09004C"/>
                </a:solidFill>
                <a:latin typeface="맑은 고딕" pitchFamily="50" charset="-127"/>
                <a:ea typeface="맑은 고딕" pitchFamily="50" charset="-127"/>
              </a:rPr>
              <a:t>   </a:t>
            </a:r>
            <a:r>
              <a:rPr lang="ko-KR" altLang="en-US" sz="2100" b="1" dirty="0" smtClean="0">
                <a:solidFill>
                  <a:srgbClr val="09004C"/>
                </a:solidFill>
                <a:latin typeface="맑은 고딕" pitchFamily="50" charset="-127"/>
                <a:ea typeface="맑은 고딕" pitchFamily="50" charset="-127"/>
              </a:rPr>
              <a:t> 호색적인 출판물을 금지</a:t>
            </a:r>
            <a:r>
              <a:rPr lang="en-US" altLang="ko-KR" sz="2100" b="1" dirty="0" smtClean="0">
                <a:solidFill>
                  <a:srgbClr val="09004C"/>
                </a:solidFill>
                <a:latin typeface="맑은 고딕" pitchFamily="50" charset="-127"/>
                <a:ea typeface="맑은 고딕" pitchFamily="50" charset="-127"/>
              </a:rPr>
              <a:t>,</a:t>
            </a:r>
            <a:r>
              <a:rPr lang="ko-KR" altLang="en-US" sz="2100" b="1" dirty="0" smtClean="0">
                <a:solidFill>
                  <a:srgbClr val="09004C"/>
                </a:solidFill>
                <a:latin typeface="맑은 고딕" pitchFamily="50" charset="-127"/>
                <a:ea typeface="맑은 고딕" pitchFamily="50" charset="-127"/>
              </a:rPr>
              <a:t> 남녀혼욕도 금지</a:t>
            </a:r>
            <a:r>
              <a:rPr lang="en-US" altLang="ko-KR" sz="2100" b="1" dirty="0" smtClean="0">
                <a:solidFill>
                  <a:srgbClr val="09004C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ko-KR" altLang="en-US" sz="2100" b="1" dirty="0" smtClean="0">
              <a:solidFill>
                <a:srgbClr val="09004C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342900" indent="-342900">
              <a:buAutoNum type="arabicPeriod" startAt="7"/>
            </a:pPr>
            <a:r>
              <a:rPr lang="ko-KR" altLang="en-US" sz="2100" b="1" dirty="0" smtClean="0">
                <a:solidFill>
                  <a:srgbClr val="09004C"/>
                </a:solidFill>
                <a:latin typeface="맑은 고딕" pitchFamily="50" charset="-127"/>
                <a:ea typeface="맑은 고딕" pitchFamily="50" charset="-127"/>
              </a:rPr>
              <a:t>정치에 대해 비판하지 못하도록 언론이나 사상을 엄격하게 통제</a:t>
            </a:r>
            <a:r>
              <a:rPr lang="en-US" altLang="ko-KR" sz="2100" b="1" dirty="0" smtClean="0">
                <a:solidFill>
                  <a:srgbClr val="09004C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marL="342900" indent="-342900"/>
            <a:r>
              <a:rPr lang="en-US" altLang="ko-KR" sz="2100" b="1" dirty="0" smtClean="0">
                <a:solidFill>
                  <a:srgbClr val="09004C"/>
                </a:solidFill>
                <a:latin typeface="맑은 고딕" pitchFamily="50" charset="-127"/>
                <a:ea typeface="맑은 고딕" pitchFamily="50" charset="-127"/>
              </a:rPr>
              <a:t>    </a:t>
            </a:r>
            <a:r>
              <a:rPr lang="ko-KR" altLang="en-US" sz="2100" b="1" dirty="0" smtClean="0">
                <a:solidFill>
                  <a:srgbClr val="09004C"/>
                </a:solidFill>
                <a:latin typeface="맑은 고딕" pitchFamily="50" charset="-127"/>
                <a:ea typeface="맑은 고딕" pitchFamily="50" charset="-127"/>
              </a:rPr>
              <a:t>유학 중에서 주자학만을 정학으로 삼아 장려하고 다른 학파의 학문은 이학으로 규정</a:t>
            </a:r>
            <a:r>
              <a:rPr lang="en-US" altLang="ko-KR" sz="2100" b="1" dirty="0" smtClean="0">
                <a:solidFill>
                  <a:srgbClr val="09004C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endParaRPr lang="ko-KR" altLang="en-US" sz="2100" b="1" dirty="0" smtClean="0">
              <a:solidFill>
                <a:srgbClr val="09004C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/>
            <a:endParaRPr lang="ko-KR" altLang="en-US" b="1" dirty="0">
              <a:solidFill>
                <a:srgbClr val="09004C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714356"/>
            <a:ext cx="9144000" cy="1142960"/>
          </a:xfrm>
        </p:spPr>
        <p:txBody>
          <a:bodyPr>
            <a:normAutofit fontScale="90000"/>
          </a:bodyPr>
          <a:lstStyle/>
          <a:p>
            <a:r>
              <a:rPr lang="en-US" altLang="ko-KR" sz="3600" b="1" dirty="0" smtClean="0"/>
              <a:t>1. </a:t>
            </a:r>
            <a:r>
              <a:rPr lang="ko-KR" altLang="en-US" sz="3600" b="1" dirty="0" err="1" smtClean="0"/>
              <a:t>토쿠가와</a:t>
            </a:r>
            <a:r>
              <a:rPr lang="ko-KR" altLang="en-US" sz="3600" b="1" dirty="0" smtClean="0"/>
              <a:t> 시대</a:t>
            </a:r>
            <a:r>
              <a:rPr lang="en-US" altLang="ko-KR" sz="3600" b="1" dirty="0" smtClean="0"/>
              <a:t>[1603~1867] </a:t>
            </a:r>
            <a:r>
              <a:rPr lang="ko-KR" altLang="en-US" sz="3600" b="1" dirty="0" smtClean="0"/>
              <a:t>의 등장과</a:t>
            </a:r>
            <a:r>
              <a:rPr lang="en-US" altLang="ko-KR" sz="3600" b="1" dirty="0" smtClean="0"/>
              <a:t/>
            </a:r>
            <a:br>
              <a:rPr lang="en-US" altLang="ko-KR" sz="3600" b="1" dirty="0" smtClean="0"/>
            </a:br>
            <a:r>
              <a:rPr lang="ko-KR" altLang="en-US" sz="3600" b="1" dirty="0" smtClean="0"/>
              <a:t>    시대적 배경  </a:t>
            </a:r>
            <a:r>
              <a:rPr lang="en-US" altLang="ko-KR" sz="3600" b="1" dirty="0" smtClean="0"/>
              <a:t>(</a:t>
            </a:r>
            <a:r>
              <a:rPr lang="en-US" altLang="ko-KR" dirty="0" smtClean="0"/>
              <a:t>= </a:t>
            </a:r>
            <a:r>
              <a:rPr lang="ko-KR" altLang="en-US" dirty="0" err="1" smtClean="0"/>
              <a:t>에도시대</a:t>
            </a:r>
            <a:r>
              <a:rPr lang="en-US" altLang="ko-KR" dirty="0" smtClean="0"/>
              <a:t>)</a:t>
            </a:r>
            <a:r>
              <a:rPr lang="ko-KR" altLang="en-US" dirty="0" smtClean="0"/>
              <a:t/>
            </a:r>
            <a:br>
              <a:rPr lang="ko-KR" altLang="en-US" dirty="0" smtClean="0"/>
            </a:br>
            <a:r>
              <a:rPr lang="ko-KR" altLang="en-US" dirty="0" smtClean="0"/>
              <a:t/>
            </a:r>
            <a:br>
              <a:rPr lang="ko-KR" altLang="en-US" dirty="0" smtClean="0"/>
            </a:b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85720" y="1643050"/>
            <a:ext cx="8501122" cy="4857784"/>
          </a:xfrm>
        </p:spPr>
        <p:txBody>
          <a:bodyPr>
            <a:normAutofit lnSpcReduction="10000"/>
          </a:bodyPr>
          <a:lstStyle/>
          <a:p>
            <a:r>
              <a:rPr lang="en-US" altLang="ko-KR" dirty="0" smtClean="0"/>
              <a:t>1603</a:t>
            </a:r>
            <a:r>
              <a:rPr lang="ko-KR" altLang="en-US" dirty="0" smtClean="0"/>
              <a:t>년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토쿠가와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이에야스가</a:t>
            </a:r>
            <a:r>
              <a:rPr lang="ko-KR" altLang="en-US" dirty="0" smtClean="0"/>
              <a:t> 천하통일을 이루고 천황이 있는 수도인 </a:t>
            </a:r>
            <a:r>
              <a:rPr lang="ko-KR" altLang="en-US" dirty="0" err="1" smtClean="0"/>
              <a:t>에도에</a:t>
            </a:r>
            <a:r>
              <a:rPr lang="ko-KR" altLang="en-US" dirty="0" smtClean="0"/>
              <a:t> 막부를 세움</a:t>
            </a:r>
            <a:r>
              <a:rPr lang="en-US" altLang="ko-KR" dirty="0" smtClean="0"/>
              <a:t>.</a:t>
            </a:r>
          </a:p>
          <a:p>
            <a:r>
              <a:rPr lang="ko-KR" altLang="en-US" dirty="0" err="1" smtClean="0"/>
              <a:t>토쿠가와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이에야스와</a:t>
            </a:r>
            <a:r>
              <a:rPr lang="ko-KR" altLang="en-US" dirty="0" smtClean="0"/>
              <a:t> 그 자손들이 최고 권력자인 </a:t>
            </a:r>
            <a:r>
              <a:rPr lang="ko-KR" altLang="en-US" dirty="0" err="1" smtClean="0"/>
              <a:t>쇼군이</a:t>
            </a:r>
            <a:r>
              <a:rPr lang="ko-KR" altLang="en-US" dirty="0" smtClean="0"/>
              <a:t> 되어 영주들에게 영토를 나누어 다스리게 함</a:t>
            </a:r>
            <a:r>
              <a:rPr lang="en-US" altLang="ko-KR" dirty="0" smtClean="0"/>
              <a:t>. </a:t>
            </a:r>
          </a:p>
          <a:p>
            <a:r>
              <a:rPr lang="ko-KR" altLang="en-US" dirty="0" smtClean="0"/>
              <a:t>막부가 지방을 총괄하는 식으로 반발하는 자들을 강력히 통제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1,2,3</a:t>
            </a:r>
            <a:r>
              <a:rPr lang="ko-KR" altLang="en-US" dirty="0" smtClean="0"/>
              <a:t>대 막부의 </a:t>
            </a:r>
            <a:r>
              <a:rPr lang="ko-KR" altLang="en-US" dirty="0" err="1" smtClean="0"/>
              <a:t>쇼군들은</a:t>
            </a:r>
            <a:r>
              <a:rPr lang="ko-KR" altLang="en-US" dirty="0" smtClean="0"/>
              <a:t> 모든 분야에서 철저한 통제정책을 실시</a:t>
            </a:r>
            <a:r>
              <a:rPr lang="en-US" altLang="ko-KR" dirty="0" smtClean="0"/>
              <a:t>.</a:t>
            </a:r>
            <a:endParaRPr lang="ko-KR" altLang="en-US" dirty="0" smtClean="0"/>
          </a:p>
          <a:p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5) </a:t>
            </a:r>
            <a:r>
              <a:rPr lang="ko-KR" altLang="en-US" dirty="0" err="1" smtClean="0"/>
              <a:t>덴포개혁</a:t>
            </a:r>
            <a:r>
              <a:rPr lang="ko-KR" altLang="en-US" dirty="0" smtClean="0"/>
              <a:t/>
            </a:r>
            <a:br>
              <a:rPr lang="ko-KR" altLang="en-US" dirty="0" smtClean="0"/>
            </a:b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85804" y="1500174"/>
            <a:ext cx="8372476" cy="5143536"/>
          </a:xfrm>
        </p:spPr>
        <p:txBody>
          <a:bodyPr>
            <a:normAutofit fontScale="77500" lnSpcReduction="20000"/>
          </a:bodyPr>
          <a:lstStyle/>
          <a:p>
            <a:r>
              <a:rPr lang="en-US" altLang="ko-KR" dirty="0" smtClean="0"/>
              <a:t>1830</a:t>
            </a:r>
            <a:r>
              <a:rPr lang="ko-KR" altLang="en-US" dirty="0" smtClean="0"/>
              <a:t>년대</a:t>
            </a:r>
            <a:r>
              <a:rPr lang="en-US" altLang="ko-KR" dirty="0" smtClean="0"/>
              <a:t>,</a:t>
            </a:r>
            <a:r>
              <a:rPr lang="ko-KR" altLang="en-US" dirty="0" smtClean="0"/>
              <a:t> 심한 흉작이 이어져 농촌에서 수많은 아사자가 발생</a:t>
            </a:r>
            <a:r>
              <a:rPr lang="en-US" altLang="ko-KR" dirty="0" smtClean="0"/>
              <a:t>.</a:t>
            </a:r>
            <a:r>
              <a:rPr lang="ko-KR" altLang="en-US" dirty="0" smtClean="0"/>
              <a:t> 이를 </a:t>
            </a:r>
            <a:r>
              <a:rPr lang="ko-KR" altLang="en-US" dirty="0" err="1" smtClean="0"/>
              <a:t>덴포의</a:t>
            </a:r>
            <a:r>
              <a:rPr lang="ko-KR" altLang="en-US" dirty="0" smtClean="0"/>
              <a:t> 대기근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天保</a:t>
            </a:r>
            <a:r>
              <a:rPr lang="ko-KR" altLang="en-US" dirty="0" smtClean="0"/>
              <a:t>の大飢饉</a:t>
            </a:r>
            <a:r>
              <a:rPr lang="en-US" altLang="ko-KR" dirty="0" smtClean="0"/>
              <a:t>)</a:t>
            </a:r>
            <a:r>
              <a:rPr lang="ko-KR" altLang="en-US" dirty="0" smtClean="0"/>
              <a:t>이라 함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도시에서는 식료가 급상승해 아사하는 자가 속출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때문에 농촌에서는 농민들의 반란이 일어나고 도시에서는 폭동이 빈번히 발생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1837</a:t>
            </a:r>
            <a:r>
              <a:rPr lang="ko-KR" altLang="en-US" dirty="0" smtClean="0"/>
              <a:t>년</a:t>
            </a:r>
            <a:r>
              <a:rPr lang="en-US" altLang="ko-KR" dirty="0" smtClean="0"/>
              <a:t>,</a:t>
            </a:r>
            <a:r>
              <a:rPr lang="ko-KR" altLang="en-US" dirty="0" smtClean="0"/>
              <a:t> 오사카에서 오시오 </a:t>
            </a:r>
            <a:r>
              <a:rPr lang="ko-KR" altLang="en-US" dirty="0" err="1" smtClean="0"/>
              <a:t>헤이하치로가</a:t>
            </a:r>
            <a:r>
              <a:rPr lang="ko-KR" altLang="en-US" dirty="0" smtClean="0"/>
              <a:t> 반란을 일으킴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그는 유명한 양명학자이자 막부의 관리였는데 이러한 사람이 호상을 공격해 쌀과 돈을 빼앗아 가난한 사람들에게 나누어주고자 했다는 점에서 커다란 반향을 불러 일으킴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1841</a:t>
            </a:r>
            <a:r>
              <a:rPr lang="ko-KR" altLang="en-US" dirty="0" smtClean="0"/>
              <a:t>년 </a:t>
            </a:r>
            <a:r>
              <a:rPr lang="ko-KR" altLang="en-US" dirty="0" err="1" smtClean="0"/>
              <a:t>이에나리가</a:t>
            </a:r>
            <a:r>
              <a:rPr lang="ko-KR" altLang="en-US" dirty="0" smtClean="0"/>
              <a:t> 사망하자</a:t>
            </a:r>
            <a:r>
              <a:rPr lang="en-US" altLang="ko-KR" dirty="0" smtClean="0"/>
              <a:t>, 12</a:t>
            </a:r>
            <a:r>
              <a:rPr lang="ko-KR" altLang="en-US" dirty="0" smtClean="0"/>
              <a:t>대 </a:t>
            </a:r>
            <a:r>
              <a:rPr lang="ko-KR" altLang="en-US" dirty="0" err="1" smtClean="0"/>
              <a:t>쇼군의</a:t>
            </a:r>
            <a:r>
              <a:rPr lang="ko-KR" altLang="en-US" dirty="0" smtClean="0"/>
              <a:t> 신임을 받고 </a:t>
            </a:r>
            <a:r>
              <a:rPr lang="ko-KR" altLang="en-US" dirty="0" err="1" smtClean="0"/>
              <a:t>로주인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미즈노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다다쿠니는</a:t>
            </a:r>
            <a:r>
              <a:rPr lang="ko-KR" altLang="en-US" dirty="0" smtClean="0"/>
              <a:t> 막부의 권력 강화를 위해 교호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간세이</a:t>
            </a:r>
            <a:r>
              <a:rPr lang="ko-KR" altLang="en-US" dirty="0" smtClean="0"/>
              <a:t> 시대로의 복고를 시정방침으로 내걸고 </a:t>
            </a:r>
            <a:r>
              <a:rPr lang="ko-KR" altLang="en-US" dirty="0" err="1" smtClean="0"/>
              <a:t>덴포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天保</a:t>
            </a:r>
            <a:r>
              <a:rPr lang="en-US" altLang="ko-KR" dirty="0" smtClean="0"/>
              <a:t>)</a:t>
            </a:r>
            <a:r>
              <a:rPr lang="ko-KR" altLang="en-US" dirty="0" smtClean="0"/>
              <a:t>개혁을 감행</a:t>
            </a:r>
            <a:r>
              <a:rPr lang="en-US" altLang="ko-KR" dirty="0" smtClean="0"/>
              <a:t>. </a:t>
            </a:r>
            <a:endParaRPr lang="ko-KR" altLang="en-US" dirty="0" smtClean="0"/>
          </a:p>
          <a:p>
            <a:endParaRPr lang="ko-KR" altLang="en-US" dirty="0" smtClean="0"/>
          </a:p>
        </p:txBody>
      </p:sp>
      <p:sp>
        <p:nvSpPr>
          <p:cNvPr id="4" name="대각선 방향의 모서리가 잘린 사각형 3"/>
          <p:cNvSpPr/>
          <p:nvPr/>
        </p:nvSpPr>
        <p:spPr>
          <a:xfrm>
            <a:off x="244762" y="1183942"/>
            <a:ext cx="8643998" cy="5500726"/>
          </a:xfrm>
          <a:prstGeom prst="snip2DiagRect">
            <a:avLst>
              <a:gd name="adj1" fmla="val 4201"/>
              <a:gd name="adj2" fmla="val 16667"/>
            </a:avLst>
          </a:prstGeom>
          <a:gradFill flip="none" rotWithShape="1">
            <a:gsLst>
              <a:gs pos="2100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marL="342900" indent="-342900">
              <a:buFont typeface="+mj-lt"/>
              <a:buAutoNum type="arabicPeriod"/>
            </a:pPr>
            <a:r>
              <a:rPr lang="ko-KR" altLang="en-US" sz="2000" dirty="0" smtClean="0">
                <a:solidFill>
                  <a:schemeClr val="accent5">
                    <a:lumMod val="75000"/>
                  </a:schemeClr>
                </a:solidFill>
              </a:rPr>
              <a:t>엄격한 </a:t>
            </a:r>
            <a:r>
              <a:rPr lang="ko-KR" altLang="en-US" sz="2000" dirty="0" err="1" smtClean="0">
                <a:solidFill>
                  <a:schemeClr val="accent5">
                    <a:lumMod val="75000"/>
                  </a:schemeClr>
                </a:solidFill>
              </a:rPr>
              <a:t>검약령</a:t>
            </a:r>
            <a:r>
              <a:rPr lang="en-US" altLang="ko-KR" sz="2000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r>
              <a:rPr lang="ko-KR" altLang="en-US" sz="2000" dirty="0" smtClean="0">
                <a:solidFill>
                  <a:schemeClr val="accent5">
                    <a:lumMod val="75000"/>
                  </a:schemeClr>
                </a:solidFill>
              </a:rPr>
              <a:t> 무사나 서민의 사치를 금하고 풍속과 사치품이나 화려 한 의복</a:t>
            </a:r>
            <a:r>
              <a:rPr lang="en-US" altLang="ko-KR" sz="2000" dirty="0" smtClean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ko-KR" altLang="en-US" sz="2000" dirty="0" smtClean="0">
                <a:solidFill>
                  <a:schemeClr val="accent5">
                    <a:lumMod val="75000"/>
                  </a:schemeClr>
                </a:solidFill>
              </a:rPr>
              <a:t>오락시설도 제한</a:t>
            </a:r>
            <a:r>
              <a:rPr lang="en-US" altLang="ko-KR" sz="2000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endParaRPr lang="en-US" altLang="ko-KR" sz="20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ko-KR" altLang="en-US" sz="2000" dirty="0" smtClean="0">
                <a:solidFill>
                  <a:schemeClr val="accent5">
                    <a:lumMod val="75000"/>
                  </a:schemeClr>
                </a:solidFill>
              </a:rPr>
              <a:t>물가의 </a:t>
            </a:r>
            <a:r>
              <a:rPr lang="ko-KR" altLang="en-US" sz="2000" dirty="0" err="1" smtClean="0">
                <a:solidFill>
                  <a:schemeClr val="accent5">
                    <a:lumMod val="75000"/>
                  </a:schemeClr>
                </a:solidFill>
              </a:rPr>
              <a:t>양등은</a:t>
            </a:r>
            <a:r>
              <a:rPr lang="ko-KR" altLang="en-US" sz="20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ko-KR" altLang="en-US" sz="2000" dirty="0" err="1" smtClean="0">
                <a:solidFill>
                  <a:schemeClr val="accent5">
                    <a:lumMod val="75000"/>
                  </a:schemeClr>
                </a:solidFill>
              </a:rPr>
              <a:t>카부나카마에</a:t>
            </a:r>
            <a:r>
              <a:rPr lang="ko-KR" altLang="en-US" sz="2000" dirty="0" smtClean="0">
                <a:solidFill>
                  <a:schemeClr val="accent5">
                    <a:lumMod val="75000"/>
                  </a:schemeClr>
                </a:solidFill>
              </a:rPr>
              <a:t> 의한 가격통제 때문이라고 보고 이들을 해산시켜 자유경쟁을 하도록 함</a:t>
            </a:r>
            <a:r>
              <a:rPr lang="en-US" altLang="ko-KR" sz="2000" dirty="0" smtClean="0">
                <a:solidFill>
                  <a:schemeClr val="accent5">
                    <a:lumMod val="75000"/>
                  </a:schemeClr>
                </a:solidFill>
              </a:rPr>
              <a:t>. </a:t>
            </a:r>
          </a:p>
          <a:p>
            <a:pPr marL="342900" indent="-342900">
              <a:buFont typeface="+mj-lt"/>
              <a:buAutoNum type="arabicPeriod"/>
            </a:pPr>
            <a:endParaRPr lang="en-US" altLang="ko-KR" sz="20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ko-KR" altLang="en-US" sz="2000" dirty="0" smtClean="0">
                <a:solidFill>
                  <a:schemeClr val="accent5">
                    <a:lumMod val="75000"/>
                  </a:schemeClr>
                </a:solidFill>
              </a:rPr>
              <a:t>농촌을 재건하기 위해 </a:t>
            </a:r>
            <a:r>
              <a:rPr lang="ko-KR" altLang="en-US" sz="2000" dirty="0" err="1" smtClean="0">
                <a:solidFill>
                  <a:schemeClr val="accent5">
                    <a:lumMod val="75000"/>
                  </a:schemeClr>
                </a:solidFill>
              </a:rPr>
              <a:t>히토가에시령</a:t>
            </a:r>
            <a:r>
              <a:rPr lang="en-US" altLang="ko-KR" sz="2000" dirty="0" smtClean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ko-KR" altLang="en-US" sz="2000" dirty="0" err="1" smtClean="0">
                <a:solidFill>
                  <a:schemeClr val="accent5">
                    <a:lumMod val="75000"/>
                  </a:schemeClr>
                </a:solidFill>
              </a:rPr>
              <a:t>人返</a:t>
            </a:r>
            <a:r>
              <a:rPr lang="ko-KR" altLang="en-US" sz="2000" dirty="0" smtClean="0">
                <a:solidFill>
                  <a:schemeClr val="accent5">
                    <a:lumMod val="75000"/>
                  </a:schemeClr>
                </a:solidFill>
              </a:rPr>
              <a:t>しの法</a:t>
            </a:r>
            <a:r>
              <a:rPr lang="en-US" altLang="ko-KR" sz="2000" dirty="0" smtClean="0">
                <a:solidFill>
                  <a:schemeClr val="accent5">
                    <a:lumMod val="75000"/>
                  </a:schemeClr>
                </a:solidFill>
              </a:rPr>
              <a:t>)</a:t>
            </a:r>
            <a:r>
              <a:rPr lang="ko-KR" altLang="en-US" sz="2000" dirty="0" smtClean="0">
                <a:solidFill>
                  <a:schemeClr val="accent5">
                    <a:lumMod val="75000"/>
                  </a:schemeClr>
                </a:solidFill>
              </a:rPr>
              <a:t>을 공표</a:t>
            </a:r>
            <a:r>
              <a:rPr lang="en-US" altLang="ko-KR" sz="2000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r>
              <a:rPr lang="ko-KR" altLang="en-US" sz="2000" dirty="0" smtClean="0">
                <a:solidFill>
                  <a:schemeClr val="accent5">
                    <a:lumMod val="75000"/>
                  </a:schemeClr>
                </a:solidFill>
              </a:rPr>
              <a:t> 농민이 도시에 돈벌이를 하러 오는 것을 금지</a:t>
            </a:r>
            <a:r>
              <a:rPr lang="en-US" altLang="ko-KR" sz="2000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r>
              <a:rPr lang="ko-KR" altLang="en-US" sz="2000" dirty="0" smtClean="0">
                <a:solidFill>
                  <a:schemeClr val="accent5">
                    <a:lumMod val="75000"/>
                  </a:schemeClr>
                </a:solidFill>
              </a:rPr>
              <a:t> 에도에 있는 빈민을 농촌에 돌려보냄</a:t>
            </a:r>
            <a:r>
              <a:rPr lang="en-US" altLang="ko-KR" sz="2000" dirty="0" smtClean="0">
                <a:solidFill>
                  <a:schemeClr val="accent5">
                    <a:lumMod val="75000"/>
                  </a:schemeClr>
                </a:solidFill>
              </a:rPr>
              <a:t>. </a:t>
            </a:r>
          </a:p>
          <a:p>
            <a:pPr marL="342900" indent="-342900">
              <a:buFont typeface="+mj-lt"/>
              <a:buAutoNum type="arabicPeriod"/>
            </a:pPr>
            <a:endParaRPr lang="en-US" altLang="ko-KR" sz="20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ko-KR" altLang="en-US" sz="2000" dirty="0" smtClean="0">
                <a:solidFill>
                  <a:schemeClr val="accent5">
                    <a:lumMod val="75000"/>
                  </a:schemeClr>
                </a:solidFill>
              </a:rPr>
              <a:t>아편전쟁의 정보 입수 후</a:t>
            </a:r>
            <a:r>
              <a:rPr lang="en-US" altLang="ko-KR" sz="2000" dirty="0" smtClean="0">
                <a:solidFill>
                  <a:schemeClr val="accent5">
                    <a:lumMod val="75000"/>
                  </a:schemeClr>
                </a:solidFill>
              </a:rPr>
              <a:t>,</a:t>
            </a:r>
            <a:r>
              <a:rPr lang="ko-KR" altLang="en-US" sz="2000" dirty="0" smtClean="0">
                <a:solidFill>
                  <a:schemeClr val="accent5">
                    <a:lumMod val="75000"/>
                  </a:schemeClr>
                </a:solidFill>
              </a:rPr>
              <a:t> 외국선 </a:t>
            </a:r>
            <a:r>
              <a:rPr lang="ko-KR" altLang="en-US" sz="2000" dirty="0" err="1" smtClean="0">
                <a:solidFill>
                  <a:schemeClr val="accent5">
                    <a:lumMod val="75000"/>
                  </a:schemeClr>
                </a:solidFill>
              </a:rPr>
              <a:t>격퇴령을</a:t>
            </a:r>
            <a:r>
              <a:rPr lang="ko-KR" altLang="en-US" sz="2000" dirty="0" smtClean="0">
                <a:solidFill>
                  <a:schemeClr val="accent5">
                    <a:lumMod val="75000"/>
                  </a:schemeClr>
                </a:solidFill>
              </a:rPr>
              <a:t> 완화하여 </a:t>
            </a:r>
            <a:r>
              <a:rPr lang="ko-KR" altLang="en-US" sz="2000" dirty="0" err="1" smtClean="0">
                <a:solidFill>
                  <a:schemeClr val="accent5">
                    <a:lumMod val="75000"/>
                  </a:schemeClr>
                </a:solidFill>
              </a:rPr>
              <a:t>신수급여령으로</a:t>
            </a:r>
            <a:r>
              <a:rPr lang="ko-KR" altLang="en-US" sz="2000" dirty="0" smtClean="0">
                <a:solidFill>
                  <a:schemeClr val="accent5">
                    <a:lumMod val="75000"/>
                  </a:schemeClr>
                </a:solidFill>
              </a:rPr>
              <a:t> 대외정책을 전환</a:t>
            </a:r>
            <a:r>
              <a:rPr lang="en-US" altLang="ko-KR" sz="2000" dirty="0" smtClean="0">
                <a:solidFill>
                  <a:schemeClr val="accent5">
                    <a:lumMod val="75000"/>
                  </a:schemeClr>
                </a:solidFill>
              </a:rPr>
              <a:t>. </a:t>
            </a:r>
            <a:r>
              <a:rPr lang="ko-KR" altLang="en-US" sz="2000" dirty="0" err="1" smtClean="0">
                <a:solidFill>
                  <a:schemeClr val="accent5">
                    <a:lumMod val="75000"/>
                  </a:schemeClr>
                </a:solidFill>
              </a:rPr>
              <a:t>에도나</a:t>
            </a:r>
            <a:r>
              <a:rPr lang="ko-KR" altLang="en-US" sz="2000" dirty="0" smtClean="0">
                <a:solidFill>
                  <a:schemeClr val="accent5">
                    <a:lumMod val="75000"/>
                  </a:schemeClr>
                </a:solidFill>
              </a:rPr>
              <a:t> 오사카 주변의 경비 강화를 위해 사방 </a:t>
            </a:r>
            <a:r>
              <a:rPr lang="en-US" altLang="ko-KR" sz="2000" dirty="0" smtClean="0">
                <a:solidFill>
                  <a:schemeClr val="accent5">
                    <a:lumMod val="75000"/>
                  </a:schemeClr>
                </a:solidFill>
              </a:rPr>
              <a:t>10</a:t>
            </a:r>
            <a:r>
              <a:rPr lang="ko-KR" altLang="en-US" sz="2000" dirty="0" smtClean="0">
                <a:solidFill>
                  <a:schemeClr val="accent5">
                    <a:lumMod val="75000"/>
                  </a:schemeClr>
                </a:solidFill>
              </a:rPr>
              <a:t>리를 막부의 </a:t>
            </a:r>
            <a:r>
              <a:rPr lang="ko-KR" altLang="en-US" sz="2000" dirty="0" err="1" smtClean="0">
                <a:solidFill>
                  <a:schemeClr val="accent5">
                    <a:lumMod val="75000"/>
                  </a:schemeClr>
                </a:solidFill>
              </a:rPr>
              <a:t>직할령으로</a:t>
            </a:r>
            <a:r>
              <a:rPr lang="ko-KR" altLang="en-US" sz="2000" dirty="0" smtClean="0">
                <a:solidFill>
                  <a:schemeClr val="accent5">
                    <a:lumMod val="75000"/>
                  </a:schemeClr>
                </a:solidFill>
              </a:rPr>
              <a:t> 하는 </a:t>
            </a:r>
            <a:r>
              <a:rPr lang="ko-KR" altLang="en-US" sz="2000" dirty="0" err="1" smtClean="0">
                <a:solidFill>
                  <a:schemeClr val="accent5">
                    <a:lumMod val="75000"/>
                  </a:schemeClr>
                </a:solidFill>
              </a:rPr>
              <a:t>아게치령</a:t>
            </a:r>
            <a:r>
              <a:rPr lang="en-US" altLang="ko-KR" sz="2000" dirty="0" smtClean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ko-KR" altLang="en-US" sz="2000" dirty="0" err="1" smtClean="0">
                <a:solidFill>
                  <a:schemeClr val="accent5">
                    <a:lumMod val="75000"/>
                  </a:schemeClr>
                </a:solidFill>
              </a:rPr>
              <a:t>上知令</a:t>
            </a:r>
            <a:r>
              <a:rPr lang="en-US" altLang="ko-KR" sz="2000" dirty="0" smtClean="0">
                <a:solidFill>
                  <a:schemeClr val="accent5">
                    <a:lumMod val="75000"/>
                  </a:schemeClr>
                </a:solidFill>
              </a:rPr>
              <a:t>)</a:t>
            </a:r>
            <a:r>
              <a:rPr lang="ko-KR" altLang="en-US" sz="2000" dirty="0" smtClean="0">
                <a:solidFill>
                  <a:schemeClr val="accent5">
                    <a:lumMod val="75000"/>
                  </a:schemeClr>
                </a:solidFill>
              </a:rPr>
              <a:t>을 내려 막부의 권력을 강화하고자 함</a:t>
            </a:r>
            <a:r>
              <a:rPr lang="en-US" altLang="ko-KR" sz="2000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ko-KR" altLang="en-US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ko-KR" altLang="en-US" dirty="0"/>
          </a:p>
        </p:txBody>
      </p:sp>
      <p:sp>
        <p:nvSpPr>
          <p:cNvPr id="5" name="폭발 2 4"/>
          <p:cNvSpPr/>
          <p:nvPr/>
        </p:nvSpPr>
        <p:spPr>
          <a:xfrm rot="20895170">
            <a:off x="1486860" y="2079223"/>
            <a:ext cx="6027403" cy="3296444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b="1" dirty="0" smtClean="0">
                <a:solidFill>
                  <a:schemeClr val="tx2">
                    <a:lumMod val="75000"/>
                  </a:schemeClr>
                </a:solidFill>
                <a:latin typeface="Goudy Stout" pitchFamily="18" charset="0"/>
              </a:rPr>
              <a:t>But!!!!!</a:t>
            </a:r>
            <a:endParaRPr lang="ko-KR" altLang="en-US" sz="4400" b="1" dirty="0">
              <a:solidFill>
                <a:schemeClr val="tx2">
                  <a:lumMod val="75000"/>
                </a:schemeClr>
              </a:solidFill>
              <a:latin typeface="Goudy Stou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  <p:bldP spid="5" grpId="0" animBg="1"/>
      <p:bldP spid="5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571488"/>
            <a:ext cx="8043890" cy="928686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 </a:t>
            </a:r>
            <a:r>
              <a:rPr lang="ko-KR" altLang="en-US" dirty="0" smtClean="0"/>
              <a:t>최후의 쇼군 </a:t>
            </a:r>
            <a:r>
              <a:rPr lang="en-US" altLang="ko-KR" dirty="0" smtClean="0"/>
              <a:t>:</a:t>
            </a:r>
            <a:br>
              <a:rPr lang="en-US" altLang="ko-KR" dirty="0" smtClean="0"/>
            </a:br>
            <a:r>
              <a:rPr lang="en-US" altLang="ko-KR" dirty="0" smtClean="0"/>
              <a:t>  14</a:t>
            </a:r>
            <a:r>
              <a:rPr lang="ko-KR" altLang="en-US" dirty="0" smtClean="0"/>
              <a:t>대 </a:t>
            </a:r>
            <a:r>
              <a:rPr lang="ko-KR" altLang="en-US" dirty="0" err="1" smtClean="0"/>
              <a:t>토쿠가와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요시카츠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徳川慶勝</a:t>
            </a:r>
            <a:r>
              <a:rPr lang="en-US" altLang="ko-KR" dirty="0" smtClean="0"/>
              <a:t>)</a:t>
            </a:r>
            <a:r>
              <a:rPr lang="ko-KR" altLang="en-US" dirty="0" smtClean="0"/>
              <a:t/>
            </a:r>
            <a:br>
              <a:rPr lang="ko-KR" altLang="en-US" dirty="0" smtClean="0"/>
            </a:br>
            <a:endParaRPr lang="ko-KR" altLang="en-US" dirty="0"/>
          </a:p>
        </p:txBody>
      </p:sp>
      <p:pic>
        <p:nvPicPr>
          <p:cNvPr id="5" name="내용 개체 틀 3" descr="DY.bmp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36155" y="1643050"/>
            <a:ext cx="6493431" cy="435771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28596" y="928670"/>
            <a:ext cx="8229600" cy="4625990"/>
          </a:xfrm>
        </p:spPr>
        <p:txBody>
          <a:bodyPr anchor="ctr">
            <a:normAutofit/>
            <a:scene3d>
              <a:camera prst="perspectiveLeft"/>
              <a:lightRig rig="threePt" dir="t"/>
            </a:scene3d>
          </a:bodyPr>
          <a:lstStyle/>
          <a:p>
            <a:pPr algn="ctr">
              <a:buNone/>
            </a:pPr>
            <a:r>
              <a:rPr lang="ko-KR" altLang="en-US" sz="96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6350" stA="55000" endA="50" endPos="85000" dist="29997" dir="5400000" sy="-100000" algn="bl" rotWithShape="0"/>
                </a:effectLst>
                <a:latin typeface="HY백송B" pitchFamily="18" charset="-127"/>
                <a:ea typeface="HY백송B" pitchFamily="18" charset="-127"/>
              </a:rPr>
              <a:t>감사합니다</a:t>
            </a:r>
            <a:r>
              <a:rPr lang="en-US" altLang="ko-KR" sz="96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6350" stA="55000" endA="50" endPos="85000" dist="29997" dir="5400000" sy="-100000" algn="bl" rotWithShape="0"/>
                </a:effectLst>
                <a:latin typeface="HY백송B" pitchFamily="18" charset="-127"/>
                <a:ea typeface="HY백송B" pitchFamily="18" charset="-127"/>
              </a:rPr>
              <a:t>.</a:t>
            </a:r>
            <a:endParaRPr lang="ko-KR" altLang="en-US" sz="96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6350" stA="55000" endA="50" endPos="85000" dist="29997" dir="5400000" sy="-100000" algn="bl" rotWithShape="0"/>
              </a:effectLst>
              <a:latin typeface="HY백송B" pitchFamily="18" charset="-127"/>
              <a:ea typeface="HY백송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dirty="0" smtClean="0"/>
              <a:t>참고 자료</a:t>
            </a:r>
            <a:r>
              <a:rPr lang="en-US" altLang="ko-KR" dirty="0" smtClean="0"/>
              <a:t>: </a:t>
            </a:r>
            <a:br>
              <a:rPr lang="en-US" altLang="ko-KR" dirty="0" smtClean="0"/>
            </a:br>
            <a:r>
              <a:rPr lang="en-US" altLang="ko-KR" dirty="0" smtClean="0"/>
              <a:t>        </a:t>
            </a:r>
            <a:r>
              <a:rPr lang="ko-KR" altLang="en-US" dirty="0" err="1" smtClean="0"/>
              <a:t>토쿠가와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이에야스의</a:t>
            </a:r>
            <a:r>
              <a:rPr lang="ko-KR" altLang="en-US" dirty="0" smtClean="0"/>
              <a:t> 정치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mtClean="0">
                <a:hlinkClick r:id="rId2"/>
              </a:rPr>
              <a:t>http://tvpot.daum.net/clip/ClipView.do?clipid=19358858&amp;q=%C5%E4%C4%ED%B0%A1%BF%CD%20%C0%CC%BF%A1%BE%DF%BD%BA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b="1" dirty="0" smtClean="0"/>
              <a:t>2. </a:t>
            </a:r>
            <a:r>
              <a:rPr lang="ko-KR" altLang="en-US" b="1" dirty="0" err="1" smtClean="0"/>
              <a:t>막번체제의</a:t>
            </a:r>
            <a:r>
              <a:rPr lang="ko-KR" altLang="en-US" b="1" dirty="0" smtClean="0"/>
              <a:t> 성립</a:t>
            </a:r>
            <a:r>
              <a:rPr lang="ko-KR" altLang="en-US" dirty="0" smtClean="0"/>
              <a:t/>
            </a:r>
            <a:br>
              <a:rPr lang="ko-KR" altLang="en-US" dirty="0" smtClean="0"/>
            </a:b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85720" y="3429000"/>
            <a:ext cx="8572560" cy="3143272"/>
          </a:xfrm>
        </p:spPr>
        <p:txBody>
          <a:bodyPr>
            <a:normAutofit/>
          </a:bodyPr>
          <a:lstStyle/>
          <a:p>
            <a:r>
              <a:rPr lang="ko-KR" altLang="en-US" dirty="0" smtClean="0"/>
              <a:t>막부를 중심으로 한 중앙집권을 추구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그러나</a:t>
            </a:r>
            <a:r>
              <a:rPr lang="en-US" altLang="ko-KR" dirty="0" smtClean="0"/>
              <a:t>, </a:t>
            </a:r>
            <a:r>
              <a:rPr lang="ko-KR" altLang="en-US" dirty="0" smtClean="0"/>
              <a:t>전국시대 이후 성장한 각 지방의 다   </a:t>
            </a:r>
            <a:r>
              <a:rPr lang="ko-KR" altLang="en-US" dirty="0" err="1" smtClean="0"/>
              <a:t>이묘들을</a:t>
            </a:r>
            <a:r>
              <a:rPr lang="ko-KR" altLang="en-US" dirty="0" smtClean="0"/>
              <a:t> 모두 통제할 수 없었음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막부는 </a:t>
            </a:r>
            <a:r>
              <a:rPr lang="ko-KR" altLang="en-US" dirty="0" err="1" smtClean="0"/>
              <a:t>다이묘가</a:t>
            </a:r>
            <a:r>
              <a:rPr lang="ko-KR" altLang="en-US" dirty="0" smtClean="0"/>
              <a:t> 반드시 지켜야만 하는 규칙을 제정하고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어기면 강력하게 처벌</a:t>
            </a:r>
            <a:r>
              <a:rPr lang="en-US" altLang="ko-KR" dirty="0" smtClean="0"/>
              <a:t>. </a:t>
            </a:r>
            <a:endParaRPr lang="ko-KR" altLang="en-US" dirty="0"/>
          </a:p>
        </p:txBody>
      </p:sp>
      <p:graphicFrame>
        <p:nvGraphicFramePr>
          <p:cNvPr id="6" name="다이어그램 5"/>
          <p:cNvGraphicFramePr/>
          <p:nvPr/>
        </p:nvGraphicFramePr>
        <p:xfrm>
          <a:off x="142844" y="1428736"/>
          <a:ext cx="7572428" cy="1928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Graphic spid="6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186766" cy="1428760"/>
          </a:xfrm>
        </p:spPr>
        <p:txBody>
          <a:bodyPr>
            <a:normAutofit/>
          </a:bodyPr>
          <a:lstStyle/>
          <a:p>
            <a:r>
              <a:rPr lang="en-US" altLang="ko-KR" b="1" dirty="0" smtClean="0"/>
              <a:t>3. </a:t>
            </a:r>
            <a:r>
              <a:rPr lang="ko-KR" altLang="en-US" b="1" dirty="0" err="1" smtClean="0"/>
              <a:t>토쿠가와</a:t>
            </a:r>
            <a:r>
              <a:rPr lang="ko-KR" altLang="en-US" b="1" dirty="0" smtClean="0"/>
              <a:t> 시대의 사회적 특징</a:t>
            </a:r>
            <a:r>
              <a:rPr lang="ko-KR" altLang="en-US" dirty="0" smtClean="0"/>
              <a:t/>
            </a:r>
            <a:br>
              <a:rPr lang="ko-KR" altLang="en-US" dirty="0" smtClean="0"/>
            </a:b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14282" y="1357298"/>
            <a:ext cx="8715436" cy="5500702"/>
          </a:xfrm>
        </p:spPr>
        <p:txBody>
          <a:bodyPr>
            <a:normAutofit/>
          </a:bodyPr>
          <a:lstStyle/>
          <a:p>
            <a:pPr>
              <a:buNone/>
            </a:pPr>
            <a:endParaRPr lang="ko-KR" altLang="en-US" dirty="0" smtClean="0"/>
          </a:p>
          <a:p>
            <a:pPr>
              <a:buNone/>
            </a:pPr>
            <a:endParaRPr lang="ko-KR" altLang="en-US" dirty="0"/>
          </a:p>
        </p:txBody>
      </p:sp>
      <p:sp>
        <p:nvSpPr>
          <p:cNvPr id="4" name="줄무늬가 있는 오른쪽 화살표 3"/>
          <p:cNvSpPr/>
          <p:nvPr/>
        </p:nvSpPr>
        <p:spPr>
          <a:xfrm>
            <a:off x="1500166" y="2428868"/>
            <a:ext cx="6929486" cy="1214446"/>
          </a:xfrm>
          <a:prstGeom prst="stripedRightArrow">
            <a:avLst>
              <a:gd name="adj1" fmla="val 50000"/>
              <a:gd name="adj2" fmla="val 59060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2) </a:t>
            </a:r>
            <a:r>
              <a:rPr lang="ko-KR" altLang="en-US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신분제도</a:t>
            </a:r>
            <a:endParaRPr lang="ko-KR" alt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9" name="줄무늬가 있는 오른쪽 화살표 8"/>
          <p:cNvSpPr/>
          <p:nvPr/>
        </p:nvSpPr>
        <p:spPr>
          <a:xfrm>
            <a:off x="1071538" y="1428736"/>
            <a:ext cx="6929486" cy="1152532"/>
          </a:xfrm>
          <a:prstGeom prst="stripedRightArrow">
            <a:avLst>
              <a:gd name="adj1" fmla="val 50000"/>
              <a:gd name="adj2" fmla="val 59060"/>
            </a:avLst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9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7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1) </a:t>
            </a:r>
            <a:r>
              <a:rPr lang="ko-KR" altLang="en-US" sz="29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7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중앙집권화를 위한 제도적 장치</a:t>
            </a:r>
            <a:endParaRPr lang="ko-KR" altLang="en-US" sz="29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2">
                  <a:lumMod val="75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0" name="줄무늬가 있는 오른쪽 화살표 9"/>
          <p:cNvSpPr/>
          <p:nvPr/>
        </p:nvSpPr>
        <p:spPr>
          <a:xfrm>
            <a:off x="1714480" y="3571876"/>
            <a:ext cx="6929486" cy="1143008"/>
          </a:xfrm>
          <a:prstGeom prst="stripedRightArrow">
            <a:avLst>
              <a:gd name="adj1" fmla="val 50000"/>
              <a:gd name="adj2" fmla="val 59060"/>
            </a:avLst>
          </a:prstGeom>
          <a:gradFill>
            <a:gsLst>
              <a:gs pos="5000">
                <a:srgbClr val="03D4A8">
                  <a:alpha val="88000"/>
                </a:srgbClr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3) </a:t>
            </a:r>
            <a:r>
              <a:rPr lang="ko-KR" altLang="en-US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쇄국정책</a:t>
            </a:r>
            <a:endParaRPr lang="ko-KR" alt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1" name="줄무늬가 있는 오른쪽 화살표 10"/>
          <p:cNvSpPr/>
          <p:nvPr/>
        </p:nvSpPr>
        <p:spPr>
          <a:xfrm>
            <a:off x="1928794" y="4714884"/>
            <a:ext cx="6929486" cy="1071570"/>
          </a:xfrm>
          <a:prstGeom prst="stripedRightArrow">
            <a:avLst>
              <a:gd name="adj1" fmla="val 50000"/>
              <a:gd name="adj2" fmla="val 59060"/>
            </a:avLst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4) </a:t>
            </a:r>
            <a:r>
              <a:rPr lang="ko-KR" altLang="en-US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경제성장과 산업</a:t>
            </a:r>
            <a:endParaRPr lang="ko-KR" alt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2">
                  <a:lumMod val="60000"/>
                  <a:lumOff val="40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2" name="줄무늬가 있는 오른쪽 화살표 11"/>
          <p:cNvSpPr/>
          <p:nvPr/>
        </p:nvSpPr>
        <p:spPr>
          <a:xfrm>
            <a:off x="2214514" y="5786454"/>
            <a:ext cx="6929486" cy="1071546"/>
          </a:xfrm>
          <a:prstGeom prst="stripedRightArrow">
            <a:avLst>
              <a:gd name="adj1" fmla="val 50000"/>
              <a:gd name="adj2" fmla="val 59060"/>
            </a:avLst>
          </a:prstGeom>
          <a:gradFill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5) </a:t>
            </a:r>
            <a:r>
              <a:rPr lang="ko-KR" altLang="en-US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대도시의 등장</a:t>
            </a:r>
            <a:endParaRPr lang="ko-KR" alt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2">
                  <a:lumMod val="20000"/>
                  <a:lumOff val="80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115328" cy="928686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1) </a:t>
            </a:r>
            <a:r>
              <a:rPr lang="ko-KR" altLang="en-US" dirty="0" smtClean="0"/>
              <a:t>중앙집권화를 위한 제도적 장치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85720" y="1357298"/>
            <a:ext cx="8572560" cy="5214974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ko-KR" altLang="en-US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① </a:t>
            </a:r>
            <a:r>
              <a:rPr lang="ko-KR" altLang="en-US" b="1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산킨코타이</a:t>
            </a:r>
            <a:r>
              <a:rPr lang="ko-KR" altLang="en-US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제도</a:t>
            </a:r>
          </a:p>
          <a:p>
            <a:pPr>
              <a:buNone/>
            </a:pPr>
            <a:r>
              <a:rPr lang="en-US" altLang="ko-KR" dirty="0" smtClean="0"/>
              <a:t>    : </a:t>
            </a:r>
            <a:r>
              <a:rPr lang="ko-KR" altLang="en-US" dirty="0" smtClean="0"/>
              <a:t>에도 막부에 실시된 가장 강력한 다이묘 </a:t>
            </a:r>
            <a:r>
              <a:rPr lang="ko-KR" altLang="en-US" dirty="0" err="1" smtClean="0"/>
              <a:t>통제책인</a:t>
            </a:r>
            <a:r>
              <a:rPr lang="ko-KR" altLang="en-US" dirty="0" smtClean="0"/>
              <a:t> </a:t>
            </a:r>
            <a:endParaRPr lang="en-US" altLang="ko-KR" dirty="0" smtClean="0"/>
          </a:p>
          <a:p>
            <a:pPr>
              <a:buNone/>
            </a:pPr>
            <a:r>
              <a:rPr lang="ko-KR" altLang="en-US" dirty="0" smtClean="0"/>
              <a:t>      제도</a:t>
            </a:r>
            <a:r>
              <a:rPr lang="en-US" altLang="ko-KR" dirty="0" smtClean="0"/>
              <a:t>.</a:t>
            </a:r>
            <a:endParaRPr lang="ko-KR" altLang="en-US" dirty="0" smtClean="0"/>
          </a:p>
          <a:p>
            <a:pPr>
              <a:buNone/>
            </a:pPr>
            <a:r>
              <a:rPr lang="ko-KR" alt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② 공역부담제도</a:t>
            </a:r>
          </a:p>
          <a:p>
            <a:pPr>
              <a:buNone/>
            </a:pPr>
            <a:r>
              <a:rPr lang="en-US" altLang="ko-KR" dirty="0" smtClean="0"/>
              <a:t>    : </a:t>
            </a:r>
            <a:r>
              <a:rPr lang="ko-KR" altLang="en-US" dirty="0" smtClean="0"/>
              <a:t>국가가 원하는 공공 시설을 지방에서 돈을 </a:t>
            </a:r>
            <a:r>
              <a:rPr lang="ko-KR" altLang="en-US" dirty="0" err="1" smtClean="0"/>
              <a:t>부담하</a:t>
            </a:r>
            <a:endParaRPr lang="en-US" altLang="ko-KR" dirty="0" smtClean="0"/>
          </a:p>
          <a:p>
            <a:pPr>
              <a:buNone/>
            </a:pPr>
            <a:r>
              <a:rPr lang="en-US" altLang="ko-KR" dirty="0" smtClean="0"/>
              <a:t>      </a:t>
            </a:r>
            <a:r>
              <a:rPr lang="ko-KR" altLang="en-US" dirty="0" smtClean="0"/>
              <a:t>여 만드는 제도</a:t>
            </a:r>
            <a:r>
              <a:rPr lang="en-US" altLang="ko-KR" dirty="0" smtClean="0"/>
              <a:t>.</a:t>
            </a:r>
          </a:p>
          <a:p>
            <a:pPr>
              <a:buNone/>
            </a:pPr>
            <a:r>
              <a:rPr lang="ko-KR" alt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③ </a:t>
            </a:r>
            <a:r>
              <a:rPr lang="ko-KR" altLang="en-U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일국일성령</a:t>
            </a:r>
            <a:r>
              <a:rPr lang="ko-KR" alt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제도</a:t>
            </a:r>
          </a:p>
          <a:p>
            <a:pPr>
              <a:buNone/>
            </a:pPr>
            <a:r>
              <a:rPr lang="en-US" altLang="ko-KR" dirty="0" smtClean="0"/>
              <a:t>    : </a:t>
            </a:r>
            <a:r>
              <a:rPr lang="ko-KR" altLang="en-US" dirty="0" smtClean="0"/>
              <a:t>지방 다이묘가 자신의 본 성을 제외한 곳에서는 성</a:t>
            </a:r>
            <a:endParaRPr lang="en-US" altLang="ko-KR" dirty="0" smtClean="0"/>
          </a:p>
          <a:p>
            <a:pPr>
              <a:buNone/>
            </a:pPr>
            <a:r>
              <a:rPr lang="en-US" altLang="ko-KR" dirty="0" smtClean="0"/>
              <a:t>     </a:t>
            </a:r>
            <a:r>
              <a:rPr lang="ko-KR" altLang="en-US" dirty="0" smtClean="0"/>
              <a:t>벽을 지을 수 없는 제도</a:t>
            </a:r>
            <a:r>
              <a:rPr lang="en-US" altLang="ko-KR" dirty="0" smtClean="0"/>
              <a:t>.</a:t>
            </a:r>
            <a:endParaRPr lang="ko-KR" altLang="en-US" dirty="0" smtClean="0"/>
          </a:p>
          <a:p>
            <a:pPr>
              <a:buNone/>
            </a:pPr>
            <a:r>
              <a:rPr lang="ko-KR" altLang="en-US" b="1" dirty="0" smtClean="0">
                <a:solidFill>
                  <a:schemeClr val="tx2">
                    <a:lumMod val="50000"/>
                  </a:schemeClr>
                </a:solidFill>
              </a:rPr>
              <a:t>④ </a:t>
            </a:r>
            <a:r>
              <a:rPr lang="ko-KR" altLang="en-US" b="1" dirty="0" err="1" smtClean="0">
                <a:solidFill>
                  <a:schemeClr val="tx2">
                    <a:lumMod val="50000"/>
                  </a:schemeClr>
                </a:solidFill>
              </a:rPr>
              <a:t>가신고소의</a:t>
            </a:r>
            <a:r>
              <a:rPr lang="ko-KR" altLang="en-US" b="1" dirty="0" smtClean="0">
                <a:solidFill>
                  <a:schemeClr val="tx2">
                    <a:lumMod val="50000"/>
                  </a:schemeClr>
                </a:solidFill>
              </a:rPr>
              <a:t> 관례 제도</a:t>
            </a:r>
          </a:p>
          <a:p>
            <a:pPr>
              <a:buNone/>
            </a:pPr>
            <a:r>
              <a:rPr lang="en-US" altLang="ko-KR" dirty="0" smtClean="0"/>
              <a:t>    : </a:t>
            </a:r>
            <a:r>
              <a:rPr lang="ko-KR" altLang="en-US" dirty="0" smtClean="0"/>
              <a:t>중앙에 반역을 꾀하는 </a:t>
            </a:r>
            <a:r>
              <a:rPr lang="ko-KR" altLang="en-US" dirty="0" err="1" smtClean="0"/>
              <a:t>다이묘는</a:t>
            </a:r>
            <a:r>
              <a:rPr lang="ko-KR" altLang="en-US" dirty="0" smtClean="0"/>
              <a:t> 누구든 고발할 수</a:t>
            </a:r>
            <a:endParaRPr lang="en-US" altLang="ko-KR" dirty="0" smtClean="0"/>
          </a:p>
          <a:p>
            <a:pPr>
              <a:buNone/>
            </a:pPr>
            <a:r>
              <a:rPr lang="en-US" altLang="ko-KR" dirty="0" smtClean="0"/>
              <a:t>    </a:t>
            </a:r>
            <a:r>
              <a:rPr lang="ko-KR" altLang="en-US" dirty="0" smtClean="0"/>
              <a:t>  있는 제도</a:t>
            </a:r>
            <a:r>
              <a:rPr lang="en-US" altLang="ko-KR" dirty="0" smtClean="0"/>
              <a:t>.</a:t>
            </a:r>
            <a:endParaRPr lang="ko-KR" altLang="en-US" dirty="0" smtClean="0"/>
          </a:p>
          <a:p>
            <a:pPr>
              <a:buNone/>
            </a:pPr>
            <a:endParaRPr lang="ko-KR" altLang="en-US" dirty="0" smtClean="0"/>
          </a:p>
          <a:p>
            <a:pPr>
              <a:buNone/>
            </a:pP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2) </a:t>
            </a:r>
            <a:r>
              <a:rPr lang="ko-KR" altLang="en-US" dirty="0" smtClean="0"/>
              <a:t>신분제도</a:t>
            </a:r>
            <a:endParaRPr lang="ko-KR" altLang="en-US" dirty="0"/>
          </a:p>
        </p:txBody>
      </p:sp>
      <p:graphicFrame>
        <p:nvGraphicFramePr>
          <p:cNvPr id="4" name="내용 개체 틀 3"/>
          <p:cNvGraphicFramePr>
            <a:graphicFrameLocks noGrp="1"/>
          </p:cNvGraphicFramePr>
          <p:nvPr>
            <p:ph idx="1"/>
          </p:nvPr>
        </p:nvGraphicFramePr>
        <p:xfrm>
          <a:off x="428596" y="1285860"/>
          <a:ext cx="8429684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3) </a:t>
            </a:r>
            <a:r>
              <a:rPr lang="ko-KR" altLang="en-US" dirty="0" smtClean="0"/>
              <a:t>쇄국정책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ko-KR" altLang="en-US" sz="2400" b="1" dirty="0" smtClean="0">
                <a:solidFill>
                  <a:schemeClr val="accent6"/>
                </a:solidFill>
              </a:rPr>
              <a:t>초기</a:t>
            </a:r>
            <a:r>
              <a:rPr lang="en-US" altLang="ko-KR" sz="2400" b="1" dirty="0" smtClean="0">
                <a:solidFill>
                  <a:schemeClr val="accent6"/>
                </a:solidFill>
              </a:rPr>
              <a:t>,</a:t>
            </a:r>
            <a:r>
              <a:rPr lang="ko-KR" altLang="en-US" sz="2400" dirty="0" smtClean="0"/>
              <a:t> </a:t>
            </a:r>
            <a:r>
              <a:rPr lang="ko-KR" altLang="en-US" sz="2400" dirty="0" err="1" smtClean="0"/>
              <a:t>도쿠가와</a:t>
            </a:r>
            <a:r>
              <a:rPr lang="ko-KR" altLang="en-US" sz="2400" dirty="0" smtClean="0"/>
              <a:t> 막부는 해외도항을 허가하고 주인선 무역도 허가</a:t>
            </a:r>
            <a:r>
              <a:rPr lang="en-US" altLang="ko-KR" sz="2400" dirty="0" smtClean="0"/>
              <a:t>.</a:t>
            </a:r>
          </a:p>
          <a:p>
            <a:r>
              <a:rPr lang="ko-KR" altLang="en-US" sz="2400" dirty="0" smtClean="0"/>
              <a:t>많은 일본인들이 필리핀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태국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베트남 등 에 마을을 만들고 생활</a:t>
            </a:r>
            <a:r>
              <a:rPr lang="en-US" altLang="ko-KR" sz="2400" dirty="0" smtClean="0"/>
              <a:t>. </a:t>
            </a:r>
          </a:p>
          <a:p>
            <a:pPr>
              <a:buNone/>
            </a:pPr>
            <a:r>
              <a:rPr lang="en-US" altLang="ko-KR" sz="2400" dirty="0" smtClean="0"/>
              <a:t>   [</a:t>
            </a:r>
            <a:r>
              <a:rPr lang="ko-KR" altLang="en-US" sz="2400" dirty="0" smtClean="0"/>
              <a:t>대표적 인물 </a:t>
            </a:r>
            <a:r>
              <a:rPr lang="en-US" altLang="ko-KR" sz="2400" dirty="0" smtClean="0"/>
              <a:t>- </a:t>
            </a:r>
            <a:r>
              <a:rPr lang="ko-KR" altLang="en-US" sz="2400" dirty="0" smtClean="0"/>
              <a:t>야마다 나가마사</a:t>
            </a:r>
            <a:r>
              <a:rPr lang="en-US" altLang="ko-KR" sz="2400" dirty="0" smtClean="0"/>
              <a:t>(</a:t>
            </a:r>
            <a:r>
              <a:rPr lang="ko-KR" altLang="en-US" sz="2400" dirty="0" smtClean="0"/>
              <a:t>山田長政</a:t>
            </a:r>
            <a:r>
              <a:rPr lang="en-US" altLang="ko-KR" sz="2400" dirty="0" smtClean="0"/>
              <a:t>)]</a:t>
            </a:r>
          </a:p>
          <a:p>
            <a:r>
              <a:rPr lang="ko-KR" altLang="en-US" sz="2400" dirty="0" smtClean="0"/>
              <a:t>그러나</a:t>
            </a:r>
            <a:r>
              <a:rPr lang="en-US" altLang="ko-KR" sz="2400" dirty="0" smtClean="0"/>
              <a:t>,</a:t>
            </a:r>
            <a:r>
              <a:rPr lang="ko-KR" altLang="en-US" sz="2400" dirty="0" smtClean="0"/>
              <a:t> 기독교가 맹렬한 기세로 전파되는 것을 보고 위기감을 느낀 막부는 기독교 금지령을 내림</a:t>
            </a:r>
            <a:r>
              <a:rPr lang="en-US" altLang="ko-KR" sz="2400" dirty="0" smtClean="0"/>
              <a:t>. </a:t>
            </a:r>
          </a:p>
          <a:p>
            <a:r>
              <a:rPr lang="en-US" altLang="ko-KR" sz="2400" dirty="0" smtClean="0"/>
              <a:t>3</a:t>
            </a:r>
            <a:r>
              <a:rPr lang="ko-KR" altLang="en-US" sz="2400" dirty="0" smtClean="0"/>
              <a:t>대 장군 </a:t>
            </a:r>
            <a:r>
              <a:rPr lang="ko-KR" altLang="en-US" sz="2400" dirty="0" err="1" smtClean="0"/>
              <a:t>이에미쯔는</a:t>
            </a:r>
            <a:r>
              <a:rPr lang="ko-KR" altLang="en-US" sz="2400" dirty="0" smtClean="0"/>
              <a:t> 일본인의 해외도항금지 및 해외도항자의 귀국을 금지</a:t>
            </a:r>
            <a:r>
              <a:rPr lang="en-US" altLang="ko-KR" sz="2400" dirty="0" smtClean="0"/>
              <a:t>.</a:t>
            </a:r>
          </a:p>
          <a:p>
            <a:pPr>
              <a:buNone/>
            </a:pPr>
            <a:r>
              <a:rPr lang="en-US" altLang="ko-KR" sz="2400" dirty="0" smtClean="0"/>
              <a:t>   </a:t>
            </a:r>
            <a:r>
              <a:rPr lang="ko-KR" altLang="en-US" sz="2400" dirty="0" smtClean="0"/>
              <a:t>이 규칙을 어기면 사형에 처했음</a:t>
            </a:r>
            <a:r>
              <a:rPr lang="en-US" altLang="ko-KR" sz="2400" dirty="0" smtClean="0"/>
              <a:t>. </a:t>
            </a:r>
          </a:p>
          <a:p>
            <a:r>
              <a:rPr lang="en-US" altLang="ko-KR" sz="2400" b="1" dirty="0" smtClean="0">
                <a:solidFill>
                  <a:schemeClr val="accent6"/>
                </a:solidFill>
              </a:rPr>
              <a:t>1639</a:t>
            </a:r>
            <a:r>
              <a:rPr lang="ko-KR" altLang="en-US" sz="2400" b="1" dirty="0" smtClean="0">
                <a:solidFill>
                  <a:schemeClr val="accent6"/>
                </a:solidFill>
              </a:rPr>
              <a:t>년</a:t>
            </a:r>
            <a:r>
              <a:rPr lang="en-US" altLang="ko-KR" sz="2400" b="1" dirty="0" smtClean="0">
                <a:solidFill>
                  <a:schemeClr val="accent6"/>
                </a:solidFill>
              </a:rPr>
              <a:t>, </a:t>
            </a:r>
            <a:r>
              <a:rPr lang="ko-KR" altLang="en-US" sz="2400" dirty="0" err="1" smtClean="0"/>
              <a:t>쇄국령을</a:t>
            </a:r>
            <a:r>
              <a:rPr lang="ko-KR" altLang="en-US" sz="2400" dirty="0" smtClean="0"/>
              <a:t> 공포</a:t>
            </a:r>
            <a:r>
              <a:rPr lang="en-US" altLang="ko-KR" sz="2400" dirty="0" smtClean="0"/>
              <a:t>.</a:t>
            </a:r>
            <a:r>
              <a:rPr lang="ko-KR" altLang="en-US" sz="2400" dirty="0" smtClean="0"/>
              <a:t> </a:t>
            </a:r>
            <a:endParaRPr lang="en-US" altLang="ko-KR" sz="2400" dirty="0" smtClean="0"/>
          </a:p>
          <a:p>
            <a:pPr>
              <a:buNone/>
            </a:pPr>
            <a:r>
              <a:rPr lang="ko-KR" altLang="en-US" sz="2400" dirty="0" smtClean="0"/>
              <a:t>   본격적인 쇄국정책을 실시하여 대외관계를 통제</a:t>
            </a:r>
            <a:r>
              <a:rPr lang="en-US" altLang="ko-KR" sz="2400" dirty="0" smtClean="0"/>
              <a:t>.</a:t>
            </a:r>
            <a:endParaRPr lang="ko-KR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4) </a:t>
            </a:r>
            <a:r>
              <a:rPr lang="ko-KR" altLang="en-US" dirty="0" smtClean="0"/>
              <a:t>경제성장과 산업 </a:t>
            </a:r>
            <a:br>
              <a:rPr lang="ko-KR" altLang="en-US" dirty="0" smtClean="0"/>
            </a:b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ko-KR" altLang="en-US" dirty="0" err="1" smtClean="0"/>
              <a:t>에도시대가</a:t>
            </a:r>
            <a:r>
              <a:rPr lang="ko-KR" altLang="en-US" dirty="0" smtClean="0"/>
              <a:t> 되어 전란이 없는 평화가 지속되자</a:t>
            </a:r>
            <a:r>
              <a:rPr lang="en-US" altLang="ko-KR" dirty="0" smtClean="0"/>
              <a:t> </a:t>
            </a:r>
            <a:r>
              <a:rPr lang="ko-KR" altLang="en-US" dirty="0" smtClean="0"/>
              <a:t>농업은 더욱 더 발달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농민은 황무지를 개간하여 전답을 넓히고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농구를 개량</a:t>
            </a:r>
            <a:r>
              <a:rPr lang="en-US" altLang="ko-KR" dirty="0" smtClean="0"/>
              <a:t>, </a:t>
            </a:r>
            <a:r>
              <a:rPr lang="ko-KR" altLang="en-US" dirty="0" smtClean="0"/>
              <a:t>재배작물 종류의 다양화</a:t>
            </a:r>
            <a:r>
              <a:rPr lang="en-US" altLang="ko-KR" dirty="0" smtClean="0"/>
              <a:t>,</a:t>
            </a:r>
            <a:r>
              <a:rPr lang="ko-KR" altLang="en-US" dirty="0" smtClean="0"/>
              <a:t> 각지의 특산물을 상인에게 팔아 부농이 되는 자도 있었음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더불어 수공업도 발달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산업의 발달</a:t>
            </a:r>
            <a:r>
              <a:rPr lang="en-US" altLang="ko-KR" dirty="0" smtClean="0"/>
              <a:t>,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산킨코타이의</a:t>
            </a:r>
            <a:r>
              <a:rPr lang="ko-KR" altLang="en-US" dirty="0" smtClean="0"/>
              <a:t> 영향으로 도로교통이 발달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대량의 물자를 수송할 때 배를 이용하게 되어 항로도 발달</a:t>
            </a:r>
            <a:r>
              <a:rPr lang="en-US" altLang="ko-KR" dirty="0" smtClean="0"/>
              <a:t>.</a:t>
            </a:r>
            <a:endParaRPr lang="ko-KR" altLang="en-US" dirty="0" smtClean="0"/>
          </a:p>
          <a:p>
            <a:pPr>
              <a:buNone/>
            </a:pP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보자기">
  <a:themeElements>
    <a:clrScheme name="보자기">
      <a:dk1>
        <a:sysClr val="windowText" lastClr="000000"/>
      </a:dk1>
      <a:lt1>
        <a:sysClr val="window" lastClr="FFFFFF"/>
      </a:lt1>
      <a:dk2>
        <a:srgbClr val="006270"/>
      </a:dk2>
      <a:lt2>
        <a:srgbClr val="FBFEC6"/>
      </a:lt2>
      <a:accent1>
        <a:srgbClr val="A0C435"/>
      </a:accent1>
      <a:accent2>
        <a:srgbClr val="F29F26"/>
      </a:accent2>
      <a:accent3>
        <a:srgbClr val="08BBDB"/>
      </a:accent3>
      <a:accent4>
        <a:srgbClr val="687CDD"/>
      </a:accent4>
      <a:accent5>
        <a:srgbClr val="28C874"/>
      </a:accent5>
      <a:accent6>
        <a:srgbClr val="E47963"/>
      </a:accent6>
      <a:hlink>
        <a:srgbClr val="64C143"/>
      </a:hlink>
      <a:folHlink>
        <a:srgbClr val="9A9A9A"/>
      </a:folHlink>
    </a:clrScheme>
    <a:fontScheme name="보자기">
      <a:majorFont>
        <a:latin typeface="Lucida Sans"/>
        <a:ea typeface=""/>
        <a:cs typeface=""/>
        <a:font script="Grek" typeface="Arial"/>
        <a:font script="Cyrl" typeface="Arial"/>
        <a:font script="Jpan" typeface="HGP明朝E"/>
        <a:font script="Hang" typeface="HY견고딕"/>
        <a:font script="Hans" typeface="华文楷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Lucida Sans"/>
        <a:ea typeface=""/>
        <a:cs typeface=""/>
        <a:font script="Grek" typeface="Arial"/>
        <a:font script="Cyrl" typeface="Arial"/>
        <a:font script="Jpan" typeface="HGP明朝E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보자기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45000"/>
                <a:shade val="95000"/>
                <a:hueMod val="100000"/>
                <a:satMod val="100000"/>
              </a:schemeClr>
            </a:gs>
            <a:gs pos="50000">
              <a:schemeClr val="phClr">
                <a:tint val="80000"/>
                <a:shade val="100000"/>
                <a:hueMod val="100000"/>
                <a:satMod val="100000"/>
              </a:schemeClr>
            </a:gs>
          </a:gsLst>
          <a:lin ang="2700000" scaled="1"/>
        </a:gradFill>
        <a:gradFill rotWithShape="1">
          <a:gsLst>
            <a:gs pos="50000">
              <a:schemeClr val="phClr">
                <a:tint val="100000"/>
                <a:shade val="50000"/>
                <a:hueMod val="100000"/>
                <a:satMod val="100000"/>
              </a:schemeClr>
            </a:gs>
            <a:gs pos="100000">
              <a:schemeClr val="phClr">
                <a:tint val="75000"/>
                <a:shade val="100000"/>
                <a:hueMod val="100000"/>
                <a:satMod val="100000"/>
              </a:schemeClr>
            </a:gs>
          </a:gsLst>
          <a:lin ang="13500000" scaled="1"/>
        </a:gradFill>
      </a:fillStyleLst>
      <a:lnStyleLst>
        <a:ln w="31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2400000" algn="br">
              <a:srgbClr val="000000">
                <a:alpha val="70588"/>
              </a:srgbClr>
            </a:outerShdw>
          </a:effectLst>
        </a:effectStyle>
        <a:effectStyle>
          <a:effectLst>
            <a:outerShdw blurRad="63500" dist="50800" dir="2400000" sx="96000" sy="96000">
              <a:srgbClr val="000000">
                <a:alpha val="78431"/>
              </a:srgbClr>
            </a:outerShdw>
          </a:effectLst>
          <a:scene3d>
            <a:camera prst="orthographicFront" fov="0">
              <a:rot lat="0" lon="0" rev="0"/>
            </a:camera>
            <a:lightRig rig="twoPt" dir="l">
              <a:rot lat="0" lon="600000" rev="5100000"/>
            </a:lightRig>
          </a:scene3d>
          <a:sp3d prstMaterial="plastic">
            <a:bevelT w="38100" h="25400"/>
            <a:contourClr>
              <a:srgbClr val="FFFFFF">
                <a:alpha val="0"/>
              </a:srgbClr>
            </a:contourClr>
          </a:sp3d>
        </a:effectStyle>
        <a:effectStyle>
          <a:effectLst>
            <a:outerShdw blurRad="63500" dist="63500" dir="600000" sx="96000" sy="96000">
              <a:srgbClr val="0F0F0F">
                <a:alpha val="78431"/>
              </a:srgbClr>
            </a:outerShdw>
          </a:effectLst>
          <a:scene3d>
            <a:camera prst="orthographicFront" fov="0">
              <a:rot lat="0" lon="0" rev="0"/>
            </a:camera>
            <a:lightRig rig="twoPt" dir="t">
              <a:rot lat="0" lon="600000" rev="5100000"/>
            </a:lightRig>
          </a:scene3d>
          <a:sp3d prstMaterial="plastic">
            <a:bevelT w="114300" h="114300"/>
            <a:contourClr>
              <a:srgbClr val="FFFFFF">
                <a:alpha val="0"/>
              </a:srgbClr>
            </a:contourClr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45000"/>
                <a:hueMod val="100000"/>
                <a:satMod val="10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47000"/>
                <a:hueMod val="100000"/>
                <a:satMod val="100000"/>
              </a:schemeClr>
              <a:schemeClr val="phClr">
                <a:tint val="7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Wrapper</Template>
  <TotalTime>1077</TotalTime>
  <Words>2053</Words>
  <Application>Microsoft Office PowerPoint</Application>
  <PresentationFormat>화면 슬라이드 쇼(4:3)</PresentationFormat>
  <Paragraphs>268</Paragraphs>
  <Slides>33</Slides>
  <Notes>11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33</vt:i4>
      </vt:variant>
    </vt:vector>
  </HeadingPairs>
  <TitlesOfParts>
    <vt:vector size="34" baseType="lpstr">
      <vt:lpstr>보자기</vt:lpstr>
      <vt:lpstr>일본 무사 사회의 특징(2)  (토쿠가와시대) </vt:lpstr>
      <vt:lpstr>목     차</vt:lpstr>
      <vt:lpstr>1. 토쿠가와 시대[1603~1867] 의 등장과     시대적 배경  (= 에도시대)  </vt:lpstr>
      <vt:lpstr>2. 막번체제의 성립 </vt:lpstr>
      <vt:lpstr>3. 토쿠가와 시대의 사회적 특징 </vt:lpstr>
      <vt:lpstr>1) 중앙집권화를 위한 제도적 장치</vt:lpstr>
      <vt:lpstr>2) 신분제도</vt:lpstr>
      <vt:lpstr>3) 쇄국정책</vt:lpstr>
      <vt:lpstr>4) 경제성장과 산업  </vt:lpstr>
      <vt:lpstr>5) 대도시의 등장  </vt:lpstr>
      <vt:lpstr>4. 토쿠가와 시대의 문화적 특징</vt:lpstr>
      <vt:lpstr>1) 쵸오닌 문화 (=겐로쿠 문화) </vt:lpstr>
      <vt:lpstr>쵸오닌 문화 - 문학 </vt:lpstr>
      <vt:lpstr>쵸오닌 문화 - 연극</vt:lpstr>
      <vt:lpstr>쵸오닌 문화 - 미술</vt:lpstr>
      <vt:lpstr>쵸오닌 문화 – 학문</vt:lpstr>
      <vt:lpstr>에도성의 전경과 내부</vt:lpstr>
      <vt:lpstr>2) 기모노(着物) - 역사</vt:lpstr>
      <vt:lpstr>여성용 기모노(着物) </vt:lpstr>
      <vt:lpstr>1. 振袖(ふりそで) 후리소데</vt:lpstr>
      <vt:lpstr>2. 留袖(とめそで) 토메소데 </vt:lpstr>
      <vt:lpstr>3. 訪問着(ほうもんぎ) 호우몬기 </vt:lpstr>
      <vt:lpstr>남성용 기모노(着物) </vt:lpstr>
      <vt:lpstr>5. 막번체제의 동요와 쇠퇴.</vt:lpstr>
      <vt:lpstr> 1) 막부와 무사 재정의 악화 </vt:lpstr>
      <vt:lpstr>슬라이드 26</vt:lpstr>
      <vt:lpstr>2) 교호(享保)개혁 </vt:lpstr>
      <vt:lpstr>3) 다누마 개혁</vt:lpstr>
      <vt:lpstr>4) 간세이 개혁</vt:lpstr>
      <vt:lpstr>5) 덴포개혁 </vt:lpstr>
      <vt:lpstr> 최후의 쇼군 :   14대 토쿠가와 요시카츠(徳川慶勝) </vt:lpstr>
      <vt:lpstr>슬라이드 32</vt:lpstr>
      <vt:lpstr>참고 자료:          토쿠가와 이에야스의 정치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일본 무사 사회의 특징 (토쿠가와시대) </dc:title>
  <dc:creator>user</dc:creator>
  <cp:lastModifiedBy>인문대 2-414</cp:lastModifiedBy>
  <cp:revision>165</cp:revision>
  <dcterms:created xsi:type="dcterms:W3CDTF">2010-10-08T02:18:05Z</dcterms:created>
  <dcterms:modified xsi:type="dcterms:W3CDTF">2010-10-14T07:01:30Z</dcterms:modified>
</cp:coreProperties>
</file>