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8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hyperlink" Target="http://blog.naver.com/feifeitw?Redirect=Log&amp;logNo=10088134914&amp;jumpingVid=EF22712ED69D890C3B4F62302AF924EB1911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hyperlink" Target="http://blog.naver.com/feifeitw?Redirect=Log&amp;logNo=10088134914&amp;jumpingVid=EF22712ED69D890C3B4F62302AF924EB191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DA15A5-53F5-46A1-8759-0F0383E1E90A}" type="doc">
      <dgm:prSet loTypeId="urn:microsoft.com/office/officeart/2005/8/layout/vList4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55DC089A-9854-4E3A-BA76-65C8661FC380}">
      <dgm:prSet phldrT="[텍스트]" custT="1"/>
      <dgm:spPr/>
      <dgm:t>
        <a:bodyPr/>
        <a:lstStyle/>
        <a:p>
          <a:pPr latinLnBrk="1"/>
          <a:r>
            <a:rPr lang="en-US" altLang="ko-KR" sz="3200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2. </a:t>
          </a:r>
          <a:r>
            <a:rPr lang="ko-KR" altLang="en-US" sz="3200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근세시대의 사회 경제적 변용</a:t>
          </a:r>
          <a:endParaRPr lang="ko-KR" altLang="en-US" sz="3200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D622A9CA-64C6-42A3-8A22-598DACBEECF3}" type="parTrans" cxnId="{9741C831-8D3A-4E6C-9A20-5F45DC2B61B3}">
      <dgm:prSet/>
      <dgm:spPr/>
      <dgm:t>
        <a:bodyPr/>
        <a:lstStyle/>
        <a:p>
          <a:pPr latinLnBrk="1"/>
          <a:endParaRPr lang="ko-KR" altLang="en-US" sz="32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D2BE5275-6FBC-4539-86E8-1E37D552DBA0}" type="sibTrans" cxnId="{9741C831-8D3A-4E6C-9A20-5F45DC2B61B3}">
      <dgm:prSet/>
      <dgm:spPr/>
      <dgm:t>
        <a:bodyPr/>
        <a:lstStyle/>
        <a:p>
          <a:pPr latinLnBrk="1"/>
          <a:endParaRPr lang="ko-KR" altLang="en-US" sz="32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5A8C8B0-15CE-4542-8223-094D25987243}">
      <dgm:prSet phldrT="[텍스트]" custT="1"/>
      <dgm:spPr/>
      <dgm:t>
        <a:bodyPr/>
        <a:lstStyle/>
        <a:p>
          <a:pPr latinLnBrk="1"/>
          <a:r>
            <a:rPr lang="en-US" altLang="ko-KR" sz="3200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3. </a:t>
          </a:r>
          <a:r>
            <a:rPr lang="ko-KR" altLang="en-US" sz="3200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근세시대의 문화와 후기 정신세계</a:t>
          </a:r>
          <a:endParaRPr lang="ko-KR" altLang="en-US" sz="3200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BD9B4D3-5DD1-4EF9-B1BE-8F5CF0BE8C99}" type="parTrans" cxnId="{BE874A4C-B1CD-49B3-83F7-9D98BB8EC2BE}">
      <dgm:prSet/>
      <dgm:spPr/>
      <dgm:t>
        <a:bodyPr/>
        <a:lstStyle/>
        <a:p>
          <a:pPr latinLnBrk="1"/>
          <a:endParaRPr lang="ko-KR" altLang="en-US" sz="32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3F4B0E2-F965-4A6F-83F3-F81D61409DA3}" type="sibTrans" cxnId="{BE874A4C-B1CD-49B3-83F7-9D98BB8EC2BE}">
      <dgm:prSet/>
      <dgm:spPr/>
      <dgm:t>
        <a:bodyPr/>
        <a:lstStyle/>
        <a:p>
          <a:pPr latinLnBrk="1"/>
          <a:endParaRPr lang="ko-KR" altLang="en-US" sz="32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D075B2A-B342-4AFC-88B3-0DC2E2E8130A}">
      <dgm:prSet phldrT="[텍스트]" custT="1"/>
      <dgm:spPr/>
      <dgm:t>
        <a:bodyPr/>
        <a:lstStyle/>
        <a:p>
          <a:pPr latinLnBrk="1"/>
          <a:r>
            <a:rPr lang="en-US" altLang="ko-KR" sz="3200" b="1" cap="none" spc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4. </a:t>
          </a:r>
          <a:r>
            <a:rPr lang="ko-KR" altLang="en-US" sz="3200" b="1" cap="none" spc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도쿠가와 체제의 전복</a:t>
          </a:r>
          <a:endParaRPr lang="ko-KR" altLang="en-US" sz="3200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D6971D6-E2C2-4555-9A95-81A7584709E1}" type="parTrans" cxnId="{C2BD2E5C-6E54-48DC-B745-ACD755EB0192}">
      <dgm:prSet/>
      <dgm:spPr/>
      <dgm:t>
        <a:bodyPr/>
        <a:lstStyle/>
        <a:p>
          <a:pPr latinLnBrk="1"/>
          <a:endParaRPr lang="ko-KR" altLang="en-US" sz="32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CE6964D-612A-4F6C-B11E-6F80ADE23889}" type="sibTrans" cxnId="{C2BD2E5C-6E54-48DC-B745-ACD755EB0192}">
      <dgm:prSet/>
      <dgm:spPr/>
      <dgm:t>
        <a:bodyPr/>
        <a:lstStyle/>
        <a:p>
          <a:pPr latinLnBrk="1"/>
          <a:endParaRPr lang="ko-KR" altLang="en-US" sz="32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BBBAEFA-C54B-47BD-9C11-645088CC283C}">
      <dgm:prSet phldrT="[텍스트]" custT="1"/>
      <dgm:spPr/>
      <dgm:t>
        <a:bodyPr/>
        <a:lstStyle/>
        <a:p>
          <a:pPr latinLnBrk="1"/>
          <a:r>
            <a:rPr lang="en-US" altLang="ko-KR" sz="3200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 5. </a:t>
          </a:r>
          <a:r>
            <a:rPr lang="ko-KR" altLang="en-US" sz="3200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결론 및 참고 자료</a:t>
          </a:r>
          <a:endParaRPr lang="ko-KR" altLang="en-US" sz="3200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BDCF894-3405-478F-888E-5D5937179F25}" type="parTrans" cxnId="{F5E37F06-EFB3-49DD-8141-D4A5BEDBCC7E}">
      <dgm:prSet/>
      <dgm:spPr/>
      <dgm:t>
        <a:bodyPr/>
        <a:lstStyle/>
        <a:p>
          <a:pPr latinLnBrk="1"/>
          <a:endParaRPr lang="ko-KR" altLang="en-US" sz="32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EB781C5-0109-41E9-A58D-58E79129B39F}" type="sibTrans" cxnId="{F5E37F06-EFB3-49DD-8141-D4A5BEDBCC7E}">
      <dgm:prSet/>
      <dgm:spPr/>
      <dgm:t>
        <a:bodyPr/>
        <a:lstStyle/>
        <a:p>
          <a:pPr latinLnBrk="1"/>
          <a:endParaRPr lang="ko-KR" altLang="en-US" sz="32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3FFCB00-89DB-41DE-A6F9-D8E8FD38A897}">
      <dgm:prSet phldrT="[텍스트]" custT="1"/>
      <dgm:spPr/>
      <dgm:t>
        <a:bodyPr/>
        <a:lstStyle/>
        <a:p>
          <a:pPr algn="l" latinLnBrk="1"/>
          <a:r>
            <a:rPr lang="en-US" altLang="ko-KR" sz="3200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1.</a:t>
          </a:r>
          <a:r>
            <a:rPr lang="ko-KR" altLang="en-US" sz="3200" b="1" cap="none" spc="0" dirty="0" err="1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근세의시작</a:t>
          </a:r>
          <a:endParaRPr lang="en-US" altLang="ko-KR" sz="3200" b="1" cap="none" spc="0" dirty="0" smtClean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C32848F-83BD-4579-9395-4D36153B6ED8}" type="sibTrans" cxnId="{1644BADF-39A8-4644-9656-82AFEBFABD6C}">
      <dgm:prSet/>
      <dgm:spPr/>
      <dgm:t>
        <a:bodyPr/>
        <a:lstStyle/>
        <a:p>
          <a:pPr latinLnBrk="1"/>
          <a:endParaRPr lang="ko-KR" altLang="en-US" sz="32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8DA60AF-43E4-44E5-8921-9B5729B537AA}" type="parTrans" cxnId="{1644BADF-39A8-4644-9656-82AFEBFABD6C}">
      <dgm:prSet/>
      <dgm:spPr/>
      <dgm:t>
        <a:bodyPr/>
        <a:lstStyle/>
        <a:p>
          <a:pPr latinLnBrk="1"/>
          <a:endParaRPr lang="ko-KR" altLang="en-US" sz="32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C89DDE2-E4C5-432F-8BCA-C4C1B51CDC7C}" type="pres">
      <dgm:prSet presAssocID="{B4DA15A5-53F5-46A1-8759-0F0383E1E90A}" presName="linear" presStyleCnt="0">
        <dgm:presLayoutVars>
          <dgm:dir/>
          <dgm:resizeHandles val="exact"/>
        </dgm:presLayoutVars>
      </dgm:prSet>
      <dgm:spPr/>
    </dgm:pt>
    <dgm:pt modelId="{B4B0BB56-63D6-42F0-8245-D108329E91D8}" type="pres">
      <dgm:prSet presAssocID="{E3FFCB00-89DB-41DE-A6F9-D8E8FD38A897}" presName="comp" presStyleCnt="0"/>
      <dgm:spPr/>
    </dgm:pt>
    <dgm:pt modelId="{E275B012-B15A-48A9-AFBC-B1B9F780A09D}" type="pres">
      <dgm:prSet presAssocID="{E3FFCB00-89DB-41DE-A6F9-D8E8FD38A897}" presName="box" presStyleLbl="node1" presStyleIdx="0" presStyleCnt="5" custLinFactNeighborX="-6075" custLinFactNeighborY="3438"/>
      <dgm:spPr/>
      <dgm:t>
        <a:bodyPr/>
        <a:lstStyle/>
        <a:p>
          <a:pPr latinLnBrk="1"/>
          <a:endParaRPr lang="ko-KR" altLang="en-US"/>
        </a:p>
      </dgm:t>
    </dgm:pt>
    <dgm:pt modelId="{FBDBD2FA-9F82-4F77-8534-2C81D09EA992}" type="pres">
      <dgm:prSet presAssocID="{E3FFCB00-89DB-41DE-A6F9-D8E8FD38A897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4A7B3D6-56E3-4761-9B86-1F138374DDA6}" type="pres">
      <dgm:prSet presAssocID="{E3FFCB00-89DB-41DE-A6F9-D8E8FD38A897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B822F2-ACF4-489A-A3F4-B922BFE73CC7}" type="pres">
      <dgm:prSet presAssocID="{8C32848F-83BD-4579-9395-4D36153B6ED8}" presName="spacer" presStyleCnt="0"/>
      <dgm:spPr/>
    </dgm:pt>
    <dgm:pt modelId="{E9CF9D29-8B59-4324-80F9-7CA42015EFD7}" type="pres">
      <dgm:prSet presAssocID="{55DC089A-9854-4E3A-BA76-65C8661FC380}" presName="comp" presStyleCnt="0"/>
      <dgm:spPr/>
    </dgm:pt>
    <dgm:pt modelId="{40980179-1DFA-455F-B05A-E2C9E774DCB7}" type="pres">
      <dgm:prSet presAssocID="{55DC089A-9854-4E3A-BA76-65C8661FC380}" presName="box" presStyleLbl="node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271F9284-1D60-420B-9435-AC4988E9218B}" type="pres">
      <dgm:prSet presAssocID="{55DC089A-9854-4E3A-BA76-65C8661FC380}" presName="img" presStyleLbl="fgImgPlac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61D5858-3506-4DB0-823B-E7831BB02377}" type="pres">
      <dgm:prSet presAssocID="{55DC089A-9854-4E3A-BA76-65C8661FC38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6C4F394-1598-4FD2-920B-C7DD28B3B1EA}" type="pres">
      <dgm:prSet presAssocID="{D2BE5275-6FBC-4539-86E8-1E37D552DBA0}" presName="spacer" presStyleCnt="0"/>
      <dgm:spPr/>
    </dgm:pt>
    <dgm:pt modelId="{15612C9E-8371-459C-A502-9BDB61B47881}" type="pres">
      <dgm:prSet presAssocID="{85A8C8B0-15CE-4542-8223-094D25987243}" presName="comp" presStyleCnt="0"/>
      <dgm:spPr/>
    </dgm:pt>
    <dgm:pt modelId="{61A739EF-22D7-4E90-A981-C55DFFB88B13}" type="pres">
      <dgm:prSet presAssocID="{85A8C8B0-15CE-4542-8223-094D25987243}" presName="box" presStyleLbl="node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8784285D-10CA-4D30-B919-3A4721CF845D}" type="pres">
      <dgm:prSet presAssocID="{85A8C8B0-15CE-4542-8223-094D25987243}" presName="img" presStyleLbl="fgImgPlace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AE88E18-466D-46C4-80C9-1FB7E4041645}" type="pres">
      <dgm:prSet presAssocID="{85A8C8B0-15CE-4542-8223-094D25987243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4652E2-2271-457C-A300-C1AEC365BCD0}" type="pres">
      <dgm:prSet presAssocID="{33F4B0E2-F965-4A6F-83F3-F81D61409DA3}" presName="spacer" presStyleCnt="0"/>
      <dgm:spPr/>
    </dgm:pt>
    <dgm:pt modelId="{EB59EC13-3921-4091-A8A5-632593BE1345}" type="pres">
      <dgm:prSet presAssocID="{9D075B2A-B342-4AFC-88B3-0DC2E2E8130A}" presName="comp" presStyleCnt="0"/>
      <dgm:spPr/>
    </dgm:pt>
    <dgm:pt modelId="{02670F1A-A9A7-4EA5-A607-749F68FB5315}" type="pres">
      <dgm:prSet presAssocID="{9D075B2A-B342-4AFC-88B3-0DC2E2E8130A}" presName="box" presStyleLbl="node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BC2E6C61-A452-42A3-9F33-29814788690F}" type="pres">
      <dgm:prSet presAssocID="{9D075B2A-B342-4AFC-88B3-0DC2E2E8130A}" presName="img" presStyleLbl="fgImgPlace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C40FA4D-61A3-4B34-B728-A9482738EC3C}" type="pres">
      <dgm:prSet presAssocID="{9D075B2A-B342-4AFC-88B3-0DC2E2E8130A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6ADF1FF-CD62-41C5-B1F5-5CDED2E467E6}" type="pres">
      <dgm:prSet presAssocID="{3CE6964D-612A-4F6C-B11E-6F80ADE23889}" presName="spacer" presStyleCnt="0"/>
      <dgm:spPr/>
    </dgm:pt>
    <dgm:pt modelId="{1649FD64-D836-46EC-8374-838584C927B9}" type="pres">
      <dgm:prSet presAssocID="{CBBBAEFA-C54B-47BD-9C11-645088CC283C}" presName="comp" presStyleCnt="0"/>
      <dgm:spPr/>
    </dgm:pt>
    <dgm:pt modelId="{90864073-BD37-4804-960B-4EFE3B97B6CA}" type="pres">
      <dgm:prSet presAssocID="{CBBBAEFA-C54B-47BD-9C11-645088CC283C}" presName="box" presStyleLbl="node1" presStyleIdx="4" presStyleCnt="5" custLinFactNeighborX="-15" custLinFactNeighborY="4840"/>
      <dgm:spPr/>
      <dgm:t>
        <a:bodyPr/>
        <a:lstStyle/>
        <a:p>
          <a:pPr latinLnBrk="1"/>
          <a:endParaRPr lang="ko-KR" altLang="en-US"/>
        </a:p>
      </dgm:t>
    </dgm:pt>
    <dgm:pt modelId="{8660B7BF-2D80-4987-BF13-770AD8EB5853}" type="pres">
      <dgm:prSet presAssocID="{CBBBAEFA-C54B-47BD-9C11-645088CC283C}" presName="img" presStyleLbl="fgImgPlace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8B92BC3-2927-4E15-8787-9ABECD6EEF9A}" type="pres">
      <dgm:prSet presAssocID="{CBBBAEFA-C54B-47BD-9C11-645088CC283C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A27C1FC-4E0F-46FB-80C9-A4AA3AFAA797}" type="presOf" srcId="{9D075B2A-B342-4AFC-88B3-0DC2E2E8130A}" destId="{02670F1A-A9A7-4EA5-A607-749F68FB5315}" srcOrd="0" destOrd="0" presId="urn:microsoft.com/office/officeart/2005/8/layout/vList4"/>
    <dgm:cxn modelId="{C2BD2E5C-6E54-48DC-B745-ACD755EB0192}" srcId="{B4DA15A5-53F5-46A1-8759-0F0383E1E90A}" destId="{9D075B2A-B342-4AFC-88B3-0DC2E2E8130A}" srcOrd="3" destOrd="0" parTransId="{0D6971D6-E2C2-4555-9A95-81A7584709E1}" sibTransId="{3CE6964D-612A-4F6C-B11E-6F80ADE23889}"/>
    <dgm:cxn modelId="{7863B56B-DD54-4663-8892-A88BCC0EB901}" type="presOf" srcId="{9D075B2A-B342-4AFC-88B3-0DC2E2E8130A}" destId="{3C40FA4D-61A3-4B34-B728-A9482738EC3C}" srcOrd="1" destOrd="0" presId="urn:microsoft.com/office/officeart/2005/8/layout/vList4"/>
    <dgm:cxn modelId="{F5E37F06-EFB3-49DD-8141-D4A5BEDBCC7E}" srcId="{B4DA15A5-53F5-46A1-8759-0F0383E1E90A}" destId="{CBBBAEFA-C54B-47BD-9C11-645088CC283C}" srcOrd="4" destOrd="0" parTransId="{6BDCF894-3405-478F-888E-5D5937179F25}" sibTransId="{2EB781C5-0109-41E9-A58D-58E79129B39F}"/>
    <dgm:cxn modelId="{83232C7B-72E1-4864-B35A-258C607C7F31}" type="presOf" srcId="{55DC089A-9854-4E3A-BA76-65C8661FC380}" destId="{40980179-1DFA-455F-B05A-E2C9E774DCB7}" srcOrd="0" destOrd="0" presId="urn:microsoft.com/office/officeart/2005/8/layout/vList4"/>
    <dgm:cxn modelId="{81F6091F-2291-4223-93DD-659C1BE22974}" type="presOf" srcId="{55DC089A-9854-4E3A-BA76-65C8661FC380}" destId="{561D5858-3506-4DB0-823B-E7831BB02377}" srcOrd="1" destOrd="0" presId="urn:microsoft.com/office/officeart/2005/8/layout/vList4"/>
    <dgm:cxn modelId="{BE874A4C-B1CD-49B3-83F7-9D98BB8EC2BE}" srcId="{B4DA15A5-53F5-46A1-8759-0F0383E1E90A}" destId="{85A8C8B0-15CE-4542-8223-094D25987243}" srcOrd="2" destOrd="0" parTransId="{8BD9B4D3-5DD1-4EF9-B1BE-8F5CF0BE8C99}" sibTransId="{33F4B0E2-F965-4A6F-83F3-F81D61409DA3}"/>
    <dgm:cxn modelId="{92C4C0A3-C620-4891-B9F6-40093346B263}" type="presOf" srcId="{E3FFCB00-89DB-41DE-A6F9-D8E8FD38A897}" destId="{F4A7B3D6-56E3-4761-9B86-1F138374DDA6}" srcOrd="1" destOrd="0" presId="urn:microsoft.com/office/officeart/2005/8/layout/vList4"/>
    <dgm:cxn modelId="{E6FBFB45-F271-422A-B2D7-B5C020D4D0EA}" type="presOf" srcId="{E3FFCB00-89DB-41DE-A6F9-D8E8FD38A897}" destId="{E275B012-B15A-48A9-AFBC-B1B9F780A09D}" srcOrd="0" destOrd="0" presId="urn:microsoft.com/office/officeart/2005/8/layout/vList4"/>
    <dgm:cxn modelId="{358B2C44-1DBE-434F-84E5-8987CDEB4C67}" type="presOf" srcId="{85A8C8B0-15CE-4542-8223-094D25987243}" destId="{61A739EF-22D7-4E90-A981-C55DFFB88B13}" srcOrd="0" destOrd="0" presId="urn:microsoft.com/office/officeart/2005/8/layout/vList4"/>
    <dgm:cxn modelId="{E3D08150-DF11-4485-BCF7-20DC81DCBAAD}" type="presOf" srcId="{CBBBAEFA-C54B-47BD-9C11-645088CC283C}" destId="{90864073-BD37-4804-960B-4EFE3B97B6CA}" srcOrd="0" destOrd="0" presId="urn:microsoft.com/office/officeart/2005/8/layout/vList4"/>
    <dgm:cxn modelId="{CFFDC55C-EF18-47BC-94C6-14784E18D2FC}" type="presOf" srcId="{85A8C8B0-15CE-4542-8223-094D25987243}" destId="{0AE88E18-466D-46C4-80C9-1FB7E4041645}" srcOrd="1" destOrd="0" presId="urn:microsoft.com/office/officeart/2005/8/layout/vList4"/>
    <dgm:cxn modelId="{9741C831-8D3A-4E6C-9A20-5F45DC2B61B3}" srcId="{B4DA15A5-53F5-46A1-8759-0F0383E1E90A}" destId="{55DC089A-9854-4E3A-BA76-65C8661FC380}" srcOrd="1" destOrd="0" parTransId="{D622A9CA-64C6-42A3-8A22-598DACBEECF3}" sibTransId="{D2BE5275-6FBC-4539-86E8-1E37D552DBA0}"/>
    <dgm:cxn modelId="{2E65DD70-8AB4-4888-9A47-D07B132FE005}" type="presOf" srcId="{B4DA15A5-53F5-46A1-8759-0F0383E1E90A}" destId="{2C89DDE2-E4C5-432F-8BCA-C4C1B51CDC7C}" srcOrd="0" destOrd="0" presId="urn:microsoft.com/office/officeart/2005/8/layout/vList4"/>
    <dgm:cxn modelId="{1644BADF-39A8-4644-9656-82AFEBFABD6C}" srcId="{B4DA15A5-53F5-46A1-8759-0F0383E1E90A}" destId="{E3FFCB00-89DB-41DE-A6F9-D8E8FD38A897}" srcOrd="0" destOrd="0" parTransId="{48DA60AF-43E4-44E5-8921-9B5729B537AA}" sibTransId="{8C32848F-83BD-4579-9395-4D36153B6ED8}"/>
    <dgm:cxn modelId="{56FB9C12-1D9C-4605-B8DD-480FBCD1CCDD}" type="presOf" srcId="{CBBBAEFA-C54B-47BD-9C11-645088CC283C}" destId="{D8B92BC3-2927-4E15-8787-9ABECD6EEF9A}" srcOrd="1" destOrd="0" presId="urn:microsoft.com/office/officeart/2005/8/layout/vList4"/>
    <dgm:cxn modelId="{16CD96A4-9405-4B8E-B32E-334000BB8338}" type="presParOf" srcId="{2C89DDE2-E4C5-432F-8BCA-C4C1B51CDC7C}" destId="{B4B0BB56-63D6-42F0-8245-D108329E91D8}" srcOrd="0" destOrd="0" presId="urn:microsoft.com/office/officeart/2005/8/layout/vList4"/>
    <dgm:cxn modelId="{9641195B-1015-4F70-8759-08A61E988DF1}" type="presParOf" srcId="{B4B0BB56-63D6-42F0-8245-D108329E91D8}" destId="{E275B012-B15A-48A9-AFBC-B1B9F780A09D}" srcOrd="0" destOrd="0" presId="urn:microsoft.com/office/officeart/2005/8/layout/vList4"/>
    <dgm:cxn modelId="{84DC881F-4161-432D-A582-59AC8EDC81D4}" type="presParOf" srcId="{B4B0BB56-63D6-42F0-8245-D108329E91D8}" destId="{FBDBD2FA-9F82-4F77-8534-2C81D09EA992}" srcOrd="1" destOrd="0" presId="urn:microsoft.com/office/officeart/2005/8/layout/vList4"/>
    <dgm:cxn modelId="{71D95AB8-57C8-4E22-AC30-370655B8DB34}" type="presParOf" srcId="{B4B0BB56-63D6-42F0-8245-D108329E91D8}" destId="{F4A7B3D6-56E3-4761-9B86-1F138374DDA6}" srcOrd="2" destOrd="0" presId="urn:microsoft.com/office/officeart/2005/8/layout/vList4"/>
    <dgm:cxn modelId="{4E0D7A41-35F6-412A-9F6D-A7300F507E55}" type="presParOf" srcId="{2C89DDE2-E4C5-432F-8BCA-C4C1B51CDC7C}" destId="{36B822F2-ACF4-489A-A3F4-B922BFE73CC7}" srcOrd="1" destOrd="0" presId="urn:microsoft.com/office/officeart/2005/8/layout/vList4"/>
    <dgm:cxn modelId="{5D1008C5-DE66-453E-88A9-4DFFFF8205EE}" type="presParOf" srcId="{2C89DDE2-E4C5-432F-8BCA-C4C1B51CDC7C}" destId="{E9CF9D29-8B59-4324-80F9-7CA42015EFD7}" srcOrd="2" destOrd="0" presId="urn:microsoft.com/office/officeart/2005/8/layout/vList4"/>
    <dgm:cxn modelId="{4AB17428-99B4-49CC-945B-E851E79B44CB}" type="presParOf" srcId="{E9CF9D29-8B59-4324-80F9-7CA42015EFD7}" destId="{40980179-1DFA-455F-B05A-E2C9E774DCB7}" srcOrd="0" destOrd="0" presId="urn:microsoft.com/office/officeart/2005/8/layout/vList4"/>
    <dgm:cxn modelId="{A36A2A32-1895-4E88-A78A-14C4C50C993E}" type="presParOf" srcId="{E9CF9D29-8B59-4324-80F9-7CA42015EFD7}" destId="{271F9284-1D60-420B-9435-AC4988E9218B}" srcOrd="1" destOrd="0" presId="urn:microsoft.com/office/officeart/2005/8/layout/vList4"/>
    <dgm:cxn modelId="{777DE255-A14B-4928-B93C-DEE1F1205B73}" type="presParOf" srcId="{E9CF9D29-8B59-4324-80F9-7CA42015EFD7}" destId="{561D5858-3506-4DB0-823B-E7831BB02377}" srcOrd="2" destOrd="0" presId="urn:microsoft.com/office/officeart/2005/8/layout/vList4"/>
    <dgm:cxn modelId="{2DA34F3D-6EBE-4035-84E9-AD72D052724A}" type="presParOf" srcId="{2C89DDE2-E4C5-432F-8BCA-C4C1B51CDC7C}" destId="{A6C4F394-1598-4FD2-920B-C7DD28B3B1EA}" srcOrd="3" destOrd="0" presId="urn:microsoft.com/office/officeart/2005/8/layout/vList4"/>
    <dgm:cxn modelId="{D09901BF-C67B-48EA-A0A9-CA2E08683ED9}" type="presParOf" srcId="{2C89DDE2-E4C5-432F-8BCA-C4C1B51CDC7C}" destId="{15612C9E-8371-459C-A502-9BDB61B47881}" srcOrd="4" destOrd="0" presId="urn:microsoft.com/office/officeart/2005/8/layout/vList4"/>
    <dgm:cxn modelId="{39224A00-21CE-48E6-B7CC-921BC8084B6F}" type="presParOf" srcId="{15612C9E-8371-459C-A502-9BDB61B47881}" destId="{61A739EF-22D7-4E90-A981-C55DFFB88B13}" srcOrd="0" destOrd="0" presId="urn:microsoft.com/office/officeart/2005/8/layout/vList4"/>
    <dgm:cxn modelId="{6156D5F7-9A47-4547-A056-AE4B77879DEF}" type="presParOf" srcId="{15612C9E-8371-459C-A502-9BDB61B47881}" destId="{8784285D-10CA-4D30-B919-3A4721CF845D}" srcOrd="1" destOrd="0" presId="urn:microsoft.com/office/officeart/2005/8/layout/vList4"/>
    <dgm:cxn modelId="{BE209EEA-C7A8-4B32-AC20-F4C2A79C852E}" type="presParOf" srcId="{15612C9E-8371-459C-A502-9BDB61B47881}" destId="{0AE88E18-466D-46C4-80C9-1FB7E4041645}" srcOrd="2" destOrd="0" presId="urn:microsoft.com/office/officeart/2005/8/layout/vList4"/>
    <dgm:cxn modelId="{750F44F2-D195-4DCC-86A4-166EC93C2EF7}" type="presParOf" srcId="{2C89DDE2-E4C5-432F-8BCA-C4C1B51CDC7C}" destId="{164652E2-2271-457C-A300-C1AEC365BCD0}" srcOrd="5" destOrd="0" presId="urn:microsoft.com/office/officeart/2005/8/layout/vList4"/>
    <dgm:cxn modelId="{615A2938-BD6B-41A7-80D9-A77D8EFFE355}" type="presParOf" srcId="{2C89DDE2-E4C5-432F-8BCA-C4C1B51CDC7C}" destId="{EB59EC13-3921-4091-A8A5-632593BE1345}" srcOrd="6" destOrd="0" presId="urn:microsoft.com/office/officeart/2005/8/layout/vList4"/>
    <dgm:cxn modelId="{E3AF7987-1477-4EA4-90A5-1C195BA49693}" type="presParOf" srcId="{EB59EC13-3921-4091-A8A5-632593BE1345}" destId="{02670F1A-A9A7-4EA5-A607-749F68FB5315}" srcOrd="0" destOrd="0" presId="urn:microsoft.com/office/officeart/2005/8/layout/vList4"/>
    <dgm:cxn modelId="{404A8571-6588-4AF8-90A4-EFFF5C8F5075}" type="presParOf" srcId="{EB59EC13-3921-4091-A8A5-632593BE1345}" destId="{BC2E6C61-A452-42A3-9F33-29814788690F}" srcOrd="1" destOrd="0" presId="urn:microsoft.com/office/officeart/2005/8/layout/vList4"/>
    <dgm:cxn modelId="{0682AA04-E88C-4C31-9CDE-A4D775DE34DD}" type="presParOf" srcId="{EB59EC13-3921-4091-A8A5-632593BE1345}" destId="{3C40FA4D-61A3-4B34-B728-A9482738EC3C}" srcOrd="2" destOrd="0" presId="urn:microsoft.com/office/officeart/2005/8/layout/vList4"/>
    <dgm:cxn modelId="{0822156E-153D-4F36-A155-874521A5B5D5}" type="presParOf" srcId="{2C89DDE2-E4C5-432F-8BCA-C4C1B51CDC7C}" destId="{B6ADF1FF-CD62-41C5-B1F5-5CDED2E467E6}" srcOrd="7" destOrd="0" presId="urn:microsoft.com/office/officeart/2005/8/layout/vList4"/>
    <dgm:cxn modelId="{FCBB7BD9-596F-45B2-BDE6-632F16BB85EC}" type="presParOf" srcId="{2C89DDE2-E4C5-432F-8BCA-C4C1B51CDC7C}" destId="{1649FD64-D836-46EC-8374-838584C927B9}" srcOrd="8" destOrd="0" presId="urn:microsoft.com/office/officeart/2005/8/layout/vList4"/>
    <dgm:cxn modelId="{A04C8E2A-2208-46A3-BC9A-15EF90A09970}" type="presParOf" srcId="{1649FD64-D836-46EC-8374-838584C927B9}" destId="{90864073-BD37-4804-960B-4EFE3B97B6CA}" srcOrd="0" destOrd="0" presId="urn:microsoft.com/office/officeart/2005/8/layout/vList4"/>
    <dgm:cxn modelId="{94956C01-3A29-4895-99BE-7872C8FD8AAF}" type="presParOf" srcId="{1649FD64-D836-46EC-8374-838584C927B9}" destId="{8660B7BF-2D80-4987-BF13-770AD8EB5853}" srcOrd="1" destOrd="0" presId="urn:microsoft.com/office/officeart/2005/8/layout/vList4"/>
    <dgm:cxn modelId="{EBAA6289-5DEE-45E4-859B-F6B3772FB2C4}" type="presParOf" srcId="{1649FD64-D836-46EC-8374-838584C927B9}" destId="{D8B92BC3-2927-4E15-8787-9ABECD6EEF9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955FC1-116A-4A36-B3C3-82D4E15F811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latinLnBrk="1"/>
          <a:endParaRPr lang="ko-KR" altLang="en-US"/>
        </a:p>
      </dgm:t>
    </dgm:pt>
    <dgm:pt modelId="{2B95A808-628A-4B17-B385-497E6F071EE1}">
      <dgm:prSet custT="1"/>
      <dgm:spPr/>
      <dgm:t>
        <a:bodyPr/>
        <a:lstStyle/>
        <a:p>
          <a:pPr rtl="0" latinLnBrk="1"/>
          <a:r>
            <a:rPr lang="ko-KR" sz="1400" b="1" dirty="0" smtClean="0">
              <a:solidFill>
                <a:srgbClr val="002060"/>
              </a:solidFill>
            </a:rPr>
            <a:t>이 시기의 국제 관계는 흔히 </a:t>
          </a:r>
          <a:r>
            <a:rPr lang="ko-KR" sz="1400" b="1" dirty="0" err="1" smtClean="0">
              <a:solidFill>
                <a:srgbClr val="002060"/>
              </a:solidFill>
            </a:rPr>
            <a:t>고립또는</a:t>
          </a:r>
          <a:r>
            <a:rPr lang="ko-KR" sz="1400" b="1" dirty="0" smtClean="0">
              <a:solidFill>
                <a:srgbClr val="002060"/>
              </a:solidFill>
            </a:rPr>
            <a:t> 쇄국 이라는 단어로 요약된다</a:t>
          </a:r>
          <a:endParaRPr lang="en-US" sz="1400" b="1" dirty="0">
            <a:solidFill>
              <a:srgbClr val="002060"/>
            </a:solidFill>
          </a:endParaRPr>
        </a:p>
      </dgm:t>
    </dgm:pt>
    <dgm:pt modelId="{8CDF22A9-7AAB-40D6-9B0E-41492EEC78CC}" type="parTrans" cxnId="{7FFB916A-4BA2-4E68-B9A5-6B67DB02EE23}">
      <dgm:prSet/>
      <dgm:spPr/>
      <dgm:t>
        <a:bodyPr/>
        <a:lstStyle/>
        <a:p>
          <a:pPr latinLnBrk="1"/>
          <a:endParaRPr lang="ko-KR" altLang="en-US" sz="1400" b="1">
            <a:solidFill>
              <a:srgbClr val="002060"/>
            </a:solidFill>
          </a:endParaRPr>
        </a:p>
      </dgm:t>
    </dgm:pt>
    <dgm:pt modelId="{4C3DAB57-E3C0-4763-98A3-82CDAC574EC3}" type="sibTrans" cxnId="{7FFB916A-4BA2-4E68-B9A5-6B67DB02EE23}">
      <dgm:prSet/>
      <dgm:spPr/>
      <dgm:t>
        <a:bodyPr/>
        <a:lstStyle/>
        <a:p>
          <a:pPr latinLnBrk="1"/>
          <a:endParaRPr lang="ko-KR" altLang="en-US" sz="1400" b="1">
            <a:solidFill>
              <a:srgbClr val="002060"/>
            </a:solidFill>
          </a:endParaRPr>
        </a:p>
      </dgm:t>
    </dgm:pt>
    <dgm:pt modelId="{A7F90665-CF5C-4827-A248-FC52275BDA78}">
      <dgm:prSet custT="1"/>
      <dgm:spPr/>
      <dgm:t>
        <a:bodyPr/>
        <a:lstStyle/>
        <a:p>
          <a:pPr rtl="0" latinLnBrk="1"/>
          <a:r>
            <a:rPr lang="ko-KR" sz="1400" b="1" dirty="0" smtClean="0">
              <a:solidFill>
                <a:srgbClr val="002060"/>
              </a:solidFill>
            </a:rPr>
            <a:t>에도 초기 조선과의 국교 회복을 시도</a:t>
          </a:r>
          <a:endParaRPr lang="en-US" sz="1400" b="1" dirty="0">
            <a:solidFill>
              <a:srgbClr val="002060"/>
            </a:solidFill>
          </a:endParaRPr>
        </a:p>
      </dgm:t>
    </dgm:pt>
    <dgm:pt modelId="{F0E49D4D-4946-43A4-B1F1-DC396CADE888}" type="parTrans" cxnId="{208F8226-1379-41B6-9135-4114BF68EB06}">
      <dgm:prSet/>
      <dgm:spPr/>
      <dgm:t>
        <a:bodyPr/>
        <a:lstStyle/>
        <a:p>
          <a:pPr latinLnBrk="1"/>
          <a:endParaRPr lang="ko-KR" altLang="en-US" sz="1400" b="1">
            <a:solidFill>
              <a:srgbClr val="002060"/>
            </a:solidFill>
          </a:endParaRPr>
        </a:p>
      </dgm:t>
    </dgm:pt>
    <dgm:pt modelId="{2723CFF3-2D95-49E9-9483-225C695D9220}" type="sibTrans" cxnId="{208F8226-1379-41B6-9135-4114BF68EB06}">
      <dgm:prSet/>
      <dgm:spPr/>
      <dgm:t>
        <a:bodyPr/>
        <a:lstStyle/>
        <a:p>
          <a:pPr latinLnBrk="1"/>
          <a:endParaRPr lang="ko-KR" altLang="en-US" sz="1400" b="1">
            <a:solidFill>
              <a:srgbClr val="002060"/>
            </a:solidFill>
          </a:endParaRPr>
        </a:p>
      </dgm:t>
    </dgm:pt>
    <dgm:pt modelId="{CE407C5F-0CCB-4CF2-986E-1D372F40A0DD}">
      <dgm:prSet custT="1"/>
      <dgm:spPr/>
      <dgm:t>
        <a:bodyPr/>
        <a:lstStyle/>
        <a:p>
          <a:pPr rtl="0" latinLnBrk="1"/>
          <a:r>
            <a:rPr lang="ko-KR" sz="1400" b="1" dirty="0" smtClean="0">
              <a:solidFill>
                <a:srgbClr val="002060"/>
              </a:solidFill>
            </a:rPr>
            <a:t>명과 정식으로 국교는 </a:t>
          </a:r>
          <a:r>
            <a:rPr lang="ko-KR" sz="1400" b="1" dirty="0" err="1" smtClean="0">
              <a:solidFill>
                <a:srgbClr val="002060"/>
              </a:solidFill>
            </a:rPr>
            <a:t>이루어지</a:t>
          </a:r>
          <a:r>
            <a:rPr lang="ko-KR" sz="1400" b="1" dirty="0" smtClean="0">
              <a:solidFill>
                <a:srgbClr val="002060"/>
              </a:solidFill>
            </a:rPr>
            <a:t> 않았다</a:t>
          </a:r>
          <a:r>
            <a:rPr lang="en-US" sz="1400" b="1" dirty="0" smtClean="0">
              <a:solidFill>
                <a:srgbClr val="002060"/>
              </a:solidFill>
            </a:rPr>
            <a:t>.</a:t>
          </a:r>
          <a:endParaRPr lang="ko-KR" sz="1400" b="1" dirty="0">
            <a:solidFill>
              <a:srgbClr val="002060"/>
            </a:solidFill>
          </a:endParaRPr>
        </a:p>
      </dgm:t>
    </dgm:pt>
    <dgm:pt modelId="{F5268964-3FE6-425C-836F-FC2FFF129DCD}" type="parTrans" cxnId="{C1824DA5-5D30-4D0E-AB3A-7BDC3398B265}">
      <dgm:prSet/>
      <dgm:spPr/>
      <dgm:t>
        <a:bodyPr/>
        <a:lstStyle/>
        <a:p>
          <a:pPr latinLnBrk="1"/>
          <a:endParaRPr lang="ko-KR" altLang="en-US" sz="1400" b="1">
            <a:solidFill>
              <a:srgbClr val="002060"/>
            </a:solidFill>
          </a:endParaRPr>
        </a:p>
      </dgm:t>
    </dgm:pt>
    <dgm:pt modelId="{73E175F7-F1B0-4102-8456-9506F13BAE54}" type="sibTrans" cxnId="{C1824DA5-5D30-4D0E-AB3A-7BDC3398B265}">
      <dgm:prSet/>
      <dgm:spPr/>
      <dgm:t>
        <a:bodyPr/>
        <a:lstStyle/>
        <a:p>
          <a:pPr latinLnBrk="1"/>
          <a:endParaRPr lang="ko-KR" altLang="en-US" sz="1400" b="1">
            <a:solidFill>
              <a:srgbClr val="002060"/>
            </a:solidFill>
          </a:endParaRPr>
        </a:p>
      </dgm:t>
    </dgm:pt>
    <dgm:pt modelId="{5B40E0AA-6C4F-4097-880B-512A05BCFD00}">
      <dgm:prSet custT="1"/>
      <dgm:spPr/>
      <dgm:t>
        <a:bodyPr/>
        <a:lstStyle/>
        <a:p>
          <a:pPr rtl="0" latinLnBrk="1"/>
          <a:r>
            <a:rPr lang="ko-KR" sz="1400" b="1" dirty="0" smtClean="0">
              <a:solidFill>
                <a:srgbClr val="002060"/>
              </a:solidFill>
            </a:rPr>
            <a:t>청으로 바뀐 뒤에도 동일</a:t>
          </a:r>
          <a:endParaRPr lang="en-US" sz="1400" b="1" dirty="0">
            <a:solidFill>
              <a:srgbClr val="002060"/>
            </a:solidFill>
          </a:endParaRPr>
        </a:p>
      </dgm:t>
    </dgm:pt>
    <dgm:pt modelId="{5ED3153A-9564-43D5-BA40-8AB18D751073}" type="parTrans" cxnId="{1811616A-8D81-4A00-BAC3-5DB22C76F033}">
      <dgm:prSet/>
      <dgm:spPr/>
      <dgm:t>
        <a:bodyPr/>
        <a:lstStyle/>
        <a:p>
          <a:pPr latinLnBrk="1"/>
          <a:endParaRPr lang="ko-KR" altLang="en-US" sz="1400" b="1">
            <a:solidFill>
              <a:srgbClr val="002060"/>
            </a:solidFill>
          </a:endParaRPr>
        </a:p>
      </dgm:t>
    </dgm:pt>
    <dgm:pt modelId="{EED1CD01-A7EC-4935-94B0-630F79490939}" type="sibTrans" cxnId="{1811616A-8D81-4A00-BAC3-5DB22C76F033}">
      <dgm:prSet/>
      <dgm:spPr/>
      <dgm:t>
        <a:bodyPr/>
        <a:lstStyle/>
        <a:p>
          <a:pPr latinLnBrk="1"/>
          <a:endParaRPr lang="ko-KR" altLang="en-US" sz="1400" b="1">
            <a:solidFill>
              <a:srgbClr val="002060"/>
            </a:solidFill>
          </a:endParaRPr>
        </a:p>
      </dgm:t>
    </dgm:pt>
    <dgm:pt modelId="{F8385120-FC37-42CA-9348-69ADE8CDFB6F}">
      <dgm:prSet custT="1"/>
      <dgm:spPr/>
      <dgm:t>
        <a:bodyPr/>
        <a:lstStyle/>
        <a:p>
          <a:pPr rtl="0" latinLnBrk="1"/>
          <a:r>
            <a:rPr lang="ko-KR" sz="1400" b="1" dirty="0" smtClean="0">
              <a:solidFill>
                <a:srgbClr val="002060"/>
              </a:solidFill>
            </a:rPr>
            <a:t>하지만 </a:t>
          </a:r>
          <a:r>
            <a:rPr lang="ko-KR" sz="1400" b="1" dirty="0" err="1" smtClean="0">
              <a:solidFill>
                <a:srgbClr val="002060"/>
              </a:solidFill>
            </a:rPr>
            <a:t>히라토</a:t>
          </a:r>
          <a:r>
            <a:rPr lang="en-US" sz="1400" b="1" dirty="0" smtClean="0">
              <a:solidFill>
                <a:srgbClr val="002060"/>
              </a:solidFill>
            </a:rPr>
            <a:t>,</a:t>
          </a:r>
          <a:r>
            <a:rPr lang="ko-KR" sz="1400" b="1" dirty="0" smtClean="0">
              <a:solidFill>
                <a:srgbClr val="002060"/>
              </a:solidFill>
            </a:rPr>
            <a:t> </a:t>
          </a:r>
          <a:r>
            <a:rPr lang="ko-KR" sz="1400" b="1" dirty="0" err="1" smtClean="0">
              <a:solidFill>
                <a:srgbClr val="002060"/>
              </a:solidFill>
            </a:rPr>
            <a:t>나가사키에서</a:t>
          </a:r>
          <a:r>
            <a:rPr lang="ko-KR" sz="1400" b="1" dirty="0" smtClean="0">
              <a:solidFill>
                <a:srgbClr val="002060"/>
              </a:solidFill>
            </a:rPr>
            <a:t> 상인을 통한 중국과의 무역이 있었다</a:t>
          </a:r>
          <a:r>
            <a:rPr lang="en-US" sz="1400" b="1" dirty="0" smtClean="0">
              <a:solidFill>
                <a:srgbClr val="002060"/>
              </a:solidFill>
            </a:rPr>
            <a:t>.</a:t>
          </a:r>
          <a:endParaRPr lang="ko-KR" sz="1400" b="1" dirty="0">
            <a:solidFill>
              <a:srgbClr val="002060"/>
            </a:solidFill>
          </a:endParaRPr>
        </a:p>
      </dgm:t>
    </dgm:pt>
    <dgm:pt modelId="{C14EB4A2-F9CA-470A-8DDF-47944F492DDD}" type="parTrans" cxnId="{743CF4A0-F7C6-479A-8172-E251C7438BF5}">
      <dgm:prSet/>
      <dgm:spPr/>
      <dgm:t>
        <a:bodyPr/>
        <a:lstStyle/>
        <a:p>
          <a:pPr latinLnBrk="1"/>
          <a:endParaRPr lang="ko-KR" altLang="en-US" sz="1400" b="1">
            <a:solidFill>
              <a:srgbClr val="002060"/>
            </a:solidFill>
          </a:endParaRPr>
        </a:p>
      </dgm:t>
    </dgm:pt>
    <dgm:pt modelId="{AB0FFF40-BC7C-4803-A9AC-B7BB62F0EB7C}" type="sibTrans" cxnId="{743CF4A0-F7C6-479A-8172-E251C7438BF5}">
      <dgm:prSet/>
      <dgm:spPr/>
      <dgm:t>
        <a:bodyPr/>
        <a:lstStyle/>
        <a:p>
          <a:pPr latinLnBrk="1"/>
          <a:endParaRPr lang="ko-KR" altLang="en-US" sz="1400" b="1">
            <a:solidFill>
              <a:srgbClr val="002060"/>
            </a:solidFill>
          </a:endParaRPr>
        </a:p>
      </dgm:t>
    </dgm:pt>
    <dgm:pt modelId="{BE76C9B9-FD3C-4B8A-A467-D04DCD8C0BFD}" type="pres">
      <dgm:prSet presAssocID="{E2955FC1-116A-4A36-B3C3-82D4E15F8110}" presName="CompostProcess" presStyleCnt="0">
        <dgm:presLayoutVars>
          <dgm:dir/>
          <dgm:resizeHandles val="exact"/>
        </dgm:presLayoutVars>
      </dgm:prSet>
      <dgm:spPr/>
    </dgm:pt>
    <dgm:pt modelId="{D0A2531C-1987-4A4D-806B-E6A3EE380540}" type="pres">
      <dgm:prSet presAssocID="{E2955FC1-116A-4A36-B3C3-82D4E15F8110}" presName="arrow" presStyleLbl="bgShp" presStyleIdx="0" presStyleCnt="1"/>
      <dgm:spPr/>
    </dgm:pt>
    <dgm:pt modelId="{3A7A85B0-CCDE-4026-8316-B33124B9C8AC}" type="pres">
      <dgm:prSet presAssocID="{E2955FC1-116A-4A36-B3C3-82D4E15F8110}" presName="linearProcess" presStyleCnt="0"/>
      <dgm:spPr/>
    </dgm:pt>
    <dgm:pt modelId="{1B977A65-5310-4F0F-B4FC-2D2CB9A74786}" type="pres">
      <dgm:prSet presAssocID="{2B95A808-628A-4B17-B385-497E6F071EE1}" presName="textNode" presStyleLbl="node1" presStyleIdx="0" presStyleCnt="5">
        <dgm:presLayoutVars>
          <dgm:bulletEnabled val="1"/>
        </dgm:presLayoutVars>
      </dgm:prSet>
      <dgm:spPr/>
    </dgm:pt>
    <dgm:pt modelId="{674FF6FC-0C7E-4224-B228-38030EED505A}" type="pres">
      <dgm:prSet presAssocID="{4C3DAB57-E3C0-4763-98A3-82CDAC574EC3}" presName="sibTrans" presStyleCnt="0"/>
      <dgm:spPr/>
    </dgm:pt>
    <dgm:pt modelId="{34606A73-989D-4EDC-B2E3-B470F30BAC4B}" type="pres">
      <dgm:prSet presAssocID="{A7F90665-CF5C-4827-A248-FC52275BDA78}" presName="textNode" presStyleLbl="node1" presStyleIdx="1" presStyleCnt="5">
        <dgm:presLayoutVars>
          <dgm:bulletEnabled val="1"/>
        </dgm:presLayoutVars>
      </dgm:prSet>
      <dgm:spPr/>
    </dgm:pt>
    <dgm:pt modelId="{0BBFA37A-CFEA-4626-BF18-E42F7F9E39B2}" type="pres">
      <dgm:prSet presAssocID="{2723CFF3-2D95-49E9-9483-225C695D9220}" presName="sibTrans" presStyleCnt="0"/>
      <dgm:spPr/>
    </dgm:pt>
    <dgm:pt modelId="{2B18EFFB-3DDD-4F0A-BFEC-BBC9A26EC2E2}" type="pres">
      <dgm:prSet presAssocID="{CE407C5F-0CCB-4CF2-986E-1D372F40A0DD}" presName="textNode" presStyleLbl="node1" presStyleIdx="2" presStyleCnt="5">
        <dgm:presLayoutVars>
          <dgm:bulletEnabled val="1"/>
        </dgm:presLayoutVars>
      </dgm:prSet>
      <dgm:spPr/>
    </dgm:pt>
    <dgm:pt modelId="{579E55FC-8DDA-4BF7-85A8-DD7ABE43DBED}" type="pres">
      <dgm:prSet presAssocID="{73E175F7-F1B0-4102-8456-9506F13BAE54}" presName="sibTrans" presStyleCnt="0"/>
      <dgm:spPr/>
    </dgm:pt>
    <dgm:pt modelId="{420590BF-642E-44E2-AF03-09E3A31D112E}" type="pres">
      <dgm:prSet presAssocID="{5B40E0AA-6C4F-4097-880B-512A05BCFD00}" presName="textNode" presStyleLbl="node1" presStyleIdx="3" presStyleCnt="5">
        <dgm:presLayoutVars>
          <dgm:bulletEnabled val="1"/>
        </dgm:presLayoutVars>
      </dgm:prSet>
      <dgm:spPr/>
    </dgm:pt>
    <dgm:pt modelId="{BEE4CE6B-7BB7-4913-87C0-06C2E37E826A}" type="pres">
      <dgm:prSet presAssocID="{EED1CD01-A7EC-4935-94B0-630F79490939}" presName="sibTrans" presStyleCnt="0"/>
      <dgm:spPr/>
    </dgm:pt>
    <dgm:pt modelId="{94E1F663-3BDE-4C48-9883-5C6F62B0084D}" type="pres">
      <dgm:prSet presAssocID="{F8385120-FC37-42CA-9348-69ADE8CDFB6F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01548D52-D2B1-4709-8115-5AA3C9248D5E}" type="presOf" srcId="{F8385120-FC37-42CA-9348-69ADE8CDFB6F}" destId="{94E1F663-3BDE-4C48-9883-5C6F62B0084D}" srcOrd="0" destOrd="0" presId="urn:microsoft.com/office/officeart/2005/8/layout/hProcess9"/>
    <dgm:cxn modelId="{B46EA37D-3CA3-4C27-A35B-D6CF7E102292}" type="presOf" srcId="{A7F90665-CF5C-4827-A248-FC52275BDA78}" destId="{34606A73-989D-4EDC-B2E3-B470F30BAC4B}" srcOrd="0" destOrd="0" presId="urn:microsoft.com/office/officeart/2005/8/layout/hProcess9"/>
    <dgm:cxn modelId="{1811616A-8D81-4A00-BAC3-5DB22C76F033}" srcId="{E2955FC1-116A-4A36-B3C3-82D4E15F8110}" destId="{5B40E0AA-6C4F-4097-880B-512A05BCFD00}" srcOrd="3" destOrd="0" parTransId="{5ED3153A-9564-43D5-BA40-8AB18D751073}" sibTransId="{EED1CD01-A7EC-4935-94B0-630F79490939}"/>
    <dgm:cxn modelId="{B953E735-1557-4CDC-9481-E665A46106E7}" type="presOf" srcId="{5B40E0AA-6C4F-4097-880B-512A05BCFD00}" destId="{420590BF-642E-44E2-AF03-09E3A31D112E}" srcOrd="0" destOrd="0" presId="urn:microsoft.com/office/officeart/2005/8/layout/hProcess9"/>
    <dgm:cxn modelId="{208F8226-1379-41B6-9135-4114BF68EB06}" srcId="{E2955FC1-116A-4A36-B3C3-82D4E15F8110}" destId="{A7F90665-CF5C-4827-A248-FC52275BDA78}" srcOrd="1" destOrd="0" parTransId="{F0E49D4D-4946-43A4-B1F1-DC396CADE888}" sibTransId="{2723CFF3-2D95-49E9-9483-225C695D9220}"/>
    <dgm:cxn modelId="{F5A541E0-FB37-4CB6-953E-626FA16B4647}" type="presOf" srcId="{2B95A808-628A-4B17-B385-497E6F071EE1}" destId="{1B977A65-5310-4F0F-B4FC-2D2CB9A74786}" srcOrd="0" destOrd="0" presId="urn:microsoft.com/office/officeart/2005/8/layout/hProcess9"/>
    <dgm:cxn modelId="{743CF4A0-F7C6-479A-8172-E251C7438BF5}" srcId="{E2955FC1-116A-4A36-B3C3-82D4E15F8110}" destId="{F8385120-FC37-42CA-9348-69ADE8CDFB6F}" srcOrd="4" destOrd="0" parTransId="{C14EB4A2-F9CA-470A-8DDF-47944F492DDD}" sibTransId="{AB0FFF40-BC7C-4803-A9AC-B7BB62F0EB7C}"/>
    <dgm:cxn modelId="{C1824DA5-5D30-4D0E-AB3A-7BDC3398B265}" srcId="{E2955FC1-116A-4A36-B3C3-82D4E15F8110}" destId="{CE407C5F-0CCB-4CF2-986E-1D372F40A0DD}" srcOrd="2" destOrd="0" parTransId="{F5268964-3FE6-425C-836F-FC2FFF129DCD}" sibTransId="{73E175F7-F1B0-4102-8456-9506F13BAE54}"/>
    <dgm:cxn modelId="{9E53920F-6FDA-4A7D-88C5-B9FCCC9F7028}" type="presOf" srcId="{CE407C5F-0CCB-4CF2-986E-1D372F40A0DD}" destId="{2B18EFFB-3DDD-4F0A-BFEC-BBC9A26EC2E2}" srcOrd="0" destOrd="0" presId="urn:microsoft.com/office/officeart/2005/8/layout/hProcess9"/>
    <dgm:cxn modelId="{6B58F624-567D-461F-8F8E-9C16D7F447B1}" type="presOf" srcId="{E2955FC1-116A-4A36-B3C3-82D4E15F8110}" destId="{BE76C9B9-FD3C-4B8A-A467-D04DCD8C0BFD}" srcOrd="0" destOrd="0" presId="urn:microsoft.com/office/officeart/2005/8/layout/hProcess9"/>
    <dgm:cxn modelId="{7FFB916A-4BA2-4E68-B9A5-6B67DB02EE23}" srcId="{E2955FC1-116A-4A36-B3C3-82D4E15F8110}" destId="{2B95A808-628A-4B17-B385-497E6F071EE1}" srcOrd="0" destOrd="0" parTransId="{8CDF22A9-7AAB-40D6-9B0E-41492EEC78CC}" sibTransId="{4C3DAB57-E3C0-4763-98A3-82CDAC574EC3}"/>
    <dgm:cxn modelId="{AAD8D2EB-0262-4673-B0A5-3143430C3FAF}" type="presParOf" srcId="{BE76C9B9-FD3C-4B8A-A467-D04DCD8C0BFD}" destId="{D0A2531C-1987-4A4D-806B-E6A3EE380540}" srcOrd="0" destOrd="0" presId="urn:microsoft.com/office/officeart/2005/8/layout/hProcess9"/>
    <dgm:cxn modelId="{FD82CDCB-8E5F-4427-A7F0-EC9726762C1E}" type="presParOf" srcId="{BE76C9B9-FD3C-4B8A-A467-D04DCD8C0BFD}" destId="{3A7A85B0-CCDE-4026-8316-B33124B9C8AC}" srcOrd="1" destOrd="0" presId="urn:microsoft.com/office/officeart/2005/8/layout/hProcess9"/>
    <dgm:cxn modelId="{8A49FFF2-36B1-466D-B3E0-8E52E378DE95}" type="presParOf" srcId="{3A7A85B0-CCDE-4026-8316-B33124B9C8AC}" destId="{1B977A65-5310-4F0F-B4FC-2D2CB9A74786}" srcOrd="0" destOrd="0" presId="urn:microsoft.com/office/officeart/2005/8/layout/hProcess9"/>
    <dgm:cxn modelId="{731011F9-E171-4CDF-B762-22B3EE3608FC}" type="presParOf" srcId="{3A7A85B0-CCDE-4026-8316-B33124B9C8AC}" destId="{674FF6FC-0C7E-4224-B228-38030EED505A}" srcOrd="1" destOrd="0" presId="urn:microsoft.com/office/officeart/2005/8/layout/hProcess9"/>
    <dgm:cxn modelId="{D995204C-18BF-4EC5-A5F7-8ADEF10C7390}" type="presParOf" srcId="{3A7A85B0-CCDE-4026-8316-B33124B9C8AC}" destId="{34606A73-989D-4EDC-B2E3-B470F30BAC4B}" srcOrd="2" destOrd="0" presId="urn:microsoft.com/office/officeart/2005/8/layout/hProcess9"/>
    <dgm:cxn modelId="{57E9949A-0C3A-4C7F-936A-B47833A4274B}" type="presParOf" srcId="{3A7A85B0-CCDE-4026-8316-B33124B9C8AC}" destId="{0BBFA37A-CFEA-4626-BF18-E42F7F9E39B2}" srcOrd="3" destOrd="0" presId="urn:microsoft.com/office/officeart/2005/8/layout/hProcess9"/>
    <dgm:cxn modelId="{93DE37E1-1DC5-4F9C-8F86-103D2C330329}" type="presParOf" srcId="{3A7A85B0-CCDE-4026-8316-B33124B9C8AC}" destId="{2B18EFFB-3DDD-4F0A-BFEC-BBC9A26EC2E2}" srcOrd="4" destOrd="0" presId="urn:microsoft.com/office/officeart/2005/8/layout/hProcess9"/>
    <dgm:cxn modelId="{E50C1736-F7E5-4C3A-8CC5-2B18D122FC95}" type="presParOf" srcId="{3A7A85B0-CCDE-4026-8316-B33124B9C8AC}" destId="{579E55FC-8DDA-4BF7-85A8-DD7ABE43DBED}" srcOrd="5" destOrd="0" presId="urn:microsoft.com/office/officeart/2005/8/layout/hProcess9"/>
    <dgm:cxn modelId="{61C667AD-0D12-4591-8A6D-13248DA5C57F}" type="presParOf" srcId="{3A7A85B0-CCDE-4026-8316-B33124B9C8AC}" destId="{420590BF-642E-44E2-AF03-09E3A31D112E}" srcOrd="6" destOrd="0" presId="urn:microsoft.com/office/officeart/2005/8/layout/hProcess9"/>
    <dgm:cxn modelId="{7944050C-036A-4844-B8CE-3F1C9BDB0FF9}" type="presParOf" srcId="{3A7A85B0-CCDE-4026-8316-B33124B9C8AC}" destId="{BEE4CE6B-7BB7-4913-87C0-06C2E37E826A}" srcOrd="7" destOrd="0" presId="urn:microsoft.com/office/officeart/2005/8/layout/hProcess9"/>
    <dgm:cxn modelId="{50EC7D5D-0FFA-4756-B075-33854BA08D6B}" type="presParOf" srcId="{3A7A85B0-CCDE-4026-8316-B33124B9C8AC}" destId="{94E1F663-3BDE-4C48-9883-5C6F62B0084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C0D906C-1B2F-495E-8A1B-7ACFFF20F1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04BDB62-AD54-42BA-A672-34464B972D43}">
      <dgm:prSet custT="1"/>
      <dgm:spPr/>
      <dgm:t>
        <a:bodyPr/>
        <a:lstStyle/>
        <a:p>
          <a:pPr rtl="0" latinLnBrk="1"/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1) 17</a:t>
          </a:r>
          <a:r>
            <a:rPr lang="ko-KR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세기의 급속한 발전</a:t>
          </a:r>
          <a:endParaRPr lang="en-US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206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E3A4693-452B-459B-808F-635BB5899C02}" type="parTrans" cxnId="{684AE86F-5667-4B15-A673-E4FDAA767353}">
      <dgm:prSet/>
      <dgm:spPr/>
      <dgm:t>
        <a:bodyPr/>
        <a:lstStyle/>
        <a:p>
          <a:pPr latinLnBrk="1"/>
          <a:endParaRPr lang="ko-KR" altLang="en-US" sz="16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FD6D743-B419-4315-9DC0-70C13FDC1533}" type="sibTrans" cxnId="{684AE86F-5667-4B15-A673-E4FDAA767353}">
      <dgm:prSet/>
      <dgm:spPr/>
      <dgm:t>
        <a:bodyPr/>
        <a:lstStyle/>
        <a:p>
          <a:pPr latinLnBrk="1"/>
          <a:endParaRPr lang="ko-KR" altLang="en-US" sz="16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BA2A91E0-0D31-4EAA-9DF3-D804BA7B8BCF}">
      <dgm:prSet custT="1"/>
      <dgm:spPr/>
      <dgm:t>
        <a:bodyPr/>
        <a:lstStyle/>
        <a:p>
          <a:pPr rtl="0" latinLnBrk="1"/>
          <a:r>
            <a:rPr lang="ko-KR" sz="16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에도시대가</a:t>
          </a:r>
          <a:r>
            <a:rPr lang="ko-KR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되어 전란이 없는 평화가 지속되자 농업이 발</a:t>
          </a:r>
          <a:r>
            <a:rPr lang="ko-KR" altLang="en-US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달</a:t>
          </a:r>
          <a:r>
            <a:rPr lang="ko-KR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하게 되었다</a:t>
          </a:r>
          <a:r>
            <a:rPr lang="en-US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.</a:t>
          </a:r>
          <a:endParaRPr lang="ko-KR" sz="1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A00A9C7-4B5C-48FD-9651-19F3A65803E8}" type="parTrans" cxnId="{3765D744-CF03-4FE8-906C-BA2EE1DB8EF1}">
      <dgm:prSet/>
      <dgm:spPr/>
      <dgm:t>
        <a:bodyPr/>
        <a:lstStyle/>
        <a:p>
          <a:pPr latinLnBrk="1"/>
          <a:endParaRPr lang="ko-KR" altLang="en-US" sz="16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BB5E9918-E6C8-4341-9CBE-BBF12CDFC989}" type="sibTrans" cxnId="{3765D744-CF03-4FE8-906C-BA2EE1DB8EF1}">
      <dgm:prSet/>
      <dgm:spPr/>
      <dgm:t>
        <a:bodyPr/>
        <a:lstStyle/>
        <a:p>
          <a:pPr latinLnBrk="1"/>
          <a:endParaRPr lang="ko-KR" altLang="en-US" sz="16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EB0607F-C8F3-424E-94C7-D15C19E79ED4}">
      <dgm:prSet custT="1"/>
      <dgm:spPr/>
      <dgm:t>
        <a:bodyPr/>
        <a:lstStyle/>
        <a:p>
          <a:pPr rtl="0" latinLnBrk="1"/>
          <a:r>
            <a:rPr lang="ko-KR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농민은 황무지를 개간하여 전답을 넓히고</a:t>
          </a:r>
          <a:r>
            <a:rPr lang="en-US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, </a:t>
          </a:r>
          <a:r>
            <a:rPr lang="ko-KR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농구를 개량</a:t>
          </a:r>
          <a:r>
            <a:rPr lang="en-US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, </a:t>
          </a:r>
          <a:r>
            <a:rPr lang="ko-KR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재배작물 종류의 다양화</a:t>
          </a:r>
          <a:r>
            <a:rPr lang="en-US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,</a:t>
          </a:r>
          <a:r>
            <a:rPr lang="ko-KR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각지의 특산물을 상인에게 팔아 부농이 되는 자도 있었음</a:t>
          </a:r>
          <a:r>
            <a:rPr lang="en-US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.</a:t>
          </a:r>
          <a:endParaRPr lang="ko-KR" sz="1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A0C3C93-1E74-444A-BF2D-92917E74DC60}" type="parTrans" cxnId="{72EBC491-303C-4AB1-AF0D-B20D97B32B5A}">
      <dgm:prSet/>
      <dgm:spPr/>
      <dgm:t>
        <a:bodyPr/>
        <a:lstStyle/>
        <a:p>
          <a:pPr latinLnBrk="1"/>
          <a:endParaRPr lang="ko-KR" altLang="en-US" sz="16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37F4639-E36D-4370-95DE-43732A6C8C92}" type="sibTrans" cxnId="{72EBC491-303C-4AB1-AF0D-B20D97B32B5A}">
      <dgm:prSet/>
      <dgm:spPr/>
      <dgm:t>
        <a:bodyPr/>
        <a:lstStyle/>
        <a:p>
          <a:pPr latinLnBrk="1"/>
          <a:endParaRPr lang="ko-KR" altLang="en-US" sz="16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B233A36-1D79-4A8B-A3E6-597477349A4C}">
      <dgm:prSet custT="1"/>
      <dgm:spPr/>
      <dgm:t>
        <a:bodyPr/>
        <a:lstStyle/>
        <a:p>
          <a:pPr rtl="0" latinLnBrk="1"/>
          <a:r>
            <a:rPr lang="ko-KR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더불어 수공업도 발달</a:t>
          </a:r>
          <a:r>
            <a:rPr lang="en-US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.</a:t>
          </a:r>
          <a:endParaRPr lang="ko-KR" sz="1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8AE838C-4849-47AD-BECF-CC015025EDBB}" type="parTrans" cxnId="{76706E0A-0D35-4E81-B415-D78F86966FCF}">
      <dgm:prSet/>
      <dgm:spPr/>
      <dgm:t>
        <a:bodyPr/>
        <a:lstStyle/>
        <a:p>
          <a:pPr latinLnBrk="1"/>
          <a:endParaRPr lang="ko-KR" altLang="en-US" sz="16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936ABA0-7BFE-4318-A9FA-E9C3860FAD06}" type="sibTrans" cxnId="{76706E0A-0D35-4E81-B415-D78F86966FCF}">
      <dgm:prSet/>
      <dgm:spPr/>
      <dgm:t>
        <a:bodyPr/>
        <a:lstStyle/>
        <a:p>
          <a:pPr latinLnBrk="1"/>
          <a:endParaRPr lang="ko-KR" altLang="en-US" sz="16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179B677-C6BE-4794-8B23-23402C28BA3E}">
      <dgm:prSet custT="1"/>
      <dgm:spPr/>
      <dgm:t>
        <a:bodyPr/>
        <a:lstStyle/>
        <a:p>
          <a:pPr rtl="0" latinLnBrk="1"/>
          <a:r>
            <a:rPr lang="ko-KR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산업의 발달</a:t>
          </a:r>
          <a:r>
            <a:rPr lang="en-US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,</a:t>
          </a:r>
          <a:r>
            <a:rPr lang="ko-KR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ko-KR" sz="16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산킨코타이의</a:t>
          </a:r>
          <a:r>
            <a:rPr lang="ko-KR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영향으로 도로교통이 발달</a:t>
          </a:r>
          <a:r>
            <a:rPr lang="en-US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.</a:t>
          </a:r>
          <a:endParaRPr lang="ko-KR" sz="1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3C9ED14-41A4-4901-95D3-6BB5EA2571F2}" type="parTrans" cxnId="{ACF3222D-B538-4E27-8AD5-30016CA7EF3C}">
      <dgm:prSet/>
      <dgm:spPr/>
      <dgm:t>
        <a:bodyPr/>
        <a:lstStyle/>
        <a:p>
          <a:pPr latinLnBrk="1"/>
          <a:endParaRPr lang="ko-KR" altLang="en-US" sz="16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B977A49-42EB-472B-B479-BE57A16BE78E}" type="sibTrans" cxnId="{ACF3222D-B538-4E27-8AD5-30016CA7EF3C}">
      <dgm:prSet/>
      <dgm:spPr/>
      <dgm:t>
        <a:bodyPr/>
        <a:lstStyle/>
        <a:p>
          <a:pPr latinLnBrk="1"/>
          <a:endParaRPr lang="ko-KR" altLang="en-US" sz="16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AE5B52C-6D49-4172-B861-2592F687A890}">
      <dgm:prSet custT="1"/>
      <dgm:spPr/>
      <dgm:t>
        <a:bodyPr/>
        <a:lstStyle/>
        <a:p>
          <a:pPr rtl="0" latinLnBrk="1"/>
          <a:r>
            <a:rPr lang="ko-KR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대량의 물자를 수송할 때 배를 이용하게 되어 항로도 발달</a:t>
          </a:r>
          <a:r>
            <a:rPr lang="en-US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.</a:t>
          </a:r>
          <a:endParaRPr lang="ko-KR" sz="1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7A2512E-4DD6-4056-AC32-75DFCD984E08}" type="parTrans" cxnId="{9D316F92-0C34-4A8C-A2C0-30B3C30560A7}">
      <dgm:prSet/>
      <dgm:spPr/>
      <dgm:t>
        <a:bodyPr/>
        <a:lstStyle/>
        <a:p>
          <a:pPr latinLnBrk="1"/>
          <a:endParaRPr lang="ko-KR" altLang="en-US" sz="16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393F231-96F6-4510-9A55-AA98EE6A313D}" type="sibTrans" cxnId="{9D316F92-0C34-4A8C-A2C0-30B3C30560A7}">
      <dgm:prSet/>
      <dgm:spPr/>
      <dgm:t>
        <a:bodyPr/>
        <a:lstStyle/>
        <a:p>
          <a:pPr latinLnBrk="1"/>
          <a:endParaRPr lang="ko-KR" altLang="en-US" sz="1600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8EE2C13-EA71-4BF9-AEF3-C7951BBC2CE6}" type="pres">
      <dgm:prSet presAssocID="{AC0D906C-1B2F-495E-8A1B-7ACFFF20F11C}" presName="Name0" presStyleCnt="0">
        <dgm:presLayoutVars>
          <dgm:dir/>
          <dgm:animLvl val="lvl"/>
          <dgm:resizeHandles val="exact"/>
        </dgm:presLayoutVars>
      </dgm:prSet>
      <dgm:spPr/>
    </dgm:pt>
    <dgm:pt modelId="{AA846E1F-F58C-4EF9-B162-85A30929A5E1}" type="pres">
      <dgm:prSet presAssocID="{304BDB62-AD54-42BA-A672-34464B972D43}" presName="linNode" presStyleCnt="0"/>
      <dgm:spPr/>
    </dgm:pt>
    <dgm:pt modelId="{B55E991E-54E7-4B12-9A2D-5687022FF8DE}" type="pres">
      <dgm:prSet presAssocID="{304BDB62-AD54-42BA-A672-34464B972D43}" presName="parentText" presStyleLbl="node1" presStyleIdx="0" presStyleCnt="6" custScaleX="277497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4D9BD57-4A18-4A56-BD42-FC5599FAE20C}" type="pres">
      <dgm:prSet presAssocID="{7FD6D743-B419-4315-9DC0-70C13FDC1533}" presName="sp" presStyleCnt="0"/>
      <dgm:spPr/>
    </dgm:pt>
    <dgm:pt modelId="{97ED978D-8F6A-42BF-B0A8-864E56AB9966}" type="pres">
      <dgm:prSet presAssocID="{BA2A91E0-0D31-4EAA-9DF3-D804BA7B8BCF}" presName="linNode" presStyleCnt="0"/>
      <dgm:spPr/>
    </dgm:pt>
    <dgm:pt modelId="{DAF51FF0-27F1-470D-BB29-E52AAAB44220}" type="pres">
      <dgm:prSet presAssocID="{BA2A91E0-0D31-4EAA-9DF3-D804BA7B8BCF}" presName="parentText" presStyleLbl="node1" presStyleIdx="1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4BC4CCC-EB07-4235-ABF9-D870457015CB}" type="pres">
      <dgm:prSet presAssocID="{BB5E9918-E6C8-4341-9CBE-BBF12CDFC989}" presName="sp" presStyleCnt="0"/>
      <dgm:spPr/>
    </dgm:pt>
    <dgm:pt modelId="{67F00B5A-9838-4A93-8184-11D01FD0ECB8}" type="pres">
      <dgm:prSet presAssocID="{1EB0607F-C8F3-424E-94C7-D15C19E79ED4}" presName="linNode" presStyleCnt="0"/>
      <dgm:spPr/>
    </dgm:pt>
    <dgm:pt modelId="{3A85FFC2-0D28-4DF9-BBC9-ED74CBE7CD98}" type="pres">
      <dgm:prSet presAssocID="{1EB0607F-C8F3-424E-94C7-D15C19E79ED4}" presName="parentText" presStyleLbl="node1" presStyleIdx="2" presStyleCnt="6" custScaleX="277778">
        <dgm:presLayoutVars>
          <dgm:chMax val="1"/>
          <dgm:bulletEnabled val="1"/>
        </dgm:presLayoutVars>
      </dgm:prSet>
      <dgm:spPr/>
    </dgm:pt>
    <dgm:pt modelId="{4CEDBC00-75B5-4BD6-B280-D18A51EA0103}" type="pres">
      <dgm:prSet presAssocID="{237F4639-E36D-4370-95DE-43732A6C8C92}" presName="sp" presStyleCnt="0"/>
      <dgm:spPr/>
    </dgm:pt>
    <dgm:pt modelId="{0282703C-51CA-450B-84AE-F3E946345AFC}" type="pres">
      <dgm:prSet presAssocID="{2B233A36-1D79-4A8B-A3E6-597477349A4C}" presName="linNode" presStyleCnt="0"/>
      <dgm:spPr/>
    </dgm:pt>
    <dgm:pt modelId="{6C05B179-351C-418D-8AF2-E20616EA8F59}" type="pres">
      <dgm:prSet presAssocID="{2B233A36-1D79-4A8B-A3E6-597477349A4C}" presName="parentText" presStyleLbl="node1" presStyleIdx="3" presStyleCnt="6" custScaleX="277778">
        <dgm:presLayoutVars>
          <dgm:chMax val="1"/>
          <dgm:bulletEnabled val="1"/>
        </dgm:presLayoutVars>
      </dgm:prSet>
      <dgm:spPr/>
    </dgm:pt>
    <dgm:pt modelId="{DB8FFA4C-CD38-4B5A-A3AB-1D9BA8238E75}" type="pres">
      <dgm:prSet presAssocID="{4936ABA0-7BFE-4318-A9FA-E9C3860FAD06}" presName="sp" presStyleCnt="0"/>
      <dgm:spPr/>
    </dgm:pt>
    <dgm:pt modelId="{0F195661-C492-4909-AA61-CD0F797D7F8D}" type="pres">
      <dgm:prSet presAssocID="{7179B677-C6BE-4794-8B23-23402C28BA3E}" presName="linNode" presStyleCnt="0"/>
      <dgm:spPr/>
    </dgm:pt>
    <dgm:pt modelId="{DCC645D7-69C3-4704-89CD-CA21229A1E17}" type="pres">
      <dgm:prSet presAssocID="{7179B677-C6BE-4794-8B23-23402C28BA3E}" presName="parentText" presStyleLbl="node1" presStyleIdx="4" presStyleCnt="6" custScaleX="277778">
        <dgm:presLayoutVars>
          <dgm:chMax val="1"/>
          <dgm:bulletEnabled val="1"/>
        </dgm:presLayoutVars>
      </dgm:prSet>
      <dgm:spPr/>
    </dgm:pt>
    <dgm:pt modelId="{DEA89187-4EC1-4178-B149-1F31BFE86168}" type="pres">
      <dgm:prSet presAssocID="{EB977A49-42EB-472B-B479-BE57A16BE78E}" presName="sp" presStyleCnt="0"/>
      <dgm:spPr/>
    </dgm:pt>
    <dgm:pt modelId="{32B70038-DFAB-430F-88E0-F8C885E386E3}" type="pres">
      <dgm:prSet presAssocID="{8AE5B52C-6D49-4172-B861-2592F687A890}" presName="linNode" presStyleCnt="0"/>
      <dgm:spPr/>
    </dgm:pt>
    <dgm:pt modelId="{125B42E5-7C5C-4D21-9560-D08641D9D8AA}" type="pres">
      <dgm:prSet presAssocID="{8AE5B52C-6D49-4172-B861-2592F687A890}" presName="parentText" presStyleLbl="node1" presStyleIdx="5" presStyleCnt="6" custScaleX="277778">
        <dgm:presLayoutVars>
          <dgm:chMax val="1"/>
          <dgm:bulletEnabled val="1"/>
        </dgm:presLayoutVars>
      </dgm:prSet>
      <dgm:spPr/>
    </dgm:pt>
  </dgm:ptLst>
  <dgm:cxnLst>
    <dgm:cxn modelId="{72EBC491-303C-4AB1-AF0D-B20D97B32B5A}" srcId="{AC0D906C-1B2F-495E-8A1B-7ACFFF20F11C}" destId="{1EB0607F-C8F3-424E-94C7-D15C19E79ED4}" srcOrd="2" destOrd="0" parTransId="{7A0C3C93-1E74-444A-BF2D-92917E74DC60}" sibTransId="{237F4639-E36D-4370-95DE-43732A6C8C92}"/>
    <dgm:cxn modelId="{15DE6F87-76DE-4833-A9E7-7AD7759306A3}" type="presOf" srcId="{7179B677-C6BE-4794-8B23-23402C28BA3E}" destId="{DCC645D7-69C3-4704-89CD-CA21229A1E17}" srcOrd="0" destOrd="0" presId="urn:microsoft.com/office/officeart/2005/8/layout/vList5"/>
    <dgm:cxn modelId="{E446B745-CB89-4F67-9168-F9F6836A810C}" type="presOf" srcId="{8AE5B52C-6D49-4172-B861-2592F687A890}" destId="{125B42E5-7C5C-4D21-9560-D08641D9D8AA}" srcOrd="0" destOrd="0" presId="urn:microsoft.com/office/officeart/2005/8/layout/vList5"/>
    <dgm:cxn modelId="{A421CCC7-D481-48EC-8460-2F1CE06A862D}" type="presOf" srcId="{2B233A36-1D79-4A8B-A3E6-597477349A4C}" destId="{6C05B179-351C-418D-8AF2-E20616EA8F59}" srcOrd="0" destOrd="0" presId="urn:microsoft.com/office/officeart/2005/8/layout/vList5"/>
    <dgm:cxn modelId="{ACF3222D-B538-4E27-8AD5-30016CA7EF3C}" srcId="{AC0D906C-1B2F-495E-8A1B-7ACFFF20F11C}" destId="{7179B677-C6BE-4794-8B23-23402C28BA3E}" srcOrd="4" destOrd="0" parTransId="{A3C9ED14-41A4-4901-95D3-6BB5EA2571F2}" sibTransId="{EB977A49-42EB-472B-B479-BE57A16BE78E}"/>
    <dgm:cxn modelId="{D5B3EA13-8E13-41F7-9A81-35739FE2A907}" type="presOf" srcId="{BA2A91E0-0D31-4EAA-9DF3-D804BA7B8BCF}" destId="{DAF51FF0-27F1-470D-BB29-E52AAAB44220}" srcOrd="0" destOrd="0" presId="urn:microsoft.com/office/officeart/2005/8/layout/vList5"/>
    <dgm:cxn modelId="{FCD65A01-0A1A-4798-9596-EC2CF0C6A12C}" type="presOf" srcId="{1EB0607F-C8F3-424E-94C7-D15C19E79ED4}" destId="{3A85FFC2-0D28-4DF9-BBC9-ED74CBE7CD98}" srcOrd="0" destOrd="0" presId="urn:microsoft.com/office/officeart/2005/8/layout/vList5"/>
    <dgm:cxn modelId="{76706E0A-0D35-4E81-B415-D78F86966FCF}" srcId="{AC0D906C-1B2F-495E-8A1B-7ACFFF20F11C}" destId="{2B233A36-1D79-4A8B-A3E6-597477349A4C}" srcOrd="3" destOrd="0" parTransId="{C8AE838C-4849-47AD-BECF-CC015025EDBB}" sibTransId="{4936ABA0-7BFE-4318-A9FA-E9C3860FAD06}"/>
    <dgm:cxn modelId="{684AE86F-5667-4B15-A673-E4FDAA767353}" srcId="{AC0D906C-1B2F-495E-8A1B-7ACFFF20F11C}" destId="{304BDB62-AD54-42BA-A672-34464B972D43}" srcOrd="0" destOrd="0" parTransId="{3E3A4693-452B-459B-808F-635BB5899C02}" sibTransId="{7FD6D743-B419-4315-9DC0-70C13FDC1533}"/>
    <dgm:cxn modelId="{64215410-459D-48F0-A253-3CA502483972}" type="presOf" srcId="{AC0D906C-1B2F-495E-8A1B-7ACFFF20F11C}" destId="{88EE2C13-EA71-4BF9-AEF3-C7951BBC2CE6}" srcOrd="0" destOrd="0" presId="urn:microsoft.com/office/officeart/2005/8/layout/vList5"/>
    <dgm:cxn modelId="{9D316F92-0C34-4A8C-A2C0-30B3C30560A7}" srcId="{AC0D906C-1B2F-495E-8A1B-7ACFFF20F11C}" destId="{8AE5B52C-6D49-4172-B861-2592F687A890}" srcOrd="5" destOrd="0" parTransId="{97A2512E-4DD6-4056-AC32-75DFCD984E08}" sibTransId="{7393F231-96F6-4510-9A55-AA98EE6A313D}"/>
    <dgm:cxn modelId="{5FA91FA5-D38E-4180-839D-4DB38098CEA2}" type="presOf" srcId="{304BDB62-AD54-42BA-A672-34464B972D43}" destId="{B55E991E-54E7-4B12-9A2D-5687022FF8DE}" srcOrd="0" destOrd="0" presId="urn:microsoft.com/office/officeart/2005/8/layout/vList5"/>
    <dgm:cxn modelId="{3765D744-CF03-4FE8-906C-BA2EE1DB8EF1}" srcId="{AC0D906C-1B2F-495E-8A1B-7ACFFF20F11C}" destId="{BA2A91E0-0D31-4EAA-9DF3-D804BA7B8BCF}" srcOrd="1" destOrd="0" parTransId="{CA00A9C7-4B5C-48FD-9651-19F3A65803E8}" sibTransId="{BB5E9918-E6C8-4341-9CBE-BBF12CDFC989}"/>
    <dgm:cxn modelId="{01AE524C-2A55-4244-8F53-1FE78DC8A23E}" type="presParOf" srcId="{88EE2C13-EA71-4BF9-AEF3-C7951BBC2CE6}" destId="{AA846E1F-F58C-4EF9-B162-85A30929A5E1}" srcOrd="0" destOrd="0" presId="urn:microsoft.com/office/officeart/2005/8/layout/vList5"/>
    <dgm:cxn modelId="{91075F86-D17D-4282-8727-DCD87D03CABA}" type="presParOf" srcId="{AA846E1F-F58C-4EF9-B162-85A30929A5E1}" destId="{B55E991E-54E7-4B12-9A2D-5687022FF8DE}" srcOrd="0" destOrd="0" presId="urn:microsoft.com/office/officeart/2005/8/layout/vList5"/>
    <dgm:cxn modelId="{6F90E6F1-6950-4633-92A9-A4159B728839}" type="presParOf" srcId="{88EE2C13-EA71-4BF9-AEF3-C7951BBC2CE6}" destId="{D4D9BD57-4A18-4A56-BD42-FC5599FAE20C}" srcOrd="1" destOrd="0" presId="urn:microsoft.com/office/officeart/2005/8/layout/vList5"/>
    <dgm:cxn modelId="{502B86A5-ED9B-4A8A-BB6A-883A91097B62}" type="presParOf" srcId="{88EE2C13-EA71-4BF9-AEF3-C7951BBC2CE6}" destId="{97ED978D-8F6A-42BF-B0A8-864E56AB9966}" srcOrd="2" destOrd="0" presId="urn:microsoft.com/office/officeart/2005/8/layout/vList5"/>
    <dgm:cxn modelId="{02D22CC3-0611-415C-8CAC-7B34C8AD87F1}" type="presParOf" srcId="{97ED978D-8F6A-42BF-B0A8-864E56AB9966}" destId="{DAF51FF0-27F1-470D-BB29-E52AAAB44220}" srcOrd="0" destOrd="0" presId="urn:microsoft.com/office/officeart/2005/8/layout/vList5"/>
    <dgm:cxn modelId="{9B022C41-E519-4BF5-9BCC-8C3C06C56AF9}" type="presParOf" srcId="{88EE2C13-EA71-4BF9-AEF3-C7951BBC2CE6}" destId="{D4BC4CCC-EB07-4235-ABF9-D870457015CB}" srcOrd="3" destOrd="0" presId="urn:microsoft.com/office/officeart/2005/8/layout/vList5"/>
    <dgm:cxn modelId="{7F3C43C6-4CA4-4538-981D-03A99AE8050C}" type="presParOf" srcId="{88EE2C13-EA71-4BF9-AEF3-C7951BBC2CE6}" destId="{67F00B5A-9838-4A93-8184-11D01FD0ECB8}" srcOrd="4" destOrd="0" presId="urn:microsoft.com/office/officeart/2005/8/layout/vList5"/>
    <dgm:cxn modelId="{01A6B38F-F4B2-449F-A0A0-F20307A4AE32}" type="presParOf" srcId="{67F00B5A-9838-4A93-8184-11D01FD0ECB8}" destId="{3A85FFC2-0D28-4DF9-BBC9-ED74CBE7CD98}" srcOrd="0" destOrd="0" presId="urn:microsoft.com/office/officeart/2005/8/layout/vList5"/>
    <dgm:cxn modelId="{688FC330-B0CE-4B5F-836B-470D0A2E5FC2}" type="presParOf" srcId="{88EE2C13-EA71-4BF9-AEF3-C7951BBC2CE6}" destId="{4CEDBC00-75B5-4BD6-B280-D18A51EA0103}" srcOrd="5" destOrd="0" presId="urn:microsoft.com/office/officeart/2005/8/layout/vList5"/>
    <dgm:cxn modelId="{ACDDF19C-9039-4E8B-91BD-491B117A0004}" type="presParOf" srcId="{88EE2C13-EA71-4BF9-AEF3-C7951BBC2CE6}" destId="{0282703C-51CA-450B-84AE-F3E946345AFC}" srcOrd="6" destOrd="0" presId="urn:microsoft.com/office/officeart/2005/8/layout/vList5"/>
    <dgm:cxn modelId="{F0A66983-24FC-41D3-AAD5-7E133CA6D4EE}" type="presParOf" srcId="{0282703C-51CA-450B-84AE-F3E946345AFC}" destId="{6C05B179-351C-418D-8AF2-E20616EA8F59}" srcOrd="0" destOrd="0" presId="urn:microsoft.com/office/officeart/2005/8/layout/vList5"/>
    <dgm:cxn modelId="{9E41C9C6-01C6-4457-96EE-486964AE1933}" type="presParOf" srcId="{88EE2C13-EA71-4BF9-AEF3-C7951BBC2CE6}" destId="{DB8FFA4C-CD38-4B5A-A3AB-1D9BA8238E75}" srcOrd="7" destOrd="0" presId="urn:microsoft.com/office/officeart/2005/8/layout/vList5"/>
    <dgm:cxn modelId="{B9754CB5-937D-4A12-9282-2E5BE5D555A9}" type="presParOf" srcId="{88EE2C13-EA71-4BF9-AEF3-C7951BBC2CE6}" destId="{0F195661-C492-4909-AA61-CD0F797D7F8D}" srcOrd="8" destOrd="0" presId="urn:microsoft.com/office/officeart/2005/8/layout/vList5"/>
    <dgm:cxn modelId="{3DA7B229-B4F1-4F01-9DD5-AA23B24DE31D}" type="presParOf" srcId="{0F195661-C492-4909-AA61-CD0F797D7F8D}" destId="{DCC645D7-69C3-4704-89CD-CA21229A1E17}" srcOrd="0" destOrd="0" presId="urn:microsoft.com/office/officeart/2005/8/layout/vList5"/>
    <dgm:cxn modelId="{33D1C147-DEF0-40E0-8747-2638C135675A}" type="presParOf" srcId="{88EE2C13-EA71-4BF9-AEF3-C7951BBC2CE6}" destId="{DEA89187-4EC1-4178-B149-1F31BFE86168}" srcOrd="9" destOrd="0" presId="urn:microsoft.com/office/officeart/2005/8/layout/vList5"/>
    <dgm:cxn modelId="{110FCBD3-C515-4D98-B346-2E797B913880}" type="presParOf" srcId="{88EE2C13-EA71-4BF9-AEF3-C7951BBC2CE6}" destId="{32B70038-DFAB-430F-88E0-F8C885E386E3}" srcOrd="10" destOrd="0" presId="urn:microsoft.com/office/officeart/2005/8/layout/vList5"/>
    <dgm:cxn modelId="{A29F20BE-D305-443E-87A9-6EAA67F97B32}" type="presParOf" srcId="{32B70038-DFAB-430F-88E0-F8C885E386E3}" destId="{125B42E5-7C5C-4D21-9560-D08641D9D8A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B48EB27-628B-4707-8EA5-6FDA0E87F51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5DAF5B6-C0B5-476F-98B8-F4D58E79B19B}">
      <dgm:prSet custT="1"/>
      <dgm:spPr/>
      <dgm:t>
        <a:bodyPr/>
        <a:lstStyle/>
        <a:p>
          <a:pPr rtl="0" latinLnBrk="1"/>
          <a:r>
            <a:rPr lang="en-US" altLang="ko-KR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2) </a:t>
          </a:r>
          <a:r>
            <a:rPr lang="ko-KR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불황과 활황의 수수께기</a:t>
          </a:r>
          <a:endParaRPr lang="en-US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70C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2191E75-2BEA-4067-A4BF-574C5C55982C}" type="parTrans" cxnId="{E0339156-263F-4664-9190-EA1B2FFB03D0}">
      <dgm:prSet/>
      <dgm:spPr/>
      <dgm:t>
        <a:bodyPr/>
        <a:lstStyle/>
        <a:p>
          <a:pPr latinLnBrk="1"/>
          <a:endParaRPr lang="ko-KR" alt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6C303E2-B9E9-4119-B7BC-8C702306ADF8}" type="sibTrans" cxnId="{E0339156-263F-4664-9190-EA1B2FFB03D0}">
      <dgm:prSet/>
      <dgm:spPr/>
      <dgm:t>
        <a:bodyPr/>
        <a:lstStyle/>
        <a:p>
          <a:pPr latinLnBrk="1"/>
          <a:endParaRPr lang="ko-KR" alt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B91D2D1E-40FE-4F5B-94D1-1ECEE6788C2F}">
      <dgm:prSet/>
      <dgm:spPr/>
      <dgm:t>
        <a:bodyPr/>
        <a:lstStyle/>
        <a:p>
          <a:pPr rtl="0" latinLnBrk="1"/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17</a:t>
          </a:r>
          <a:r>
            <a:rPr 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세기  급속한 발전에 이은 경제적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,</a:t>
          </a:r>
          <a:r>
            <a:rPr 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사회적 상황 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-&gt;</a:t>
          </a:r>
          <a:r>
            <a:rPr 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불</a:t>
          </a:r>
          <a:r>
            <a:rPr lang="ko-KR" alt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황</a:t>
          </a:r>
          <a:r>
            <a:rPr 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과 활황이 공존함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C16789A-4070-4851-936B-712F6A10B6A2}" type="parTrans" cxnId="{9EA2C9C8-6C91-446A-AF91-E5FA4D28B4CF}">
      <dgm:prSet/>
      <dgm:spPr/>
      <dgm:t>
        <a:bodyPr/>
        <a:lstStyle/>
        <a:p>
          <a:pPr latinLnBrk="1"/>
          <a:endParaRPr lang="ko-KR" alt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850BB13-C237-44CA-A056-50FB512C6157}" type="sibTrans" cxnId="{9EA2C9C8-6C91-446A-AF91-E5FA4D28B4CF}">
      <dgm:prSet/>
      <dgm:spPr/>
      <dgm:t>
        <a:bodyPr/>
        <a:lstStyle/>
        <a:p>
          <a:pPr latinLnBrk="1"/>
          <a:endParaRPr lang="ko-KR" alt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A2C97FF-6368-4052-AF5C-2E2DA2235353}">
      <dgm:prSet/>
      <dgm:spPr/>
      <dgm:t>
        <a:bodyPr/>
        <a:lstStyle/>
        <a:p>
          <a:pPr rtl="0" latinLnBrk="1"/>
          <a:r>
            <a: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-</a:t>
          </a:r>
          <a:r>
            <a:rPr 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계층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&amp;</a:t>
          </a:r>
          <a:r>
            <a:rPr 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지역에 따라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,</a:t>
          </a:r>
          <a:r>
            <a:rPr 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같은 계층 내에서 조차 자원이 불균등하게 분배됨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0614BC6-6619-480C-A734-D0C7C554B5D2}" type="parTrans" cxnId="{A3085CBB-12E8-4263-B23F-F321074DB6FB}">
      <dgm:prSet/>
      <dgm:spPr/>
      <dgm:t>
        <a:bodyPr/>
        <a:lstStyle/>
        <a:p>
          <a:pPr latinLnBrk="1"/>
          <a:endParaRPr lang="ko-KR" alt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B31707F-8B78-42D3-A34D-F5E85B1C9239}" type="sibTrans" cxnId="{A3085CBB-12E8-4263-B23F-F321074DB6FB}">
      <dgm:prSet/>
      <dgm:spPr/>
      <dgm:t>
        <a:bodyPr/>
        <a:lstStyle/>
        <a:p>
          <a:pPr latinLnBrk="1"/>
          <a:endParaRPr lang="ko-KR" alt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95CDB4D-9B60-4B2B-8CFF-0E595EA9A009}">
      <dgm:prSet/>
      <dgm:spPr/>
      <dgm:t>
        <a:bodyPr/>
        <a:lstStyle/>
        <a:p>
          <a:pPr rtl="0" latinLnBrk="1"/>
          <a:r>
            <a: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-</a:t>
          </a:r>
          <a:r>
            <a:rPr lang="ko-KR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도쿠가와</a:t>
          </a:r>
          <a:r>
            <a:rPr 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경제가 범 아시아적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, </a:t>
          </a:r>
          <a:r>
            <a:rPr 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전 지구적 </a:t>
          </a:r>
          <a:r>
            <a:rPr lang="ko-KR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교역망에</a:t>
          </a:r>
          <a:r>
            <a:rPr 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비교적 제한적으로 편입되어 있음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919CCB0-B620-4E31-8348-4F6B06101E3B}" type="parTrans" cxnId="{46FA745A-9CEC-43F1-808E-FBD1A3668749}">
      <dgm:prSet/>
      <dgm:spPr/>
      <dgm:t>
        <a:bodyPr/>
        <a:lstStyle/>
        <a:p>
          <a:pPr latinLnBrk="1"/>
          <a:endParaRPr lang="ko-KR" alt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B2685F4-0F15-4158-9EAF-EE5E3AB7DC0A}" type="sibTrans" cxnId="{46FA745A-9CEC-43F1-808E-FBD1A3668749}">
      <dgm:prSet/>
      <dgm:spPr/>
      <dgm:t>
        <a:bodyPr/>
        <a:lstStyle/>
        <a:p>
          <a:pPr latinLnBrk="1"/>
          <a:endParaRPr lang="ko-KR" alt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F855EDB-2A71-4928-9A04-5F8F6DED09F2}">
      <dgm:prSet/>
      <dgm:spPr/>
      <dgm:t>
        <a:bodyPr/>
        <a:lstStyle/>
        <a:p>
          <a:pPr rtl="0" latinLnBrk="1"/>
          <a:r>
            <a: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-</a:t>
          </a:r>
          <a:r>
            <a:rPr 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대도시는 쇠퇴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, </a:t>
          </a:r>
          <a:r>
            <a:rPr 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소도시는 번창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C55ED02-A438-4788-BC10-5209A37189D6}" type="parTrans" cxnId="{745EDE2A-DC71-4AD7-9828-6764C957FC73}">
      <dgm:prSet/>
      <dgm:spPr/>
      <dgm:t>
        <a:bodyPr/>
        <a:lstStyle/>
        <a:p>
          <a:pPr latinLnBrk="1"/>
          <a:endParaRPr lang="ko-KR" alt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60D83E1-13A5-4724-87DA-E3742EEFD628}" type="sibTrans" cxnId="{745EDE2A-DC71-4AD7-9828-6764C957FC73}">
      <dgm:prSet/>
      <dgm:spPr/>
      <dgm:t>
        <a:bodyPr/>
        <a:lstStyle/>
        <a:p>
          <a:pPr latinLnBrk="1"/>
          <a:endParaRPr lang="ko-KR" altLang="en-US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10C5855-6E17-48CA-AF28-7D4343C5E195}" type="pres">
      <dgm:prSet presAssocID="{8B48EB27-628B-4707-8EA5-6FDA0E87F51B}" presName="Name0" presStyleCnt="0">
        <dgm:presLayoutVars>
          <dgm:dir/>
          <dgm:animLvl val="lvl"/>
          <dgm:resizeHandles val="exact"/>
        </dgm:presLayoutVars>
      </dgm:prSet>
      <dgm:spPr/>
    </dgm:pt>
    <dgm:pt modelId="{7A0F5B77-C2CD-4CAE-898D-B7437E0DE8E5}" type="pres">
      <dgm:prSet presAssocID="{A5DAF5B6-C0B5-476F-98B8-F4D58E79B19B}" presName="linNode" presStyleCnt="0"/>
      <dgm:spPr/>
    </dgm:pt>
    <dgm:pt modelId="{80C625E1-733A-47E3-96C5-6C8515440C5B}" type="pres">
      <dgm:prSet presAssocID="{A5DAF5B6-C0B5-476F-98B8-F4D58E79B19B}" presName="parentText" presStyleLbl="node1" presStyleIdx="0" presStyleCnt="5" custScaleX="275615">
        <dgm:presLayoutVars>
          <dgm:chMax val="1"/>
          <dgm:bulletEnabled val="1"/>
        </dgm:presLayoutVars>
      </dgm:prSet>
      <dgm:spPr/>
    </dgm:pt>
    <dgm:pt modelId="{6539951B-9E32-4883-BBB7-B8E658C31B13}" type="pres">
      <dgm:prSet presAssocID="{06C303E2-B9E9-4119-B7BC-8C702306ADF8}" presName="sp" presStyleCnt="0"/>
      <dgm:spPr/>
    </dgm:pt>
    <dgm:pt modelId="{23B559C0-66B6-4BDD-A738-C23D040ED807}" type="pres">
      <dgm:prSet presAssocID="{B91D2D1E-40FE-4F5B-94D1-1ECEE6788C2F}" presName="linNode" presStyleCnt="0"/>
      <dgm:spPr/>
    </dgm:pt>
    <dgm:pt modelId="{85A053D7-DB4A-4766-8A84-D6A7E545A9A4}" type="pres">
      <dgm:prSet presAssocID="{B91D2D1E-40FE-4F5B-94D1-1ECEE6788C2F}" presName="parentText" presStyleLbl="node1" presStyleIdx="1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8565938-F160-491D-8864-01C78F7B330D}" type="pres">
      <dgm:prSet presAssocID="{C850BB13-C237-44CA-A056-50FB512C6157}" presName="sp" presStyleCnt="0"/>
      <dgm:spPr/>
    </dgm:pt>
    <dgm:pt modelId="{E29AD11A-F4D6-4CDA-BDCD-835B6968E8CD}" type="pres">
      <dgm:prSet presAssocID="{FA2C97FF-6368-4052-AF5C-2E2DA2235353}" presName="linNode" presStyleCnt="0"/>
      <dgm:spPr/>
    </dgm:pt>
    <dgm:pt modelId="{F722B1B5-65DA-4843-BDD0-083D435FAD44}" type="pres">
      <dgm:prSet presAssocID="{FA2C97FF-6368-4052-AF5C-2E2DA2235353}" presName="parentText" presStyleLbl="node1" presStyleIdx="2" presStyleCnt="5" custScaleX="277778">
        <dgm:presLayoutVars>
          <dgm:chMax val="1"/>
          <dgm:bulletEnabled val="1"/>
        </dgm:presLayoutVars>
      </dgm:prSet>
      <dgm:spPr/>
    </dgm:pt>
    <dgm:pt modelId="{9B2FAC32-48CF-44FE-BC4C-3FEC6B59DCFF}" type="pres">
      <dgm:prSet presAssocID="{0B31707F-8B78-42D3-A34D-F5E85B1C9239}" presName="sp" presStyleCnt="0"/>
      <dgm:spPr/>
    </dgm:pt>
    <dgm:pt modelId="{741ACE9C-9F22-4659-8775-A802D44815DD}" type="pres">
      <dgm:prSet presAssocID="{A95CDB4D-9B60-4B2B-8CFF-0E595EA9A009}" presName="linNode" presStyleCnt="0"/>
      <dgm:spPr/>
    </dgm:pt>
    <dgm:pt modelId="{E7DE9C34-BAFA-4585-B0A8-D2B2D05903B8}" type="pres">
      <dgm:prSet presAssocID="{A95CDB4D-9B60-4B2B-8CFF-0E595EA9A009}" presName="parentText" presStyleLbl="node1" presStyleIdx="3" presStyleCnt="5" custScaleX="277778">
        <dgm:presLayoutVars>
          <dgm:chMax val="1"/>
          <dgm:bulletEnabled val="1"/>
        </dgm:presLayoutVars>
      </dgm:prSet>
      <dgm:spPr/>
    </dgm:pt>
    <dgm:pt modelId="{78108B12-85F0-4996-9B8A-0FC88A30693E}" type="pres">
      <dgm:prSet presAssocID="{3B2685F4-0F15-4158-9EAF-EE5E3AB7DC0A}" presName="sp" presStyleCnt="0"/>
      <dgm:spPr/>
    </dgm:pt>
    <dgm:pt modelId="{2BFE0A48-CF37-4061-BA6E-62C17020A96C}" type="pres">
      <dgm:prSet presAssocID="{6F855EDB-2A71-4928-9A04-5F8F6DED09F2}" presName="linNode" presStyleCnt="0"/>
      <dgm:spPr/>
    </dgm:pt>
    <dgm:pt modelId="{1117C807-7848-40A2-B1CA-7330F5C0546E}" type="pres">
      <dgm:prSet presAssocID="{6F855EDB-2A71-4928-9A04-5F8F6DED09F2}" presName="parentText" presStyleLbl="node1" presStyleIdx="4" presStyleCnt="5" custScaleX="277778">
        <dgm:presLayoutVars>
          <dgm:chMax val="1"/>
          <dgm:bulletEnabled val="1"/>
        </dgm:presLayoutVars>
      </dgm:prSet>
      <dgm:spPr/>
    </dgm:pt>
  </dgm:ptLst>
  <dgm:cxnLst>
    <dgm:cxn modelId="{4B6AC979-06A6-45BB-875C-A83CD9BD3FE8}" type="presOf" srcId="{B91D2D1E-40FE-4F5B-94D1-1ECEE6788C2F}" destId="{85A053D7-DB4A-4766-8A84-D6A7E545A9A4}" srcOrd="0" destOrd="0" presId="urn:microsoft.com/office/officeart/2005/8/layout/vList5"/>
    <dgm:cxn modelId="{7856E2E1-5D31-49A5-A227-DAA55DC46B1A}" type="presOf" srcId="{6F855EDB-2A71-4928-9A04-5F8F6DED09F2}" destId="{1117C807-7848-40A2-B1CA-7330F5C0546E}" srcOrd="0" destOrd="0" presId="urn:microsoft.com/office/officeart/2005/8/layout/vList5"/>
    <dgm:cxn modelId="{ADF13DD4-1EAE-45B9-87A7-9CBB23D3E258}" type="presOf" srcId="{FA2C97FF-6368-4052-AF5C-2E2DA2235353}" destId="{F722B1B5-65DA-4843-BDD0-083D435FAD44}" srcOrd="0" destOrd="0" presId="urn:microsoft.com/office/officeart/2005/8/layout/vList5"/>
    <dgm:cxn modelId="{D3596E35-9B08-4D40-B775-C911F9E94D72}" type="presOf" srcId="{A5DAF5B6-C0B5-476F-98B8-F4D58E79B19B}" destId="{80C625E1-733A-47E3-96C5-6C8515440C5B}" srcOrd="0" destOrd="0" presId="urn:microsoft.com/office/officeart/2005/8/layout/vList5"/>
    <dgm:cxn modelId="{9EA2C9C8-6C91-446A-AF91-E5FA4D28B4CF}" srcId="{8B48EB27-628B-4707-8EA5-6FDA0E87F51B}" destId="{B91D2D1E-40FE-4F5B-94D1-1ECEE6788C2F}" srcOrd="1" destOrd="0" parTransId="{6C16789A-4070-4851-936B-712F6A10B6A2}" sibTransId="{C850BB13-C237-44CA-A056-50FB512C6157}"/>
    <dgm:cxn modelId="{745EDE2A-DC71-4AD7-9828-6764C957FC73}" srcId="{8B48EB27-628B-4707-8EA5-6FDA0E87F51B}" destId="{6F855EDB-2A71-4928-9A04-5F8F6DED09F2}" srcOrd="4" destOrd="0" parTransId="{4C55ED02-A438-4788-BC10-5209A37189D6}" sibTransId="{260D83E1-13A5-4724-87DA-E3742EEFD628}"/>
    <dgm:cxn modelId="{D91D1D4E-2DD0-48C7-B418-CACE9F46157B}" type="presOf" srcId="{8B48EB27-628B-4707-8EA5-6FDA0E87F51B}" destId="{710C5855-6E17-48CA-AF28-7D4343C5E195}" srcOrd="0" destOrd="0" presId="urn:microsoft.com/office/officeart/2005/8/layout/vList5"/>
    <dgm:cxn modelId="{A4024CB3-1E0E-48E7-AA2A-3B7FFB5F10FF}" type="presOf" srcId="{A95CDB4D-9B60-4B2B-8CFF-0E595EA9A009}" destId="{E7DE9C34-BAFA-4585-B0A8-D2B2D05903B8}" srcOrd="0" destOrd="0" presId="urn:microsoft.com/office/officeart/2005/8/layout/vList5"/>
    <dgm:cxn modelId="{E0339156-263F-4664-9190-EA1B2FFB03D0}" srcId="{8B48EB27-628B-4707-8EA5-6FDA0E87F51B}" destId="{A5DAF5B6-C0B5-476F-98B8-F4D58E79B19B}" srcOrd="0" destOrd="0" parTransId="{92191E75-2BEA-4067-A4BF-574C5C55982C}" sibTransId="{06C303E2-B9E9-4119-B7BC-8C702306ADF8}"/>
    <dgm:cxn modelId="{A3085CBB-12E8-4263-B23F-F321074DB6FB}" srcId="{8B48EB27-628B-4707-8EA5-6FDA0E87F51B}" destId="{FA2C97FF-6368-4052-AF5C-2E2DA2235353}" srcOrd="2" destOrd="0" parTransId="{40614BC6-6619-480C-A734-D0C7C554B5D2}" sibTransId="{0B31707F-8B78-42D3-A34D-F5E85B1C9239}"/>
    <dgm:cxn modelId="{46FA745A-9CEC-43F1-808E-FBD1A3668749}" srcId="{8B48EB27-628B-4707-8EA5-6FDA0E87F51B}" destId="{A95CDB4D-9B60-4B2B-8CFF-0E595EA9A009}" srcOrd="3" destOrd="0" parTransId="{C919CCB0-B620-4E31-8348-4F6B06101E3B}" sibTransId="{3B2685F4-0F15-4158-9EAF-EE5E3AB7DC0A}"/>
    <dgm:cxn modelId="{E0F3A486-FC4C-4AA7-A714-5A9D166F2D7A}" type="presParOf" srcId="{710C5855-6E17-48CA-AF28-7D4343C5E195}" destId="{7A0F5B77-C2CD-4CAE-898D-B7437E0DE8E5}" srcOrd="0" destOrd="0" presId="urn:microsoft.com/office/officeart/2005/8/layout/vList5"/>
    <dgm:cxn modelId="{377D1274-930B-4215-8561-E51C1228EF99}" type="presParOf" srcId="{7A0F5B77-C2CD-4CAE-898D-B7437E0DE8E5}" destId="{80C625E1-733A-47E3-96C5-6C8515440C5B}" srcOrd="0" destOrd="0" presId="urn:microsoft.com/office/officeart/2005/8/layout/vList5"/>
    <dgm:cxn modelId="{FC1D333A-511B-404C-A072-B6E1A507715E}" type="presParOf" srcId="{710C5855-6E17-48CA-AF28-7D4343C5E195}" destId="{6539951B-9E32-4883-BBB7-B8E658C31B13}" srcOrd="1" destOrd="0" presId="urn:microsoft.com/office/officeart/2005/8/layout/vList5"/>
    <dgm:cxn modelId="{7D011CBD-F9F5-4BE9-9B4F-B26574D601A2}" type="presParOf" srcId="{710C5855-6E17-48CA-AF28-7D4343C5E195}" destId="{23B559C0-66B6-4BDD-A738-C23D040ED807}" srcOrd="2" destOrd="0" presId="urn:microsoft.com/office/officeart/2005/8/layout/vList5"/>
    <dgm:cxn modelId="{0347E44E-7C27-40F7-B1DD-F00C1DD47B14}" type="presParOf" srcId="{23B559C0-66B6-4BDD-A738-C23D040ED807}" destId="{85A053D7-DB4A-4766-8A84-D6A7E545A9A4}" srcOrd="0" destOrd="0" presId="urn:microsoft.com/office/officeart/2005/8/layout/vList5"/>
    <dgm:cxn modelId="{CB01C6BC-0FBE-4970-8CA5-A18F6D21DA12}" type="presParOf" srcId="{710C5855-6E17-48CA-AF28-7D4343C5E195}" destId="{B8565938-F160-491D-8864-01C78F7B330D}" srcOrd="3" destOrd="0" presId="urn:microsoft.com/office/officeart/2005/8/layout/vList5"/>
    <dgm:cxn modelId="{25EC65CD-7E4B-4904-B4AF-C7AC314DB862}" type="presParOf" srcId="{710C5855-6E17-48CA-AF28-7D4343C5E195}" destId="{E29AD11A-F4D6-4CDA-BDCD-835B6968E8CD}" srcOrd="4" destOrd="0" presId="urn:microsoft.com/office/officeart/2005/8/layout/vList5"/>
    <dgm:cxn modelId="{BC0CFC2B-80D9-4803-B3FD-D74D97AADF51}" type="presParOf" srcId="{E29AD11A-F4D6-4CDA-BDCD-835B6968E8CD}" destId="{F722B1B5-65DA-4843-BDD0-083D435FAD44}" srcOrd="0" destOrd="0" presId="urn:microsoft.com/office/officeart/2005/8/layout/vList5"/>
    <dgm:cxn modelId="{62CBDD89-7037-4894-90F5-201089F55F12}" type="presParOf" srcId="{710C5855-6E17-48CA-AF28-7D4343C5E195}" destId="{9B2FAC32-48CF-44FE-BC4C-3FEC6B59DCFF}" srcOrd="5" destOrd="0" presId="urn:microsoft.com/office/officeart/2005/8/layout/vList5"/>
    <dgm:cxn modelId="{C8B94A61-FE10-4A24-95E3-13B9F8C18F70}" type="presParOf" srcId="{710C5855-6E17-48CA-AF28-7D4343C5E195}" destId="{741ACE9C-9F22-4659-8775-A802D44815DD}" srcOrd="6" destOrd="0" presId="urn:microsoft.com/office/officeart/2005/8/layout/vList5"/>
    <dgm:cxn modelId="{4D11A954-F6C4-41F3-B6DE-8E81E2D6E3C7}" type="presParOf" srcId="{741ACE9C-9F22-4659-8775-A802D44815DD}" destId="{E7DE9C34-BAFA-4585-B0A8-D2B2D05903B8}" srcOrd="0" destOrd="0" presId="urn:microsoft.com/office/officeart/2005/8/layout/vList5"/>
    <dgm:cxn modelId="{7A58D69E-454A-45C2-9AEC-1FF1B06A70D4}" type="presParOf" srcId="{710C5855-6E17-48CA-AF28-7D4343C5E195}" destId="{78108B12-85F0-4996-9B8A-0FC88A30693E}" srcOrd="7" destOrd="0" presId="urn:microsoft.com/office/officeart/2005/8/layout/vList5"/>
    <dgm:cxn modelId="{C7158338-5205-4D47-B5B2-37F36C1830A0}" type="presParOf" srcId="{710C5855-6E17-48CA-AF28-7D4343C5E195}" destId="{2BFE0A48-CF37-4061-BA6E-62C17020A96C}" srcOrd="8" destOrd="0" presId="urn:microsoft.com/office/officeart/2005/8/layout/vList5"/>
    <dgm:cxn modelId="{BD787D17-ABB8-49E2-8D2A-0DD47B03E550}" type="presParOf" srcId="{2BFE0A48-CF37-4061-BA6E-62C17020A96C}" destId="{1117C807-7848-40A2-B1CA-7330F5C0546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DDEA02D-EA36-4478-B629-E75561C116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059F7F1-C9D3-4759-9653-39A59F640ACA}">
      <dgm:prSet/>
      <dgm:spPr/>
      <dgm:t>
        <a:bodyPr/>
        <a:lstStyle/>
        <a:p>
          <a:pPr rtl="0" latinLnBrk="1"/>
          <a:r>
            <a:rPr lang="en-US" dirty="0" smtClean="0">
              <a:hlinkClick xmlns:r="http://schemas.openxmlformats.org/officeDocument/2006/relationships" r:id="rId1"/>
            </a:rPr>
            <a:t>1. </a:t>
          </a:r>
          <a:r>
            <a:rPr lang="ko-KR" dirty="0" smtClean="0">
              <a:hlinkClick xmlns:r="http://schemas.openxmlformats.org/officeDocument/2006/relationships" r:id="rId1"/>
            </a:rPr>
            <a:t>게이죠</a:t>
          </a:r>
          <a:r>
            <a:rPr lang="en-US" dirty="0" smtClean="0">
              <a:hlinkClick xmlns:r="http://schemas.openxmlformats.org/officeDocument/2006/relationships" r:id="rId1"/>
            </a:rPr>
            <a:t>(</a:t>
          </a:r>
          <a:r>
            <a:rPr lang="ko-KR" dirty="0" smtClean="0">
              <a:hlinkClick xmlns:r="http://schemas.openxmlformats.org/officeDocument/2006/relationships" r:id="rId1"/>
            </a:rPr>
            <a:t>慶長</a:t>
          </a:r>
          <a:r>
            <a:rPr lang="en-US" dirty="0" smtClean="0">
              <a:hlinkClick xmlns:r="http://schemas.openxmlformats.org/officeDocument/2006/relationships" r:id="rId1"/>
            </a:rPr>
            <a:t>).</a:t>
          </a:r>
          <a:r>
            <a:rPr lang="ko-KR" dirty="0" err="1" smtClean="0">
              <a:hlinkClick xmlns:r="http://schemas.openxmlformats.org/officeDocument/2006/relationships" r:id="rId1"/>
            </a:rPr>
            <a:t>간에이</a:t>
          </a:r>
          <a:r>
            <a:rPr lang="en-US" dirty="0" smtClean="0">
              <a:hlinkClick xmlns:r="http://schemas.openxmlformats.org/officeDocument/2006/relationships" r:id="rId1"/>
            </a:rPr>
            <a:t>(</a:t>
          </a:r>
          <a:r>
            <a:rPr lang="ko-KR" dirty="0" smtClean="0">
              <a:hlinkClick xmlns:r="http://schemas.openxmlformats.org/officeDocument/2006/relationships" r:id="rId1"/>
            </a:rPr>
            <a:t>寬永</a:t>
          </a:r>
          <a:r>
            <a:rPr lang="en-US" dirty="0" smtClean="0">
              <a:hlinkClick xmlns:r="http://schemas.openxmlformats.org/officeDocument/2006/relationships" r:id="rId1"/>
            </a:rPr>
            <a:t>)</a:t>
          </a:r>
          <a:r>
            <a:rPr lang="ko-KR" dirty="0" smtClean="0">
              <a:hlinkClick xmlns:r="http://schemas.openxmlformats.org/officeDocument/2006/relationships" r:id="rId1"/>
            </a:rPr>
            <a:t>문화</a:t>
          </a:r>
          <a:endParaRPr lang="en-US" dirty="0"/>
        </a:p>
      </dgm:t>
    </dgm:pt>
    <dgm:pt modelId="{E28F900B-7590-4CAA-B00C-3747B9A7AC63}" type="parTrans" cxnId="{3253AD08-1903-46BB-BD9A-19C3AE7C7127}">
      <dgm:prSet/>
      <dgm:spPr/>
      <dgm:t>
        <a:bodyPr/>
        <a:lstStyle/>
        <a:p>
          <a:pPr latinLnBrk="1"/>
          <a:endParaRPr lang="ko-KR" altLang="en-US"/>
        </a:p>
      </dgm:t>
    </dgm:pt>
    <dgm:pt modelId="{1996D656-111B-4C7E-8372-8210BFAC06DD}" type="sibTrans" cxnId="{3253AD08-1903-46BB-BD9A-19C3AE7C7127}">
      <dgm:prSet/>
      <dgm:spPr/>
      <dgm:t>
        <a:bodyPr/>
        <a:lstStyle/>
        <a:p>
          <a:pPr latinLnBrk="1"/>
          <a:endParaRPr lang="ko-KR" altLang="en-US"/>
        </a:p>
      </dgm:t>
    </dgm:pt>
    <dgm:pt modelId="{F9419146-41A9-488A-A329-EAA50B4C1ECA}">
      <dgm:prSet/>
      <dgm:spPr/>
      <dgm:t>
        <a:bodyPr/>
        <a:lstStyle/>
        <a:p>
          <a:pPr rtl="0" latinLnBrk="1"/>
          <a:r>
            <a:rPr lang="en-US" dirty="0" smtClean="0"/>
            <a:t>2.</a:t>
          </a:r>
          <a:r>
            <a:rPr lang="ko-KR" dirty="0" err="1" smtClean="0"/>
            <a:t>겐로쿠</a:t>
          </a:r>
          <a:r>
            <a:rPr lang="en-US" dirty="0" smtClean="0"/>
            <a:t>(</a:t>
          </a:r>
          <a:r>
            <a:rPr lang="ko-KR" dirty="0" err="1" smtClean="0"/>
            <a:t>元禄</a:t>
          </a:r>
          <a:r>
            <a:rPr lang="en-US" dirty="0" smtClean="0"/>
            <a:t>)= </a:t>
          </a:r>
          <a:r>
            <a:rPr lang="ko-KR" altLang="en-US" dirty="0" err="1" smtClean="0"/>
            <a:t>쵸오닌</a:t>
          </a:r>
          <a:r>
            <a:rPr lang="en-US" altLang="ko-KR" dirty="0" smtClean="0"/>
            <a:t>(</a:t>
          </a:r>
          <a:r>
            <a:rPr lang="ko-KR" altLang="en-US" dirty="0" smtClean="0"/>
            <a:t>町人</a:t>
          </a:r>
          <a:r>
            <a:rPr lang="en-US" altLang="ko-KR" dirty="0" smtClean="0"/>
            <a:t>)</a:t>
          </a:r>
          <a:r>
            <a:rPr lang="ko-KR" dirty="0" smtClean="0"/>
            <a:t>문화</a:t>
          </a:r>
          <a:endParaRPr lang="ko-KR" dirty="0"/>
        </a:p>
      </dgm:t>
    </dgm:pt>
    <dgm:pt modelId="{008AF913-C6AB-438C-8132-F80197EE3513}" type="parTrans" cxnId="{EB8C8B9C-8B9C-4110-BDBF-F087A63E5EB4}">
      <dgm:prSet/>
      <dgm:spPr/>
      <dgm:t>
        <a:bodyPr/>
        <a:lstStyle/>
        <a:p>
          <a:pPr latinLnBrk="1"/>
          <a:endParaRPr lang="ko-KR" altLang="en-US"/>
        </a:p>
      </dgm:t>
    </dgm:pt>
    <dgm:pt modelId="{8CCF8E6F-6BF7-40D8-8D22-8FD85ADB38E5}" type="sibTrans" cxnId="{EB8C8B9C-8B9C-4110-BDBF-F087A63E5EB4}">
      <dgm:prSet/>
      <dgm:spPr/>
      <dgm:t>
        <a:bodyPr/>
        <a:lstStyle/>
        <a:p>
          <a:pPr latinLnBrk="1"/>
          <a:endParaRPr lang="ko-KR" altLang="en-US"/>
        </a:p>
      </dgm:t>
    </dgm:pt>
    <dgm:pt modelId="{F19FB548-0B3B-4BE2-9104-47085BEB0D54}">
      <dgm:prSet/>
      <dgm:spPr/>
      <dgm:t>
        <a:bodyPr/>
        <a:lstStyle/>
        <a:p>
          <a:pPr rtl="0" latinLnBrk="1"/>
          <a:r>
            <a:rPr lang="en-US" b="1" dirty="0" smtClean="0"/>
            <a:t>3. </a:t>
          </a:r>
          <a:r>
            <a:rPr lang="ko-KR" b="1" dirty="0" err="1" smtClean="0"/>
            <a:t>가세이</a:t>
          </a:r>
          <a:r>
            <a:rPr lang="ko-KR" b="1" dirty="0" smtClean="0"/>
            <a:t> 문화</a:t>
          </a:r>
          <a:endParaRPr lang="ko-KR" dirty="0"/>
        </a:p>
      </dgm:t>
    </dgm:pt>
    <dgm:pt modelId="{D1FDEF91-1563-436A-BB2B-F5E033ECF40A}" type="parTrans" cxnId="{8662864C-2020-4D54-BBD1-0EA50E2AC4D6}">
      <dgm:prSet/>
      <dgm:spPr/>
      <dgm:t>
        <a:bodyPr/>
        <a:lstStyle/>
        <a:p>
          <a:pPr latinLnBrk="1"/>
          <a:endParaRPr lang="ko-KR" altLang="en-US"/>
        </a:p>
      </dgm:t>
    </dgm:pt>
    <dgm:pt modelId="{82A212EB-E9BE-4C85-9709-B5CBD59D83ED}" type="sibTrans" cxnId="{8662864C-2020-4D54-BBD1-0EA50E2AC4D6}">
      <dgm:prSet/>
      <dgm:spPr/>
      <dgm:t>
        <a:bodyPr/>
        <a:lstStyle/>
        <a:p>
          <a:pPr latinLnBrk="1"/>
          <a:endParaRPr lang="ko-KR" altLang="en-US"/>
        </a:p>
      </dgm:t>
    </dgm:pt>
    <dgm:pt modelId="{D2D7A0E1-D1EB-4C31-A911-9E20F575E0D0}" type="pres">
      <dgm:prSet presAssocID="{8DDEA02D-EA36-4478-B629-E75561C11612}" presName="linear" presStyleCnt="0">
        <dgm:presLayoutVars>
          <dgm:animLvl val="lvl"/>
          <dgm:resizeHandles val="exact"/>
        </dgm:presLayoutVars>
      </dgm:prSet>
      <dgm:spPr/>
    </dgm:pt>
    <dgm:pt modelId="{6B3678F4-17C9-46A4-9CA6-06ED89C90336}" type="pres">
      <dgm:prSet presAssocID="{7059F7F1-C9D3-4759-9653-39A59F640ACA}" presName="parentText" presStyleLbl="node1" presStyleIdx="0" presStyleCnt="3" custLinFactNeighborX="50" custLinFactNeighborY="-3162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E581968-24A5-4948-8202-F443DFE189E9}" type="pres">
      <dgm:prSet presAssocID="{1996D656-111B-4C7E-8372-8210BFAC06DD}" presName="spacer" presStyleCnt="0"/>
      <dgm:spPr/>
    </dgm:pt>
    <dgm:pt modelId="{AD5B7D3B-DA60-4499-9E2E-28DC22B64518}" type="pres">
      <dgm:prSet presAssocID="{F9419146-41A9-488A-A329-EAA50B4C1EC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DD4319C-C5B6-48C4-90A2-C9F34274EF9E}" type="pres">
      <dgm:prSet presAssocID="{8CCF8E6F-6BF7-40D8-8D22-8FD85ADB38E5}" presName="spacer" presStyleCnt="0"/>
      <dgm:spPr/>
    </dgm:pt>
    <dgm:pt modelId="{9D3CD35F-6DEB-450E-9BBC-921182686196}" type="pres">
      <dgm:prSet presAssocID="{F19FB548-0B3B-4BE2-9104-47085BEB0D5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253AD08-1903-46BB-BD9A-19C3AE7C7127}" srcId="{8DDEA02D-EA36-4478-B629-E75561C11612}" destId="{7059F7F1-C9D3-4759-9653-39A59F640ACA}" srcOrd="0" destOrd="0" parTransId="{E28F900B-7590-4CAA-B00C-3747B9A7AC63}" sibTransId="{1996D656-111B-4C7E-8372-8210BFAC06DD}"/>
    <dgm:cxn modelId="{9443CB72-F3D2-416C-B749-CB4028686DE4}" type="presOf" srcId="{8DDEA02D-EA36-4478-B629-E75561C11612}" destId="{D2D7A0E1-D1EB-4C31-A911-9E20F575E0D0}" srcOrd="0" destOrd="0" presId="urn:microsoft.com/office/officeart/2005/8/layout/vList2"/>
    <dgm:cxn modelId="{8662864C-2020-4D54-BBD1-0EA50E2AC4D6}" srcId="{8DDEA02D-EA36-4478-B629-E75561C11612}" destId="{F19FB548-0B3B-4BE2-9104-47085BEB0D54}" srcOrd="2" destOrd="0" parTransId="{D1FDEF91-1563-436A-BB2B-F5E033ECF40A}" sibTransId="{82A212EB-E9BE-4C85-9709-B5CBD59D83ED}"/>
    <dgm:cxn modelId="{323E85BB-68B5-46E2-8A1B-EE1FA8522935}" type="presOf" srcId="{F19FB548-0B3B-4BE2-9104-47085BEB0D54}" destId="{9D3CD35F-6DEB-450E-9BBC-921182686196}" srcOrd="0" destOrd="0" presId="urn:microsoft.com/office/officeart/2005/8/layout/vList2"/>
    <dgm:cxn modelId="{EB8C8B9C-8B9C-4110-BDBF-F087A63E5EB4}" srcId="{8DDEA02D-EA36-4478-B629-E75561C11612}" destId="{F9419146-41A9-488A-A329-EAA50B4C1ECA}" srcOrd="1" destOrd="0" parTransId="{008AF913-C6AB-438C-8132-F80197EE3513}" sibTransId="{8CCF8E6F-6BF7-40D8-8D22-8FD85ADB38E5}"/>
    <dgm:cxn modelId="{C60ECC64-2165-4A72-91FB-594BCE32B9A5}" type="presOf" srcId="{F9419146-41A9-488A-A329-EAA50B4C1ECA}" destId="{AD5B7D3B-DA60-4499-9E2E-28DC22B64518}" srcOrd="0" destOrd="0" presId="urn:microsoft.com/office/officeart/2005/8/layout/vList2"/>
    <dgm:cxn modelId="{1422C172-E2CD-4284-AE08-6DCEF894F860}" type="presOf" srcId="{7059F7F1-C9D3-4759-9653-39A59F640ACA}" destId="{6B3678F4-17C9-46A4-9CA6-06ED89C90336}" srcOrd="0" destOrd="0" presId="urn:microsoft.com/office/officeart/2005/8/layout/vList2"/>
    <dgm:cxn modelId="{ACEB4053-7318-4943-BE6D-147D32835BE8}" type="presParOf" srcId="{D2D7A0E1-D1EB-4C31-A911-9E20F575E0D0}" destId="{6B3678F4-17C9-46A4-9CA6-06ED89C90336}" srcOrd="0" destOrd="0" presId="urn:microsoft.com/office/officeart/2005/8/layout/vList2"/>
    <dgm:cxn modelId="{C62708D8-4A0A-42F8-9C3E-110A357C2BD1}" type="presParOf" srcId="{D2D7A0E1-D1EB-4C31-A911-9E20F575E0D0}" destId="{AE581968-24A5-4948-8202-F443DFE189E9}" srcOrd="1" destOrd="0" presId="urn:microsoft.com/office/officeart/2005/8/layout/vList2"/>
    <dgm:cxn modelId="{6C94447F-3E43-4FE3-9478-7C979B55694C}" type="presParOf" srcId="{D2D7A0E1-D1EB-4C31-A911-9E20F575E0D0}" destId="{AD5B7D3B-DA60-4499-9E2E-28DC22B64518}" srcOrd="2" destOrd="0" presId="urn:microsoft.com/office/officeart/2005/8/layout/vList2"/>
    <dgm:cxn modelId="{6A40B822-9233-4624-ACFB-6775B1C384F2}" type="presParOf" srcId="{D2D7A0E1-D1EB-4C31-A911-9E20F575E0D0}" destId="{ADD4319C-C5B6-48C4-90A2-C9F34274EF9E}" srcOrd="3" destOrd="0" presId="urn:microsoft.com/office/officeart/2005/8/layout/vList2"/>
    <dgm:cxn modelId="{50F2BBD1-4111-4782-B680-B7B98A01DB68}" type="presParOf" srcId="{D2D7A0E1-D1EB-4C31-A911-9E20F575E0D0}" destId="{9D3CD35F-6DEB-450E-9BBC-92118268619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F385F6B-7177-4B91-A4B5-8476859ADB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latinLnBrk="1"/>
          <a:endParaRPr lang="ko-KR" altLang="en-US"/>
        </a:p>
      </dgm:t>
    </dgm:pt>
    <dgm:pt modelId="{B6202F84-A9E7-4761-84F3-76CA5E65FF6B}">
      <dgm:prSet/>
      <dgm:spPr/>
      <dgm:t>
        <a:bodyPr/>
        <a:lstStyle/>
        <a:p>
          <a:pPr rtl="0" latinLnBrk="1"/>
          <a:r>
            <a:rPr lang="en-US" b="1" dirty="0" smtClean="0"/>
            <a:t>1. </a:t>
          </a:r>
          <a:r>
            <a:rPr lang="ko-KR" b="1" dirty="0" err="1" smtClean="0"/>
            <a:t>도쿠가와</a:t>
          </a:r>
          <a:r>
            <a:rPr lang="ko-KR" b="1" dirty="0" smtClean="0"/>
            <a:t> 정권의 이데올로기적 기반</a:t>
          </a:r>
          <a:endParaRPr lang="ko-KR" dirty="0"/>
        </a:p>
      </dgm:t>
    </dgm:pt>
    <dgm:pt modelId="{2A4D413E-AB63-4174-9292-2AAA8295D25B}" type="parTrans" cxnId="{0374A691-B94B-40A8-8341-A241F4CA47BD}">
      <dgm:prSet/>
      <dgm:spPr/>
      <dgm:t>
        <a:bodyPr/>
        <a:lstStyle/>
        <a:p>
          <a:pPr latinLnBrk="1"/>
          <a:endParaRPr lang="ko-KR" altLang="en-US"/>
        </a:p>
      </dgm:t>
    </dgm:pt>
    <dgm:pt modelId="{734E439F-0BF4-4FB4-BC47-596F022BA9AB}" type="sibTrans" cxnId="{0374A691-B94B-40A8-8341-A241F4CA47BD}">
      <dgm:prSet/>
      <dgm:spPr/>
      <dgm:t>
        <a:bodyPr/>
        <a:lstStyle/>
        <a:p>
          <a:pPr latinLnBrk="1"/>
          <a:endParaRPr lang="ko-KR" altLang="en-US"/>
        </a:p>
      </dgm:t>
    </dgm:pt>
    <dgm:pt modelId="{78430F45-0CD0-47E4-9893-8A60060FAF5F}">
      <dgm:prSet/>
      <dgm:spPr/>
      <dgm:t>
        <a:bodyPr/>
        <a:lstStyle/>
        <a:p>
          <a:pPr rtl="0" latinLnBrk="1"/>
          <a:r>
            <a:rPr lang="en-US" dirty="0" smtClean="0"/>
            <a:t>2. </a:t>
          </a:r>
          <a:r>
            <a:rPr lang="ko-KR" dirty="0" smtClean="0"/>
            <a:t>문화적 다양성 모순</a:t>
          </a:r>
          <a:endParaRPr lang="ko-KR" dirty="0"/>
        </a:p>
      </dgm:t>
    </dgm:pt>
    <dgm:pt modelId="{D4421DCE-2129-45CC-AFC4-969FFC8676FD}" type="parTrans" cxnId="{36B055FD-A36F-4346-AF28-E78F1D4DDCCE}">
      <dgm:prSet/>
      <dgm:spPr/>
      <dgm:t>
        <a:bodyPr/>
        <a:lstStyle/>
        <a:p>
          <a:pPr latinLnBrk="1"/>
          <a:endParaRPr lang="ko-KR" altLang="en-US"/>
        </a:p>
      </dgm:t>
    </dgm:pt>
    <dgm:pt modelId="{9240AE2C-03AA-43A1-A5FC-493C0F522E1E}" type="sibTrans" cxnId="{36B055FD-A36F-4346-AF28-E78F1D4DDCCE}">
      <dgm:prSet/>
      <dgm:spPr/>
      <dgm:t>
        <a:bodyPr/>
        <a:lstStyle/>
        <a:p>
          <a:pPr latinLnBrk="1"/>
          <a:endParaRPr lang="ko-KR" altLang="en-US"/>
        </a:p>
      </dgm:t>
    </dgm:pt>
    <dgm:pt modelId="{1501E122-7F68-4530-BE65-9548C453EE23}">
      <dgm:prSet/>
      <dgm:spPr/>
      <dgm:t>
        <a:bodyPr/>
        <a:lstStyle/>
        <a:p>
          <a:pPr rtl="0" latinLnBrk="1"/>
          <a:r>
            <a:rPr lang="en-US" b="1" dirty="0" smtClean="0"/>
            <a:t>3. </a:t>
          </a:r>
          <a:r>
            <a:rPr lang="ko-KR" b="1" dirty="0" smtClean="0"/>
            <a:t>개혁</a:t>
          </a:r>
          <a:r>
            <a:rPr lang="en-US" b="1" dirty="0" smtClean="0"/>
            <a:t>, </a:t>
          </a:r>
          <a:r>
            <a:rPr lang="ko-KR" b="1" dirty="0" smtClean="0"/>
            <a:t>비판</a:t>
          </a:r>
          <a:r>
            <a:rPr lang="en-US" b="1" dirty="0" smtClean="0"/>
            <a:t>, </a:t>
          </a:r>
          <a:r>
            <a:rPr lang="ko-KR" b="1" dirty="0" smtClean="0"/>
            <a:t>반정사상</a:t>
          </a:r>
          <a:r>
            <a:rPr lang="ko-KR" dirty="0" smtClean="0"/>
            <a:t> </a:t>
          </a:r>
          <a:endParaRPr lang="ko-KR" dirty="0"/>
        </a:p>
      </dgm:t>
    </dgm:pt>
    <dgm:pt modelId="{39DC6D0F-CA23-4970-B812-A13C2ABADC35}" type="parTrans" cxnId="{36A0679F-05EE-442D-A461-AA9625640DBC}">
      <dgm:prSet/>
      <dgm:spPr/>
      <dgm:t>
        <a:bodyPr/>
        <a:lstStyle/>
        <a:p>
          <a:pPr latinLnBrk="1"/>
          <a:endParaRPr lang="ko-KR" altLang="en-US"/>
        </a:p>
      </dgm:t>
    </dgm:pt>
    <dgm:pt modelId="{749F82DB-EC6D-4D4E-A77D-7191E07E7D25}" type="sibTrans" cxnId="{36A0679F-05EE-442D-A461-AA9625640DBC}">
      <dgm:prSet/>
      <dgm:spPr/>
      <dgm:t>
        <a:bodyPr/>
        <a:lstStyle/>
        <a:p>
          <a:pPr latinLnBrk="1"/>
          <a:endParaRPr lang="ko-KR" altLang="en-US"/>
        </a:p>
      </dgm:t>
    </dgm:pt>
    <dgm:pt modelId="{65684160-35E7-4339-BEF4-37EF86542C88}" type="pres">
      <dgm:prSet presAssocID="{DF385F6B-7177-4B91-A4B5-8476859ADB23}" presName="linear" presStyleCnt="0">
        <dgm:presLayoutVars>
          <dgm:animLvl val="lvl"/>
          <dgm:resizeHandles val="exact"/>
        </dgm:presLayoutVars>
      </dgm:prSet>
      <dgm:spPr/>
    </dgm:pt>
    <dgm:pt modelId="{EDD217C0-5F70-4E82-8A87-193DFC3746AE}" type="pres">
      <dgm:prSet presAssocID="{B6202F84-A9E7-4761-84F3-76CA5E65FF6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608AF14-5615-4CA6-9109-E03FD5CF856D}" type="pres">
      <dgm:prSet presAssocID="{734E439F-0BF4-4FB4-BC47-596F022BA9AB}" presName="spacer" presStyleCnt="0"/>
      <dgm:spPr/>
    </dgm:pt>
    <dgm:pt modelId="{C7EFBA1C-90B8-4EA6-9613-D98E8468444F}" type="pres">
      <dgm:prSet presAssocID="{78430F45-0CD0-47E4-9893-8A60060FAF5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FF600E5-62A9-4EDB-9376-8AA553D90986}" type="pres">
      <dgm:prSet presAssocID="{9240AE2C-03AA-43A1-A5FC-493C0F522E1E}" presName="spacer" presStyleCnt="0"/>
      <dgm:spPr/>
    </dgm:pt>
    <dgm:pt modelId="{61784AB3-C09F-41A6-9669-B91AAE6786CB}" type="pres">
      <dgm:prSet presAssocID="{1501E122-7F68-4530-BE65-9548C453EE2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A5AB1A9-D258-4A2C-89D0-45BF1EC6F406}" type="presOf" srcId="{78430F45-0CD0-47E4-9893-8A60060FAF5F}" destId="{C7EFBA1C-90B8-4EA6-9613-D98E8468444F}" srcOrd="0" destOrd="0" presId="urn:microsoft.com/office/officeart/2005/8/layout/vList2"/>
    <dgm:cxn modelId="{36A0679F-05EE-442D-A461-AA9625640DBC}" srcId="{DF385F6B-7177-4B91-A4B5-8476859ADB23}" destId="{1501E122-7F68-4530-BE65-9548C453EE23}" srcOrd="2" destOrd="0" parTransId="{39DC6D0F-CA23-4970-B812-A13C2ABADC35}" sibTransId="{749F82DB-EC6D-4D4E-A77D-7191E07E7D25}"/>
    <dgm:cxn modelId="{36B055FD-A36F-4346-AF28-E78F1D4DDCCE}" srcId="{DF385F6B-7177-4B91-A4B5-8476859ADB23}" destId="{78430F45-0CD0-47E4-9893-8A60060FAF5F}" srcOrd="1" destOrd="0" parTransId="{D4421DCE-2129-45CC-AFC4-969FFC8676FD}" sibTransId="{9240AE2C-03AA-43A1-A5FC-493C0F522E1E}"/>
    <dgm:cxn modelId="{5D19F623-3865-4572-BFB6-AFB5B4E78492}" type="presOf" srcId="{1501E122-7F68-4530-BE65-9548C453EE23}" destId="{61784AB3-C09F-41A6-9669-B91AAE6786CB}" srcOrd="0" destOrd="0" presId="urn:microsoft.com/office/officeart/2005/8/layout/vList2"/>
    <dgm:cxn modelId="{E90D16BC-0A88-4F3D-999A-167DDDB98694}" type="presOf" srcId="{B6202F84-A9E7-4761-84F3-76CA5E65FF6B}" destId="{EDD217C0-5F70-4E82-8A87-193DFC3746AE}" srcOrd="0" destOrd="0" presId="urn:microsoft.com/office/officeart/2005/8/layout/vList2"/>
    <dgm:cxn modelId="{0374A691-B94B-40A8-8341-A241F4CA47BD}" srcId="{DF385F6B-7177-4B91-A4B5-8476859ADB23}" destId="{B6202F84-A9E7-4761-84F3-76CA5E65FF6B}" srcOrd="0" destOrd="0" parTransId="{2A4D413E-AB63-4174-9292-2AAA8295D25B}" sibTransId="{734E439F-0BF4-4FB4-BC47-596F022BA9AB}"/>
    <dgm:cxn modelId="{43DE9F3D-EC99-4387-B569-25E2173EEA8C}" type="presOf" srcId="{DF385F6B-7177-4B91-A4B5-8476859ADB23}" destId="{65684160-35E7-4339-BEF4-37EF86542C88}" srcOrd="0" destOrd="0" presId="urn:microsoft.com/office/officeart/2005/8/layout/vList2"/>
    <dgm:cxn modelId="{D92D9D1B-ADE8-48B5-8174-8F6AE7AA9D77}" type="presParOf" srcId="{65684160-35E7-4339-BEF4-37EF86542C88}" destId="{EDD217C0-5F70-4E82-8A87-193DFC3746AE}" srcOrd="0" destOrd="0" presId="urn:microsoft.com/office/officeart/2005/8/layout/vList2"/>
    <dgm:cxn modelId="{AD860103-B70E-46A2-AA80-2A2D05FFF551}" type="presParOf" srcId="{65684160-35E7-4339-BEF4-37EF86542C88}" destId="{3608AF14-5615-4CA6-9109-E03FD5CF856D}" srcOrd="1" destOrd="0" presId="urn:microsoft.com/office/officeart/2005/8/layout/vList2"/>
    <dgm:cxn modelId="{003E08BA-BD93-4B19-A222-3D09897DA5E0}" type="presParOf" srcId="{65684160-35E7-4339-BEF4-37EF86542C88}" destId="{C7EFBA1C-90B8-4EA6-9613-D98E8468444F}" srcOrd="2" destOrd="0" presId="urn:microsoft.com/office/officeart/2005/8/layout/vList2"/>
    <dgm:cxn modelId="{B4FB7BE4-4ADB-4E6F-AFA1-361D599610F1}" type="presParOf" srcId="{65684160-35E7-4339-BEF4-37EF86542C88}" destId="{2FF600E5-62A9-4EDB-9376-8AA553D90986}" srcOrd="3" destOrd="0" presId="urn:microsoft.com/office/officeart/2005/8/layout/vList2"/>
    <dgm:cxn modelId="{D95559EE-68C6-4B2A-9ADE-63BCA036AF0A}" type="presParOf" srcId="{65684160-35E7-4339-BEF4-37EF86542C88}" destId="{61784AB3-C09F-41A6-9669-B91AAE6786C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E9800FA-5054-42BB-B47E-B71B1685CA4C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/>
      <dgm:spPr/>
      <dgm:t>
        <a:bodyPr/>
        <a:lstStyle/>
        <a:p>
          <a:pPr latinLnBrk="1"/>
          <a:endParaRPr lang="ko-KR" altLang="en-US"/>
        </a:p>
      </dgm:t>
    </dgm:pt>
    <dgm:pt modelId="{48D2C2F4-0A6D-40AF-BB37-80A09C16A8AE}">
      <dgm:prSet custT="1"/>
      <dgm:spPr/>
      <dgm:t>
        <a:bodyPr/>
        <a:lstStyle/>
        <a:p>
          <a:pPr rtl="0" latinLnBrk="1"/>
          <a:r>
            <a:rPr lang="en-US" sz="3200" dirty="0" smtClean="0"/>
            <a:t>1) </a:t>
          </a:r>
          <a:r>
            <a:rPr lang="ko-KR" sz="3200" dirty="0" err="1" smtClean="0"/>
            <a:t>도쿠가와</a:t>
          </a:r>
          <a:r>
            <a:rPr lang="ko-KR" sz="3200" dirty="0" smtClean="0"/>
            <a:t> 체제의 정치개혁</a:t>
          </a:r>
          <a:endParaRPr lang="en-US" sz="3200" dirty="0"/>
        </a:p>
      </dgm:t>
    </dgm:pt>
    <dgm:pt modelId="{ADA09D7D-D327-4A32-B3FE-C368F59A5E2F}" type="parTrans" cxnId="{FA0FADF3-BAA7-44FD-9C48-08B7C48F4D6F}">
      <dgm:prSet/>
      <dgm:spPr/>
      <dgm:t>
        <a:bodyPr/>
        <a:lstStyle/>
        <a:p>
          <a:pPr latinLnBrk="1"/>
          <a:endParaRPr lang="ko-KR" altLang="en-US"/>
        </a:p>
      </dgm:t>
    </dgm:pt>
    <dgm:pt modelId="{E1E8B718-55AA-4DDB-879A-284BD62A2C88}" type="sibTrans" cxnId="{FA0FADF3-BAA7-44FD-9C48-08B7C48F4D6F}">
      <dgm:prSet/>
      <dgm:spPr/>
      <dgm:t>
        <a:bodyPr/>
        <a:lstStyle/>
        <a:p>
          <a:pPr latinLnBrk="1"/>
          <a:endParaRPr lang="ko-KR" altLang="en-US"/>
        </a:p>
      </dgm:t>
    </dgm:pt>
    <dgm:pt modelId="{87AB3352-2913-42B6-B06A-BBC9BDEA1548}">
      <dgm:prSet/>
      <dgm:spPr/>
      <dgm:t>
        <a:bodyPr/>
        <a:lstStyle/>
        <a:p>
          <a:pPr rtl="0" latinLnBrk="1"/>
          <a:r>
            <a:rPr lang="ko-KR" dirty="0" smtClean="0"/>
            <a:t>상품경제의 발전함에 따라 정부와 번의 지출이 증가하여 재정이 </a:t>
          </a:r>
          <a:r>
            <a:rPr lang="ko-KR" dirty="0" err="1" smtClean="0"/>
            <a:t>궁핍해져감</a:t>
          </a:r>
          <a:endParaRPr lang="en-US" dirty="0"/>
        </a:p>
      </dgm:t>
    </dgm:pt>
    <dgm:pt modelId="{0BCC8A68-7845-4098-9BBF-BD20E8EC0A01}" type="parTrans" cxnId="{3B32E1A2-75B8-4EDA-8060-F2DF502675C1}">
      <dgm:prSet/>
      <dgm:spPr/>
      <dgm:t>
        <a:bodyPr/>
        <a:lstStyle/>
        <a:p>
          <a:pPr latinLnBrk="1"/>
          <a:endParaRPr lang="ko-KR" altLang="en-US"/>
        </a:p>
      </dgm:t>
    </dgm:pt>
    <dgm:pt modelId="{8B8A4074-5271-42E2-A5E6-F6493C3A8F9C}" type="sibTrans" cxnId="{3B32E1A2-75B8-4EDA-8060-F2DF502675C1}">
      <dgm:prSet/>
      <dgm:spPr/>
      <dgm:t>
        <a:bodyPr/>
        <a:lstStyle/>
        <a:p>
          <a:pPr latinLnBrk="1"/>
          <a:endParaRPr lang="ko-KR" altLang="en-US"/>
        </a:p>
      </dgm:t>
    </dgm:pt>
    <dgm:pt modelId="{1DA6D39D-C8BC-4BEB-A84C-7CD46BF9AC40}">
      <dgm:prSet/>
      <dgm:spPr/>
      <dgm:t>
        <a:bodyPr/>
        <a:lstStyle/>
        <a:p>
          <a:pPr rtl="0" latinLnBrk="1"/>
          <a:r>
            <a:rPr lang="ko-KR" dirty="0" smtClean="0"/>
            <a:t>도시 인구의 증가로 인한 상품 수요요의 증대</a:t>
          </a:r>
          <a:endParaRPr lang="en-US" dirty="0"/>
        </a:p>
      </dgm:t>
    </dgm:pt>
    <dgm:pt modelId="{37CE042D-4FD4-4E31-9DDA-F2D31F2ED135}" type="parTrans" cxnId="{C88DFF09-C196-4080-B205-5733B728D6C1}">
      <dgm:prSet/>
      <dgm:spPr/>
      <dgm:t>
        <a:bodyPr/>
        <a:lstStyle/>
        <a:p>
          <a:pPr latinLnBrk="1"/>
          <a:endParaRPr lang="ko-KR" altLang="en-US"/>
        </a:p>
      </dgm:t>
    </dgm:pt>
    <dgm:pt modelId="{D7B118FF-5518-4874-BA3A-C9C05DA5E597}" type="sibTrans" cxnId="{C88DFF09-C196-4080-B205-5733B728D6C1}">
      <dgm:prSet/>
      <dgm:spPr/>
      <dgm:t>
        <a:bodyPr/>
        <a:lstStyle/>
        <a:p>
          <a:pPr latinLnBrk="1"/>
          <a:endParaRPr lang="ko-KR" altLang="en-US"/>
        </a:p>
      </dgm:t>
    </dgm:pt>
    <dgm:pt modelId="{D3A6E958-BBE8-4989-B092-4CF841843169}">
      <dgm:prSet/>
      <dgm:spPr/>
      <dgm:t>
        <a:bodyPr/>
        <a:lstStyle/>
        <a:p>
          <a:pPr rtl="0" latinLnBrk="1"/>
          <a:r>
            <a:rPr lang="ko-KR" dirty="0" smtClean="0"/>
            <a:t>물가상승이 쌀값에 비해 앞섬</a:t>
          </a:r>
          <a:endParaRPr lang="en-US" dirty="0"/>
        </a:p>
      </dgm:t>
    </dgm:pt>
    <dgm:pt modelId="{CFB0C359-B937-494D-9ECF-9BBAD5D9ED7C}" type="parTrans" cxnId="{25C22F62-AB67-455D-84EC-ABF765CB12BE}">
      <dgm:prSet/>
      <dgm:spPr/>
      <dgm:t>
        <a:bodyPr/>
        <a:lstStyle/>
        <a:p>
          <a:pPr latinLnBrk="1"/>
          <a:endParaRPr lang="ko-KR" altLang="en-US"/>
        </a:p>
      </dgm:t>
    </dgm:pt>
    <dgm:pt modelId="{192F6A2F-ADE7-470B-A023-779EEDD31361}" type="sibTrans" cxnId="{25C22F62-AB67-455D-84EC-ABF765CB12BE}">
      <dgm:prSet/>
      <dgm:spPr/>
      <dgm:t>
        <a:bodyPr/>
        <a:lstStyle/>
        <a:p>
          <a:pPr latinLnBrk="1"/>
          <a:endParaRPr lang="ko-KR" altLang="en-US"/>
        </a:p>
      </dgm:t>
    </dgm:pt>
    <dgm:pt modelId="{3FA07414-5839-43CC-B924-D91F86CCF9AB}">
      <dgm:prSet/>
      <dgm:spPr/>
      <dgm:t>
        <a:bodyPr/>
        <a:lstStyle/>
        <a:p>
          <a:pPr rtl="0" latinLnBrk="1"/>
          <a:r>
            <a:rPr lang="ko-KR" dirty="0" smtClean="0"/>
            <a:t>이 때문에 </a:t>
          </a:r>
          <a:r>
            <a:rPr lang="ko-KR" dirty="0" err="1" smtClean="0"/>
            <a:t>연공미를</a:t>
          </a:r>
          <a:r>
            <a:rPr lang="ko-KR" dirty="0" smtClean="0"/>
            <a:t> 화폐로 바꾸어 생활필수품을 </a:t>
          </a:r>
          <a:r>
            <a:rPr lang="ko-KR" dirty="0" err="1" smtClean="0"/>
            <a:t>구입하더</a:t>
          </a:r>
          <a:r>
            <a:rPr lang="ko-KR" dirty="0" smtClean="0"/>
            <a:t> 무사사회의 경제가 파탄을 초래</a:t>
          </a:r>
          <a:endParaRPr lang="en-US" dirty="0"/>
        </a:p>
      </dgm:t>
    </dgm:pt>
    <dgm:pt modelId="{4958DAD0-0492-493B-B72C-641C5B9F10CE}" type="parTrans" cxnId="{F439A2CD-5141-486F-98B2-0698B1652864}">
      <dgm:prSet/>
      <dgm:spPr/>
      <dgm:t>
        <a:bodyPr/>
        <a:lstStyle/>
        <a:p>
          <a:pPr latinLnBrk="1"/>
          <a:endParaRPr lang="ko-KR" altLang="en-US"/>
        </a:p>
      </dgm:t>
    </dgm:pt>
    <dgm:pt modelId="{3FF4091E-D1D4-42E5-BDD9-D2E6E97480C8}" type="sibTrans" cxnId="{F439A2CD-5141-486F-98B2-0698B1652864}">
      <dgm:prSet/>
      <dgm:spPr/>
      <dgm:t>
        <a:bodyPr/>
        <a:lstStyle/>
        <a:p>
          <a:pPr latinLnBrk="1"/>
          <a:endParaRPr lang="ko-KR" altLang="en-US"/>
        </a:p>
      </dgm:t>
    </dgm:pt>
    <dgm:pt modelId="{2FDB0EA0-8985-4451-A1C6-3FB9F288B518}" type="pres">
      <dgm:prSet presAssocID="{3E9800FA-5054-42BB-B47E-B71B1685CA4C}" presName="linear" presStyleCnt="0">
        <dgm:presLayoutVars>
          <dgm:animLvl val="lvl"/>
          <dgm:resizeHandles val="exact"/>
        </dgm:presLayoutVars>
      </dgm:prSet>
      <dgm:spPr/>
    </dgm:pt>
    <dgm:pt modelId="{23490D8F-0EE4-42E8-9B91-8CA9C3BBEF3F}" type="pres">
      <dgm:prSet presAssocID="{48D2C2F4-0A6D-40AF-BB37-80A09C16A8A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0A46469-30F0-4318-BE2C-58B14039BF95}" type="pres">
      <dgm:prSet presAssocID="{E1E8B718-55AA-4DDB-879A-284BD62A2C88}" presName="spacer" presStyleCnt="0"/>
      <dgm:spPr/>
    </dgm:pt>
    <dgm:pt modelId="{0949F51D-50D4-4AB7-ABE2-A1323AA843C1}" type="pres">
      <dgm:prSet presAssocID="{87AB3352-2913-42B6-B06A-BBC9BDEA154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9DD9F04-5D45-41CE-8E26-81D32809CDD4}" type="pres">
      <dgm:prSet presAssocID="{8B8A4074-5271-42E2-A5E6-F6493C3A8F9C}" presName="spacer" presStyleCnt="0"/>
      <dgm:spPr/>
    </dgm:pt>
    <dgm:pt modelId="{BB34DEBC-65A2-4F37-9CF3-6B416571A923}" type="pres">
      <dgm:prSet presAssocID="{1DA6D39D-C8BC-4BEB-A84C-7CD46BF9AC4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E3BE10E-A551-43DF-9A67-1B6C66DEE72F}" type="pres">
      <dgm:prSet presAssocID="{D7B118FF-5518-4874-BA3A-C9C05DA5E597}" presName="spacer" presStyleCnt="0"/>
      <dgm:spPr/>
    </dgm:pt>
    <dgm:pt modelId="{02A4B003-4D27-4125-89B8-97D24A06D485}" type="pres">
      <dgm:prSet presAssocID="{D3A6E958-BBE8-4989-B092-4CF84184316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8313C81-B977-428C-BDAC-20FD62322A16}" type="pres">
      <dgm:prSet presAssocID="{192F6A2F-ADE7-470B-A023-779EEDD31361}" presName="spacer" presStyleCnt="0"/>
      <dgm:spPr/>
    </dgm:pt>
    <dgm:pt modelId="{E647A382-289D-46DD-AE10-E1C64EBF3221}" type="pres">
      <dgm:prSet presAssocID="{3FA07414-5839-43CC-B924-D91F86CCF9A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4343478-9320-4E2A-866F-AE17A21FF0DF}" type="presOf" srcId="{3E9800FA-5054-42BB-B47E-B71B1685CA4C}" destId="{2FDB0EA0-8985-4451-A1C6-3FB9F288B518}" srcOrd="0" destOrd="0" presId="urn:microsoft.com/office/officeart/2005/8/layout/vList2"/>
    <dgm:cxn modelId="{3B32E1A2-75B8-4EDA-8060-F2DF502675C1}" srcId="{3E9800FA-5054-42BB-B47E-B71B1685CA4C}" destId="{87AB3352-2913-42B6-B06A-BBC9BDEA1548}" srcOrd="1" destOrd="0" parTransId="{0BCC8A68-7845-4098-9BBF-BD20E8EC0A01}" sibTransId="{8B8A4074-5271-42E2-A5E6-F6493C3A8F9C}"/>
    <dgm:cxn modelId="{004E9397-3297-4E42-8865-1FC47831C004}" type="presOf" srcId="{D3A6E958-BBE8-4989-B092-4CF841843169}" destId="{02A4B003-4D27-4125-89B8-97D24A06D485}" srcOrd="0" destOrd="0" presId="urn:microsoft.com/office/officeart/2005/8/layout/vList2"/>
    <dgm:cxn modelId="{2EBA5D65-B982-4C0C-A360-2FB158982109}" type="presOf" srcId="{1DA6D39D-C8BC-4BEB-A84C-7CD46BF9AC40}" destId="{BB34DEBC-65A2-4F37-9CF3-6B416571A923}" srcOrd="0" destOrd="0" presId="urn:microsoft.com/office/officeart/2005/8/layout/vList2"/>
    <dgm:cxn modelId="{C7753826-CBF8-42F4-814B-2B7151023EE0}" type="presOf" srcId="{3FA07414-5839-43CC-B924-D91F86CCF9AB}" destId="{E647A382-289D-46DD-AE10-E1C64EBF3221}" srcOrd="0" destOrd="0" presId="urn:microsoft.com/office/officeart/2005/8/layout/vList2"/>
    <dgm:cxn modelId="{FA0FADF3-BAA7-44FD-9C48-08B7C48F4D6F}" srcId="{3E9800FA-5054-42BB-B47E-B71B1685CA4C}" destId="{48D2C2F4-0A6D-40AF-BB37-80A09C16A8AE}" srcOrd="0" destOrd="0" parTransId="{ADA09D7D-D327-4A32-B3FE-C368F59A5E2F}" sibTransId="{E1E8B718-55AA-4DDB-879A-284BD62A2C88}"/>
    <dgm:cxn modelId="{5C14947D-1D59-44AA-9B6D-5796223EE9B6}" type="presOf" srcId="{48D2C2F4-0A6D-40AF-BB37-80A09C16A8AE}" destId="{23490D8F-0EE4-42E8-9B91-8CA9C3BBEF3F}" srcOrd="0" destOrd="0" presId="urn:microsoft.com/office/officeart/2005/8/layout/vList2"/>
    <dgm:cxn modelId="{C88DFF09-C196-4080-B205-5733B728D6C1}" srcId="{3E9800FA-5054-42BB-B47E-B71B1685CA4C}" destId="{1DA6D39D-C8BC-4BEB-A84C-7CD46BF9AC40}" srcOrd="2" destOrd="0" parTransId="{37CE042D-4FD4-4E31-9DDA-F2D31F2ED135}" sibTransId="{D7B118FF-5518-4874-BA3A-C9C05DA5E597}"/>
    <dgm:cxn modelId="{6B53D35C-DBF6-4D35-A7A5-4B736A13F688}" type="presOf" srcId="{87AB3352-2913-42B6-B06A-BBC9BDEA1548}" destId="{0949F51D-50D4-4AB7-ABE2-A1323AA843C1}" srcOrd="0" destOrd="0" presId="urn:microsoft.com/office/officeart/2005/8/layout/vList2"/>
    <dgm:cxn modelId="{25C22F62-AB67-455D-84EC-ABF765CB12BE}" srcId="{3E9800FA-5054-42BB-B47E-B71B1685CA4C}" destId="{D3A6E958-BBE8-4989-B092-4CF841843169}" srcOrd="3" destOrd="0" parTransId="{CFB0C359-B937-494D-9ECF-9BBAD5D9ED7C}" sibTransId="{192F6A2F-ADE7-470B-A023-779EEDD31361}"/>
    <dgm:cxn modelId="{F439A2CD-5141-486F-98B2-0698B1652864}" srcId="{3E9800FA-5054-42BB-B47E-B71B1685CA4C}" destId="{3FA07414-5839-43CC-B924-D91F86CCF9AB}" srcOrd="4" destOrd="0" parTransId="{4958DAD0-0492-493B-B72C-641C5B9F10CE}" sibTransId="{3FF4091E-D1D4-42E5-BDD9-D2E6E97480C8}"/>
    <dgm:cxn modelId="{AB15E673-DFDF-4B3A-BC00-D0D8B22E1A08}" type="presParOf" srcId="{2FDB0EA0-8985-4451-A1C6-3FB9F288B518}" destId="{23490D8F-0EE4-42E8-9B91-8CA9C3BBEF3F}" srcOrd="0" destOrd="0" presId="urn:microsoft.com/office/officeart/2005/8/layout/vList2"/>
    <dgm:cxn modelId="{32674E1A-8A33-405B-A6EB-D68E03F049BA}" type="presParOf" srcId="{2FDB0EA0-8985-4451-A1C6-3FB9F288B518}" destId="{A0A46469-30F0-4318-BE2C-58B14039BF95}" srcOrd="1" destOrd="0" presId="urn:microsoft.com/office/officeart/2005/8/layout/vList2"/>
    <dgm:cxn modelId="{8C51EC35-3E86-4423-AAAD-8ABA69652B00}" type="presParOf" srcId="{2FDB0EA0-8985-4451-A1C6-3FB9F288B518}" destId="{0949F51D-50D4-4AB7-ABE2-A1323AA843C1}" srcOrd="2" destOrd="0" presId="urn:microsoft.com/office/officeart/2005/8/layout/vList2"/>
    <dgm:cxn modelId="{304141CC-7C00-418E-A49D-53AA8F3B375E}" type="presParOf" srcId="{2FDB0EA0-8985-4451-A1C6-3FB9F288B518}" destId="{59DD9F04-5D45-41CE-8E26-81D32809CDD4}" srcOrd="3" destOrd="0" presId="urn:microsoft.com/office/officeart/2005/8/layout/vList2"/>
    <dgm:cxn modelId="{16FD8858-7D5C-472C-B453-31842C1E12EA}" type="presParOf" srcId="{2FDB0EA0-8985-4451-A1C6-3FB9F288B518}" destId="{BB34DEBC-65A2-4F37-9CF3-6B416571A923}" srcOrd="4" destOrd="0" presId="urn:microsoft.com/office/officeart/2005/8/layout/vList2"/>
    <dgm:cxn modelId="{61AC9148-4C26-4AE5-8882-72393D7C6C79}" type="presParOf" srcId="{2FDB0EA0-8985-4451-A1C6-3FB9F288B518}" destId="{CE3BE10E-A551-43DF-9A67-1B6C66DEE72F}" srcOrd="5" destOrd="0" presId="urn:microsoft.com/office/officeart/2005/8/layout/vList2"/>
    <dgm:cxn modelId="{EAB7A2B0-8D68-4B6E-AE52-00DC2ABED2A7}" type="presParOf" srcId="{2FDB0EA0-8985-4451-A1C6-3FB9F288B518}" destId="{02A4B003-4D27-4125-89B8-97D24A06D485}" srcOrd="6" destOrd="0" presId="urn:microsoft.com/office/officeart/2005/8/layout/vList2"/>
    <dgm:cxn modelId="{EF4BA1C0-C01E-4387-B14D-7418ACB0248B}" type="presParOf" srcId="{2FDB0EA0-8985-4451-A1C6-3FB9F288B518}" destId="{48313C81-B977-428C-BDAC-20FD62322A16}" srcOrd="7" destOrd="0" presId="urn:microsoft.com/office/officeart/2005/8/layout/vList2"/>
    <dgm:cxn modelId="{798D653D-ED39-4A68-BE1C-9C7216A18444}" type="presParOf" srcId="{2FDB0EA0-8985-4451-A1C6-3FB9F288B518}" destId="{E647A382-289D-46DD-AE10-E1C64EBF322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E1D6CDD-0FE6-4075-B889-ABEBDA8A0169}" type="doc">
      <dgm:prSet loTypeId="urn:microsoft.com/office/officeart/2005/8/layout/vList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903B41DE-4018-48F2-87C7-AD112B3F016B}">
      <dgm:prSet phldrT="[텍스트]"/>
      <dgm:spPr/>
      <dgm:t>
        <a:bodyPr/>
        <a:lstStyle/>
        <a:p>
          <a:pPr latinLnBrk="1"/>
          <a:r>
            <a:rPr lang="ko-KR" altLang="en-US" dirty="0" smtClean="0"/>
            <a:t>교호개혁</a:t>
          </a:r>
          <a:endParaRPr lang="ko-KR" altLang="en-US" dirty="0"/>
        </a:p>
      </dgm:t>
    </dgm:pt>
    <dgm:pt modelId="{33B3D926-007C-4CF9-95E2-217A6D36A208}" type="parTrans" cxnId="{FADE5F2E-0E53-4671-AE23-A4400941C0BE}">
      <dgm:prSet/>
      <dgm:spPr/>
      <dgm:t>
        <a:bodyPr/>
        <a:lstStyle/>
        <a:p>
          <a:pPr latinLnBrk="1"/>
          <a:endParaRPr lang="ko-KR" altLang="en-US"/>
        </a:p>
      </dgm:t>
    </dgm:pt>
    <dgm:pt modelId="{451E86D6-C437-4CBB-A617-83A529D5CBC2}" type="sibTrans" cxnId="{FADE5F2E-0E53-4671-AE23-A4400941C0BE}">
      <dgm:prSet/>
      <dgm:spPr/>
      <dgm:t>
        <a:bodyPr/>
        <a:lstStyle/>
        <a:p>
          <a:pPr latinLnBrk="1"/>
          <a:endParaRPr lang="ko-KR" altLang="en-US"/>
        </a:p>
      </dgm:t>
    </dgm:pt>
    <dgm:pt modelId="{5EBA4B3A-CF79-4FBB-B11D-445DC4105156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다누마개혁</a:t>
          </a:r>
          <a:endParaRPr lang="ko-KR" altLang="en-US" dirty="0"/>
        </a:p>
      </dgm:t>
    </dgm:pt>
    <dgm:pt modelId="{2EB453BC-FF20-495C-995D-4F06DE25D193}" type="parTrans" cxnId="{83768929-C338-46AD-8616-0248AF8D41C1}">
      <dgm:prSet/>
      <dgm:spPr/>
      <dgm:t>
        <a:bodyPr/>
        <a:lstStyle/>
        <a:p>
          <a:pPr latinLnBrk="1"/>
          <a:endParaRPr lang="ko-KR" altLang="en-US"/>
        </a:p>
      </dgm:t>
    </dgm:pt>
    <dgm:pt modelId="{B154845B-3FCF-4634-9A20-D8B0FC834C3E}" type="sibTrans" cxnId="{83768929-C338-46AD-8616-0248AF8D41C1}">
      <dgm:prSet/>
      <dgm:spPr/>
      <dgm:t>
        <a:bodyPr/>
        <a:lstStyle/>
        <a:p>
          <a:pPr latinLnBrk="1"/>
          <a:endParaRPr lang="ko-KR" altLang="en-US"/>
        </a:p>
      </dgm:t>
    </dgm:pt>
    <dgm:pt modelId="{F8F8AA9D-017B-4467-892D-0684604EBECF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간세이개혁</a:t>
          </a:r>
          <a:endParaRPr lang="ko-KR" altLang="en-US" dirty="0"/>
        </a:p>
      </dgm:t>
    </dgm:pt>
    <dgm:pt modelId="{B6C8DD45-1E1D-4E20-90AC-3CE22275E76E}" type="parTrans" cxnId="{8CB79F02-8A14-4E12-ACA4-025E902D006E}">
      <dgm:prSet/>
      <dgm:spPr/>
      <dgm:t>
        <a:bodyPr/>
        <a:lstStyle/>
        <a:p>
          <a:pPr latinLnBrk="1"/>
          <a:endParaRPr lang="ko-KR" altLang="en-US"/>
        </a:p>
      </dgm:t>
    </dgm:pt>
    <dgm:pt modelId="{4124BA21-8B1F-4708-895C-47307E8146A5}" type="sibTrans" cxnId="{8CB79F02-8A14-4E12-ACA4-025E902D006E}">
      <dgm:prSet/>
      <dgm:spPr/>
      <dgm:t>
        <a:bodyPr/>
        <a:lstStyle/>
        <a:p>
          <a:pPr latinLnBrk="1"/>
          <a:endParaRPr lang="ko-KR" altLang="en-US"/>
        </a:p>
      </dgm:t>
    </dgm:pt>
    <dgm:pt modelId="{A76ECF6E-A7BE-4636-9EF5-E709D06D2B03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덴포개혁</a:t>
          </a:r>
          <a:endParaRPr lang="ko-KR" altLang="en-US" dirty="0"/>
        </a:p>
      </dgm:t>
    </dgm:pt>
    <dgm:pt modelId="{E4BD1E02-7320-4717-B95D-F619D85DB31F}" type="parTrans" cxnId="{6DEBC34B-999B-4B83-8131-9B23B6FDDB9E}">
      <dgm:prSet/>
      <dgm:spPr/>
      <dgm:t>
        <a:bodyPr/>
        <a:lstStyle/>
        <a:p>
          <a:pPr latinLnBrk="1"/>
          <a:endParaRPr lang="ko-KR" altLang="en-US"/>
        </a:p>
      </dgm:t>
    </dgm:pt>
    <dgm:pt modelId="{156AF55C-F664-458E-982C-E300E8424AA0}" type="sibTrans" cxnId="{6DEBC34B-999B-4B83-8131-9B23B6FDDB9E}">
      <dgm:prSet/>
      <dgm:spPr/>
      <dgm:t>
        <a:bodyPr/>
        <a:lstStyle/>
        <a:p>
          <a:pPr latinLnBrk="1"/>
          <a:endParaRPr lang="ko-KR" altLang="en-US"/>
        </a:p>
      </dgm:t>
    </dgm:pt>
    <dgm:pt modelId="{1BBAE005-30CF-412A-BA70-5B71162CC8EF}" type="pres">
      <dgm:prSet presAssocID="{EE1D6CDD-0FE6-4075-B889-ABEBDA8A0169}" presName="linear" presStyleCnt="0">
        <dgm:presLayoutVars>
          <dgm:animLvl val="lvl"/>
          <dgm:resizeHandles val="exact"/>
        </dgm:presLayoutVars>
      </dgm:prSet>
      <dgm:spPr/>
    </dgm:pt>
    <dgm:pt modelId="{73853240-BF0C-40BD-818A-0FE95482DFE3}" type="pres">
      <dgm:prSet presAssocID="{903B41DE-4018-48F2-87C7-AD112B3F016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D0C8411-7C9E-4878-AE3C-77087D881017}" type="pres">
      <dgm:prSet presAssocID="{903B41DE-4018-48F2-87C7-AD112B3F016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7A7765C-92F1-46F7-86AC-01109D1CA4DA}" type="pres">
      <dgm:prSet presAssocID="{F8F8AA9D-017B-4467-892D-0684604EBEC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F3E8E70-C359-4E1D-87FF-B8A7DC9B34D1}" type="pres">
      <dgm:prSet presAssocID="{F8F8AA9D-017B-4467-892D-0684604EBEC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E35A716-C037-47D2-B7DE-F0DD1509A8A0}" type="presOf" srcId="{903B41DE-4018-48F2-87C7-AD112B3F016B}" destId="{73853240-BF0C-40BD-818A-0FE95482DFE3}" srcOrd="0" destOrd="0" presId="urn:microsoft.com/office/officeart/2005/8/layout/vList2"/>
    <dgm:cxn modelId="{71FBE9F8-0219-4D92-874B-CAA0A475A63D}" type="presOf" srcId="{5EBA4B3A-CF79-4FBB-B11D-445DC4105156}" destId="{8D0C8411-7C9E-4878-AE3C-77087D881017}" srcOrd="0" destOrd="0" presId="urn:microsoft.com/office/officeart/2005/8/layout/vList2"/>
    <dgm:cxn modelId="{81378AD4-3C62-470B-9A9C-0BBB9181AE30}" type="presOf" srcId="{EE1D6CDD-0FE6-4075-B889-ABEBDA8A0169}" destId="{1BBAE005-30CF-412A-BA70-5B71162CC8EF}" srcOrd="0" destOrd="0" presId="urn:microsoft.com/office/officeart/2005/8/layout/vList2"/>
    <dgm:cxn modelId="{D17D5937-4158-4D09-A89C-274B3FF11065}" type="presOf" srcId="{F8F8AA9D-017B-4467-892D-0684604EBECF}" destId="{B7A7765C-92F1-46F7-86AC-01109D1CA4DA}" srcOrd="0" destOrd="0" presId="urn:microsoft.com/office/officeart/2005/8/layout/vList2"/>
    <dgm:cxn modelId="{83768929-C338-46AD-8616-0248AF8D41C1}" srcId="{903B41DE-4018-48F2-87C7-AD112B3F016B}" destId="{5EBA4B3A-CF79-4FBB-B11D-445DC4105156}" srcOrd="0" destOrd="0" parTransId="{2EB453BC-FF20-495C-995D-4F06DE25D193}" sibTransId="{B154845B-3FCF-4634-9A20-D8B0FC834C3E}"/>
    <dgm:cxn modelId="{E192E830-105E-4190-8365-69A7E7524744}" type="presOf" srcId="{A76ECF6E-A7BE-4636-9EF5-E709D06D2B03}" destId="{DF3E8E70-C359-4E1D-87FF-B8A7DC9B34D1}" srcOrd="0" destOrd="0" presId="urn:microsoft.com/office/officeart/2005/8/layout/vList2"/>
    <dgm:cxn modelId="{6DEBC34B-999B-4B83-8131-9B23B6FDDB9E}" srcId="{F8F8AA9D-017B-4467-892D-0684604EBECF}" destId="{A76ECF6E-A7BE-4636-9EF5-E709D06D2B03}" srcOrd="0" destOrd="0" parTransId="{E4BD1E02-7320-4717-B95D-F619D85DB31F}" sibTransId="{156AF55C-F664-458E-982C-E300E8424AA0}"/>
    <dgm:cxn modelId="{FADE5F2E-0E53-4671-AE23-A4400941C0BE}" srcId="{EE1D6CDD-0FE6-4075-B889-ABEBDA8A0169}" destId="{903B41DE-4018-48F2-87C7-AD112B3F016B}" srcOrd="0" destOrd="0" parTransId="{33B3D926-007C-4CF9-95E2-217A6D36A208}" sibTransId="{451E86D6-C437-4CBB-A617-83A529D5CBC2}"/>
    <dgm:cxn modelId="{8CB79F02-8A14-4E12-ACA4-025E902D006E}" srcId="{EE1D6CDD-0FE6-4075-B889-ABEBDA8A0169}" destId="{F8F8AA9D-017B-4467-892D-0684604EBECF}" srcOrd="1" destOrd="0" parTransId="{B6C8DD45-1E1D-4E20-90AC-3CE22275E76E}" sibTransId="{4124BA21-8B1F-4708-895C-47307E8146A5}"/>
    <dgm:cxn modelId="{093D52E4-F049-4D44-8CA7-83D9FB594DE1}" type="presParOf" srcId="{1BBAE005-30CF-412A-BA70-5B71162CC8EF}" destId="{73853240-BF0C-40BD-818A-0FE95482DFE3}" srcOrd="0" destOrd="0" presId="urn:microsoft.com/office/officeart/2005/8/layout/vList2"/>
    <dgm:cxn modelId="{2EA268A6-27B8-4B9E-88CC-1B3CB662259F}" type="presParOf" srcId="{1BBAE005-30CF-412A-BA70-5B71162CC8EF}" destId="{8D0C8411-7C9E-4878-AE3C-77087D881017}" srcOrd="1" destOrd="0" presId="urn:microsoft.com/office/officeart/2005/8/layout/vList2"/>
    <dgm:cxn modelId="{C5794CCB-95CE-469A-BC14-F5F631A1CB9A}" type="presParOf" srcId="{1BBAE005-30CF-412A-BA70-5B71162CC8EF}" destId="{B7A7765C-92F1-46F7-86AC-01109D1CA4DA}" srcOrd="2" destOrd="0" presId="urn:microsoft.com/office/officeart/2005/8/layout/vList2"/>
    <dgm:cxn modelId="{C1F33040-42D9-4F78-A34A-309D62F36CBE}" type="presParOf" srcId="{1BBAE005-30CF-412A-BA70-5B71162CC8EF}" destId="{DF3E8E70-C359-4E1D-87FF-B8A7DC9B34D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A56BCEA-4DC5-4A12-8D00-9301F9DD2588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C5FDE4AD-50BA-447E-9DBA-95F115710025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 latinLnBrk="1"/>
          <a:r>
            <a:rPr lang="ko-KR" dirty="0" err="1" smtClean="0"/>
            <a:t>나오스케의</a:t>
          </a:r>
          <a:r>
            <a:rPr lang="ko-KR" dirty="0" smtClean="0"/>
            <a:t> 뒤를 이어 안도 노부마사</a:t>
          </a:r>
          <a:r>
            <a:rPr lang="en-US" dirty="0" smtClean="0"/>
            <a:t>.</a:t>
          </a:r>
          <a:endParaRPr lang="ko-KR" dirty="0"/>
        </a:p>
      </dgm:t>
    </dgm:pt>
    <dgm:pt modelId="{87BED484-A6FF-4239-9B49-170D6D32CE0E}" type="parTrans" cxnId="{E48AF942-0A3F-4131-85B9-0E5AD80718D2}">
      <dgm:prSet/>
      <dgm:spPr/>
      <dgm:t>
        <a:bodyPr/>
        <a:lstStyle/>
        <a:p>
          <a:pPr latinLnBrk="1"/>
          <a:endParaRPr lang="ko-KR" altLang="en-US"/>
        </a:p>
      </dgm:t>
    </dgm:pt>
    <dgm:pt modelId="{447B119B-F1D5-4F1E-9DD7-43BF94851DE6}" type="sibTrans" cxnId="{E48AF942-0A3F-4131-85B9-0E5AD80718D2}">
      <dgm:prSet/>
      <dgm:spPr/>
      <dgm:t>
        <a:bodyPr/>
        <a:lstStyle/>
        <a:p>
          <a:pPr latinLnBrk="1"/>
          <a:endParaRPr lang="ko-KR" altLang="en-US"/>
        </a:p>
      </dgm:t>
    </dgm:pt>
    <dgm:pt modelId="{B9F2DD7C-B1BA-4428-AAF5-611954739E8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 latinLnBrk="1"/>
          <a:r>
            <a:rPr lang="ko-KR" dirty="0" err="1" smtClean="0"/>
            <a:t>싸쓰마</a:t>
          </a:r>
          <a:r>
            <a:rPr lang="en-US" dirty="0" smtClean="0"/>
            <a:t>, </a:t>
          </a:r>
          <a:r>
            <a:rPr lang="ko-KR" dirty="0" err="1" smtClean="0"/>
            <a:t>아이즈</a:t>
          </a:r>
          <a:r>
            <a:rPr lang="ko-KR" dirty="0" smtClean="0"/>
            <a:t> 번 </a:t>
          </a:r>
          <a:r>
            <a:rPr lang="en-US" dirty="0" smtClean="0"/>
            <a:t>– </a:t>
          </a:r>
          <a:r>
            <a:rPr lang="ko-KR" dirty="0" err="1" smtClean="0"/>
            <a:t>공무합체파의</a:t>
          </a:r>
          <a:r>
            <a:rPr lang="ko-KR" dirty="0" smtClean="0"/>
            <a:t> 공가와 손을 잡고 무력으로 궁궐 포위</a:t>
          </a:r>
          <a:r>
            <a:rPr lang="en-US" dirty="0" smtClean="0"/>
            <a:t>. </a:t>
          </a:r>
          <a:r>
            <a:rPr lang="ko-KR" dirty="0" err="1" smtClean="0"/>
            <a:t>쿠테타</a:t>
          </a:r>
          <a:r>
            <a:rPr lang="en-US" dirty="0" smtClean="0"/>
            <a:t>.</a:t>
          </a:r>
          <a:endParaRPr lang="ko-KR" dirty="0"/>
        </a:p>
      </dgm:t>
    </dgm:pt>
    <dgm:pt modelId="{6148BDA8-F62F-49A4-A735-9B455C4A9CEA}" type="parTrans" cxnId="{B53EDA60-BAF2-4D8A-8B4E-8CD6D6615783}">
      <dgm:prSet/>
      <dgm:spPr/>
      <dgm:t>
        <a:bodyPr/>
        <a:lstStyle/>
        <a:p>
          <a:pPr latinLnBrk="1"/>
          <a:endParaRPr lang="ko-KR" altLang="en-US"/>
        </a:p>
      </dgm:t>
    </dgm:pt>
    <dgm:pt modelId="{2EF8B7EA-22A7-4D23-81E0-40B3D83F6CD8}" type="sibTrans" cxnId="{B53EDA60-BAF2-4D8A-8B4E-8CD6D6615783}">
      <dgm:prSet/>
      <dgm:spPr/>
      <dgm:t>
        <a:bodyPr/>
        <a:lstStyle/>
        <a:p>
          <a:pPr latinLnBrk="1"/>
          <a:endParaRPr lang="ko-KR" altLang="en-US"/>
        </a:p>
      </dgm:t>
    </dgm:pt>
    <dgm:pt modelId="{1CF36A77-4A99-4A6E-8FFF-5BEC0BC8A0B7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 latinLnBrk="1"/>
          <a:r>
            <a:rPr lang="ko-KR" dirty="0" smtClean="0"/>
            <a:t>막부는 </a:t>
          </a:r>
          <a:r>
            <a:rPr lang="ko-KR" dirty="0" err="1" smtClean="0"/>
            <a:t>존왕이야파의</a:t>
          </a:r>
          <a:r>
            <a:rPr lang="ko-KR" dirty="0" smtClean="0"/>
            <a:t> 거점인 </a:t>
          </a:r>
          <a:r>
            <a:rPr lang="ko-KR" dirty="0" err="1" smtClean="0"/>
            <a:t>조슈번</a:t>
          </a:r>
          <a:r>
            <a:rPr lang="ko-KR" dirty="0" smtClean="0"/>
            <a:t> 토벌</a:t>
          </a:r>
          <a:r>
            <a:rPr lang="en-US" dirty="0" smtClean="0"/>
            <a:t>.</a:t>
          </a:r>
          <a:endParaRPr lang="ko-KR" dirty="0"/>
        </a:p>
      </dgm:t>
    </dgm:pt>
    <dgm:pt modelId="{2E6D787A-9B99-4C6B-A5F1-C9FAE476D7EA}" type="parTrans" cxnId="{5715CBAD-E826-41AA-AA2A-1E0F431A96FF}">
      <dgm:prSet/>
      <dgm:spPr/>
      <dgm:t>
        <a:bodyPr/>
        <a:lstStyle/>
        <a:p>
          <a:pPr latinLnBrk="1"/>
          <a:endParaRPr lang="ko-KR" altLang="en-US"/>
        </a:p>
      </dgm:t>
    </dgm:pt>
    <dgm:pt modelId="{D7B69718-8FF2-4E82-8883-A5CF824EBC10}" type="sibTrans" cxnId="{5715CBAD-E826-41AA-AA2A-1E0F431A96FF}">
      <dgm:prSet/>
      <dgm:spPr/>
      <dgm:t>
        <a:bodyPr/>
        <a:lstStyle/>
        <a:p>
          <a:pPr latinLnBrk="1"/>
          <a:endParaRPr lang="ko-KR" altLang="en-US"/>
        </a:p>
      </dgm:t>
    </dgm:pt>
    <dgm:pt modelId="{084D0C14-7AC0-4B63-A325-23EA369B8255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 latinLnBrk="1"/>
          <a:r>
            <a:rPr lang="ko-KR" dirty="0" err="1" smtClean="0"/>
            <a:t>싸쓰마번은</a:t>
          </a:r>
          <a:r>
            <a:rPr lang="ko-KR" dirty="0" smtClean="0"/>
            <a:t> 전년에 나마무기 사건의 보복을 위해 </a:t>
          </a:r>
          <a:r>
            <a:rPr lang="ko-KR" dirty="0" err="1" smtClean="0"/>
            <a:t>가고시마만에</a:t>
          </a:r>
          <a:r>
            <a:rPr lang="ko-KR" dirty="0" smtClean="0"/>
            <a:t> 진격</a:t>
          </a:r>
          <a:r>
            <a:rPr lang="en-US" dirty="0" smtClean="0"/>
            <a:t>.</a:t>
          </a:r>
          <a:endParaRPr lang="ko-KR" dirty="0"/>
        </a:p>
      </dgm:t>
    </dgm:pt>
    <dgm:pt modelId="{EE790572-AD4C-4571-B0C1-0274251551B7}" type="parTrans" cxnId="{CA0518F7-3014-4C44-BE86-50000A8E0471}">
      <dgm:prSet/>
      <dgm:spPr/>
      <dgm:t>
        <a:bodyPr/>
        <a:lstStyle/>
        <a:p>
          <a:pPr latinLnBrk="1"/>
          <a:endParaRPr lang="ko-KR" altLang="en-US"/>
        </a:p>
      </dgm:t>
    </dgm:pt>
    <dgm:pt modelId="{CF6E4EAF-367D-4253-857C-805F8BEC78BD}" type="sibTrans" cxnId="{CA0518F7-3014-4C44-BE86-50000A8E0471}">
      <dgm:prSet/>
      <dgm:spPr/>
      <dgm:t>
        <a:bodyPr/>
        <a:lstStyle/>
        <a:p>
          <a:pPr latinLnBrk="1"/>
          <a:endParaRPr lang="ko-KR" altLang="en-US"/>
        </a:p>
      </dgm:t>
    </dgm:pt>
    <dgm:pt modelId="{F881BF23-C5DE-4982-9632-8558E6ECB1A3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 latinLnBrk="1"/>
          <a:r>
            <a:rPr lang="ko-KR" dirty="0" smtClean="0"/>
            <a:t>막부는 프랑스와 연결하여 군사력 강화</a:t>
          </a:r>
          <a:r>
            <a:rPr lang="en-US" dirty="0" smtClean="0"/>
            <a:t>.</a:t>
          </a:r>
          <a:endParaRPr lang="ko-KR" dirty="0"/>
        </a:p>
      </dgm:t>
    </dgm:pt>
    <dgm:pt modelId="{E77AD8CB-228C-40C0-B1B8-16BFF0D71F41}" type="parTrans" cxnId="{7907029A-295D-47AA-B5E6-CC96E71E00E3}">
      <dgm:prSet/>
      <dgm:spPr/>
      <dgm:t>
        <a:bodyPr/>
        <a:lstStyle/>
        <a:p>
          <a:pPr latinLnBrk="1"/>
          <a:endParaRPr lang="ko-KR" altLang="en-US"/>
        </a:p>
      </dgm:t>
    </dgm:pt>
    <dgm:pt modelId="{79960AD9-CADC-4F7F-BF42-052B9DEA1778}" type="sibTrans" cxnId="{7907029A-295D-47AA-B5E6-CC96E71E00E3}">
      <dgm:prSet/>
      <dgm:spPr/>
      <dgm:t>
        <a:bodyPr/>
        <a:lstStyle/>
        <a:p>
          <a:pPr latinLnBrk="1"/>
          <a:endParaRPr lang="ko-KR" altLang="en-US"/>
        </a:p>
      </dgm:t>
    </dgm:pt>
    <dgm:pt modelId="{AA6C0400-75FC-49B1-8D02-4A1C1FC462C5}" type="pres">
      <dgm:prSet presAssocID="{6A56BCEA-4DC5-4A12-8D00-9301F9DD2588}" presName="compositeShape" presStyleCnt="0">
        <dgm:presLayoutVars>
          <dgm:chMax val="7"/>
          <dgm:dir/>
          <dgm:resizeHandles val="exact"/>
        </dgm:presLayoutVars>
      </dgm:prSet>
      <dgm:spPr/>
    </dgm:pt>
    <dgm:pt modelId="{788ADFD6-FA80-4AC3-887B-5D828AB70FA6}" type="pres">
      <dgm:prSet presAssocID="{C5FDE4AD-50BA-447E-9DBA-95F115710025}" presName="circ1" presStyleLbl="vennNode1" presStyleIdx="0" presStyleCnt="5"/>
      <dgm:spPr/>
    </dgm:pt>
    <dgm:pt modelId="{DCD49137-FE25-4903-94FD-07B61DAD6B0B}" type="pres">
      <dgm:prSet presAssocID="{C5FDE4AD-50BA-447E-9DBA-95F11571002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467FF9E-853F-4C06-A971-F5077DF9482E}" type="pres">
      <dgm:prSet presAssocID="{B9F2DD7C-B1BA-4428-AAF5-611954739E85}" presName="circ2" presStyleLbl="vennNode1" presStyleIdx="1" presStyleCnt="5"/>
      <dgm:spPr/>
    </dgm:pt>
    <dgm:pt modelId="{4B049B54-E6D8-44B3-8C60-B2A7DF8F11E2}" type="pres">
      <dgm:prSet presAssocID="{B9F2DD7C-B1BA-4428-AAF5-611954739E8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0E82EBB-AE62-43AD-A41D-7B1FC6EB0963}" type="pres">
      <dgm:prSet presAssocID="{1CF36A77-4A99-4A6E-8FFF-5BEC0BC8A0B7}" presName="circ3" presStyleLbl="vennNode1" presStyleIdx="2" presStyleCnt="5"/>
      <dgm:spPr/>
    </dgm:pt>
    <dgm:pt modelId="{815865F6-8A46-480D-95D0-128D21D39E3D}" type="pres">
      <dgm:prSet presAssocID="{1CF36A77-4A99-4A6E-8FFF-5BEC0BC8A0B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24616EC-901E-4029-8107-99D7880034EC}" type="pres">
      <dgm:prSet presAssocID="{084D0C14-7AC0-4B63-A325-23EA369B8255}" presName="circ4" presStyleLbl="vennNode1" presStyleIdx="3" presStyleCnt="5"/>
      <dgm:spPr/>
    </dgm:pt>
    <dgm:pt modelId="{47D6A6FC-4C9D-4046-A1B6-D9D783FF0F0F}" type="pres">
      <dgm:prSet presAssocID="{084D0C14-7AC0-4B63-A325-23EA369B825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473BAB4-A02B-4C4E-B350-5BB20D9CB53A}" type="pres">
      <dgm:prSet presAssocID="{F881BF23-C5DE-4982-9632-8558E6ECB1A3}" presName="circ5" presStyleLbl="vennNode1" presStyleIdx="4" presStyleCnt="5"/>
      <dgm:spPr/>
    </dgm:pt>
    <dgm:pt modelId="{616D6F87-7686-44C0-B725-FD7C3FE39397}" type="pres">
      <dgm:prSet presAssocID="{F881BF23-C5DE-4982-9632-8558E6ECB1A3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48AF942-0A3F-4131-85B9-0E5AD80718D2}" srcId="{6A56BCEA-4DC5-4A12-8D00-9301F9DD2588}" destId="{C5FDE4AD-50BA-447E-9DBA-95F115710025}" srcOrd="0" destOrd="0" parTransId="{87BED484-A6FF-4239-9B49-170D6D32CE0E}" sibTransId="{447B119B-F1D5-4F1E-9DD7-43BF94851DE6}"/>
    <dgm:cxn modelId="{01319398-A361-4918-A8BA-4CC6C175FF75}" type="presOf" srcId="{C5FDE4AD-50BA-447E-9DBA-95F115710025}" destId="{DCD49137-FE25-4903-94FD-07B61DAD6B0B}" srcOrd="0" destOrd="0" presId="urn:microsoft.com/office/officeart/2005/8/layout/venn1"/>
    <dgm:cxn modelId="{5715CBAD-E826-41AA-AA2A-1E0F431A96FF}" srcId="{6A56BCEA-4DC5-4A12-8D00-9301F9DD2588}" destId="{1CF36A77-4A99-4A6E-8FFF-5BEC0BC8A0B7}" srcOrd="2" destOrd="0" parTransId="{2E6D787A-9B99-4C6B-A5F1-C9FAE476D7EA}" sibTransId="{D7B69718-8FF2-4E82-8883-A5CF824EBC10}"/>
    <dgm:cxn modelId="{B53EDA60-BAF2-4D8A-8B4E-8CD6D6615783}" srcId="{6A56BCEA-4DC5-4A12-8D00-9301F9DD2588}" destId="{B9F2DD7C-B1BA-4428-AAF5-611954739E85}" srcOrd="1" destOrd="0" parTransId="{6148BDA8-F62F-49A4-A735-9B455C4A9CEA}" sibTransId="{2EF8B7EA-22A7-4D23-81E0-40B3D83F6CD8}"/>
    <dgm:cxn modelId="{33913ABD-E232-404C-BC38-9E50BE050D1F}" type="presOf" srcId="{F881BF23-C5DE-4982-9632-8558E6ECB1A3}" destId="{616D6F87-7686-44C0-B725-FD7C3FE39397}" srcOrd="0" destOrd="0" presId="urn:microsoft.com/office/officeart/2005/8/layout/venn1"/>
    <dgm:cxn modelId="{79D3303D-F542-4C83-A144-05990D5FCEBE}" type="presOf" srcId="{B9F2DD7C-B1BA-4428-AAF5-611954739E85}" destId="{4B049B54-E6D8-44B3-8C60-B2A7DF8F11E2}" srcOrd="0" destOrd="0" presId="urn:microsoft.com/office/officeart/2005/8/layout/venn1"/>
    <dgm:cxn modelId="{0E835A8D-3167-4DEE-8B35-E14C6FFE3150}" type="presOf" srcId="{1CF36A77-4A99-4A6E-8FFF-5BEC0BC8A0B7}" destId="{815865F6-8A46-480D-95D0-128D21D39E3D}" srcOrd="0" destOrd="0" presId="urn:microsoft.com/office/officeart/2005/8/layout/venn1"/>
    <dgm:cxn modelId="{70B7F3F9-DE7E-4CB8-AE5E-CD233BEBDA84}" type="presOf" srcId="{084D0C14-7AC0-4B63-A325-23EA369B8255}" destId="{47D6A6FC-4C9D-4046-A1B6-D9D783FF0F0F}" srcOrd="0" destOrd="0" presId="urn:microsoft.com/office/officeart/2005/8/layout/venn1"/>
    <dgm:cxn modelId="{1EB7978E-4A67-4658-97CA-835A5455B835}" type="presOf" srcId="{6A56BCEA-4DC5-4A12-8D00-9301F9DD2588}" destId="{AA6C0400-75FC-49B1-8D02-4A1C1FC462C5}" srcOrd="0" destOrd="0" presId="urn:microsoft.com/office/officeart/2005/8/layout/venn1"/>
    <dgm:cxn modelId="{7907029A-295D-47AA-B5E6-CC96E71E00E3}" srcId="{6A56BCEA-4DC5-4A12-8D00-9301F9DD2588}" destId="{F881BF23-C5DE-4982-9632-8558E6ECB1A3}" srcOrd="4" destOrd="0" parTransId="{E77AD8CB-228C-40C0-B1B8-16BFF0D71F41}" sibTransId="{79960AD9-CADC-4F7F-BF42-052B9DEA1778}"/>
    <dgm:cxn modelId="{CA0518F7-3014-4C44-BE86-50000A8E0471}" srcId="{6A56BCEA-4DC5-4A12-8D00-9301F9DD2588}" destId="{084D0C14-7AC0-4B63-A325-23EA369B8255}" srcOrd="3" destOrd="0" parTransId="{EE790572-AD4C-4571-B0C1-0274251551B7}" sibTransId="{CF6E4EAF-367D-4253-857C-805F8BEC78BD}"/>
    <dgm:cxn modelId="{D556D6BB-E65D-4B14-9F84-40EFF40BDD3C}" type="presParOf" srcId="{AA6C0400-75FC-49B1-8D02-4A1C1FC462C5}" destId="{788ADFD6-FA80-4AC3-887B-5D828AB70FA6}" srcOrd="0" destOrd="0" presId="urn:microsoft.com/office/officeart/2005/8/layout/venn1"/>
    <dgm:cxn modelId="{24AC9DCA-7753-4AAA-8681-B16C3836D7BB}" type="presParOf" srcId="{AA6C0400-75FC-49B1-8D02-4A1C1FC462C5}" destId="{DCD49137-FE25-4903-94FD-07B61DAD6B0B}" srcOrd="1" destOrd="0" presId="urn:microsoft.com/office/officeart/2005/8/layout/venn1"/>
    <dgm:cxn modelId="{A1B49827-508C-458E-B687-5018548DB714}" type="presParOf" srcId="{AA6C0400-75FC-49B1-8D02-4A1C1FC462C5}" destId="{7467FF9E-853F-4C06-A971-F5077DF9482E}" srcOrd="2" destOrd="0" presId="urn:microsoft.com/office/officeart/2005/8/layout/venn1"/>
    <dgm:cxn modelId="{209F24A4-D2BC-410E-BC9C-12B0E555D883}" type="presParOf" srcId="{AA6C0400-75FC-49B1-8D02-4A1C1FC462C5}" destId="{4B049B54-E6D8-44B3-8C60-B2A7DF8F11E2}" srcOrd="3" destOrd="0" presId="urn:microsoft.com/office/officeart/2005/8/layout/venn1"/>
    <dgm:cxn modelId="{7B8E2939-9F96-419D-9E1B-E95F144C5331}" type="presParOf" srcId="{AA6C0400-75FC-49B1-8D02-4A1C1FC462C5}" destId="{C0E82EBB-AE62-43AD-A41D-7B1FC6EB0963}" srcOrd="4" destOrd="0" presId="urn:microsoft.com/office/officeart/2005/8/layout/venn1"/>
    <dgm:cxn modelId="{E168E249-C828-4759-BFA1-CCDDBF48FE18}" type="presParOf" srcId="{AA6C0400-75FC-49B1-8D02-4A1C1FC462C5}" destId="{815865F6-8A46-480D-95D0-128D21D39E3D}" srcOrd="5" destOrd="0" presId="urn:microsoft.com/office/officeart/2005/8/layout/venn1"/>
    <dgm:cxn modelId="{58624F1E-C722-45D3-9479-4F0AFD287527}" type="presParOf" srcId="{AA6C0400-75FC-49B1-8D02-4A1C1FC462C5}" destId="{124616EC-901E-4029-8107-99D7880034EC}" srcOrd="6" destOrd="0" presId="urn:microsoft.com/office/officeart/2005/8/layout/venn1"/>
    <dgm:cxn modelId="{16819605-9842-41C4-84A6-26D7C0EFCB2C}" type="presParOf" srcId="{AA6C0400-75FC-49B1-8D02-4A1C1FC462C5}" destId="{47D6A6FC-4C9D-4046-A1B6-D9D783FF0F0F}" srcOrd="7" destOrd="0" presId="urn:microsoft.com/office/officeart/2005/8/layout/venn1"/>
    <dgm:cxn modelId="{1A3A101B-800A-4887-B06C-D7001DCBBD37}" type="presParOf" srcId="{AA6C0400-75FC-49B1-8D02-4A1C1FC462C5}" destId="{A473BAB4-A02B-4C4E-B350-5BB20D9CB53A}" srcOrd="8" destOrd="0" presId="urn:microsoft.com/office/officeart/2005/8/layout/venn1"/>
    <dgm:cxn modelId="{75CB9DB8-946F-4A95-87EE-03C4277AA521}" type="presParOf" srcId="{AA6C0400-75FC-49B1-8D02-4A1C1FC462C5}" destId="{616D6F87-7686-44C0-B725-FD7C3FE39397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E01FCC-C0BC-464A-9F77-2C18CF95DBEB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5C221C0F-431E-4CC5-8562-D1F8F885CF5D}">
      <dgm:prSet phldrT="[텍스트]"/>
      <dgm:spPr/>
      <dgm:t>
        <a:bodyPr/>
        <a:lstStyle/>
        <a:p>
          <a:pPr latinLnBrk="1"/>
          <a:r>
            <a:rPr lang="ko-KR" altLang="en-US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ㅇ도쿠가와</a:t>
          </a:r>
          <a:r>
            <a:rPr lang="ko-KR" alt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정치 체제의 수립</a:t>
          </a:r>
          <a:endParaRPr lang="ko-KR" alt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EA6753A-7006-42E7-A99A-B4B4BD7DC426}" type="parTrans" cxnId="{FF9328E9-C950-449D-8DB9-63D9052373C2}">
      <dgm:prSet/>
      <dgm:spPr/>
      <dgm:t>
        <a:bodyPr/>
        <a:lstStyle/>
        <a:p>
          <a:pPr latinLnBrk="1"/>
          <a:endParaRPr lang="ko-KR" alt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DBB7882-E663-4DB4-9D0B-C4357471946C}" type="sibTrans" cxnId="{FF9328E9-C950-449D-8DB9-63D9052373C2}">
      <dgm:prSet/>
      <dgm:spPr/>
      <dgm:t>
        <a:bodyPr/>
        <a:lstStyle/>
        <a:p>
          <a:pPr latinLnBrk="1"/>
          <a:endParaRPr lang="ko-KR" alt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E4A38AE-6497-4F05-B8EA-119F055A649B}">
      <dgm:prSet/>
      <dgm:spPr/>
      <dgm:t>
        <a:bodyPr/>
        <a:lstStyle/>
        <a:p>
          <a:pPr latinLnBrk="1"/>
          <a:r>
            <a:rPr lang="ko-KR" altLang="en-US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ㅇ도쿠가와</a:t>
          </a:r>
          <a:r>
            <a:rPr lang="ko-KR" alt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가문과 </a:t>
          </a:r>
          <a:r>
            <a:rPr lang="ko-KR" altLang="en-US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다이묘</a:t>
          </a:r>
          <a:endParaRPr lang="ko-KR" alt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8046492-00EF-4C8A-984F-98291886CC7D}" type="parTrans" cxnId="{3B863D4B-8A57-438D-8534-2A45E1A515E4}">
      <dgm:prSet/>
      <dgm:spPr/>
      <dgm:t>
        <a:bodyPr/>
        <a:lstStyle/>
        <a:p>
          <a:pPr latinLnBrk="1"/>
          <a:endParaRPr lang="ko-KR" alt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E1EC420-6B4D-4ABA-8CDE-7E467D01530D}" type="sibTrans" cxnId="{3B863D4B-8A57-438D-8534-2A45E1A515E4}">
      <dgm:prSet/>
      <dgm:spPr/>
      <dgm:t>
        <a:bodyPr/>
        <a:lstStyle/>
        <a:p>
          <a:pPr latinLnBrk="1"/>
          <a:endParaRPr lang="ko-KR" alt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3467A6A-A416-448C-853A-ED36D5A540F0}">
      <dgm:prSet/>
      <dgm:spPr/>
      <dgm:t>
        <a:bodyPr/>
        <a:lstStyle/>
        <a:p>
          <a:pPr latinLnBrk="1"/>
          <a:r>
            <a:rPr lang="ko-KR" altLang="en-US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ㅇ도쿠가와</a:t>
          </a:r>
          <a:r>
            <a:rPr lang="ko-KR" alt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막부의 정책</a:t>
          </a:r>
          <a:endParaRPr lang="ko-KR" alt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140AD10-CAD3-4E40-B79A-B7F4A3B01B84}" type="parTrans" cxnId="{34867228-C585-44A0-B718-9851DD066253}">
      <dgm:prSet/>
      <dgm:spPr/>
      <dgm:t>
        <a:bodyPr/>
        <a:lstStyle/>
        <a:p>
          <a:pPr latinLnBrk="1"/>
          <a:endParaRPr lang="ko-KR" alt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3FCAB4A-D164-4F25-8DB3-1163A9502775}" type="sibTrans" cxnId="{34867228-C585-44A0-B718-9851DD066253}">
      <dgm:prSet/>
      <dgm:spPr/>
      <dgm:t>
        <a:bodyPr/>
        <a:lstStyle/>
        <a:p>
          <a:pPr latinLnBrk="1"/>
          <a:endParaRPr lang="ko-KR" alt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E3EA856-8012-4C40-8FF4-D4B5515DAF6A}">
      <dgm:prSet/>
      <dgm:spPr/>
      <dgm:t>
        <a:bodyPr/>
        <a:lstStyle/>
        <a:p>
          <a:pPr latinLnBrk="1"/>
          <a:r>
            <a:rPr lang="ko-KR" altLang="en-US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ㅇ근세</a:t>
          </a:r>
          <a:r>
            <a:rPr lang="ko-KR" alt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시대 의 대외 관계</a:t>
          </a:r>
          <a:endParaRPr lang="ko-KR" alt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E22508B-6383-4589-A7FA-C7A29C28B723}" type="parTrans" cxnId="{21BAA601-3649-4AB7-8BF7-A029A7365F49}">
      <dgm:prSet/>
      <dgm:spPr/>
      <dgm:t>
        <a:bodyPr/>
        <a:lstStyle/>
        <a:p>
          <a:pPr latinLnBrk="1"/>
          <a:endParaRPr lang="ko-KR" alt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39C1117-9D69-454F-A0DD-D53795269EF2}" type="sibTrans" cxnId="{21BAA601-3649-4AB7-8BF7-A029A7365F49}">
      <dgm:prSet/>
      <dgm:spPr/>
      <dgm:t>
        <a:bodyPr/>
        <a:lstStyle/>
        <a:p>
          <a:pPr latinLnBrk="1"/>
          <a:endParaRPr lang="ko-KR" alt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7DBD400-6CE3-4C98-B6DC-0CC6FC08213C}" type="pres">
      <dgm:prSet presAssocID="{6AE01FCC-C0BC-464A-9F77-2C18CF95DBEB}" presName="linear" presStyleCnt="0">
        <dgm:presLayoutVars>
          <dgm:dir/>
          <dgm:animLvl val="lvl"/>
          <dgm:resizeHandles val="exact"/>
        </dgm:presLayoutVars>
      </dgm:prSet>
      <dgm:spPr/>
    </dgm:pt>
    <dgm:pt modelId="{CDB79E5A-F380-48D5-A18B-289C2066AD71}" type="pres">
      <dgm:prSet presAssocID="{5C221C0F-431E-4CC5-8562-D1F8F885CF5D}" presName="parentLin" presStyleCnt="0"/>
      <dgm:spPr/>
    </dgm:pt>
    <dgm:pt modelId="{51CA0EBA-13A1-4C39-ABC6-A0B5F7384CA0}" type="pres">
      <dgm:prSet presAssocID="{5C221C0F-431E-4CC5-8562-D1F8F885CF5D}" presName="parentLeftMargin" presStyleLbl="node1" presStyleIdx="0" presStyleCnt="4"/>
      <dgm:spPr/>
    </dgm:pt>
    <dgm:pt modelId="{65CDA20A-5E7D-42CB-9CD4-491F697B7999}" type="pres">
      <dgm:prSet presAssocID="{5C221C0F-431E-4CC5-8562-D1F8F885CF5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1D9493C-A28D-488B-9A43-68013C53D892}" type="pres">
      <dgm:prSet presAssocID="{5C221C0F-431E-4CC5-8562-D1F8F885CF5D}" presName="negativeSpace" presStyleCnt="0"/>
      <dgm:spPr/>
    </dgm:pt>
    <dgm:pt modelId="{92D82792-EA86-4018-AD1C-4B93A53EE3AC}" type="pres">
      <dgm:prSet presAssocID="{5C221C0F-431E-4CC5-8562-D1F8F885CF5D}" presName="childText" presStyleLbl="conFgAcc1" presStyleIdx="0" presStyleCnt="4">
        <dgm:presLayoutVars>
          <dgm:bulletEnabled val="1"/>
        </dgm:presLayoutVars>
      </dgm:prSet>
      <dgm:spPr/>
    </dgm:pt>
    <dgm:pt modelId="{F1CFE747-BDD6-459E-969C-2FD56460CCE3}" type="pres">
      <dgm:prSet presAssocID="{7DBB7882-E663-4DB4-9D0B-C4357471946C}" presName="spaceBetweenRectangles" presStyleCnt="0"/>
      <dgm:spPr/>
    </dgm:pt>
    <dgm:pt modelId="{2D33DA31-944C-4319-99C5-7FB2127B92EE}" type="pres">
      <dgm:prSet presAssocID="{1E4A38AE-6497-4F05-B8EA-119F055A649B}" presName="parentLin" presStyleCnt="0"/>
      <dgm:spPr/>
    </dgm:pt>
    <dgm:pt modelId="{BC8EC4A5-3258-4F9B-B4F9-C9CF6B1F7A1D}" type="pres">
      <dgm:prSet presAssocID="{1E4A38AE-6497-4F05-B8EA-119F055A649B}" presName="parentLeftMargin" presStyleLbl="node1" presStyleIdx="0" presStyleCnt="4"/>
      <dgm:spPr/>
    </dgm:pt>
    <dgm:pt modelId="{A1FE0108-D04C-4890-A782-D3CC758EE100}" type="pres">
      <dgm:prSet presAssocID="{1E4A38AE-6497-4F05-B8EA-119F055A649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3DE85B6-F400-478D-9BAA-29DB61257D82}" type="pres">
      <dgm:prSet presAssocID="{1E4A38AE-6497-4F05-B8EA-119F055A649B}" presName="negativeSpace" presStyleCnt="0"/>
      <dgm:spPr/>
    </dgm:pt>
    <dgm:pt modelId="{750C2724-D918-4A5F-BEAA-508C13B135D8}" type="pres">
      <dgm:prSet presAssocID="{1E4A38AE-6497-4F05-B8EA-119F055A649B}" presName="childText" presStyleLbl="conFgAcc1" presStyleIdx="1" presStyleCnt="4">
        <dgm:presLayoutVars>
          <dgm:bulletEnabled val="1"/>
        </dgm:presLayoutVars>
      </dgm:prSet>
      <dgm:spPr/>
    </dgm:pt>
    <dgm:pt modelId="{668145A2-8C71-4CAC-8C1E-A06E2DA479B8}" type="pres">
      <dgm:prSet presAssocID="{6E1EC420-6B4D-4ABA-8CDE-7E467D01530D}" presName="spaceBetweenRectangles" presStyleCnt="0"/>
      <dgm:spPr/>
    </dgm:pt>
    <dgm:pt modelId="{5CB4F0FB-7AD2-46F3-B630-4301547125A0}" type="pres">
      <dgm:prSet presAssocID="{13467A6A-A416-448C-853A-ED36D5A540F0}" presName="parentLin" presStyleCnt="0"/>
      <dgm:spPr/>
    </dgm:pt>
    <dgm:pt modelId="{A65624BF-7663-47A2-8015-13144E13B737}" type="pres">
      <dgm:prSet presAssocID="{13467A6A-A416-448C-853A-ED36D5A540F0}" presName="parentLeftMargin" presStyleLbl="node1" presStyleIdx="1" presStyleCnt="4"/>
      <dgm:spPr/>
    </dgm:pt>
    <dgm:pt modelId="{CE2C4846-D0E4-48DC-9591-102138B3D309}" type="pres">
      <dgm:prSet presAssocID="{13467A6A-A416-448C-853A-ED36D5A540F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DFC7D1-3B62-4BC2-B42B-57A0E0023EEA}" type="pres">
      <dgm:prSet presAssocID="{13467A6A-A416-448C-853A-ED36D5A540F0}" presName="negativeSpace" presStyleCnt="0"/>
      <dgm:spPr/>
    </dgm:pt>
    <dgm:pt modelId="{AAC590C4-1A95-4929-851A-C21D3F1F9CE4}" type="pres">
      <dgm:prSet presAssocID="{13467A6A-A416-448C-853A-ED36D5A540F0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7B721A6-B6FD-4041-A505-71B272AFD247}" type="pres">
      <dgm:prSet presAssocID="{43FCAB4A-D164-4F25-8DB3-1163A9502775}" presName="spaceBetweenRectangles" presStyleCnt="0"/>
      <dgm:spPr/>
    </dgm:pt>
    <dgm:pt modelId="{BE1C21D4-92FB-45A9-A952-949B1A6C0CEB}" type="pres">
      <dgm:prSet presAssocID="{6E3EA856-8012-4C40-8FF4-D4B5515DAF6A}" presName="parentLin" presStyleCnt="0"/>
      <dgm:spPr/>
    </dgm:pt>
    <dgm:pt modelId="{6E3414AF-C55A-4690-A64B-1A0A2E327610}" type="pres">
      <dgm:prSet presAssocID="{6E3EA856-8012-4C40-8FF4-D4B5515DAF6A}" presName="parentLeftMargin" presStyleLbl="node1" presStyleIdx="2" presStyleCnt="4"/>
      <dgm:spPr/>
    </dgm:pt>
    <dgm:pt modelId="{F4AA403F-847D-4056-A52B-913BBC755E7A}" type="pres">
      <dgm:prSet presAssocID="{6E3EA856-8012-4C40-8FF4-D4B5515DAF6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5C7B35-D791-4672-ABAF-924EF4A1D8DA}" type="pres">
      <dgm:prSet presAssocID="{6E3EA856-8012-4C40-8FF4-D4B5515DAF6A}" presName="negativeSpace" presStyleCnt="0"/>
      <dgm:spPr/>
    </dgm:pt>
    <dgm:pt modelId="{6314D03A-A920-4714-BFD9-01C4F1F0E4F2}" type="pres">
      <dgm:prSet presAssocID="{6E3EA856-8012-4C40-8FF4-D4B5515DAF6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5BE71FE-578E-4F61-BFA7-D15B1CDEE9E8}" type="presOf" srcId="{6AE01FCC-C0BC-464A-9F77-2C18CF95DBEB}" destId="{E7DBD400-6CE3-4C98-B6DC-0CC6FC08213C}" srcOrd="0" destOrd="0" presId="urn:microsoft.com/office/officeart/2005/8/layout/list1"/>
    <dgm:cxn modelId="{34867228-C585-44A0-B718-9851DD066253}" srcId="{6AE01FCC-C0BC-464A-9F77-2C18CF95DBEB}" destId="{13467A6A-A416-448C-853A-ED36D5A540F0}" srcOrd="2" destOrd="0" parTransId="{4140AD10-CAD3-4E40-B79A-B7F4A3B01B84}" sibTransId="{43FCAB4A-D164-4F25-8DB3-1163A9502775}"/>
    <dgm:cxn modelId="{3B863D4B-8A57-438D-8534-2A45E1A515E4}" srcId="{6AE01FCC-C0BC-464A-9F77-2C18CF95DBEB}" destId="{1E4A38AE-6497-4F05-B8EA-119F055A649B}" srcOrd="1" destOrd="0" parTransId="{38046492-00EF-4C8A-984F-98291886CC7D}" sibTransId="{6E1EC420-6B4D-4ABA-8CDE-7E467D01530D}"/>
    <dgm:cxn modelId="{91B8F110-A268-4CBC-B48A-50009091A61B}" type="presOf" srcId="{6E3EA856-8012-4C40-8FF4-D4B5515DAF6A}" destId="{F4AA403F-847D-4056-A52B-913BBC755E7A}" srcOrd="1" destOrd="0" presId="urn:microsoft.com/office/officeart/2005/8/layout/list1"/>
    <dgm:cxn modelId="{9843CAEB-94FC-4036-B12A-71D089DEFFC9}" type="presOf" srcId="{5C221C0F-431E-4CC5-8562-D1F8F885CF5D}" destId="{65CDA20A-5E7D-42CB-9CD4-491F697B7999}" srcOrd="1" destOrd="0" presId="urn:microsoft.com/office/officeart/2005/8/layout/list1"/>
    <dgm:cxn modelId="{D3C4D59B-EF53-4C7B-8D1B-C1699BCB8030}" type="presOf" srcId="{13467A6A-A416-448C-853A-ED36D5A540F0}" destId="{CE2C4846-D0E4-48DC-9591-102138B3D309}" srcOrd="1" destOrd="0" presId="urn:microsoft.com/office/officeart/2005/8/layout/list1"/>
    <dgm:cxn modelId="{9EE37922-79A1-4EF1-B601-359E5539D0A4}" type="presOf" srcId="{1E4A38AE-6497-4F05-B8EA-119F055A649B}" destId="{A1FE0108-D04C-4890-A782-D3CC758EE100}" srcOrd="1" destOrd="0" presId="urn:microsoft.com/office/officeart/2005/8/layout/list1"/>
    <dgm:cxn modelId="{1ABBE0A4-9C4E-48E5-8434-C5F5AA6CB86F}" type="presOf" srcId="{5C221C0F-431E-4CC5-8562-D1F8F885CF5D}" destId="{51CA0EBA-13A1-4C39-ABC6-A0B5F7384CA0}" srcOrd="0" destOrd="0" presId="urn:microsoft.com/office/officeart/2005/8/layout/list1"/>
    <dgm:cxn modelId="{66399BAB-2423-4009-84F2-B6DD5924698C}" type="presOf" srcId="{1E4A38AE-6497-4F05-B8EA-119F055A649B}" destId="{BC8EC4A5-3258-4F9B-B4F9-C9CF6B1F7A1D}" srcOrd="0" destOrd="0" presId="urn:microsoft.com/office/officeart/2005/8/layout/list1"/>
    <dgm:cxn modelId="{3271AAF6-288C-404D-852E-5F6E10AB1DFF}" type="presOf" srcId="{13467A6A-A416-448C-853A-ED36D5A540F0}" destId="{A65624BF-7663-47A2-8015-13144E13B737}" srcOrd="0" destOrd="0" presId="urn:microsoft.com/office/officeart/2005/8/layout/list1"/>
    <dgm:cxn modelId="{21BAA601-3649-4AB7-8BF7-A029A7365F49}" srcId="{6AE01FCC-C0BC-464A-9F77-2C18CF95DBEB}" destId="{6E3EA856-8012-4C40-8FF4-D4B5515DAF6A}" srcOrd="3" destOrd="0" parTransId="{6E22508B-6383-4589-A7FA-C7A29C28B723}" sibTransId="{C39C1117-9D69-454F-A0DD-D53795269EF2}"/>
    <dgm:cxn modelId="{FF9328E9-C950-449D-8DB9-63D9052373C2}" srcId="{6AE01FCC-C0BC-464A-9F77-2C18CF95DBEB}" destId="{5C221C0F-431E-4CC5-8562-D1F8F885CF5D}" srcOrd="0" destOrd="0" parTransId="{AEA6753A-7006-42E7-A99A-B4B4BD7DC426}" sibTransId="{7DBB7882-E663-4DB4-9D0B-C4357471946C}"/>
    <dgm:cxn modelId="{689F83E0-D394-4722-86BF-BC57B66DEE27}" type="presOf" srcId="{6E3EA856-8012-4C40-8FF4-D4B5515DAF6A}" destId="{6E3414AF-C55A-4690-A64B-1A0A2E327610}" srcOrd="0" destOrd="0" presId="urn:microsoft.com/office/officeart/2005/8/layout/list1"/>
    <dgm:cxn modelId="{4CB740C0-1EB8-4548-94F5-B8AD3A79C92A}" type="presParOf" srcId="{E7DBD400-6CE3-4C98-B6DC-0CC6FC08213C}" destId="{CDB79E5A-F380-48D5-A18B-289C2066AD71}" srcOrd="0" destOrd="0" presId="urn:microsoft.com/office/officeart/2005/8/layout/list1"/>
    <dgm:cxn modelId="{4AF674CB-A8FC-4023-B843-731119B02022}" type="presParOf" srcId="{CDB79E5A-F380-48D5-A18B-289C2066AD71}" destId="{51CA0EBA-13A1-4C39-ABC6-A0B5F7384CA0}" srcOrd="0" destOrd="0" presId="urn:microsoft.com/office/officeart/2005/8/layout/list1"/>
    <dgm:cxn modelId="{09F3D99C-7D37-4659-9F01-E5303F7D0B47}" type="presParOf" srcId="{CDB79E5A-F380-48D5-A18B-289C2066AD71}" destId="{65CDA20A-5E7D-42CB-9CD4-491F697B7999}" srcOrd="1" destOrd="0" presId="urn:microsoft.com/office/officeart/2005/8/layout/list1"/>
    <dgm:cxn modelId="{37A2115A-4CB3-479F-B19F-71B8272013BB}" type="presParOf" srcId="{E7DBD400-6CE3-4C98-B6DC-0CC6FC08213C}" destId="{91D9493C-A28D-488B-9A43-68013C53D892}" srcOrd="1" destOrd="0" presId="urn:microsoft.com/office/officeart/2005/8/layout/list1"/>
    <dgm:cxn modelId="{2D892E3E-F52D-44BB-B0D8-65D00AF0CBD6}" type="presParOf" srcId="{E7DBD400-6CE3-4C98-B6DC-0CC6FC08213C}" destId="{92D82792-EA86-4018-AD1C-4B93A53EE3AC}" srcOrd="2" destOrd="0" presId="urn:microsoft.com/office/officeart/2005/8/layout/list1"/>
    <dgm:cxn modelId="{E2C5E589-D0EB-4196-9E3A-4D32901CC987}" type="presParOf" srcId="{E7DBD400-6CE3-4C98-B6DC-0CC6FC08213C}" destId="{F1CFE747-BDD6-459E-969C-2FD56460CCE3}" srcOrd="3" destOrd="0" presId="urn:microsoft.com/office/officeart/2005/8/layout/list1"/>
    <dgm:cxn modelId="{23CF33B5-9936-4FA0-9612-1879C15159E0}" type="presParOf" srcId="{E7DBD400-6CE3-4C98-B6DC-0CC6FC08213C}" destId="{2D33DA31-944C-4319-99C5-7FB2127B92EE}" srcOrd="4" destOrd="0" presId="urn:microsoft.com/office/officeart/2005/8/layout/list1"/>
    <dgm:cxn modelId="{3C73CE62-AF21-4D15-A9CC-F1A3DFF2B572}" type="presParOf" srcId="{2D33DA31-944C-4319-99C5-7FB2127B92EE}" destId="{BC8EC4A5-3258-4F9B-B4F9-C9CF6B1F7A1D}" srcOrd="0" destOrd="0" presId="urn:microsoft.com/office/officeart/2005/8/layout/list1"/>
    <dgm:cxn modelId="{E7575D18-EED3-4B00-8E46-D1E5EC358A5B}" type="presParOf" srcId="{2D33DA31-944C-4319-99C5-7FB2127B92EE}" destId="{A1FE0108-D04C-4890-A782-D3CC758EE100}" srcOrd="1" destOrd="0" presId="urn:microsoft.com/office/officeart/2005/8/layout/list1"/>
    <dgm:cxn modelId="{DA8455E2-F5B4-47AF-890D-1A45CDC1BAD0}" type="presParOf" srcId="{E7DBD400-6CE3-4C98-B6DC-0CC6FC08213C}" destId="{03DE85B6-F400-478D-9BAA-29DB61257D82}" srcOrd="5" destOrd="0" presId="urn:microsoft.com/office/officeart/2005/8/layout/list1"/>
    <dgm:cxn modelId="{E6017440-9A27-42E0-A9AB-034904805798}" type="presParOf" srcId="{E7DBD400-6CE3-4C98-B6DC-0CC6FC08213C}" destId="{750C2724-D918-4A5F-BEAA-508C13B135D8}" srcOrd="6" destOrd="0" presId="urn:microsoft.com/office/officeart/2005/8/layout/list1"/>
    <dgm:cxn modelId="{A2A6D4DF-715E-47DE-9EFF-A4B4183F92EB}" type="presParOf" srcId="{E7DBD400-6CE3-4C98-B6DC-0CC6FC08213C}" destId="{668145A2-8C71-4CAC-8C1E-A06E2DA479B8}" srcOrd="7" destOrd="0" presId="urn:microsoft.com/office/officeart/2005/8/layout/list1"/>
    <dgm:cxn modelId="{CEA3DFA1-5A52-4EBE-AE70-FF783A49F936}" type="presParOf" srcId="{E7DBD400-6CE3-4C98-B6DC-0CC6FC08213C}" destId="{5CB4F0FB-7AD2-46F3-B630-4301547125A0}" srcOrd="8" destOrd="0" presId="urn:microsoft.com/office/officeart/2005/8/layout/list1"/>
    <dgm:cxn modelId="{215CECF8-09BF-4885-BBE8-A9624E9F032C}" type="presParOf" srcId="{5CB4F0FB-7AD2-46F3-B630-4301547125A0}" destId="{A65624BF-7663-47A2-8015-13144E13B737}" srcOrd="0" destOrd="0" presId="urn:microsoft.com/office/officeart/2005/8/layout/list1"/>
    <dgm:cxn modelId="{787EDC98-A736-4ED9-AFAC-BE773130BA8C}" type="presParOf" srcId="{5CB4F0FB-7AD2-46F3-B630-4301547125A0}" destId="{CE2C4846-D0E4-48DC-9591-102138B3D309}" srcOrd="1" destOrd="0" presId="urn:microsoft.com/office/officeart/2005/8/layout/list1"/>
    <dgm:cxn modelId="{CB696405-192C-4952-820E-D2D9F0210764}" type="presParOf" srcId="{E7DBD400-6CE3-4C98-B6DC-0CC6FC08213C}" destId="{47DFC7D1-3B62-4BC2-B42B-57A0E0023EEA}" srcOrd="9" destOrd="0" presId="urn:microsoft.com/office/officeart/2005/8/layout/list1"/>
    <dgm:cxn modelId="{2E0E7C64-5EB8-481F-9BE0-CD98866B82B2}" type="presParOf" srcId="{E7DBD400-6CE3-4C98-B6DC-0CC6FC08213C}" destId="{AAC590C4-1A95-4929-851A-C21D3F1F9CE4}" srcOrd="10" destOrd="0" presId="urn:microsoft.com/office/officeart/2005/8/layout/list1"/>
    <dgm:cxn modelId="{334B9D42-0DCA-4A01-A604-580870E3AF95}" type="presParOf" srcId="{E7DBD400-6CE3-4C98-B6DC-0CC6FC08213C}" destId="{37B721A6-B6FD-4041-A505-71B272AFD247}" srcOrd="11" destOrd="0" presId="urn:microsoft.com/office/officeart/2005/8/layout/list1"/>
    <dgm:cxn modelId="{58DD338B-8733-4B96-9DF4-845673420D51}" type="presParOf" srcId="{E7DBD400-6CE3-4C98-B6DC-0CC6FC08213C}" destId="{BE1C21D4-92FB-45A9-A952-949B1A6C0CEB}" srcOrd="12" destOrd="0" presId="urn:microsoft.com/office/officeart/2005/8/layout/list1"/>
    <dgm:cxn modelId="{C6C3D6BD-26A3-4723-8BAD-8CC65E5CB97A}" type="presParOf" srcId="{BE1C21D4-92FB-45A9-A952-949B1A6C0CEB}" destId="{6E3414AF-C55A-4690-A64B-1A0A2E327610}" srcOrd="0" destOrd="0" presId="urn:microsoft.com/office/officeart/2005/8/layout/list1"/>
    <dgm:cxn modelId="{1E8C0CEC-21EC-40A6-AA26-4095250B04D7}" type="presParOf" srcId="{BE1C21D4-92FB-45A9-A952-949B1A6C0CEB}" destId="{F4AA403F-847D-4056-A52B-913BBC755E7A}" srcOrd="1" destOrd="0" presId="urn:microsoft.com/office/officeart/2005/8/layout/list1"/>
    <dgm:cxn modelId="{A9BCA966-0F37-4421-A172-45B43FAE1BE3}" type="presParOf" srcId="{E7DBD400-6CE3-4C98-B6DC-0CC6FC08213C}" destId="{0F5C7B35-D791-4672-ABAF-924EF4A1D8DA}" srcOrd="13" destOrd="0" presId="urn:microsoft.com/office/officeart/2005/8/layout/list1"/>
    <dgm:cxn modelId="{850D0F8A-87C7-4271-BC4C-42F97E75D647}" type="presParOf" srcId="{E7DBD400-6CE3-4C98-B6DC-0CC6FC08213C}" destId="{6314D03A-A920-4714-BFD9-01C4F1F0E4F2}" srcOrd="14" destOrd="0" presId="urn:microsoft.com/office/officeart/2005/8/layout/list1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F88A61-07B1-4976-B474-95B9A833551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7959DBE-AC48-4847-BA49-D57E80632188}">
      <dgm:prSet phldrT="[텍스트]"/>
      <dgm:spPr/>
      <dgm:t>
        <a:bodyPr/>
        <a:lstStyle/>
        <a:p>
          <a:pPr latinLnBrk="1"/>
          <a:r>
            <a:rPr lang="ko-KR" altLang="en-US" dirty="0" smtClean="0"/>
            <a:t>막</a:t>
          </a:r>
          <a:endParaRPr lang="ko-KR" altLang="en-US" dirty="0"/>
        </a:p>
      </dgm:t>
    </dgm:pt>
    <dgm:pt modelId="{A4BE13B7-485C-4921-8870-2E7D56433851}" type="parTrans" cxnId="{B2BEB226-B016-4716-8C14-7EC239AC1767}">
      <dgm:prSet/>
      <dgm:spPr/>
      <dgm:t>
        <a:bodyPr/>
        <a:lstStyle/>
        <a:p>
          <a:pPr latinLnBrk="1"/>
          <a:endParaRPr lang="ko-KR" altLang="en-US"/>
        </a:p>
      </dgm:t>
    </dgm:pt>
    <dgm:pt modelId="{70F03FB1-52D4-495E-B55B-AE9A8E3B5E85}" type="sibTrans" cxnId="{B2BEB226-B016-4716-8C14-7EC239AC1767}">
      <dgm:prSet/>
      <dgm:spPr/>
      <dgm:t>
        <a:bodyPr/>
        <a:lstStyle/>
        <a:p>
          <a:pPr latinLnBrk="1"/>
          <a:endParaRPr lang="ko-KR" altLang="en-US"/>
        </a:p>
      </dgm:t>
    </dgm:pt>
    <dgm:pt modelId="{AC61D470-38BC-4378-8534-D9F1F2BB148B}">
      <dgm:prSet phldrT="[텍스트]" custT="1"/>
      <dgm:spPr/>
      <dgm:t>
        <a:bodyPr/>
        <a:lstStyle/>
        <a:p>
          <a:pPr latinLnBrk="1"/>
          <a:r>
            <a:rPr lang="ko-KR" altLang="en-US" sz="2800" dirty="0" smtClean="0"/>
            <a:t>중앙집권을 하는 </a:t>
          </a:r>
          <a:r>
            <a:rPr lang="ko-KR" altLang="en-US" sz="2800" dirty="0" err="1" smtClean="0"/>
            <a:t>쇼군의</a:t>
          </a:r>
          <a:r>
            <a:rPr lang="ko-KR" altLang="en-US" sz="2800" dirty="0" smtClean="0"/>
            <a:t> </a:t>
          </a:r>
          <a:r>
            <a:rPr lang="en-US" altLang="ko-KR" sz="2800" dirty="0" smtClean="0"/>
            <a:t>&lt;</a:t>
          </a:r>
          <a:r>
            <a:rPr lang="ko-KR" altLang="en-US" sz="2800" dirty="0" smtClean="0"/>
            <a:t>막부</a:t>
          </a:r>
          <a:r>
            <a:rPr lang="en-US" altLang="ko-KR" sz="2800" dirty="0" smtClean="0"/>
            <a:t>&gt;</a:t>
          </a:r>
          <a:endParaRPr lang="ko-KR" altLang="en-US" sz="2800" dirty="0"/>
        </a:p>
      </dgm:t>
    </dgm:pt>
    <dgm:pt modelId="{887FEC12-43F0-4482-9FE7-CB7C81148D00}" type="parTrans" cxnId="{0147BF67-E517-47AB-9F63-0D38840A1697}">
      <dgm:prSet/>
      <dgm:spPr/>
      <dgm:t>
        <a:bodyPr/>
        <a:lstStyle/>
        <a:p>
          <a:pPr latinLnBrk="1"/>
          <a:endParaRPr lang="ko-KR" altLang="en-US"/>
        </a:p>
      </dgm:t>
    </dgm:pt>
    <dgm:pt modelId="{66B1BAC0-89C3-4077-B0EC-0ECD869D65F6}" type="sibTrans" cxnId="{0147BF67-E517-47AB-9F63-0D38840A1697}">
      <dgm:prSet/>
      <dgm:spPr/>
      <dgm:t>
        <a:bodyPr/>
        <a:lstStyle/>
        <a:p>
          <a:pPr latinLnBrk="1"/>
          <a:endParaRPr lang="ko-KR" altLang="en-US"/>
        </a:p>
      </dgm:t>
    </dgm:pt>
    <dgm:pt modelId="{42AC66F7-C9B2-4B99-BFC1-1A9617527780}">
      <dgm:prSet phldrT="[텍스트]"/>
      <dgm:spPr/>
      <dgm:t>
        <a:bodyPr/>
        <a:lstStyle/>
        <a:p>
          <a:pPr latinLnBrk="1"/>
          <a:r>
            <a:rPr lang="ko-KR" altLang="en-US" dirty="0" smtClean="0"/>
            <a:t>번</a:t>
          </a:r>
          <a:endParaRPr lang="ko-KR" altLang="en-US" dirty="0"/>
        </a:p>
      </dgm:t>
    </dgm:pt>
    <dgm:pt modelId="{2017DADE-8ECE-4BC1-969E-ABB799511260}" type="parTrans" cxnId="{2F0ABB21-56C8-4904-A76B-82A0C6B377A5}">
      <dgm:prSet/>
      <dgm:spPr/>
      <dgm:t>
        <a:bodyPr/>
        <a:lstStyle/>
        <a:p>
          <a:pPr latinLnBrk="1"/>
          <a:endParaRPr lang="ko-KR" altLang="en-US"/>
        </a:p>
      </dgm:t>
    </dgm:pt>
    <dgm:pt modelId="{731DA7A1-7F1D-4310-9AC5-AE5F5D99CBB4}" type="sibTrans" cxnId="{2F0ABB21-56C8-4904-A76B-82A0C6B377A5}">
      <dgm:prSet/>
      <dgm:spPr/>
      <dgm:t>
        <a:bodyPr/>
        <a:lstStyle/>
        <a:p>
          <a:pPr latinLnBrk="1"/>
          <a:endParaRPr lang="ko-KR" altLang="en-US"/>
        </a:p>
      </dgm:t>
    </dgm:pt>
    <dgm:pt modelId="{3A9B1BB9-BF3B-405E-919A-ECD249410465}">
      <dgm:prSet phldrT="[텍스트]" custT="1"/>
      <dgm:spPr/>
      <dgm:t>
        <a:bodyPr/>
        <a:lstStyle/>
        <a:p>
          <a:pPr latinLnBrk="1"/>
          <a:r>
            <a:rPr lang="ko-KR" altLang="en-US" sz="2800" dirty="0" smtClean="0"/>
            <a:t>지방영주들의 </a:t>
          </a:r>
          <a:r>
            <a:rPr lang="en-US" altLang="ko-KR" sz="2800" dirty="0" smtClean="0"/>
            <a:t>&lt;</a:t>
          </a:r>
          <a:r>
            <a:rPr lang="ko-KR" altLang="en-US" sz="2800" dirty="0" smtClean="0"/>
            <a:t>영지</a:t>
          </a:r>
          <a:r>
            <a:rPr lang="en-US" altLang="ko-KR" sz="2800" dirty="0" smtClean="0"/>
            <a:t>&gt;</a:t>
          </a:r>
          <a:endParaRPr lang="ko-KR" altLang="en-US" sz="2800" dirty="0"/>
        </a:p>
      </dgm:t>
    </dgm:pt>
    <dgm:pt modelId="{86AD8266-573B-46B0-9053-92AEE966C2B7}" type="parTrans" cxnId="{2E7961C2-ACB9-4D8E-8A1C-C6369A1959CA}">
      <dgm:prSet/>
      <dgm:spPr/>
      <dgm:t>
        <a:bodyPr/>
        <a:lstStyle/>
        <a:p>
          <a:pPr latinLnBrk="1"/>
          <a:endParaRPr lang="ko-KR" altLang="en-US"/>
        </a:p>
      </dgm:t>
    </dgm:pt>
    <dgm:pt modelId="{22FF2C24-CAC6-42A1-A31F-034CFAF34C38}" type="sibTrans" cxnId="{2E7961C2-ACB9-4D8E-8A1C-C6369A1959CA}">
      <dgm:prSet/>
      <dgm:spPr/>
      <dgm:t>
        <a:bodyPr/>
        <a:lstStyle/>
        <a:p>
          <a:pPr latinLnBrk="1"/>
          <a:endParaRPr lang="ko-KR" altLang="en-US"/>
        </a:p>
      </dgm:t>
    </dgm:pt>
    <dgm:pt modelId="{7AFA0031-1E81-42E3-BEC5-E4C4E6942703}" type="pres">
      <dgm:prSet presAssocID="{7EF88A61-07B1-4976-B474-95B9A833551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BE46347-EE58-4EAA-AFBF-A8431D1070AD}" type="pres">
      <dgm:prSet presAssocID="{E7959DBE-AC48-4847-BA49-D57E80632188}" presName="linNode" presStyleCnt="0"/>
      <dgm:spPr/>
    </dgm:pt>
    <dgm:pt modelId="{F987E5EB-1419-4D6F-AAC4-4B6B9B2DEBA2}" type="pres">
      <dgm:prSet presAssocID="{E7959DBE-AC48-4847-BA49-D57E80632188}" presName="parentShp" presStyleLbl="node1" presStyleIdx="0" presStyleCnt="2" custScaleX="2963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EA3930-A7B4-4BB3-AC9D-F0C7387A6BEC}" type="pres">
      <dgm:prSet presAssocID="{E7959DBE-AC48-4847-BA49-D57E80632188}" presName="childShp" presStyleLbl="bgAccFollowNode1" presStyleIdx="0" presStyleCnt="2" custScaleX="126671" custLinFactNeighborX="1031" custLinFactNeighborY="-2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0C5C7D1-A0E1-4B19-B677-6EAADDD0508D}" type="pres">
      <dgm:prSet presAssocID="{70F03FB1-52D4-495E-B55B-AE9A8E3B5E85}" presName="spacing" presStyleCnt="0"/>
      <dgm:spPr/>
    </dgm:pt>
    <dgm:pt modelId="{C6EECABA-3E92-4323-9C7D-DAD48F100790}" type="pres">
      <dgm:prSet presAssocID="{42AC66F7-C9B2-4B99-BFC1-1A9617527780}" presName="linNode" presStyleCnt="0"/>
      <dgm:spPr/>
    </dgm:pt>
    <dgm:pt modelId="{F50D894F-9C74-40C4-8B7C-361CAFA893FD}" type="pres">
      <dgm:prSet presAssocID="{42AC66F7-C9B2-4B99-BFC1-1A9617527780}" presName="parentShp" presStyleLbl="node1" presStyleIdx="1" presStyleCnt="2" custScaleX="2963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15DACAA-14B7-4B1E-A1E6-D6CC9D5D1F86}" type="pres">
      <dgm:prSet presAssocID="{42AC66F7-C9B2-4B99-BFC1-1A9617527780}" presName="childShp" presStyleLbl="bgAccFollowNode1" presStyleIdx="1" presStyleCnt="2" custScaleX="126671" custLinFactNeighborX="1031" custLinFactNeighborY="-2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2BEB226-B016-4716-8C14-7EC239AC1767}" srcId="{7EF88A61-07B1-4976-B474-95B9A8335514}" destId="{E7959DBE-AC48-4847-BA49-D57E80632188}" srcOrd="0" destOrd="0" parTransId="{A4BE13B7-485C-4921-8870-2E7D56433851}" sibTransId="{70F03FB1-52D4-495E-B55B-AE9A8E3B5E85}"/>
    <dgm:cxn modelId="{5B98AA3F-1969-402A-B674-CE4EA37E4E7E}" type="presOf" srcId="{AC61D470-38BC-4378-8534-D9F1F2BB148B}" destId="{EDEA3930-A7B4-4BB3-AC9D-F0C7387A6BEC}" srcOrd="0" destOrd="0" presId="urn:microsoft.com/office/officeart/2005/8/layout/vList6"/>
    <dgm:cxn modelId="{0147BF67-E517-47AB-9F63-0D38840A1697}" srcId="{E7959DBE-AC48-4847-BA49-D57E80632188}" destId="{AC61D470-38BC-4378-8534-D9F1F2BB148B}" srcOrd="0" destOrd="0" parTransId="{887FEC12-43F0-4482-9FE7-CB7C81148D00}" sibTransId="{66B1BAC0-89C3-4077-B0EC-0ECD869D65F6}"/>
    <dgm:cxn modelId="{2E931490-6216-4457-A47A-3F0187C7BCA6}" type="presOf" srcId="{7EF88A61-07B1-4976-B474-95B9A8335514}" destId="{7AFA0031-1E81-42E3-BEC5-E4C4E6942703}" srcOrd="0" destOrd="0" presId="urn:microsoft.com/office/officeart/2005/8/layout/vList6"/>
    <dgm:cxn modelId="{2E7961C2-ACB9-4D8E-8A1C-C6369A1959CA}" srcId="{42AC66F7-C9B2-4B99-BFC1-1A9617527780}" destId="{3A9B1BB9-BF3B-405E-919A-ECD249410465}" srcOrd="0" destOrd="0" parTransId="{86AD8266-573B-46B0-9053-92AEE966C2B7}" sibTransId="{22FF2C24-CAC6-42A1-A31F-034CFAF34C38}"/>
    <dgm:cxn modelId="{A7BA22A6-85DD-4EDA-86C0-848D202792A1}" type="presOf" srcId="{3A9B1BB9-BF3B-405E-919A-ECD249410465}" destId="{B15DACAA-14B7-4B1E-A1E6-D6CC9D5D1F86}" srcOrd="0" destOrd="0" presId="urn:microsoft.com/office/officeart/2005/8/layout/vList6"/>
    <dgm:cxn modelId="{C0965F30-57CC-4C21-A6A0-D60C2960A1AB}" type="presOf" srcId="{E7959DBE-AC48-4847-BA49-D57E80632188}" destId="{F987E5EB-1419-4D6F-AAC4-4B6B9B2DEBA2}" srcOrd="0" destOrd="0" presId="urn:microsoft.com/office/officeart/2005/8/layout/vList6"/>
    <dgm:cxn modelId="{DC78062B-05F5-4FC2-8F80-2A9CE4294386}" type="presOf" srcId="{42AC66F7-C9B2-4B99-BFC1-1A9617527780}" destId="{F50D894F-9C74-40C4-8B7C-361CAFA893FD}" srcOrd="0" destOrd="0" presId="urn:microsoft.com/office/officeart/2005/8/layout/vList6"/>
    <dgm:cxn modelId="{2F0ABB21-56C8-4904-A76B-82A0C6B377A5}" srcId="{7EF88A61-07B1-4976-B474-95B9A8335514}" destId="{42AC66F7-C9B2-4B99-BFC1-1A9617527780}" srcOrd="1" destOrd="0" parTransId="{2017DADE-8ECE-4BC1-969E-ABB799511260}" sibTransId="{731DA7A1-7F1D-4310-9AC5-AE5F5D99CBB4}"/>
    <dgm:cxn modelId="{8197B8DF-1B5E-4CD8-BF8A-24D433901B3A}" type="presParOf" srcId="{7AFA0031-1E81-42E3-BEC5-E4C4E6942703}" destId="{FBE46347-EE58-4EAA-AFBF-A8431D1070AD}" srcOrd="0" destOrd="0" presId="urn:microsoft.com/office/officeart/2005/8/layout/vList6"/>
    <dgm:cxn modelId="{3489D07F-F2E1-44FF-B540-87295420E88F}" type="presParOf" srcId="{FBE46347-EE58-4EAA-AFBF-A8431D1070AD}" destId="{F987E5EB-1419-4D6F-AAC4-4B6B9B2DEBA2}" srcOrd="0" destOrd="0" presId="urn:microsoft.com/office/officeart/2005/8/layout/vList6"/>
    <dgm:cxn modelId="{4B5A7644-AC36-4CB8-96EA-C5AE894CF062}" type="presParOf" srcId="{FBE46347-EE58-4EAA-AFBF-A8431D1070AD}" destId="{EDEA3930-A7B4-4BB3-AC9D-F0C7387A6BEC}" srcOrd="1" destOrd="0" presId="urn:microsoft.com/office/officeart/2005/8/layout/vList6"/>
    <dgm:cxn modelId="{89EE87FF-FAFA-4051-A215-C9875C4D58C2}" type="presParOf" srcId="{7AFA0031-1E81-42E3-BEC5-E4C4E6942703}" destId="{10C5C7D1-A0E1-4B19-B677-6EAADDD0508D}" srcOrd="1" destOrd="0" presId="urn:microsoft.com/office/officeart/2005/8/layout/vList6"/>
    <dgm:cxn modelId="{65D96B66-A4F2-401A-BABB-FF90EC63C1B5}" type="presParOf" srcId="{7AFA0031-1E81-42E3-BEC5-E4C4E6942703}" destId="{C6EECABA-3E92-4323-9C7D-DAD48F100790}" srcOrd="2" destOrd="0" presId="urn:microsoft.com/office/officeart/2005/8/layout/vList6"/>
    <dgm:cxn modelId="{0EC879C1-6F64-4D1A-8798-8A23AE101BD7}" type="presParOf" srcId="{C6EECABA-3E92-4323-9C7D-DAD48F100790}" destId="{F50D894F-9C74-40C4-8B7C-361CAFA893FD}" srcOrd="0" destOrd="0" presId="urn:microsoft.com/office/officeart/2005/8/layout/vList6"/>
    <dgm:cxn modelId="{4BDE2BAB-8158-4014-8433-ED6EF3AA0148}" type="presParOf" srcId="{C6EECABA-3E92-4323-9C7D-DAD48F100790}" destId="{B15DACAA-14B7-4B1E-A1E6-D6CC9D5D1F8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7776EA-2647-4DEB-92C6-B0EA1867DA5A}" type="doc">
      <dgm:prSet loTypeId="urn:microsoft.com/office/officeart/2005/8/layout/pyramid1" loCatId="pyramid" qsTypeId="urn:microsoft.com/office/officeart/2005/8/quickstyle/3d2" qsCatId="3D" csTypeId="urn:microsoft.com/office/officeart/2005/8/colors/colorful4" csCatId="colorful" phldr="1"/>
      <dgm:spPr/>
    </dgm:pt>
    <dgm:pt modelId="{D842254B-F104-4A93-A152-B24F58822DE3}">
      <dgm:prSet phldrT="[텍스트]"/>
      <dgm:spPr/>
      <dgm:t>
        <a:bodyPr/>
        <a:lstStyle/>
        <a:p>
          <a:pPr latinLnBrk="1"/>
          <a:r>
            <a:rPr lang="ko-KR" altLang="en-US" dirty="0" smtClean="0"/>
            <a:t>무사</a:t>
          </a:r>
          <a:endParaRPr lang="ko-KR" altLang="en-US" dirty="0"/>
        </a:p>
      </dgm:t>
    </dgm:pt>
    <dgm:pt modelId="{953DBEB8-611A-4E11-BAEF-B735D7689782}" type="parTrans" cxnId="{C0DAE624-7412-421D-82F6-FD172D13A54D}">
      <dgm:prSet/>
      <dgm:spPr/>
      <dgm:t>
        <a:bodyPr/>
        <a:lstStyle/>
        <a:p>
          <a:pPr latinLnBrk="1"/>
          <a:endParaRPr lang="ko-KR" altLang="en-US"/>
        </a:p>
      </dgm:t>
    </dgm:pt>
    <dgm:pt modelId="{881548B3-7386-4C53-BBBD-46A76118B7D3}" type="sibTrans" cxnId="{C0DAE624-7412-421D-82F6-FD172D13A54D}">
      <dgm:prSet/>
      <dgm:spPr/>
      <dgm:t>
        <a:bodyPr/>
        <a:lstStyle/>
        <a:p>
          <a:pPr latinLnBrk="1"/>
          <a:endParaRPr lang="ko-KR" altLang="en-US"/>
        </a:p>
      </dgm:t>
    </dgm:pt>
    <dgm:pt modelId="{9C4732FA-1BB9-4C3D-A1AF-A5E8D37B5766}">
      <dgm:prSet phldrT="[텍스트]"/>
      <dgm:spPr/>
      <dgm:t>
        <a:bodyPr/>
        <a:lstStyle/>
        <a:p>
          <a:pPr latinLnBrk="1"/>
          <a:r>
            <a:rPr lang="ko-KR" altLang="en-US" dirty="0" smtClean="0"/>
            <a:t>상인</a:t>
          </a:r>
          <a:r>
            <a:rPr lang="en-US" altLang="ko-KR" dirty="0" smtClean="0"/>
            <a:t>․</a:t>
          </a:r>
          <a:r>
            <a:rPr lang="ko-KR" altLang="en-US" dirty="0" smtClean="0"/>
            <a:t>수공업자</a:t>
          </a:r>
          <a:r>
            <a:rPr lang="en-US" altLang="ko-KR" dirty="0" smtClean="0"/>
            <a:t>(</a:t>
          </a:r>
          <a:r>
            <a:rPr lang="ko-KR" altLang="en-US" dirty="0" smtClean="0"/>
            <a:t>町人</a:t>
          </a:r>
          <a:r>
            <a:rPr lang="en-US" altLang="ko-KR" dirty="0" smtClean="0"/>
            <a:t>-</a:t>
          </a:r>
          <a:r>
            <a:rPr lang="ko-KR" altLang="en-US" dirty="0" err="1" smtClean="0"/>
            <a:t>쵸오닌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3E3A7063-3C49-4966-B02B-7E087223AD74}" type="parTrans" cxnId="{3401BC67-1554-4B07-B6F9-CDCE8E59EC14}">
      <dgm:prSet/>
      <dgm:spPr/>
      <dgm:t>
        <a:bodyPr/>
        <a:lstStyle/>
        <a:p>
          <a:pPr latinLnBrk="1"/>
          <a:endParaRPr lang="ko-KR" altLang="en-US"/>
        </a:p>
      </dgm:t>
    </dgm:pt>
    <dgm:pt modelId="{D4C6B0E6-4390-4C9D-9BA4-686DC528FC2C}" type="sibTrans" cxnId="{3401BC67-1554-4B07-B6F9-CDCE8E59EC14}">
      <dgm:prSet/>
      <dgm:spPr/>
      <dgm:t>
        <a:bodyPr/>
        <a:lstStyle/>
        <a:p>
          <a:pPr latinLnBrk="1"/>
          <a:endParaRPr lang="ko-KR" altLang="en-US"/>
        </a:p>
      </dgm:t>
    </dgm:pt>
    <dgm:pt modelId="{10D65179-CD46-428D-9F2A-6622ECED3610}">
      <dgm:prSet phldrT="[텍스트]"/>
      <dgm:spPr/>
      <dgm:t>
        <a:bodyPr anchor="ctr" anchorCtr="1"/>
        <a:lstStyle/>
        <a:p>
          <a:pPr latinLnBrk="1"/>
          <a:r>
            <a:rPr lang="ko-KR" altLang="en-US" dirty="0" smtClean="0"/>
            <a:t>농민</a:t>
          </a:r>
          <a:r>
            <a:rPr lang="en-US" altLang="ko-KR" dirty="0" smtClean="0"/>
            <a:t>(</a:t>
          </a:r>
          <a:r>
            <a:rPr lang="ko-KR" altLang="en-US" dirty="0" smtClean="0"/>
            <a:t>百姓</a:t>
          </a:r>
          <a:r>
            <a:rPr lang="en-US" altLang="ko-KR" dirty="0" smtClean="0"/>
            <a:t>-</a:t>
          </a:r>
          <a:r>
            <a:rPr lang="ko-KR" altLang="en-US" dirty="0" err="1" smtClean="0"/>
            <a:t>하쿠쇼</a:t>
          </a:r>
          <a:r>
            <a:rPr lang="en-US" altLang="ko-KR" dirty="0" smtClean="0"/>
            <a:t>)</a:t>
          </a:r>
        </a:p>
      </dgm:t>
    </dgm:pt>
    <dgm:pt modelId="{AAB786A1-5ACD-4B21-95BD-A96CAB0C2E67}" type="parTrans" cxnId="{41EBF656-0FBC-404A-B125-18AADE6724B7}">
      <dgm:prSet/>
      <dgm:spPr/>
      <dgm:t>
        <a:bodyPr/>
        <a:lstStyle/>
        <a:p>
          <a:pPr latinLnBrk="1"/>
          <a:endParaRPr lang="ko-KR" altLang="en-US"/>
        </a:p>
      </dgm:t>
    </dgm:pt>
    <dgm:pt modelId="{9B7377F9-02C6-4CC7-92A1-6C023A2F4BDC}" type="sibTrans" cxnId="{41EBF656-0FBC-404A-B125-18AADE6724B7}">
      <dgm:prSet/>
      <dgm:spPr/>
      <dgm:t>
        <a:bodyPr/>
        <a:lstStyle/>
        <a:p>
          <a:pPr latinLnBrk="1"/>
          <a:endParaRPr lang="ko-KR" altLang="en-US"/>
        </a:p>
      </dgm:t>
    </dgm:pt>
    <dgm:pt modelId="{754CADC4-6B2F-4A13-A49B-6B976A6BDE3B}">
      <dgm:prSet/>
      <dgm:spPr/>
      <dgm:t>
        <a:bodyPr/>
        <a:lstStyle/>
        <a:p>
          <a:pPr latinLnBrk="1"/>
          <a:r>
            <a:rPr lang="ko-KR" altLang="en-US" dirty="0" smtClean="0"/>
            <a:t>천민</a:t>
          </a:r>
          <a:r>
            <a:rPr lang="en-US" altLang="ko-KR" dirty="0" smtClean="0"/>
            <a:t>(</a:t>
          </a:r>
          <a:r>
            <a:rPr lang="ko-KR" altLang="en-US" dirty="0" smtClean="0"/>
            <a:t>穢多</a:t>
          </a:r>
          <a:r>
            <a:rPr lang="en-US" altLang="ko-KR" dirty="0" smtClean="0"/>
            <a:t>-</a:t>
          </a:r>
          <a:r>
            <a:rPr lang="ko-KR" altLang="en-US" dirty="0" err="1" smtClean="0"/>
            <a:t>에타</a:t>
          </a:r>
          <a:r>
            <a:rPr lang="en-US" altLang="ko-KR" dirty="0" smtClean="0"/>
            <a:t>,</a:t>
          </a:r>
          <a:r>
            <a:rPr lang="ko-KR" altLang="en-US" dirty="0" smtClean="0"/>
            <a:t>非人</a:t>
          </a:r>
          <a:r>
            <a:rPr lang="en-US" altLang="ko-KR" dirty="0" smtClean="0"/>
            <a:t>-</a:t>
          </a:r>
          <a:r>
            <a:rPr lang="ko-KR" altLang="en-US" dirty="0" err="1" smtClean="0"/>
            <a:t>히닌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BA6CD796-D92C-4174-86A2-A54CFEBBBB86}" type="parTrans" cxnId="{CBFB9762-6737-4C89-A599-A14F153D5EA6}">
      <dgm:prSet/>
      <dgm:spPr/>
      <dgm:t>
        <a:bodyPr/>
        <a:lstStyle/>
        <a:p>
          <a:pPr latinLnBrk="1"/>
          <a:endParaRPr lang="ko-KR" altLang="en-US"/>
        </a:p>
      </dgm:t>
    </dgm:pt>
    <dgm:pt modelId="{503E9215-812F-47EC-9D5D-E95B24151EF8}" type="sibTrans" cxnId="{CBFB9762-6737-4C89-A599-A14F153D5EA6}">
      <dgm:prSet/>
      <dgm:spPr/>
      <dgm:t>
        <a:bodyPr/>
        <a:lstStyle/>
        <a:p>
          <a:pPr latinLnBrk="1"/>
          <a:endParaRPr lang="ko-KR" altLang="en-US"/>
        </a:p>
      </dgm:t>
    </dgm:pt>
    <dgm:pt modelId="{CD451D67-E731-4750-98DE-66004EE0D5B2}" type="pres">
      <dgm:prSet presAssocID="{567776EA-2647-4DEB-92C6-B0EA1867DA5A}" presName="Name0" presStyleCnt="0">
        <dgm:presLayoutVars>
          <dgm:dir/>
          <dgm:animLvl val="lvl"/>
          <dgm:resizeHandles val="exact"/>
        </dgm:presLayoutVars>
      </dgm:prSet>
      <dgm:spPr/>
    </dgm:pt>
    <dgm:pt modelId="{D86FC6C0-F103-4FDB-9879-4778991DF169}" type="pres">
      <dgm:prSet presAssocID="{D842254B-F104-4A93-A152-B24F58822DE3}" presName="Name8" presStyleCnt="0"/>
      <dgm:spPr/>
    </dgm:pt>
    <dgm:pt modelId="{2C8EA4F8-058E-4D7F-A5DB-07F9D7B452E2}" type="pres">
      <dgm:prSet presAssocID="{D842254B-F104-4A93-A152-B24F58822DE3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4A8C52E-7806-4F2C-8169-519263707AFC}" type="pres">
      <dgm:prSet presAssocID="{D842254B-F104-4A93-A152-B24F58822DE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A4855B5-14D8-4C42-91FD-0D9D91B5F579}" type="pres">
      <dgm:prSet presAssocID="{9C4732FA-1BB9-4C3D-A1AF-A5E8D37B5766}" presName="Name8" presStyleCnt="0"/>
      <dgm:spPr/>
    </dgm:pt>
    <dgm:pt modelId="{B8E66C25-18BA-4838-9FF4-9A546202ECC1}" type="pres">
      <dgm:prSet presAssocID="{9C4732FA-1BB9-4C3D-A1AF-A5E8D37B5766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FFC009-891D-4E45-8975-64A8DF3A63ED}" type="pres">
      <dgm:prSet presAssocID="{9C4732FA-1BB9-4C3D-A1AF-A5E8D37B576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C01C66-0C5D-4D0F-82E0-B20A7006FB35}" type="pres">
      <dgm:prSet presAssocID="{10D65179-CD46-428D-9F2A-6622ECED3610}" presName="Name8" presStyleCnt="0"/>
      <dgm:spPr/>
    </dgm:pt>
    <dgm:pt modelId="{6F31173E-E0F8-4E79-BC9F-DDA397BC6E41}" type="pres">
      <dgm:prSet presAssocID="{10D65179-CD46-428D-9F2A-6622ECED3610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5E9E175-25F2-4887-8C66-1C795D76449C}" type="pres">
      <dgm:prSet presAssocID="{10D65179-CD46-428D-9F2A-6622ECED36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F3F6567-41A6-43AC-9DFD-8A0006B637A4}" type="pres">
      <dgm:prSet presAssocID="{754CADC4-6B2F-4A13-A49B-6B976A6BDE3B}" presName="Name8" presStyleCnt="0"/>
      <dgm:spPr/>
    </dgm:pt>
    <dgm:pt modelId="{68EC6057-E849-4530-B379-BFE465AD3C61}" type="pres">
      <dgm:prSet presAssocID="{754CADC4-6B2F-4A13-A49B-6B976A6BDE3B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90FDA92-77F6-4846-8DA3-81153FE9C985}" type="pres">
      <dgm:prSet presAssocID="{754CADC4-6B2F-4A13-A49B-6B976A6BDE3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401BC67-1554-4B07-B6F9-CDCE8E59EC14}" srcId="{567776EA-2647-4DEB-92C6-B0EA1867DA5A}" destId="{9C4732FA-1BB9-4C3D-A1AF-A5E8D37B5766}" srcOrd="1" destOrd="0" parTransId="{3E3A7063-3C49-4966-B02B-7E087223AD74}" sibTransId="{D4C6B0E6-4390-4C9D-9BA4-686DC528FC2C}"/>
    <dgm:cxn modelId="{BCCC9100-944C-4922-803F-71D68F45F945}" type="presOf" srcId="{D842254B-F104-4A93-A152-B24F58822DE3}" destId="{24A8C52E-7806-4F2C-8169-519263707AFC}" srcOrd="1" destOrd="0" presId="urn:microsoft.com/office/officeart/2005/8/layout/pyramid1"/>
    <dgm:cxn modelId="{DF0B58F7-2196-42A7-9524-F656759C13D5}" type="presOf" srcId="{754CADC4-6B2F-4A13-A49B-6B976A6BDE3B}" destId="{68EC6057-E849-4530-B379-BFE465AD3C61}" srcOrd="0" destOrd="0" presId="urn:microsoft.com/office/officeart/2005/8/layout/pyramid1"/>
    <dgm:cxn modelId="{0601DDC2-7C6B-48E9-A018-D257BB822D77}" type="presOf" srcId="{9C4732FA-1BB9-4C3D-A1AF-A5E8D37B5766}" destId="{B8E66C25-18BA-4838-9FF4-9A546202ECC1}" srcOrd="0" destOrd="0" presId="urn:microsoft.com/office/officeart/2005/8/layout/pyramid1"/>
    <dgm:cxn modelId="{56FEBCBB-1D62-4F1D-8430-99B402DFE3F8}" type="presOf" srcId="{567776EA-2647-4DEB-92C6-B0EA1867DA5A}" destId="{CD451D67-E731-4750-98DE-66004EE0D5B2}" srcOrd="0" destOrd="0" presId="urn:microsoft.com/office/officeart/2005/8/layout/pyramid1"/>
    <dgm:cxn modelId="{C0DAE624-7412-421D-82F6-FD172D13A54D}" srcId="{567776EA-2647-4DEB-92C6-B0EA1867DA5A}" destId="{D842254B-F104-4A93-A152-B24F58822DE3}" srcOrd="0" destOrd="0" parTransId="{953DBEB8-611A-4E11-BAEF-B735D7689782}" sibTransId="{881548B3-7386-4C53-BBBD-46A76118B7D3}"/>
    <dgm:cxn modelId="{40C67FC2-D6D7-4CED-BD79-66CE80AE6BBB}" type="presOf" srcId="{754CADC4-6B2F-4A13-A49B-6B976A6BDE3B}" destId="{990FDA92-77F6-4846-8DA3-81153FE9C985}" srcOrd="1" destOrd="0" presId="urn:microsoft.com/office/officeart/2005/8/layout/pyramid1"/>
    <dgm:cxn modelId="{41EBF656-0FBC-404A-B125-18AADE6724B7}" srcId="{567776EA-2647-4DEB-92C6-B0EA1867DA5A}" destId="{10D65179-CD46-428D-9F2A-6622ECED3610}" srcOrd="2" destOrd="0" parTransId="{AAB786A1-5ACD-4B21-95BD-A96CAB0C2E67}" sibTransId="{9B7377F9-02C6-4CC7-92A1-6C023A2F4BDC}"/>
    <dgm:cxn modelId="{CBFB9762-6737-4C89-A599-A14F153D5EA6}" srcId="{567776EA-2647-4DEB-92C6-B0EA1867DA5A}" destId="{754CADC4-6B2F-4A13-A49B-6B976A6BDE3B}" srcOrd="3" destOrd="0" parTransId="{BA6CD796-D92C-4174-86A2-A54CFEBBBB86}" sibTransId="{503E9215-812F-47EC-9D5D-E95B24151EF8}"/>
    <dgm:cxn modelId="{2DA2D128-4193-4CEE-AC5C-B378CC48E4B6}" type="presOf" srcId="{D842254B-F104-4A93-A152-B24F58822DE3}" destId="{2C8EA4F8-058E-4D7F-A5DB-07F9D7B452E2}" srcOrd="0" destOrd="0" presId="urn:microsoft.com/office/officeart/2005/8/layout/pyramid1"/>
    <dgm:cxn modelId="{7E1768FD-1B43-4A0D-B9EA-7D4F1D07AA6C}" type="presOf" srcId="{9C4732FA-1BB9-4C3D-A1AF-A5E8D37B5766}" destId="{23FFC009-891D-4E45-8975-64A8DF3A63ED}" srcOrd="1" destOrd="0" presId="urn:microsoft.com/office/officeart/2005/8/layout/pyramid1"/>
    <dgm:cxn modelId="{385E83C5-2BB7-4AC7-8D36-ECB7925EA91B}" type="presOf" srcId="{10D65179-CD46-428D-9F2A-6622ECED3610}" destId="{6F31173E-E0F8-4E79-BC9F-DDA397BC6E41}" srcOrd="0" destOrd="0" presId="urn:microsoft.com/office/officeart/2005/8/layout/pyramid1"/>
    <dgm:cxn modelId="{7B3711BC-2688-441F-AE33-065EF9E6EC92}" type="presOf" srcId="{10D65179-CD46-428D-9F2A-6622ECED3610}" destId="{65E9E175-25F2-4887-8C66-1C795D76449C}" srcOrd="1" destOrd="0" presId="urn:microsoft.com/office/officeart/2005/8/layout/pyramid1"/>
    <dgm:cxn modelId="{E5845691-B24D-4440-A4BB-558380DDEEF0}" type="presParOf" srcId="{CD451D67-E731-4750-98DE-66004EE0D5B2}" destId="{D86FC6C0-F103-4FDB-9879-4778991DF169}" srcOrd="0" destOrd="0" presId="urn:microsoft.com/office/officeart/2005/8/layout/pyramid1"/>
    <dgm:cxn modelId="{5573FCE2-D178-4C9F-8583-25E93E0032BD}" type="presParOf" srcId="{D86FC6C0-F103-4FDB-9879-4778991DF169}" destId="{2C8EA4F8-058E-4D7F-A5DB-07F9D7B452E2}" srcOrd="0" destOrd="0" presId="urn:microsoft.com/office/officeart/2005/8/layout/pyramid1"/>
    <dgm:cxn modelId="{C52DFC40-CC4C-4A07-8710-245D19E8A22E}" type="presParOf" srcId="{D86FC6C0-F103-4FDB-9879-4778991DF169}" destId="{24A8C52E-7806-4F2C-8169-519263707AFC}" srcOrd="1" destOrd="0" presId="urn:microsoft.com/office/officeart/2005/8/layout/pyramid1"/>
    <dgm:cxn modelId="{0096FA16-8008-426D-B1AD-B27063BFE066}" type="presParOf" srcId="{CD451D67-E731-4750-98DE-66004EE0D5B2}" destId="{2A4855B5-14D8-4C42-91FD-0D9D91B5F579}" srcOrd="1" destOrd="0" presId="urn:microsoft.com/office/officeart/2005/8/layout/pyramid1"/>
    <dgm:cxn modelId="{C7AE96DF-D778-4530-952B-73CB8FF87E65}" type="presParOf" srcId="{2A4855B5-14D8-4C42-91FD-0D9D91B5F579}" destId="{B8E66C25-18BA-4838-9FF4-9A546202ECC1}" srcOrd="0" destOrd="0" presId="urn:microsoft.com/office/officeart/2005/8/layout/pyramid1"/>
    <dgm:cxn modelId="{DEA8D6F0-B07B-4E0D-9E7F-654CBA3F74AF}" type="presParOf" srcId="{2A4855B5-14D8-4C42-91FD-0D9D91B5F579}" destId="{23FFC009-891D-4E45-8975-64A8DF3A63ED}" srcOrd="1" destOrd="0" presId="urn:microsoft.com/office/officeart/2005/8/layout/pyramid1"/>
    <dgm:cxn modelId="{BAAEF6E1-D7D2-4BCE-B0FE-D195A87BB9A9}" type="presParOf" srcId="{CD451D67-E731-4750-98DE-66004EE0D5B2}" destId="{40C01C66-0C5D-4D0F-82E0-B20A7006FB35}" srcOrd="2" destOrd="0" presId="urn:microsoft.com/office/officeart/2005/8/layout/pyramid1"/>
    <dgm:cxn modelId="{2EBED867-32DB-4313-BF4B-A16A10915EF9}" type="presParOf" srcId="{40C01C66-0C5D-4D0F-82E0-B20A7006FB35}" destId="{6F31173E-E0F8-4E79-BC9F-DDA397BC6E41}" srcOrd="0" destOrd="0" presId="urn:microsoft.com/office/officeart/2005/8/layout/pyramid1"/>
    <dgm:cxn modelId="{83DE7F8A-E516-4445-BDB6-DD4E1CDE8397}" type="presParOf" srcId="{40C01C66-0C5D-4D0F-82E0-B20A7006FB35}" destId="{65E9E175-25F2-4887-8C66-1C795D76449C}" srcOrd="1" destOrd="0" presId="urn:microsoft.com/office/officeart/2005/8/layout/pyramid1"/>
    <dgm:cxn modelId="{134D0D9A-C74F-4B87-88CD-1E75DC99C766}" type="presParOf" srcId="{CD451D67-E731-4750-98DE-66004EE0D5B2}" destId="{4F3F6567-41A6-43AC-9DFD-8A0006B637A4}" srcOrd="3" destOrd="0" presId="urn:microsoft.com/office/officeart/2005/8/layout/pyramid1"/>
    <dgm:cxn modelId="{A9E912E9-C56E-478A-9E5D-6BB829A93198}" type="presParOf" srcId="{4F3F6567-41A6-43AC-9DFD-8A0006B637A4}" destId="{68EC6057-E849-4530-B379-BFE465AD3C61}" srcOrd="0" destOrd="0" presId="urn:microsoft.com/office/officeart/2005/8/layout/pyramid1"/>
    <dgm:cxn modelId="{03670232-D65F-4293-B019-90B89F368FCC}" type="presParOf" srcId="{4F3F6567-41A6-43AC-9DFD-8A0006B637A4}" destId="{990FDA92-77F6-4846-8DA3-81153FE9C98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1FD6A2-FDFD-48A6-ABA6-E6B245A52F9E}" type="doc">
      <dgm:prSet loTypeId="urn:microsoft.com/office/officeart/2005/8/layout/vList2" loCatId="list" qsTypeId="urn:microsoft.com/office/officeart/2005/8/quickstyle/3d1" qsCatId="3D" csTypeId="urn:microsoft.com/office/officeart/2005/8/colors/accent3_5" csCatId="accent3"/>
      <dgm:spPr/>
      <dgm:t>
        <a:bodyPr/>
        <a:lstStyle/>
        <a:p>
          <a:pPr latinLnBrk="1"/>
          <a:endParaRPr lang="ko-KR" altLang="en-US"/>
        </a:p>
      </dgm:t>
    </dgm:pt>
    <dgm:pt modelId="{B0406554-9DCB-4231-9341-36E7C522EBDC}">
      <dgm:prSet custT="1"/>
      <dgm:spPr/>
      <dgm:t>
        <a:bodyPr/>
        <a:lstStyle/>
        <a:p>
          <a:pPr rtl="0" latinLnBrk="1"/>
          <a:r>
            <a:rPr lang="ko-KR" sz="2000" b="1" i="0" baseline="0" dirty="0" err="1" smtClean="0"/>
            <a:t>이에야스</a:t>
          </a:r>
          <a:r>
            <a:rPr lang="ko-KR" sz="2000" b="1" i="0" baseline="0" dirty="0" smtClean="0"/>
            <a:t> 통치 </a:t>
          </a:r>
          <a:r>
            <a:rPr lang="en-US" sz="2000" b="1" i="0" baseline="0" dirty="0" smtClean="0"/>
            <a:t>1603 ~ 1605  </a:t>
          </a:r>
          <a:r>
            <a:rPr lang="ko-KR" sz="2000" b="1" i="0" baseline="0" dirty="0" err="1" smtClean="0"/>
            <a:t>이에시게</a:t>
          </a:r>
          <a:r>
            <a:rPr lang="ko-KR" sz="2000" b="1" i="0" baseline="0" dirty="0" smtClean="0"/>
            <a:t> 통치 </a:t>
          </a:r>
          <a:r>
            <a:rPr lang="en-US" sz="2000" b="1" i="0" baseline="0" dirty="0" smtClean="0"/>
            <a:t>1745 ~ 1760</a:t>
          </a:r>
          <a:endParaRPr lang="ko-KR" sz="2000" b="1" i="0" baseline="0" dirty="0"/>
        </a:p>
      </dgm:t>
    </dgm:pt>
    <dgm:pt modelId="{DC5BB689-5326-4E42-8EF3-3A4129FE970A}" type="parTrans" cxnId="{646AFE60-273D-430C-B362-4D5C95B5F317}">
      <dgm:prSet/>
      <dgm:spPr/>
      <dgm:t>
        <a:bodyPr/>
        <a:lstStyle/>
        <a:p>
          <a:pPr latinLnBrk="1"/>
          <a:endParaRPr lang="ko-KR" altLang="en-US" sz="2000"/>
        </a:p>
      </dgm:t>
    </dgm:pt>
    <dgm:pt modelId="{BDEDAB0B-2085-4A6B-ABDB-8DFEC1206F47}" type="sibTrans" cxnId="{646AFE60-273D-430C-B362-4D5C95B5F317}">
      <dgm:prSet/>
      <dgm:spPr/>
      <dgm:t>
        <a:bodyPr/>
        <a:lstStyle/>
        <a:p>
          <a:pPr latinLnBrk="1"/>
          <a:endParaRPr lang="ko-KR" altLang="en-US" sz="2000"/>
        </a:p>
      </dgm:t>
    </dgm:pt>
    <dgm:pt modelId="{71691552-7724-4CDE-A5E8-063F3AEB22EC}">
      <dgm:prSet custT="1"/>
      <dgm:spPr/>
      <dgm:t>
        <a:bodyPr/>
        <a:lstStyle/>
        <a:p>
          <a:pPr rtl="0" latinLnBrk="1"/>
          <a:r>
            <a:rPr lang="ko-KR" sz="2000" b="1" i="0" baseline="0" dirty="0" err="1" smtClean="0"/>
            <a:t>히데타다</a:t>
          </a:r>
          <a:r>
            <a:rPr lang="ko-KR" sz="2000" b="1" i="0" baseline="0" dirty="0" smtClean="0"/>
            <a:t> 통치 </a:t>
          </a:r>
          <a:r>
            <a:rPr lang="en-US" sz="2000" b="1" i="0" baseline="0" dirty="0" smtClean="0"/>
            <a:t>1605 ~ 1623  </a:t>
          </a:r>
          <a:r>
            <a:rPr lang="ko-KR" sz="2000" b="1" i="0" baseline="0" dirty="0" err="1" smtClean="0"/>
            <a:t>이에하루</a:t>
          </a:r>
          <a:r>
            <a:rPr lang="ko-KR" sz="2000" b="1" i="0" baseline="0" dirty="0" smtClean="0"/>
            <a:t> 통치 </a:t>
          </a:r>
          <a:r>
            <a:rPr lang="en-US" sz="2000" b="1" i="0" baseline="0" dirty="0" smtClean="0"/>
            <a:t>1760 ~ 1786</a:t>
          </a:r>
          <a:endParaRPr lang="ko-KR" sz="2000" b="1" i="0" baseline="0" dirty="0"/>
        </a:p>
      </dgm:t>
    </dgm:pt>
    <dgm:pt modelId="{12970222-B58D-42EB-8146-0B12C0DBB6C0}" type="parTrans" cxnId="{D9399E91-DF22-4EC4-874A-EFAE15837A74}">
      <dgm:prSet/>
      <dgm:spPr/>
      <dgm:t>
        <a:bodyPr/>
        <a:lstStyle/>
        <a:p>
          <a:pPr latinLnBrk="1"/>
          <a:endParaRPr lang="ko-KR" altLang="en-US" sz="2000"/>
        </a:p>
      </dgm:t>
    </dgm:pt>
    <dgm:pt modelId="{50BB4EE3-B894-40A3-A4E1-5816218ED7E4}" type="sibTrans" cxnId="{D9399E91-DF22-4EC4-874A-EFAE15837A74}">
      <dgm:prSet/>
      <dgm:spPr/>
      <dgm:t>
        <a:bodyPr/>
        <a:lstStyle/>
        <a:p>
          <a:pPr latinLnBrk="1"/>
          <a:endParaRPr lang="ko-KR" altLang="en-US" sz="2000"/>
        </a:p>
      </dgm:t>
    </dgm:pt>
    <dgm:pt modelId="{FD69B994-173F-453C-9F95-CF16455CCD2A}">
      <dgm:prSet custT="1"/>
      <dgm:spPr/>
      <dgm:t>
        <a:bodyPr/>
        <a:lstStyle/>
        <a:p>
          <a:pPr rtl="0" latinLnBrk="1"/>
          <a:r>
            <a:rPr lang="ko-KR" sz="2000" b="1" i="0" baseline="0" dirty="0" err="1" smtClean="0"/>
            <a:t>이에미쓰</a:t>
          </a:r>
          <a:r>
            <a:rPr lang="ko-KR" sz="2000" b="1" i="0" baseline="0" dirty="0" smtClean="0"/>
            <a:t> 통치 </a:t>
          </a:r>
          <a:r>
            <a:rPr lang="en-US" sz="2000" b="1" i="0" baseline="0" dirty="0" smtClean="0"/>
            <a:t>1623 ~ 1651  </a:t>
          </a:r>
          <a:r>
            <a:rPr lang="ko-KR" sz="2000" b="1" i="0" baseline="0" dirty="0" err="1" smtClean="0"/>
            <a:t>이에나리</a:t>
          </a:r>
          <a:r>
            <a:rPr lang="ko-KR" sz="2000" b="1" i="0" baseline="0" dirty="0" smtClean="0"/>
            <a:t> 통치 </a:t>
          </a:r>
          <a:r>
            <a:rPr lang="en-US" sz="2000" b="1" i="0" baseline="0" dirty="0" smtClean="0"/>
            <a:t>1787 ~ 1837</a:t>
          </a:r>
          <a:endParaRPr lang="ko-KR" sz="2000" b="1" i="0" baseline="0" dirty="0"/>
        </a:p>
      </dgm:t>
    </dgm:pt>
    <dgm:pt modelId="{C0472FBE-5179-49D4-AA98-54251717BE6C}" type="parTrans" cxnId="{A3719F97-C7B1-4EB5-80A3-F3867DECA980}">
      <dgm:prSet/>
      <dgm:spPr/>
      <dgm:t>
        <a:bodyPr/>
        <a:lstStyle/>
        <a:p>
          <a:pPr latinLnBrk="1"/>
          <a:endParaRPr lang="ko-KR" altLang="en-US" sz="2000"/>
        </a:p>
      </dgm:t>
    </dgm:pt>
    <dgm:pt modelId="{5934DE7A-A728-43D1-9E8E-B8BEF2A211BD}" type="sibTrans" cxnId="{A3719F97-C7B1-4EB5-80A3-F3867DECA980}">
      <dgm:prSet/>
      <dgm:spPr/>
      <dgm:t>
        <a:bodyPr/>
        <a:lstStyle/>
        <a:p>
          <a:pPr latinLnBrk="1"/>
          <a:endParaRPr lang="ko-KR" altLang="en-US" sz="2000"/>
        </a:p>
      </dgm:t>
    </dgm:pt>
    <dgm:pt modelId="{7B00B3EC-86C8-47E2-AC0D-7E25A62DA303}">
      <dgm:prSet custT="1"/>
      <dgm:spPr/>
      <dgm:t>
        <a:bodyPr/>
        <a:lstStyle/>
        <a:p>
          <a:pPr rtl="0" latinLnBrk="1"/>
          <a:r>
            <a:rPr lang="ko-KR" sz="2000" b="1" i="0" baseline="0" dirty="0" err="1" smtClean="0"/>
            <a:t>이에쓰나</a:t>
          </a:r>
          <a:r>
            <a:rPr lang="ko-KR" sz="2000" b="1" i="0" baseline="0" dirty="0" smtClean="0"/>
            <a:t> 통치 </a:t>
          </a:r>
          <a:r>
            <a:rPr lang="en-US" sz="2000" b="1" i="0" baseline="0" dirty="0" smtClean="0"/>
            <a:t>1651 ~ 1680  </a:t>
          </a:r>
          <a:r>
            <a:rPr lang="ko-KR" sz="2000" b="1" i="0" baseline="0" dirty="0" err="1" smtClean="0"/>
            <a:t>이에요시</a:t>
          </a:r>
          <a:r>
            <a:rPr lang="ko-KR" sz="2000" b="1" i="0" baseline="0" dirty="0" smtClean="0"/>
            <a:t> 통치 </a:t>
          </a:r>
          <a:r>
            <a:rPr lang="en-US" sz="2000" b="1" i="0" baseline="0" dirty="0" smtClean="0"/>
            <a:t>1837 ~ 1853</a:t>
          </a:r>
          <a:endParaRPr lang="ko-KR" sz="2000" b="1" i="0" baseline="0" dirty="0"/>
        </a:p>
      </dgm:t>
    </dgm:pt>
    <dgm:pt modelId="{FCA9B642-9AA1-43CD-ABC0-1A90B6E1AEEB}" type="parTrans" cxnId="{B9983357-5D47-4723-92FA-F495CD91A9DC}">
      <dgm:prSet/>
      <dgm:spPr/>
      <dgm:t>
        <a:bodyPr/>
        <a:lstStyle/>
        <a:p>
          <a:pPr latinLnBrk="1"/>
          <a:endParaRPr lang="ko-KR" altLang="en-US" sz="2000"/>
        </a:p>
      </dgm:t>
    </dgm:pt>
    <dgm:pt modelId="{9128C7A3-019D-4A53-91B5-C6767B73D625}" type="sibTrans" cxnId="{B9983357-5D47-4723-92FA-F495CD91A9DC}">
      <dgm:prSet/>
      <dgm:spPr/>
      <dgm:t>
        <a:bodyPr/>
        <a:lstStyle/>
        <a:p>
          <a:pPr latinLnBrk="1"/>
          <a:endParaRPr lang="ko-KR" altLang="en-US" sz="2000"/>
        </a:p>
      </dgm:t>
    </dgm:pt>
    <dgm:pt modelId="{F94C1607-24D7-47AC-8949-C5ECEE6D71CB}">
      <dgm:prSet custT="1"/>
      <dgm:spPr/>
      <dgm:t>
        <a:bodyPr/>
        <a:lstStyle/>
        <a:p>
          <a:pPr rtl="0" latinLnBrk="1"/>
          <a:r>
            <a:rPr lang="ko-KR" sz="2000" b="1" i="0" baseline="0" dirty="0" err="1" smtClean="0"/>
            <a:t>쓰나요시</a:t>
          </a:r>
          <a:r>
            <a:rPr lang="ko-KR" sz="2000" b="1" i="0" baseline="0" dirty="0" smtClean="0"/>
            <a:t> 통치 </a:t>
          </a:r>
          <a:r>
            <a:rPr lang="en-US" sz="2000" b="1" i="0" baseline="0" dirty="0" smtClean="0"/>
            <a:t>1680 ~ 1709  </a:t>
          </a:r>
          <a:r>
            <a:rPr lang="ko-KR" sz="2000" b="1" i="0" baseline="0" dirty="0" err="1" smtClean="0"/>
            <a:t>이에사다</a:t>
          </a:r>
          <a:r>
            <a:rPr lang="ko-KR" sz="2000" b="1" i="0" baseline="0" dirty="0" smtClean="0"/>
            <a:t> 통치 </a:t>
          </a:r>
          <a:r>
            <a:rPr lang="en-US" sz="2000" b="1" i="0" baseline="0" dirty="0" smtClean="0"/>
            <a:t>1853 ~ 1858</a:t>
          </a:r>
          <a:endParaRPr lang="ko-KR" sz="2000" b="1" i="0" baseline="0" dirty="0"/>
        </a:p>
      </dgm:t>
    </dgm:pt>
    <dgm:pt modelId="{D61AC845-EBA5-4F35-88B7-D7B6704741A7}" type="parTrans" cxnId="{7D613831-E89F-4F2A-B355-5A2D0CD27E93}">
      <dgm:prSet/>
      <dgm:spPr/>
      <dgm:t>
        <a:bodyPr/>
        <a:lstStyle/>
        <a:p>
          <a:pPr latinLnBrk="1"/>
          <a:endParaRPr lang="ko-KR" altLang="en-US" sz="2000"/>
        </a:p>
      </dgm:t>
    </dgm:pt>
    <dgm:pt modelId="{7E94DD04-25E5-4893-91FB-3B1EFAB32D94}" type="sibTrans" cxnId="{7D613831-E89F-4F2A-B355-5A2D0CD27E93}">
      <dgm:prSet/>
      <dgm:spPr/>
      <dgm:t>
        <a:bodyPr/>
        <a:lstStyle/>
        <a:p>
          <a:pPr latinLnBrk="1"/>
          <a:endParaRPr lang="ko-KR" altLang="en-US" sz="2000"/>
        </a:p>
      </dgm:t>
    </dgm:pt>
    <dgm:pt modelId="{296037DB-A0EC-4F79-8F73-C6C87CC8FC1C}">
      <dgm:prSet custT="1"/>
      <dgm:spPr/>
      <dgm:t>
        <a:bodyPr/>
        <a:lstStyle/>
        <a:p>
          <a:pPr rtl="0" latinLnBrk="1"/>
          <a:r>
            <a:rPr lang="ko-KR" sz="2000" b="1" i="0" baseline="0" dirty="0" err="1" smtClean="0"/>
            <a:t>이에노부</a:t>
          </a:r>
          <a:r>
            <a:rPr lang="ko-KR" sz="2000" b="1" i="0" baseline="0" dirty="0" smtClean="0"/>
            <a:t> 통치 </a:t>
          </a:r>
          <a:r>
            <a:rPr lang="en-US" sz="2000" b="1" i="0" baseline="0" dirty="0" smtClean="0"/>
            <a:t>1709 ~ 1712  </a:t>
          </a:r>
          <a:r>
            <a:rPr lang="ko-KR" sz="2000" b="1" i="0" baseline="0" dirty="0" err="1" smtClean="0"/>
            <a:t>이에모치</a:t>
          </a:r>
          <a:r>
            <a:rPr lang="ko-KR" sz="2000" b="1" i="0" baseline="0" dirty="0" smtClean="0"/>
            <a:t> 통치 </a:t>
          </a:r>
          <a:r>
            <a:rPr lang="en-US" sz="2000" b="1" i="0" baseline="0" dirty="0" smtClean="0"/>
            <a:t>1859 ~ 1866</a:t>
          </a:r>
          <a:endParaRPr lang="ko-KR" sz="2000" b="1" i="0" baseline="0" dirty="0"/>
        </a:p>
      </dgm:t>
    </dgm:pt>
    <dgm:pt modelId="{27B78154-B1A4-43FF-BF02-BA54FBD417AF}" type="parTrans" cxnId="{CEAEC49B-7A35-4417-9D39-7E30EFABC716}">
      <dgm:prSet/>
      <dgm:spPr/>
      <dgm:t>
        <a:bodyPr/>
        <a:lstStyle/>
        <a:p>
          <a:pPr latinLnBrk="1"/>
          <a:endParaRPr lang="ko-KR" altLang="en-US" sz="2000"/>
        </a:p>
      </dgm:t>
    </dgm:pt>
    <dgm:pt modelId="{3FF2724F-9788-44BB-A88D-9586BE1BCE48}" type="sibTrans" cxnId="{CEAEC49B-7A35-4417-9D39-7E30EFABC716}">
      <dgm:prSet/>
      <dgm:spPr/>
      <dgm:t>
        <a:bodyPr/>
        <a:lstStyle/>
        <a:p>
          <a:pPr latinLnBrk="1"/>
          <a:endParaRPr lang="ko-KR" altLang="en-US" sz="2000"/>
        </a:p>
      </dgm:t>
    </dgm:pt>
    <dgm:pt modelId="{8F5DA2B1-8DB7-49C8-A0C6-2D8688CDCDD0}">
      <dgm:prSet custT="1"/>
      <dgm:spPr/>
      <dgm:t>
        <a:bodyPr/>
        <a:lstStyle/>
        <a:p>
          <a:pPr rtl="0" latinLnBrk="1"/>
          <a:r>
            <a:rPr lang="ko-KR" sz="2000" b="1" i="0" baseline="0" dirty="0" err="1" smtClean="0"/>
            <a:t>이에쓰구</a:t>
          </a:r>
          <a:r>
            <a:rPr lang="ko-KR" sz="2000" b="1" i="0" baseline="0" dirty="0" smtClean="0"/>
            <a:t> 통치 </a:t>
          </a:r>
          <a:r>
            <a:rPr lang="en-US" sz="2000" b="1" i="0" baseline="0" dirty="0" smtClean="0"/>
            <a:t>1709 ~ 1712  </a:t>
          </a:r>
          <a:r>
            <a:rPr lang="ko-KR" sz="2000" b="1" i="0" baseline="0" dirty="0" err="1" smtClean="0"/>
            <a:t>요시노부</a:t>
          </a:r>
          <a:r>
            <a:rPr lang="en-US" sz="2000" b="1" i="0" baseline="0" dirty="0" smtClean="0"/>
            <a:t>(</a:t>
          </a:r>
          <a:r>
            <a:rPr lang="ko-KR" sz="2000" b="1" i="0" baseline="0" dirty="0" err="1" smtClean="0"/>
            <a:t>게이키</a:t>
          </a:r>
          <a:r>
            <a:rPr lang="en-US" sz="2000" b="1" i="0" baseline="0" dirty="0" smtClean="0"/>
            <a:t>) 1867 ~1868</a:t>
          </a:r>
          <a:endParaRPr lang="ko-KR" sz="2000" b="1" i="0" baseline="0" dirty="0"/>
        </a:p>
      </dgm:t>
    </dgm:pt>
    <dgm:pt modelId="{53B0ED48-0F0A-4100-B6EA-929113B23789}" type="parTrans" cxnId="{3F757195-0D4D-4A28-9E80-4E12090ED24F}">
      <dgm:prSet/>
      <dgm:spPr/>
      <dgm:t>
        <a:bodyPr/>
        <a:lstStyle/>
        <a:p>
          <a:pPr latinLnBrk="1"/>
          <a:endParaRPr lang="ko-KR" altLang="en-US" sz="2000"/>
        </a:p>
      </dgm:t>
    </dgm:pt>
    <dgm:pt modelId="{2274AD50-FA41-4202-A436-606E3D9A6A88}" type="sibTrans" cxnId="{3F757195-0D4D-4A28-9E80-4E12090ED24F}">
      <dgm:prSet/>
      <dgm:spPr/>
      <dgm:t>
        <a:bodyPr/>
        <a:lstStyle/>
        <a:p>
          <a:pPr latinLnBrk="1"/>
          <a:endParaRPr lang="ko-KR" altLang="en-US" sz="2000"/>
        </a:p>
      </dgm:t>
    </dgm:pt>
    <dgm:pt modelId="{75C47D43-6A23-4348-A8A7-13C6DDADF095}">
      <dgm:prSet custT="1"/>
      <dgm:spPr/>
      <dgm:t>
        <a:bodyPr/>
        <a:lstStyle/>
        <a:p>
          <a:pPr rtl="0" latinLnBrk="1"/>
          <a:r>
            <a:rPr lang="ko-KR" sz="2000" b="1" i="0" baseline="0" dirty="0" err="1" smtClean="0"/>
            <a:t>요시무네</a:t>
          </a:r>
          <a:r>
            <a:rPr lang="ko-KR" sz="2000" b="1" i="0" baseline="0" dirty="0" smtClean="0"/>
            <a:t> 통치 </a:t>
          </a:r>
          <a:r>
            <a:rPr lang="en-US" sz="2000" b="1" i="0" baseline="0" dirty="0" smtClean="0"/>
            <a:t>1716 ~ 1745</a:t>
          </a:r>
          <a:endParaRPr lang="ko-KR" sz="2000" b="1" i="0" baseline="0" dirty="0"/>
        </a:p>
      </dgm:t>
    </dgm:pt>
    <dgm:pt modelId="{EC3A9499-4022-4D11-93A4-F6CDDB1B48C2}" type="parTrans" cxnId="{2E97EEC3-F339-4F90-A8FB-B49180AC2276}">
      <dgm:prSet/>
      <dgm:spPr/>
      <dgm:t>
        <a:bodyPr/>
        <a:lstStyle/>
        <a:p>
          <a:pPr latinLnBrk="1"/>
          <a:endParaRPr lang="ko-KR" altLang="en-US" sz="2000"/>
        </a:p>
      </dgm:t>
    </dgm:pt>
    <dgm:pt modelId="{A6B28DBA-E1BB-4703-8BA6-93DCFF45BCFD}" type="sibTrans" cxnId="{2E97EEC3-F339-4F90-A8FB-B49180AC2276}">
      <dgm:prSet/>
      <dgm:spPr/>
      <dgm:t>
        <a:bodyPr/>
        <a:lstStyle/>
        <a:p>
          <a:pPr latinLnBrk="1"/>
          <a:endParaRPr lang="ko-KR" altLang="en-US" sz="2000"/>
        </a:p>
      </dgm:t>
    </dgm:pt>
    <dgm:pt modelId="{F2094854-D74A-49FB-9BB9-D313D75012B4}">
      <dgm:prSet custT="1"/>
      <dgm:spPr/>
      <dgm:t>
        <a:bodyPr/>
        <a:lstStyle/>
        <a:p>
          <a:pPr rtl="0" latinLnBrk="1"/>
          <a:endParaRPr lang="ko-KR" altLang="en-US" sz="2000" b="1" i="0" baseline="0" dirty="0"/>
        </a:p>
      </dgm:t>
    </dgm:pt>
    <dgm:pt modelId="{DB478964-4C01-4F0E-A253-A21E38C95290}" type="parTrans" cxnId="{68FC904C-3E6C-45BE-BC1F-5B3BFCD960E0}">
      <dgm:prSet/>
      <dgm:spPr/>
      <dgm:t>
        <a:bodyPr/>
        <a:lstStyle/>
        <a:p>
          <a:pPr latinLnBrk="1"/>
          <a:endParaRPr lang="ko-KR" altLang="en-US" sz="2000"/>
        </a:p>
      </dgm:t>
    </dgm:pt>
    <dgm:pt modelId="{F4E35437-C2AD-41B3-AD6D-F694357F7366}" type="sibTrans" cxnId="{68FC904C-3E6C-45BE-BC1F-5B3BFCD960E0}">
      <dgm:prSet/>
      <dgm:spPr/>
      <dgm:t>
        <a:bodyPr/>
        <a:lstStyle/>
        <a:p>
          <a:pPr latinLnBrk="1"/>
          <a:endParaRPr lang="ko-KR" altLang="en-US" sz="2000"/>
        </a:p>
      </dgm:t>
    </dgm:pt>
    <dgm:pt modelId="{2BBDDE49-29F3-436B-9E29-406116C2580B}" type="pres">
      <dgm:prSet presAssocID="{6C1FD6A2-FDFD-48A6-ABA6-E6B245A52F9E}" presName="linear" presStyleCnt="0">
        <dgm:presLayoutVars>
          <dgm:animLvl val="lvl"/>
          <dgm:resizeHandles val="exact"/>
        </dgm:presLayoutVars>
      </dgm:prSet>
      <dgm:spPr/>
    </dgm:pt>
    <dgm:pt modelId="{91B6884F-4269-42A1-9A27-5EDBE970032F}" type="pres">
      <dgm:prSet presAssocID="{B0406554-9DCB-4231-9341-36E7C522EBDC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62741E37-6B87-46B2-A123-1C12EDA64EB7}" type="pres">
      <dgm:prSet presAssocID="{BDEDAB0B-2085-4A6B-ABDB-8DFEC1206F47}" presName="spacer" presStyleCnt="0"/>
      <dgm:spPr/>
    </dgm:pt>
    <dgm:pt modelId="{0DD608E0-C0B6-450D-90F8-97DDBF340AED}" type="pres">
      <dgm:prSet presAssocID="{71691552-7724-4CDE-A5E8-063F3AEB22EC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564CDE9E-D415-48D7-9825-D2150A4EC529}" type="pres">
      <dgm:prSet presAssocID="{50BB4EE3-B894-40A3-A4E1-5816218ED7E4}" presName="spacer" presStyleCnt="0"/>
      <dgm:spPr/>
    </dgm:pt>
    <dgm:pt modelId="{41EF1580-91EF-43A1-9B1E-F2F87317BE11}" type="pres">
      <dgm:prSet presAssocID="{FD69B994-173F-453C-9F95-CF16455CCD2A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3F0A5F5D-3EC8-48E8-A522-FD599B9EC76E}" type="pres">
      <dgm:prSet presAssocID="{5934DE7A-A728-43D1-9E8E-B8BEF2A211BD}" presName="spacer" presStyleCnt="0"/>
      <dgm:spPr/>
    </dgm:pt>
    <dgm:pt modelId="{5276EBCD-241D-46F1-9F2F-EA2E1D302857}" type="pres">
      <dgm:prSet presAssocID="{7B00B3EC-86C8-47E2-AC0D-7E25A62DA303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5A561517-1EB4-483F-91EA-EEC728F375B8}" type="pres">
      <dgm:prSet presAssocID="{9128C7A3-019D-4A53-91B5-C6767B73D625}" presName="spacer" presStyleCnt="0"/>
      <dgm:spPr/>
    </dgm:pt>
    <dgm:pt modelId="{6DF4F59B-D65B-4FB3-A887-F1D375DAEEE1}" type="pres">
      <dgm:prSet presAssocID="{F94C1607-24D7-47AC-8949-C5ECEE6D71CB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84F380DC-FE5E-4F70-95A4-B28199B6E97E}" type="pres">
      <dgm:prSet presAssocID="{7E94DD04-25E5-4893-91FB-3B1EFAB32D94}" presName="spacer" presStyleCnt="0"/>
      <dgm:spPr/>
    </dgm:pt>
    <dgm:pt modelId="{93346E49-079F-4D22-B47B-3FC569DB44C7}" type="pres">
      <dgm:prSet presAssocID="{296037DB-A0EC-4F79-8F73-C6C87CC8FC1C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4ADD23AF-D5FC-47C1-86AC-0892C3962326}" type="pres">
      <dgm:prSet presAssocID="{3FF2724F-9788-44BB-A88D-9586BE1BCE48}" presName="spacer" presStyleCnt="0"/>
      <dgm:spPr/>
    </dgm:pt>
    <dgm:pt modelId="{7DDDCE90-7B7A-428A-9C3A-A03CA71055CE}" type="pres">
      <dgm:prSet presAssocID="{8F5DA2B1-8DB7-49C8-A0C6-2D8688CDCDD0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5D238711-EB67-4418-947D-4A360D49F33E}" type="pres">
      <dgm:prSet presAssocID="{2274AD50-FA41-4202-A436-606E3D9A6A88}" presName="spacer" presStyleCnt="0"/>
      <dgm:spPr/>
    </dgm:pt>
    <dgm:pt modelId="{E8536BFE-5F91-4340-8A64-DDC2D8C8CDF5}" type="pres">
      <dgm:prSet presAssocID="{75C47D43-6A23-4348-A8A7-13C6DDADF095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16CB1558-6DE6-4EC3-A6C2-F489DDB5D27F}" type="pres">
      <dgm:prSet presAssocID="{A6B28DBA-E1BB-4703-8BA6-93DCFF45BCFD}" presName="spacer" presStyleCnt="0"/>
      <dgm:spPr/>
    </dgm:pt>
    <dgm:pt modelId="{2AC7A818-4F9C-4539-9B81-A171184D2241}" type="pres">
      <dgm:prSet presAssocID="{F2094854-D74A-49FB-9BB9-D313D75012B4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90FA8792-C10D-439F-BE8C-01140BD858A1}" type="presOf" srcId="{6C1FD6A2-FDFD-48A6-ABA6-E6B245A52F9E}" destId="{2BBDDE49-29F3-436B-9E29-406116C2580B}" srcOrd="0" destOrd="0" presId="urn:microsoft.com/office/officeart/2005/8/layout/vList2"/>
    <dgm:cxn modelId="{3F757195-0D4D-4A28-9E80-4E12090ED24F}" srcId="{6C1FD6A2-FDFD-48A6-ABA6-E6B245A52F9E}" destId="{8F5DA2B1-8DB7-49C8-A0C6-2D8688CDCDD0}" srcOrd="6" destOrd="0" parTransId="{53B0ED48-0F0A-4100-B6EA-929113B23789}" sibTransId="{2274AD50-FA41-4202-A436-606E3D9A6A88}"/>
    <dgm:cxn modelId="{581F26F3-AA59-41AC-B0C1-44A60A747D04}" type="presOf" srcId="{7B00B3EC-86C8-47E2-AC0D-7E25A62DA303}" destId="{5276EBCD-241D-46F1-9F2F-EA2E1D302857}" srcOrd="0" destOrd="0" presId="urn:microsoft.com/office/officeart/2005/8/layout/vList2"/>
    <dgm:cxn modelId="{646AFE60-273D-430C-B362-4D5C95B5F317}" srcId="{6C1FD6A2-FDFD-48A6-ABA6-E6B245A52F9E}" destId="{B0406554-9DCB-4231-9341-36E7C522EBDC}" srcOrd="0" destOrd="0" parTransId="{DC5BB689-5326-4E42-8EF3-3A4129FE970A}" sibTransId="{BDEDAB0B-2085-4A6B-ABDB-8DFEC1206F47}"/>
    <dgm:cxn modelId="{CEAEC49B-7A35-4417-9D39-7E30EFABC716}" srcId="{6C1FD6A2-FDFD-48A6-ABA6-E6B245A52F9E}" destId="{296037DB-A0EC-4F79-8F73-C6C87CC8FC1C}" srcOrd="5" destOrd="0" parTransId="{27B78154-B1A4-43FF-BF02-BA54FBD417AF}" sibTransId="{3FF2724F-9788-44BB-A88D-9586BE1BCE48}"/>
    <dgm:cxn modelId="{51CA96EB-023A-4575-B03C-F010033C5C12}" type="presOf" srcId="{75C47D43-6A23-4348-A8A7-13C6DDADF095}" destId="{E8536BFE-5F91-4340-8A64-DDC2D8C8CDF5}" srcOrd="0" destOrd="0" presId="urn:microsoft.com/office/officeart/2005/8/layout/vList2"/>
    <dgm:cxn modelId="{D9399E91-DF22-4EC4-874A-EFAE15837A74}" srcId="{6C1FD6A2-FDFD-48A6-ABA6-E6B245A52F9E}" destId="{71691552-7724-4CDE-A5E8-063F3AEB22EC}" srcOrd="1" destOrd="0" parTransId="{12970222-B58D-42EB-8146-0B12C0DBB6C0}" sibTransId="{50BB4EE3-B894-40A3-A4E1-5816218ED7E4}"/>
    <dgm:cxn modelId="{2E97EEC3-F339-4F90-A8FB-B49180AC2276}" srcId="{6C1FD6A2-FDFD-48A6-ABA6-E6B245A52F9E}" destId="{75C47D43-6A23-4348-A8A7-13C6DDADF095}" srcOrd="7" destOrd="0" parTransId="{EC3A9499-4022-4D11-93A4-F6CDDB1B48C2}" sibTransId="{A6B28DBA-E1BB-4703-8BA6-93DCFF45BCFD}"/>
    <dgm:cxn modelId="{B9983357-5D47-4723-92FA-F495CD91A9DC}" srcId="{6C1FD6A2-FDFD-48A6-ABA6-E6B245A52F9E}" destId="{7B00B3EC-86C8-47E2-AC0D-7E25A62DA303}" srcOrd="3" destOrd="0" parTransId="{FCA9B642-9AA1-43CD-ABC0-1A90B6E1AEEB}" sibTransId="{9128C7A3-019D-4A53-91B5-C6767B73D625}"/>
    <dgm:cxn modelId="{A3719F97-C7B1-4EB5-80A3-F3867DECA980}" srcId="{6C1FD6A2-FDFD-48A6-ABA6-E6B245A52F9E}" destId="{FD69B994-173F-453C-9F95-CF16455CCD2A}" srcOrd="2" destOrd="0" parTransId="{C0472FBE-5179-49D4-AA98-54251717BE6C}" sibTransId="{5934DE7A-A728-43D1-9E8E-B8BEF2A211BD}"/>
    <dgm:cxn modelId="{ABAC7441-CB4B-4B25-BBB0-1C1B5098DF5F}" type="presOf" srcId="{71691552-7724-4CDE-A5E8-063F3AEB22EC}" destId="{0DD608E0-C0B6-450D-90F8-97DDBF340AED}" srcOrd="0" destOrd="0" presId="urn:microsoft.com/office/officeart/2005/8/layout/vList2"/>
    <dgm:cxn modelId="{879F9296-181C-44CF-A558-80C5763AD559}" type="presOf" srcId="{296037DB-A0EC-4F79-8F73-C6C87CC8FC1C}" destId="{93346E49-079F-4D22-B47B-3FC569DB44C7}" srcOrd="0" destOrd="0" presId="urn:microsoft.com/office/officeart/2005/8/layout/vList2"/>
    <dgm:cxn modelId="{68FC904C-3E6C-45BE-BC1F-5B3BFCD960E0}" srcId="{6C1FD6A2-FDFD-48A6-ABA6-E6B245A52F9E}" destId="{F2094854-D74A-49FB-9BB9-D313D75012B4}" srcOrd="8" destOrd="0" parTransId="{DB478964-4C01-4F0E-A253-A21E38C95290}" sibTransId="{F4E35437-C2AD-41B3-AD6D-F694357F7366}"/>
    <dgm:cxn modelId="{AB679ADA-B626-4F44-8297-E3A0DFC989F0}" type="presOf" srcId="{8F5DA2B1-8DB7-49C8-A0C6-2D8688CDCDD0}" destId="{7DDDCE90-7B7A-428A-9C3A-A03CA71055CE}" srcOrd="0" destOrd="0" presId="urn:microsoft.com/office/officeart/2005/8/layout/vList2"/>
    <dgm:cxn modelId="{F564624D-412B-4299-BB38-A2286CAFD1C4}" type="presOf" srcId="{F2094854-D74A-49FB-9BB9-D313D75012B4}" destId="{2AC7A818-4F9C-4539-9B81-A171184D2241}" srcOrd="0" destOrd="0" presId="urn:microsoft.com/office/officeart/2005/8/layout/vList2"/>
    <dgm:cxn modelId="{0625B855-B885-41F4-ADE7-CEA744E8B898}" type="presOf" srcId="{B0406554-9DCB-4231-9341-36E7C522EBDC}" destId="{91B6884F-4269-42A1-9A27-5EDBE970032F}" srcOrd="0" destOrd="0" presId="urn:microsoft.com/office/officeart/2005/8/layout/vList2"/>
    <dgm:cxn modelId="{7D613831-E89F-4F2A-B355-5A2D0CD27E93}" srcId="{6C1FD6A2-FDFD-48A6-ABA6-E6B245A52F9E}" destId="{F94C1607-24D7-47AC-8949-C5ECEE6D71CB}" srcOrd="4" destOrd="0" parTransId="{D61AC845-EBA5-4F35-88B7-D7B6704741A7}" sibTransId="{7E94DD04-25E5-4893-91FB-3B1EFAB32D94}"/>
    <dgm:cxn modelId="{B6B3B9AD-5CB7-4706-8E0F-12FB323B8C7D}" type="presOf" srcId="{FD69B994-173F-453C-9F95-CF16455CCD2A}" destId="{41EF1580-91EF-43A1-9B1E-F2F87317BE11}" srcOrd="0" destOrd="0" presId="urn:microsoft.com/office/officeart/2005/8/layout/vList2"/>
    <dgm:cxn modelId="{5FFB1F54-2E33-4430-82C6-90509607F962}" type="presOf" srcId="{F94C1607-24D7-47AC-8949-C5ECEE6D71CB}" destId="{6DF4F59B-D65B-4FB3-A887-F1D375DAEEE1}" srcOrd="0" destOrd="0" presId="urn:microsoft.com/office/officeart/2005/8/layout/vList2"/>
    <dgm:cxn modelId="{7B9C039E-B24E-4AE1-AB2D-9AC93B9694F0}" type="presParOf" srcId="{2BBDDE49-29F3-436B-9E29-406116C2580B}" destId="{91B6884F-4269-42A1-9A27-5EDBE970032F}" srcOrd="0" destOrd="0" presId="urn:microsoft.com/office/officeart/2005/8/layout/vList2"/>
    <dgm:cxn modelId="{3DBC0B28-9D89-4A5C-9A83-798AEA99EDA0}" type="presParOf" srcId="{2BBDDE49-29F3-436B-9E29-406116C2580B}" destId="{62741E37-6B87-46B2-A123-1C12EDA64EB7}" srcOrd="1" destOrd="0" presId="urn:microsoft.com/office/officeart/2005/8/layout/vList2"/>
    <dgm:cxn modelId="{6A5BFB71-3047-4020-AE66-31990CB7E352}" type="presParOf" srcId="{2BBDDE49-29F3-436B-9E29-406116C2580B}" destId="{0DD608E0-C0B6-450D-90F8-97DDBF340AED}" srcOrd="2" destOrd="0" presId="urn:microsoft.com/office/officeart/2005/8/layout/vList2"/>
    <dgm:cxn modelId="{B93932A6-7FB4-412D-9479-90A80C5A7562}" type="presParOf" srcId="{2BBDDE49-29F3-436B-9E29-406116C2580B}" destId="{564CDE9E-D415-48D7-9825-D2150A4EC529}" srcOrd="3" destOrd="0" presId="urn:microsoft.com/office/officeart/2005/8/layout/vList2"/>
    <dgm:cxn modelId="{B4C61654-087B-4A58-8E1E-4A5C8EEA14E7}" type="presParOf" srcId="{2BBDDE49-29F3-436B-9E29-406116C2580B}" destId="{41EF1580-91EF-43A1-9B1E-F2F87317BE11}" srcOrd="4" destOrd="0" presId="urn:microsoft.com/office/officeart/2005/8/layout/vList2"/>
    <dgm:cxn modelId="{8B2484BB-E5C4-4D36-BDEA-4EAF0E4E8537}" type="presParOf" srcId="{2BBDDE49-29F3-436B-9E29-406116C2580B}" destId="{3F0A5F5D-3EC8-48E8-A522-FD599B9EC76E}" srcOrd="5" destOrd="0" presId="urn:microsoft.com/office/officeart/2005/8/layout/vList2"/>
    <dgm:cxn modelId="{BEC2E7CD-9D0D-4883-8C08-899E80274198}" type="presParOf" srcId="{2BBDDE49-29F3-436B-9E29-406116C2580B}" destId="{5276EBCD-241D-46F1-9F2F-EA2E1D302857}" srcOrd="6" destOrd="0" presId="urn:microsoft.com/office/officeart/2005/8/layout/vList2"/>
    <dgm:cxn modelId="{92B38F14-F109-43F2-A2F1-91ED7332C15B}" type="presParOf" srcId="{2BBDDE49-29F3-436B-9E29-406116C2580B}" destId="{5A561517-1EB4-483F-91EA-EEC728F375B8}" srcOrd="7" destOrd="0" presId="urn:microsoft.com/office/officeart/2005/8/layout/vList2"/>
    <dgm:cxn modelId="{11FA5AE3-6357-446A-B3EC-FC7EFD744EAB}" type="presParOf" srcId="{2BBDDE49-29F3-436B-9E29-406116C2580B}" destId="{6DF4F59B-D65B-4FB3-A887-F1D375DAEEE1}" srcOrd="8" destOrd="0" presId="urn:microsoft.com/office/officeart/2005/8/layout/vList2"/>
    <dgm:cxn modelId="{AC6DAC7C-0144-40D8-8C96-A999EF098C60}" type="presParOf" srcId="{2BBDDE49-29F3-436B-9E29-406116C2580B}" destId="{84F380DC-FE5E-4F70-95A4-B28199B6E97E}" srcOrd="9" destOrd="0" presId="urn:microsoft.com/office/officeart/2005/8/layout/vList2"/>
    <dgm:cxn modelId="{55498D49-12AF-4DA1-BC3A-9B52CE4ED5C6}" type="presParOf" srcId="{2BBDDE49-29F3-436B-9E29-406116C2580B}" destId="{93346E49-079F-4D22-B47B-3FC569DB44C7}" srcOrd="10" destOrd="0" presId="urn:microsoft.com/office/officeart/2005/8/layout/vList2"/>
    <dgm:cxn modelId="{DA36E89B-1B08-4C36-8760-D49109D2B196}" type="presParOf" srcId="{2BBDDE49-29F3-436B-9E29-406116C2580B}" destId="{4ADD23AF-D5FC-47C1-86AC-0892C3962326}" srcOrd="11" destOrd="0" presId="urn:microsoft.com/office/officeart/2005/8/layout/vList2"/>
    <dgm:cxn modelId="{EECA255E-913F-4E2F-BF08-AF7E017840EF}" type="presParOf" srcId="{2BBDDE49-29F3-436B-9E29-406116C2580B}" destId="{7DDDCE90-7B7A-428A-9C3A-A03CA71055CE}" srcOrd="12" destOrd="0" presId="urn:microsoft.com/office/officeart/2005/8/layout/vList2"/>
    <dgm:cxn modelId="{876C6CC1-4D80-4AFF-A211-7A3642CE3695}" type="presParOf" srcId="{2BBDDE49-29F3-436B-9E29-406116C2580B}" destId="{5D238711-EB67-4418-947D-4A360D49F33E}" srcOrd="13" destOrd="0" presId="urn:microsoft.com/office/officeart/2005/8/layout/vList2"/>
    <dgm:cxn modelId="{682035D7-DD40-42CD-8AC6-53C1D3B517D4}" type="presParOf" srcId="{2BBDDE49-29F3-436B-9E29-406116C2580B}" destId="{E8536BFE-5F91-4340-8A64-DDC2D8C8CDF5}" srcOrd="14" destOrd="0" presId="urn:microsoft.com/office/officeart/2005/8/layout/vList2"/>
    <dgm:cxn modelId="{B2AF39C0-3D59-45C6-8DF4-5FD3BD7E4F9B}" type="presParOf" srcId="{2BBDDE49-29F3-436B-9E29-406116C2580B}" destId="{16CB1558-6DE6-4EC3-A6C2-F489DDB5D27F}" srcOrd="15" destOrd="0" presId="urn:microsoft.com/office/officeart/2005/8/layout/vList2"/>
    <dgm:cxn modelId="{EFA104F4-C9A4-4E06-9DAB-4380054F33C0}" type="presParOf" srcId="{2BBDDE49-29F3-436B-9E29-406116C2580B}" destId="{2AC7A818-4F9C-4539-9B81-A171184D2241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F27796-F32E-4D08-8262-CFE1F2CB0494}" type="doc">
      <dgm:prSet loTypeId="urn:microsoft.com/office/officeart/2005/8/layout/venn1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FB3106CA-5114-4B24-8A1C-F713DC46789A}">
      <dgm:prSet custT="1"/>
      <dgm:spPr/>
      <dgm:t>
        <a:bodyPr/>
        <a:lstStyle/>
        <a:p>
          <a:pPr rtl="0" latinLnBrk="1"/>
          <a:r>
            <a:rPr lang="ko-KR" sz="2000" dirty="0" smtClean="0">
              <a:solidFill>
                <a:srgbClr val="00B050"/>
              </a:solidFill>
            </a:rPr>
            <a:t>성의 수 제한</a:t>
          </a:r>
          <a:endParaRPr lang="en-US" sz="2000" dirty="0">
            <a:solidFill>
              <a:srgbClr val="00B050"/>
            </a:solidFill>
          </a:endParaRPr>
        </a:p>
      </dgm:t>
    </dgm:pt>
    <dgm:pt modelId="{BA3C9C97-94C8-43F2-8B2F-75BDB8718F91}" type="parTrans" cxnId="{FA461C89-27ED-462D-BC5B-EA722515144F}">
      <dgm:prSet/>
      <dgm:spPr/>
      <dgm:t>
        <a:bodyPr/>
        <a:lstStyle/>
        <a:p>
          <a:pPr latinLnBrk="1"/>
          <a:endParaRPr lang="ko-KR" altLang="en-US" sz="2000"/>
        </a:p>
      </dgm:t>
    </dgm:pt>
    <dgm:pt modelId="{72574A31-DA1E-48BA-B693-88AF5E618C55}" type="sibTrans" cxnId="{FA461C89-27ED-462D-BC5B-EA722515144F}">
      <dgm:prSet/>
      <dgm:spPr/>
      <dgm:t>
        <a:bodyPr/>
        <a:lstStyle/>
        <a:p>
          <a:pPr latinLnBrk="1"/>
          <a:endParaRPr lang="ko-KR" altLang="en-US" sz="2000"/>
        </a:p>
      </dgm:t>
    </dgm:pt>
    <dgm:pt modelId="{9027FF12-75BD-4CB6-B490-1F12FEE69EFE}">
      <dgm:prSet custT="1"/>
      <dgm:spPr/>
      <dgm:t>
        <a:bodyPr/>
        <a:lstStyle/>
        <a:p>
          <a:pPr rtl="0" latinLnBrk="1"/>
          <a:r>
            <a:rPr lang="ko-KR" sz="2000" dirty="0" smtClean="0">
              <a:solidFill>
                <a:srgbClr val="00B0F0"/>
              </a:solidFill>
            </a:rPr>
            <a:t>한 영지에 하나의 성만 세울 수 있게 함</a:t>
          </a:r>
          <a:endParaRPr lang="en-US" sz="2000" dirty="0">
            <a:solidFill>
              <a:srgbClr val="00B0F0"/>
            </a:solidFill>
          </a:endParaRPr>
        </a:p>
      </dgm:t>
    </dgm:pt>
    <dgm:pt modelId="{A9CA9062-AB78-4CEF-A72B-9FA398221E68}" type="parTrans" cxnId="{C932C034-52B5-4912-B14E-AC5B079945F1}">
      <dgm:prSet/>
      <dgm:spPr/>
      <dgm:t>
        <a:bodyPr/>
        <a:lstStyle/>
        <a:p>
          <a:pPr latinLnBrk="1"/>
          <a:endParaRPr lang="ko-KR" altLang="en-US" sz="2000"/>
        </a:p>
      </dgm:t>
    </dgm:pt>
    <dgm:pt modelId="{F481FF97-D69B-4F56-ADB2-4C7787132290}" type="sibTrans" cxnId="{C932C034-52B5-4912-B14E-AC5B079945F1}">
      <dgm:prSet/>
      <dgm:spPr/>
      <dgm:t>
        <a:bodyPr/>
        <a:lstStyle/>
        <a:p>
          <a:pPr latinLnBrk="1"/>
          <a:endParaRPr lang="ko-KR" altLang="en-US" sz="2000"/>
        </a:p>
      </dgm:t>
    </dgm:pt>
    <dgm:pt modelId="{1F6FDC14-B3CA-4313-8DD9-B71796FA5DAA}">
      <dgm:prSet custT="1"/>
      <dgm:spPr/>
      <dgm:t>
        <a:bodyPr/>
        <a:lstStyle/>
        <a:p>
          <a:pPr rtl="0" latinLnBrk="1"/>
          <a:endParaRPr lang="en-US" sz="2000" dirty="0"/>
        </a:p>
      </dgm:t>
    </dgm:pt>
    <dgm:pt modelId="{FC19B80B-DE43-43C8-98EE-C79BBF275C44}" type="parTrans" cxnId="{F340C64B-6EB7-436B-9714-4932A934842C}">
      <dgm:prSet/>
      <dgm:spPr/>
      <dgm:t>
        <a:bodyPr/>
        <a:lstStyle/>
        <a:p>
          <a:pPr latinLnBrk="1"/>
          <a:endParaRPr lang="ko-KR" altLang="en-US" sz="2000"/>
        </a:p>
      </dgm:t>
    </dgm:pt>
    <dgm:pt modelId="{967C51A7-87BD-49B8-8FCA-5CD16740F9B1}" type="sibTrans" cxnId="{F340C64B-6EB7-436B-9714-4932A934842C}">
      <dgm:prSet/>
      <dgm:spPr/>
      <dgm:t>
        <a:bodyPr/>
        <a:lstStyle/>
        <a:p>
          <a:pPr latinLnBrk="1"/>
          <a:endParaRPr lang="ko-KR" altLang="en-US" sz="2000"/>
        </a:p>
      </dgm:t>
    </dgm:pt>
    <dgm:pt modelId="{94BDCF7F-6B08-4F13-9B40-65EA2CE40AD9}">
      <dgm:prSet custT="1"/>
      <dgm:spPr/>
      <dgm:t>
        <a:bodyPr/>
        <a:lstStyle/>
        <a:p>
          <a:pPr rtl="0" latinLnBrk="1"/>
          <a:r>
            <a:rPr lang="ko-KR" sz="2000" dirty="0" err="1" smtClean="0">
              <a:solidFill>
                <a:srgbClr val="0070C0"/>
              </a:solidFill>
            </a:rPr>
            <a:t>다이묘들이</a:t>
          </a:r>
          <a:r>
            <a:rPr lang="ko-KR" sz="2000" dirty="0" smtClean="0">
              <a:solidFill>
                <a:srgbClr val="0070C0"/>
              </a:solidFill>
            </a:rPr>
            <a:t> 자신에게 충성을 </a:t>
          </a:r>
          <a:r>
            <a:rPr lang="ko-KR" sz="2000" dirty="0" smtClean="0"/>
            <a:t>맹세하도록</a:t>
          </a:r>
          <a:r>
            <a:rPr lang="en-US" sz="2000" dirty="0" smtClean="0"/>
            <a:t> </a:t>
          </a:r>
          <a:r>
            <a:rPr lang="ko-KR" sz="2000" dirty="0" smtClean="0"/>
            <a:t>함</a:t>
          </a:r>
          <a:endParaRPr lang="en-US" sz="2000" dirty="0"/>
        </a:p>
      </dgm:t>
    </dgm:pt>
    <dgm:pt modelId="{769D432A-847F-4438-8641-37003A7B222B}" type="parTrans" cxnId="{67C174EE-7913-4BE4-9683-EC3C73A2134E}">
      <dgm:prSet/>
      <dgm:spPr/>
      <dgm:t>
        <a:bodyPr/>
        <a:lstStyle/>
        <a:p>
          <a:pPr latinLnBrk="1"/>
          <a:endParaRPr lang="ko-KR" altLang="en-US" sz="2000"/>
        </a:p>
      </dgm:t>
    </dgm:pt>
    <dgm:pt modelId="{4F4BEEEF-5174-4528-AD1C-96BF5498F99B}" type="sibTrans" cxnId="{67C174EE-7913-4BE4-9683-EC3C73A2134E}">
      <dgm:prSet/>
      <dgm:spPr/>
      <dgm:t>
        <a:bodyPr/>
        <a:lstStyle/>
        <a:p>
          <a:pPr latinLnBrk="1"/>
          <a:endParaRPr lang="ko-KR" altLang="en-US" sz="2000"/>
        </a:p>
      </dgm:t>
    </dgm:pt>
    <dgm:pt modelId="{DD3961D7-DD1D-421E-A4DC-610553D8AB79}">
      <dgm:prSet custT="1"/>
      <dgm:spPr/>
      <dgm:t>
        <a:bodyPr/>
        <a:lstStyle/>
        <a:p>
          <a:pPr rtl="0" latinLnBrk="1"/>
          <a:r>
            <a:rPr lang="ko-KR" sz="2000" dirty="0" smtClean="0">
              <a:solidFill>
                <a:srgbClr val="002060"/>
              </a:solidFill>
            </a:rPr>
            <a:t>서로 동맹을 맺지 못하게 함</a:t>
          </a:r>
          <a:endParaRPr lang="en-US" sz="2000" dirty="0">
            <a:solidFill>
              <a:srgbClr val="002060"/>
            </a:solidFill>
          </a:endParaRPr>
        </a:p>
      </dgm:t>
    </dgm:pt>
    <dgm:pt modelId="{053406D0-9F91-42C6-A4F9-AE7212A8EDA3}" type="parTrans" cxnId="{AA47B2A3-BA67-4620-86F7-882284211FE2}">
      <dgm:prSet/>
      <dgm:spPr/>
      <dgm:t>
        <a:bodyPr/>
        <a:lstStyle/>
        <a:p>
          <a:pPr latinLnBrk="1"/>
          <a:endParaRPr lang="ko-KR" altLang="en-US" sz="2000"/>
        </a:p>
      </dgm:t>
    </dgm:pt>
    <dgm:pt modelId="{56FAC91B-DC04-44D1-B521-4F13F37275B9}" type="sibTrans" cxnId="{AA47B2A3-BA67-4620-86F7-882284211FE2}">
      <dgm:prSet/>
      <dgm:spPr/>
      <dgm:t>
        <a:bodyPr/>
        <a:lstStyle/>
        <a:p>
          <a:pPr latinLnBrk="1"/>
          <a:endParaRPr lang="ko-KR" altLang="en-US" sz="2000"/>
        </a:p>
      </dgm:t>
    </dgm:pt>
    <dgm:pt modelId="{CB3DF20F-FFD2-421A-BFEF-19B996F6FA0D}">
      <dgm:prSet custT="1"/>
      <dgm:spPr/>
      <dgm:t>
        <a:bodyPr/>
        <a:lstStyle/>
        <a:p>
          <a:pPr rtl="0" latinLnBrk="1"/>
          <a:endParaRPr lang="en-US" sz="2000" dirty="0"/>
        </a:p>
      </dgm:t>
    </dgm:pt>
    <dgm:pt modelId="{F4C831CB-0B25-4730-89A6-18C11ACFA425}" type="parTrans" cxnId="{2159D1E4-71B9-4C71-B8C1-E379E4C46911}">
      <dgm:prSet/>
      <dgm:spPr/>
      <dgm:t>
        <a:bodyPr/>
        <a:lstStyle/>
        <a:p>
          <a:pPr latinLnBrk="1"/>
          <a:endParaRPr lang="ko-KR" altLang="en-US" sz="2000"/>
        </a:p>
      </dgm:t>
    </dgm:pt>
    <dgm:pt modelId="{B5AB9D81-91C2-4F13-91F0-85FF518F12C9}" type="sibTrans" cxnId="{2159D1E4-71B9-4C71-B8C1-E379E4C46911}">
      <dgm:prSet/>
      <dgm:spPr/>
      <dgm:t>
        <a:bodyPr/>
        <a:lstStyle/>
        <a:p>
          <a:pPr latinLnBrk="1"/>
          <a:endParaRPr lang="ko-KR" altLang="en-US" sz="2000"/>
        </a:p>
      </dgm:t>
    </dgm:pt>
    <dgm:pt modelId="{7538CFCB-3CCD-49CE-8024-C38BF07F992E}">
      <dgm:prSet custT="1"/>
      <dgm:spPr/>
      <dgm:t>
        <a:bodyPr/>
        <a:lstStyle/>
        <a:p>
          <a:pPr rtl="0" latinLnBrk="1"/>
          <a:r>
            <a:rPr lang="ko-KR" sz="1800" dirty="0" smtClean="0">
              <a:solidFill>
                <a:srgbClr val="7030A0"/>
              </a:solidFill>
            </a:rPr>
            <a:t>감찰관을 파견</a:t>
          </a:r>
          <a:endParaRPr lang="en-US" altLang="ko-KR" sz="1800" dirty="0" smtClean="0">
            <a:solidFill>
              <a:srgbClr val="7030A0"/>
            </a:solidFill>
          </a:endParaRPr>
        </a:p>
        <a:p>
          <a:pPr rtl="0" latinLnBrk="1"/>
          <a:r>
            <a:rPr lang="ko-KR" altLang="en-US" sz="1800" dirty="0" err="1" smtClean="0">
              <a:solidFill>
                <a:srgbClr val="7030A0"/>
              </a:solidFill>
            </a:rPr>
            <a:t>다이묘들의</a:t>
          </a:r>
          <a:r>
            <a:rPr lang="ko-KR" altLang="en-US" sz="1800" dirty="0" smtClean="0">
              <a:solidFill>
                <a:srgbClr val="7030A0"/>
              </a:solidFill>
            </a:rPr>
            <a:t> 복종을 확인</a:t>
          </a:r>
          <a:endParaRPr lang="en-US" altLang="ko-KR" sz="1800" dirty="0" smtClean="0">
            <a:solidFill>
              <a:srgbClr val="7030A0"/>
            </a:solidFill>
          </a:endParaRPr>
        </a:p>
        <a:p>
          <a:pPr rtl="0" latinLnBrk="1"/>
          <a:endParaRPr lang="en-US" sz="2000" dirty="0"/>
        </a:p>
      </dgm:t>
    </dgm:pt>
    <dgm:pt modelId="{40E355D6-AC51-485D-A676-55D3B434DFC3}" type="parTrans" cxnId="{043DD98C-30F2-43A5-A276-74263F64855D}">
      <dgm:prSet/>
      <dgm:spPr/>
      <dgm:t>
        <a:bodyPr/>
        <a:lstStyle/>
        <a:p>
          <a:pPr latinLnBrk="1"/>
          <a:endParaRPr lang="ko-KR" altLang="en-US" sz="2000"/>
        </a:p>
      </dgm:t>
    </dgm:pt>
    <dgm:pt modelId="{B425FF3C-4549-4F78-9767-92A7A87B03B8}" type="sibTrans" cxnId="{043DD98C-30F2-43A5-A276-74263F64855D}">
      <dgm:prSet/>
      <dgm:spPr/>
      <dgm:t>
        <a:bodyPr/>
        <a:lstStyle/>
        <a:p>
          <a:pPr latinLnBrk="1"/>
          <a:endParaRPr lang="ko-KR" altLang="en-US" sz="2000"/>
        </a:p>
      </dgm:t>
    </dgm:pt>
    <dgm:pt modelId="{295E2B89-1A45-4079-97DD-B7B82E5CD355}">
      <dgm:prSet/>
      <dgm:spPr/>
    </dgm:pt>
    <dgm:pt modelId="{82A93336-F093-49DD-8BC3-DD61B00322FE}" type="parTrans" cxnId="{6771DD91-4FF2-4F3C-950C-D7251762E9C3}">
      <dgm:prSet/>
      <dgm:spPr/>
      <dgm:t>
        <a:bodyPr/>
        <a:lstStyle/>
        <a:p>
          <a:pPr latinLnBrk="1"/>
          <a:endParaRPr lang="ko-KR" altLang="en-US" sz="2000"/>
        </a:p>
      </dgm:t>
    </dgm:pt>
    <dgm:pt modelId="{9C76BCC3-0C99-4818-96A0-2EFF0F07081A}" type="sibTrans" cxnId="{6771DD91-4FF2-4F3C-950C-D7251762E9C3}">
      <dgm:prSet/>
      <dgm:spPr/>
      <dgm:t>
        <a:bodyPr/>
        <a:lstStyle/>
        <a:p>
          <a:pPr latinLnBrk="1"/>
          <a:endParaRPr lang="ko-KR" altLang="en-US" sz="2000"/>
        </a:p>
      </dgm:t>
    </dgm:pt>
    <dgm:pt modelId="{DA3D39CD-B159-4D34-A4D4-80160C0161FF}" type="pres">
      <dgm:prSet presAssocID="{EDF27796-F32E-4D08-8262-CFE1F2CB0494}" presName="compositeShape" presStyleCnt="0">
        <dgm:presLayoutVars>
          <dgm:chMax val="7"/>
          <dgm:dir/>
          <dgm:resizeHandles val="exact"/>
        </dgm:presLayoutVars>
      </dgm:prSet>
      <dgm:spPr/>
    </dgm:pt>
    <dgm:pt modelId="{F347CFD1-F041-4E07-BAEA-D44E334FA837}" type="pres">
      <dgm:prSet presAssocID="{FB3106CA-5114-4B24-8A1C-F713DC46789A}" presName="circ1" presStyleLbl="vennNode1" presStyleIdx="0" presStyleCnt="7"/>
      <dgm:spPr/>
    </dgm:pt>
    <dgm:pt modelId="{18F4F3E2-E21D-4936-A30B-BE41E389EEBA}" type="pres">
      <dgm:prSet presAssocID="{FB3106CA-5114-4B24-8A1C-F713DC46789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C1027C7-206C-4D0C-8014-8F38AE80D1F3}" type="pres">
      <dgm:prSet presAssocID="{9027FF12-75BD-4CB6-B490-1F12FEE69EFE}" presName="circ2" presStyleLbl="vennNode1" presStyleIdx="1" presStyleCnt="7"/>
      <dgm:spPr/>
    </dgm:pt>
    <dgm:pt modelId="{843A35B3-F53B-40C8-8AF0-CD43437355C2}" type="pres">
      <dgm:prSet presAssocID="{9027FF12-75BD-4CB6-B490-1F12FEE69EFE}" presName="circ2Tx" presStyleLbl="revTx" presStyleIdx="0" presStyleCnt="0" custLinFactNeighborX="-2538" custLinFactNeighborY="-812">
        <dgm:presLayoutVars>
          <dgm:chMax val="0"/>
          <dgm:chPref val="0"/>
          <dgm:bulletEnabled val="1"/>
        </dgm:presLayoutVars>
      </dgm:prSet>
      <dgm:spPr/>
    </dgm:pt>
    <dgm:pt modelId="{AC0CF9DC-2DB1-4DB6-9E25-A81B3812C595}" type="pres">
      <dgm:prSet presAssocID="{1F6FDC14-B3CA-4313-8DD9-B71796FA5DAA}" presName="circ3" presStyleLbl="vennNode1" presStyleIdx="2" presStyleCnt="7"/>
      <dgm:spPr/>
    </dgm:pt>
    <dgm:pt modelId="{DE79C9C0-3C40-4493-8B1C-C4E9DCF61EF9}" type="pres">
      <dgm:prSet presAssocID="{1F6FDC14-B3CA-4313-8DD9-B71796FA5DA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7EF0DB1-6B69-4104-8DAA-8BF7FE0A4696}" type="pres">
      <dgm:prSet presAssocID="{94BDCF7F-6B08-4F13-9B40-65EA2CE40AD9}" presName="circ4" presStyleLbl="vennNode1" presStyleIdx="3" presStyleCnt="7"/>
      <dgm:spPr/>
    </dgm:pt>
    <dgm:pt modelId="{BB81B1C8-F3EA-4C9B-8638-3FEC48304AC7}" type="pres">
      <dgm:prSet presAssocID="{94BDCF7F-6B08-4F13-9B40-65EA2CE40AD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1B55A7-D2E0-4E98-B0A3-E2262B96061B}" type="pres">
      <dgm:prSet presAssocID="{DD3961D7-DD1D-421E-A4DC-610553D8AB79}" presName="circ5" presStyleLbl="vennNode1" presStyleIdx="4" presStyleCnt="7"/>
      <dgm:spPr/>
    </dgm:pt>
    <dgm:pt modelId="{31D7BF82-AFD7-4EFC-A202-268C27D0577F}" type="pres">
      <dgm:prSet presAssocID="{DD3961D7-DD1D-421E-A4DC-610553D8AB79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F61A810-38FD-4C1C-A164-6E7C829BDAEF}" type="pres">
      <dgm:prSet presAssocID="{CB3DF20F-FFD2-421A-BFEF-19B996F6FA0D}" presName="circ6" presStyleLbl="vennNode1" presStyleIdx="5" presStyleCnt="7"/>
      <dgm:spPr/>
    </dgm:pt>
    <dgm:pt modelId="{EC52A11C-AFFB-4823-81AD-E2B91437833C}" type="pres">
      <dgm:prSet presAssocID="{CB3DF20F-FFD2-421A-BFEF-19B996F6FA0D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C8A9B96-2158-4CBE-B3A9-1ACE65009700}" type="pres">
      <dgm:prSet presAssocID="{7538CFCB-3CCD-49CE-8024-C38BF07F992E}" presName="circ7" presStyleLbl="vennNode1" presStyleIdx="6" presStyleCnt="7"/>
      <dgm:spPr/>
    </dgm:pt>
    <dgm:pt modelId="{D029AD4B-1B97-4343-8714-75C48C5D5720}" type="pres">
      <dgm:prSet presAssocID="{7538CFCB-3CCD-49CE-8024-C38BF07F992E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7C174EE-7913-4BE4-9683-EC3C73A2134E}" srcId="{EDF27796-F32E-4D08-8262-CFE1F2CB0494}" destId="{94BDCF7F-6B08-4F13-9B40-65EA2CE40AD9}" srcOrd="3" destOrd="0" parTransId="{769D432A-847F-4438-8641-37003A7B222B}" sibTransId="{4F4BEEEF-5174-4528-AD1C-96BF5498F99B}"/>
    <dgm:cxn modelId="{F340C64B-6EB7-436B-9714-4932A934842C}" srcId="{EDF27796-F32E-4D08-8262-CFE1F2CB0494}" destId="{1F6FDC14-B3CA-4313-8DD9-B71796FA5DAA}" srcOrd="2" destOrd="0" parTransId="{FC19B80B-DE43-43C8-98EE-C79BBF275C44}" sibTransId="{967C51A7-87BD-49B8-8FCA-5CD16740F9B1}"/>
    <dgm:cxn modelId="{6771DD91-4FF2-4F3C-950C-D7251762E9C3}" srcId="{EDF27796-F32E-4D08-8262-CFE1F2CB0494}" destId="{295E2B89-1A45-4079-97DD-B7B82E5CD355}" srcOrd="7" destOrd="0" parTransId="{82A93336-F093-49DD-8BC3-DD61B00322FE}" sibTransId="{9C76BCC3-0C99-4818-96A0-2EFF0F07081A}"/>
    <dgm:cxn modelId="{240F0A83-CDCC-43DE-A72F-588241FC69D0}" type="presOf" srcId="{DD3961D7-DD1D-421E-A4DC-610553D8AB79}" destId="{31D7BF82-AFD7-4EFC-A202-268C27D0577F}" srcOrd="0" destOrd="0" presId="urn:microsoft.com/office/officeart/2005/8/layout/venn1"/>
    <dgm:cxn modelId="{2919BF9A-69F5-4002-9593-F73503F1BC0D}" type="presOf" srcId="{7538CFCB-3CCD-49CE-8024-C38BF07F992E}" destId="{D029AD4B-1B97-4343-8714-75C48C5D5720}" srcOrd="0" destOrd="0" presId="urn:microsoft.com/office/officeart/2005/8/layout/venn1"/>
    <dgm:cxn modelId="{EFB6CF98-4BA9-4EE6-9A7B-563BBE1E709F}" type="presOf" srcId="{9027FF12-75BD-4CB6-B490-1F12FEE69EFE}" destId="{843A35B3-F53B-40C8-8AF0-CD43437355C2}" srcOrd="0" destOrd="0" presId="urn:microsoft.com/office/officeart/2005/8/layout/venn1"/>
    <dgm:cxn modelId="{48042941-0590-4071-8E04-E26B63AE875C}" type="presOf" srcId="{CB3DF20F-FFD2-421A-BFEF-19B996F6FA0D}" destId="{EC52A11C-AFFB-4823-81AD-E2B91437833C}" srcOrd="0" destOrd="0" presId="urn:microsoft.com/office/officeart/2005/8/layout/venn1"/>
    <dgm:cxn modelId="{FA461C89-27ED-462D-BC5B-EA722515144F}" srcId="{EDF27796-F32E-4D08-8262-CFE1F2CB0494}" destId="{FB3106CA-5114-4B24-8A1C-F713DC46789A}" srcOrd="0" destOrd="0" parTransId="{BA3C9C97-94C8-43F2-8B2F-75BDB8718F91}" sibTransId="{72574A31-DA1E-48BA-B693-88AF5E618C55}"/>
    <dgm:cxn modelId="{974DD172-5444-4520-B390-E636F68248C0}" type="presOf" srcId="{94BDCF7F-6B08-4F13-9B40-65EA2CE40AD9}" destId="{BB81B1C8-F3EA-4C9B-8638-3FEC48304AC7}" srcOrd="0" destOrd="0" presId="urn:microsoft.com/office/officeart/2005/8/layout/venn1"/>
    <dgm:cxn modelId="{F47D0A27-0DAD-4345-8D71-E6E83B1DCD04}" type="presOf" srcId="{EDF27796-F32E-4D08-8262-CFE1F2CB0494}" destId="{DA3D39CD-B159-4D34-A4D4-80160C0161FF}" srcOrd="0" destOrd="0" presId="urn:microsoft.com/office/officeart/2005/8/layout/venn1"/>
    <dgm:cxn modelId="{C932C034-52B5-4912-B14E-AC5B079945F1}" srcId="{EDF27796-F32E-4D08-8262-CFE1F2CB0494}" destId="{9027FF12-75BD-4CB6-B490-1F12FEE69EFE}" srcOrd="1" destOrd="0" parTransId="{A9CA9062-AB78-4CEF-A72B-9FA398221E68}" sibTransId="{F481FF97-D69B-4F56-ADB2-4C7787132290}"/>
    <dgm:cxn modelId="{2159D1E4-71B9-4C71-B8C1-E379E4C46911}" srcId="{EDF27796-F32E-4D08-8262-CFE1F2CB0494}" destId="{CB3DF20F-FFD2-421A-BFEF-19B996F6FA0D}" srcOrd="5" destOrd="0" parTransId="{F4C831CB-0B25-4730-89A6-18C11ACFA425}" sibTransId="{B5AB9D81-91C2-4F13-91F0-85FF518F12C9}"/>
    <dgm:cxn modelId="{58C496E4-DCE5-4644-91B5-DAD9A03B6566}" type="presOf" srcId="{FB3106CA-5114-4B24-8A1C-F713DC46789A}" destId="{18F4F3E2-E21D-4936-A30B-BE41E389EEBA}" srcOrd="0" destOrd="0" presId="urn:microsoft.com/office/officeart/2005/8/layout/venn1"/>
    <dgm:cxn modelId="{043DD98C-30F2-43A5-A276-74263F64855D}" srcId="{EDF27796-F32E-4D08-8262-CFE1F2CB0494}" destId="{7538CFCB-3CCD-49CE-8024-C38BF07F992E}" srcOrd="6" destOrd="0" parTransId="{40E355D6-AC51-485D-A676-55D3B434DFC3}" sibTransId="{B425FF3C-4549-4F78-9767-92A7A87B03B8}"/>
    <dgm:cxn modelId="{1FE3C57F-2A0A-426E-9FF0-8E2CD825BC2F}" type="presOf" srcId="{1F6FDC14-B3CA-4313-8DD9-B71796FA5DAA}" destId="{DE79C9C0-3C40-4493-8B1C-C4E9DCF61EF9}" srcOrd="0" destOrd="0" presId="urn:microsoft.com/office/officeart/2005/8/layout/venn1"/>
    <dgm:cxn modelId="{AA47B2A3-BA67-4620-86F7-882284211FE2}" srcId="{EDF27796-F32E-4D08-8262-CFE1F2CB0494}" destId="{DD3961D7-DD1D-421E-A4DC-610553D8AB79}" srcOrd="4" destOrd="0" parTransId="{053406D0-9F91-42C6-A4F9-AE7212A8EDA3}" sibTransId="{56FAC91B-DC04-44D1-B521-4F13F37275B9}"/>
    <dgm:cxn modelId="{2EA627E3-06CD-46F7-99CF-1722D1532526}" type="presParOf" srcId="{DA3D39CD-B159-4D34-A4D4-80160C0161FF}" destId="{F347CFD1-F041-4E07-BAEA-D44E334FA837}" srcOrd="0" destOrd="0" presId="urn:microsoft.com/office/officeart/2005/8/layout/venn1"/>
    <dgm:cxn modelId="{6C3E00BB-F675-4B3F-9CCF-2AE010D3AE7A}" type="presParOf" srcId="{DA3D39CD-B159-4D34-A4D4-80160C0161FF}" destId="{18F4F3E2-E21D-4936-A30B-BE41E389EEBA}" srcOrd="1" destOrd="0" presId="urn:microsoft.com/office/officeart/2005/8/layout/venn1"/>
    <dgm:cxn modelId="{4383878A-6E87-4F53-9DFE-C0BBFE2C9D4F}" type="presParOf" srcId="{DA3D39CD-B159-4D34-A4D4-80160C0161FF}" destId="{DC1027C7-206C-4D0C-8014-8F38AE80D1F3}" srcOrd="2" destOrd="0" presId="urn:microsoft.com/office/officeart/2005/8/layout/venn1"/>
    <dgm:cxn modelId="{7622D172-C3E8-443A-A7DD-C3BC0D3B359D}" type="presParOf" srcId="{DA3D39CD-B159-4D34-A4D4-80160C0161FF}" destId="{843A35B3-F53B-40C8-8AF0-CD43437355C2}" srcOrd="3" destOrd="0" presId="urn:microsoft.com/office/officeart/2005/8/layout/venn1"/>
    <dgm:cxn modelId="{DB561F65-2821-4A8C-B6AA-A261E00878E9}" type="presParOf" srcId="{DA3D39CD-B159-4D34-A4D4-80160C0161FF}" destId="{AC0CF9DC-2DB1-4DB6-9E25-A81B3812C595}" srcOrd="4" destOrd="0" presId="urn:microsoft.com/office/officeart/2005/8/layout/venn1"/>
    <dgm:cxn modelId="{B5C1A45C-CDA3-4D3C-9768-89F2FB740B2C}" type="presParOf" srcId="{DA3D39CD-B159-4D34-A4D4-80160C0161FF}" destId="{DE79C9C0-3C40-4493-8B1C-C4E9DCF61EF9}" srcOrd="5" destOrd="0" presId="urn:microsoft.com/office/officeart/2005/8/layout/venn1"/>
    <dgm:cxn modelId="{C4F5F157-0C49-4ECB-9F5F-FBD35C83A610}" type="presParOf" srcId="{DA3D39CD-B159-4D34-A4D4-80160C0161FF}" destId="{17EF0DB1-6B69-4104-8DAA-8BF7FE0A4696}" srcOrd="6" destOrd="0" presId="urn:microsoft.com/office/officeart/2005/8/layout/venn1"/>
    <dgm:cxn modelId="{9197FD58-9150-4C24-949B-621E9203C08E}" type="presParOf" srcId="{DA3D39CD-B159-4D34-A4D4-80160C0161FF}" destId="{BB81B1C8-F3EA-4C9B-8638-3FEC48304AC7}" srcOrd="7" destOrd="0" presId="urn:microsoft.com/office/officeart/2005/8/layout/venn1"/>
    <dgm:cxn modelId="{AAF7C604-9437-4CD9-A097-CB6B5CF09945}" type="presParOf" srcId="{DA3D39CD-B159-4D34-A4D4-80160C0161FF}" destId="{081B55A7-D2E0-4E98-B0A3-E2262B96061B}" srcOrd="8" destOrd="0" presId="urn:microsoft.com/office/officeart/2005/8/layout/venn1"/>
    <dgm:cxn modelId="{B958CA3B-323A-47C0-A457-1D02854A31A8}" type="presParOf" srcId="{DA3D39CD-B159-4D34-A4D4-80160C0161FF}" destId="{31D7BF82-AFD7-4EFC-A202-268C27D0577F}" srcOrd="9" destOrd="0" presId="urn:microsoft.com/office/officeart/2005/8/layout/venn1"/>
    <dgm:cxn modelId="{E9C941FB-54E5-4A45-A59C-57EF253BA81E}" type="presParOf" srcId="{DA3D39CD-B159-4D34-A4D4-80160C0161FF}" destId="{4F61A810-38FD-4C1C-A164-6E7C829BDAEF}" srcOrd="10" destOrd="0" presId="urn:microsoft.com/office/officeart/2005/8/layout/venn1"/>
    <dgm:cxn modelId="{717E9916-EAEB-4EC1-831E-A5F1153F32A5}" type="presParOf" srcId="{DA3D39CD-B159-4D34-A4D4-80160C0161FF}" destId="{EC52A11C-AFFB-4823-81AD-E2B91437833C}" srcOrd="11" destOrd="0" presId="urn:microsoft.com/office/officeart/2005/8/layout/venn1"/>
    <dgm:cxn modelId="{33F24DF7-A976-4351-AD84-6D5886057AC5}" type="presParOf" srcId="{DA3D39CD-B159-4D34-A4D4-80160C0161FF}" destId="{8C8A9B96-2158-4CBE-B3A9-1ACE65009700}" srcOrd="12" destOrd="0" presId="urn:microsoft.com/office/officeart/2005/8/layout/venn1"/>
    <dgm:cxn modelId="{202869CA-70B9-4EEF-8D8E-8DD27FBB5C12}" type="presParOf" srcId="{DA3D39CD-B159-4D34-A4D4-80160C0161FF}" destId="{D029AD4B-1B97-4343-8714-75C48C5D5720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AFB841-5891-41C5-A58C-E6C0C42F00D5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/>
      <dgm:spPr/>
      <dgm:t>
        <a:bodyPr/>
        <a:lstStyle/>
        <a:p>
          <a:pPr latinLnBrk="1"/>
          <a:endParaRPr lang="ko-KR" altLang="en-US"/>
        </a:p>
      </dgm:t>
    </dgm:pt>
    <dgm:pt modelId="{58665434-1A37-40F1-A059-924E4237F208}">
      <dgm:prSet custT="1"/>
      <dgm:spPr/>
      <dgm:t>
        <a:bodyPr/>
        <a:lstStyle/>
        <a:p>
          <a:pPr rtl="0" latinLnBrk="1"/>
          <a:r>
            <a:rPr lang="ko-KR" sz="2000" dirty="0" err="1" smtClean="0">
              <a:solidFill>
                <a:srgbClr val="00B050"/>
              </a:solidFill>
            </a:rPr>
            <a:t>쇼군이</a:t>
          </a:r>
          <a:r>
            <a:rPr lang="ko-KR" sz="2000" dirty="0" smtClean="0">
              <a:solidFill>
                <a:srgbClr val="00B050"/>
              </a:solidFill>
            </a:rPr>
            <a:t> 일본에서 가장 유력한 정치적인</a:t>
          </a:r>
          <a:endParaRPr lang="en-US" sz="2000" dirty="0">
            <a:solidFill>
              <a:srgbClr val="00B050"/>
            </a:solidFill>
          </a:endParaRPr>
        </a:p>
      </dgm:t>
    </dgm:pt>
    <dgm:pt modelId="{69392A1F-AD4A-45DC-B5B6-97C8C4B41D93}" type="parTrans" cxnId="{83F20D8D-A92B-4EA2-85E4-B6C5F34F508D}">
      <dgm:prSet/>
      <dgm:spPr/>
      <dgm:t>
        <a:bodyPr/>
        <a:lstStyle/>
        <a:p>
          <a:pPr latinLnBrk="1"/>
          <a:endParaRPr lang="ko-KR" altLang="en-US" sz="2000"/>
        </a:p>
      </dgm:t>
    </dgm:pt>
    <dgm:pt modelId="{24AB3454-DD0B-4211-9E78-336783B886C3}" type="sibTrans" cxnId="{83F20D8D-A92B-4EA2-85E4-B6C5F34F508D}">
      <dgm:prSet/>
      <dgm:spPr/>
      <dgm:t>
        <a:bodyPr/>
        <a:lstStyle/>
        <a:p>
          <a:pPr latinLnBrk="1"/>
          <a:endParaRPr lang="ko-KR" altLang="en-US" sz="2000"/>
        </a:p>
      </dgm:t>
    </dgm:pt>
    <dgm:pt modelId="{6036E3B8-9B25-405D-9FBD-EBDA8FD45AAB}">
      <dgm:prSet custT="1"/>
      <dgm:spPr/>
      <dgm:t>
        <a:bodyPr/>
        <a:lstStyle/>
        <a:p>
          <a:pPr rtl="0" latinLnBrk="1"/>
          <a:r>
            <a:rPr lang="ko-KR" sz="2000" dirty="0" smtClean="0">
              <a:solidFill>
                <a:srgbClr val="00B0F0"/>
              </a:solidFill>
            </a:rPr>
            <a:t>천황을 효율적으로 통제할 수 있도록 함</a:t>
          </a:r>
          <a:endParaRPr lang="en-US" sz="2000" dirty="0">
            <a:solidFill>
              <a:srgbClr val="00B0F0"/>
            </a:solidFill>
          </a:endParaRPr>
        </a:p>
      </dgm:t>
    </dgm:pt>
    <dgm:pt modelId="{336D97F0-ED14-415F-A4F3-22F70B4E39AB}" type="parTrans" cxnId="{291658A2-9216-47B6-A573-EAF18DFE418E}">
      <dgm:prSet/>
      <dgm:spPr/>
      <dgm:t>
        <a:bodyPr/>
        <a:lstStyle/>
        <a:p>
          <a:pPr latinLnBrk="1"/>
          <a:endParaRPr lang="ko-KR" altLang="en-US" sz="2000"/>
        </a:p>
      </dgm:t>
    </dgm:pt>
    <dgm:pt modelId="{02CEA598-DB4F-4049-BF9B-6E332912339B}" type="sibTrans" cxnId="{291658A2-9216-47B6-A573-EAF18DFE418E}">
      <dgm:prSet/>
      <dgm:spPr/>
      <dgm:t>
        <a:bodyPr/>
        <a:lstStyle/>
        <a:p>
          <a:pPr latinLnBrk="1"/>
          <a:endParaRPr lang="ko-KR" altLang="en-US" sz="2000"/>
        </a:p>
      </dgm:t>
    </dgm:pt>
    <dgm:pt modelId="{E6607790-2A20-4B4E-B844-EBCE5EFC1598}">
      <dgm:prSet custT="1"/>
      <dgm:spPr/>
      <dgm:t>
        <a:bodyPr/>
        <a:lstStyle/>
        <a:p>
          <a:pPr rtl="0" latinLnBrk="1"/>
          <a:endParaRPr lang="en-US" sz="2000" dirty="0"/>
        </a:p>
      </dgm:t>
    </dgm:pt>
    <dgm:pt modelId="{25C5AB0D-FACE-4AF3-B346-9AED79A77A73}" type="parTrans" cxnId="{B69CDD7F-CE16-493D-9D15-C7F5B4AD1F51}">
      <dgm:prSet/>
      <dgm:spPr/>
      <dgm:t>
        <a:bodyPr/>
        <a:lstStyle/>
        <a:p>
          <a:pPr latinLnBrk="1"/>
          <a:endParaRPr lang="ko-KR" altLang="en-US" sz="2000"/>
        </a:p>
      </dgm:t>
    </dgm:pt>
    <dgm:pt modelId="{EED30A10-93EB-4AF2-9645-7F2EB2E0D286}" type="sibTrans" cxnId="{B69CDD7F-CE16-493D-9D15-C7F5B4AD1F51}">
      <dgm:prSet/>
      <dgm:spPr/>
      <dgm:t>
        <a:bodyPr/>
        <a:lstStyle/>
        <a:p>
          <a:pPr latinLnBrk="1"/>
          <a:endParaRPr lang="ko-KR" altLang="en-US" sz="2000"/>
        </a:p>
      </dgm:t>
    </dgm:pt>
    <dgm:pt modelId="{AA3FDCAA-60DC-44F3-92D1-59331377686D}">
      <dgm:prSet custT="1"/>
      <dgm:spPr/>
      <dgm:t>
        <a:bodyPr/>
        <a:lstStyle/>
        <a:p>
          <a:pPr rtl="0" latinLnBrk="1"/>
          <a:r>
            <a:rPr lang="ko-KR" sz="2000" dirty="0" err="1" smtClean="0">
              <a:solidFill>
                <a:srgbClr val="0070C0"/>
              </a:solidFill>
            </a:rPr>
            <a:t>노부나가</a:t>
          </a:r>
          <a:r>
            <a:rPr lang="en-US" sz="2000" dirty="0" smtClean="0">
              <a:solidFill>
                <a:srgbClr val="0070C0"/>
              </a:solidFill>
            </a:rPr>
            <a:t>&amp;</a:t>
          </a:r>
          <a:r>
            <a:rPr lang="ko-KR" sz="2000" dirty="0" err="1" smtClean="0">
              <a:solidFill>
                <a:srgbClr val="0070C0"/>
              </a:solidFill>
            </a:rPr>
            <a:t>히데요시의</a:t>
          </a:r>
          <a:r>
            <a:rPr lang="ko-KR" sz="2000" dirty="0" smtClean="0">
              <a:solidFill>
                <a:srgbClr val="0070C0"/>
              </a:solidFill>
            </a:rPr>
            <a:t> 정책 계승</a:t>
          </a:r>
          <a:endParaRPr lang="en-US" sz="2000" dirty="0">
            <a:solidFill>
              <a:srgbClr val="0070C0"/>
            </a:solidFill>
          </a:endParaRPr>
        </a:p>
      </dgm:t>
    </dgm:pt>
    <dgm:pt modelId="{61A56893-95C5-4FF5-BBDD-6016543A13D0}" type="parTrans" cxnId="{9F257143-A7FC-4AB6-852D-A642C403FDA5}">
      <dgm:prSet/>
      <dgm:spPr/>
      <dgm:t>
        <a:bodyPr/>
        <a:lstStyle/>
        <a:p>
          <a:pPr latinLnBrk="1"/>
          <a:endParaRPr lang="ko-KR" altLang="en-US" sz="2000"/>
        </a:p>
      </dgm:t>
    </dgm:pt>
    <dgm:pt modelId="{59578E42-4782-49F6-B7D0-B408B0EDA337}" type="sibTrans" cxnId="{9F257143-A7FC-4AB6-852D-A642C403FDA5}">
      <dgm:prSet/>
      <dgm:spPr/>
      <dgm:t>
        <a:bodyPr/>
        <a:lstStyle/>
        <a:p>
          <a:pPr latinLnBrk="1"/>
          <a:endParaRPr lang="ko-KR" altLang="en-US" sz="2000"/>
        </a:p>
      </dgm:t>
    </dgm:pt>
    <dgm:pt modelId="{F69C21DC-2236-4E96-B0CB-8A486C8605F1}">
      <dgm:prSet custT="1"/>
      <dgm:spPr/>
      <dgm:t>
        <a:bodyPr/>
        <a:lstStyle/>
        <a:p>
          <a:pPr rtl="0" latinLnBrk="1"/>
          <a:endParaRPr lang="en-US" sz="2000" dirty="0"/>
        </a:p>
      </dgm:t>
    </dgm:pt>
    <dgm:pt modelId="{07FFEECB-A6F5-47F5-8680-4513BE7CE2DA}" type="parTrans" cxnId="{31F8E362-F2BB-446B-A145-11C255166EE4}">
      <dgm:prSet/>
      <dgm:spPr/>
      <dgm:t>
        <a:bodyPr/>
        <a:lstStyle/>
        <a:p>
          <a:pPr latinLnBrk="1"/>
          <a:endParaRPr lang="ko-KR" altLang="en-US" sz="2000"/>
        </a:p>
      </dgm:t>
    </dgm:pt>
    <dgm:pt modelId="{20EA5F1B-8323-4918-B60A-C87F45E8AC24}" type="sibTrans" cxnId="{31F8E362-F2BB-446B-A145-11C255166EE4}">
      <dgm:prSet/>
      <dgm:spPr/>
      <dgm:t>
        <a:bodyPr/>
        <a:lstStyle/>
        <a:p>
          <a:pPr latinLnBrk="1"/>
          <a:endParaRPr lang="ko-KR" altLang="en-US" sz="2000"/>
        </a:p>
      </dgm:t>
    </dgm:pt>
    <dgm:pt modelId="{9934E697-CA67-438A-ABDD-29788D0DA294}">
      <dgm:prSet custT="1"/>
      <dgm:spPr/>
      <dgm:t>
        <a:bodyPr/>
        <a:lstStyle/>
        <a:p>
          <a:pPr rtl="0" latinLnBrk="1"/>
          <a:r>
            <a:rPr lang="ko-KR" sz="2000" dirty="0" smtClean="0">
              <a:solidFill>
                <a:srgbClr val="002060"/>
              </a:solidFill>
            </a:rPr>
            <a:t>황실의 위신을 높임</a:t>
          </a:r>
          <a:r>
            <a:rPr lang="en-US" sz="2000" dirty="0" smtClean="0">
              <a:solidFill>
                <a:srgbClr val="002060"/>
              </a:solidFill>
            </a:rPr>
            <a:t>, </a:t>
          </a:r>
          <a:r>
            <a:rPr lang="ko-KR" sz="2000" dirty="0" smtClean="0">
              <a:solidFill>
                <a:srgbClr val="002060"/>
              </a:solidFill>
            </a:rPr>
            <a:t>천황을 조심스레 통제</a:t>
          </a:r>
          <a:r>
            <a:rPr lang="en-US" sz="2000" dirty="0" smtClean="0"/>
            <a:t>, </a:t>
          </a:r>
          <a:endParaRPr lang="ko-KR" sz="2000" dirty="0"/>
        </a:p>
      </dgm:t>
    </dgm:pt>
    <dgm:pt modelId="{3BD54286-DD6B-43B5-831B-D04BDB8AFBC6}" type="parTrans" cxnId="{D1028378-3DF6-4B92-B84C-CA0DE730AC9B}">
      <dgm:prSet/>
      <dgm:spPr/>
      <dgm:t>
        <a:bodyPr/>
        <a:lstStyle/>
        <a:p>
          <a:pPr latinLnBrk="1"/>
          <a:endParaRPr lang="ko-KR" altLang="en-US" sz="2000"/>
        </a:p>
      </dgm:t>
    </dgm:pt>
    <dgm:pt modelId="{EF37644D-4C92-4F1E-8830-7FD7AE4E7F71}" type="sibTrans" cxnId="{D1028378-3DF6-4B92-B84C-CA0DE730AC9B}">
      <dgm:prSet/>
      <dgm:spPr/>
      <dgm:t>
        <a:bodyPr/>
        <a:lstStyle/>
        <a:p>
          <a:pPr latinLnBrk="1"/>
          <a:endParaRPr lang="ko-KR" altLang="en-US" sz="2000"/>
        </a:p>
      </dgm:t>
    </dgm:pt>
    <dgm:pt modelId="{003036E4-7341-4A4A-AD37-DAC81E2C68C9}">
      <dgm:prSet custT="1"/>
      <dgm:spPr/>
      <dgm:t>
        <a:bodyPr/>
        <a:lstStyle/>
        <a:p>
          <a:pPr rtl="0" latinLnBrk="1"/>
          <a:r>
            <a:rPr lang="ko-KR" sz="2000" dirty="0" smtClean="0">
              <a:solidFill>
                <a:srgbClr val="7030A0"/>
              </a:solidFill>
            </a:rPr>
            <a:t>자신의 정통성 강화</a:t>
          </a:r>
          <a:endParaRPr lang="en-US" sz="2000" dirty="0">
            <a:solidFill>
              <a:srgbClr val="7030A0"/>
            </a:solidFill>
          </a:endParaRPr>
        </a:p>
      </dgm:t>
    </dgm:pt>
    <dgm:pt modelId="{DE65568E-00BC-448A-B071-41772764C37A}" type="parTrans" cxnId="{C200DA79-1A46-44A1-B5D1-85208C71E7F0}">
      <dgm:prSet/>
      <dgm:spPr/>
      <dgm:t>
        <a:bodyPr/>
        <a:lstStyle/>
        <a:p>
          <a:pPr latinLnBrk="1"/>
          <a:endParaRPr lang="ko-KR" altLang="en-US" sz="2000"/>
        </a:p>
      </dgm:t>
    </dgm:pt>
    <dgm:pt modelId="{C3607F2E-E396-4652-943F-35B5106D4A58}" type="sibTrans" cxnId="{C200DA79-1A46-44A1-B5D1-85208C71E7F0}">
      <dgm:prSet/>
      <dgm:spPr/>
      <dgm:t>
        <a:bodyPr/>
        <a:lstStyle/>
        <a:p>
          <a:pPr latinLnBrk="1"/>
          <a:endParaRPr lang="ko-KR" altLang="en-US" sz="2000"/>
        </a:p>
      </dgm:t>
    </dgm:pt>
    <dgm:pt modelId="{2C3C6CAC-084F-4C89-AEAC-5749ED0C2C0A}">
      <dgm:prSet/>
      <dgm:spPr/>
      <dgm:t>
        <a:bodyPr/>
        <a:lstStyle/>
        <a:p>
          <a:pPr rtl="0" latinLnBrk="1"/>
          <a:endParaRPr lang="en-US" sz="2000" dirty="0"/>
        </a:p>
      </dgm:t>
    </dgm:pt>
    <dgm:pt modelId="{7F8A0E33-2689-4276-AC33-1361C88B2792}" type="parTrans" cxnId="{102DB8A9-C7A7-496D-BDDD-7E146AA3A992}">
      <dgm:prSet/>
      <dgm:spPr/>
      <dgm:t>
        <a:bodyPr/>
        <a:lstStyle/>
        <a:p>
          <a:pPr latinLnBrk="1"/>
          <a:endParaRPr lang="ko-KR" altLang="en-US" sz="2000"/>
        </a:p>
      </dgm:t>
    </dgm:pt>
    <dgm:pt modelId="{950F6B89-5D91-4542-A29C-3B51671986AC}" type="sibTrans" cxnId="{102DB8A9-C7A7-496D-BDDD-7E146AA3A992}">
      <dgm:prSet/>
      <dgm:spPr/>
      <dgm:t>
        <a:bodyPr/>
        <a:lstStyle/>
        <a:p>
          <a:pPr latinLnBrk="1"/>
          <a:endParaRPr lang="ko-KR" altLang="en-US" sz="2000"/>
        </a:p>
      </dgm:t>
    </dgm:pt>
    <dgm:pt modelId="{B257785A-6972-4D4D-91A3-97740E7D3502}">
      <dgm:prSet/>
      <dgm:spPr/>
      <dgm:t>
        <a:bodyPr/>
        <a:lstStyle/>
        <a:p>
          <a:pPr rtl="0" latinLnBrk="1"/>
          <a:endParaRPr lang="en-US" sz="2000" dirty="0"/>
        </a:p>
      </dgm:t>
    </dgm:pt>
    <dgm:pt modelId="{10D56418-7248-4182-9348-377F7672DA55}" type="parTrans" cxnId="{1710F23A-D70E-41AF-BF4C-6C922F4C4104}">
      <dgm:prSet/>
      <dgm:spPr/>
      <dgm:t>
        <a:bodyPr/>
        <a:lstStyle/>
        <a:p>
          <a:pPr latinLnBrk="1"/>
          <a:endParaRPr lang="ko-KR" altLang="en-US" sz="2000"/>
        </a:p>
      </dgm:t>
    </dgm:pt>
    <dgm:pt modelId="{44997928-EEC2-40CF-9869-75026774053E}" type="sibTrans" cxnId="{1710F23A-D70E-41AF-BF4C-6C922F4C4104}">
      <dgm:prSet/>
      <dgm:spPr/>
      <dgm:t>
        <a:bodyPr/>
        <a:lstStyle/>
        <a:p>
          <a:pPr latinLnBrk="1"/>
          <a:endParaRPr lang="ko-KR" altLang="en-US" sz="2000"/>
        </a:p>
      </dgm:t>
    </dgm:pt>
    <dgm:pt modelId="{719DFE50-F648-479A-8D3A-705CDFCD12B8}">
      <dgm:prSet/>
      <dgm:spPr/>
      <dgm:t>
        <a:bodyPr/>
        <a:lstStyle/>
        <a:p>
          <a:pPr rtl="0" latinLnBrk="1"/>
          <a:endParaRPr lang="ko-KR" sz="2000" dirty="0"/>
        </a:p>
      </dgm:t>
    </dgm:pt>
    <dgm:pt modelId="{380BA6A0-A79A-41F1-BFCF-4149C99BDA3C}" type="parTrans" cxnId="{FAD6721E-DB54-4286-87A9-FF52BC2E6FB1}">
      <dgm:prSet/>
      <dgm:spPr/>
      <dgm:t>
        <a:bodyPr/>
        <a:lstStyle/>
        <a:p>
          <a:pPr latinLnBrk="1"/>
          <a:endParaRPr lang="ko-KR" altLang="en-US" sz="2000"/>
        </a:p>
      </dgm:t>
    </dgm:pt>
    <dgm:pt modelId="{759F9337-DFE9-451C-A4CD-0730A94B53F7}" type="sibTrans" cxnId="{FAD6721E-DB54-4286-87A9-FF52BC2E6FB1}">
      <dgm:prSet/>
      <dgm:spPr/>
      <dgm:t>
        <a:bodyPr/>
        <a:lstStyle/>
        <a:p>
          <a:pPr latinLnBrk="1"/>
          <a:endParaRPr lang="ko-KR" altLang="en-US" sz="2000"/>
        </a:p>
      </dgm:t>
    </dgm:pt>
    <dgm:pt modelId="{6E341C95-489A-459D-AB7A-B2B1A5324975}">
      <dgm:prSet/>
      <dgm:spPr/>
      <dgm:t>
        <a:bodyPr/>
        <a:lstStyle/>
        <a:p>
          <a:pPr rtl="0" latinLnBrk="1"/>
          <a:endParaRPr lang="ko-KR" sz="2000" dirty="0"/>
        </a:p>
      </dgm:t>
    </dgm:pt>
    <dgm:pt modelId="{75997245-E9BE-48FF-B572-19FD4973881D}" type="parTrans" cxnId="{42625CB0-C8A2-4CC0-8CBA-7E36FBCC12F7}">
      <dgm:prSet/>
      <dgm:spPr/>
      <dgm:t>
        <a:bodyPr/>
        <a:lstStyle/>
        <a:p>
          <a:pPr latinLnBrk="1"/>
          <a:endParaRPr lang="ko-KR" altLang="en-US" sz="2000"/>
        </a:p>
      </dgm:t>
    </dgm:pt>
    <dgm:pt modelId="{2C048D5E-2D34-4D9F-9EEB-41BBEB0F887E}" type="sibTrans" cxnId="{42625CB0-C8A2-4CC0-8CBA-7E36FBCC12F7}">
      <dgm:prSet/>
      <dgm:spPr/>
      <dgm:t>
        <a:bodyPr/>
        <a:lstStyle/>
        <a:p>
          <a:pPr latinLnBrk="1"/>
          <a:endParaRPr lang="ko-KR" altLang="en-US" sz="2000"/>
        </a:p>
      </dgm:t>
    </dgm:pt>
    <dgm:pt modelId="{40F96710-666D-414F-8FE2-5A1A0E0A4E26}" type="pres">
      <dgm:prSet presAssocID="{C5AFB841-5891-41C5-A58C-E6C0C42F00D5}" presName="compositeShape" presStyleCnt="0">
        <dgm:presLayoutVars>
          <dgm:chMax val="7"/>
          <dgm:dir/>
          <dgm:resizeHandles val="exact"/>
        </dgm:presLayoutVars>
      </dgm:prSet>
      <dgm:spPr/>
    </dgm:pt>
    <dgm:pt modelId="{D3E9AFF9-36C3-45B7-9D91-CB774AB62A88}" type="pres">
      <dgm:prSet presAssocID="{58665434-1A37-40F1-A059-924E4237F208}" presName="circ1" presStyleLbl="vennNode1" presStyleIdx="0" presStyleCnt="7"/>
      <dgm:spPr/>
    </dgm:pt>
    <dgm:pt modelId="{91E004D9-499A-4B01-9CC3-EA2AF8DB9569}" type="pres">
      <dgm:prSet presAssocID="{58665434-1A37-40F1-A059-924E4237F20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BB3875D-3D18-45B8-9DF7-801C923C5D07}" type="pres">
      <dgm:prSet presAssocID="{6036E3B8-9B25-405D-9FBD-EBDA8FD45AAB}" presName="circ2" presStyleLbl="vennNode1" presStyleIdx="1" presStyleCnt="7"/>
      <dgm:spPr/>
    </dgm:pt>
    <dgm:pt modelId="{089AACFB-01D4-4551-9C8D-D805E91B093D}" type="pres">
      <dgm:prSet presAssocID="{6036E3B8-9B25-405D-9FBD-EBDA8FD45AA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812955B-6307-4796-A09D-09D985001B17}" type="pres">
      <dgm:prSet presAssocID="{E6607790-2A20-4B4E-B844-EBCE5EFC1598}" presName="circ3" presStyleLbl="vennNode1" presStyleIdx="2" presStyleCnt="7"/>
      <dgm:spPr/>
    </dgm:pt>
    <dgm:pt modelId="{9ED877C3-5CCC-48F2-939A-E37B4B01270E}" type="pres">
      <dgm:prSet presAssocID="{E6607790-2A20-4B4E-B844-EBCE5EFC159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48F1E61-2EE2-4498-BB4B-FCAB21F45F8C}" type="pres">
      <dgm:prSet presAssocID="{AA3FDCAA-60DC-44F3-92D1-59331377686D}" presName="circ4" presStyleLbl="vennNode1" presStyleIdx="3" presStyleCnt="7"/>
      <dgm:spPr/>
    </dgm:pt>
    <dgm:pt modelId="{0F9E4441-B51F-45AF-AF5E-68A11D79E63B}" type="pres">
      <dgm:prSet presAssocID="{AA3FDCAA-60DC-44F3-92D1-59331377686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E57E95B-A7EF-42BC-9D7F-62B3B5022576}" type="pres">
      <dgm:prSet presAssocID="{F69C21DC-2236-4E96-B0CB-8A486C8605F1}" presName="circ5" presStyleLbl="vennNode1" presStyleIdx="4" presStyleCnt="7"/>
      <dgm:spPr/>
    </dgm:pt>
    <dgm:pt modelId="{18579F61-B485-4D46-B611-3BBBEA90316D}" type="pres">
      <dgm:prSet presAssocID="{F69C21DC-2236-4E96-B0CB-8A486C8605F1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3100B3D-EEF4-4D71-BA08-E5E2ED1DC60A}" type="pres">
      <dgm:prSet presAssocID="{9934E697-CA67-438A-ABDD-29788D0DA294}" presName="circ6" presStyleLbl="vennNode1" presStyleIdx="5" presStyleCnt="7"/>
      <dgm:spPr/>
    </dgm:pt>
    <dgm:pt modelId="{17085F3A-33CC-4933-B4EC-B22A3431AC22}" type="pres">
      <dgm:prSet presAssocID="{9934E697-CA67-438A-ABDD-29788D0DA294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A751FF4-C19B-4B46-80BD-BD08C85756AE}" type="pres">
      <dgm:prSet presAssocID="{003036E4-7341-4A4A-AD37-DAC81E2C68C9}" presName="circ7" presStyleLbl="vennNode1" presStyleIdx="6" presStyleCnt="7"/>
      <dgm:spPr/>
    </dgm:pt>
    <dgm:pt modelId="{55DDBC70-1AEF-400D-9A6E-10407743FD45}" type="pres">
      <dgm:prSet presAssocID="{003036E4-7341-4A4A-AD37-DAC81E2C68C9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02DB8A9-C7A7-496D-BDDD-7E146AA3A992}" srcId="{C5AFB841-5891-41C5-A58C-E6C0C42F00D5}" destId="{2C3C6CAC-084F-4C89-AEAC-5749ED0C2C0A}" srcOrd="7" destOrd="0" parTransId="{7F8A0E33-2689-4276-AC33-1361C88B2792}" sibTransId="{950F6B89-5D91-4542-A29C-3B51671986AC}"/>
    <dgm:cxn modelId="{FAD6721E-DB54-4286-87A9-FF52BC2E6FB1}" srcId="{C5AFB841-5891-41C5-A58C-E6C0C42F00D5}" destId="{719DFE50-F648-479A-8D3A-705CDFCD12B8}" srcOrd="9" destOrd="0" parTransId="{380BA6A0-A79A-41F1-BFCF-4149C99BDA3C}" sibTransId="{759F9337-DFE9-451C-A4CD-0730A94B53F7}"/>
    <dgm:cxn modelId="{291658A2-9216-47B6-A573-EAF18DFE418E}" srcId="{C5AFB841-5891-41C5-A58C-E6C0C42F00D5}" destId="{6036E3B8-9B25-405D-9FBD-EBDA8FD45AAB}" srcOrd="1" destOrd="0" parTransId="{336D97F0-ED14-415F-A4F3-22F70B4E39AB}" sibTransId="{02CEA598-DB4F-4049-BF9B-6E332912339B}"/>
    <dgm:cxn modelId="{D1028378-3DF6-4B92-B84C-CA0DE730AC9B}" srcId="{C5AFB841-5891-41C5-A58C-E6C0C42F00D5}" destId="{9934E697-CA67-438A-ABDD-29788D0DA294}" srcOrd="5" destOrd="0" parTransId="{3BD54286-DD6B-43B5-831B-D04BDB8AFBC6}" sibTransId="{EF37644D-4C92-4F1E-8830-7FD7AE4E7F71}"/>
    <dgm:cxn modelId="{2994EBD0-0E7A-4C40-8869-F7444319D7DA}" type="presOf" srcId="{AA3FDCAA-60DC-44F3-92D1-59331377686D}" destId="{0F9E4441-B51F-45AF-AF5E-68A11D79E63B}" srcOrd="0" destOrd="0" presId="urn:microsoft.com/office/officeart/2005/8/layout/venn1"/>
    <dgm:cxn modelId="{1710F23A-D70E-41AF-BF4C-6C922F4C4104}" srcId="{C5AFB841-5891-41C5-A58C-E6C0C42F00D5}" destId="{B257785A-6972-4D4D-91A3-97740E7D3502}" srcOrd="8" destOrd="0" parTransId="{10D56418-7248-4182-9348-377F7672DA55}" sibTransId="{44997928-EEC2-40CF-9869-75026774053E}"/>
    <dgm:cxn modelId="{33E364B8-8125-412A-B2DD-00E9797C6243}" type="presOf" srcId="{E6607790-2A20-4B4E-B844-EBCE5EFC1598}" destId="{9ED877C3-5CCC-48F2-939A-E37B4B01270E}" srcOrd="0" destOrd="0" presId="urn:microsoft.com/office/officeart/2005/8/layout/venn1"/>
    <dgm:cxn modelId="{3877E190-D227-4BC0-B620-54C608DDCD06}" type="presOf" srcId="{003036E4-7341-4A4A-AD37-DAC81E2C68C9}" destId="{55DDBC70-1AEF-400D-9A6E-10407743FD45}" srcOrd="0" destOrd="0" presId="urn:microsoft.com/office/officeart/2005/8/layout/venn1"/>
    <dgm:cxn modelId="{9F257143-A7FC-4AB6-852D-A642C403FDA5}" srcId="{C5AFB841-5891-41C5-A58C-E6C0C42F00D5}" destId="{AA3FDCAA-60DC-44F3-92D1-59331377686D}" srcOrd="3" destOrd="0" parTransId="{61A56893-95C5-4FF5-BBDD-6016543A13D0}" sibTransId="{59578E42-4782-49F6-B7D0-B408B0EDA337}"/>
    <dgm:cxn modelId="{B69CDD7F-CE16-493D-9D15-C7F5B4AD1F51}" srcId="{C5AFB841-5891-41C5-A58C-E6C0C42F00D5}" destId="{E6607790-2A20-4B4E-B844-EBCE5EFC1598}" srcOrd="2" destOrd="0" parTransId="{25C5AB0D-FACE-4AF3-B346-9AED79A77A73}" sibTransId="{EED30A10-93EB-4AF2-9645-7F2EB2E0D286}"/>
    <dgm:cxn modelId="{42625CB0-C8A2-4CC0-8CBA-7E36FBCC12F7}" srcId="{C5AFB841-5891-41C5-A58C-E6C0C42F00D5}" destId="{6E341C95-489A-459D-AB7A-B2B1A5324975}" srcOrd="10" destOrd="0" parTransId="{75997245-E9BE-48FF-B572-19FD4973881D}" sibTransId="{2C048D5E-2D34-4D9F-9EEB-41BBEB0F887E}"/>
    <dgm:cxn modelId="{205D210C-A610-4EB9-922B-B3E7AE15B10E}" type="presOf" srcId="{9934E697-CA67-438A-ABDD-29788D0DA294}" destId="{17085F3A-33CC-4933-B4EC-B22A3431AC22}" srcOrd="0" destOrd="0" presId="urn:microsoft.com/office/officeart/2005/8/layout/venn1"/>
    <dgm:cxn modelId="{A91A7A40-2D0C-4304-AA32-2CD91322DFC9}" type="presOf" srcId="{C5AFB841-5891-41C5-A58C-E6C0C42F00D5}" destId="{40F96710-666D-414F-8FE2-5A1A0E0A4E26}" srcOrd="0" destOrd="0" presId="urn:microsoft.com/office/officeart/2005/8/layout/venn1"/>
    <dgm:cxn modelId="{31F8E362-F2BB-446B-A145-11C255166EE4}" srcId="{C5AFB841-5891-41C5-A58C-E6C0C42F00D5}" destId="{F69C21DC-2236-4E96-B0CB-8A486C8605F1}" srcOrd="4" destOrd="0" parTransId="{07FFEECB-A6F5-47F5-8680-4513BE7CE2DA}" sibTransId="{20EA5F1B-8323-4918-B60A-C87F45E8AC24}"/>
    <dgm:cxn modelId="{C200DA79-1A46-44A1-B5D1-85208C71E7F0}" srcId="{C5AFB841-5891-41C5-A58C-E6C0C42F00D5}" destId="{003036E4-7341-4A4A-AD37-DAC81E2C68C9}" srcOrd="6" destOrd="0" parTransId="{DE65568E-00BC-448A-B071-41772764C37A}" sibTransId="{C3607F2E-E396-4652-943F-35B5106D4A58}"/>
    <dgm:cxn modelId="{7E11B903-CA10-45DC-9546-0200E341FAA8}" type="presOf" srcId="{6036E3B8-9B25-405D-9FBD-EBDA8FD45AAB}" destId="{089AACFB-01D4-4551-9C8D-D805E91B093D}" srcOrd="0" destOrd="0" presId="urn:microsoft.com/office/officeart/2005/8/layout/venn1"/>
    <dgm:cxn modelId="{E0ABBE00-B238-474C-985C-CC082DADDAAF}" type="presOf" srcId="{F69C21DC-2236-4E96-B0CB-8A486C8605F1}" destId="{18579F61-B485-4D46-B611-3BBBEA90316D}" srcOrd="0" destOrd="0" presId="urn:microsoft.com/office/officeart/2005/8/layout/venn1"/>
    <dgm:cxn modelId="{970C8ED1-F081-4036-8255-32B658B668A1}" type="presOf" srcId="{58665434-1A37-40F1-A059-924E4237F208}" destId="{91E004D9-499A-4B01-9CC3-EA2AF8DB9569}" srcOrd="0" destOrd="0" presId="urn:microsoft.com/office/officeart/2005/8/layout/venn1"/>
    <dgm:cxn modelId="{83F20D8D-A92B-4EA2-85E4-B6C5F34F508D}" srcId="{C5AFB841-5891-41C5-A58C-E6C0C42F00D5}" destId="{58665434-1A37-40F1-A059-924E4237F208}" srcOrd="0" destOrd="0" parTransId="{69392A1F-AD4A-45DC-B5B6-97C8C4B41D93}" sibTransId="{24AB3454-DD0B-4211-9E78-336783B886C3}"/>
    <dgm:cxn modelId="{6F13E1C7-6D69-42D8-9B31-BDEC1B4EF6B2}" type="presParOf" srcId="{40F96710-666D-414F-8FE2-5A1A0E0A4E26}" destId="{D3E9AFF9-36C3-45B7-9D91-CB774AB62A88}" srcOrd="0" destOrd="0" presId="urn:microsoft.com/office/officeart/2005/8/layout/venn1"/>
    <dgm:cxn modelId="{2282A428-34DE-4C09-A953-679EB8B9CFE6}" type="presParOf" srcId="{40F96710-666D-414F-8FE2-5A1A0E0A4E26}" destId="{91E004D9-499A-4B01-9CC3-EA2AF8DB9569}" srcOrd="1" destOrd="0" presId="urn:microsoft.com/office/officeart/2005/8/layout/venn1"/>
    <dgm:cxn modelId="{E93AF499-6573-4730-B37D-DF219829624F}" type="presParOf" srcId="{40F96710-666D-414F-8FE2-5A1A0E0A4E26}" destId="{6BB3875D-3D18-45B8-9DF7-801C923C5D07}" srcOrd="2" destOrd="0" presId="urn:microsoft.com/office/officeart/2005/8/layout/venn1"/>
    <dgm:cxn modelId="{CE376A17-701B-4CE1-B1AA-5986F74DCC85}" type="presParOf" srcId="{40F96710-666D-414F-8FE2-5A1A0E0A4E26}" destId="{089AACFB-01D4-4551-9C8D-D805E91B093D}" srcOrd="3" destOrd="0" presId="urn:microsoft.com/office/officeart/2005/8/layout/venn1"/>
    <dgm:cxn modelId="{925AD44F-00CF-4F1C-A120-4EEA7611E547}" type="presParOf" srcId="{40F96710-666D-414F-8FE2-5A1A0E0A4E26}" destId="{6812955B-6307-4796-A09D-09D985001B17}" srcOrd="4" destOrd="0" presId="urn:microsoft.com/office/officeart/2005/8/layout/venn1"/>
    <dgm:cxn modelId="{CCDDCAE5-DC03-4D6A-9B23-5589BF758313}" type="presParOf" srcId="{40F96710-666D-414F-8FE2-5A1A0E0A4E26}" destId="{9ED877C3-5CCC-48F2-939A-E37B4B01270E}" srcOrd="5" destOrd="0" presId="urn:microsoft.com/office/officeart/2005/8/layout/venn1"/>
    <dgm:cxn modelId="{5934D03C-C5DE-4761-AC53-8849BAFA2BE8}" type="presParOf" srcId="{40F96710-666D-414F-8FE2-5A1A0E0A4E26}" destId="{748F1E61-2EE2-4498-BB4B-FCAB21F45F8C}" srcOrd="6" destOrd="0" presId="urn:microsoft.com/office/officeart/2005/8/layout/venn1"/>
    <dgm:cxn modelId="{14C5B2D6-5932-4437-B98D-D07FB53F7A05}" type="presParOf" srcId="{40F96710-666D-414F-8FE2-5A1A0E0A4E26}" destId="{0F9E4441-B51F-45AF-AF5E-68A11D79E63B}" srcOrd="7" destOrd="0" presId="urn:microsoft.com/office/officeart/2005/8/layout/venn1"/>
    <dgm:cxn modelId="{4940890E-EE26-4C19-B850-D1A613422796}" type="presParOf" srcId="{40F96710-666D-414F-8FE2-5A1A0E0A4E26}" destId="{AE57E95B-A7EF-42BC-9D7F-62B3B5022576}" srcOrd="8" destOrd="0" presId="urn:microsoft.com/office/officeart/2005/8/layout/venn1"/>
    <dgm:cxn modelId="{251BAB6E-3158-4E21-A8C6-9CD6305010D5}" type="presParOf" srcId="{40F96710-666D-414F-8FE2-5A1A0E0A4E26}" destId="{18579F61-B485-4D46-B611-3BBBEA90316D}" srcOrd="9" destOrd="0" presId="urn:microsoft.com/office/officeart/2005/8/layout/venn1"/>
    <dgm:cxn modelId="{5655397A-1E3B-4E72-8114-F5865F9D107C}" type="presParOf" srcId="{40F96710-666D-414F-8FE2-5A1A0E0A4E26}" destId="{B3100B3D-EEF4-4D71-BA08-E5E2ED1DC60A}" srcOrd="10" destOrd="0" presId="urn:microsoft.com/office/officeart/2005/8/layout/venn1"/>
    <dgm:cxn modelId="{A0CEC529-1BDE-4270-9231-CCD1827F5A8B}" type="presParOf" srcId="{40F96710-666D-414F-8FE2-5A1A0E0A4E26}" destId="{17085F3A-33CC-4933-B4EC-B22A3431AC22}" srcOrd="11" destOrd="0" presId="urn:microsoft.com/office/officeart/2005/8/layout/venn1"/>
    <dgm:cxn modelId="{D0919CE7-4754-49C7-A23B-A660F9917ED8}" type="presParOf" srcId="{40F96710-666D-414F-8FE2-5A1A0E0A4E26}" destId="{FA751FF4-C19B-4B46-80BD-BD08C85756AE}" srcOrd="12" destOrd="0" presId="urn:microsoft.com/office/officeart/2005/8/layout/venn1"/>
    <dgm:cxn modelId="{2DD9739C-CCAB-427F-892E-AA5A5EA1F68D}" type="presParOf" srcId="{40F96710-666D-414F-8FE2-5A1A0E0A4E26}" destId="{55DDBC70-1AEF-400D-9A6E-10407743FD45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7E5EEF-49C2-4A8A-96C2-94281EA9C9C2}" type="doc">
      <dgm:prSet loTypeId="urn:microsoft.com/office/officeart/2005/8/layout/venn1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03F50BC1-291C-4343-B6DA-699F8758CD39}">
      <dgm:prSet custT="1"/>
      <dgm:spPr/>
      <dgm:t>
        <a:bodyPr/>
        <a:lstStyle/>
        <a:p>
          <a:pPr rtl="0" latinLnBrk="1"/>
          <a:r>
            <a:rPr lang="ko-KR" sz="2400" dirty="0" err="1" smtClean="0">
              <a:solidFill>
                <a:srgbClr val="00B050"/>
              </a:solidFill>
            </a:rPr>
            <a:t>다이묘에게</a:t>
          </a:r>
          <a:r>
            <a:rPr lang="ko-KR" sz="2400" dirty="0" smtClean="0">
              <a:solidFill>
                <a:srgbClr val="00B050"/>
              </a:solidFill>
            </a:rPr>
            <a:t> 충성을 맹세</a:t>
          </a:r>
          <a:r>
            <a:rPr lang="en-US" sz="2400" dirty="0" smtClean="0">
              <a:solidFill>
                <a:srgbClr val="00B050"/>
              </a:solidFill>
            </a:rPr>
            <a:t>, </a:t>
          </a:r>
          <a:r>
            <a:rPr lang="ko-KR" sz="2400" dirty="0" smtClean="0">
              <a:solidFill>
                <a:srgbClr val="00B050"/>
              </a:solidFill>
            </a:rPr>
            <a:t>군사력 제공</a:t>
          </a:r>
          <a:endParaRPr lang="en-US" sz="2400" dirty="0">
            <a:solidFill>
              <a:srgbClr val="00B050"/>
            </a:solidFill>
          </a:endParaRPr>
        </a:p>
      </dgm:t>
    </dgm:pt>
    <dgm:pt modelId="{468414A4-0FE7-4E2F-BF61-A367375A9205}" type="parTrans" cxnId="{E1678524-9583-4B7A-9402-875BBDB6291C}">
      <dgm:prSet/>
      <dgm:spPr/>
      <dgm:t>
        <a:bodyPr/>
        <a:lstStyle/>
        <a:p>
          <a:pPr latinLnBrk="1"/>
          <a:endParaRPr lang="ko-KR" altLang="en-US" sz="2400"/>
        </a:p>
      </dgm:t>
    </dgm:pt>
    <dgm:pt modelId="{C0632A62-7FF3-4E8A-BB8B-68E5E5DF0ED2}" type="sibTrans" cxnId="{E1678524-9583-4B7A-9402-875BBDB6291C}">
      <dgm:prSet/>
      <dgm:spPr/>
      <dgm:t>
        <a:bodyPr/>
        <a:lstStyle/>
        <a:p>
          <a:pPr latinLnBrk="1"/>
          <a:endParaRPr lang="ko-KR" altLang="en-US" sz="2400"/>
        </a:p>
      </dgm:t>
    </dgm:pt>
    <dgm:pt modelId="{B8E17D6B-CAE1-4B66-80AD-BDD66835BDDB}">
      <dgm:prSet custT="1"/>
      <dgm:spPr/>
      <dgm:t>
        <a:bodyPr/>
        <a:lstStyle/>
        <a:p>
          <a:pPr rtl="0" latinLnBrk="1"/>
          <a:r>
            <a:rPr lang="ko-KR" sz="2400" dirty="0" smtClean="0">
              <a:solidFill>
                <a:srgbClr val="00B0F0"/>
              </a:solidFill>
            </a:rPr>
            <a:t>약탈자</a:t>
          </a:r>
          <a:r>
            <a:rPr lang="en-US" sz="2400" dirty="0" smtClean="0">
              <a:solidFill>
                <a:srgbClr val="00B0F0"/>
              </a:solidFill>
            </a:rPr>
            <a:t>&amp;</a:t>
          </a:r>
          <a:r>
            <a:rPr lang="ko-KR" sz="2400" dirty="0" smtClean="0">
              <a:solidFill>
                <a:srgbClr val="00B0F0"/>
              </a:solidFill>
            </a:rPr>
            <a:t>농민반군으로부터 자신 보호</a:t>
          </a:r>
          <a:endParaRPr lang="en-US" sz="2400" dirty="0">
            <a:solidFill>
              <a:srgbClr val="00B0F0"/>
            </a:solidFill>
          </a:endParaRPr>
        </a:p>
      </dgm:t>
    </dgm:pt>
    <dgm:pt modelId="{1055F2F6-6459-48B0-A912-F50B6DC68478}" type="parTrans" cxnId="{CA6DB52F-7A7F-40F2-AF21-CE6E7C572FE4}">
      <dgm:prSet/>
      <dgm:spPr/>
      <dgm:t>
        <a:bodyPr/>
        <a:lstStyle/>
        <a:p>
          <a:pPr latinLnBrk="1"/>
          <a:endParaRPr lang="ko-KR" altLang="en-US" sz="2400"/>
        </a:p>
      </dgm:t>
    </dgm:pt>
    <dgm:pt modelId="{7C1D1074-E949-4810-8D75-5FBC510F93C1}" type="sibTrans" cxnId="{CA6DB52F-7A7F-40F2-AF21-CE6E7C572FE4}">
      <dgm:prSet/>
      <dgm:spPr/>
      <dgm:t>
        <a:bodyPr/>
        <a:lstStyle/>
        <a:p>
          <a:pPr latinLnBrk="1"/>
          <a:endParaRPr lang="ko-KR" altLang="en-US" sz="2400"/>
        </a:p>
      </dgm:t>
    </dgm:pt>
    <dgm:pt modelId="{931CEAA7-7D6A-465F-BCB2-603C9211BC79}">
      <dgm:prSet custT="1"/>
      <dgm:spPr/>
      <dgm:t>
        <a:bodyPr/>
        <a:lstStyle/>
        <a:p>
          <a:pPr rtl="0" latinLnBrk="1"/>
          <a:endParaRPr lang="en-US" sz="2400" dirty="0"/>
        </a:p>
      </dgm:t>
    </dgm:pt>
    <dgm:pt modelId="{3C4742F9-27C6-4CD7-A948-8338D9359199}" type="parTrans" cxnId="{640E73A4-EA9B-4D12-BD56-FD8B970D9609}">
      <dgm:prSet/>
      <dgm:spPr/>
      <dgm:t>
        <a:bodyPr/>
        <a:lstStyle/>
        <a:p>
          <a:pPr latinLnBrk="1"/>
          <a:endParaRPr lang="ko-KR" altLang="en-US" sz="2400"/>
        </a:p>
      </dgm:t>
    </dgm:pt>
    <dgm:pt modelId="{A3B747A7-5C3A-4DF4-BB3B-C2D1867E8805}" type="sibTrans" cxnId="{640E73A4-EA9B-4D12-BD56-FD8B970D9609}">
      <dgm:prSet/>
      <dgm:spPr/>
      <dgm:t>
        <a:bodyPr/>
        <a:lstStyle/>
        <a:p>
          <a:pPr latinLnBrk="1"/>
          <a:endParaRPr lang="ko-KR" altLang="en-US" sz="2400"/>
        </a:p>
      </dgm:t>
    </dgm:pt>
    <dgm:pt modelId="{91B57CBB-F643-40D7-9CF1-3DD83283C1C0}">
      <dgm:prSet custT="1"/>
      <dgm:spPr/>
      <dgm:t>
        <a:bodyPr/>
        <a:lstStyle/>
        <a:p>
          <a:pPr rtl="0" latinLnBrk="1"/>
          <a:r>
            <a:rPr lang="ko-KR" sz="2400" dirty="0" smtClean="0">
              <a:solidFill>
                <a:srgbClr val="0070C0"/>
              </a:solidFill>
            </a:rPr>
            <a:t>세월이 흐름에 따라 칼을 벗어 던지고</a:t>
          </a:r>
          <a:endParaRPr lang="en-US" sz="2400" dirty="0">
            <a:solidFill>
              <a:srgbClr val="0070C0"/>
            </a:solidFill>
          </a:endParaRPr>
        </a:p>
      </dgm:t>
    </dgm:pt>
    <dgm:pt modelId="{119C5BEA-D779-42E7-885A-38647D158116}" type="parTrans" cxnId="{3EDF5523-6BDD-41D8-9640-41C013077E10}">
      <dgm:prSet/>
      <dgm:spPr/>
      <dgm:t>
        <a:bodyPr/>
        <a:lstStyle/>
        <a:p>
          <a:pPr latinLnBrk="1"/>
          <a:endParaRPr lang="ko-KR" altLang="en-US" sz="2400"/>
        </a:p>
      </dgm:t>
    </dgm:pt>
    <dgm:pt modelId="{8EADE73E-106B-48E3-AB0F-159A25E85747}" type="sibTrans" cxnId="{3EDF5523-6BDD-41D8-9640-41C013077E10}">
      <dgm:prSet/>
      <dgm:spPr/>
      <dgm:t>
        <a:bodyPr/>
        <a:lstStyle/>
        <a:p>
          <a:pPr latinLnBrk="1"/>
          <a:endParaRPr lang="ko-KR" altLang="en-US" sz="2400"/>
        </a:p>
      </dgm:t>
    </dgm:pt>
    <dgm:pt modelId="{0580C940-001D-4F7F-8370-D9F30D9545EE}">
      <dgm:prSet custT="1"/>
      <dgm:spPr/>
      <dgm:t>
        <a:bodyPr/>
        <a:lstStyle/>
        <a:p>
          <a:pPr rtl="0" latinLnBrk="1"/>
          <a:r>
            <a:rPr lang="ko-KR" sz="2400" dirty="0" smtClean="0">
              <a:solidFill>
                <a:srgbClr val="002060"/>
              </a:solidFill>
            </a:rPr>
            <a:t>붓을 들게 됨</a:t>
          </a:r>
          <a:endParaRPr lang="en-US" sz="2400" dirty="0">
            <a:solidFill>
              <a:srgbClr val="002060"/>
            </a:solidFill>
          </a:endParaRPr>
        </a:p>
      </dgm:t>
    </dgm:pt>
    <dgm:pt modelId="{8B3962EE-E082-4AE6-8F0C-28CFE15A2170}" type="parTrans" cxnId="{E253CA8D-5ECD-4103-BEB8-A7DD890EA7B7}">
      <dgm:prSet/>
      <dgm:spPr/>
      <dgm:t>
        <a:bodyPr/>
        <a:lstStyle/>
        <a:p>
          <a:pPr latinLnBrk="1"/>
          <a:endParaRPr lang="ko-KR" altLang="en-US" sz="2400"/>
        </a:p>
      </dgm:t>
    </dgm:pt>
    <dgm:pt modelId="{7E1D251F-8B83-40FC-B7D7-7BFB7BF9CE6B}" type="sibTrans" cxnId="{E253CA8D-5ECD-4103-BEB8-A7DD890EA7B7}">
      <dgm:prSet/>
      <dgm:spPr/>
      <dgm:t>
        <a:bodyPr/>
        <a:lstStyle/>
        <a:p>
          <a:pPr latinLnBrk="1"/>
          <a:endParaRPr lang="ko-KR" altLang="en-US" sz="2400"/>
        </a:p>
      </dgm:t>
    </dgm:pt>
    <dgm:pt modelId="{84345245-ACEF-476F-8692-35232D100D60}">
      <dgm:prSet custT="1"/>
      <dgm:spPr/>
      <dgm:t>
        <a:bodyPr/>
        <a:lstStyle/>
        <a:p>
          <a:pPr rtl="0" latinLnBrk="1"/>
          <a:endParaRPr lang="ko-KR" altLang="en-US" sz="2400" dirty="0"/>
        </a:p>
      </dgm:t>
    </dgm:pt>
    <dgm:pt modelId="{29A5608F-9986-4CC7-9ECF-C14FAFDE6CAB}" type="parTrans" cxnId="{090A727F-BA40-4B3C-9A41-B3D8B734176E}">
      <dgm:prSet/>
      <dgm:spPr/>
      <dgm:t>
        <a:bodyPr/>
        <a:lstStyle/>
        <a:p>
          <a:pPr latinLnBrk="1"/>
          <a:endParaRPr lang="ko-KR" altLang="en-US" sz="2400"/>
        </a:p>
      </dgm:t>
    </dgm:pt>
    <dgm:pt modelId="{6A2D4FB0-8496-4E19-95AC-4ADFFB0B50DB}" type="sibTrans" cxnId="{090A727F-BA40-4B3C-9A41-B3D8B734176E}">
      <dgm:prSet/>
      <dgm:spPr/>
      <dgm:t>
        <a:bodyPr/>
        <a:lstStyle/>
        <a:p>
          <a:pPr latinLnBrk="1"/>
          <a:endParaRPr lang="ko-KR" altLang="en-US" sz="2400"/>
        </a:p>
      </dgm:t>
    </dgm:pt>
    <dgm:pt modelId="{425844FE-716B-4AD3-8DFD-1EB1A07EC858}">
      <dgm:prSet custT="1"/>
      <dgm:spPr/>
      <dgm:t>
        <a:bodyPr/>
        <a:lstStyle/>
        <a:p>
          <a:pPr rtl="0" latinLnBrk="1"/>
          <a:r>
            <a:rPr lang="ko-KR" sz="2400" dirty="0" smtClean="0">
              <a:solidFill>
                <a:srgbClr val="7030A0"/>
              </a:solidFill>
            </a:rPr>
            <a:t>무사    </a:t>
          </a:r>
          <a:r>
            <a:rPr lang="en-US" altLang="ko-KR" sz="2400" dirty="0" smtClean="0">
              <a:solidFill>
                <a:srgbClr val="7030A0"/>
              </a:solidFill>
            </a:rPr>
            <a:t>*</a:t>
          </a:r>
          <a:r>
            <a:rPr lang="ko-KR" sz="2400" dirty="0" smtClean="0">
              <a:solidFill>
                <a:srgbClr val="7030A0"/>
              </a:solidFill>
            </a:rPr>
            <a:t>  관료로 탈바꿈</a:t>
          </a:r>
          <a:endParaRPr lang="en-US" sz="2400" dirty="0">
            <a:solidFill>
              <a:srgbClr val="7030A0"/>
            </a:solidFill>
          </a:endParaRPr>
        </a:p>
      </dgm:t>
    </dgm:pt>
    <dgm:pt modelId="{F6F8C947-42FE-4F39-83E9-E7CF5B26C805}" type="parTrans" cxnId="{EB34F1DC-F1B5-485E-872A-E08010B10AAD}">
      <dgm:prSet/>
      <dgm:spPr/>
      <dgm:t>
        <a:bodyPr/>
        <a:lstStyle/>
        <a:p>
          <a:pPr latinLnBrk="1"/>
          <a:endParaRPr lang="ko-KR" altLang="en-US" sz="2400"/>
        </a:p>
      </dgm:t>
    </dgm:pt>
    <dgm:pt modelId="{8A552F3A-98B2-4F05-8015-C1F647F197A9}" type="sibTrans" cxnId="{EB34F1DC-F1B5-485E-872A-E08010B10AAD}">
      <dgm:prSet/>
      <dgm:spPr/>
      <dgm:t>
        <a:bodyPr/>
        <a:lstStyle/>
        <a:p>
          <a:pPr latinLnBrk="1"/>
          <a:endParaRPr lang="ko-KR" altLang="en-US" sz="2400"/>
        </a:p>
      </dgm:t>
    </dgm:pt>
    <dgm:pt modelId="{957277E3-EDF3-4EF8-AF2A-3F50D0D9CAD7}">
      <dgm:prSet/>
      <dgm:spPr/>
      <dgm:t>
        <a:bodyPr/>
        <a:lstStyle/>
        <a:p>
          <a:pPr rtl="0" latinLnBrk="1"/>
          <a:endParaRPr lang="en-US" sz="2400" dirty="0"/>
        </a:p>
      </dgm:t>
    </dgm:pt>
    <dgm:pt modelId="{14091C4B-9787-45FA-8574-864CF340DBFE}" type="parTrans" cxnId="{81B48B31-7B54-4313-B5BA-A9916BE7F784}">
      <dgm:prSet/>
      <dgm:spPr/>
      <dgm:t>
        <a:bodyPr/>
        <a:lstStyle/>
        <a:p>
          <a:pPr latinLnBrk="1"/>
          <a:endParaRPr lang="ko-KR" altLang="en-US" sz="2400"/>
        </a:p>
      </dgm:t>
    </dgm:pt>
    <dgm:pt modelId="{9FD523DC-5B48-4061-AC83-0AB940DD6028}" type="sibTrans" cxnId="{81B48B31-7B54-4313-B5BA-A9916BE7F784}">
      <dgm:prSet/>
      <dgm:spPr/>
      <dgm:t>
        <a:bodyPr/>
        <a:lstStyle/>
        <a:p>
          <a:pPr latinLnBrk="1"/>
          <a:endParaRPr lang="ko-KR" altLang="en-US" sz="2400"/>
        </a:p>
      </dgm:t>
    </dgm:pt>
    <dgm:pt modelId="{33F78089-7CCD-4CF4-B780-EC2D1E1BEEF3}">
      <dgm:prSet/>
      <dgm:spPr/>
      <dgm:t>
        <a:bodyPr/>
        <a:lstStyle/>
        <a:p>
          <a:pPr rtl="0" latinLnBrk="1"/>
          <a:endParaRPr lang="en-US" sz="2400" dirty="0"/>
        </a:p>
      </dgm:t>
    </dgm:pt>
    <dgm:pt modelId="{ECB1ECD5-8C3B-4110-8B7F-D26F96D0E2AF}" type="parTrans" cxnId="{91EF7F88-5625-4B4C-982A-CA130886AD19}">
      <dgm:prSet/>
      <dgm:spPr/>
      <dgm:t>
        <a:bodyPr/>
        <a:lstStyle/>
        <a:p>
          <a:pPr latinLnBrk="1"/>
          <a:endParaRPr lang="ko-KR" altLang="en-US" sz="2400"/>
        </a:p>
      </dgm:t>
    </dgm:pt>
    <dgm:pt modelId="{F859949C-D0A5-458E-ABF7-EE9CEFA5A4C9}" type="sibTrans" cxnId="{91EF7F88-5625-4B4C-982A-CA130886AD19}">
      <dgm:prSet/>
      <dgm:spPr/>
      <dgm:t>
        <a:bodyPr/>
        <a:lstStyle/>
        <a:p>
          <a:pPr latinLnBrk="1"/>
          <a:endParaRPr lang="ko-KR" altLang="en-US" sz="2400"/>
        </a:p>
      </dgm:t>
    </dgm:pt>
    <dgm:pt modelId="{9AA750ED-C838-4A0B-AFF2-9911356EEE43}">
      <dgm:prSet/>
      <dgm:spPr/>
      <dgm:t>
        <a:bodyPr/>
        <a:lstStyle/>
        <a:p>
          <a:pPr rtl="0" latinLnBrk="1"/>
          <a:endParaRPr lang="ko-KR" sz="2400" dirty="0"/>
        </a:p>
      </dgm:t>
    </dgm:pt>
    <dgm:pt modelId="{9B38BD24-718D-4631-81F1-692B3E328E4B}" type="parTrans" cxnId="{0D0DE4C6-E9A2-48F6-81C6-956AEBE803CE}">
      <dgm:prSet/>
      <dgm:spPr/>
      <dgm:t>
        <a:bodyPr/>
        <a:lstStyle/>
        <a:p>
          <a:pPr latinLnBrk="1"/>
          <a:endParaRPr lang="ko-KR" altLang="en-US" sz="2400"/>
        </a:p>
      </dgm:t>
    </dgm:pt>
    <dgm:pt modelId="{B50B4F7D-4326-4645-A023-19557B879034}" type="sibTrans" cxnId="{0D0DE4C6-E9A2-48F6-81C6-956AEBE803CE}">
      <dgm:prSet/>
      <dgm:spPr/>
      <dgm:t>
        <a:bodyPr/>
        <a:lstStyle/>
        <a:p>
          <a:pPr latinLnBrk="1"/>
          <a:endParaRPr lang="ko-KR" altLang="en-US" sz="2400"/>
        </a:p>
      </dgm:t>
    </dgm:pt>
    <dgm:pt modelId="{6CB3B43A-C46C-429D-8F83-0F398F2E7EF5}">
      <dgm:prSet/>
      <dgm:spPr/>
      <dgm:t>
        <a:bodyPr/>
        <a:lstStyle/>
        <a:p>
          <a:pPr rtl="0" latinLnBrk="1"/>
          <a:endParaRPr lang="ko-KR" sz="2400" dirty="0"/>
        </a:p>
      </dgm:t>
    </dgm:pt>
    <dgm:pt modelId="{733AF732-3D49-46D0-8981-8BB76B2EC11B}" type="parTrans" cxnId="{AD7D065F-DDF9-4D2C-BDC8-E78AC4D9C0C1}">
      <dgm:prSet/>
      <dgm:spPr/>
      <dgm:t>
        <a:bodyPr/>
        <a:lstStyle/>
        <a:p>
          <a:pPr latinLnBrk="1"/>
          <a:endParaRPr lang="ko-KR" altLang="en-US" sz="2400"/>
        </a:p>
      </dgm:t>
    </dgm:pt>
    <dgm:pt modelId="{12581287-33A2-4093-B78A-EC3767477464}" type="sibTrans" cxnId="{AD7D065F-DDF9-4D2C-BDC8-E78AC4D9C0C1}">
      <dgm:prSet/>
      <dgm:spPr/>
      <dgm:t>
        <a:bodyPr/>
        <a:lstStyle/>
        <a:p>
          <a:pPr latinLnBrk="1"/>
          <a:endParaRPr lang="ko-KR" altLang="en-US" sz="2400"/>
        </a:p>
      </dgm:t>
    </dgm:pt>
    <dgm:pt modelId="{66B5AF53-4E68-4277-9B30-706A3E522CAD}" type="pres">
      <dgm:prSet presAssocID="{5D7E5EEF-49C2-4A8A-96C2-94281EA9C9C2}" presName="compositeShape" presStyleCnt="0">
        <dgm:presLayoutVars>
          <dgm:chMax val="7"/>
          <dgm:dir/>
          <dgm:resizeHandles val="exact"/>
        </dgm:presLayoutVars>
      </dgm:prSet>
      <dgm:spPr/>
    </dgm:pt>
    <dgm:pt modelId="{F2CEC5BE-FFCA-4E75-8364-8EFD9D3F9A7C}" type="pres">
      <dgm:prSet presAssocID="{03F50BC1-291C-4343-B6DA-699F8758CD39}" presName="circ1" presStyleLbl="vennNode1" presStyleIdx="0" presStyleCnt="7"/>
      <dgm:spPr/>
    </dgm:pt>
    <dgm:pt modelId="{9E4D1FB0-606D-4E5D-B026-7D01101812C7}" type="pres">
      <dgm:prSet presAssocID="{03F50BC1-291C-4343-B6DA-699F8758CD3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E80D23A-AC9D-4988-B92E-D6BEDA467001}" type="pres">
      <dgm:prSet presAssocID="{B8E17D6B-CAE1-4B66-80AD-BDD66835BDDB}" presName="circ2" presStyleLbl="vennNode1" presStyleIdx="1" presStyleCnt="7"/>
      <dgm:spPr/>
    </dgm:pt>
    <dgm:pt modelId="{9FAD82A6-DFF6-44D8-9776-082EA1600097}" type="pres">
      <dgm:prSet presAssocID="{B8E17D6B-CAE1-4B66-80AD-BDD66835BDD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8CD4607-206C-40C3-9681-3778439B17E9}" type="pres">
      <dgm:prSet presAssocID="{931CEAA7-7D6A-465F-BCB2-603C9211BC79}" presName="circ3" presStyleLbl="vennNode1" presStyleIdx="2" presStyleCnt="7"/>
      <dgm:spPr/>
    </dgm:pt>
    <dgm:pt modelId="{93F5B4B9-C0C2-4E71-900C-13DB8F059F26}" type="pres">
      <dgm:prSet presAssocID="{931CEAA7-7D6A-465F-BCB2-603C9211BC7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90B0674-0E23-4304-8737-35A8BBA16C13}" type="pres">
      <dgm:prSet presAssocID="{91B57CBB-F643-40D7-9CF1-3DD83283C1C0}" presName="circ4" presStyleLbl="vennNode1" presStyleIdx="3" presStyleCnt="7"/>
      <dgm:spPr/>
    </dgm:pt>
    <dgm:pt modelId="{09855282-26E8-4ECB-AF1A-8B6015943444}" type="pres">
      <dgm:prSet presAssocID="{91B57CBB-F643-40D7-9CF1-3DD83283C1C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B289263-F664-4067-BC1E-3C9F7D4A3D9C}" type="pres">
      <dgm:prSet presAssocID="{0580C940-001D-4F7F-8370-D9F30D9545EE}" presName="circ5" presStyleLbl="vennNode1" presStyleIdx="4" presStyleCnt="7"/>
      <dgm:spPr/>
    </dgm:pt>
    <dgm:pt modelId="{C630A1FB-B793-4F15-BDBA-2A2EAA694A38}" type="pres">
      <dgm:prSet presAssocID="{0580C940-001D-4F7F-8370-D9F30D9545EE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A0549AB-7092-41FD-9D58-D987E3024866}" type="pres">
      <dgm:prSet presAssocID="{84345245-ACEF-476F-8692-35232D100D60}" presName="circ6" presStyleLbl="vennNode1" presStyleIdx="5" presStyleCnt="7"/>
      <dgm:spPr/>
    </dgm:pt>
    <dgm:pt modelId="{66E63CBF-67B9-44A0-B8AA-D911F9EFA440}" type="pres">
      <dgm:prSet presAssocID="{84345245-ACEF-476F-8692-35232D100D60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2AEF01E-7AF5-4AC4-BA08-664E82451071}" type="pres">
      <dgm:prSet presAssocID="{425844FE-716B-4AD3-8DFD-1EB1A07EC858}" presName="circ7" presStyleLbl="vennNode1" presStyleIdx="6" presStyleCnt="7"/>
      <dgm:spPr/>
    </dgm:pt>
    <dgm:pt modelId="{2E6F411B-1A06-47A5-8FBA-104A1C4C1A1D}" type="pres">
      <dgm:prSet presAssocID="{425844FE-716B-4AD3-8DFD-1EB1A07EC858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3197AF5-49CF-4E63-A6E9-8F2137306F45}" type="presOf" srcId="{425844FE-716B-4AD3-8DFD-1EB1A07EC858}" destId="{2E6F411B-1A06-47A5-8FBA-104A1C4C1A1D}" srcOrd="0" destOrd="0" presId="urn:microsoft.com/office/officeart/2005/8/layout/venn1"/>
    <dgm:cxn modelId="{9BC2055E-5AAE-4945-A8B2-5330021AFDF7}" type="presOf" srcId="{931CEAA7-7D6A-465F-BCB2-603C9211BC79}" destId="{93F5B4B9-C0C2-4E71-900C-13DB8F059F26}" srcOrd="0" destOrd="0" presId="urn:microsoft.com/office/officeart/2005/8/layout/venn1"/>
    <dgm:cxn modelId="{AD7D065F-DDF9-4D2C-BDC8-E78AC4D9C0C1}" srcId="{5D7E5EEF-49C2-4A8A-96C2-94281EA9C9C2}" destId="{6CB3B43A-C46C-429D-8F83-0F398F2E7EF5}" srcOrd="10" destOrd="0" parTransId="{733AF732-3D49-46D0-8981-8BB76B2EC11B}" sibTransId="{12581287-33A2-4093-B78A-EC3767477464}"/>
    <dgm:cxn modelId="{640E73A4-EA9B-4D12-BD56-FD8B970D9609}" srcId="{5D7E5EEF-49C2-4A8A-96C2-94281EA9C9C2}" destId="{931CEAA7-7D6A-465F-BCB2-603C9211BC79}" srcOrd="2" destOrd="0" parTransId="{3C4742F9-27C6-4CD7-A948-8338D9359199}" sibTransId="{A3B747A7-5C3A-4DF4-BB3B-C2D1867E8805}"/>
    <dgm:cxn modelId="{0D0DE4C6-E9A2-48F6-81C6-956AEBE803CE}" srcId="{5D7E5EEF-49C2-4A8A-96C2-94281EA9C9C2}" destId="{9AA750ED-C838-4A0B-AFF2-9911356EEE43}" srcOrd="9" destOrd="0" parTransId="{9B38BD24-718D-4631-81F1-692B3E328E4B}" sibTransId="{B50B4F7D-4326-4645-A023-19557B879034}"/>
    <dgm:cxn modelId="{E253CA8D-5ECD-4103-BEB8-A7DD890EA7B7}" srcId="{5D7E5EEF-49C2-4A8A-96C2-94281EA9C9C2}" destId="{0580C940-001D-4F7F-8370-D9F30D9545EE}" srcOrd="4" destOrd="0" parTransId="{8B3962EE-E082-4AE6-8F0C-28CFE15A2170}" sibTransId="{7E1D251F-8B83-40FC-B7D7-7BFB7BF9CE6B}"/>
    <dgm:cxn modelId="{E1678524-9583-4B7A-9402-875BBDB6291C}" srcId="{5D7E5EEF-49C2-4A8A-96C2-94281EA9C9C2}" destId="{03F50BC1-291C-4343-B6DA-699F8758CD39}" srcOrd="0" destOrd="0" parTransId="{468414A4-0FE7-4E2F-BF61-A367375A9205}" sibTransId="{C0632A62-7FF3-4E8A-BB8B-68E5E5DF0ED2}"/>
    <dgm:cxn modelId="{5337E3E1-7C49-4FF9-B749-E31FAF1F8EB3}" type="presOf" srcId="{03F50BC1-291C-4343-B6DA-699F8758CD39}" destId="{9E4D1FB0-606D-4E5D-B026-7D01101812C7}" srcOrd="0" destOrd="0" presId="urn:microsoft.com/office/officeart/2005/8/layout/venn1"/>
    <dgm:cxn modelId="{818AC7CA-C72E-4516-8F8D-44A86CF58426}" type="presOf" srcId="{5D7E5EEF-49C2-4A8A-96C2-94281EA9C9C2}" destId="{66B5AF53-4E68-4277-9B30-706A3E522CAD}" srcOrd="0" destOrd="0" presId="urn:microsoft.com/office/officeart/2005/8/layout/venn1"/>
    <dgm:cxn modelId="{81B48B31-7B54-4313-B5BA-A9916BE7F784}" srcId="{5D7E5EEF-49C2-4A8A-96C2-94281EA9C9C2}" destId="{957277E3-EDF3-4EF8-AF2A-3F50D0D9CAD7}" srcOrd="7" destOrd="0" parTransId="{14091C4B-9787-45FA-8574-864CF340DBFE}" sibTransId="{9FD523DC-5B48-4061-AC83-0AB940DD6028}"/>
    <dgm:cxn modelId="{EB34F1DC-F1B5-485E-872A-E08010B10AAD}" srcId="{5D7E5EEF-49C2-4A8A-96C2-94281EA9C9C2}" destId="{425844FE-716B-4AD3-8DFD-1EB1A07EC858}" srcOrd="6" destOrd="0" parTransId="{F6F8C947-42FE-4F39-83E9-E7CF5B26C805}" sibTransId="{8A552F3A-98B2-4F05-8015-C1F647F197A9}"/>
    <dgm:cxn modelId="{3EDF5523-6BDD-41D8-9640-41C013077E10}" srcId="{5D7E5EEF-49C2-4A8A-96C2-94281EA9C9C2}" destId="{91B57CBB-F643-40D7-9CF1-3DD83283C1C0}" srcOrd="3" destOrd="0" parTransId="{119C5BEA-D779-42E7-885A-38647D158116}" sibTransId="{8EADE73E-106B-48E3-AB0F-159A25E85747}"/>
    <dgm:cxn modelId="{1EBEDD45-861F-4FFA-AFC9-6DB4B3C1DD2C}" type="presOf" srcId="{91B57CBB-F643-40D7-9CF1-3DD83283C1C0}" destId="{09855282-26E8-4ECB-AF1A-8B6015943444}" srcOrd="0" destOrd="0" presId="urn:microsoft.com/office/officeart/2005/8/layout/venn1"/>
    <dgm:cxn modelId="{7040412D-AC41-4084-81D9-FB4479A9CD6E}" type="presOf" srcId="{B8E17D6B-CAE1-4B66-80AD-BDD66835BDDB}" destId="{9FAD82A6-DFF6-44D8-9776-082EA1600097}" srcOrd="0" destOrd="0" presId="urn:microsoft.com/office/officeart/2005/8/layout/venn1"/>
    <dgm:cxn modelId="{91EF7F88-5625-4B4C-982A-CA130886AD19}" srcId="{5D7E5EEF-49C2-4A8A-96C2-94281EA9C9C2}" destId="{33F78089-7CCD-4CF4-B780-EC2D1E1BEEF3}" srcOrd="8" destOrd="0" parTransId="{ECB1ECD5-8C3B-4110-8B7F-D26F96D0E2AF}" sibTransId="{F859949C-D0A5-458E-ABF7-EE9CEFA5A4C9}"/>
    <dgm:cxn modelId="{090A727F-BA40-4B3C-9A41-B3D8B734176E}" srcId="{5D7E5EEF-49C2-4A8A-96C2-94281EA9C9C2}" destId="{84345245-ACEF-476F-8692-35232D100D60}" srcOrd="5" destOrd="0" parTransId="{29A5608F-9986-4CC7-9ECF-C14FAFDE6CAB}" sibTransId="{6A2D4FB0-8496-4E19-95AC-4ADFFB0B50DB}"/>
    <dgm:cxn modelId="{D4BC1D3C-F39D-4363-BAC3-0985B941DC2A}" type="presOf" srcId="{0580C940-001D-4F7F-8370-D9F30D9545EE}" destId="{C630A1FB-B793-4F15-BDBA-2A2EAA694A38}" srcOrd="0" destOrd="0" presId="urn:microsoft.com/office/officeart/2005/8/layout/venn1"/>
    <dgm:cxn modelId="{DF9A4259-26AB-464F-A8A5-9CFB70A56221}" type="presOf" srcId="{84345245-ACEF-476F-8692-35232D100D60}" destId="{66E63CBF-67B9-44A0-B8AA-D911F9EFA440}" srcOrd="0" destOrd="0" presId="urn:microsoft.com/office/officeart/2005/8/layout/venn1"/>
    <dgm:cxn modelId="{CA6DB52F-7A7F-40F2-AF21-CE6E7C572FE4}" srcId="{5D7E5EEF-49C2-4A8A-96C2-94281EA9C9C2}" destId="{B8E17D6B-CAE1-4B66-80AD-BDD66835BDDB}" srcOrd="1" destOrd="0" parTransId="{1055F2F6-6459-48B0-A912-F50B6DC68478}" sibTransId="{7C1D1074-E949-4810-8D75-5FBC510F93C1}"/>
    <dgm:cxn modelId="{87B37219-3E4A-40FE-80A9-391686CFE6A1}" type="presParOf" srcId="{66B5AF53-4E68-4277-9B30-706A3E522CAD}" destId="{F2CEC5BE-FFCA-4E75-8364-8EFD9D3F9A7C}" srcOrd="0" destOrd="0" presId="urn:microsoft.com/office/officeart/2005/8/layout/venn1"/>
    <dgm:cxn modelId="{D52A4E05-0C59-481E-9A41-8DBD81EE11D4}" type="presParOf" srcId="{66B5AF53-4E68-4277-9B30-706A3E522CAD}" destId="{9E4D1FB0-606D-4E5D-B026-7D01101812C7}" srcOrd="1" destOrd="0" presId="urn:microsoft.com/office/officeart/2005/8/layout/venn1"/>
    <dgm:cxn modelId="{8B00FB14-C738-4315-A2C3-17CD697D21BC}" type="presParOf" srcId="{66B5AF53-4E68-4277-9B30-706A3E522CAD}" destId="{8E80D23A-AC9D-4988-B92E-D6BEDA467001}" srcOrd="2" destOrd="0" presId="urn:microsoft.com/office/officeart/2005/8/layout/venn1"/>
    <dgm:cxn modelId="{E1695A38-00B3-4D6A-ADC5-B67863DD59C2}" type="presParOf" srcId="{66B5AF53-4E68-4277-9B30-706A3E522CAD}" destId="{9FAD82A6-DFF6-44D8-9776-082EA1600097}" srcOrd="3" destOrd="0" presId="urn:microsoft.com/office/officeart/2005/8/layout/venn1"/>
    <dgm:cxn modelId="{8F6982BA-B29C-4B1E-8778-B5BFCCC8A45C}" type="presParOf" srcId="{66B5AF53-4E68-4277-9B30-706A3E522CAD}" destId="{98CD4607-206C-40C3-9681-3778439B17E9}" srcOrd="4" destOrd="0" presId="urn:microsoft.com/office/officeart/2005/8/layout/venn1"/>
    <dgm:cxn modelId="{CC448AC9-EB13-4B1D-9A6C-8084AB2B18F1}" type="presParOf" srcId="{66B5AF53-4E68-4277-9B30-706A3E522CAD}" destId="{93F5B4B9-C0C2-4E71-900C-13DB8F059F26}" srcOrd="5" destOrd="0" presId="urn:microsoft.com/office/officeart/2005/8/layout/venn1"/>
    <dgm:cxn modelId="{A2920EF4-309A-43D8-88D7-9AFAD78C7529}" type="presParOf" srcId="{66B5AF53-4E68-4277-9B30-706A3E522CAD}" destId="{590B0674-0E23-4304-8737-35A8BBA16C13}" srcOrd="6" destOrd="0" presId="urn:microsoft.com/office/officeart/2005/8/layout/venn1"/>
    <dgm:cxn modelId="{04994205-45C6-4883-92E8-D7D3C1B38579}" type="presParOf" srcId="{66B5AF53-4E68-4277-9B30-706A3E522CAD}" destId="{09855282-26E8-4ECB-AF1A-8B6015943444}" srcOrd="7" destOrd="0" presId="urn:microsoft.com/office/officeart/2005/8/layout/venn1"/>
    <dgm:cxn modelId="{33021A4E-1671-4F3F-805A-24B380B6766F}" type="presParOf" srcId="{66B5AF53-4E68-4277-9B30-706A3E522CAD}" destId="{7B289263-F664-4067-BC1E-3C9F7D4A3D9C}" srcOrd="8" destOrd="0" presId="urn:microsoft.com/office/officeart/2005/8/layout/venn1"/>
    <dgm:cxn modelId="{17DF1526-7CEA-4CF7-BF4C-312302753BEB}" type="presParOf" srcId="{66B5AF53-4E68-4277-9B30-706A3E522CAD}" destId="{C630A1FB-B793-4F15-BDBA-2A2EAA694A38}" srcOrd="9" destOrd="0" presId="urn:microsoft.com/office/officeart/2005/8/layout/venn1"/>
    <dgm:cxn modelId="{15967F4E-BEE9-45A2-89BF-A3214C91B823}" type="presParOf" srcId="{66B5AF53-4E68-4277-9B30-706A3E522CAD}" destId="{CA0549AB-7092-41FD-9D58-D987E3024866}" srcOrd="10" destOrd="0" presId="urn:microsoft.com/office/officeart/2005/8/layout/venn1"/>
    <dgm:cxn modelId="{0E754E3B-DBA9-4025-844F-58607AA11F04}" type="presParOf" srcId="{66B5AF53-4E68-4277-9B30-706A3E522CAD}" destId="{66E63CBF-67B9-44A0-B8AA-D911F9EFA440}" srcOrd="11" destOrd="0" presId="urn:microsoft.com/office/officeart/2005/8/layout/venn1"/>
    <dgm:cxn modelId="{A0EBFA37-ADFA-4D34-A926-7B34A4EA315E}" type="presParOf" srcId="{66B5AF53-4E68-4277-9B30-706A3E522CAD}" destId="{52AEF01E-7AF5-4AC4-BA08-664E82451071}" srcOrd="12" destOrd="0" presId="urn:microsoft.com/office/officeart/2005/8/layout/venn1"/>
    <dgm:cxn modelId="{0C960939-2571-41D7-8181-9325EB0F22C7}" type="presParOf" srcId="{66B5AF53-4E68-4277-9B30-706A3E522CAD}" destId="{2E6F411B-1A06-47A5-8FBA-104A1C4C1A1D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D674C6-D0DA-4F66-BFBC-36926038090D}" type="doc">
      <dgm:prSet loTypeId="urn:microsoft.com/office/officeart/2005/8/layout/target1" loCatId="relationship" qsTypeId="urn:microsoft.com/office/officeart/2005/8/quickstyle/3d1" qsCatId="3D" csTypeId="urn:microsoft.com/office/officeart/2005/8/colors/colorful4" csCatId="colorful"/>
      <dgm:spPr/>
      <dgm:t>
        <a:bodyPr/>
        <a:lstStyle/>
        <a:p>
          <a:pPr latinLnBrk="1"/>
          <a:endParaRPr lang="ko-KR" altLang="en-US"/>
        </a:p>
      </dgm:t>
    </dgm:pt>
    <dgm:pt modelId="{F80AEE8A-AFB3-4F43-A7BB-E92FB29EDF9C}">
      <dgm:prSet custT="1"/>
      <dgm:spPr/>
      <dgm:t>
        <a:bodyPr/>
        <a:lstStyle/>
        <a:p>
          <a:pPr rtl="0" latinLnBrk="1"/>
          <a:r>
            <a:rPr lang="ko-KR" altLang="en-US" sz="1800" b="1" dirty="0" smtClean="0">
              <a:solidFill>
                <a:srgbClr val="00B050"/>
              </a:solidFill>
            </a:rPr>
            <a:t>① </a:t>
          </a:r>
          <a:r>
            <a:rPr lang="ko-KR" altLang="en-US" sz="1800" b="1" dirty="0" err="1" smtClean="0">
              <a:solidFill>
                <a:srgbClr val="00B050"/>
              </a:solidFill>
            </a:rPr>
            <a:t>산킨코타이</a:t>
          </a:r>
          <a:r>
            <a:rPr lang="ko-KR" altLang="en-US" sz="1800" b="1" dirty="0" smtClean="0">
              <a:solidFill>
                <a:srgbClr val="00B050"/>
              </a:solidFill>
            </a:rPr>
            <a:t> 제도</a:t>
          </a:r>
          <a:endParaRPr lang="ko-KR" altLang="en-US" sz="1800" dirty="0">
            <a:solidFill>
              <a:srgbClr val="00B050"/>
            </a:solidFill>
          </a:endParaRPr>
        </a:p>
      </dgm:t>
    </dgm:pt>
    <dgm:pt modelId="{700CD354-DE27-4365-8E72-18294FBBA833}" type="parTrans" cxnId="{CC92B4B0-143D-49AC-A17A-87C009105BE1}">
      <dgm:prSet/>
      <dgm:spPr/>
      <dgm:t>
        <a:bodyPr/>
        <a:lstStyle/>
        <a:p>
          <a:pPr latinLnBrk="1"/>
          <a:endParaRPr lang="ko-KR" altLang="en-US" sz="1800"/>
        </a:p>
      </dgm:t>
    </dgm:pt>
    <dgm:pt modelId="{9C94A7F3-41B4-4B5B-A9E5-989A2719CE49}" type="sibTrans" cxnId="{CC92B4B0-143D-49AC-A17A-87C009105BE1}">
      <dgm:prSet/>
      <dgm:spPr/>
      <dgm:t>
        <a:bodyPr/>
        <a:lstStyle/>
        <a:p>
          <a:pPr latinLnBrk="1"/>
          <a:endParaRPr lang="ko-KR" altLang="en-US" sz="1800"/>
        </a:p>
      </dgm:t>
    </dgm:pt>
    <dgm:pt modelId="{14710338-ED30-42D8-B199-14D093EEEA3D}">
      <dgm:prSet custT="1"/>
      <dgm:spPr/>
      <dgm:t>
        <a:bodyPr/>
        <a:lstStyle/>
        <a:p>
          <a:pPr rtl="0" latinLnBrk="1"/>
          <a:r>
            <a:rPr lang="ko-KR" altLang="en-US" sz="1800" b="1" dirty="0" smtClean="0">
              <a:solidFill>
                <a:srgbClr val="00B0F0"/>
              </a:solidFill>
            </a:rPr>
            <a:t>② 공역부담제도</a:t>
          </a:r>
          <a:endParaRPr lang="ko-KR" altLang="en-US" sz="1800" dirty="0">
            <a:solidFill>
              <a:srgbClr val="00B0F0"/>
            </a:solidFill>
          </a:endParaRPr>
        </a:p>
      </dgm:t>
    </dgm:pt>
    <dgm:pt modelId="{F4743B4A-CA43-46F5-A0B7-9BDDAFF21FDE}" type="parTrans" cxnId="{636F18E1-6574-44F5-9FCD-84707892BD41}">
      <dgm:prSet/>
      <dgm:spPr/>
      <dgm:t>
        <a:bodyPr/>
        <a:lstStyle/>
        <a:p>
          <a:pPr latinLnBrk="1"/>
          <a:endParaRPr lang="ko-KR" altLang="en-US" sz="1800"/>
        </a:p>
      </dgm:t>
    </dgm:pt>
    <dgm:pt modelId="{523DD7E5-C5CA-4A69-B6CC-C55169D4B38E}" type="sibTrans" cxnId="{636F18E1-6574-44F5-9FCD-84707892BD41}">
      <dgm:prSet/>
      <dgm:spPr/>
      <dgm:t>
        <a:bodyPr/>
        <a:lstStyle/>
        <a:p>
          <a:pPr latinLnBrk="1"/>
          <a:endParaRPr lang="ko-KR" altLang="en-US" sz="1800"/>
        </a:p>
      </dgm:t>
    </dgm:pt>
    <dgm:pt modelId="{B7E97800-730E-4805-ABCA-9CFBD6BD1E48}">
      <dgm:prSet custT="1"/>
      <dgm:spPr/>
      <dgm:t>
        <a:bodyPr/>
        <a:lstStyle/>
        <a:p>
          <a:pPr rtl="0" latinLnBrk="1"/>
          <a:r>
            <a:rPr lang="ko-KR" altLang="en-US" sz="1800" b="1" dirty="0" smtClean="0">
              <a:solidFill>
                <a:srgbClr val="0070C0"/>
              </a:solidFill>
            </a:rPr>
            <a:t>③ </a:t>
          </a:r>
          <a:r>
            <a:rPr lang="ko-KR" altLang="en-US" sz="1800" b="1" dirty="0" err="1" smtClean="0">
              <a:solidFill>
                <a:srgbClr val="0070C0"/>
              </a:solidFill>
            </a:rPr>
            <a:t>일국일성령</a:t>
          </a:r>
          <a:r>
            <a:rPr lang="ko-KR" altLang="en-US" sz="1800" b="1" dirty="0" smtClean="0">
              <a:solidFill>
                <a:srgbClr val="0070C0"/>
              </a:solidFill>
            </a:rPr>
            <a:t> 제도</a:t>
          </a:r>
          <a:endParaRPr lang="ko-KR" altLang="en-US" sz="1800" dirty="0">
            <a:solidFill>
              <a:srgbClr val="0070C0"/>
            </a:solidFill>
          </a:endParaRPr>
        </a:p>
      </dgm:t>
    </dgm:pt>
    <dgm:pt modelId="{1C561B1D-3BAD-405D-933B-5BDBC5F9A93D}" type="parTrans" cxnId="{10050FAB-9A4F-40E0-BAE6-E7E04C965554}">
      <dgm:prSet/>
      <dgm:spPr/>
      <dgm:t>
        <a:bodyPr/>
        <a:lstStyle/>
        <a:p>
          <a:pPr latinLnBrk="1"/>
          <a:endParaRPr lang="ko-KR" altLang="en-US" sz="1800"/>
        </a:p>
      </dgm:t>
    </dgm:pt>
    <dgm:pt modelId="{238F787F-3F73-4AAF-984F-DCE322414FFA}" type="sibTrans" cxnId="{10050FAB-9A4F-40E0-BAE6-E7E04C965554}">
      <dgm:prSet/>
      <dgm:spPr/>
      <dgm:t>
        <a:bodyPr/>
        <a:lstStyle/>
        <a:p>
          <a:pPr latinLnBrk="1"/>
          <a:endParaRPr lang="ko-KR" altLang="en-US" sz="1800"/>
        </a:p>
      </dgm:t>
    </dgm:pt>
    <dgm:pt modelId="{FC698CA2-B67A-40CA-B1E3-B3C02EF7F164}">
      <dgm:prSet custT="1"/>
      <dgm:spPr/>
      <dgm:t>
        <a:bodyPr/>
        <a:lstStyle/>
        <a:p>
          <a:pPr rtl="0" latinLnBrk="1"/>
          <a:r>
            <a:rPr lang="ko-KR" altLang="en-US" sz="1800" b="1" dirty="0" smtClean="0">
              <a:solidFill>
                <a:srgbClr val="7030A0"/>
              </a:solidFill>
            </a:rPr>
            <a:t>④ </a:t>
          </a:r>
          <a:r>
            <a:rPr lang="ko-KR" altLang="en-US" sz="1800" b="1" dirty="0" err="1" smtClean="0">
              <a:solidFill>
                <a:srgbClr val="7030A0"/>
              </a:solidFill>
            </a:rPr>
            <a:t>가신고소의</a:t>
          </a:r>
          <a:r>
            <a:rPr lang="ko-KR" altLang="en-US" sz="1800" b="1" dirty="0" smtClean="0">
              <a:solidFill>
                <a:srgbClr val="7030A0"/>
              </a:solidFill>
            </a:rPr>
            <a:t> 관례 제도</a:t>
          </a:r>
          <a:endParaRPr lang="ko-KR" altLang="en-US" sz="1800" dirty="0">
            <a:solidFill>
              <a:srgbClr val="7030A0"/>
            </a:solidFill>
          </a:endParaRPr>
        </a:p>
      </dgm:t>
    </dgm:pt>
    <dgm:pt modelId="{0BE07E0F-5FA0-41F5-ADE0-656E79C97BCF}" type="parTrans" cxnId="{4B0F834C-F741-4310-9D84-3692FD52B426}">
      <dgm:prSet/>
      <dgm:spPr/>
      <dgm:t>
        <a:bodyPr/>
        <a:lstStyle/>
        <a:p>
          <a:pPr latinLnBrk="1"/>
          <a:endParaRPr lang="ko-KR" altLang="en-US" sz="1800"/>
        </a:p>
      </dgm:t>
    </dgm:pt>
    <dgm:pt modelId="{C341DB5B-2710-4F7E-AD97-8BC9C257426E}" type="sibTrans" cxnId="{4B0F834C-F741-4310-9D84-3692FD52B426}">
      <dgm:prSet/>
      <dgm:spPr/>
      <dgm:t>
        <a:bodyPr/>
        <a:lstStyle/>
        <a:p>
          <a:pPr latinLnBrk="1"/>
          <a:endParaRPr lang="ko-KR" altLang="en-US" sz="1800"/>
        </a:p>
      </dgm:t>
    </dgm:pt>
    <dgm:pt modelId="{C2162ECD-4949-4612-A9BF-201B07BED117}">
      <dgm:prSet custT="1"/>
      <dgm:spPr/>
      <dgm:t>
        <a:bodyPr/>
        <a:lstStyle/>
        <a:p>
          <a:pPr rtl="0" latinLnBrk="1"/>
          <a:endParaRPr lang="ko-KR" altLang="en-US" sz="1800" dirty="0"/>
        </a:p>
      </dgm:t>
    </dgm:pt>
    <dgm:pt modelId="{D3110413-F8FE-4680-98AE-1B2386E526C6}" type="parTrans" cxnId="{10A67FA7-62BB-4A01-931F-55E24A3325C3}">
      <dgm:prSet/>
      <dgm:spPr/>
      <dgm:t>
        <a:bodyPr/>
        <a:lstStyle/>
        <a:p>
          <a:pPr latinLnBrk="1"/>
          <a:endParaRPr lang="ko-KR" altLang="en-US" sz="1800"/>
        </a:p>
      </dgm:t>
    </dgm:pt>
    <dgm:pt modelId="{1B37FFCD-704C-4793-8B3E-37819B3ADF3D}" type="sibTrans" cxnId="{10A67FA7-62BB-4A01-931F-55E24A3325C3}">
      <dgm:prSet/>
      <dgm:spPr/>
      <dgm:t>
        <a:bodyPr/>
        <a:lstStyle/>
        <a:p>
          <a:pPr latinLnBrk="1"/>
          <a:endParaRPr lang="ko-KR" altLang="en-US" sz="1800"/>
        </a:p>
      </dgm:t>
    </dgm:pt>
    <dgm:pt modelId="{24A07FB0-7797-4584-9B9E-72A086A5D12B}">
      <dgm:prSet/>
      <dgm:spPr/>
      <dgm:t>
        <a:bodyPr/>
        <a:lstStyle/>
        <a:p>
          <a:pPr rtl="0" latinLnBrk="1"/>
          <a:endParaRPr lang="ko-KR" sz="1800" dirty="0"/>
        </a:p>
      </dgm:t>
    </dgm:pt>
    <dgm:pt modelId="{679C1911-5083-41A9-83B6-1C29EE0A300B}" type="parTrans" cxnId="{719744AD-A908-4ED2-BACE-05847F31A41B}">
      <dgm:prSet/>
      <dgm:spPr/>
      <dgm:t>
        <a:bodyPr/>
        <a:lstStyle/>
        <a:p>
          <a:pPr latinLnBrk="1"/>
          <a:endParaRPr lang="ko-KR" altLang="en-US" sz="1800"/>
        </a:p>
      </dgm:t>
    </dgm:pt>
    <dgm:pt modelId="{E376CC0F-7662-4E46-861F-68C486E00D9D}" type="sibTrans" cxnId="{719744AD-A908-4ED2-BACE-05847F31A41B}">
      <dgm:prSet/>
      <dgm:spPr/>
      <dgm:t>
        <a:bodyPr/>
        <a:lstStyle/>
        <a:p>
          <a:pPr latinLnBrk="1"/>
          <a:endParaRPr lang="ko-KR" altLang="en-US" sz="1800"/>
        </a:p>
      </dgm:t>
    </dgm:pt>
    <dgm:pt modelId="{49CCFA06-86CA-403D-9CCD-09562224E6B6}" type="pres">
      <dgm:prSet presAssocID="{A7D674C6-D0DA-4F66-BFBC-36926038090D}" presName="composite" presStyleCnt="0">
        <dgm:presLayoutVars>
          <dgm:chMax val="5"/>
          <dgm:dir/>
          <dgm:resizeHandles val="exact"/>
        </dgm:presLayoutVars>
      </dgm:prSet>
      <dgm:spPr/>
    </dgm:pt>
    <dgm:pt modelId="{6E64FF43-FFED-44EE-B450-6CF269258348}" type="pres">
      <dgm:prSet presAssocID="{F80AEE8A-AFB3-4F43-A7BB-E92FB29EDF9C}" presName="circle1" presStyleLbl="lnNode1" presStyleIdx="0" presStyleCnt="5"/>
      <dgm:spPr/>
    </dgm:pt>
    <dgm:pt modelId="{608E1221-5702-40AB-88AA-212878260773}" type="pres">
      <dgm:prSet presAssocID="{F80AEE8A-AFB3-4F43-A7BB-E92FB29EDF9C}" presName="text1" presStyleLbl="revTx" presStyleIdx="0" presStyleCnt="5">
        <dgm:presLayoutVars>
          <dgm:bulletEnabled val="1"/>
        </dgm:presLayoutVars>
      </dgm:prSet>
      <dgm:spPr/>
    </dgm:pt>
    <dgm:pt modelId="{41B6F0F0-4989-4DDA-A054-8521B45D478E}" type="pres">
      <dgm:prSet presAssocID="{F80AEE8A-AFB3-4F43-A7BB-E92FB29EDF9C}" presName="line1" presStyleLbl="callout" presStyleIdx="0" presStyleCnt="10"/>
      <dgm:spPr/>
    </dgm:pt>
    <dgm:pt modelId="{79C09DB3-1A0B-4F9C-873D-9D11A62373A1}" type="pres">
      <dgm:prSet presAssocID="{F80AEE8A-AFB3-4F43-A7BB-E92FB29EDF9C}" presName="d1" presStyleLbl="callout" presStyleIdx="1" presStyleCnt="10"/>
      <dgm:spPr/>
    </dgm:pt>
    <dgm:pt modelId="{FC5AD130-1F29-459F-AFAC-477791A73EB9}" type="pres">
      <dgm:prSet presAssocID="{14710338-ED30-42D8-B199-14D093EEEA3D}" presName="circle2" presStyleLbl="lnNode1" presStyleIdx="1" presStyleCnt="5"/>
      <dgm:spPr/>
    </dgm:pt>
    <dgm:pt modelId="{659464B5-6EA8-434F-BFAD-D16417D50B48}" type="pres">
      <dgm:prSet presAssocID="{14710338-ED30-42D8-B199-14D093EEEA3D}" presName="text2" presStyleLbl="revTx" presStyleIdx="1" presStyleCnt="5">
        <dgm:presLayoutVars>
          <dgm:bulletEnabled val="1"/>
        </dgm:presLayoutVars>
      </dgm:prSet>
      <dgm:spPr/>
    </dgm:pt>
    <dgm:pt modelId="{0435DAF9-C26D-47BE-9F44-1357D5AD5620}" type="pres">
      <dgm:prSet presAssocID="{14710338-ED30-42D8-B199-14D093EEEA3D}" presName="line2" presStyleLbl="callout" presStyleIdx="2" presStyleCnt="10"/>
      <dgm:spPr/>
    </dgm:pt>
    <dgm:pt modelId="{AF6A4100-E2EC-472B-BFFA-751E1F1D7ABA}" type="pres">
      <dgm:prSet presAssocID="{14710338-ED30-42D8-B199-14D093EEEA3D}" presName="d2" presStyleLbl="callout" presStyleIdx="3" presStyleCnt="10"/>
      <dgm:spPr/>
    </dgm:pt>
    <dgm:pt modelId="{8239E3E1-9977-4778-891F-2A988F0ADB3A}" type="pres">
      <dgm:prSet presAssocID="{B7E97800-730E-4805-ABCA-9CFBD6BD1E48}" presName="circle3" presStyleLbl="lnNode1" presStyleIdx="2" presStyleCnt="5"/>
      <dgm:spPr/>
    </dgm:pt>
    <dgm:pt modelId="{89D2CC08-2121-42F4-AF2D-A03FB6DF04C2}" type="pres">
      <dgm:prSet presAssocID="{B7E97800-730E-4805-ABCA-9CFBD6BD1E48}" presName="text3" presStyleLbl="revTx" presStyleIdx="2" presStyleCnt="5">
        <dgm:presLayoutVars>
          <dgm:bulletEnabled val="1"/>
        </dgm:presLayoutVars>
      </dgm:prSet>
      <dgm:spPr/>
    </dgm:pt>
    <dgm:pt modelId="{0F9D515C-9B36-41D9-809A-42ADB319D137}" type="pres">
      <dgm:prSet presAssocID="{B7E97800-730E-4805-ABCA-9CFBD6BD1E48}" presName="line3" presStyleLbl="callout" presStyleIdx="4" presStyleCnt="10"/>
      <dgm:spPr/>
    </dgm:pt>
    <dgm:pt modelId="{486EB926-ED15-4A5D-BF28-6590C53963D0}" type="pres">
      <dgm:prSet presAssocID="{B7E97800-730E-4805-ABCA-9CFBD6BD1E48}" presName="d3" presStyleLbl="callout" presStyleIdx="5" presStyleCnt="10"/>
      <dgm:spPr/>
    </dgm:pt>
    <dgm:pt modelId="{D4C89C26-5DED-4ADA-B8C3-1FD2834C4083}" type="pres">
      <dgm:prSet presAssocID="{FC698CA2-B67A-40CA-B1E3-B3C02EF7F164}" presName="circle4" presStyleLbl="lnNode1" presStyleIdx="3" presStyleCnt="5"/>
      <dgm:spPr/>
    </dgm:pt>
    <dgm:pt modelId="{2E1FB471-401C-413B-926D-2517019A2D9D}" type="pres">
      <dgm:prSet presAssocID="{FC698CA2-B67A-40CA-B1E3-B3C02EF7F164}" presName="text4" presStyleLbl="revTx" presStyleIdx="3" presStyleCnt="5">
        <dgm:presLayoutVars>
          <dgm:bulletEnabled val="1"/>
        </dgm:presLayoutVars>
      </dgm:prSet>
      <dgm:spPr/>
    </dgm:pt>
    <dgm:pt modelId="{8012081F-F1F9-4074-87B5-25BD0C9AC09B}" type="pres">
      <dgm:prSet presAssocID="{FC698CA2-B67A-40CA-B1E3-B3C02EF7F164}" presName="line4" presStyleLbl="callout" presStyleIdx="6" presStyleCnt="10"/>
      <dgm:spPr/>
    </dgm:pt>
    <dgm:pt modelId="{DC18A5D6-D6A9-4ECE-9E7F-86E968D7ADD9}" type="pres">
      <dgm:prSet presAssocID="{FC698CA2-B67A-40CA-B1E3-B3C02EF7F164}" presName="d4" presStyleLbl="callout" presStyleIdx="7" presStyleCnt="10"/>
      <dgm:spPr/>
    </dgm:pt>
    <dgm:pt modelId="{818EAE3A-55B8-4068-BC99-6B5764D104BD}" type="pres">
      <dgm:prSet presAssocID="{C2162ECD-4949-4612-A9BF-201B07BED117}" presName="circle5" presStyleLbl="lnNode1" presStyleIdx="4" presStyleCnt="5"/>
      <dgm:spPr/>
    </dgm:pt>
    <dgm:pt modelId="{652EB571-EDFE-4A08-B8AC-14573172332F}" type="pres">
      <dgm:prSet presAssocID="{C2162ECD-4949-4612-A9BF-201B07BED117}" presName="text5" presStyleLbl="revTx" presStyleIdx="4" presStyleCnt="5">
        <dgm:presLayoutVars>
          <dgm:bulletEnabled val="1"/>
        </dgm:presLayoutVars>
      </dgm:prSet>
      <dgm:spPr/>
    </dgm:pt>
    <dgm:pt modelId="{E34FA727-AD18-4D05-9CA9-30B8C317E62E}" type="pres">
      <dgm:prSet presAssocID="{C2162ECD-4949-4612-A9BF-201B07BED117}" presName="line5" presStyleLbl="callout" presStyleIdx="8" presStyleCnt="10"/>
      <dgm:spPr/>
    </dgm:pt>
    <dgm:pt modelId="{89A5D600-273C-4F29-947C-0D121C58E47A}" type="pres">
      <dgm:prSet presAssocID="{C2162ECD-4949-4612-A9BF-201B07BED117}" presName="d5" presStyleLbl="callout" presStyleIdx="9" presStyleCnt="10"/>
      <dgm:spPr/>
    </dgm:pt>
  </dgm:ptLst>
  <dgm:cxnLst>
    <dgm:cxn modelId="{0FAE2575-2ADF-472A-B1CB-87F9126D939B}" type="presOf" srcId="{A7D674C6-D0DA-4F66-BFBC-36926038090D}" destId="{49CCFA06-86CA-403D-9CCD-09562224E6B6}" srcOrd="0" destOrd="0" presId="urn:microsoft.com/office/officeart/2005/8/layout/target1"/>
    <dgm:cxn modelId="{10A67FA7-62BB-4A01-931F-55E24A3325C3}" srcId="{A7D674C6-D0DA-4F66-BFBC-36926038090D}" destId="{C2162ECD-4949-4612-A9BF-201B07BED117}" srcOrd="4" destOrd="0" parTransId="{D3110413-F8FE-4680-98AE-1B2386E526C6}" sibTransId="{1B37FFCD-704C-4793-8B3E-37819B3ADF3D}"/>
    <dgm:cxn modelId="{719744AD-A908-4ED2-BACE-05847F31A41B}" srcId="{A7D674C6-D0DA-4F66-BFBC-36926038090D}" destId="{24A07FB0-7797-4584-9B9E-72A086A5D12B}" srcOrd="5" destOrd="0" parTransId="{679C1911-5083-41A9-83B6-1C29EE0A300B}" sibTransId="{E376CC0F-7662-4E46-861F-68C486E00D9D}"/>
    <dgm:cxn modelId="{10050FAB-9A4F-40E0-BAE6-E7E04C965554}" srcId="{A7D674C6-D0DA-4F66-BFBC-36926038090D}" destId="{B7E97800-730E-4805-ABCA-9CFBD6BD1E48}" srcOrd="2" destOrd="0" parTransId="{1C561B1D-3BAD-405D-933B-5BDBC5F9A93D}" sibTransId="{238F787F-3F73-4AAF-984F-DCE322414FFA}"/>
    <dgm:cxn modelId="{69FCB65E-EE02-4856-82F4-8838DE790765}" type="presOf" srcId="{FC698CA2-B67A-40CA-B1E3-B3C02EF7F164}" destId="{2E1FB471-401C-413B-926D-2517019A2D9D}" srcOrd="0" destOrd="0" presId="urn:microsoft.com/office/officeart/2005/8/layout/target1"/>
    <dgm:cxn modelId="{2BB97EBC-7F56-4A7E-BEC2-15B75A63E68E}" type="presOf" srcId="{14710338-ED30-42D8-B199-14D093EEEA3D}" destId="{659464B5-6EA8-434F-BFAD-D16417D50B48}" srcOrd="0" destOrd="0" presId="urn:microsoft.com/office/officeart/2005/8/layout/target1"/>
    <dgm:cxn modelId="{59130279-5842-4CC8-8EE9-CB9E90ADB911}" type="presOf" srcId="{B7E97800-730E-4805-ABCA-9CFBD6BD1E48}" destId="{89D2CC08-2121-42F4-AF2D-A03FB6DF04C2}" srcOrd="0" destOrd="0" presId="urn:microsoft.com/office/officeart/2005/8/layout/target1"/>
    <dgm:cxn modelId="{4B0F834C-F741-4310-9D84-3692FD52B426}" srcId="{A7D674C6-D0DA-4F66-BFBC-36926038090D}" destId="{FC698CA2-B67A-40CA-B1E3-B3C02EF7F164}" srcOrd="3" destOrd="0" parTransId="{0BE07E0F-5FA0-41F5-ADE0-656E79C97BCF}" sibTransId="{C341DB5B-2710-4F7E-AD97-8BC9C257426E}"/>
    <dgm:cxn modelId="{636F18E1-6574-44F5-9FCD-84707892BD41}" srcId="{A7D674C6-D0DA-4F66-BFBC-36926038090D}" destId="{14710338-ED30-42D8-B199-14D093EEEA3D}" srcOrd="1" destOrd="0" parTransId="{F4743B4A-CA43-46F5-A0B7-9BDDAFF21FDE}" sibTransId="{523DD7E5-C5CA-4A69-B6CC-C55169D4B38E}"/>
    <dgm:cxn modelId="{02AED477-4151-451A-B919-FF75B411E9AE}" type="presOf" srcId="{F80AEE8A-AFB3-4F43-A7BB-E92FB29EDF9C}" destId="{608E1221-5702-40AB-88AA-212878260773}" srcOrd="0" destOrd="0" presId="urn:microsoft.com/office/officeart/2005/8/layout/target1"/>
    <dgm:cxn modelId="{6DC5B44C-6DF7-4022-A053-F90595692AAE}" type="presOf" srcId="{C2162ECD-4949-4612-A9BF-201B07BED117}" destId="{652EB571-EDFE-4A08-B8AC-14573172332F}" srcOrd="0" destOrd="0" presId="urn:microsoft.com/office/officeart/2005/8/layout/target1"/>
    <dgm:cxn modelId="{CC92B4B0-143D-49AC-A17A-87C009105BE1}" srcId="{A7D674C6-D0DA-4F66-BFBC-36926038090D}" destId="{F80AEE8A-AFB3-4F43-A7BB-E92FB29EDF9C}" srcOrd="0" destOrd="0" parTransId="{700CD354-DE27-4365-8E72-18294FBBA833}" sibTransId="{9C94A7F3-41B4-4B5B-A9E5-989A2719CE49}"/>
    <dgm:cxn modelId="{E8F67BC8-F906-4A3E-9F71-DEF9271131D1}" type="presParOf" srcId="{49CCFA06-86CA-403D-9CCD-09562224E6B6}" destId="{6E64FF43-FFED-44EE-B450-6CF269258348}" srcOrd="0" destOrd="0" presId="urn:microsoft.com/office/officeart/2005/8/layout/target1"/>
    <dgm:cxn modelId="{D674E4A4-2855-4909-B7B7-93B67FF98EFB}" type="presParOf" srcId="{49CCFA06-86CA-403D-9CCD-09562224E6B6}" destId="{608E1221-5702-40AB-88AA-212878260773}" srcOrd="1" destOrd="0" presId="urn:microsoft.com/office/officeart/2005/8/layout/target1"/>
    <dgm:cxn modelId="{386DA9D6-66B3-4285-8BFB-91762BC312D9}" type="presParOf" srcId="{49CCFA06-86CA-403D-9CCD-09562224E6B6}" destId="{41B6F0F0-4989-4DDA-A054-8521B45D478E}" srcOrd="2" destOrd="0" presId="urn:microsoft.com/office/officeart/2005/8/layout/target1"/>
    <dgm:cxn modelId="{75D7150E-1B71-400C-B08D-A24D15B56524}" type="presParOf" srcId="{49CCFA06-86CA-403D-9CCD-09562224E6B6}" destId="{79C09DB3-1A0B-4F9C-873D-9D11A62373A1}" srcOrd="3" destOrd="0" presId="urn:microsoft.com/office/officeart/2005/8/layout/target1"/>
    <dgm:cxn modelId="{292BD1EA-043F-4D93-A47B-8EA8D925B544}" type="presParOf" srcId="{49CCFA06-86CA-403D-9CCD-09562224E6B6}" destId="{FC5AD130-1F29-459F-AFAC-477791A73EB9}" srcOrd="4" destOrd="0" presId="urn:microsoft.com/office/officeart/2005/8/layout/target1"/>
    <dgm:cxn modelId="{3FE699EC-2C65-4D59-A81C-9D015D873A28}" type="presParOf" srcId="{49CCFA06-86CA-403D-9CCD-09562224E6B6}" destId="{659464B5-6EA8-434F-BFAD-D16417D50B48}" srcOrd="5" destOrd="0" presId="urn:microsoft.com/office/officeart/2005/8/layout/target1"/>
    <dgm:cxn modelId="{27C5E500-BC5B-4B15-9FE3-DD6901ECBE04}" type="presParOf" srcId="{49CCFA06-86CA-403D-9CCD-09562224E6B6}" destId="{0435DAF9-C26D-47BE-9F44-1357D5AD5620}" srcOrd="6" destOrd="0" presId="urn:microsoft.com/office/officeart/2005/8/layout/target1"/>
    <dgm:cxn modelId="{7E166F20-BB92-44AD-AD45-A76277EDEA26}" type="presParOf" srcId="{49CCFA06-86CA-403D-9CCD-09562224E6B6}" destId="{AF6A4100-E2EC-472B-BFFA-751E1F1D7ABA}" srcOrd="7" destOrd="0" presId="urn:microsoft.com/office/officeart/2005/8/layout/target1"/>
    <dgm:cxn modelId="{8308EAFE-3A4F-4E2D-97FC-D4FCBC737ADA}" type="presParOf" srcId="{49CCFA06-86CA-403D-9CCD-09562224E6B6}" destId="{8239E3E1-9977-4778-891F-2A988F0ADB3A}" srcOrd="8" destOrd="0" presId="urn:microsoft.com/office/officeart/2005/8/layout/target1"/>
    <dgm:cxn modelId="{0E636EEE-137E-4B1C-A8E5-AEC712494F77}" type="presParOf" srcId="{49CCFA06-86CA-403D-9CCD-09562224E6B6}" destId="{89D2CC08-2121-42F4-AF2D-A03FB6DF04C2}" srcOrd="9" destOrd="0" presId="urn:microsoft.com/office/officeart/2005/8/layout/target1"/>
    <dgm:cxn modelId="{5B99C243-4584-45D1-831E-9BCA05B32B75}" type="presParOf" srcId="{49CCFA06-86CA-403D-9CCD-09562224E6B6}" destId="{0F9D515C-9B36-41D9-809A-42ADB319D137}" srcOrd="10" destOrd="0" presId="urn:microsoft.com/office/officeart/2005/8/layout/target1"/>
    <dgm:cxn modelId="{D03FC85E-274E-4612-9CE1-5EAA45C53580}" type="presParOf" srcId="{49CCFA06-86CA-403D-9CCD-09562224E6B6}" destId="{486EB926-ED15-4A5D-BF28-6590C53963D0}" srcOrd="11" destOrd="0" presId="urn:microsoft.com/office/officeart/2005/8/layout/target1"/>
    <dgm:cxn modelId="{C2486B6E-9220-45F8-9C34-29DBCC076DBD}" type="presParOf" srcId="{49CCFA06-86CA-403D-9CCD-09562224E6B6}" destId="{D4C89C26-5DED-4ADA-B8C3-1FD2834C4083}" srcOrd="12" destOrd="0" presId="urn:microsoft.com/office/officeart/2005/8/layout/target1"/>
    <dgm:cxn modelId="{24F759F1-DBF2-46B1-AD08-CC46CADC6D4D}" type="presParOf" srcId="{49CCFA06-86CA-403D-9CCD-09562224E6B6}" destId="{2E1FB471-401C-413B-926D-2517019A2D9D}" srcOrd="13" destOrd="0" presId="urn:microsoft.com/office/officeart/2005/8/layout/target1"/>
    <dgm:cxn modelId="{D9263E64-8D5A-4A29-BC65-20B33C3A7CBE}" type="presParOf" srcId="{49CCFA06-86CA-403D-9CCD-09562224E6B6}" destId="{8012081F-F1F9-4074-87B5-25BD0C9AC09B}" srcOrd="14" destOrd="0" presId="urn:microsoft.com/office/officeart/2005/8/layout/target1"/>
    <dgm:cxn modelId="{DD2C8EE2-DDB9-475D-AA28-2730BB2FBDC8}" type="presParOf" srcId="{49CCFA06-86CA-403D-9CCD-09562224E6B6}" destId="{DC18A5D6-D6A9-4ECE-9E7F-86E968D7ADD9}" srcOrd="15" destOrd="0" presId="urn:microsoft.com/office/officeart/2005/8/layout/target1"/>
    <dgm:cxn modelId="{6E988EF9-F033-4147-B71D-6532BBF9563D}" type="presParOf" srcId="{49CCFA06-86CA-403D-9CCD-09562224E6B6}" destId="{818EAE3A-55B8-4068-BC99-6B5764D104BD}" srcOrd="16" destOrd="0" presId="urn:microsoft.com/office/officeart/2005/8/layout/target1"/>
    <dgm:cxn modelId="{985A0D15-8375-4B59-89FA-ACECEC628457}" type="presParOf" srcId="{49CCFA06-86CA-403D-9CCD-09562224E6B6}" destId="{652EB571-EDFE-4A08-B8AC-14573172332F}" srcOrd="17" destOrd="0" presId="urn:microsoft.com/office/officeart/2005/8/layout/target1"/>
    <dgm:cxn modelId="{3E11BC96-ECA1-4AAF-A2DB-5F489DB77735}" type="presParOf" srcId="{49CCFA06-86CA-403D-9CCD-09562224E6B6}" destId="{E34FA727-AD18-4D05-9CA9-30B8C317E62E}" srcOrd="18" destOrd="0" presId="urn:microsoft.com/office/officeart/2005/8/layout/target1"/>
    <dgm:cxn modelId="{FCBFED01-910E-4091-B0A9-A563FA55C794}" type="presParOf" srcId="{49CCFA06-86CA-403D-9CCD-09562224E6B6}" destId="{89A5D600-273C-4F29-947C-0D121C58E47A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75B012-B15A-48A9-AFBC-B1B9F780A09D}">
      <dsp:nvSpPr>
        <dsp:cNvPr id="0" name=""/>
        <dsp:cNvSpPr/>
      </dsp:nvSpPr>
      <dsp:spPr>
        <a:xfrm>
          <a:off x="0" y="28603"/>
          <a:ext cx="8153400" cy="8319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2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1.</a:t>
          </a:r>
          <a:r>
            <a:rPr lang="ko-KR" altLang="en-US" sz="3200" b="1" kern="1200" cap="none" spc="0" dirty="0" err="1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근세의시작</a:t>
          </a:r>
          <a:endParaRPr lang="en-US" altLang="ko-KR" sz="3200" b="1" kern="1200" cap="none" spc="0" dirty="0" smtClean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713878" y="28603"/>
        <a:ext cx="6439521" cy="831986"/>
      </dsp:txXfrm>
    </dsp:sp>
    <dsp:sp modelId="{FBDBD2FA-9F82-4F77-8534-2C81D09EA992}">
      <dsp:nvSpPr>
        <dsp:cNvPr id="0" name=""/>
        <dsp:cNvSpPr/>
      </dsp:nvSpPr>
      <dsp:spPr>
        <a:xfrm>
          <a:off x="83198" y="83198"/>
          <a:ext cx="1630680" cy="6655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980179-1DFA-455F-B05A-E2C9E774DCB7}">
      <dsp:nvSpPr>
        <dsp:cNvPr id="0" name=""/>
        <dsp:cNvSpPr/>
      </dsp:nvSpPr>
      <dsp:spPr>
        <a:xfrm>
          <a:off x="0" y="915185"/>
          <a:ext cx="8153400" cy="831986"/>
        </a:xfrm>
        <a:prstGeom prst="roundRect">
          <a:avLst>
            <a:gd name="adj" fmla="val 10000"/>
          </a:avLst>
        </a:prstGeom>
        <a:solidFill>
          <a:schemeClr val="accent4">
            <a:hueOff val="1871245"/>
            <a:satOff val="-10347"/>
            <a:lumOff val="-882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2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2. </a:t>
          </a:r>
          <a:r>
            <a:rPr lang="ko-KR" altLang="en-US" sz="32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근세시대의 사회 경제적 변용</a:t>
          </a:r>
          <a:endParaRPr lang="ko-KR" altLang="en-US" sz="32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713878" y="915185"/>
        <a:ext cx="6439521" cy="831986"/>
      </dsp:txXfrm>
    </dsp:sp>
    <dsp:sp modelId="{271F9284-1D60-420B-9435-AC4988E9218B}">
      <dsp:nvSpPr>
        <dsp:cNvPr id="0" name=""/>
        <dsp:cNvSpPr/>
      </dsp:nvSpPr>
      <dsp:spPr>
        <a:xfrm>
          <a:off x="83198" y="998383"/>
          <a:ext cx="1630680" cy="6655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A739EF-22D7-4E90-A981-C55DFFB88B13}">
      <dsp:nvSpPr>
        <dsp:cNvPr id="0" name=""/>
        <dsp:cNvSpPr/>
      </dsp:nvSpPr>
      <dsp:spPr>
        <a:xfrm>
          <a:off x="0" y="1830370"/>
          <a:ext cx="8153400" cy="831986"/>
        </a:xfrm>
        <a:prstGeom prst="roundRect">
          <a:avLst>
            <a:gd name="adj" fmla="val 10000"/>
          </a:avLst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2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3. </a:t>
          </a:r>
          <a:r>
            <a:rPr lang="ko-KR" altLang="en-US" sz="32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근세시대의 문화와 후기 정신세계</a:t>
          </a:r>
          <a:endParaRPr lang="ko-KR" altLang="en-US" sz="32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713878" y="1830370"/>
        <a:ext cx="6439521" cy="831986"/>
      </dsp:txXfrm>
    </dsp:sp>
    <dsp:sp modelId="{8784285D-10CA-4D30-B919-3A4721CF845D}">
      <dsp:nvSpPr>
        <dsp:cNvPr id="0" name=""/>
        <dsp:cNvSpPr/>
      </dsp:nvSpPr>
      <dsp:spPr>
        <a:xfrm>
          <a:off x="83198" y="1913568"/>
          <a:ext cx="1630680" cy="6655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670F1A-A9A7-4EA5-A607-749F68FB5315}">
      <dsp:nvSpPr>
        <dsp:cNvPr id="0" name=""/>
        <dsp:cNvSpPr/>
      </dsp:nvSpPr>
      <dsp:spPr>
        <a:xfrm>
          <a:off x="0" y="2745555"/>
          <a:ext cx="8153400" cy="831986"/>
        </a:xfrm>
        <a:prstGeom prst="roundRect">
          <a:avLst>
            <a:gd name="adj" fmla="val 10000"/>
          </a:avLst>
        </a:prstGeom>
        <a:solidFill>
          <a:schemeClr val="accent4">
            <a:hueOff val="5613734"/>
            <a:satOff val="-31040"/>
            <a:lumOff val="-2647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200" b="1" kern="1200" cap="none" spc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4. </a:t>
          </a:r>
          <a:r>
            <a:rPr lang="ko-KR" altLang="en-US" sz="3200" b="1" kern="1200" cap="none" spc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도쿠가와 체제의 전복</a:t>
          </a:r>
          <a:endParaRPr lang="ko-KR" altLang="en-US" sz="32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713878" y="2745555"/>
        <a:ext cx="6439521" cy="831986"/>
      </dsp:txXfrm>
    </dsp:sp>
    <dsp:sp modelId="{BC2E6C61-A452-42A3-9F33-29814788690F}">
      <dsp:nvSpPr>
        <dsp:cNvPr id="0" name=""/>
        <dsp:cNvSpPr/>
      </dsp:nvSpPr>
      <dsp:spPr>
        <a:xfrm>
          <a:off x="83198" y="2828753"/>
          <a:ext cx="1630680" cy="6655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0864073-BD37-4804-960B-4EFE3B97B6CA}">
      <dsp:nvSpPr>
        <dsp:cNvPr id="0" name=""/>
        <dsp:cNvSpPr/>
      </dsp:nvSpPr>
      <dsp:spPr>
        <a:xfrm>
          <a:off x="0" y="3663813"/>
          <a:ext cx="8153400" cy="831986"/>
        </a:xfrm>
        <a:prstGeom prst="roundRect">
          <a:avLst>
            <a:gd name="adj" fmla="val 10000"/>
          </a:avLst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2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 5. </a:t>
          </a:r>
          <a:r>
            <a:rPr lang="ko-KR" altLang="en-US" sz="32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결론 및 참고 자료</a:t>
          </a:r>
          <a:endParaRPr lang="ko-KR" altLang="en-US" sz="32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713878" y="3663813"/>
        <a:ext cx="6439521" cy="831986"/>
      </dsp:txXfrm>
    </dsp:sp>
    <dsp:sp modelId="{8660B7BF-2D80-4987-BF13-770AD8EB5853}">
      <dsp:nvSpPr>
        <dsp:cNvPr id="0" name=""/>
        <dsp:cNvSpPr/>
      </dsp:nvSpPr>
      <dsp:spPr>
        <a:xfrm>
          <a:off x="83198" y="3743938"/>
          <a:ext cx="1630680" cy="6655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A2531C-1987-4A4D-806B-E6A3EE380540}">
      <dsp:nvSpPr>
        <dsp:cNvPr id="0" name=""/>
        <dsp:cNvSpPr/>
      </dsp:nvSpPr>
      <dsp:spPr>
        <a:xfrm>
          <a:off x="291464" y="0"/>
          <a:ext cx="3303270" cy="4572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77A65-5310-4F0F-B4FC-2D2CB9A74786}">
      <dsp:nvSpPr>
        <dsp:cNvPr id="0" name=""/>
        <dsp:cNvSpPr/>
      </dsp:nvSpPr>
      <dsp:spPr>
        <a:xfrm>
          <a:off x="1138" y="1371599"/>
          <a:ext cx="685398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400" b="1" kern="1200" dirty="0" smtClean="0">
              <a:solidFill>
                <a:srgbClr val="002060"/>
              </a:solidFill>
            </a:rPr>
            <a:t>이 시기의 국제 관계는 흔히 </a:t>
          </a:r>
          <a:r>
            <a:rPr lang="ko-KR" sz="1400" b="1" kern="1200" dirty="0" err="1" smtClean="0">
              <a:solidFill>
                <a:srgbClr val="002060"/>
              </a:solidFill>
            </a:rPr>
            <a:t>고립또는</a:t>
          </a:r>
          <a:r>
            <a:rPr lang="ko-KR" sz="1400" b="1" kern="1200" dirty="0" smtClean="0">
              <a:solidFill>
                <a:srgbClr val="002060"/>
              </a:solidFill>
            </a:rPr>
            <a:t> 쇄국 이라는 단어로 요약된다</a:t>
          </a:r>
          <a:endParaRPr lang="en-US" sz="1400" b="1" kern="1200" dirty="0">
            <a:solidFill>
              <a:srgbClr val="002060"/>
            </a:solidFill>
          </a:endParaRPr>
        </a:p>
      </dsp:txBody>
      <dsp:txXfrm>
        <a:off x="1138" y="1371599"/>
        <a:ext cx="685398" cy="1828800"/>
      </dsp:txXfrm>
    </dsp:sp>
    <dsp:sp modelId="{34606A73-989D-4EDC-B2E3-B470F30BAC4B}">
      <dsp:nvSpPr>
        <dsp:cNvPr id="0" name=""/>
        <dsp:cNvSpPr/>
      </dsp:nvSpPr>
      <dsp:spPr>
        <a:xfrm>
          <a:off x="800769" y="1371599"/>
          <a:ext cx="685398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400" b="1" kern="1200" dirty="0" smtClean="0">
              <a:solidFill>
                <a:srgbClr val="002060"/>
              </a:solidFill>
            </a:rPr>
            <a:t>에도 초기 조선과의 국교 회복을 시도</a:t>
          </a:r>
          <a:endParaRPr lang="en-US" sz="1400" b="1" kern="1200" dirty="0">
            <a:solidFill>
              <a:srgbClr val="002060"/>
            </a:solidFill>
          </a:endParaRPr>
        </a:p>
      </dsp:txBody>
      <dsp:txXfrm>
        <a:off x="800769" y="1371599"/>
        <a:ext cx="685398" cy="1828800"/>
      </dsp:txXfrm>
    </dsp:sp>
    <dsp:sp modelId="{2B18EFFB-3DDD-4F0A-BFEC-BBC9A26EC2E2}">
      <dsp:nvSpPr>
        <dsp:cNvPr id="0" name=""/>
        <dsp:cNvSpPr/>
      </dsp:nvSpPr>
      <dsp:spPr>
        <a:xfrm>
          <a:off x="1600400" y="1371599"/>
          <a:ext cx="685398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400" b="1" kern="1200" dirty="0" smtClean="0">
              <a:solidFill>
                <a:srgbClr val="002060"/>
              </a:solidFill>
            </a:rPr>
            <a:t>명과 정식으로 국교는 </a:t>
          </a:r>
          <a:r>
            <a:rPr lang="ko-KR" sz="1400" b="1" kern="1200" dirty="0" err="1" smtClean="0">
              <a:solidFill>
                <a:srgbClr val="002060"/>
              </a:solidFill>
            </a:rPr>
            <a:t>이루어지</a:t>
          </a:r>
          <a:r>
            <a:rPr lang="ko-KR" sz="1400" b="1" kern="1200" dirty="0" smtClean="0">
              <a:solidFill>
                <a:srgbClr val="002060"/>
              </a:solidFill>
            </a:rPr>
            <a:t> 않았다</a:t>
          </a:r>
          <a:r>
            <a:rPr lang="en-US" sz="1400" b="1" kern="1200" dirty="0" smtClean="0">
              <a:solidFill>
                <a:srgbClr val="002060"/>
              </a:solidFill>
            </a:rPr>
            <a:t>.</a:t>
          </a:r>
          <a:endParaRPr lang="ko-KR" sz="1400" b="1" kern="1200" dirty="0">
            <a:solidFill>
              <a:srgbClr val="002060"/>
            </a:solidFill>
          </a:endParaRPr>
        </a:p>
      </dsp:txBody>
      <dsp:txXfrm>
        <a:off x="1600400" y="1371599"/>
        <a:ext cx="685398" cy="1828800"/>
      </dsp:txXfrm>
    </dsp:sp>
    <dsp:sp modelId="{420590BF-642E-44E2-AF03-09E3A31D112E}">
      <dsp:nvSpPr>
        <dsp:cNvPr id="0" name=""/>
        <dsp:cNvSpPr/>
      </dsp:nvSpPr>
      <dsp:spPr>
        <a:xfrm>
          <a:off x="2400032" y="1371599"/>
          <a:ext cx="685398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400" b="1" kern="1200" dirty="0" smtClean="0">
              <a:solidFill>
                <a:srgbClr val="002060"/>
              </a:solidFill>
            </a:rPr>
            <a:t>청으로 바뀐 뒤에도 동일</a:t>
          </a:r>
          <a:endParaRPr lang="en-US" sz="1400" b="1" kern="1200" dirty="0">
            <a:solidFill>
              <a:srgbClr val="002060"/>
            </a:solidFill>
          </a:endParaRPr>
        </a:p>
      </dsp:txBody>
      <dsp:txXfrm>
        <a:off x="2400032" y="1371599"/>
        <a:ext cx="685398" cy="1828800"/>
      </dsp:txXfrm>
    </dsp:sp>
    <dsp:sp modelId="{94E1F663-3BDE-4C48-9883-5C6F62B0084D}">
      <dsp:nvSpPr>
        <dsp:cNvPr id="0" name=""/>
        <dsp:cNvSpPr/>
      </dsp:nvSpPr>
      <dsp:spPr>
        <a:xfrm>
          <a:off x="3199663" y="1371599"/>
          <a:ext cx="685398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400" b="1" kern="1200" dirty="0" smtClean="0">
              <a:solidFill>
                <a:srgbClr val="002060"/>
              </a:solidFill>
            </a:rPr>
            <a:t>하지만 </a:t>
          </a:r>
          <a:r>
            <a:rPr lang="ko-KR" sz="1400" b="1" kern="1200" dirty="0" err="1" smtClean="0">
              <a:solidFill>
                <a:srgbClr val="002060"/>
              </a:solidFill>
            </a:rPr>
            <a:t>히라토</a:t>
          </a:r>
          <a:r>
            <a:rPr lang="en-US" sz="1400" b="1" kern="1200" dirty="0" smtClean="0">
              <a:solidFill>
                <a:srgbClr val="002060"/>
              </a:solidFill>
            </a:rPr>
            <a:t>,</a:t>
          </a:r>
          <a:r>
            <a:rPr lang="ko-KR" sz="1400" b="1" kern="1200" dirty="0" smtClean="0">
              <a:solidFill>
                <a:srgbClr val="002060"/>
              </a:solidFill>
            </a:rPr>
            <a:t> </a:t>
          </a:r>
          <a:r>
            <a:rPr lang="ko-KR" sz="1400" b="1" kern="1200" dirty="0" err="1" smtClean="0">
              <a:solidFill>
                <a:srgbClr val="002060"/>
              </a:solidFill>
            </a:rPr>
            <a:t>나가사키에서</a:t>
          </a:r>
          <a:r>
            <a:rPr lang="ko-KR" sz="1400" b="1" kern="1200" dirty="0" smtClean="0">
              <a:solidFill>
                <a:srgbClr val="002060"/>
              </a:solidFill>
            </a:rPr>
            <a:t> 상인을 통한 중국과의 무역이 있었다</a:t>
          </a:r>
          <a:r>
            <a:rPr lang="en-US" sz="1400" b="1" kern="1200" dirty="0" smtClean="0">
              <a:solidFill>
                <a:srgbClr val="002060"/>
              </a:solidFill>
            </a:rPr>
            <a:t>.</a:t>
          </a:r>
          <a:endParaRPr lang="ko-KR" sz="1400" b="1" kern="1200" dirty="0">
            <a:solidFill>
              <a:srgbClr val="002060"/>
            </a:solidFill>
          </a:endParaRPr>
        </a:p>
      </dsp:txBody>
      <dsp:txXfrm>
        <a:off x="3199663" y="1371599"/>
        <a:ext cx="685398" cy="18288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5E991E-54E7-4B12-9A2D-5687022FF8DE}">
      <dsp:nvSpPr>
        <dsp:cNvPr id="0" name=""/>
        <dsp:cNvSpPr/>
      </dsp:nvSpPr>
      <dsp:spPr>
        <a:xfrm>
          <a:off x="1896" y="1255"/>
          <a:ext cx="3882271" cy="731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1) 17</a:t>
          </a:r>
          <a:r>
            <a:rPr lang="ko-KR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세기의 급속한 발전</a:t>
          </a:r>
          <a:endParaRPr lang="en-US" sz="32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206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896" y="1255"/>
        <a:ext cx="3882271" cy="731118"/>
      </dsp:txXfrm>
    </dsp:sp>
    <dsp:sp modelId="{DAF51FF0-27F1-470D-BB29-E52AAAB44220}">
      <dsp:nvSpPr>
        <dsp:cNvPr id="0" name=""/>
        <dsp:cNvSpPr/>
      </dsp:nvSpPr>
      <dsp:spPr>
        <a:xfrm>
          <a:off x="1896" y="768929"/>
          <a:ext cx="3882407" cy="731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6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에도시대가</a:t>
          </a:r>
          <a:r>
            <a:rPr lang="ko-KR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되어 전란이 없는 평화가 지속되자 농업이 발</a:t>
          </a:r>
          <a:r>
            <a:rPr lang="ko-KR" alt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달</a:t>
          </a:r>
          <a:r>
            <a:rPr lang="ko-KR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하게 되었다</a:t>
          </a:r>
          <a:r>
            <a:rPr 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.</a:t>
          </a:r>
          <a:endParaRPr lang="ko-KR" sz="1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896" y="768929"/>
        <a:ext cx="3882407" cy="731118"/>
      </dsp:txXfrm>
    </dsp:sp>
    <dsp:sp modelId="{3A85FFC2-0D28-4DF9-BBC9-ED74CBE7CD98}">
      <dsp:nvSpPr>
        <dsp:cNvPr id="0" name=""/>
        <dsp:cNvSpPr/>
      </dsp:nvSpPr>
      <dsp:spPr>
        <a:xfrm>
          <a:off x="1896" y="1536603"/>
          <a:ext cx="3882407" cy="731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농민은 황무지를 개간하여 전답을 넓히고</a:t>
          </a:r>
          <a:r>
            <a:rPr 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, </a:t>
          </a:r>
          <a:r>
            <a:rPr lang="ko-KR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농구를 개량</a:t>
          </a:r>
          <a:r>
            <a:rPr 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, </a:t>
          </a:r>
          <a:r>
            <a:rPr lang="ko-KR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재배작물 종류의 다양화</a:t>
          </a:r>
          <a:r>
            <a:rPr 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,</a:t>
          </a:r>
          <a:r>
            <a:rPr lang="ko-KR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각지의 특산물을 상인에게 팔아 부농이 되는 자도 있었음</a:t>
          </a:r>
          <a:r>
            <a:rPr 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.</a:t>
          </a:r>
          <a:endParaRPr lang="ko-KR" sz="1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896" y="1536603"/>
        <a:ext cx="3882407" cy="731118"/>
      </dsp:txXfrm>
    </dsp:sp>
    <dsp:sp modelId="{6C05B179-351C-418D-8AF2-E20616EA8F59}">
      <dsp:nvSpPr>
        <dsp:cNvPr id="0" name=""/>
        <dsp:cNvSpPr/>
      </dsp:nvSpPr>
      <dsp:spPr>
        <a:xfrm>
          <a:off x="1896" y="2304277"/>
          <a:ext cx="3882407" cy="731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더불어 수공업도 발달</a:t>
          </a:r>
          <a:r>
            <a:rPr 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.</a:t>
          </a:r>
          <a:endParaRPr lang="ko-KR" sz="1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896" y="2304277"/>
        <a:ext cx="3882407" cy="731118"/>
      </dsp:txXfrm>
    </dsp:sp>
    <dsp:sp modelId="{DCC645D7-69C3-4704-89CD-CA21229A1E17}">
      <dsp:nvSpPr>
        <dsp:cNvPr id="0" name=""/>
        <dsp:cNvSpPr/>
      </dsp:nvSpPr>
      <dsp:spPr>
        <a:xfrm>
          <a:off x="1896" y="3071952"/>
          <a:ext cx="3882407" cy="731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산업의 발달</a:t>
          </a:r>
          <a:r>
            <a:rPr 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,</a:t>
          </a:r>
          <a:r>
            <a:rPr lang="ko-KR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ko-KR" sz="16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산킨코타이의</a:t>
          </a:r>
          <a:r>
            <a:rPr lang="ko-KR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영향으로 도로교통이 발달</a:t>
          </a:r>
          <a:r>
            <a:rPr 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.</a:t>
          </a:r>
          <a:endParaRPr lang="ko-KR" sz="1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896" y="3071952"/>
        <a:ext cx="3882407" cy="731118"/>
      </dsp:txXfrm>
    </dsp:sp>
    <dsp:sp modelId="{125B42E5-7C5C-4D21-9560-D08641D9D8AA}">
      <dsp:nvSpPr>
        <dsp:cNvPr id="0" name=""/>
        <dsp:cNvSpPr/>
      </dsp:nvSpPr>
      <dsp:spPr>
        <a:xfrm>
          <a:off x="1896" y="3839626"/>
          <a:ext cx="3882407" cy="731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대량의 물자를 수송할 때 배를 이용하게 되어 항로도 발달</a:t>
          </a:r>
          <a:r>
            <a:rPr lang="en-US" sz="16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.</a:t>
          </a:r>
          <a:endParaRPr lang="ko-KR" sz="16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896" y="3839626"/>
        <a:ext cx="3882407" cy="73111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C625E1-733A-47E3-96C5-6C8515440C5B}">
      <dsp:nvSpPr>
        <dsp:cNvPr id="0" name=""/>
        <dsp:cNvSpPr/>
      </dsp:nvSpPr>
      <dsp:spPr>
        <a:xfrm>
          <a:off x="1896" y="2009"/>
          <a:ext cx="3855942" cy="8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2) </a:t>
          </a:r>
          <a:r>
            <a:rPr lang="ko-KR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불황과 활황의 수수께기</a:t>
          </a:r>
          <a:endParaRPr lang="en-US" sz="32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70C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896" y="2009"/>
        <a:ext cx="3855942" cy="878458"/>
      </dsp:txXfrm>
    </dsp:sp>
    <dsp:sp modelId="{85A053D7-DB4A-4766-8A84-D6A7E545A9A4}">
      <dsp:nvSpPr>
        <dsp:cNvPr id="0" name=""/>
        <dsp:cNvSpPr/>
      </dsp:nvSpPr>
      <dsp:spPr>
        <a:xfrm>
          <a:off x="1896" y="924390"/>
          <a:ext cx="3882407" cy="8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17</a:t>
          </a:r>
          <a:r>
            <a:rPr lang="ko-KR" sz="23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세기  급속한 발전에 이은 경제적</a:t>
          </a:r>
          <a:r>
            <a:rPr lang="en-US" sz="23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,</a:t>
          </a:r>
          <a:r>
            <a:rPr lang="ko-KR" sz="23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사회적 상황 </a:t>
          </a:r>
          <a:r>
            <a:rPr lang="en-US" sz="23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-&gt;</a:t>
          </a:r>
          <a:r>
            <a:rPr lang="ko-KR" sz="23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불</a:t>
          </a:r>
          <a:r>
            <a:rPr lang="ko-KR" altLang="en-US" sz="23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황</a:t>
          </a:r>
          <a:r>
            <a:rPr lang="ko-KR" sz="23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과 활황이 공존함</a:t>
          </a:r>
          <a:endParaRPr lang="en-US" sz="23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896" y="924390"/>
        <a:ext cx="3882407" cy="878458"/>
      </dsp:txXfrm>
    </dsp:sp>
    <dsp:sp modelId="{F722B1B5-65DA-4843-BDD0-083D435FAD44}">
      <dsp:nvSpPr>
        <dsp:cNvPr id="0" name=""/>
        <dsp:cNvSpPr/>
      </dsp:nvSpPr>
      <dsp:spPr>
        <a:xfrm>
          <a:off x="1896" y="1846770"/>
          <a:ext cx="3882407" cy="8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3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-</a:t>
          </a:r>
          <a:r>
            <a:rPr lang="ko-KR" sz="23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계층</a:t>
          </a:r>
          <a:r>
            <a:rPr lang="en-US" sz="23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&amp;</a:t>
          </a:r>
          <a:r>
            <a:rPr lang="ko-KR" sz="23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지역에 따라</a:t>
          </a:r>
          <a:r>
            <a:rPr lang="en-US" sz="23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,</a:t>
          </a:r>
          <a:r>
            <a:rPr lang="ko-KR" sz="23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같은 계층 내에서 조차 자원이 불균등하게 분배됨</a:t>
          </a:r>
          <a:endParaRPr lang="en-US" sz="23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896" y="1846770"/>
        <a:ext cx="3882407" cy="878458"/>
      </dsp:txXfrm>
    </dsp:sp>
    <dsp:sp modelId="{E7DE9C34-BAFA-4585-B0A8-D2B2D05903B8}">
      <dsp:nvSpPr>
        <dsp:cNvPr id="0" name=""/>
        <dsp:cNvSpPr/>
      </dsp:nvSpPr>
      <dsp:spPr>
        <a:xfrm>
          <a:off x="1896" y="2769151"/>
          <a:ext cx="3882407" cy="8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3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-</a:t>
          </a:r>
          <a:r>
            <a:rPr lang="ko-KR" sz="23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도쿠가와</a:t>
          </a:r>
          <a:r>
            <a:rPr lang="ko-KR" sz="23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경제가 범 아시아적</a:t>
          </a:r>
          <a:r>
            <a:rPr lang="en-US" sz="23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, </a:t>
          </a:r>
          <a:r>
            <a:rPr lang="ko-KR" sz="23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전 지구적 </a:t>
          </a:r>
          <a:r>
            <a:rPr lang="ko-KR" sz="23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교역망에</a:t>
          </a:r>
          <a:r>
            <a:rPr lang="ko-KR" sz="23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비교적 제한적으로 편입되어 있음</a:t>
          </a:r>
          <a:endParaRPr lang="en-US" sz="23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896" y="2769151"/>
        <a:ext cx="3882407" cy="878458"/>
      </dsp:txXfrm>
    </dsp:sp>
    <dsp:sp modelId="{1117C807-7848-40A2-B1CA-7330F5C0546E}">
      <dsp:nvSpPr>
        <dsp:cNvPr id="0" name=""/>
        <dsp:cNvSpPr/>
      </dsp:nvSpPr>
      <dsp:spPr>
        <a:xfrm>
          <a:off x="1896" y="3691532"/>
          <a:ext cx="3882407" cy="8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3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-</a:t>
          </a:r>
          <a:r>
            <a:rPr lang="ko-KR" sz="23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대도시는 쇠퇴</a:t>
          </a:r>
          <a:r>
            <a:rPr lang="en-US" sz="23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, </a:t>
          </a:r>
          <a:r>
            <a:rPr lang="ko-KR" sz="23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소도시는 번창</a:t>
          </a:r>
          <a:endParaRPr lang="en-US" sz="23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896" y="3691532"/>
        <a:ext cx="3882407" cy="87845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3678F4-17C9-46A4-9CA6-06ED89C90336}">
      <dsp:nvSpPr>
        <dsp:cNvPr id="0" name=""/>
        <dsp:cNvSpPr/>
      </dsp:nvSpPr>
      <dsp:spPr>
        <a:xfrm>
          <a:off x="0" y="0"/>
          <a:ext cx="3886200" cy="1137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hlinkClick xmlns:r="http://schemas.openxmlformats.org/officeDocument/2006/relationships" r:id="rId1"/>
            </a:rPr>
            <a:t>1. </a:t>
          </a:r>
          <a:r>
            <a:rPr lang="ko-KR" sz="2700" kern="1200" dirty="0" smtClean="0">
              <a:hlinkClick xmlns:r="http://schemas.openxmlformats.org/officeDocument/2006/relationships" r:id="rId1"/>
            </a:rPr>
            <a:t>게이죠</a:t>
          </a:r>
          <a:r>
            <a:rPr lang="en-US" sz="2700" kern="1200" dirty="0" smtClean="0">
              <a:hlinkClick xmlns:r="http://schemas.openxmlformats.org/officeDocument/2006/relationships" r:id="rId1"/>
            </a:rPr>
            <a:t>(</a:t>
          </a:r>
          <a:r>
            <a:rPr lang="ko-KR" sz="2700" kern="1200" dirty="0" smtClean="0">
              <a:hlinkClick xmlns:r="http://schemas.openxmlformats.org/officeDocument/2006/relationships" r:id="rId1"/>
            </a:rPr>
            <a:t>慶長</a:t>
          </a:r>
          <a:r>
            <a:rPr lang="en-US" sz="2700" kern="1200" dirty="0" smtClean="0">
              <a:hlinkClick xmlns:r="http://schemas.openxmlformats.org/officeDocument/2006/relationships" r:id="rId1"/>
            </a:rPr>
            <a:t>).</a:t>
          </a:r>
          <a:r>
            <a:rPr lang="ko-KR" sz="2700" kern="1200" dirty="0" err="1" smtClean="0">
              <a:hlinkClick xmlns:r="http://schemas.openxmlformats.org/officeDocument/2006/relationships" r:id="rId1"/>
            </a:rPr>
            <a:t>간에이</a:t>
          </a:r>
          <a:r>
            <a:rPr lang="en-US" sz="2700" kern="1200" dirty="0" smtClean="0">
              <a:hlinkClick xmlns:r="http://schemas.openxmlformats.org/officeDocument/2006/relationships" r:id="rId1"/>
            </a:rPr>
            <a:t>(</a:t>
          </a:r>
          <a:r>
            <a:rPr lang="ko-KR" sz="2700" kern="1200" dirty="0" smtClean="0">
              <a:hlinkClick xmlns:r="http://schemas.openxmlformats.org/officeDocument/2006/relationships" r:id="rId1"/>
            </a:rPr>
            <a:t>寬永</a:t>
          </a:r>
          <a:r>
            <a:rPr lang="en-US" sz="2700" kern="1200" dirty="0" smtClean="0">
              <a:hlinkClick xmlns:r="http://schemas.openxmlformats.org/officeDocument/2006/relationships" r:id="rId1"/>
            </a:rPr>
            <a:t>)</a:t>
          </a:r>
          <a:r>
            <a:rPr lang="ko-KR" sz="2700" kern="1200" dirty="0" smtClean="0">
              <a:hlinkClick xmlns:r="http://schemas.openxmlformats.org/officeDocument/2006/relationships" r:id="rId1"/>
            </a:rPr>
            <a:t>문화</a:t>
          </a:r>
          <a:endParaRPr lang="en-US" sz="2700" kern="1200" dirty="0"/>
        </a:p>
      </dsp:txBody>
      <dsp:txXfrm>
        <a:off x="0" y="0"/>
        <a:ext cx="3886200" cy="1137240"/>
      </dsp:txXfrm>
    </dsp:sp>
    <dsp:sp modelId="{AD5B7D3B-DA60-4499-9E2E-28DC22B64518}">
      <dsp:nvSpPr>
        <dsp:cNvPr id="0" name=""/>
        <dsp:cNvSpPr/>
      </dsp:nvSpPr>
      <dsp:spPr>
        <a:xfrm>
          <a:off x="0" y="1222080"/>
          <a:ext cx="3886200" cy="1137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2.</a:t>
          </a:r>
          <a:r>
            <a:rPr lang="ko-KR" sz="2700" kern="1200" dirty="0" err="1" smtClean="0"/>
            <a:t>겐로쿠</a:t>
          </a:r>
          <a:r>
            <a:rPr lang="en-US" sz="2700" kern="1200" dirty="0" smtClean="0"/>
            <a:t>(</a:t>
          </a:r>
          <a:r>
            <a:rPr lang="ko-KR" sz="2700" kern="1200" dirty="0" err="1" smtClean="0"/>
            <a:t>元禄</a:t>
          </a:r>
          <a:r>
            <a:rPr lang="en-US" sz="2700" kern="1200" dirty="0" smtClean="0"/>
            <a:t>)= </a:t>
          </a:r>
          <a:r>
            <a:rPr lang="ko-KR" altLang="en-US" sz="2700" kern="1200" dirty="0" err="1" smtClean="0"/>
            <a:t>쵸오닌</a:t>
          </a:r>
          <a:r>
            <a:rPr lang="en-US" altLang="ko-KR" sz="2700" kern="1200" dirty="0" smtClean="0"/>
            <a:t>(</a:t>
          </a:r>
          <a:r>
            <a:rPr lang="ko-KR" altLang="en-US" sz="2700" kern="1200" dirty="0" smtClean="0"/>
            <a:t>町人</a:t>
          </a:r>
          <a:r>
            <a:rPr lang="en-US" altLang="ko-KR" sz="2700" kern="1200" dirty="0" smtClean="0"/>
            <a:t>)</a:t>
          </a:r>
          <a:r>
            <a:rPr lang="ko-KR" sz="2700" kern="1200" dirty="0" smtClean="0"/>
            <a:t>문화</a:t>
          </a:r>
          <a:endParaRPr lang="ko-KR" sz="2700" kern="1200" dirty="0"/>
        </a:p>
      </dsp:txBody>
      <dsp:txXfrm>
        <a:off x="0" y="1222080"/>
        <a:ext cx="3886200" cy="1137240"/>
      </dsp:txXfrm>
    </dsp:sp>
    <dsp:sp modelId="{9D3CD35F-6DEB-450E-9BBC-921182686196}">
      <dsp:nvSpPr>
        <dsp:cNvPr id="0" name=""/>
        <dsp:cNvSpPr/>
      </dsp:nvSpPr>
      <dsp:spPr>
        <a:xfrm>
          <a:off x="0" y="2437079"/>
          <a:ext cx="3886200" cy="1137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3. </a:t>
          </a:r>
          <a:r>
            <a:rPr lang="ko-KR" sz="2700" b="1" kern="1200" dirty="0" err="1" smtClean="0"/>
            <a:t>가세이</a:t>
          </a:r>
          <a:r>
            <a:rPr lang="ko-KR" sz="2700" b="1" kern="1200" dirty="0" smtClean="0"/>
            <a:t> 문화</a:t>
          </a:r>
          <a:endParaRPr lang="ko-KR" sz="2700" kern="1200" dirty="0"/>
        </a:p>
      </dsp:txBody>
      <dsp:txXfrm>
        <a:off x="0" y="2437079"/>
        <a:ext cx="3886200" cy="113724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D217C0-5F70-4E82-8A87-193DFC3746AE}">
      <dsp:nvSpPr>
        <dsp:cNvPr id="0" name=""/>
        <dsp:cNvSpPr/>
      </dsp:nvSpPr>
      <dsp:spPr>
        <a:xfrm>
          <a:off x="0" y="694162"/>
          <a:ext cx="3886200" cy="679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1. </a:t>
          </a:r>
          <a:r>
            <a:rPr lang="ko-KR" sz="2700" b="1" kern="1200" dirty="0" err="1" smtClean="0"/>
            <a:t>도쿠가와</a:t>
          </a:r>
          <a:r>
            <a:rPr lang="ko-KR" sz="2700" b="1" kern="1200" dirty="0" smtClean="0"/>
            <a:t> 정권의 이데올로기적 기반</a:t>
          </a:r>
          <a:endParaRPr lang="ko-KR" sz="2700" kern="1200" dirty="0"/>
        </a:p>
      </dsp:txBody>
      <dsp:txXfrm>
        <a:off x="0" y="694162"/>
        <a:ext cx="3886200" cy="679184"/>
      </dsp:txXfrm>
    </dsp:sp>
    <dsp:sp modelId="{C7EFBA1C-90B8-4EA6-9613-D98E8468444F}">
      <dsp:nvSpPr>
        <dsp:cNvPr id="0" name=""/>
        <dsp:cNvSpPr/>
      </dsp:nvSpPr>
      <dsp:spPr>
        <a:xfrm>
          <a:off x="0" y="1451107"/>
          <a:ext cx="3886200" cy="679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2. </a:t>
          </a:r>
          <a:r>
            <a:rPr lang="ko-KR" sz="2700" kern="1200" dirty="0" smtClean="0"/>
            <a:t>문화적 다양성 모순</a:t>
          </a:r>
          <a:endParaRPr lang="ko-KR" sz="2700" kern="1200" dirty="0"/>
        </a:p>
      </dsp:txBody>
      <dsp:txXfrm>
        <a:off x="0" y="1451107"/>
        <a:ext cx="3886200" cy="679184"/>
      </dsp:txXfrm>
    </dsp:sp>
    <dsp:sp modelId="{61784AB3-C09F-41A6-9669-B91AAE6786CB}">
      <dsp:nvSpPr>
        <dsp:cNvPr id="0" name=""/>
        <dsp:cNvSpPr/>
      </dsp:nvSpPr>
      <dsp:spPr>
        <a:xfrm>
          <a:off x="0" y="2208052"/>
          <a:ext cx="3886200" cy="679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3. </a:t>
          </a:r>
          <a:r>
            <a:rPr lang="ko-KR" sz="2700" b="1" kern="1200" dirty="0" smtClean="0"/>
            <a:t>개혁</a:t>
          </a:r>
          <a:r>
            <a:rPr lang="en-US" sz="2700" b="1" kern="1200" dirty="0" smtClean="0"/>
            <a:t>, </a:t>
          </a:r>
          <a:r>
            <a:rPr lang="ko-KR" sz="2700" b="1" kern="1200" dirty="0" smtClean="0"/>
            <a:t>비판</a:t>
          </a:r>
          <a:r>
            <a:rPr lang="en-US" sz="2700" b="1" kern="1200" dirty="0" smtClean="0"/>
            <a:t>, </a:t>
          </a:r>
          <a:r>
            <a:rPr lang="ko-KR" sz="2700" b="1" kern="1200" dirty="0" smtClean="0"/>
            <a:t>반정사상</a:t>
          </a:r>
          <a:r>
            <a:rPr lang="ko-KR" sz="2700" kern="1200" dirty="0" smtClean="0"/>
            <a:t> </a:t>
          </a:r>
          <a:endParaRPr lang="ko-KR" sz="2700" kern="1200" dirty="0"/>
        </a:p>
      </dsp:txBody>
      <dsp:txXfrm>
        <a:off x="0" y="2208052"/>
        <a:ext cx="3886200" cy="679184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490D8F-0EE4-42E8-9B91-8CA9C3BBEF3F}">
      <dsp:nvSpPr>
        <dsp:cNvPr id="0" name=""/>
        <dsp:cNvSpPr/>
      </dsp:nvSpPr>
      <dsp:spPr>
        <a:xfrm>
          <a:off x="0" y="59315"/>
          <a:ext cx="3886200" cy="8445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1) </a:t>
          </a:r>
          <a:r>
            <a:rPr lang="ko-KR" sz="3200" kern="1200" dirty="0" err="1" smtClean="0"/>
            <a:t>도쿠가와</a:t>
          </a:r>
          <a:r>
            <a:rPr lang="ko-KR" sz="3200" kern="1200" dirty="0" smtClean="0"/>
            <a:t> 체제의 정치개혁</a:t>
          </a:r>
          <a:endParaRPr lang="en-US" sz="3200" kern="1200" dirty="0"/>
        </a:p>
      </dsp:txBody>
      <dsp:txXfrm>
        <a:off x="0" y="59315"/>
        <a:ext cx="3886200" cy="844593"/>
      </dsp:txXfrm>
    </dsp:sp>
    <dsp:sp modelId="{0949F51D-50D4-4AB7-ABE2-A1323AA843C1}">
      <dsp:nvSpPr>
        <dsp:cNvPr id="0" name=""/>
        <dsp:cNvSpPr/>
      </dsp:nvSpPr>
      <dsp:spPr>
        <a:xfrm>
          <a:off x="0" y="961509"/>
          <a:ext cx="3886200" cy="844593"/>
        </a:xfrm>
        <a:prstGeom prst="roundRect">
          <a:avLst/>
        </a:prstGeom>
        <a:solidFill>
          <a:schemeClr val="accent4">
            <a:hueOff val="1871245"/>
            <a:satOff val="-10347"/>
            <a:lumOff val="-882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/>
            <a:t>상품경제의 발전함에 따라 정부와 번의 지출이 증가하여 재정이 </a:t>
          </a:r>
          <a:r>
            <a:rPr lang="ko-KR" sz="2000" kern="1200" dirty="0" err="1" smtClean="0"/>
            <a:t>궁핍해져감</a:t>
          </a:r>
          <a:endParaRPr lang="en-US" sz="2000" kern="1200" dirty="0"/>
        </a:p>
      </dsp:txBody>
      <dsp:txXfrm>
        <a:off x="0" y="961509"/>
        <a:ext cx="3886200" cy="844593"/>
      </dsp:txXfrm>
    </dsp:sp>
    <dsp:sp modelId="{BB34DEBC-65A2-4F37-9CF3-6B416571A923}">
      <dsp:nvSpPr>
        <dsp:cNvPr id="0" name=""/>
        <dsp:cNvSpPr/>
      </dsp:nvSpPr>
      <dsp:spPr>
        <a:xfrm>
          <a:off x="0" y="1863703"/>
          <a:ext cx="3886200" cy="844593"/>
        </a:xfrm>
        <a:prstGeom prst="roundRect">
          <a:avLst/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/>
            <a:t>도시 인구의 증가로 인한 상품 수요요의 증대</a:t>
          </a:r>
          <a:endParaRPr lang="en-US" sz="2000" kern="1200" dirty="0"/>
        </a:p>
      </dsp:txBody>
      <dsp:txXfrm>
        <a:off x="0" y="1863703"/>
        <a:ext cx="3886200" cy="844593"/>
      </dsp:txXfrm>
    </dsp:sp>
    <dsp:sp modelId="{02A4B003-4D27-4125-89B8-97D24A06D485}">
      <dsp:nvSpPr>
        <dsp:cNvPr id="0" name=""/>
        <dsp:cNvSpPr/>
      </dsp:nvSpPr>
      <dsp:spPr>
        <a:xfrm>
          <a:off x="0" y="2765896"/>
          <a:ext cx="3886200" cy="844593"/>
        </a:xfrm>
        <a:prstGeom prst="roundRect">
          <a:avLst/>
        </a:prstGeom>
        <a:solidFill>
          <a:schemeClr val="accent4">
            <a:hueOff val="5613734"/>
            <a:satOff val="-31040"/>
            <a:lumOff val="-2647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/>
            <a:t>물가상승이 쌀값에 비해 앞섬</a:t>
          </a:r>
          <a:endParaRPr lang="en-US" sz="2000" kern="1200" dirty="0"/>
        </a:p>
      </dsp:txBody>
      <dsp:txXfrm>
        <a:off x="0" y="2765896"/>
        <a:ext cx="3886200" cy="844593"/>
      </dsp:txXfrm>
    </dsp:sp>
    <dsp:sp modelId="{E647A382-289D-46DD-AE10-E1C64EBF3221}">
      <dsp:nvSpPr>
        <dsp:cNvPr id="0" name=""/>
        <dsp:cNvSpPr/>
      </dsp:nvSpPr>
      <dsp:spPr>
        <a:xfrm>
          <a:off x="0" y="3668090"/>
          <a:ext cx="3886200" cy="844593"/>
        </a:xfrm>
        <a:prstGeom prst="roundRect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/>
            <a:t>이 때문에 </a:t>
          </a:r>
          <a:r>
            <a:rPr lang="ko-KR" sz="2000" kern="1200" dirty="0" err="1" smtClean="0"/>
            <a:t>연공미를</a:t>
          </a:r>
          <a:r>
            <a:rPr lang="ko-KR" sz="2000" kern="1200" dirty="0" smtClean="0"/>
            <a:t> 화폐로 바꾸어 생활필수품을 </a:t>
          </a:r>
          <a:r>
            <a:rPr lang="ko-KR" sz="2000" kern="1200" dirty="0" err="1" smtClean="0"/>
            <a:t>구입하더</a:t>
          </a:r>
          <a:r>
            <a:rPr lang="ko-KR" sz="2000" kern="1200" dirty="0" smtClean="0"/>
            <a:t> 무사사회의 경제가 파탄을 초래</a:t>
          </a:r>
          <a:endParaRPr lang="en-US" sz="2000" kern="1200" dirty="0"/>
        </a:p>
      </dsp:txBody>
      <dsp:txXfrm>
        <a:off x="0" y="3668090"/>
        <a:ext cx="3886200" cy="844593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853240-BF0C-40BD-818A-0FE95482DFE3}">
      <dsp:nvSpPr>
        <dsp:cNvPr id="0" name=""/>
        <dsp:cNvSpPr/>
      </dsp:nvSpPr>
      <dsp:spPr>
        <a:xfrm>
          <a:off x="0" y="33390"/>
          <a:ext cx="3886200" cy="13583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400" kern="1200" dirty="0" smtClean="0"/>
            <a:t>교호개혁</a:t>
          </a:r>
          <a:endParaRPr lang="ko-KR" altLang="en-US" sz="5400" kern="1200" dirty="0"/>
        </a:p>
      </dsp:txBody>
      <dsp:txXfrm>
        <a:off x="0" y="33390"/>
        <a:ext cx="3886200" cy="1358369"/>
      </dsp:txXfrm>
    </dsp:sp>
    <dsp:sp modelId="{8D0C8411-7C9E-4878-AE3C-77087D881017}">
      <dsp:nvSpPr>
        <dsp:cNvPr id="0" name=""/>
        <dsp:cNvSpPr/>
      </dsp:nvSpPr>
      <dsp:spPr>
        <a:xfrm>
          <a:off x="0" y="1391760"/>
          <a:ext cx="3886200" cy="89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87" tIns="68580" rIns="384048" bIns="68580" numCol="1" spcCol="1270" anchor="t" anchorCtr="0">
          <a:noAutofit/>
        </a:bodyPr>
        <a:lstStyle/>
        <a:p>
          <a:pPr marL="285750" lvl="1" indent="-285750" algn="l" defTabSz="18669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4200" kern="1200" dirty="0" err="1" smtClean="0"/>
            <a:t>다누마개혁</a:t>
          </a:r>
          <a:endParaRPr lang="ko-KR" altLang="en-US" sz="4200" kern="1200" dirty="0"/>
        </a:p>
      </dsp:txBody>
      <dsp:txXfrm>
        <a:off x="0" y="1391760"/>
        <a:ext cx="3886200" cy="894240"/>
      </dsp:txXfrm>
    </dsp:sp>
    <dsp:sp modelId="{B7A7765C-92F1-46F7-86AC-01109D1CA4DA}">
      <dsp:nvSpPr>
        <dsp:cNvPr id="0" name=""/>
        <dsp:cNvSpPr/>
      </dsp:nvSpPr>
      <dsp:spPr>
        <a:xfrm>
          <a:off x="0" y="2286000"/>
          <a:ext cx="3886200" cy="1358369"/>
        </a:xfrm>
        <a:prstGeom prst="roundRect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400" kern="1200" dirty="0" err="1" smtClean="0"/>
            <a:t>간세이개혁</a:t>
          </a:r>
          <a:endParaRPr lang="ko-KR" altLang="en-US" sz="5400" kern="1200" dirty="0"/>
        </a:p>
      </dsp:txBody>
      <dsp:txXfrm>
        <a:off x="0" y="2286000"/>
        <a:ext cx="3886200" cy="1358369"/>
      </dsp:txXfrm>
    </dsp:sp>
    <dsp:sp modelId="{DF3E8E70-C359-4E1D-87FF-B8A7DC9B34D1}">
      <dsp:nvSpPr>
        <dsp:cNvPr id="0" name=""/>
        <dsp:cNvSpPr/>
      </dsp:nvSpPr>
      <dsp:spPr>
        <a:xfrm>
          <a:off x="0" y="3644369"/>
          <a:ext cx="3886200" cy="89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87" tIns="68580" rIns="384048" bIns="68580" numCol="1" spcCol="1270" anchor="t" anchorCtr="0">
          <a:noAutofit/>
        </a:bodyPr>
        <a:lstStyle/>
        <a:p>
          <a:pPr marL="285750" lvl="1" indent="-285750" algn="l" defTabSz="18669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4200" kern="1200" dirty="0" err="1" smtClean="0"/>
            <a:t>덴포개혁</a:t>
          </a:r>
          <a:endParaRPr lang="ko-KR" altLang="en-US" sz="4200" kern="1200" dirty="0"/>
        </a:p>
      </dsp:txBody>
      <dsp:txXfrm>
        <a:off x="0" y="3644369"/>
        <a:ext cx="3886200" cy="89424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8ADFD6-FA80-4AC3-887B-5D828AB70FA6}">
      <dsp:nvSpPr>
        <dsp:cNvPr id="0" name=""/>
        <dsp:cNvSpPr/>
      </dsp:nvSpPr>
      <dsp:spPr>
        <a:xfrm>
          <a:off x="3289934" y="1281303"/>
          <a:ext cx="1573530" cy="157353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CD49137-FE25-4903-94FD-07B61DAD6B0B}">
      <dsp:nvSpPr>
        <dsp:cNvPr id="0" name=""/>
        <dsp:cNvSpPr/>
      </dsp:nvSpPr>
      <dsp:spPr>
        <a:xfrm>
          <a:off x="3164052" y="0"/>
          <a:ext cx="1825294" cy="1056513"/>
        </a:xfrm>
        <a:prstGeom prst="rect">
          <a:avLst/>
        </a:prstGeom>
        <a:noFill/>
        <a:ln w="47625" cap="flat" cmpd="dbl" algn="ctr">
          <a:noFill/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900" kern="1200" dirty="0" err="1" smtClean="0"/>
            <a:t>나오스케의</a:t>
          </a:r>
          <a:r>
            <a:rPr lang="ko-KR" sz="1900" kern="1200" dirty="0" smtClean="0"/>
            <a:t> 뒤를 이어 안도 노부마사</a:t>
          </a:r>
          <a:r>
            <a:rPr lang="en-US" sz="1900" kern="1200" dirty="0" smtClean="0"/>
            <a:t>.</a:t>
          </a:r>
          <a:endParaRPr lang="ko-KR" sz="1900" kern="1200" dirty="0"/>
        </a:p>
      </dsp:txBody>
      <dsp:txXfrm>
        <a:off x="3164052" y="0"/>
        <a:ext cx="1825294" cy="1056513"/>
      </dsp:txXfrm>
    </dsp:sp>
    <dsp:sp modelId="{7467FF9E-853F-4C06-A971-F5077DF9482E}">
      <dsp:nvSpPr>
        <dsp:cNvPr id="0" name=""/>
        <dsp:cNvSpPr/>
      </dsp:nvSpPr>
      <dsp:spPr>
        <a:xfrm>
          <a:off x="3888505" y="1716046"/>
          <a:ext cx="1573530" cy="1573530"/>
        </a:xfrm>
        <a:prstGeom prst="ellipse">
          <a:avLst/>
        </a:prstGeom>
        <a:solidFill>
          <a:schemeClr val="accent4">
            <a:alpha val="50000"/>
            <a:hueOff val="1871245"/>
            <a:satOff val="-10347"/>
            <a:lumOff val="-8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B049B54-E6D8-44B3-8C60-B2A7DF8F11E2}">
      <dsp:nvSpPr>
        <dsp:cNvPr id="0" name=""/>
        <dsp:cNvSpPr/>
      </dsp:nvSpPr>
      <dsp:spPr>
        <a:xfrm>
          <a:off x="5587288" y="1393698"/>
          <a:ext cx="1636471" cy="1146429"/>
        </a:xfrm>
        <a:prstGeom prst="rect">
          <a:avLst/>
        </a:prstGeom>
        <a:noFill/>
        <a:ln w="47625" cap="flat" cmpd="dbl" algn="ctr">
          <a:noFill/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900" kern="1200" dirty="0" err="1" smtClean="0"/>
            <a:t>싸쓰마</a:t>
          </a:r>
          <a:r>
            <a:rPr lang="en-US" sz="1900" kern="1200" dirty="0" smtClean="0"/>
            <a:t>, </a:t>
          </a:r>
          <a:r>
            <a:rPr lang="ko-KR" sz="1900" kern="1200" dirty="0" err="1" smtClean="0"/>
            <a:t>아이즈</a:t>
          </a:r>
          <a:r>
            <a:rPr lang="ko-KR" sz="1900" kern="1200" dirty="0" smtClean="0"/>
            <a:t> 번 </a:t>
          </a:r>
          <a:r>
            <a:rPr lang="en-US" sz="1900" kern="1200" dirty="0" smtClean="0"/>
            <a:t>– </a:t>
          </a:r>
          <a:r>
            <a:rPr lang="ko-KR" sz="1900" kern="1200" dirty="0" err="1" smtClean="0"/>
            <a:t>공무합체파의</a:t>
          </a:r>
          <a:r>
            <a:rPr lang="ko-KR" sz="1900" kern="1200" dirty="0" smtClean="0"/>
            <a:t> 공가와 손을 잡고 무력으로 궁궐 포위</a:t>
          </a:r>
          <a:r>
            <a:rPr lang="en-US" sz="1900" kern="1200" dirty="0" smtClean="0"/>
            <a:t>. </a:t>
          </a:r>
          <a:r>
            <a:rPr lang="ko-KR" sz="1900" kern="1200" dirty="0" err="1" smtClean="0"/>
            <a:t>쿠테타</a:t>
          </a:r>
          <a:r>
            <a:rPr lang="en-US" sz="1900" kern="1200" dirty="0" smtClean="0"/>
            <a:t>.</a:t>
          </a:r>
          <a:endParaRPr lang="ko-KR" sz="1900" kern="1200" dirty="0"/>
        </a:p>
      </dsp:txBody>
      <dsp:txXfrm>
        <a:off x="5587288" y="1393698"/>
        <a:ext cx="1636471" cy="1146429"/>
      </dsp:txXfrm>
    </dsp:sp>
    <dsp:sp modelId="{C0E82EBB-AE62-43AD-A41D-7B1FC6EB0963}">
      <dsp:nvSpPr>
        <dsp:cNvPr id="0" name=""/>
        <dsp:cNvSpPr/>
      </dsp:nvSpPr>
      <dsp:spPr>
        <a:xfrm>
          <a:off x="3660029" y="2420089"/>
          <a:ext cx="1573530" cy="1573530"/>
        </a:xfrm>
        <a:prstGeom prst="ellipse">
          <a:avLst/>
        </a:prstGeom>
        <a:solidFill>
          <a:schemeClr val="accent4">
            <a:alpha val="50000"/>
            <a:hueOff val="3742489"/>
            <a:satOff val="-20694"/>
            <a:lumOff val="-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15865F6-8A46-480D-95D0-128D21D39E3D}">
      <dsp:nvSpPr>
        <dsp:cNvPr id="0" name=""/>
        <dsp:cNvSpPr/>
      </dsp:nvSpPr>
      <dsp:spPr>
        <a:xfrm>
          <a:off x="5335524" y="3349371"/>
          <a:ext cx="1636471" cy="1146429"/>
        </a:xfrm>
        <a:prstGeom prst="rect">
          <a:avLst/>
        </a:prstGeom>
        <a:noFill/>
        <a:ln w="47625" cap="flat" cmpd="dbl" algn="ctr">
          <a:noFill/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900" kern="1200" dirty="0" smtClean="0"/>
            <a:t>막부는 </a:t>
          </a:r>
          <a:r>
            <a:rPr lang="ko-KR" sz="1900" kern="1200" dirty="0" err="1" smtClean="0"/>
            <a:t>존왕이야파의</a:t>
          </a:r>
          <a:r>
            <a:rPr lang="ko-KR" sz="1900" kern="1200" dirty="0" smtClean="0"/>
            <a:t> 거점인 </a:t>
          </a:r>
          <a:r>
            <a:rPr lang="ko-KR" sz="1900" kern="1200" dirty="0" err="1" smtClean="0"/>
            <a:t>조슈번</a:t>
          </a:r>
          <a:r>
            <a:rPr lang="ko-KR" sz="1900" kern="1200" dirty="0" smtClean="0"/>
            <a:t> 토벌</a:t>
          </a:r>
          <a:r>
            <a:rPr lang="en-US" sz="1900" kern="1200" dirty="0" smtClean="0"/>
            <a:t>.</a:t>
          </a:r>
          <a:endParaRPr lang="ko-KR" sz="1900" kern="1200" dirty="0"/>
        </a:p>
      </dsp:txBody>
      <dsp:txXfrm>
        <a:off x="5335524" y="3349371"/>
        <a:ext cx="1636471" cy="1146429"/>
      </dsp:txXfrm>
    </dsp:sp>
    <dsp:sp modelId="{124616EC-901E-4029-8107-99D7880034EC}">
      <dsp:nvSpPr>
        <dsp:cNvPr id="0" name=""/>
        <dsp:cNvSpPr/>
      </dsp:nvSpPr>
      <dsp:spPr>
        <a:xfrm>
          <a:off x="2919840" y="2420089"/>
          <a:ext cx="1573530" cy="1573530"/>
        </a:xfrm>
        <a:prstGeom prst="ellipse">
          <a:avLst/>
        </a:prstGeom>
        <a:solidFill>
          <a:schemeClr val="accent4">
            <a:alpha val="50000"/>
            <a:hueOff val="5613734"/>
            <a:satOff val="-31040"/>
            <a:lumOff val="-264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7D6A6FC-4C9D-4046-A1B6-D9D783FF0F0F}">
      <dsp:nvSpPr>
        <dsp:cNvPr id="0" name=""/>
        <dsp:cNvSpPr/>
      </dsp:nvSpPr>
      <dsp:spPr>
        <a:xfrm>
          <a:off x="1181404" y="3349371"/>
          <a:ext cx="1636471" cy="1146429"/>
        </a:xfrm>
        <a:prstGeom prst="rect">
          <a:avLst/>
        </a:prstGeom>
        <a:noFill/>
        <a:ln w="47625" cap="flat" cmpd="dbl" algn="ctr">
          <a:noFill/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900" kern="1200" dirty="0" err="1" smtClean="0"/>
            <a:t>싸쓰마번은</a:t>
          </a:r>
          <a:r>
            <a:rPr lang="ko-KR" sz="1900" kern="1200" dirty="0" smtClean="0"/>
            <a:t> 전년에 나마무기 사건의 보복을 위해 </a:t>
          </a:r>
          <a:r>
            <a:rPr lang="ko-KR" sz="1900" kern="1200" dirty="0" err="1" smtClean="0"/>
            <a:t>가고시마만에</a:t>
          </a:r>
          <a:r>
            <a:rPr lang="ko-KR" sz="1900" kern="1200" dirty="0" smtClean="0"/>
            <a:t> 진격</a:t>
          </a:r>
          <a:r>
            <a:rPr lang="en-US" sz="1900" kern="1200" dirty="0" smtClean="0"/>
            <a:t>.</a:t>
          </a:r>
          <a:endParaRPr lang="ko-KR" sz="1900" kern="1200" dirty="0"/>
        </a:p>
      </dsp:txBody>
      <dsp:txXfrm>
        <a:off x="1181404" y="3349371"/>
        <a:ext cx="1636471" cy="1146429"/>
      </dsp:txXfrm>
    </dsp:sp>
    <dsp:sp modelId="{A473BAB4-A02B-4C4E-B350-5BB20D9CB53A}">
      <dsp:nvSpPr>
        <dsp:cNvPr id="0" name=""/>
        <dsp:cNvSpPr/>
      </dsp:nvSpPr>
      <dsp:spPr>
        <a:xfrm>
          <a:off x="2691364" y="1716046"/>
          <a:ext cx="1573530" cy="1573530"/>
        </a:xfrm>
        <a:prstGeom prst="ellipse">
          <a:avLst/>
        </a:prstGeom>
        <a:solidFill>
          <a:schemeClr val="accent4">
            <a:alpha val="50000"/>
            <a:hueOff val="7484979"/>
            <a:satOff val="-41387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16D6F87-7686-44C0-B725-FD7C3FE39397}">
      <dsp:nvSpPr>
        <dsp:cNvPr id="0" name=""/>
        <dsp:cNvSpPr/>
      </dsp:nvSpPr>
      <dsp:spPr>
        <a:xfrm>
          <a:off x="929639" y="1393698"/>
          <a:ext cx="1636471" cy="1146429"/>
        </a:xfrm>
        <a:prstGeom prst="rect">
          <a:avLst/>
        </a:prstGeom>
        <a:noFill/>
        <a:ln w="47625" cap="flat" cmpd="dbl" algn="ctr">
          <a:noFill/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900" kern="1200" dirty="0" smtClean="0"/>
            <a:t>막부는 프랑스와 연결하여 군사력 강화</a:t>
          </a:r>
          <a:r>
            <a:rPr lang="en-US" sz="1900" kern="1200" dirty="0" smtClean="0"/>
            <a:t>.</a:t>
          </a:r>
          <a:endParaRPr lang="ko-KR" sz="1900" kern="1200" dirty="0"/>
        </a:p>
      </dsp:txBody>
      <dsp:txXfrm>
        <a:off x="929639" y="1393698"/>
        <a:ext cx="1636471" cy="11464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D82792-EA86-4018-AD1C-4B93A53EE3AC}">
      <dsp:nvSpPr>
        <dsp:cNvPr id="0" name=""/>
        <dsp:cNvSpPr/>
      </dsp:nvSpPr>
      <dsp:spPr>
        <a:xfrm>
          <a:off x="0" y="416400"/>
          <a:ext cx="81534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CDA20A-5E7D-42CB-9CD4-491F697B7999}">
      <dsp:nvSpPr>
        <dsp:cNvPr id="0" name=""/>
        <dsp:cNvSpPr/>
      </dsp:nvSpPr>
      <dsp:spPr>
        <a:xfrm>
          <a:off x="407670" y="47400"/>
          <a:ext cx="5707380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ㅇ도쿠가와</a:t>
          </a:r>
          <a:r>
            <a:rPr lang="ko-KR" altLang="en-US" sz="2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정치 체제의 수립</a:t>
          </a:r>
          <a:endParaRPr lang="ko-KR" altLang="en-US" sz="2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07670" y="47400"/>
        <a:ext cx="5707380" cy="738000"/>
      </dsp:txXfrm>
    </dsp:sp>
    <dsp:sp modelId="{750C2724-D918-4A5F-BEAA-508C13B135D8}">
      <dsp:nvSpPr>
        <dsp:cNvPr id="0" name=""/>
        <dsp:cNvSpPr/>
      </dsp:nvSpPr>
      <dsp:spPr>
        <a:xfrm>
          <a:off x="0" y="1550400"/>
          <a:ext cx="81534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2494993"/>
              <a:satOff val="-13796"/>
              <a:lumOff val="-1176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FE0108-D04C-4890-A782-D3CC758EE100}">
      <dsp:nvSpPr>
        <dsp:cNvPr id="0" name=""/>
        <dsp:cNvSpPr/>
      </dsp:nvSpPr>
      <dsp:spPr>
        <a:xfrm>
          <a:off x="407670" y="1181400"/>
          <a:ext cx="5707380" cy="738000"/>
        </a:xfrm>
        <a:prstGeom prst="roundRect">
          <a:avLst/>
        </a:prstGeom>
        <a:solidFill>
          <a:schemeClr val="accent4">
            <a:hueOff val="2494993"/>
            <a:satOff val="-13796"/>
            <a:lumOff val="-117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ㅇ도쿠가와</a:t>
          </a:r>
          <a:r>
            <a:rPr lang="ko-KR" altLang="en-US" sz="2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가문과 </a:t>
          </a:r>
          <a:r>
            <a:rPr lang="ko-KR" altLang="en-US" sz="25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다이묘</a:t>
          </a:r>
          <a:endParaRPr lang="ko-KR" altLang="en-US" sz="2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07670" y="1181400"/>
        <a:ext cx="5707380" cy="738000"/>
      </dsp:txXfrm>
    </dsp:sp>
    <dsp:sp modelId="{AAC590C4-1A95-4929-851A-C21D3F1F9CE4}">
      <dsp:nvSpPr>
        <dsp:cNvPr id="0" name=""/>
        <dsp:cNvSpPr/>
      </dsp:nvSpPr>
      <dsp:spPr>
        <a:xfrm>
          <a:off x="0" y="2684400"/>
          <a:ext cx="81534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4989986"/>
              <a:satOff val="-27591"/>
              <a:lumOff val="-2353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2C4846-D0E4-48DC-9591-102138B3D309}">
      <dsp:nvSpPr>
        <dsp:cNvPr id="0" name=""/>
        <dsp:cNvSpPr/>
      </dsp:nvSpPr>
      <dsp:spPr>
        <a:xfrm>
          <a:off x="407670" y="2315400"/>
          <a:ext cx="5707380" cy="738000"/>
        </a:xfrm>
        <a:prstGeom prst="roundRect">
          <a:avLst/>
        </a:prstGeom>
        <a:solidFill>
          <a:schemeClr val="accent4">
            <a:hueOff val="4989986"/>
            <a:satOff val="-27591"/>
            <a:lumOff val="-2353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ㅇ도쿠가와</a:t>
          </a:r>
          <a:r>
            <a:rPr lang="ko-KR" altLang="en-US" sz="2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막부의 정책</a:t>
          </a:r>
          <a:endParaRPr lang="ko-KR" altLang="en-US" sz="2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07670" y="2315400"/>
        <a:ext cx="5707380" cy="738000"/>
      </dsp:txXfrm>
    </dsp:sp>
    <dsp:sp modelId="{6314D03A-A920-4714-BFD9-01C4F1F0E4F2}">
      <dsp:nvSpPr>
        <dsp:cNvPr id="0" name=""/>
        <dsp:cNvSpPr/>
      </dsp:nvSpPr>
      <dsp:spPr>
        <a:xfrm>
          <a:off x="0" y="3818400"/>
          <a:ext cx="81534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7484979"/>
              <a:satOff val="-41387"/>
              <a:lumOff val="-3529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AA403F-847D-4056-A52B-913BBC755E7A}">
      <dsp:nvSpPr>
        <dsp:cNvPr id="0" name=""/>
        <dsp:cNvSpPr/>
      </dsp:nvSpPr>
      <dsp:spPr>
        <a:xfrm>
          <a:off x="407670" y="3449400"/>
          <a:ext cx="5707380" cy="738000"/>
        </a:xfrm>
        <a:prstGeom prst="roundRect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ㅇ근세</a:t>
          </a:r>
          <a:r>
            <a:rPr lang="ko-KR" altLang="en-US" sz="2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시대 의 대외 관계</a:t>
          </a:r>
          <a:endParaRPr lang="ko-KR" altLang="en-US" sz="2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07670" y="3449400"/>
        <a:ext cx="5707380" cy="738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EA3930-A7B4-4BB3-AC9D-F0C7387A6BEC}">
      <dsp:nvSpPr>
        <dsp:cNvPr id="0" name=""/>
        <dsp:cNvSpPr/>
      </dsp:nvSpPr>
      <dsp:spPr>
        <a:xfrm>
          <a:off x="1388563" y="0"/>
          <a:ext cx="5755242" cy="9182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800" kern="1200" dirty="0" smtClean="0"/>
            <a:t>중앙집권을 하는 </a:t>
          </a:r>
          <a:r>
            <a:rPr lang="ko-KR" altLang="en-US" sz="2800" kern="1200" dirty="0" err="1" smtClean="0"/>
            <a:t>쇼군의</a:t>
          </a:r>
          <a:r>
            <a:rPr lang="ko-KR" altLang="en-US" sz="2800" kern="1200" dirty="0" smtClean="0"/>
            <a:t> </a:t>
          </a:r>
          <a:r>
            <a:rPr lang="en-US" altLang="ko-KR" sz="2800" kern="1200" dirty="0" smtClean="0"/>
            <a:t>&lt;</a:t>
          </a:r>
          <a:r>
            <a:rPr lang="ko-KR" altLang="en-US" sz="2800" kern="1200" dirty="0" smtClean="0"/>
            <a:t>막부</a:t>
          </a:r>
          <a:r>
            <a:rPr lang="en-US" altLang="ko-KR" sz="2800" kern="1200" dirty="0" smtClean="0"/>
            <a:t>&gt;</a:t>
          </a:r>
          <a:endParaRPr lang="ko-KR" altLang="en-US" sz="2800" kern="1200" dirty="0"/>
        </a:p>
      </dsp:txBody>
      <dsp:txXfrm>
        <a:off x="1388563" y="0"/>
        <a:ext cx="5755242" cy="918264"/>
      </dsp:txXfrm>
    </dsp:sp>
    <dsp:sp modelId="{F987E5EB-1419-4D6F-AAC4-4B6B9B2DEBA2}">
      <dsp:nvSpPr>
        <dsp:cNvPr id="0" name=""/>
        <dsp:cNvSpPr/>
      </dsp:nvSpPr>
      <dsp:spPr>
        <a:xfrm>
          <a:off x="459850" y="235"/>
          <a:ext cx="897484" cy="918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400" kern="1200" dirty="0" smtClean="0"/>
            <a:t>막</a:t>
          </a:r>
          <a:endParaRPr lang="ko-KR" altLang="en-US" sz="4400" kern="1200" dirty="0"/>
        </a:p>
      </dsp:txBody>
      <dsp:txXfrm>
        <a:off x="459850" y="235"/>
        <a:ext cx="897484" cy="918264"/>
      </dsp:txXfrm>
    </dsp:sp>
    <dsp:sp modelId="{B15DACAA-14B7-4B1E-A1E6-D6CC9D5D1F86}">
      <dsp:nvSpPr>
        <dsp:cNvPr id="0" name=""/>
        <dsp:cNvSpPr/>
      </dsp:nvSpPr>
      <dsp:spPr>
        <a:xfrm>
          <a:off x="1388563" y="1010087"/>
          <a:ext cx="5755242" cy="9182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800" kern="1200" dirty="0" smtClean="0"/>
            <a:t>지방영주들의 </a:t>
          </a:r>
          <a:r>
            <a:rPr lang="en-US" altLang="ko-KR" sz="2800" kern="1200" dirty="0" smtClean="0"/>
            <a:t>&lt;</a:t>
          </a:r>
          <a:r>
            <a:rPr lang="ko-KR" altLang="en-US" sz="2800" kern="1200" dirty="0" smtClean="0"/>
            <a:t>영지</a:t>
          </a:r>
          <a:r>
            <a:rPr lang="en-US" altLang="ko-KR" sz="2800" kern="1200" dirty="0" smtClean="0"/>
            <a:t>&gt;</a:t>
          </a:r>
          <a:endParaRPr lang="ko-KR" altLang="en-US" sz="2800" kern="1200" dirty="0"/>
        </a:p>
      </dsp:txBody>
      <dsp:txXfrm>
        <a:off x="1388563" y="1010087"/>
        <a:ext cx="5755242" cy="918264"/>
      </dsp:txXfrm>
    </dsp:sp>
    <dsp:sp modelId="{F50D894F-9C74-40C4-8B7C-361CAFA893FD}">
      <dsp:nvSpPr>
        <dsp:cNvPr id="0" name=""/>
        <dsp:cNvSpPr/>
      </dsp:nvSpPr>
      <dsp:spPr>
        <a:xfrm>
          <a:off x="459850" y="1010326"/>
          <a:ext cx="897484" cy="918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400" kern="1200" dirty="0" smtClean="0"/>
            <a:t>번</a:t>
          </a:r>
          <a:endParaRPr lang="ko-KR" altLang="en-US" sz="4400" kern="1200" dirty="0"/>
        </a:p>
      </dsp:txBody>
      <dsp:txXfrm>
        <a:off x="459850" y="1010326"/>
        <a:ext cx="897484" cy="91826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8EA4F8-058E-4D7F-A5DB-07F9D7B452E2}">
      <dsp:nvSpPr>
        <dsp:cNvPr id="0" name=""/>
        <dsp:cNvSpPr/>
      </dsp:nvSpPr>
      <dsp:spPr>
        <a:xfrm>
          <a:off x="3161131" y="0"/>
          <a:ext cx="2107421" cy="1339462"/>
        </a:xfrm>
        <a:prstGeom prst="trapezoid">
          <a:avLst>
            <a:gd name="adj" fmla="val 7866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100" kern="1200" dirty="0" smtClean="0"/>
            <a:t>무사</a:t>
          </a:r>
          <a:endParaRPr lang="ko-KR" altLang="en-US" sz="4100" kern="1200" dirty="0"/>
        </a:p>
      </dsp:txBody>
      <dsp:txXfrm>
        <a:off x="3161131" y="0"/>
        <a:ext cx="2107421" cy="1339462"/>
      </dsp:txXfrm>
    </dsp:sp>
    <dsp:sp modelId="{B8E66C25-18BA-4838-9FF4-9A546202ECC1}">
      <dsp:nvSpPr>
        <dsp:cNvPr id="0" name=""/>
        <dsp:cNvSpPr/>
      </dsp:nvSpPr>
      <dsp:spPr>
        <a:xfrm>
          <a:off x="2107421" y="1339462"/>
          <a:ext cx="4214842" cy="1339462"/>
        </a:xfrm>
        <a:prstGeom prst="trapezoid">
          <a:avLst>
            <a:gd name="adj" fmla="val 78667"/>
          </a:avLst>
        </a:prstGeom>
        <a:solidFill>
          <a:schemeClr val="accent4">
            <a:hueOff val="2494993"/>
            <a:satOff val="-13796"/>
            <a:lumOff val="-117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100" kern="1200" dirty="0" smtClean="0"/>
            <a:t>상인</a:t>
          </a:r>
          <a:r>
            <a:rPr lang="en-US" altLang="ko-KR" sz="4100" kern="1200" dirty="0" smtClean="0"/>
            <a:t>․</a:t>
          </a:r>
          <a:r>
            <a:rPr lang="ko-KR" altLang="en-US" sz="4100" kern="1200" dirty="0" smtClean="0"/>
            <a:t>수공업자</a:t>
          </a:r>
          <a:r>
            <a:rPr lang="en-US" altLang="ko-KR" sz="4100" kern="1200" dirty="0" smtClean="0"/>
            <a:t>(</a:t>
          </a:r>
          <a:r>
            <a:rPr lang="ko-KR" altLang="en-US" sz="4100" kern="1200" dirty="0" smtClean="0"/>
            <a:t>町人</a:t>
          </a:r>
          <a:r>
            <a:rPr lang="en-US" altLang="ko-KR" sz="4100" kern="1200" dirty="0" smtClean="0"/>
            <a:t>-</a:t>
          </a:r>
          <a:r>
            <a:rPr lang="ko-KR" altLang="en-US" sz="4100" kern="1200" dirty="0" err="1" smtClean="0"/>
            <a:t>쵸오닌</a:t>
          </a:r>
          <a:r>
            <a:rPr lang="en-US" altLang="ko-KR" sz="4100" kern="1200" dirty="0" smtClean="0"/>
            <a:t>)</a:t>
          </a:r>
          <a:endParaRPr lang="ko-KR" altLang="en-US" sz="4100" kern="1200" dirty="0"/>
        </a:p>
      </dsp:txBody>
      <dsp:txXfrm>
        <a:off x="2845018" y="1339462"/>
        <a:ext cx="2739647" cy="1339462"/>
      </dsp:txXfrm>
    </dsp:sp>
    <dsp:sp modelId="{6F31173E-E0F8-4E79-BC9F-DDA397BC6E41}">
      <dsp:nvSpPr>
        <dsp:cNvPr id="0" name=""/>
        <dsp:cNvSpPr/>
      </dsp:nvSpPr>
      <dsp:spPr>
        <a:xfrm>
          <a:off x="1053710" y="2678925"/>
          <a:ext cx="6322263" cy="1339462"/>
        </a:xfrm>
        <a:prstGeom prst="trapezoid">
          <a:avLst>
            <a:gd name="adj" fmla="val 78667"/>
          </a:avLst>
        </a:prstGeom>
        <a:solidFill>
          <a:schemeClr val="accent4">
            <a:hueOff val="4989986"/>
            <a:satOff val="-27591"/>
            <a:lumOff val="-2353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1">
          <a:noAutofit/>
        </a:bodyPr>
        <a:lstStyle/>
        <a:p>
          <a:pPr lvl="0" algn="ctr" defTabSz="1822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100" kern="1200" dirty="0" smtClean="0"/>
            <a:t>농민</a:t>
          </a:r>
          <a:r>
            <a:rPr lang="en-US" altLang="ko-KR" sz="4100" kern="1200" dirty="0" smtClean="0"/>
            <a:t>(</a:t>
          </a:r>
          <a:r>
            <a:rPr lang="ko-KR" altLang="en-US" sz="4100" kern="1200" dirty="0" smtClean="0"/>
            <a:t>百姓</a:t>
          </a:r>
          <a:r>
            <a:rPr lang="en-US" altLang="ko-KR" sz="4100" kern="1200" dirty="0" smtClean="0"/>
            <a:t>-</a:t>
          </a:r>
          <a:r>
            <a:rPr lang="ko-KR" altLang="en-US" sz="4100" kern="1200" dirty="0" err="1" smtClean="0"/>
            <a:t>하쿠쇼</a:t>
          </a:r>
          <a:r>
            <a:rPr lang="en-US" altLang="ko-KR" sz="4100" kern="1200" dirty="0" smtClean="0"/>
            <a:t>)</a:t>
          </a:r>
        </a:p>
      </dsp:txBody>
      <dsp:txXfrm>
        <a:off x="2160106" y="2678925"/>
        <a:ext cx="4109470" cy="1339462"/>
      </dsp:txXfrm>
    </dsp:sp>
    <dsp:sp modelId="{68EC6057-E849-4530-B379-BFE465AD3C61}">
      <dsp:nvSpPr>
        <dsp:cNvPr id="0" name=""/>
        <dsp:cNvSpPr/>
      </dsp:nvSpPr>
      <dsp:spPr>
        <a:xfrm>
          <a:off x="0" y="4018387"/>
          <a:ext cx="8429684" cy="1339462"/>
        </a:xfrm>
        <a:prstGeom prst="trapezoid">
          <a:avLst>
            <a:gd name="adj" fmla="val 78667"/>
          </a:avLst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100" kern="1200" dirty="0" smtClean="0"/>
            <a:t>천민</a:t>
          </a:r>
          <a:r>
            <a:rPr lang="en-US" altLang="ko-KR" sz="4100" kern="1200" dirty="0" smtClean="0"/>
            <a:t>(</a:t>
          </a:r>
          <a:r>
            <a:rPr lang="ko-KR" altLang="en-US" sz="4100" kern="1200" dirty="0" smtClean="0"/>
            <a:t>穢多</a:t>
          </a:r>
          <a:r>
            <a:rPr lang="en-US" altLang="ko-KR" sz="4100" kern="1200" dirty="0" smtClean="0"/>
            <a:t>-</a:t>
          </a:r>
          <a:r>
            <a:rPr lang="ko-KR" altLang="en-US" sz="4100" kern="1200" dirty="0" err="1" smtClean="0"/>
            <a:t>에타</a:t>
          </a:r>
          <a:r>
            <a:rPr lang="en-US" altLang="ko-KR" sz="4100" kern="1200" dirty="0" smtClean="0"/>
            <a:t>,</a:t>
          </a:r>
          <a:r>
            <a:rPr lang="ko-KR" altLang="en-US" sz="4100" kern="1200" dirty="0" smtClean="0"/>
            <a:t>非人</a:t>
          </a:r>
          <a:r>
            <a:rPr lang="en-US" altLang="ko-KR" sz="4100" kern="1200" dirty="0" smtClean="0"/>
            <a:t>-</a:t>
          </a:r>
          <a:r>
            <a:rPr lang="ko-KR" altLang="en-US" sz="4100" kern="1200" dirty="0" err="1" smtClean="0"/>
            <a:t>히닌</a:t>
          </a:r>
          <a:r>
            <a:rPr lang="en-US" altLang="ko-KR" sz="4100" kern="1200" dirty="0" smtClean="0"/>
            <a:t>)</a:t>
          </a:r>
          <a:endParaRPr lang="ko-KR" altLang="en-US" sz="4100" kern="1200" dirty="0"/>
        </a:p>
      </dsp:txBody>
      <dsp:txXfrm>
        <a:off x="1475194" y="4018387"/>
        <a:ext cx="5479294" cy="133946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B6884F-4269-42A1-9A27-5EDBE970032F}">
      <dsp:nvSpPr>
        <dsp:cNvPr id="0" name=""/>
        <dsp:cNvSpPr/>
      </dsp:nvSpPr>
      <dsp:spPr>
        <a:xfrm>
          <a:off x="0" y="1172"/>
          <a:ext cx="8229600" cy="35865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b="1" i="0" kern="1200" baseline="0" dirty="0" err="1" smtClean="0"/>
            <a:t>이에야스</a:t>
          </a:r>
          <a:r>
            <a:rPr lang="ko-KR" sz="2000" b="1" i="0" kern="1200" baseline="0" dirty="0" smtClean="0"/>
            <a:t> 통치 </a:t>
          </a:r>
          <a:r>
            <a:rPr lang="en-US" sz="2000" b="1" i="0" kern="1200" baseline="0" dirty="0" smtClean="0"/>
            <a:t>1603 ~ 1605  </a:t>
          </a:r>
          <a:r>
            <a:rPr lang="ko-KR" sz="2000" b="1" i="0" kern="1200" baseline="0" dirty="0" err="1" smtClean="0"/>
            <a:t>이에시게</a:t>
          </a:r>
          <a:r>
            <a:rPr lang="ko-KR" sz="2000" b="1" i="0" kern="1200" baseline="0" dirty="0" smtClean="0"/>
            <a:t> 통치 </a:t>
          </a:r>
          <a:r>
            <a:rPr lang="en-US" sz="2000" b="1" i="0" kern="1200" baseline="0" dirty="0" smtClean="0"/>
            <a:t>1745 ~ 1760</a:t>
          </a:r>
          <a:endParaRPr lang="ko-KR" sz="2000" b="1" i="0" kern="1200" baseline="0" dirty="0"/>
        </a:p>
      </dsp:txBody>
      <dsp:txXfrm>
        <a:off x="0" y="1172"/>
        <a:ext cx="8229600" cy="358655"/>
      </dsp:txXfrm>
    </dsp:sp>
    <dsp:sp modelId="{0DD608E0-C0B6-450D-90F8-97DDBF340AED}">
      <dsp:nvSpPr>
        <dsp:cNvPr id="0" name=""/>
        <dsp:cNvSpPr/>
      </dsp:nvSpPr>
      <dsp:spPr>
        <a:xfrm>
          <a:off x="0" y="370093"/>
          <a:ext cx="8229600" cy="35865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5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b="1" i="0" kern="1200" baseline="0" dirty="0" err="1" smtClean="0"/>
            <a:t>히데타다</a:t>
          </a:r>
          <a:r>
            <a:rPr lang="ko-KR" sz="2000" b="1" i="0" kern="1200" baseline="0" dirty="0" smtClean="0"/>
            <a:t> 통치 </a:t>
          </a:r>
          <a:r>
            <a:rPr lang="en-US" sz="2000" b="1" i="0" kern="1200" baseline="0" dirty="0" smtClean="0"/>
            <a:t>1605 ~ 1623  </a:t>
          </a:r>
          <a:r>
            <a:rPr lang="ko-KR" sz="2000" b="1" i="0" kern="1200" baseline="0" dirty="0" err="1" smtClean="0"/>
            <a:t>이에하루</a:t>
          </a:r>
          <a:r>
            <a:rPr lang="ko-KR" sz="2000" b="1" i="0" kern="1200" baseline="0" dirty="0" smtClean="0"/>
            <a:t> 통치 </a:t>
          </a:r>
          <a:r>
            <a:rPr lang="en-US" sz="2000" b="1" i="0" kern="1200" baseline="0" dirty="0" smtClean="0"/>
            <a:t>1760 ~ 1786</a:t>
          </a:r>
          <a:endParaRPr lang="ko-KR" sz="2000" b="1" i="0" kern="1200" baseline="0" dirty="0"/>
        </a:p>
      </dsp:txBody>
      <dsp:txXfrm>
        <a:off x="0" y="370093"/>
        <a:ext cx="8229600" cy="358655"/>
      </dsp:txXfrm>
    </dsp:sp>
    <dsp:sp modelId="{41EF1580-91EF-43A1-9B1E-F2F87317BE11}">
      <dsp:nvSpPr>
        <dsp:cNvPr id="0" name=""/>
        <dsp:cNvSpPr/>
      </dsp:nvSpPr>
      <dsp:spPr>
        <a:xfrm>
          <a:off x="0" y="739014"/>
          <a:ext cx="8229600" cy="35865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b="1" i="0" kern="1200" baseline="0" dirty="0" err="1" smtClean="0"/>
            <a:t>이에미쓰</a:t>
          </a:r>
          <a:r>
            <a:rPr lang="ko-KR" sz="2000" b="1" i="0" kern="1200" baseline="0" dirty="0" smtClean="0"/>
            <a:t> 통치 </a:t>
          </a:r>
          <a:r>
            <a:rPr lang="en-US" sz="2000" b="1" i="0" kern="1200" baseline="0" dirty="0" smtClean="0"/>
            <a:t>1623 ~ 1651  </a:t>
          </a:r>
          <a:r>
            <a:rPr lang="ko-KR" sz="2000" b="1" i="0" kern="1200" baseline="0" dirty="0" err="1" smtClean="0"/>
            <a:t>이에나리</a:t>
          </a:r>
          <a:r>
            <a:rPr lang="ko-KR" sz="2000" b="1" i="0" kern="1200" baseline="0" dirty="0" smtClean="0"/>
            <a:t> 통치 </a:t>
          </a:r>
          <a:r>
            <a:rPr lang="en-US" sz="2000" b="1" i="0" kern="1200" baseline="0" dirty="0" smtClean="0"/>
            <a:t>1787 ~ 1837</a:t>
          </a:r>
          <a:endParaRPr lang="ko-KR" sz="2000" b="1" i="0" kern="1200" baseline="0" dirty="0"/>
        </a:p>
      </dsp:txBody>
      <dsp:txXfrm>
        <a:off x="0" y="739014"/>
        <a:ext cx="8229600" cy="358655"/>
      </dsp:txXfrm>
    </dsp:sp>
    <dsp:sp modelId="{5276EBCD-241D-46F1-9F2F-EA2E1D302857}">
      <dsp:nvSpPr>
        <dsp:cNvPr id="0" name=""/>
        <dsp:cNvSpPr/>
      </dsp:nvSpPr>
      <dsp:spPr>
        <a:xfrm>
          <a:off x="0" y="1107935"/>
          <a:ext cx="8229600" cy="35865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15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b="1" i="0" kern="1200" baseline="0" dirty="0" err="1" smtClean="0"/>
            <a:t>이에쓰나</a:t>
          </a:r>
          <a:r>
            <a:rPr lang="ko-KR" sz="2000" b="1" i="0" kern="1200" baseline="0" dirty="0" smtClean="0"/>
            <a:t> 통치 </a:t>
          </a:r>
          <a:r>
            <a:rPr lang="en-US" sz="2000" b="1" i="0" kern="1200" baseline="0" dirty="0" smtClean="0"/>
            <a:t>1651 ~ 1680  </a:t>
          </a:r>
          <a:r>
            <a:rPr lang="ko-KR" sz="2000" b="1" i="0" kern="1200" baseline="0" dirty="0" err="1" smtClean="0"/>
            <a:t>이에요시</a:t>
          </a:r>
          <a:r>
            <a:rPr lang="ko-KR" sz="2000" b="1" i="0" kern="1200" baseline="0" dirty="0" smtClean="0"/>
            <a:t> 통치 </a:t>
          </a:r>
          <a:r>
            <a:rPr lang="en-US" sz="2000" b="1" i="0" kern="1200" baseline="0" dirty="0" smtClean="0"/>
            <a:t>1837 ~ 1853</a:t>
          </a:r>
          <a:endParaRPr lang="ko-KR" sz="2000" b="1" i="0" kern="1200" baseline="0" dirty="0"/>
        </a:p>
      </dsp:txBody>
      <dsp:txXfrm>
        <a:off x="0" y="1107935"/>
        <a:ext cx="8229600" cy="358655"/>
      </dsp:txXfrm>
    </dsp:sp>
    <dsp:sp modelId="{6DF4F59B-D65B-4FB3-A887-F1D375DAEEE1}">
      <dsp:nvSpPr>
        <dsp:cNvPr id="0" name=""/>
        <dsp:cNvSpPr/>
      </dsp:nvSpPr>
      <dsp:spPr>
        <a:xfrm>
          <a:off x="0" y="1476856"/>
          <a:ext cx="8229600" cy="35865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b="1" i="0" kern="1200" baseline="0" dirty="0" err="1" smtClean="0"/>
            <a:t>쓰나요시</a:t>
          </a:r>
          <a:r>
            <a:rPr lang="ko-KR" sz="2000" b="1" i="0" kern="1200" baseline="0" dirty="0" smtClean="0"/>
            <a:t> 통치 </a:t>
          </a:r>
          <a:r>
            <a:rPr lang="en-US" sz="2000" b="1" i="0" kern="1200" baseline="0" dirty="0" smtClean="0"/>
            <a:t>1680 ~ 1709  </a:t>
          </a:r>
          <a:r>
            <a:rPr lang="ko-KR" sz="2000" b="1" i="0" kern="1200" baseline="0" dirty="0" err="1" smtClean="0"/>
            <a:t>이에사다</a:t>
          </a:r>
          <a:r>
            <a:rPr lang="ko-KR" sz="2000" b="1" i="0" kern="1200" baseline="0" dirty="0" smtClean="0"/>
            <a:t> 통치 </a:t>
          </a:r>
          <a:r>
            <a:rPr lang="en-US" sz="2000" b="1" i="0" kern="1200" baseline="0" dirty="0" smtClean="0"/>
            <a:t>1853 ~ 1858</a:t>
          </a:r>
          <a:endParaRPr lang="ko-KR" sz="2000" b="1" i="0" kern="1200" baseline="0" dirty="0"/>
        </a:p>
      </dsp:txBody>
      <dsp:txXfrm>
        <a:off x="0" y="1476856"/>
        <a:ext cx="8229600" cy="358655"/>
      </dsp:txXfrm>
    </dsp:sp>
    <dsp:sp modelId="{93346E49-079F-4D22-B47B-3FC569DB44C7}">
      <dsp:nvSpPr>
        <dsp:cNvPr id="0" name=""/>
        <dsp:cNvSpPr/>
      </dsp:nvSpPr>
      <dsp:spPr>
        <a:xfrm>
          <a:off x="0" y="1845777"/>
          <a:ext cx="8229600" cy="35865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5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b="1" i="0" kern="1200" baseline="0" dirty="0" err="1" smtClean="0"/>
            <a:t>이에노부</a:t>
          </a:r>
          <a:r>
            <a:rPr lang="ko-KR" sz="2000" b="1" i="0" kern="1200" baseline="0" dirty="0" smtClean="0"/>
            <a:t> 통치 </a:t>
          </a:r>
          <a:r>
            <a:rPr lang="en-US" sz="2000" b="1" i="0" kern="1200" baseline="0" dirty="0" smtClean="0"/>
            <a:t>1709 ~ 1712  </a:t>
          </a:r>
          <a:r>
            <a:rPr lang="ko-KR" sz="2000" b="1" i="0" kern="1200" baseline="0" dirty="0" err="1" smtClean="0"/>
            <a:t>이에모치</a:t>
          </a:r>
          <a:r>
            <a:rPr lang="ko-KR" sz="2000" b="1" i="0" kern="1200" baseline="0" dirty="0" smtClean="0"/>
            <a:t> 통치 </a:t>
          </a:r>
          <a:r>
            <a:rPr lang="en-US" sz="2000" b="1" i="0" kern="1200" baseline="0" dirty="0" smtClean="0"/>
            <a:t>1859 ~ 1866</a:t>
          </a:r>
          <a:endParaRPr lang="ko-KR" sz="2000" b="1" i="0" kern="1200" baseline="0" dirty="0"/>
        </a:p>
      </dsp:txBody>
      <dsp:txXfrm>
        <a:off x="0" y="1845777"/>
        <a:ext cx="8229600" cy="358655"/>
      </dsp:txXfrm>
    </dsp:sp>
    <dsp:sp modelId="{7DDDCE90-7B7A-428A-9C3A-A03CA71055CE}">
      <dsp:nvSpPr>
        <dsp:cNvPr id="0" name=""/>
        <dsp:cNvSpPr/>
      </dsp:nvSpPr>
      <dsp:spPr>
        <a:xfrm>
          <a:off x="0" y="2214698"/>
          <a:ext cx="8229600" cy="35865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b="1" i="0" kern="1200" baseline="0" dirty="0" err="1" smtClean="0"/>
            <a:t>이에쓰구</a:t>
          </a:r>
          <a:r>
            <a:rPr lang="ko-KR" sz="2000" b="1" i="0" kern="1200" baseline="0" dirty="0" smtClean="0"/>
            <a:t> 통치 </a:t>
          </a:r>
          <a:r>
            <a:rPr lang="en-US" sz="2000" b="1" i="0" kern="1200" baseline="0" dirty="0" smtClean="0"/>
            <a:t>1709 ~ 1712  </a:t>
          </a:r>
          <a:r>
            <a:rPr lang="ko-KR" sz="2000" b="1" i="0" kern="1200" baseline="0" dirty="0" err="1" smtClean="0"/>
            <a:t>요시노부</a:t>
          </a:r>
          <a:r>
            <a:rPr lang="en-US" sz="2000" b="1" i="0" kern="1200" baseline="0" dirty="0" smtClean="0"/>
            <a:t>(</a:t>
          </a:r>
          <a:r>
            <a:rPr lang="ko-KR" sz="2000" b="1" i="0" kern="1200" baseline="0" dirty="0" err="1" smtClean="0"/>
            <a:t>게이키</a:t>
          </a:r>
          <a:r>
            <a:rPr lang="en-US" sz="2000" b="1" i="0" kern="1200" baseline="0" dirty="0" smtClean="0"/>
            <a:t>) 1867 ~1868</a:t>
          </a:r>
          <a:endParaRPr lang="ko-KR" sz="2000" b="1" i="0" kern="1200" baseline="0" dirty="0"/>
        </a:p>
      </dsp:txBody>
      <dsp:txXfrm>
        <a:off x="0" y="2214698"/>
        <a:ext cx="8229600" cy="358655"/>
      </dsp:txXfrm>
    </dsp:sp>
    <dsp:sp modelId="{E8536BFE-5F91-4340-8A64-DDC2D8C8CDF5}">
      <dsp:nvSpPr>
        <dsp:cNvPr id="0" name=""/>
        <dsp:cNvSpPr/>
      </dsp:nvSpPr>
      <dsp:spPr>
        <a:xfrm>
          <a:off x="0" y="2583619"/>
          <a:ext cx="8229600" cy="35865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35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b="1" i="0" kern="1200" baseline="0" dirty="0" err="1" smtClean="0"/>
            <a:t>요시무네</a:t>
          </a:r>
          <a:r>
            <a:rPr lang="ko-KR" sz="2000" b="1" i="0" kern="1200" baseline="0" dirty="0" smtClean="0"/>
            <a:t> 통치 </a:t>
          </a:r>
          <a:r>
            <a:rPr lang="en-US" sz="2000" b="1" i="0" kern="1200" baseline="0" dirty="0" smtClean="0"/>
            <a:t>1716 ~ 1745</a:t>
          </a:r>
          <a:endParaRPr lang="ko-KR" sz="2000" b="1" i="0" kern="1200" baseline="0" dirty="0"/>
        </a:p>
      </dsp:txBody>
      <dsp:txXfrm>
        <a:off x="0" y="2583619"/>
        <a:ext cx="8229600" cy="358655"/>
      </dsp:txXfrm>
    </dsp:sp>
    <dsp:sp modelId="{2AC7A818-4F9C-4539-9B81-A171184D2241}">
      <dsp:nvSpPr>
        <dsp:cNvPr id="0" name=""/>
        <dsp:cNvSpPr/>
      </dsp:nvSpPr>
      <dsp:spPr>
        <a:xfrm>
          <a:off x="0" y="2952539"/>
          <a:ext cx="8229600" cy="35865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000" b="1" i="0" kern="1200" baseline="0" dirty="0"/>
        </a:p>
      </dsp:txBody>
      <dsp:txXfrm>
        <a:off x="0" y="2952539"/>
        <a:ext cx="8229600" cy="35865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47CFD1-F041-4E07-BAEA-D44E334FA837}">
      <dsp:nvSpPr>
        <dsp:cNvPr id="0" name=""/>
        <dsp:cNvSpPr/>
      </dsp:nvSpPr>
      <dsp:spPr>
        <a:xfrm>
          <a:off x="2206440" y="681847"/>
          <a:ext cx="873493" cy="8736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18F4F3E2-E21D-4936-A30B-BE41E389EEBA}">
      <dsp:nvSpPr>
        <dsp:cNvPr id="0" name=""/>
        <dsp:cNvSpPr/>
      </dsp:nvSpPr>
      <dsp:spPr>
        <a:xfrm>
          <a:off x="2142748" y="0"/>
          <a:ext cx="1000877" cy="5356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>
              <a:solidFill>
                <a:srgbClr val="00B050"/>
              </a:solidFill>
            </a:rPr>
            <a:t>성의 수 제한</a:t>
          </a:r>
          <a:endParaRPr lang="en-US" sz="2000" kern="1200" dirty="0">
            <a:solidFill>
              <a:srgbClr val="00B050"/>
            </a:solidFill>
          </a:endParaRPr>
        </a:p>
      </dsp:txBody>
      <dsp:txXfrm>
        <a:off x="2142748" y="0"/>
        <a:ext cx="1000877" cy="535622"/>
      </dsp:txXfrm>
    </dsp:sp>
    <dsp:sp modelId="{DC1027C7-206C-4D0C-8014-8F38AE80D1F3}">
      <dsp:nvSpPr>
        <dsp:cNvPr id="0" name=""/>
        <dsp:cNvSpPr/>
      </dsp:nvSpPr>
      <dsp:spPr>
        <a:xfrm>
          <a:off x="2462665" y="805040"/>
          <a:ext cx="873493" cy="873600"/>
        </a:xfrm>
        <a:prstGeom prst="ellipse">
          <a:avLst/>
        </a:prstGeom>
        <a:solidFill>
          <a:schemeClr val="accent4">
            <a:alpha val="50000"/>
            <a:hueOff val="1247497"/>
            <a:satOff val="-6898"/>
            <a:lumOff val="-588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843A35B3-F53B-40C8-8AF0-CD43437355C2}">
      <dsp:nvSpPr>
        <dsp:cNvPr id="0" name=""/>
        <dsp:cNvSpPr/>
      </dsp:nvSpPr>
      <dsp:spPr>
        <a:xfrm>
          <a:off x="3419872" y="504057"/>
          <a:ext cx="946284" cy="5891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>
              <a:solidFill>
                <a:srgbClr val="00B0F0"/>
              </a:solidFill>
            </a:rPr>
            <a:t>한 영지에 하나의 성만 세울 수 있게 함</a:t>
          </a:r>
          <a:endParaRPr lang="en-US" sz="2000" kern="1200" dirty="0">
            <a:solidFill>
              <a:srgbClr val="00B0F0"/>
            </a:solidFill>
          </a:endParaRPr>
        </a:p>
      </dsp:txBody>
      <dsp:txXfrm>
        <a:off x="3419872" y="504057"/>
        <a:ext cx="946284" cy="589184"/>
      </dsp:txXfrm>
    </dsp:sp>
    <dsp:sp modelId="{AC0CF9DC-2DB1-4DB6-9E25-A81B3812C595}">
      <dsp:nvSpPr>
        <dsp:cNvPr id="0" name=""/>
        <dsp:cNvSpPr/>
      </dsp:nvSpPr>
      <dsp:spPr>
        <a:xfrm>
          <a:off x="2525629" y="1082225"/>
          <a:ext cx="873493" cy="873600"/>
        </a:xfrm>
        <a:prstGeom prst="ellipse">
          <a:avLst/>
        </a:prstGeom>
        <a:solidFill>
          <a:schemeClr val="accent4">
            <a:alpha val="50000"/>
            <a:hueOff val="2494993"/>
            <a:satOff val="-13796"/>
            <a:lumOff val="-117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DE79C9C0-3C40-4493-8B1C-C4E9DCF61EF9}">
      <dsp:nvSpPr>
        <dsp:cNvPr id="0" name=""/>
        <dsp:cNvSpPr/>
      </dsp:nvSpPr>
      <dsp:spPr>
        <a:xfrm>
          <a:off x="3534878" y="1258712"/>
          <a:ext cx="928086" cy="6293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534878" y="1258712"/>
        <a:ext cx="928086" cy="629356"/>
      </dsp:txXfrm>
    </dsp:sp>
    <dsp:sp modelId="{17EF0DB1-6B69-4104-8DAA-8BF7FE0A4696}">
      <dsp:nvSpPr>
        <dsp:cNvPr id="0" name=""/>
        <dsp:cNvSpPr/>
      </dsp:nvSpPr>
      <dsp:spPr>
        <a:xfrm>
          <a:off x="2348383" y="1304508"/>
          <a:ext cx="873493" cy="873600"/>
        </a:xfrm>
        <a:prstGeom prst="ellipse">
          <a:avLst/>
        </a:prstGeom>
        <a:solidFill>
          <a:schemeClr val="accent4">
            <a:alpha val="50000"/>
            <a:hueOff val="3742489"/>
            <a:satOff val="-20694"/>
            <a:lumOff val="-176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BB81B1C8-F3EA-4C9B-8638-3FEC48304AC7}">
      <dsp:nvSpPr>
        <dsp:cNvPr id="0" name=""/>
        <dsp:cNvSpPr/>
      </dsp:nvSpPr>
      <dsp:spPr>
        <a:xfrm>
          <a:off x="3134527" y="2102317"/>
          <a:ext cx="1000877" cy="5757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err="1" smtClean="0">
              <a:solidFill>
                <a:srgbClr val="0070C0"/>
              </a:solidFill>
            </a:rPr>
            <a:t>다이묘들이</a:t>
          </a:r>
          <a:r>
            <a:rPr lang="ko-KR" sz="2000" kern="1200" dirty="0" smtClean="0">
              <a:solidFill>
                <a:srgbClr val="0070C0"/>
              </a:solidFill>
            </a:rPr>
            <a:t> 자신에게 충성을 </a:t>
          </a:r>
          <a:r>
            <a:rPr lang="ko-KR" sz="2000" kern="1200" dirty="0" smtClean="0"/>
            <a:t>맹세하도록</a:t>
          </a:r>
          <a:r>
            <a:rPr lang="en-US" sz="2000" kern="1200" dirty="0" smtClean="0"/>
            <a:t> </a:t>
          </a:r>
          <a:r>
            <a:rPr lang="ko-KR" sz="2000" kern="1200" dirty="0" smtClean="0"/>
            <a:t>함</a:t>
          </a:r>
          <a:endParaRPr lang="en-US" sz="2000" kern="1200" dirty="0"/>
        </a:p>
      </dsp:txBody>
      <dsp:txXfrm>
        <a:off x="3134527" y="2102317"/>
        <a:ext cx="1000877" cy="575794"/>
      </dsp:txXfrm>
    </dsp:sp>
    <dsp:sp modelId="{081B55A7-D2E0-4E98-B0A3-E2262B96061B}">
      <dsp:nvSpPr>
        <dsp:cNvPr id="0" name=""/>
        <dsp:cNvSpPr/>
      </dsp:nvSpPr>
      <dsp:spPr>
        <a:xfrm>
          <a:off x="2064498" y="1304508"/>
          <a:ext cx="873493" cy="873600"/>
        </a:xfrm>
        <a:prstGeom prst="ellipse">
          <a:avLst/>
        </a:prstGeom>
        <a:solidFill>
          <a:schemeClr val="accent4">
            <a:alpha val="50000"/>
            <a:hueOff val="4989986"/>
            <a:satOff val="-27591"/>
            <a:lumOff val="-2353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31D7BF82-AFD7-4EFC-A202-268C27D0577F}">
      <dsp:nvSpPr>
        <dsp:cNvPr id="0" name=""/>
        <dsp:cNvSpPr/>
      </dsp:nvSpPr>
      <dsp:spPr>
        <a:xfrm>
          <a:off x="1150970" y="2102317"/>
          <a:ext cx="1000877" cy="5757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>
              <a:solidFill>
                <a:srgbClr val="002060"/>
              </a:solidFill>
            </a:rPr>
            <a:t>서로 동맹을 맺지 못하게 함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1150970" y="2102317"/>
        <a:ext cx="1000877" cy="575794"/>
      </dsp:txXfrm>
    </dsp:sp>
    <dsp:sp modelId="{4F61A810-38FD-4C1C-A164-6E7C829BDAEF}">
      <dsp:nvSpPr>
        <dsp:cNvPr id="0" name=""/>
        <dsp:cNvSpPr/>
      </dsp:nvSpPr>
      <dsp:spPr>
        <a:xfrm>
          <a:off x="1887252" y="1082225"/>
          <a:ext cx="873493" cy="873600"/>
        </a:xfrm>
        <a:prstGeom prst="ellipse">
          <a:avLst/>
        </a:prstGeom>
        <a:solidFill>
          <a:schemeClr val="accent4">
            <a:alpha val="50000"/>
            <a:hueOff val="6237482"/>
            <a:satOff val="-34489"/>
            <a:lumOff val="-2941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EC52A11C-AFFB-4823-81AD-E2B91437833C}">
      <dsp:nvSpPr>
        <dsp:cNvPr id="0" name=""/>
        <dsp:cNvSpPr/>
      </dsp:nvSpPr>
      <dsp:spPr>
        <a:xfrm>
          <a:off x="823410" y="1258712"/>
          <a:ext cx="928086" cy="6293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823410" y="1258712"/>
        <a:ext cx="928086" cy="629356"/>
      </dsp:txXfrm>
    </dsp:sp>
    <dsp:sp modelId="{8C8A9B96-2158-4CBE-B3A9-1ACE65009700}">
      <dsp:nvSpPr>
        <dsp:cNvPr id="0" name=""/>
        <dsp:cNvSpPr/>
      </dsp:nvSpPr>
      <dsp:spPr>
        <a:xfrm>
          <a:off x="1950216" y="805040"/>
          <a:ext cx="873493" cy="873600"/>
        </a:xfrm>
        <a:prstGeom prst="ellipse">
          <a:avLst/>
        </a:prstGeom>
        <a:solidFill>
          <a:schemeClr val="accent4">
            <a:alpha val="50000"/>
            <a:hueOff val="7484979"/>
            <a:satOff val="-41387"/>
            <a:lumOff val="-352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D029AD4B-1B97-4343-8714-75C48C5D5720}">
      <dsp:nvSpPr>
        <dsp:cNvPr id="0" name=""/>
        <dsp:cNvSpPr/>
      </dsp:nvSpPr>
      <dsp:spPr>
        <a:xfrm>
          <a:off x="896201" y="508841"/>
          <a:ext cx="946284" cy="5891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800" kern="1200" dirty="0" smtClean="0">
              <a:solidFill>
                <a:srgbClr val="7030A0"/>
              </a:solidFill>
            </a:rPr>
            <a:t>감찰관을 파견</a:t>
          </a:r>
          <a:endParaRPr lang="en-US" altLang="ko-KR" sz="1800" kern="1200" dirty="0" smtClean="0">
            <a:solidFill>
              <a:srgbClr val="7030A0"/>
            </a:solidFill>
          </a:endParaRPr>
        </a:p>
        <a:p>
          <a:pPr lvl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err="1" smtClean="0">
              <a:solidFill>
                <a:srgbClr val="7030A0"/>
              </a:solidFill>
            </a:rPr>
            <a:t>다이묘들의</a:t>
          </a:r>
          <a:r>
            <a:rPr lang="ko-KR" altLang="en-US" sz="1800" kern="1200" dirty="0" smtClean="0">
              <a:solidFill>
                <a:srgbClr val="7030A0"/>
              </a:solidFill>
            </a:rPr>
            <a:t> 복종을 확인</a:t>
          </a:r>
          <a:endParaRPr lang="en-US" altLang="ko-KR" sz="1800" kern="1200" dirty="0" smtClean="0">
            <a:solidFill>
              <a:srgbClr val="7030A0"/>
            </a:solidFill>
          </a:endParaRPr>
        </a:p>
        <a:p>
          <a:pPr lvl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896201" y="508841"/>
        <a:ext cx="946284" cy="58918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E9AFF9-36C3-45B7-9D91-CB774AB62A88}">
      <dsp:nvSpPr>
        <dsp:cNvPr id="0" name=""/>
        <dsp:cNvSpPr/>
      </dsp:nvSpPr>
      <dsp:spPr>
        <a:xfrm>
          <a:off x="1953788" y="908995"/>
          <a:ext cx="1164485" cy="1164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91E004D9-499A-4B01-9CC3-EA2AF8DB9569}">
      <dsp:nvSpPr>
        <dsp:cNvPr id="0" name=""/>
        <dsp:cNvSpPr/>
      </dsp:nvSpPr>
      <dsp:spPr>
        <a:xfrm>
          <a:off x="1868878" y="0"/>
          <a:ext cx="1334305" cy="7140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err="1" smtClean="0">
              <a:solidFill>
                <a:srgbClr val="00B050"/>
              </a:solidFill>
            </a:rPr>
            <a:t>쇼군이</a:t>
          </a:r>
          <a:r>
            <a:rPr lang="ko-KR" sz="2000" kern="1200" dirty="0" smtClean="0">
              <a:solidFill>
                <a:srgbClr val="00B050"/>
              </a:solidFill>
            </a:rPr>
            <a:t> 일본에서 가장 유력한 정치적인</a:t>
          </a:r>
          <a:endParaRPr lang="en-US" sz="2000" kern="1200" dirty="0">
            <a:solidFill>
              <a:srgbClr val="00B050"/>
            </a:solidFill>
          </a:endParaRPr>
        </a:p>
      </dsp:txBody>
      <dsp:txXfrm>
        <a:off x="1868878" y="0"/>
        <a:ext cx="1334305" cy="714057"/>
      </dsp:txXfrm>
    </dsp:sp>
    <dsp:sp modelId="{6BB3875D-3D18-45B8-9DF7-801C923C5D07}">
      <dsp:nvSpPr>
        <dsp:cNvPr id="0" name=""/>
        <dsp:cNvSpPr/>
      </dsp:nvSpPr>
      <dsp:spPr>
        <a:xfrm>
          <a:off x="2295370" y="1073228"/>
          <a:ext cx="1164485" cy="1164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089AACFB-01D4-4551-9C8D-D805E91B093D}">
      <dsp:nvSpPr>
        <dsp:cNvPr id="0" name=""/>
        <dsp:cNvSpPr/>
      </dsp:nvSpPr>
      <dsp:spPr>
        <a:xfrm>
          <a:off x="3603475" y="678354"/>
          <a:ext cx="1261525" cy="7854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>
              <a:solidFill>
                <a:srgbClr val="00B0F0"/>
              </a:solidFill>
            </a:rPr>
            <a:t>천황을 효율적으로 통제할 수 있도록 함</a:t>
          </a:r>
          <a:endParaRPr lang="en-US" sz="2000" kern="1200" dirty="0">
            <a:solidFill>
              <a:srgbClr val="00B0F0"/>
            </a:solidFill>
          </a:endParaRPr>
        </a:p>
      </dsp:txBody>
      <dsp:txXfrm>
        <a:off x="3603475" y="678354"/>
        <a:ext cx="1261525" cy="785463"/>
      </dsp:txXfrm>
    </dsp:sp>
    <dsp:sp modelId="{6812955B-6307-4796-A09D-09D985001B17}">
      <dsp:nvSpPr>
        <dsp:cNvPr id="0" name=""/>
        <dsp:cNvSpPr/>
      </dsp:nvSpPr>
      <dsp:spPr>
        <a:xfrm>
          <a:off x="2379310" y="1442753"/>
          <a:ext cx="1164485" cy="1164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9ED877C3-5CCC-48F2-939A-E37B4B01270E}">
      <dsp:nvSpPr>
        <dsp:cNvPr id="0" name=""/>
        <dsp:cNvSpPr/>
      </dsp:nvSpPr>
      <dsp:spPr>
        <a:xfrm>
          <a:off x="3724776" y="1678035"/>
          <a:ext cx="1237265" cy="83901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724776" y="1678035"/>
        <a:ext cx="1237265" cy="839017"/>
      </dsp:txXfrm>
    </dsp:sp>
    <dsp:sp modelId="{748F1E61-2EE2-4498-BB4B-FCAB21F45F8C}">
      <dsp:nvSpPr>
        <dsp:cNvPr id="0" name=""/>
        <dsp:cNvSpPr/>
      </dsp:nvSpPr>
      <dsp:spPr>
        <a:xfrm>
          <a:off x="2143017" y="1739087"/>
          <a:ext cx="1164485" cy="1164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0F9E4441-B51F-45AF-AF5E-68A11D79E63B}">
      <dsp:nvSpPr>
        <dsp:cNvPr id="0" name=""/>
        <dsp:cNvSpPr/>
      </dsp:nvSpPr>
      <dsp:spPr>
        <a:xfrm>
          <a:off x="3191053" y="2802676"/>
          <a:ext cx="1334305" cy="7676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err="1" smtClean="0">
              <a:solidFill>
                <a:srgbClr val="0070C0"/>
              </a:solidFill>
            </a:rPr>
            <a:t>노부나가</a:t>
          </a:r>
          <a:r>
            <a:rPr lang="en-US" sz="2000" kern="1200" dirty="0" smtClean="0">
              <a:solidFill>
                <a:srgbClr val="0070C0"/>
              </a:solidFill>
            </a:rPr>
            <a:t>&amp;</a:t>
          </a:r>
          <a:r>
            <a:rPr lang="ko-KR" sz="2000" kern="1200" dirty="0" err="1" smtClean="0">
              <a:solidFill>
                <a:srgbClr val="0070C0"/>
              </a:solidFill>
            </a:rPr>
            <a:t>히데요시의</a:t>
          </a:r>
          <a:r>
            <a:rPr lang="ko-KR" sz="2000" kern="1200" dirty="0" smtClean="0">
              <a:solidFill>
                <a:srgbClr val="0070C0"/>
              </a:solidFill>
            </a:rPr>
            <a:t> 정책 계승</a:t>
          </a:r>
          <a:endParaRPr lang="en-US" sz="2000" kern="1200" dirty="0">
            <a:solidFill>
              <a:srgbClr val="0070C0"/>
            </a:solidFill>
          </a:endParaRPr>
        </a:p>
      </dsp:txBody>
      <dsp:txXfrm>
        <a:off x="3191053" y="2802676"/>
        <a:ext cx="1334305" cy="767611"/>
      </dsp:txXfrm>
    </dsp:sp>
    <dsp:sp modelId="{AE57E95B-A7EF-42BC-9D7F-62B3B5022576}">
      <dsp:nvSpPr>
        <dsp:cNvPr id="0" name=""/>
        <dsp:cNvSpPr/>
      </dsp:nvSpPr>
      <dsp:spPr>
        <a:xfrm>
          <a:off x="1764559" y="1739087"/>
          <a:ext cx="1164485" cy="1164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18579F61-B485-4D46-B611-3BBBEA90316D}">
      <dsp:nvSpPr>
        <dsp:cNvPr id="0" name=""/>
        <dsp:cNvSpPr/>
      </dsp:nvSpPr>
      <dsp:spPr>
        <a:xfrm>
          <a:off x="546702" y="2802676"/>
          <a:ext cx="1334305" cy="7676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546702" y="2802676"/>
        <a:ext cx="1334305" cy="767611"/>
      </dsp:txXfrm>
    </dsp:sp>
    <dsp:sp modelId="{B3100B3D-EEF4-4D71-BA08-E5E2ED1DC60A}">
      <dsp:nvSpPr>
        <dsp:cNvPr id="0" name=""/>
        <dsp:cNvSpPr/>
      </dsp:nvSpPr>
      <dsp:spPr>
        <a:xfrm>
          <a:off x="1528266" y="1442753"/>
          <a:ext cx="1164485" cy="1164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17085F3A-33CC-4933-B4EC-B22A3431AC22}">
      <dsp:nvSpPr>
        <dsp:cNvPr id="0" name=""/>
        <dsp:cNvSpPr/>
      </dsp:nvSpPr>
      <dsp:spPr>
        <a:xfrm>
          <a:off x="110020" y="1678035"/>
          <a:ext cx="1237265" cy="83901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>
              <a:solidFill>
                <a:srgbClr val="002060"/>
              </a:solidFill>
            </a:rPr>
            <a:t>황실의 위신을 높임</a:t>
          </a:r>
          <a:r>
            <a:rPr lang="en-US" sz="2000" kern="1200" dirty="0" smtClean="0">
              <a:solidFill>
                <a:srgbClr val="002060"/>
              </a:solidFill>
            </a:rPr>
            <a:t>, </a:t>
          </a:r>
          <a:r>
            <a:rPr lang="ko-KR" sz="2000" kern="1200" dirty="0" smtClean="0">
              <a:solidFill>
                <a:srgbClr val="002060"/>
              </a:solidFill>
            </a:rPr>
            <a:t>천황을 조심스레 통제</a:t>
          </a:r>
          <a:r>
            <a:rPr lang="en-US" sz="2000" kern="1200" dirty="0" smtClean="0"/>
            <a:t>, </a:t>
          </a:r>
          <a:endParaRPr lang="ko-KR" sz="2000" kern="1200" dirty="0"/>
        </a:p>
      </dsp:txBody>
      <dsp:txXfrm>
        <a:off x="110020" y="1678035"/>
        <a:ext cx="1237265" cy="839017"/>
      </dsp:txXfrm>
    </dsp:sp>
    <dsp:sp modelId="{FA751FF4-C19B-4B46-80BD-BD08C85756AE}">
      <dsp:nvSpPr>
        <dsp:cNvPr id="0" name=""/>
        <dsp:cNvSpPr/>
      </dsp:nvSpPr>
      <dsp:spPr>
        <a:xfrm>
          <a:off x="1612206" y="1073228"/>
          <a:ext cx="1164485" cy="1164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55DDBC70-1AEF-400D-9A6E-10407743FD45}">
      <dsp:nvSpPr>
        <dsp:cNvPr id="0" name=""/>
        <dsp:cNvSpPr/>
      </dsp:nvSpPr>
      <dsp:spPr>
        <a:xfrm>
          <a:off x="207060" y="678354"/>
          <a:ext cx="1261525" cy="7854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>
              <a:solidFill>
                <a:srgbClr val="7030A0"/>
              </a:solidFill>
            </a:rPr>
            <a:t>자신의 정통성 강화</a:t>
          </a:r>
          <a:endParaRPr lang="en-US" sz="2000" kern="1200" dirty="0">
            <a:solidFill>
              <a:srgbClr val="7030A0"/>
            </a:solidFill>
          </a:endParaRPr>
        </a:p>
      </dsp:txBody>
      <dsp:txXfrm>
        <a:off x="207060" y="678354"/>
        <a:ext cx="1261525" cy="78546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CEC5BE-FFCA-4E75-8364-8EFD9D3F9A7C}">
      <dsp:nvSpPr>
        <dsp:cNvPr id="0" name=""/>
        <dsp:cNvSpPr/>
      </dsp:nvSpPr>
      <dsp:spPr>
        <a:xfrm>
          <a:off x="1476756" y="1088953"/>
          <a:ext cx="932688" cy="93280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9E4D1FB0-606D-4E5D-B026-7D01101812C7}">
      <dsp:nvSpPr>
        <dsp:cNvPr id="0" name=""/>
        <dsp:cNvSpPr/>
      </dsp:nvSpPr>
      <dsp:spPr>
        <a:xfrm>
          <a:off x="1408747" y="360898"/>
          <a:ext cx="1068705" cy="5719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400" kern="1200" dirty="0" err="1" smtClean="0">
              <a:solidFill>
                <a:srgbClr val="00B050"/>
              </a:solidFill>
            </a:rPr>
            <a:t>다이묘에게</a:t>
          </a:r>
          <a:r>
            <a:rPr lang="ko-KR" sz="2400" kern="1200" dirty="0" smtClean="0">
              <a:solidFill>
                <a:srgbClr val="00B050"/>
              </a:solidFill>
            </a:rPr>
            <a:t> 충성을 맹세</a:t>
          </a:r>
          <a:r>
            <a:rPr lang="en-US" sz="2400" kern="1200" dirty="0" smtClean="0">
              <a:solidFill>
                <a:srgbClr val="00B050"/>
              </a:solidFill>
            </a:rPr>
            <a:t>, </a:t>
          </a:r>
          <a:r>
            <a:rPr lang="ko-KR" sz="2400" kern="1200" dirty="0" smtClean="0">
              <a:solidFill>
                <a:srgbClr val="00B050"/>
              </a:solidFill>
            </a:rPr>
            <a:t>군사력 제공</a:t>
          </a:r>
          <a:endParaRPr lang="en-US" sz="2400" kern="1200" dirty="0">
            <a:solidFill>
              <a:srgbClr val="00B050"/>
            </a:solidFill>
          </a:endParaRPr>
        </a:p>
      </dsp:txBody>
      <dsp:txXfrm>
        <a:off x="1408747" y="360898"/>
        <a:ext cx="1068705" cy="571920"/>
      </dsp:txXfrm>
    </dsp:sp>
    <dsp:sp modelId="{8E80D23A-AC9D-4988-B92E-D6BEDA467001}">
      <dsp:nvSpPr>
        <dsp:cNvPr id="0" name=""/>
        <dsp:cNvSpPr/>
      </dsp:nvSpPr>
      <dsp:spPr>
        <a:xfrm>
          <a:off x="1750344" y="1220495"/>
          <a:ext cx="932688" cy="932802"/>
        </a:xfrm>
        <a:prstGeom prst="ellipse">
          <a:avLst/>
        </a:prstGeom>
        <a:solidFill>
          <a:schemeClr val="accent4">
            <a:alpha val="50000"/>
            <a:hueOff val="1247497"/>
            <a:satOff val="-6898"/>
            <a:lumOff val="-588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9FAD82A6-DFF6-44D8-9776-082EA1600097}">
      <dsp:nvSpPr>
        <dsp:cNvPr id="0" name=""/>
        <dsp:cNvSpPr/>
      </dsp:nvSpPr>
      <dsp:spPr>
        <a:xfrm>
          <a:off x="2798064" y="904223"/>
          <a:ext cx="1010411" cy="62911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400" kern="1200" dirty="0" smtClean="0">
              <a:solidFill>
                <a:srgbClr val="00B0F0"/>
              </a:solidFill>
            </a:rPr>
            <a:t>약탈자</a:t>
          </a:r>
          <a:r>
            <a:rPr lang="en-US" sz="2400" kern="1200" dirty="0" smtClean="0">
              <a:solidFill>
                <a:srgbClr val="00B0F0"/>
              </a:solidFill>
            </a:rPr>
            <a:t>&amp;</a:t>
          </a:r>
          <a:r>
            <a:rPr lang="ko-KR" sz="2400" kern="1200" dirty="0" smtClean="0">
              <a:solidFill>
                <a:srgbClr val="00B0F0"/>
              </a:solidFill>
            </a:rPr>
            <a:t>농민반군으로부터 자신 보호</a:t>
          </a:r>
          <a:endParaRPr lang="en-US" sz="2400" kern="1200" dirty="0">
            <a:solidFill>
              <a:srgbClr val="00B0F0"/>
            </a:solidFill>
          </a:endParaRPr>
        </a:p>
      </dsp:txBody>
      <dsp:txXfrm>
        <a:off x="2798064" y="904223"/>
        <a:ext cx="1010411" cy="629112"/>
      </dsp:txXfrm>
    </dsp:sp>
    <dsp:sp modelId="{98CD4607-206C-40C3-9681-3778439B17E9}">
      <dsp:nvSpPr>
        <dsp:cNvPr id="0" name=""/>
        <dsp:cNvSpPr/>
      </dsp:nvSpPr>
      <dsp:spPr>
        <a:xfrm>
          <a:off x="1817575" y="1516464"/>
          <a:ext cx="932688" cy="932802"/>
        </a:xfrm>
        <a:prstGeom prst="ellipse">
          <a:avLst/>
        </a:prstGeom>
        <a:solidFill>
          <a:schemeClr val="accent4">
            <a:alpha val="50000"/>
            <a:hueOff val="2494993"/>
            <a:satOff val="-13796"/>
            <a:lumOff val="-117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93F5B4B9-C0C2-4E71-900C-13DB8F059F26}">
      <dsp:nvSpPr>
        <dsp:cNvPr id="0" name=""/>
        <dsp:cNvSpPr/>
      </dsp:nvSpPr>
      <dsp:spPr>
        <a:xfrm>
          <a:off x="2895219" y="1704911"/>
          <a:ext cx="990981" cy="6720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2895219" y="1704911"/>
        <a:ext cx="990981" cy="672006"/>
      </dsp:txXfrm>
    </dsp:sp>
    <dsp:sp modelId="{590B0674-0E23-4304-8737-35A8BBA16C13}">
      <dsp:nvSpPr>
        <dsp:cNvPr id="0" name=""/>
        <dsp:cNvSpPr/>
      </dsp:nvSpPr>
      <dsp:spPr>
        <a:xfrm>
          <a:off x="1628317" y="1753811"/>
          <a:ext cx="932688" cy="932802"/>
        </a:xfrm>
        <a:prstGeom prst="ellipse">
          <a:avLst/>
        </a:prstGeom>
        <a:solidFill>
          <a:schemeClr val="accent4">
            <a:alpha val="50000"/>
            <a:hueOff val="3742489"/>
            <a:satOff val="-20694"/>
            <a:lumOff val="-176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09855282-26E8-4ECB-AF1A-8B6015943444}">
      <dsp:nvSpPr>
        <dsp:cNvPr id="0" name=""/>
        <dsp:cNvSpPr/>
      </dsp:nvSpPr>
      <dsp:spPr>
        <a:xfrm>
          <a:off x="2467737" y="2605686"/>
          <a:ext cx="1068705" cy="6148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400" kern="1200" dirty="0" smtClean="0">
              <a:solidFill>
                <a:srgbClr val="0070C0"/>
              </a:solidFill>
            </a:rPr>
            <a:t>세월이 흐름에 따라 칼을 벗어 던지고</a:t>
          </a:r>
          <a:endParaRPr lang="en-US" sz="2400" kern="1200" dirty="0">
            <a:solidFill>
              <a:srgbClr val="0070C0"/>
            </a:solidFill>
          </a:endParaRPr>
        </a:p>
      </dsp:txBody>
      <dsp:txXfrm>
        <a:off x="2467737" y="2605686"/>
        <a:ext cx="1068705" cy="614814"/>
      </dsp:txXfrm>
    </dsp:sp>
    <dsp:sp modelId="{7B289263-F664-4067-BC1E-3C9F7D4A3D9C}">
      <dsp:nvSpPr>
        <dsp:cNvPr id="0" name=""/>
        <dsp:cNvSpPr/>
      </dsp:nvSpPr>
      <dsp:spPr>
        <a:xfrm>
          <a:off x="1325194" y="1753811"/>
          <a:ext cx="932688" cy="932802"/>
        </a:xfrm>
        <a:prstGeom prst="ellipse">
          <a:avLst/>
        </a:prstGeom>
        <a:solidFill>
          <a:schemeClr val="accent4">
            <a:alpha val="50000"/>
            <a:hueOff val="4989986"/>
            <a:satOff val="-27591"/>
            <a:lumOff val="-2353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C630A1FB-B793-4F15-BDBA-2A2EAA694A38}">
      <dsp:nvSpPr>
        <dsp:cNvPr id="0" name=""/>
        <dsp:cNvSpPr/>
      </dsp:nvSpPr>
      <dsp:spPr>
        <a:xfrm>
          <a:off x="349758" y="2605686"/>
          <a:ext cx="1068705" cy="6148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400" kern="1200" dirty="0" smtClean="0">
              <a:solidFill>
                <a:srgbClr val="002060"/>
              </a:solidFill>
            </a:rPr>
            <a:t>붓을 들게 됨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349758" y="2605686"/>
        <a:ext cx="1068705" cy="614814"/>
      </dsp:txXfrm>
    </dsp:sp>
    <dsp:sp modelId="{CA0549AB-7092-41FD-9D58-D987E3024866}">
      <dsp:nvSpPr>
        <dsp:cNvPr id="0" name=""/>
        <dsp:cNvSpPr/>
      </dsp:nvSpPr>
      <dsp:spPr>
        <a:xfrm>
          <a:off x="1135936" y="1516464"/>
          <a:ext cx="932688" cy="932802"/>
        </a:xfrm>
        <a:prstGeom prst="ellipse">
          <a:avLst/>
        </a:prstGeom>
        <a:solidFill>
          <a:schemeClr val="accent4">
            <a:alpha val="50000"/>
            <a:hueOff val="6237482"/>
            <a:satOff val="-34489"/>
            <a:lumOff val="-2941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66E63CBF-67B9-44A0-B8AA-D911F9EFA440}">
      <dsp:nvSpPr>
        <dsp:cNvPr id="0" name=""/>
        <dsp:cNvSpPr/>
      </dsp:nvSpPr>
      <dsp:spPr>
        <a:xfrm>
          <a:off x="0" y="1704911"/>
          <a:ext cx="990981" cy="6720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400" kern="1200" dirty="0"/>
        </a:p>
      </dsp:txBody>
      <dsp:txXfrm>
        <a:off x="0" y="1704911"/>
        <a:ext cx="990981" cy="672006"/>
      </dsp:txXfrm>
    </dsp:sp>
    <dsp:sp modelId="{52AEF01E-7AF5-4AC4-BA08-664E82451071}">
      <dsp:nvSpPr>
        <dsp:cNvPr id="0" name=""/>
        <dsp:cNvSpPr/>
      </dsp:nvSpPr>
      <dsp:spPr>
        <a:xfrm>
          <a:off x="1203167" y="1220495"/>
          <a:ext cx="932688" cy="932802"/>
        </a:xfrm>
        <a:prstGeom prst="ellipse">
          <a:avLst/>
        </a:prstGeom>
        <a:solidFill>
          <a:schemeClr val="accent4">
            <a:alpha val="50000"/>
            <a:hueOff val="7484979"/>
            <a:satOff val="-41387"/>
            <a:lumOff val="-352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2E6F411B-1A06-47A5-8FBA-104A1C4C1A1D}">
      <dsp:nvSpPr>
        <dsp:cNvPr id="0" name=""/>
        <dsp:cNvSpPr/>
      </dsp:nvSpPr>
      <dsp:spPr>
        <a:xfrm>
          <a:off x="77724" y="904223"/>
          <a:ext cx="1010411" cy="62911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400" kern="1200" dirty="0" smtClean="0">
              <a:solidFill>
                <a:srgbClr val="7030A0"/>
              </a:solidFill>
            </a:rPr>
            <a:t>무사    </a:t>
          </a:r>
          <a:r>
            <a:rPr lang="en-US" altLang="ko-KR" sz="2400" kern="1200" dirty="0" smtClean="0">
              <a:solidFill>
                <a:srgbClr val="7030A0"/>
              </a:solidFill>
            </a:rPr>
            <a:t>*</a:t>
          </a:r>
          <a:r>
            <a:rPr lang="ko-KR" sz="2400" kern="1200" dirty="0" smtClean="0">
              <a:solidFill>
                <a:srgbClr val="7030A0"/>
              </a:solidFill>
            </a:rPr>
            <a:t>  관료로 탈바꿈</a:t>
          </a:r>
          <a:endParaRPr lang="en-US" sz="2400" kern="1200" dirty="0">
            <a:solidFill>
              <a:srgbClr val="7030A0"/>
            </a:solidFill>
          </a:endParaRPr>
        </a:p>
      </dsp:txBody>
      <dsp:txXfrm>
        <a:off x="77724" y="904223"/>
        <a:ext cx="1010411" cy="62911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8EAE3A-55B8-4068-BC99-6B5764D104BD}">
      <dsp:nvSpPr>
        <dsp:cNvPr id="0" name=""/>
        <dsp:cNvSpPr/>
      </dsp:nvSpPr>
      <dsp:spPr>
        <a:xfrm>
          <a:off x="0" y="914284"/>
          <a:ext cx="2331720" cy="2331720"/>
        </a:xfrm>
        <a:prstGeom prst="ellipse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C89C26-5DED-4ADA-B8C3-1FD2834C4083}">
      <dsp:nvSpPr>
        <dsp:cNvPr id="0" name=""/>
        <dsp:cNvSpPr/>
      </dsp:nvSpPr>
      <dsp:spPr>
        <a:xfrm>
          <a:off x="259015" y="1173299"/>
          <a:ext cx="1813689" cy="1813689"/>
        </a:xfrm>
        <a:prstGeom prst="ellipse">
          <a:avLst/>
        </a:prstGeom>
        <a:solidFill>
          <a:schemeClr val="accent4">
            <a:hueOff val="5613734"/>
            <a:satOff val="-31040"/>
            <a:lumOff val="-2647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39E3E1-9977-4778-891F-2A988F0ADB3A}">
      <dsp:nvSpPr>
        <dsp:cNvPr id="0" name=""/>
        <dsp:cNvSpPr/>
      </dsp:nvSpPr>
      <dsp:spPr>
        <a:xfrm>
          <a:off x="518030" y="1432314"/>
          <a:ext cx="1295659" cy="1295659"/>
        </a:xfrm>
        <a:prstGeom prst="ellipse">
          <a:avLst/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5AD130-1F29-459F-AFAC-477791A73EB9}">
      <dsp:nvSpPr>
        <dsp:cNvPr id="0" name=""/>
        <dsp:cNvSpPr/>
      </dsp:nvSpPr>
      <dsp:spPr>
        <a:xfrm>
          <a:off x="777240" y="1691524"/>
          <a:ext cx="777240" cy="777240"/>
        </a:xfrm>
        <a:prstGeom prst="ellipse">
          <a:avLst/>
        </a:prstGeom>
        <a:solidFill>
          <a:schemeClr val="accent4">
            <a:hueOff val="1871245"/>
            <a:satOff val="-10347"/>
            <a:lumOff val="-882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64FF43-FFED-44EE-B450-6CF269258348}">
      <dsp:nvSpPr>
        <dsp:cNvPr id="0" name=""/>
        <dsp:cNvSpPr/>
      </dsp:nvSpPr>
      <dsp:spPr>
        <a:xfrm>
          <a:off x="1036255" y="1950539"/>
          <a:ext cx="259209" cy="2592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8E1221-5702-40AB-88AA-212878260773}">
      <dsp:nvSpPr>
        <dsp:cNvPr id="0" name=""/>
        <dsp:cNvSpPr/>
      </dsp:nvSpPr>
      <dsp:spPr>
        <a:xfrm>
          <a:off x="2720340" y="335395"/>
          <a:ext cx="1165860" cy="411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>
              <a:solidFill>
                <a:srgbClr val="00B050"/>
              </a:solidFill>
            </a:rPr>
            <a:t>① </a:t>
          </a:r>
          <a:r>
            <a:rPr lang="ko-KR" altLang="en-US" sz="1800" b="1" kern="1200" dirty="0" err="1" smtClean="0">
              <a:solidFill>
                <a:srgbClr val="00B050"/>
              </a:solidFill>
            </a:rPr>
            <a:t>산킨코타이</a:t>
          </a:r>
          <a:r>
            <a:rPr lang="ko-KR" altLang="en-US" sz="1800" b="1" kern="1200" dirty="0" smtClean="0">
              <a:solidFill>
                <a:srgbClr val="00B050"/>
              </a:solidFill>
            </a:rPr>
            <a:t> 제도</a:t>
          </a:r>
          <a:endParaRPr lang="ko-KR" altLang="en-US" sz="1800" kern="1200" dirty="0">
            <a:solidFill>
              <a:srgbClr val="00B050"/>
            </a:solidFill>
          </a:endParaRPr>
        </a:p>
      </dsp:txBody>
      <dsp:txXfrm>
        <a:off x="2720340" y="335395"/>
        <a:ext cx="1165860" cy="411626"/>
      </dsp:txXfrm>
    </dsp:sp>
    <dsp:sp modelId="{41B6F0F0-4989-4DDA-A054-8521B45D478E}">
      <dsp:nvSpPr>
        <dsp:cNvPr id="0" name=""/>
        <dsp:cNvSpPr/>
      </dsp:nvSpPr>
      <dsp:spPr>
        <a:xfrm>
          <a:off x="2428875" y="541208"/>
          <a:ext cx="29146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09DB3-1A0B-4F9C-873D-9D11A62373A1}">
      <dsp:nvSpPr>
        <dsp:cNvPr id="0" name=""/>
        <dsp:cNvSpPr/>
      </dsp:nvSpPr>
      <dsp:spPr>
        <a:xfrm rot="5400000">
          <a:off x="1026928" y="680140"/>
          <a:ext cx="1538935" cy="1261071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464B5-6EA8-434F-BFAD-D16417D50B48}">
      <dsp:nvSpPr>
        <dsp:cNvPr id="0" name=""/>
        <dsp:cNvSpPr/>
      </dsp:nvSpPr>
      <dsp:spPr>
        <a:xfrm>
          <a:off x="2720340" y="770650"/>
          <a:ext cx="1165860" cy="411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>
              <a:solidFill>
                <a:srgbClr val="00B0F0"/>
              </a:solidFill>
            </a:rPr>
            <a:t>② 공역부담제도</a:t>
          </a:r>
          <a:endParaRPr lang="ko-KR" altLang="en-US" sz="1800" kern="1200" dirty="0">
            <a:solidFill>
              <a:srgbClr val="00B0F0"/>
            </a:solidFill>
          </a:endParaRPr>
        </a:p>
      </dsp:txBody>
      <dsp:txXfrm>
        <a:off x="2720340" y="770650"/>
        <a:ext cx="1165860" cy="411626"/>
      </dsp:txXfrm>
    </dsp:sp>
    <dsp:sp modelId="{0435DAF9-C26D-47BE-9F44-1357D5AD5620}">
      <dsp:nvSpPr>
        <dsp:cNvPr id="0" name=""/>
        <dsp:cNvSpPr/>
      </dsp:nvSpPr>
      <dsp:spPr>
        <a:xfrm>
          <a:off x="2428875" y="976463"/>
          <a:ext cx="29146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A4100-E2EC-472B-BFFA-751E1F1D7ABA}">
      <dsp:nvSpPr>
        <dsp:cNvPr id="0" name=""/>
        <dsp:cNvSpPr/>
      </dsp:nvSpPr>
      <dsp:spPr>
        <a:xfrm rot="5400000">
          <a:off x="1253066" y="1082323"/>
          <a:ext cx="1281357" cy="1068705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2CC08-2121-42F4-AF2D-A03FB6DF04C2}">
      <dsp:nvSpPr>
        <dsp:cNvPr id="0" name=""/>
        <dsp:cNvSpPr/>
      </dsp:nvSpPr>
      <dsp:spPr>
        <a:xfrm>
          <a:off x="2720340" y="1205904"/>
          <a:ext cx="1165860" cy="411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>
              <a:solidFill>
                <a:srgbClr val="0070C0"/>
              </a:solidFill>
            </a:rPr>
            <a:t>③ </a:t>
          </a:r>
          <a:r>
            <a:rPr lang="ko-KR" altLang="en-US" sz="1800" b="1" kern="1200" dirty="0" err="1" smtClean="0">
              <a:solidFill>
                <a:srgbClr val="0070C0"/>
              </a:solidFill>
            </a:rPr>
            <a:t>일국일성령</a:t>
          </a:r>
          <a:r>
            <a:rPr lang="ko-KR" altLang="en-US" sz="1800" b="1" kern="1200" dirty="0" smtClean="0">
              <a:solidFill>
                <a:srgbClr val="0070C0"/>
              </a:solidFill>
            </a:rPr>
            <a:t> 제도</a:t>
          </a:r>
          <a:endParaRPr lang="ko-KR" altLang="en-US" sz="1800" kern="1200" dirty="0">
            <a:solidFill>
              <a:srgbClr val="0070C0"/>
            </a:solidFill>
          </a:endParaRPr>
        </a:p>
      </dsp:txBody>
      <dsp:txXfrm>
        <a:off x="2720340" y="1205904"/>
        <a:ext cx="1165860" cy="411626"/>
      </dsp:txXfrm>
    </dsp:sp>
    <dsp:sp modelId="{0F9D515C-9B36-41D9-809A-42ADB319D137}">
      <dsp:nvSpPr>
        <dsp:cNvPr id="0" name=""/>
        <dsp:cNvSpPr/>
      </dsp:nvSpPr>
      <dsp:spPr>
        <a:xfrm>
          <a:off x="2428875" y="1411717"/>
          <a:ext cx="29146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EB926-ED15-4A5D-BF28-6590C53963D0}">
      <dsp:nvSpPr>
        <dsp:cNvPr id="0" name=""/>
        <dsp:cNvSpPr/>
      </dsp:nvSpPr>
      <dsp:spPr>
        <a:xfrm rot="5400000">
          <a:off x="1474812" y="1468067"/>
          <a:ext cx="1010412" cy="897712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FB471-401C-413B-926D-2517019A2D9D}">
      <dsp:nvSpPr>
        <dsp:cNvPr id="0" name=""/>
        <dsp:cNvSpPr/>
      </dsp:nvSpPr>
      <dsp:spPr>
        <a:xfrm>
          <a:off x="2720340" y="1631832"/>
          <a:ext cx="1165860" cy="411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>
              <a:solidFill>
                <a:srgbClr val="7030A0"/>
              </a:solidFill>
            </a:rPr>
            <a:t>④ </a:t>
          </a:r>
          <a:r>
            <a:rPr lang="ko-KR" altLang="en-US" sz="1800" b="1" kern="1200" dirty="0" err="1" smtClean="0">
              <a:solidFill>
                <a:srgbClr val="7030A0"/>
              </a:solidFill>
            </a:rPr>
            <a:t>가신고소의</a:t>
          </a:r>
          <a:r>
            <a:rPr lang="ko-KR" altLang="en-US" sz="1800" b="1" kern="1200" dirty="0" smtClean="0">
              <a:solidFill>
                <a:srgbClr val="7030A0"/>
              </a:solidFill>
            </a:rPr>
            <a:t> 관례 제도</a:t>
          </a:r>
          <a:endParaRPr lang="ko-KR" altLang="en-US" sz="1800" kern="1200" dirty="0">
            <a:solidFill>
              <a:srgbClr val="7030A0"/>
            </a:solidFill>
          </a:endParaRPr>
        </a:p>
      </dsp:txBody>
      <dsp:txXfrm>
        <a:off x="2720340" y="1631832"/>
        <a:ext cx="1165860" cy="411626"/>
      </dsp:txXfrm>
    </dsp:sp>
    <dsp:sp modelId="{8012081F-F1F9-4074-87B5-25BD0C9AC09B}">
      <dsp:nvSpPr>
        <dsp:cNvPr id="0" name=""/>
        <dsp:cNvSpPr/>
      </dsp:nvSpPr>
      <dsp:spPr>
        <a:xfrm>
          <a:off x="2428875" y="1837645"/>
          <a:ext cx="29146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8A5D6-D6A9-4ECE-9E7F-86E968D7ADD9}">
      <dsp:nvSpPr>
        <dsp:cNvPr id="0" name=""/>
        <dsp:cNvSpPr/>
      </dsp:nvSpPr>
      <dsp:spPr>
        <a:xfrm rot="5400000">
          <a:off x="1695549" y="1875341"/>
          <a:ext cx="771022" cy="695629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EB571-EDFE-4A08-B8AC-14573172332F}">
      <dsp:nvSpPr>
        <dsp:cNvPr id="0" name=""/>
        <dsp:cNvSpPr/>
      </dsp:nvSpPr>
      <dsp:spPr>
        <a:xfrm>
          <a:off x="2720340" y="2045323"/>
          <a:ext cx="1165860" cy="411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 dirty="0"/>
        </a:p>
      </dsp:txBody>
      <dsp:txXfrm>
        <a:off x="2720340" y="2045323"/>
        <a:ext cx="1165860" cy="411626"/>
      </dsp:txXfrm>
    </dsp:sp>
    <dsp:sp modelId="{E34FA727-AD18-4D05-9CA9-30B8C317E62E}">
      <dsp:nvSpPr>
        <dsp:cNvPr id="0" name=""/>
        <dsp:cNvSpPr/>
      </dsp:nvSpPr>
      <dsp:spPr>
        <a:xfrm>
          <a:off x="2428875" y="2251136"/>
          <a:ext cx="29146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5D600-273C-4F29-947C-0D121C58E47A}">
      <dsp:nvSpPr>
        <dsp:cNvPr id="0" name=""/>
        <dsp:cNvSpPr/>
      </dsp:nvSpPr>
      <dsp:spPr>
        <a:xfrm rot="5400000">
          <a:off x="1904238" y="2270567"/>
          <a:ext cx="544068" cy="505206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33DE5-596D-407D-B238-A377E1618426}" type="datetimeFigureOut">
              <a:rPr lang="ko-KR" altLang="en-US" smtClean="0"/>
              <a:t>2011-09-17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F88D8-664B-4D38-81FA-984937265D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</a:t>
            </a:r>
            <a:r>
              <a:rPr lang="ko-KR" altLang="en-US" dirty="0" smtClean="0"/>
              <a:t>근세의 시작</a:t>
            </a:r>
            <a:endParaRPr lang="en-US" altLang="ko-KR" dirty="0" smtClean="0"/>
          </a:p>
          <a:p>
            <a:r>
              <a:rPr lang="en-US" altLang="ko-KR" dirty="0" smtClean="0"/>
              <a:t>2.</a:t>
            </a:r>
            <a:r>
              <a:rPr lang="ko-KR" altLang="en-US" dirty="0" smtClean="0"/>
              <a:t>근세시대의</a:t>
            </a:r>
            <a:r>
              <a:rPr lang="ko-KR" altLang="en-US" baseline="0" dirty="0" smtClean="0"/>
              <a:t> 사회 경제적 변용</a:t>
            </a:r>
            <a:endParaRPr lang="en-US" altLang="ko-KR" baseline="0" dirty="0" smtClean="0"/>
          </a:p>
          <a:p>
            <a:r>
              <a:rPr lang="en-US" altLang="ko-KR" baseline="0" dirty="0" smtClean="0"/>
              <a:t>3.</a:t>
            </a:r>
            <a:r>
              <a:rPr lang="ko-KR" altLang="en-US" baseline="0" dirty="0" smtClean="0"/>
              <a:t>근세시대의 문화</a:t>
            </a:r>
            <a:endParaRPr lang="en-US" altLang="ko-KR" baseline="0" dirty="0" smtClean="0"/>
          </a:p>
          <a:p>
            <a:r>
              <a:rPr lang="en-US" altLang="ko-KR" baseline="0" dirty="0" smtClean="0"/>
              <a:t>4.</a:t>
            </a:r>
            <a:r>
              <a:rPr lang="ko-KR" altLang="en-US" baseline="0" dirty="0" err="1" smtClean="0"/>
              <a:t>도쿠가와</a:t>
            </a:r>
            <a:r>
              <a:rPr lang="ko-KR" altLang="en-US" baseline="0" dirty="0" smtClean="0"/>
              <a:t> 체제의 전복</a:t>
            </a:r>
            <a:endParaRPr lang="en-US" altLang="ko-KR" baseline="0" dirty="0" smtClean="0"/>
          </a:p>
          <a:p>
            <a:r>
              <a:rPr lang="en-US" altLang="ko-KR" baseline="0" dirty="0" smtClean="0"/>
              <a:t>5.</a:t>
            </a:r>
            <a:r>
              <a:rPr lang="ko-KR" altLang="en-US" baseline="0" dirty="0" smtClean="0"/>
              <a:t>참고자료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F88D8-664B-4D38-81FA-984937265DA2}" type="slidenum">
              <a:rPr lang="ko-KR" altLang="en-US" smtClean="0"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9/17/2011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9/17/2011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9/17/2011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9/17/2011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13" Type="http://schemas.openxmlformats.org/officeDocument/2006/relationships/diagramColors" Target="../diagrams/colors12.xml"/><Relationship Id="rId3" Type="http://schemas.openxmlformats.org/officeDocument/2006/relationships/audio" Target="../media/audio3.wav"/><Relationship Id="rId7" Type="http://schemas.openxmlformats.org/officeDocument/2006/relationships/diagramQuickStyle" Target="../diagrams/quickStyle11.xml"/><Relationship Id="rId12" Type="http://schemas.openxmlformats.org/officeDocument/2006/relationships/diagramQuickStyle" Target="../diagrams/quickStyle12.xml"/><Relationship Id="rId2" Type="http://schemas.openxmlformats.org/officeDocument/2006/relationships/audio" Target="../media/audio10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1.xml"/><Relationship Id="rId11" Type="http://schemas.openxmlformats.org/officeDocument/2006/relationships/diagramLayout" Target="../diagrams/layout12.xml"/><Relationship Id="rId5" Type="http://schemas.openxmlformats.org/officeDocument/2006/relationships/diagramData" Target="../diagrams/data11.xml"/><Relationship Id="rId15" Type="http://schemas.openxmlformats.org/officeDocument/2006/relationships/image" Target="../media/image15.jpeg"/><Relationship Id="rId10" Type="http://schemas.openxmlformats.org/officeDocument/2006/relationships/diagramData" Target="../diagrams/data12.xml"/><Relationship Id="rId4" Type="http://schemas.openxmlformats.org/officeDocument/2006/relationships/audio" Target="../media/audio12.wav"/><Relationship Id="rId9" Type="http://schemas.microsoft.com/office/2007/relationships/diagramDrawing" Target="../diagrams/drawing11.xml"/><Relationship Id="rId14" Type="http://schemas.microsoft.com/office/2007/relationships/diagramDrawing" Target="../diagrams/drawing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diagramData" Target="../diagrams/data14.xml"/><Relationship Id="rId18" Type="http://schemas.openxmlformats.org/officeDocument/2006/relationships/hyperlink" Target="http://kimjj0467.blog.me/60026195868" TargetMode="External"/><Relationship Id="rId26" Type="http://schemas.openxmlformats.org/officeDocument/2006/relationships/image" Target="../media/image24.png"/><Relationship Id="rId3" Type="http://schemas.openxmlformats.org/officeDocument/2006/relationships/audio" Target="../media/audio14.wav"/><Relationship Id="rId21" Type="http://schemas.openxmlformats.org/officeDocument/2006/relationships/image" Target="../media/image19.png"/><Relationship Id="rId7" Type="http://schemas.openxmlformats.org/officeDocument/2006/relationships/audio" Target="../media/audio10.wav"/><Relationship Id="rId12" Type="http://schemas.microsoft.com/office/2007/relationships/diagramDrawing" Target="../diagrams/drawing13.xml"/><Relationship Id="rId17" Type="http://schemas.microsoft.com/office/2007/relationships/diagramDrawing" Target="../diagrams/drawing14.xml"/><Relationship Id="rId25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openxmlformats.org/officeDocument/2006/relationships/diagramColors" Target="../diagrams/colors14.xml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4.wav"/><Relationship Id="rId11" Type="http://schemas.openxmlformats.org/officeDocument/2006/relationships/diagramColors" Target="../diagrams/colors13.xml"/><Relationship Id="rId24" Type="http://schemas.openxmlformats.org/officeDocument/2006/relationships/image" Target="../media/image22.png"/><Relationship Id="rId5" Type="http://schemas.openxmlformats.org/officeDocument/2006/relationships/audio" Target="../media/audio12.wav"/><Relationship Id="rId15" Type="http://schemas.openxmlformats.org/officeDocument/2006/relationships/diagramQuickStyle" Target="../diagrams/quickStyle14.xml"/><Relationship Id="rId23" Type="http://schemas.openxmlformats.org/officeDocument/2006/relationships/image" Target="../media/image21.png"/><Relationship Id="rId10" Type="http://schemas.openxmlformats.org/officeDocument/2006/relationships/diagramQuickStyle" Target="../diagrams/quickStyle13.xml"/><Relationship Id="rId19" Type="http://schemas.openxmlformats.org/officeDocument/2006/relationships/image" Target="../media/image17.jpeg"/><Relationship Id="rId4" Type="http://schemas.openxmlformats.org/officeDocument/2006/relationships/audio" Target="../media/audio15.wav"/><Relationship Id="rId9" Type="http://schemas.openxmlformats.org/officeDocument/2006/relationships/diagramLayout" Target="../diagrams/layout13.xml"/><Relationship Id="rId14" Type="http://schemas.openxmlformats.org/officeDocument/2006/relationships/diagramLayout" Target="../diagrams/layout14.xml"/><Relationship Id="rId2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audio" Target="../media/audio15.wav"/><Relationship Id="rId4" Type="http://schemas.openxmlformats.org/officeDocument/2006/relationships/audio" Target="../media/audio8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1.wav"/><Relationship Id="rId7" Type="http://schemas.openxmlformats.org/officeDocument/2006/relationships/image" Target="../media/image2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audio" Target="../media/audio10.wav"/><Relationship Id="rId9" Type="http://schemas.openxmlformats.org/officeDocument/2006/relationships/hyperlink" Target="http://www.youtube.com/watch?v=YBnTF9RggF0&amp;feature=relat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3.wav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8.wav"/><Relationship Id="rId7" Type="http://schemas.openxmlformats.org/officeDocument/2006/relationships/hyperlink" Target="http://philosophy78.blog.me/130054628419" TargetMode="External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naver.com/hjj204?Redirect=Log&amp;logNo=120123584360&amp;jumpingVid=169637BDC850D1A93FF466FB526A2C868B1E" TargetMode="External"/><Relationship Id="rId5" Type="http://schemas.openxmlformats.org/officeDocument/2006/relationships/audio" Target="../media/audio4.wav"/><Relationship Id="rId10" Type="http://schemas.openxmlformats.org/officeDocument/2006/relationships/image" Target="../media/image34.jpeg"/><Relationship Id="rId4" Type="http://schemas.openxmlformats.org/officeDocument/2006/relationships/audio" Target="../media/audio16.wav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2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philosophy78.blog.me/130054628047" TargetMode="Externa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audio" Target="../media/audio8.wav"/><Relationship Id="rId4" Type="http://schemas.openxmlformats.org/officeDocument/2006/relationships/audio" Target="../media/audio1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6.jpe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5.jpeg"/><Relationship Id="rId2" Type="http://schemas.openxmlformats.org/officeDocument/2006/relationships/audio" Target="../media/audio2.wav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4.jpeg"/><Relationship Id="rId5" Type="http://schemas.openxmlformats.org/officeDocument/2006/relationships/audio" Target="../media/audio5.wav"/><Relationship Id="rId15" Type="http://schemas.openxmlformats.org/officeDocument/2006/relationships/image" Target="../media/image8.jpeg"/><Relationship Id="rId10" Type="http://schemas.openxmlformats.org/officeDocument/2006/relationships/audio" Target="../media/audio10.wav"/><Relationship Id="rId4" Type="http://schemas.openxmlformats.org/officeDocument/2006/relationships/audio" Target="../media/audio4.wav"/><Relationship Id="rId9" Type="http://schemas.openxmlformats.org/officeDocument/2006/relationships/audio" Target="../media/audio9.wav"/><Relationship Id="rId1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diagramColors" Target="../diagrams/colors4.xml"/><Relationship Id="rId3" Type="http://schemas.openxmlformats.org/officeDocument/2006/relationships/audio" Target="../media/audio2.wav"/><Relationship Id="rId7" Type="http://schemas.openxmlformats.org/officeDocument/2006/relationships/diagramColors" Target="../diagrams/colors3.xml"/><Relationship Id="rId12" Type="http://schemas.openxmlformats.org/officeDocument/2006/relationships/diagramQuickStyle" Target="../diagrams/quickStyle4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Layout" Target="../diagrams/layout4.xml"/><Relationship Id="rId5" Type="http://schemas.openxmlformats.org/officeDocument/2006/relationships/diagramLayout" Target="../diagrams/layout3.xml"/><Relationship Id="rId10" Type="http://schemas.openxmlformats.org/officeDocument/2006/relationships/diagramData" Target="../diagrams/data4.xml"/><Relationship Id="rId4" Type="http://schemas.openxmlformats.org/officeDocument/2006/relationships/diagramData" Target="../diagrams/data3.xml"/><Relationship Id="rId9" Type="http://schemas.openxmlformats.org/officeDocument/2006/relationships/image" Target="../media/image10.jpeg"/><Relationship Id="rId14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audio" Target="../media/audio10.wav"/><Relationship Id="rId7" Type="http://schemas.openxmlformats.org/officeDocument/2006/relationships/diagramColors" Target="../diagrams/colors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audio" Target="../media/audio2.wav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13" Type="http://schemas.openxmlformats.org/officeDocument/2006/relationships/diagramColors" Target="../diagrams/colors9.xml"/><Relationship Id="rId3" Type="http://schemas.openxmlformats.org/officeDocument/2006/relationships/audio" Target="../media/audio12.wav"/><Relationship Id="rId7" Type="http://schemas.openxmlformats.org/officeDocument/2006/relationships/diagramQuickStyle" Target="../diagrams/quickStyle8.xml"/><Relationship Id="rId12" Type="http://schemas.openxmlformats.org/officeDocument/2006/relationships/diagramQuickStyle" Target="../diagrams/quickStyle9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8.xml"/><Relationship Id="rId11" Type="http://schemas.openxmlformats.org/officeDocument/2006/relationships/diagramLayout" Target="../diagrams/layout9.xml"/><Relationship Id="rId5" Type="http://schemas.openxmlformats.org/officeDocument/2006/relationships/diagramData" Target="../diagrams/data8.xml"/><Relationship Id="rId10" Type="http://schemas.openxmlformats.org/officeDocument/2006/relationships/diagramData" Target="../diagrams/data9.xml"/><Relationship Id="rId4" Type="http://schemas.openxmlformats.org/officeDocument/2006/relationships/hyperlink" Target="http://tvpot.daum.net/clip/ClipView.do?clipid=19358858&amp;q=%C5%E4%C4%ED%B0%A1%BF%CD%20%C0%CC%BF%A1%BE%DF%BD%BA" TargetMode="External"/><Relationship Id="rId9" Type="http://schemas.microsoft.com/office/2007/relationships/diagramDrawing" Target="../diagrams/drawing8.xml"/><Relationship Id="rId14" Type="http://schemas.microsoft.com/office/2007/relationships/diagramDrawing" Target="../diagrams/drawin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11.jpeg"/><Relationship Id="rId3" Type="http://schemas.openxmlformats.org/officeDocument/2006/relationships/audio" Target="../media/audio12.wav"/><Relationship Id="rId7" Type="http://schemas.openxmlformats.org/officeDocument/2006/relationships/audio" Target="../media/audio4.wav"/><Relationship Id="rId12" Type="http://schemas.microsoft.com/office/2007/relationships/diagramDrawing" Target="../diagrams/drawing10.xml"/><Relationship Id="rId17" Type="http://schemas.openxmlformats.org/officeDocument/2006/relationships/hyperlink" Target="http://tvpot.daum.net/clip/ClipView.do?clipid=28315035" TargetMode="External"/><Relationship Id="rId2" Type="http://schemas.openxmlformats.org/officeDocument/2006/relationships/audio" Target="../media/audio10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3.wav"/><Relationship Id="rId11" Type="http://schemas.openxmlformats.org/officeDocument/2006/relationships/diagramColors" Target="../diagrams/colors10.xml"/><Relationship Id="rId5" Type="http://schemas.openxmlformats.org/officeDocument/2006/relationships/audio" Target="../media/audio2.wav"/><Relationship Id="rId15" Type="http://schemas.openxmlformats.org/officeDocument/2006/relationships/image" Target="../media/image13.png"/><Relationship Id="rId10" Type="http://schemas.openxmlformats.org/officeDocument/2006/relationships/diagramQuickStyle" Target="../diagrams/quickStyle10.xml"/><Relationship Id="rId4" Type="http://schemas.openxmlformats.org/officeDocument/2006/relationships/audio" Target="../media/audio3.wav"/><Relationship Id="rId9" Type="http://schemas.openxmlformats.org/officeDocument/2006/relationships/diagramLayout" Target="../diagrams/layout10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333500" y="548680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ko-KR" altLang="en-US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전근대</a:t>
            </a:r>
            <a:r>
              <a:rPr lang="en-US" altLang="ko-KR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altLang="ko-KR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</a:t>
            </a:r>
            <a:r>
              <a:rPr lang="ko-KR" altLang="en-US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근세 시대</a:t>
            </a:r>
            <a:r>
              <a:rPr lang="en-US" altLang="ko-KR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</a:t>
            </a:r>
            <a:r>
              <a:rPr lang="ko-KR" altLang="en-US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한양해서" pitchFamily="18" charset="-127"/>
                <a:ea typeface="한양해서" pitchFamily="18" charset="-127"/>
              </a:rPr>
              <a:t> </a:t>
            </a:r>
            <a:r>
              <a:rPr lang="ko-KR" altLang="en-US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한양해서" pitchFamily="18" charset="-127"/>
                <a:ea typeface="한양해서" pitchFamily="18" charset="-127"/>
              </a:rPr>
              <a:t>도쿠가와</a:t>
            </a:r>
            <a:r>
              <a:rPr lang="ko-KR" altLang="en-US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한양해서" pitchFamily="18" charset="-127"/>
                <a:ea typeface="한양해서" pitchFamily="18" charset="-127"/>
              </a:rPr>
              <a:t> 시대</a:t>
            </a:r>
            <a:r>
              <a:rPr lang="en-US" altLang="ko-KR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)</a:t>
            </a:r>
            <a:br>
              <a:rPr lang="en-US" altLang="ko-KR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ko-KR" altLang="en-US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일본 사회의 특징</a:t>
            </a:r>
            <a:endParaRPr lang="ko-KR" altLang="en-US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err="1" smtClean="0"/>
              <a:t>일본근현대사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에도시대</a:t>
            </a:r>
            <a:r>
              <a:rPr lang="ko-KR" altLang="en-US" dirty="0" smtClean="0"/>
              <a:t> 의 특징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79912" y="2924944"/>
            <a:ext cx="53640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과 목 명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일본 </a:t>
            </a:r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근현대사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강의시간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화요일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교시수요일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2,3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교시 </a:t>
            </a:r>
          </a:p>
          <a:p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담당교수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최장근 교수님</a:t>
            </a:r>
            <a:endParaRPr lang="ko-KR" alt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조 조장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조은선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(20502820-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프랑스어프랑스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어학과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-PPT,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자료조사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자료정리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ko-KR" alt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조 조원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여천천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(20850682-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통신공학과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-PPT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중국어번역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ko-KR" alt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</a:t>
            </a:r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왕한평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(20850116-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무역학과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PPT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중국어번역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ko-KR" alt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서지호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(20934692-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통신공학과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-PPT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중국어번역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ko-KR" alt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이민정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(20880458-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일본어일본어학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과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자료조사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자료정리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ko-KR" alt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</a:rPr>
              <a:t>발표일 </a:t>
            </a:r>
            <a:r>
              <a:rPr kumimoji="0" lang="en-US" altLang="ko-KR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</a:rPr>
              <a:t>: 2011</a:t>
            </a:r>
            <a:r>
              <a:rPr kumimoji="0" lang="ko-KR" altLang="en-US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</a:rPr>
              <a:t>년 </a:t>
            </a:r>
            <a:r>
              <a:rPr kumimoji="0" lang="en-US" altLang="ko-KR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</a:rPr>
              <a:t>09</a:t>
            </a:r>
            <a:r>
              <a:rPr kumimoji="0" lang="ko-KR" altLang="en-US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</a:rPr>
              <a:t>월 </a:t>
            </a:r>
            <a:r>
              <a:rPr kumimoji="0" lang="en-US" altLang="ko-KR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</a:rPr>
              <a:t>21</a:t>
            </a:r>
            <a:r>
              <a:rPr kumimoji="0" lang="ko-KR" altLang="en-US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</a:rPr>
              <a:t>일</a:t>
            </a:r>
            <a:r>
              <a:rPr kumimoji="0" lang="en-US" altLang="ko-KR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</a:rPr>
              <a:t>        </a:t>
            </a:r>
            <a:endParaRPr kumimoji="0" lang="ko-KR" altLang="en-US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근세시대의 사회경제적 변용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5" name="내용 개체 틀 14"/>
          <p:cNvGraphicFramePr>
            <a:graphicFrameLocks noGrp="1"/>
          </p:cNvGraphicFramePr>
          <p:nvPr>
            <p:ph sz="quarter" idx="1"/>
          </p:nvPr>
        </p:nvGraphicFramePr>
        <p:xfrm>
          <a:off x="609600" y="1589567"/>
          <a:ext cx="3886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내용 개체 틀 18"/>
          <p:cNvGraphicFramePr>
            <a:graphicFrameLocks noGrp="1"/>
          </p:cNvGraphicFramePr>
          <p:nvPr>
            <p:ph sz="quarter" idx="2"/>
          </p:nvPr>
        </p:nvGraphicFramePr>
        <p:xfrm>
          <a:off x="5257800" y="1556792"/>
          <a:ext cx="3886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7" name="그림 4" descr="에도시대 니혼바시 시장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484784"/>
            <a:ext cx="48600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그림 17" descr="산킨코다이 사용됐던 다리.bmp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79512" y="1556792"/>
            <a:ext cx="4565973" cy="3960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 Box 16" descr="30%"/>
          <p:cNvSpPr txBox="1">
            <a:spLocks noChangeArrowheads="1"/>
          </p:cNvSpPr>
          <p:nvPr/>
        </p:nvSpPr>
        <p:spPr bwMode="auto">
          <a:xfrm>
            <a:off x="0" y="5411450"/>
            <a:ext cx="5004048" cy="1446550"/>
          </a:xfrm>
          <a:prstGeom prst="rect">
            <a:avLst/>
          </a:prstGeom>
          <a:pattFill prst="pct30">
            <a:fgClr>
              <a:srgbClr val="6E1894"/>
            </a:fgClr>
            <a:bgClr>
              <a:schemeClr val="bg1"/>
            </a:bgClr>
          </a:pattFill>
          <a:ln w="28575">
            <a:solidFill>
              <a:srgbClr val="6E189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2000" dirty="0">
                <a:latin typeface="한양해서" pitchFamily="18" charset="-127"/>
                <a:ea typeface="한양해서" pitchFamily="18" charset="-127"/>
              </a:rPr>
              <a:t>20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세기 후반</a:t>
            </a:r>
            <a:r>
              <a:rPr kumimoji="0" lang="en-US" altLang="ko-KR" sz="2000" dirty="0">
                <a:latin typeface="한양해서" pitchFamily="18" charset="-127"/>
                <a:ea typeface="한양해서" pitchFamily="18" charset="-127"/>
              </a:rPr>
              <a:t>,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 세계에서 가장 붐비는 도시 중 하나가 된 도쿄 주택가 </a:t>
            </a:r>
            <a:r>
              <a:rPr kumimoji="0" lang="ko-KR" altLang="en-US" sz="2000" dirty="0" err="1">
                <a:latin typeface="한양해서" pitchFamily="18" charset="-127"/>
                <a:ea typeface="한양해서" pitchFamily="18" charset="-127"/>
              </a:rPr>
              <a:t>보다도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 </a:t>
            </a:r>
            <a:endParaRPr kumimoji="0" lang="en-US" altLang="ko-KR" sz="2000" dirty="0">
              <a:latin typeface="한양해서" pitchFamily="18" charset="-127"/>
              <a:ea typeface="한양해서" pitchFamily="18" charset="-127"/>
            </a:endParaRPr>
          </a:p>
          <a:p>
            <a:pPr algn="ctr"/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인구밀도가 더 높았음</a:t>
            </a:r>
            <a:r>
              <a:rPr kumimoji="0" lang="en-US" altLang="ko-KR" sz="2000" dirty="0">
                <a:latin typeface="한양해서" pitchFamily="18" charset="-127"/>
                <a:ea typeface="한양해서" pitchFamily="18" charset="-127"/>
              </a:rPr>
              <a:t> </a:t>
            </a:r>
          </a:p>
          <a:p>
            <a:pPr algn="ctr"/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에도 </a:t>
            </a:r>
            <a:r>
              <a:rPr kumimoji="0" lang="en-US" altLang="ko-KR" sz="2000" dirty="0">
                <a:latin typeface="한양해서" pitchFamily="18" charset="-127"/>
                <a:ea typeface="한양해서" pitchFamily="18" charset="-127"/>
              </a:rPr>
              <a:t>: 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인구 </a:t>
            </a:r>
            <a:r>
              <a:rPr kumimoji="0" lang="en-US" altLang="ko-KR" sz="2000" dirty="0">
                <a:latin typeface="한양해서" pitchFamily="18" charset="-127"/>
                <a:ea typeface="한양해서" pitchFamily="18" charset="-127"/>
              </a:rPr>
              <a:t>100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만의 </a:t>
            </a:r>
            <a:r>
              <a:rPr kumimoji="0" lang="ko-KR" altLang="en-US" sz="2800" dirty="0">
                <a:latin typeface="한양해서" pitchFamily="18" charset="-127"/>
                <a:ea typeface="한양해서" pitchFamily="18" charset="-127"/>
              </a:rPr>
              <a:t>세계최대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의 </a:t>
            </a:r>
            <a:r>
              <a:rPr kumimoji="0" lang="ko-KR" altLang="en-US" sz="2400" dirty="0">
                <a:latin typeface="한양해서" pitchFamily="18" charset="-127"/>
                <a:ea typeface="한양해서" pitchFamily="18" charset="-127"/>
              </a:rPr>
              <a:t>도시</a:t>
            </a:r>
            <a:r>
              <a:rPr kumimoji="0" lang="en-US" altLang="ko-KR" sz="2000" dirty="0">
                <a:latin typeface="한양해서" pitchFamily="18" charset="-127"/>
                <a:ea typeface="한양해서" pitchFamily="18" charset="-127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5" grpId="0">
        <p:bldAsOne/>
      </p:bldGraphic>
      <p:bldGraphic spid="19" grpId="0">
        <p:bldAsOne/>
      </p:bldGraphic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근세시대의 문화와 후기 정신세계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sz="quarter" idx="2"/>
          </p:nvPr>
        </p:nvGraphicFramePr>
        <p:xfrm>
          <a:off x="609600" y="2438400"/>
          <a:ext cx="3886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내용 개체 틀 7"/>
          <p:cNvGraphicFramePr>
            <a:graphicFrameLocks noGrp="1"/>
          </p:cNvGraphicFramePr>
          <p:nvPr>
            <p:ph sz="quarter" idx="4"/>
          </p:nvPr>
        </p:nvGraphicFramePr>
        <p:xfrm>
          <a:off x="4800600" y="2438400"/>
          <a:ext cx="3886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" name="텍스트 개체 틀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altLang="ko-KR" dirty="0" smtClean="0"/>
              <a:t>1) </a:t>
            </a:r>
            <a:r>
              <a:rPr lang="ko-KR" altLang="en-US" dirty="0" smtClean="0"/>
              <a:t>근세시대의 문화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 smtClean="0"/>
              <a:t>2) </a:t>
            </a:r>
            <a:r>
              <a:rPr lang="ko-KR" altLang="en-US" dirty="0" smtClean="0"/>
              <a:t>근세시대 후기 정신세계</a:t>
            </a:r>
            <a:endParaRPr lang="ko-KR" altLang="en-US" dirty="0"/>
          </a:p>
        </p:txBody>
      </p:sp>
      <p:pic>
        <p:nvPicPr>
          <p:cNvPr id="10" name="내용 개체 틀 3" descr="1.JPG">
            <a:hlinkClick r:id="rId18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0" y="1196752"/>
            <a:ext cx="5400600" cy="5184576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2" name="그림 11" descr="610480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71600" y="1916832"/>
            <a:ext cx="2880000" cy="3857143"/>
          </a:xfrm>
          <a:prstGeom prst="rect">
            <a:avLst/>
          </a:prstGeom>
        </p:spPr>
      </p:pic>
      <p:pic>
        <p:nvPicPr>
          <p:cNvPr id="13" name="그림 12" descr="6.bmp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0" y="1340768"/>
            <a:ext cx="6115050" cy="4276725"/>
          </a:xfrm>
          <a:prstGeom prst="rect">
            <a:avLst/>
          </a:prstGeom>
        </p:spPr>
      </p:pic>
      <p:pic>
        <p:nvPicPr>
          <p:cNvPr id="15" name="그림 14" descr="1.bmp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1196752"/>
            <a:ext cx="6124575" cy="4600575"/>
          </a:xfrm>
          <a:prstGeom prst="rect">
            <a:avLst/>
          </a:prstGeom>
        </p:spPr>
      </p:pic>
      <p:pic>
        <p:nvPicPr>
          <p:cNvPr id="16" name="그림 15" descr="5.bmp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0" y="1196752"/>
            <a:ext cx="6096000" cy="4600575"/>
          </a:xfrm>
          <a:prstGeom prst="rect">
            <a:avLst/>
          </a:prstGeom>
        </p:spPr>
      </p:pic>
      <p:pic>
        <p:nvPicPr>
          <p:cNvPr id="17" name="그림 16" descr="2.bmp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0" y="1268760"/>
            <a:ext cx="6105525" cy="4591050"/>
          </a:xfrm>
          <a:prstGeom prst="rect">
            <a:avLst/>
          </a:prstGeom>
        </p:spPr>
      </p:pic>
      <p:pic>
        <p:nvPicPr>
          <p:cNvPr id="18" name="그림 17" descr="4.bmp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0" y="1196752"/>
            <a:ext cx="6115050" cy="4591050"/>
          </a:xfrm>
          <a:prstGeom prst="rect">
            <a:avLst/>
          </a:prstGeom>
        </p:spPr>
      </p:pic>
      <p:pic>
        <p:nvPicPr>
          <p:cNvPr id="19" name="그림 18" descr="3.bmp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0" y="1196752"/>
            <a:ext cx="6086475" cy="461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5" grpId="0" build="p" animBg="1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3.</a:t>
            </a:r>
            <a:r>
              <a:rPr kumimoji="0" lang="ko-KR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근세시대 문화와 후기정신세계</a:t>
            </a:r>
            <a:endParaRPr kumimoji="0" lang="en-US" altLang="ko-K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한양해서" pitchFamily="18" charset="-127"/>
              <a:ea typeface="한양해서" pitchFamily="18" charset="-127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 </a:t>
            </a:r>
            <a:r>
              <a:rPr kumimoji="0" lang="en-US" altLang="ko-K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2).</a:t>
            </a:r>
            <a:r>
              <a:rPr kumimoji="0" lang="ko-KR" alt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후기 정신 세계</a:t>
            </a:r>
            <a:endParaRPr kumimoji="0" lang="en-US" altLang="ko-KR" sz="2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한양해서" pitchFamily="18" charset="-127"/>
              <a:ea typeface="한양해서" pitchFamily="18" charset="-127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ea"/>
              <a:buAutoNum type="circleNumDbPlain"/>
              <a:defRPr/>
            </a:pPr>
            <a:r>
              <a:rPr kumimoji="0" lang="ko-KR" alt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도쿠가와</a:t>
            </a:r>
            <a:r>
              <a:rPr kumimoji="0" lang="ko-KR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 정권의 이데올로기적 기반</a:t>
            </a:r>
            <a:endParaRPr kumimoji="0" lang="ko-KR" alt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16387" name="그림 4" descr="오다노부나가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1214438"/>
            <a:ext cx="128587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그림 5" descr="도요토미히데요시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" y="2643188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571500" y="2214563"/>
            <a:ext cx="10302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100" dirty="0" err="1">
                <a:latin typeface="한양해서" pitchFamily="18" charset="-127"/>
                <a:ea typeface="한양해서" pitchFamily="18" charset="-127"/>
              </a:rPr>
              <a:t>오다노부나가</a:t>
            </a:r>
            <a:endParaRPr kumimoji="0" lang="ko-KR" altLang="en-US" sz="1100" dirty="0">
              <a:latin typeface="한양해서" pitchFamily="18" charset="-127"/>
              <a:ea typeface="한양해서" pitchFamily="18" charset="-127"/>
            </a:endParaRP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428625" y="3781425"/>
            <a:ext cx="13128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100">
                <a:latin typeface="한양해서" pitchFamily="18" charset="-127"/>
                <a:ea typeface="한양해서" pitchFamily="18" charset="-127"/>
              </a:rPr>
              <a:t>도요토미히데요시</a:t>
            </a:r>
          </a:p>
        </p:txBody>
      </p:sp>
      <p:sp>
        <p:nvSpPr>
          <p:cNvPr id="9" name="AutoShape 24" descr="5%"/>
          <p:cNvSpPr>
            <a:spLocks/>
          </p:cNvSpPr>
          <p:nvPr/>
        </p:nvSpPr>
        <p:spPr bwMode="auto">
          <a:xfrm>
            <a:off x="3124200" y="2114550"/>
            <a:ext cx="4400128" cy="857250"/>
          </a:xfrm>
          <a:prstGeom prst="borderCallout2">
            <a:avLst>
              <a:gd name="adj1" fmla="val 45347"/>
              <a:gd name="adj2" fmla="val -2032"/>
              <a:gd name="adj3" fmla="val 43597"/>
              <a:gd name="adj4" fmla="val -16120"/>
              <a:gd name="adj5" fmla="val -52083"/>
              <a:gd name="adj6" fmla="val -26255"/>
            </a:avLst>
          </a:prstGeom>
          <a:pattFill prst="pct5">
            <a:fgClr>
              <a:schemeClr val="hlink"/>
            </a:fgClr>
            <a:bgClr>
              <a:schemeClr val="bg1"/>
            </a:bgClr>
          </a:pattFill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r>
              <a:rPr kumimoji="0" lang="ko-KR" altLang="en-US" sz="2000">
                <a:latin typeface="한양해서" pitchFamily="18" charset="-127"/>
                <a:ea typeface="한양해서" pitchFamily="18" charset="-127"/>
              </a:rPr>
              <a:t>세속적</a:t>
            </a:r>
            <a:r>
              <a:rPr kumimoji="0" lang="en-US" altLang="ko-KR" sz="2000">
                <a:latin typeface="한양해서" pitchFamily="18" charset="-127"/>
                <a:ea typeface="한양해서" pitchFamily="18" charset="-127"/>
              </a:rPr>
              <a:t>,</a:t>
            </a:r>
            <a:r>
              <a:rPr kumimoji="0" lang="ko-KR" altLang="en-US" sz="2000">
                <a:latin typeface="한양해서" pitchFamily="18" charset="-127"/>
                <a:ea typeface="한양해서" pitchFamily="18" charset="-127"/>
              </a:rPr>
              <a:t> 종교적</a:t>
            </a:r>
            <a:r>
              <a:rPr kumimoji="0" lang="ko-KR" altLang="en-US">
                <a:latin typeface="한양해서" pitchFamily="18" charset="-127"/>
                <a:ea typeface="한양해서" pitchFamily="18" charset="-127"/>
              </a:rPr>
              <a:t> 상징과 사상에 입각</a:t>
            </a:r>
            <a:endParaRPr kumimoji="0" lang="en-US" altLang="ko-KR">
              <a:latin typeface="한양해서" pitchFamily="18" charset="-127"/>
              <a:ea typeface="한양해서" pitchFamily="18" charset="-127"/>
            </a:endParaRPr>
          </a:p>
          <a:p>
            <a:r>
              <a:rPr kumimoji="0" lang="ko-KR" altLang="en-US">
                <a:latin typeface="한양해서" pitchFamily="18" charset="-127"/>
                <a:ea typeface="한양해서" pitchFamily="18" charset="-127"/>
              </a:rPr>
              <a:t> </a:t>
            </a:r>
            <a:r>
              <a:rPr kumimoji="0" lang="en-US" altLang="ko-KR">
                <a:latin typeface="한양해서" pitchFamily="18" charset="-127"/>
                <a:ea typeface="한양해서" pitchFamily="18" charset="-127"/>
              </a:rPr>
              <a:t>               </a:t>
            </a:r>
            <a:r>
              <a:rPr kumimoji="0" lang="ko-KR" altLang="en-US">
                <a:latin typeface="한양해서" pitchFamily="18" charset="-127"/>
                <a:ea typeface="한양해서" pitchFamily="18" charset="-127"/>
              </a:rPr>
              <a:t>자신들의 </a:t>
            </a:r>
            <a:r>
              <a:rPr kumimoji="0" lang="ko-KR" altLang="en-US" sz="2000">
                <a:latin typeface="한양해서" pitchFamily="18" charset="-127"/>
                <a:ea typeface="한양해서" pitchFamily="18" charset="-127"/>
              </a:rPr>
              <a:t>권위</a:t>
            </a:r>
            <a:r>
              <a:rPr kumimoji="0" lang="ko-KR" altLang="en-US">
                <a:latin typeface="한양해서" pitchFamily="18" charset="-127"/>
                <a:ea typeface="한양해서" pitchFamily="18" charset="-127"/>
              </a:rPr>
              <a:t>를 세우려</a:t>
            </a:r>
            <a:r>
              <a:rPr kumimoji="0" lang="en-US" altLang="ko-KR">
                <a:latin typeface="한양해서" pitchFamily="18" charset="-127"/>
                <a:ea typeface="한양해서" pitchFamily="18" charset="-127"/>
              </a:rPr>
              <a:t> </a:t>
            </a:r>
            <a:r>
              <a:rPr kumimoji="0" lang="ko-KR" altLang="en-US">
                <a:latin typeface="한양해서" pitchFamily="18" charset="-127"/>
                <a:ea typeface="한양해서" pitchFamily="18" charset="-127"/>
              </a:rPr>
              <a:t>함</a:t>
            </a:r>
            <a:endParaRPr kumimoji="0" lang="en-US" altLang="ko-KR">
              <a:latin typeface="한양해서" pitchFamily="18" charset="-127"/>
              <a:ea typeface="한양해서" pitchFamily="18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 rot="5400000" flipH="1" flipV="1">
            <a:off x="1678781" y="2650332"/>
            <a:ext cx="885825" cy="528638"/>
          </a:xfrm>
          <a:prstGeom prst="line">
            <a:avLst/>
          </a:prstGeom>
          <a:ln w="31750" cmpd="sng">
            <a:solidFill>
              <a:srgbClr val="009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4000500" y="2428875"/>
            <a:ext cx="300038" cy="433388"/>
          </a:xfrm>
          <a:custGeom>
            <a:avLst/>
            <a:gdLst>
              <a:gd name="T0" fmla="*/ 3125673 w 21600"/>
              <a:gd name="T1" fmla="*/ 0 h 21600"/>
              <a:gd name="T2" fmla="*/ 0 w 21600"/>
              <a:gd name="T3" fmla="*/ 4347804 h 21600"/>
              <a:gd name="T4" fmla="*/ 3125673 w 21600"/>
              <a:gd name="T5" fmla="*/ 8695609 h 21600"/>
              <a:gd name="T6" fmla="*/ 4167570 w 21600"/>
              <a:gd name="T7" fmla="*/ 434780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1CF4D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 Box 14" descr="40%"/>
          <p:cNvSpPr txBox="1">
            <a:spLocks noChangeArrowheads="1"/>
          </p:cNvSpPr>
          <p:nvPr/>
        </p:nvSpPr>
        <p:spPr bwMode="auto">
          <a:xfrm>
            <a:off x="0" y="4005064"/>
            <a:ext cx="3811339" cy="20005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en-US" altLang="ko-KR" dirty="0">
                <a:latin typeface="한양해서" pitchFamily="18" charset="-127"/>
                <a:ea typeface="한양해서" pitchFamily="18" charset="-127"/>
              </a:rPr>
              <a:t>* </a:t>
            </a:r>
            <a:r>
              <a:rPr kumimoji="0" lang="ko-KR" altLang="en-US" dirty="0" err="1">
                <a:latin typeface="한양해서" pitchFamily="18" charset="-127"/>
                <a:ea typeface="한양해서" pitchFamily="18" charset="-127"/>
              </a:rPr>
              <a:t>도쿠가와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 막부</a:t>
            </a:r>
            <a:r>
              <a:rPr kumimoji="0" lang="en-US" altLang="ko-KR" dirty="0">
                <a:latin typeface="한양해서" pitchFamily="18" charset="-127"/>
                <a:ea typeface="한양해서" pitchFamily="18" charset="-127"/>
              </a:rPr>
              <a:t>: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 통치자가 개인을 상징적으로 </a:t>
            </a:r>
            <a:r>
              <a:rPr kumimoji="0" lang="ko-KR" altLang="en-US" sz="2400" dirty="0">
                <a:latin typeface="한양해서" pitchFamily="18" charset="-127"/>
                <a:ea typeface="한양해서" pitchFamily="18" charset="-127"/>
              </a:rPr>
              <a:t>신격화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 시킴</a:t>
            </a:r>
            <a:endParaRPr kumimoji="0" lang="en-US" altLang="ko-KR" dirty="0">
              <a:latin typeface="한양해서" pitchFamily="18" charset="-127"/>
              <a:ea typeface="한양해서" pitchFamily="18" charset="-127"/>
            </a:endParaRPr>
          </a:p>
          <a:p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                       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통치권 강화 </a:t>
            </a:r>
            <a:endParaRPr kumimoji="0" lang="en-US" altLang="ko-KR" sz="2000" dirty="0">
              <a:latin typeface="한양해서" pitchFamily="18" charset="-127"/>
              <a:ea typeface="한양해서" pitchFamily="18" charset="-127"/>
            </a:endParaRPr>
          </a:p>
          <a:p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                       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종교적</a:t>
            </a:r>
            <a:r>
              <a:rPr kumimoji="0" lang="en-US" altLang="ko-KR" sz="2000" dirty="0">
                <a:latin typeface="한양해서" pitchFamily="18" charset="-127"/>
                <a:ea typeface="한양해서" pitchFamily="18" charset="-127"/>
              </a:rPr>
              <a:t>,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세속적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 전통에 대한 철학적 주장을 통해 </a:t>
            </a:r>
            <a:r>
              <a:rPr kumimoji="0" lang="ko-KR" altLang="en-US" sz="2400" dirty="0">
                <a:latin typeface="한양해서" pitchFamily="18" charset="-127"/>
                <a:ea typeface="한양해서" pitchFamily="18" charset="-127"/>
              </a:rPr>
              <a:t>정당성 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확보</a:t>
            </a:r>
          </a:p>
        </p:txBody>
      </p:sp>
      <p:sp>
        <p:nvSpPr>
          <p:cNvPr id="11" name="Text Box 14" descr="40%"/>
          <p:cNvSpPr txBox="1">
            <a:spLocks noChangeArrowheads="1"/>
          </p:cNvSpPr>
          <p:nvPr/>
        </p:nvSpPr>
        <p:spPr bwMode="auto">
          <a:xfrm>
            <a:off x="1043608" y="3964900"/>
            <a:ext cx="6944270" cy="2893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endParaRPr kumimoji="0" lang="en-US" altLang="ko-KR" dirty="0">
              <a:latin typeface="한양해서" pitchFamily="18" charset="-127"/>
              <a:ea typeface="한양해서" pitchFamily="18" charset="-127"/>
            </a:endParaRPr>
          </a:p>
          <a:p>
            <a:pPr marL="342900" indent="-342900"/>
            <a:r>
              <a:rPr kumimoji="0" lang="en-US" altLang="ko-KR" dirty="0">
                <a:latin typeface="한양해서" pitchFamily="18" charset="-127"/>
                <a:ea typeface="한양해서" pitchFamily="18" charset="-127"/>
              </a:rPr>
              <a:t>1. 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위계질서는 </a:t>
            </a:r>
            <a:r>
              <a:rPr kumimoji="0" lang="ko-KR" altLang="en-US" sz="2400" dirty="0">
                <a:latin typeface="한양해서" pitchFamily="18" charset="-127"/>
                <a:ea typeface="한양해서" pitchFamily="18" charset="-127"/>
              </a:rPr>
              <a:t>자연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스럽고 </a:t>
            </a:r>
            <a:r>
              <a:rPr kumimoji="0" lang="ko-KR" altLang="en-US" sz="2400" dirty="0" err="1">
                <a:latin typeface="한양해서" pitchFamily="18" charset="-127"/>
                <a:ea typeface="한양해서" pitchFamily="18" charset="-127"/>
              </a:rPr>
              <a:t>정당</a:t>
            </a:r>
            <a:r>
              <a:rPr kumimoji="0" lang="ko-KR" altLang="en-US" dirty="0" err="1">
                <a:latin typeface="한양해서" pitchFamily="18" charset="-127"/>
                <a:ea typeface="한양해서" pitchFamily="18" charset="-127"/>
              </a:rPr>
              <a:t>한것</a:t>
            </a:r>
            <a:endParaRPr kumimoji="0" lang="en-US" altLang="ko-KR" dirty="0">
              <a:latin typeface="한양해서" pitchFamily="18" charset="-127"/>
              <a:ea typeface="한양해서" pitchFamily="18" charset="-127"/>
            </a:endParaRPr>
          </a:p>
          <a:p>
            <a:pPr marL="342900" indent="-342900">
              <a:buFontTx/>
              <a:buAutoNum type="arabicPeriod"/>
            </a:pPr>
            <a:endParaRPr kumimoji="0" lang="en-US" altLang="ko-KR" dirty="0">
              <a:latin typeface="한양해서" pitchFamily="18" charset="-127"/>
              <a:ea typeface="한양해서" pitchFamily="18" charset="-127"/>
            </a:endParaRPr>
          </a:p>
          <a:p>
            <a:pPr marL="342900" indent="-342900"/>
            <a:r>
              <a:rPr kumimoji="0" lang="en-US" altLang="ko-KR" dirty="0">
                <a:latin typeface="한양해서" pitchFamily="18" charset="-127"/>
                <a:ea typeface="한양해서" pitchFamily="18" charset="-127"/>
              </a:rPr>
              <a:t>2. 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위계적인 사회 내에서 자신의 위치를 받아</a:t>
            </a:r>
            <a:endParaRPr kumimoji="0" lang="en-US" altLang="ko-KR" dirty="0">
              <a:latin typeface="한양해서" pitchFamily="18" charset="-127"/>
              <a:ea typeface="한양해서" pitchFamily="18" charset="-127"/>
            </a:endParaRPr>
          </a:p>
          <a:p>
            <a:pPr marL="342900" indent="-342900"/>
            <a:r>
              <a:rPr kumimoji="0" lang="en-US" altLang="ko-KR" dirty="0">
                <a:latin typeface="한양해서" pitchFamily="18" charset="-127"/>
                <a:ea typeface="한양해서" pitchFamily="18" charset="-127"/>
              </a:rPr>
              <a:t>    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들이고 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헌신적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으로 봉사하는 것은 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큰 덕목</a:t>
            </a:r>
            <a:endParaRPr kumimoji="0" lang="en-US" altLang="ko-KR" sz="2000" dirty="0">
              <a:latin typeface="한양해서" pitchFamily="18" charset="-127"/>
              <a:ea typeface="한양해서" pitchFamily="18" charset="-127"/>
            </a:endParaRPr>
          </a:p>
          <a:p>
            <a:pPr marL="342900" indent="-342900"/>
            <a:endParaRPr kumimoji="0" lang="en-US" altLang="ko-KR" dirty="0">
              <a:latin typeface="한양해서" pitchFamily="18" charset="-127"/>
              <a:ea typeface="한양해서" pitchFamily="18" charset="-127"/>
            </a:endParaRPr>
          </a:p>
          <a:p>
            <a:pPr marL="342900" indent="-342900"/>
            <a:r>
              <a:rPr kumimoji="0" lang="en-US" altLang="ko-KR" dirty="0">
                <a:latin typeface="한양해서" pitchFamily="18" charset="-127"/>
                <a:ea typeface="한양해서" pitchFamily="18" charset="-127"/>
              </a:rPr>
              <a:t>3. </a:t>
            </a:r>
            <a:r>
              <a:rPr kumimoji="0" lang="ko-KR" altLang="en-US" dirty="0" err="1">
                <a:latin typeface="한양해서" pitchFamily="18" charset="-127"/>
                <a:ea typeface="한양해서" pitchFamily="18" charset="-127"/>
              </a:rPr>
              <a:t>도쿠가와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 </a:t>
            </a:r>
            <a:r>
              <a:rPr kumimoji="0" lang="ko-KR" altLang="en-US" dirty="0" err="1">
                <a:latin typeface="한양해서" pitchFamily="18" charset="-127"/>
                <a:ea typeface="한양해서" pitchFamily="18" charset="-127"/>
              </a:rPr>
              <a:t>이에야스는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 위대하고 현명한 </a:t>
            </a:r>
            <a:endParaRPr kumimoji="0" lang="en-US" altLang="ko-KR" dirty="0">
              <a:latin typeface="한양해서" pitchFamily="18" charset="-127"/>
              <a:ea typeface="한양해서" pitchFamily="18" charset="-127"/>
            </a:endParaRPr>
          </a:p>
          <a:p>
            <a:pPr marL="342900" indent="-342900"/>
            <a:r>
              <a:rPr kumimoji="0" lang="en-US" altLang="ko-KR" dirty="0">
                <a:latin typeface="한양해서" pitchFamily="18" charset="-127"/>
                <a:ea typeface="한양해서" pitchFamily="18" charset="-127"/>
              </a:rPr>
              <a:t>   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창시자이자 </a:t>
            </a:r>
            <a:r>
              <a:rPr kumimoji="0" lang="ko-KR" altLang="en-US" sz="2400" dirty="0">
                <a:latin typeface="한양해서" pitchFamily="18" charset="-127"/>
                <a:ea typeface="한양해서" pitchFamily="18" charset="-127"/>
              </a:rPr>
              <a:t>모든 지혜의 원천</a:t>
            </a:r>
            <a:endParaRPr kumimoji="0" lang="en-US" altLang="ko-KR" sz="2400" dirty="0">
              <a:latin typeface="한양해서" pitchFamily="18" charset="-127"/>
              <a:ea typeface="한양해서" pitchFamily="18" charset="-127"/>
            </a:endParaRPr>
          </a:p>
          <a:p>
            <a:pPr marL="342900" indent="-342900"/>
            <a:endParaRPr kumimoji="0" lang="ko-KR" altLang="en-US" sz="2400" dirty="0">
              <a:latin typeface="한양해서" pitchFamily="18" charset="-127"/>
              <a:ea typeface="한양해서" pitchFamily="18" charset="-127"/>
            </a:endParaRPr>
          </a:p>
        </p:txBody>
      </p:sp>
      <p:pic>
        <p:nvPicPr>
          <p:cNvPr id="13" name="그림 10" descr="도쿠가와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1268760"/>
            <a:ext cx="5256584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8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89" grpId="1"/>
      <p:bldP spid="16390" grpId="0"/>
      <p:bldP spid="16390" grpId="1"/>
      <p:bldP spid="9" grpId="0" animBg="1"/>
      <p:bldP spid="9" grpId="1" animBg="1"/>
      <p:bldP spid="22" grpId="0" animBg="1"/>
      <p:bldP spid="22" grpId="1" animBg="1"/>
      <p:bldP spid="24" grpId="0" animBg="1"/>
      <p:bldP spid="24" grpId="1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연극-가부키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3970" y="1800888"/>
            <a:ext cx="5080000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3.</a:t>
            </a:r>
            <a:r>
              <a:rPr kumimoji="0" lang="ko-KR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근세시대 </a:t>
            </a:r>
            <a:r>
              <a:rPr lang="ko-KR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문화와 후기 정신 세계</a:t>
            </a:r>
            <a:endParaRPr lang="en-US" altLang="ko-K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한양해서" pitchFamily="18" charset="-127"/>
              <a:ea typeface="한양해서" pitchFamily="18" charset="-127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2)</a:t>
            </a:r>
            <a:r>
              <a:rPr kumimoji="0" lang="ko-KR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후기 정신세계</a:t>
            </a:r>
            <a:endParaRPr kumimoji="0" lang="en-US" altLang="ko-K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한양해서" pitchFamily="18" charset="-127"/>
              <a:ea typeface="한양해서" pitchFamily="18" charset="-127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ea"/>
              <a:buAutoNum type="circleNumDbPlain" startAt="2"/>
              <a:defRPr/>
            </a:pPr>
            <a:r>
              <a:rPr kumimoji="0" lang="ko-KR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문화적 </a:t>
            </a:r>
            <a:r>
              <a:rPr kumimoji="0" lang="ko-KR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다양성과 모순</a:t>
            </a:r>
            <a:endParaRPr kumimoji="0" lang="ko-KR" alt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8435" name="직사각형 4"/>
          <p:cNvSpPr>
            <a:spLocks noChangeArrowheads="1"/>
          </p:cNvSpPr>
          <p:nvPr/>
        </p:nvSpPr>
        <p:spPr bwMode="auto">
          <a:xfrm>
            <a:off x="2286000" y="1340768"/>
            <a:ext cx="685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오사카와 그 인근에서 서민들이 후원하는 몇몇 </a:t>
            </a:r>
            <a:r>
              <a:rPr kumimoji="0" lang="ko-KR" altLang="en-US" sz="2400" dirty="0">
                <a:latin typeface="한양해서" pitchFamily="18" charset="-127"/>
                <a:ea typeface="한양해서" pitchFamily="18" charset="-127"/>
              </a:rPr>
              <a:t>교육기관 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등장</a:t>
            </a:r>
          </a:p>
        </p:txBody>
      </p:sp>
      <p:sp>
        <p:nvSpPr>
          <p:cNvPr id="18436" name="직사각형 6"/>
          <p:cNvSpPr>
            <a:spLocks noChangeArrowheads="1"/>
          </p:cNvSpPr>
          <p:nvPr/>
        </p:nvSpPr>
        <p:spPr bwMode="auto">
          <a:xfrm>
            <a:off x="0" y="328612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dirty="0">
                <a:latin typeface="한양해서" pitchFamily="18" charset="-127"/>
                <a:ea typeface="한양해서" pitchFamily="18" charset="-127"/>
              </a:rPr>
              <a:t>*</a:t>
            </a:r>
            <a:r>
              <a:rPr kumimoji="0" lang="ko-KR" altLang="en-US" dirty="0" err="1">
                <a:latin typeface="한양해서" pitchFamily="18" charset="-127"/>
                <a:ea typeface="한양해서" pitchFamily="18" charset="-127"/>
              </a:rPr>
              <a:t>도쿠가와시대의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 도시</a:t>
            </a:r>
            <a:r>
              <a:rPr kumimoji="0" lang="en-US" altLang="ko-KR" dirty="0">
                <a:latin typeface="한양해서" pitchFamily="18" charset="-127"/>
                <a:ea typeface="한양해서" pitchFamily="18" charset="-127"/>
              </a:rPr>
              <a:t>: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 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서민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과 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악당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의 삶을 찬미</a:t>
            </a:r>
            <a:r>
              <a:rPr kumimoji="0" lang="en-US" altLang="ko-KR" dirty="0">
                <a:latin typeface="한양해서" pitchFamily="18" charset="-127"/>
                <a:ea typeface="한양해서" pitchFamily="18" charset="-127"/>
              </a:rPr>
              <a:t>,</a:t>
            </a:r>
          </a:p>
          <a:p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                                기성체제의 도덕군자를 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은근히 비꼬는 소설</a:t>
            </a:r>
            <a:r>
              <a:rPr kumimoji="0" lang="en-US" altLang="ko-KR" sz="2000" dirty="0">
                <a:latin typeface="한양해서" pitchFamily="18" charset="-127"/>
                <a:ea typeface="한양해서" pitchFamily="18" charset="-127"/>
              </a:rPr>
              <a:t>,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시</a:t>
            </a:r>
            <a:r>
              <a:rPr kumimoji="0" lang="en-US" altLang="ko-KR" sz="2000" dirty="0">
                <a:latin typeface="한양해서" pitchFamily="18" charset="-127"/>
                <a:ea typeface="한양해서" pitchFamily="18" charset="-127"/>
              </a:rPr>
              <a:t>,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회화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가 꽃핌</a:t>
            </a:r>
            <a:endParaRPr kumimoji="0" lang="en-US" altLang="ko-KR" dirty="0">
              <a:latin typeface="한양해서" pitchFamily="18" charset="-127"/>
              <a:ea typeface="한양해서" pitchFamily="18" charset="-127"/>
            </a:endParaRPr>
          </a:p>
        </p:txBody>
      </p:sp>
      <p:pic>
        <p:nvPicPr>
          <p:cNvPr id="18437" name="그림 10" descr="데키주쿠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1214438"/>
            <a:ext cx="19431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20"/>
          <p:cNvSpPr>
            <a:spLocks noChangeShapeType="1"/>
          </p:cNvSpPr>
          <p:nvPr/>
        </p:nvSpPr>
        <p:spPr bwMode="auto">
          <a:xfrm>
            <a:off x="3000375" y="1857375"/>
            <a:ext cx="142875" cy="357188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>
            <a:off x="3143250" y="2214563"/>
            <a:ext cx="214313" cy="46037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 Box 14" descr="40%"/>
          <p:cNvSpPr txBox="1">
            <a:spLocks noChangeArrowheads="1"/>
          </p:cNvSpPr>
          <p:nvPr/>
        </p:nvSpPr>
        <p:spPr bwMode="auto">
          <a:xfrm>
            <a:off x="3386138" y="2043113"/>
            <a:ext cx="5416550" cy="4619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가장 중요한 기관</a:t>
            </a:r>
            <a:r>
              <a:rPr kumimoji="0" lang="en-US" altLang="ko-KR" dirty="0">
                <a:latin typeface="한양해서" pitchFamily="18" charset="-127"/>
                <a:ea typeface="한양해서" pitchFamily="18" charset="-127"/>
              </a:rPr>
              <a:t>: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 상인들이 설립한 </a:t>
            </a:r>
            <a:r>
              <a:rPr kumimoji="0" lang="ko-KR" altLang="en-US" sz="2400" dirty="0" err="1">
                <a:latin typeface="한양해서" pitchFamily="18" charset="-127"/>
                <a:ea typeface="한양해서" pitchFamily="18" charset="-127"/>
              </a:rPr>
              <a:t>가이토쿠도</a:t>
            </a:r>
            <a:endParaRPr kumimoji="0" lang="ko-KR" altLang="en-US" sz="2400" dirty="0">
              <a:latin typeface="한양해서" pitchFamily="18" charset="-127"/>
              <a:ea typeface="한양해서" pitchFamily="18" charset="-127"/>
            </a:endParaRPr>
          </a:p>
        </p:txBody>
      </p:sp>
      <p:sp>
        <p:nvSpPr>
          <p:cNvPr id="18441" name="TextBox 14"/>
          <p:cNvSpPr txBox="1">
            <a:spLocks noChangeArrowheads="1"/>
          </p:cNvSpPr>
          <p:nvPr/>
        </p:nvSpPr>
        <p:spPr bwMode="auto">
          <a:xfrm>
            <a:off x="762000" y="2695575"/>
            <a:ext cx="7477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100">
                <a:latin typeface="한양해서" pitchFamily="18" charset="-127"/>
                <a:ea typeface="한양해서" pitchFamily="18" charset="-127"/>
              </a:rPr>
              <a:t>데키주쿠</a:t>
            </a:r>
          </a:p>
        </p:txBody>
      </p:sp>
      <p:sp>
        <p:nvSpPr>
          <p:cNvPr id="15" name="오른쪽 화살표 14"/>
          <p:cNvSpPr/>
          <p:nvPr/>
        </p:nvSpPr>
        <p:spPr>
          <a:xfrm rot="5400000">
            <a:off x="5573713" y="3856037"/>
            <a:ext cx="285750" cy="86042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8443" name="TextBox 15"/>
          <p:cNvSpPr txBox="1">
            <a:spLocks noChangeArrowheads="1"/>
          </p:cNvSpPr>
          <p:nvPr/>
        </p:nvSpPr>
        <p:spPr bwMode="auto">
          <a:xfrm>
            <a:off x="3754438" y="4521200"/>
            <a:ext cx="4262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dirty="0">
                <a:latin typeface="한양해서" pitchFamily="18" charset="-127"/>
                <a:ea typeface="한양해서" pitchFamily="18" charset="-127"/>
              </a:rPr>
              <a:t>에도</a:t>
            </a:r>
            <a:r>
              <a:rPr lang="en-US" altLang="ko-KR" dirty="0">
                <a:latin typeface="한양해서" pitchFamily="18" charset="-127"/>
                <a:ea typeface="한양해서" pitchFamily="18" charset="-127"/>
              </a:rPr>
              <a:t>, </a:t>
            </a:r>
            <a:r>
              <a:rPr lang="ko-KR" altLang="en-US" dirty="0">
                <a:latin typeface="한양해서" pitchFamily="18" charset="-127"/>
                <a:ea typeface="한양해서" pitchFamily="18" charset="-127"/>
              </a:rPr>
              <a:t>오사카의 외곽 </a:t>
            </a:r>
            <a:r>
              <a:rPr lang="ko-KR" altLang="en-US" sz="2400" dirty="0" err="1">
                <a:latin typeface="한양해서" pitchFamily="18" charset="-127"/>
                <a:ea typeface="한양해서" pitchFamily="18" charset="-127"/>
              </a:rPr>
              <a:t>유흥구</a:t>
            </a:r>
            <a:r>
              <a:rPr lang="ko-KR" altLang="en-US" dirty="0" err="1">
                <a:latin typeface="한양해서" pitchFamily="18" charset="-127"/>
                <a:ea typeface="한양해서" pitchFamily="18" charset="-127"/>
              </a:rPr>
              <a:t>에서</a:t>
            </a:r>
            <a:r>
              <a:rPr lang="ko-KR" altLang="en-US" dirty="0">
                <a:latin typeface="한양해서" pitchFamily="18" charset="-127"/>
                <a:ea typeface="한양해서" pitchFamily="18" charset="-127"/>
              </a:rPr>
              <a:t> 발생</a:t>
            </a:r>
          </a:p>
        </p:txBody>
      </p:sp>
      <p:sp>
        <p:nvSpPr>
          <p:cNvPr id="18444" name="직사각형 17"/>
          <p:cNvSpPr>
            <a:spLocks noChangeArrowheads="1"/>
          </p:cNvSpPr>
          <p:nvPr/>
        </p:nvSpPr>
        <p:spPr bwMode="auto">
          <a:xfrm>
            <a:off x="2643188" y="5500688"/>
            <a:ext cx="6215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dirty="0">
                <a:latin typeface="한양해서" pitchFamily="18" charset="-127"/>
                <a:ea typeface="한양해서" pitchFamily="18" charset="-127"/>
              </a:rPr>
              <a:t>일본 연극 문화를 대표하는 </a:t>
            </a:r>
            <a:r>
              <a:rPr lang="ko-KR" altLang="en-US" sz="2000" dirty="0">
                <a:latin typeface="한양해서" pitchFamily="18" charset="-127"/>
                <a:ea typeface="한양해서" pitchFamily="18" charset="-127"/>
              </a:rPr>
              <a:t>가부키</a:t>
            </a:r>
            <a:r>
              <a:rPr lang="en-US" altLang="ko-KR" sz="2000" dirty="0">
                <a:latin typeface="한양해서" pitchFamily="18" charset="-127"/>
                <a:ea typeface="한양해서" pitchFamily="18" charset="-127"/>
              </a:rPr>
              <a:t>, </a:t>
            </a:r>
            <a:r>
              <a:rPr lang="ko-KR" altLang="en-US" sz="2000" dirty="0" err="1">
                <a:latin typeface="한양해서" pitchFamily="18" charset="-127"/>
                <a:ea typeface="한양해서" pitchFamily="18" charset="-127"/>
              </a:rPr>
              <a:t>분라쿠</a:t>
            </a:r>
            <a:r>
              <a:rPr lang="ko-KR" altLang="en-US" sz="2000" dirty="0">
                <a:latin typeface="한양해서" pitchFamily="18" charset="-127"/>
                <a:ea typeface="한양해서" pitchFamily="18" charset="-127"/>
              </a:rPr>
              <a:t>  </a:t>
            </a:r>
            <a:r>
              <a:rPr lang="ko-KR" altLang="en-US" dirty="0">
                <a:latin typeface="한양해서" pitchFamily="18" charset="-127"/>
                <a:ea typeface="한양해서" pitchFamily="18" charset="-127"/>
              </a:rPr>
              <a:t>등이 생겨남</a:t>
            </a:r>
            <a:endParaRPr lang="en-US" altLang="ko-KR" dirty="0">
              <a:latin typeface="한양해서" pitchFamily="18" charset="-127"/>
              <a:ea typeface="한양해서" pitchFamily="18" charset="-127"/>
            </a:endParaRPr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857250" y="5286375"/>
            <a:ext cx="2857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200">
                <a:latin typeface="한양해서" pitchFamily="18" charset="-127"/>
                <a:ea typeface="한양해서" pitchFamily="18" charset="-127"/>
              </a:rPr>
              <a:t>매춘의 호객행위를 하기 위해 만들어짐</a:t>
            </a:r>
          </a:p>
        </p:txBody>
      </p:sp>
      <p:sp>
        <p:nvSpPr>
          <p:cNvPr id="20" name="오른쪽 화살표 19"/>
          <p:cNvSpPr/>
          <p:nvPr/>
        </p:nvSpPr>
        <p:spPr>
          <a:xfrm rot="5400000">
            <a:off x="5573713" y="4784725"/>
            <a:ext cx="285750" cy="86042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23" name="그림 22" descr="가부키 (2)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564904"/>
            <a:ext cx="37512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그림 23" descr="분라쿠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1137" y="2564904"/>
            <a:ext cx="38528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직사각형 27"/>
          <p:cNvSpPr/>
          <p:nvPr/>
        </p:nvSpPr>
        <p:spPr>
          <a:xfrm>
            <a:off x="5511800" y="5561013"/>
            <a:ext cx="785813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6478588" y="5572125"/>
            <a:ext cx="785812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31" name="직선 연결선 30"/>
          <p:cNvCxnSpPr/>
          <p:nvPr/>
        </p:nvCxnSpPr>
        <p:spPr>
          <a:xfrm>
            <a:off x="3857625" y="5286375"/>
            <a:ext cx="1643063" cy="2857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 rot="16200000" flipH="1">
            <a:off x="6752432" y="5463381"/>
            <a:ext cx="214312" cy="31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그림 20" descr="연극-분라쿠.jpg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095372"/>
            <a:ext cx="5968436" cy="5762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435" grpId="0"/>
      <p:bldP spid="18436" grpId="0"/>
      <p:bldP spid="12" grpId="0" animBg="1"/>
      <p:bldP spid="14" grpId="0" animBg="1"/>
      <p:bldP spid="18443" grpId="0"/>
      <p:bldP spid="18444" grpId="0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직사각형 8"/>
          <p:cNvSpPr>
            <a:spLocks noChangeArrowheads="1"/>
          </p:cNvSpPr>
          <p:nvPr/>
        </p:nvSpPr>
        <p:spPr bwMode="auto">
          <a:xfrm>
            <a:off x="3500438" y="542925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>
                <a:latin typeface="한양해서" pitchFamily="18" charset="-127"/>
                <a:ea typeface="한양해서" pitchFamily="18" charset="-127"/>
              </a:rPr>
              <a:t>‘</a:t>
            </a:r>
            <a:endParaRPr kumimoji="0" lang="ko-KR" altLang="en-US">
              <a:latin typeface="한양해서" pitchFamily="18" charset="-127"/>
              <a:ea typeface="한양해서" pitchFamily="18" charset="-127"/>
            </a:endParaRPr>
          </a:p>
        </p:txBody>
      </p:sp>
      <p:sp>
        <p:nvSpPr>
          <p:cNvPr id="19460" name="직사각형 15"/>
          <p:cNvSpPr>
            <a:spLocks noChangeArrowheads="1"/>
          </p:cNvSpPr>
          <p:nvPr/>
        </p:nvSpPr>
        <p:spPr bwMode="auto">
          <a:xfrm>
            <a:off x="285750" y="1285875"/>
            <a:ext cx="8572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사무라이들이 너무 매춘에 빠지고 하게 되어 퇴폐되고 </a:t>
            </a:r>
            <a:r>
              <a:rPr lang="ko-KR" alt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쇄퇴</a:t>
            </a:r>
            <a:r>
              <a:rPr lang="en-US" altLang="ko-K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, </a:t>
            </a:r>
            <a: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경제적 위협을 가져옴 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3714750" y="2286000"/>
            <a:ext cx="1724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ko-KR" altLang="en-US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검약령을</a:t>
            </a:r>
            <a:r>
              <a:rPr lang="ko-KR" alt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 내림</a:t>
            </a:r>
            <a:r>
              <a:rPr lang="en-US" altLang="ko-KR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 </a:t>
            </a:r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357313" y="3214688"/>
            <a:ext cx="6500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한양해서" pitchFamily="18" charset="-127"/>
                <a:ea typeface="한양해서" pitchFamily="18" charset="-127"/>
              </a:rPr>
              <a:t>이러한 사태를 잠재우기 위해 가부키의 상영 횟수를 줄이거나</a:t>
            </a:r>
            <a:r>
              <a:rPr lang="en-US" altLang="ko-KR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한양해서" pitchFamily="18" charset="-127"/>
                <a:ea typeface="한양해서" pitchFamily="18" charset="-127"/>
              </a:rPr>
              <a:t>,</a:t>
            </a:r>
            <a:r>
              <a:rPr lang="ko-KR" altLang="en-US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한양해서" pitchFamily="18" charset="-127"/>
                <a:ea typeface="한양해서" pitchFamily="18" charset="-127"/>
              </a:rPr>
              <a:t> 금지 혹은 주제를 제한하기도 함</a:t>
            </a:r>
            <a:endParaRPr lang="en-US" altLang="ko-KR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한양해서" pitchFamily="18" charset="-127"/>
              <a:ea typeface="한양해서" pitchFamily="18" charset="-127"/>
            </a:endParaRPr>
          </a:p>
        </p:txBody>
      </p:sp>
      <p:sp>
        <p:nvSpPr>
          <p:cNvPr id="20" name="Text Box 14" descr="40%"/>
          <p:cNvSpPr txBox="1">
            <a:spLocks noChangeArrowheads="1"/>
          </p:cNvSpPr>
          <p:nvPr/>
        </p:nvSpPr>
        <p:spPr bwMode="auto">
          <a:xfrm>
            <a:off x="5500688" y="2571750"/>
            <a:ext cx="3643312" cy="646113"/>
          </a:xfrm>
          <a:prstGeom prst="rect">
            <a:avLst/>
          </a:prstGeom>
          <a:pattFill prst="pct40">
            <a:fgClr>
              <a:srgbClr val="E2F11F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>
                <a:latin typeface="한양해서" pitchFamily="18" charset="-127"/>
                <a:ea typeface="한양해서" pitchFamily="18" charset="-127"/>
              </a:rPr>
              <a:t>오늘날의 일본의 근검절약을 </a:t>
            </a:r>
            <a:endParaRPr lang="en-US" altLang="ko-KR">
              <a:latin typeface="한양해서" pitchFamily="18" charset="-127"/>
              <a:ea typeface="한양해서" pitchFamily="18" charset="-127"/>
            </a:endParaRPr>
          </a:p>
          <a:p>
            <a:r>
              <a:rPr lang="ko-KR" altLang="en-US">
                <a:latin typeface="한양해서" pitchFamily="18" charset="-127"/>
                <a:ea typeface="한양해서" pitchFamily="18" charset="-127"/>
              </a:rPr>
              <a:t>도덕성과 연관시키는 문화와 관련</a:t>
            </a:r>
            <a:endParaRPr lang="en-US" altLang="ko-KR">
              <a:latin typeface="한양해서" pitchFamily="18" charset="-127"/>
              <a:ea typeface="한양해서" pitchFamily="18" charset="-127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4929188" y="2689225"/>
            <a:ext cx="357187" cy="16827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5214938" y="2832100"/>
            <a:ext cx="214312" cy="46038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 rot="5400000">
            <a:off x="4393407" y="1535906"/>
            <a:ext cx="285750" cy="92868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4" name="오른쪽 화살표 23"/>
          <p:cNvSpPr/>
          <p:nvPr/>
        </p:nvSpPr>
        <p:spPr>
          <a:xfrm rot="5400000">
            <a:off x="4393407" y="2475706"/>
            <a:ext cx="285750" cy="92868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5" name="Text Box 16" descr="30%"/>
          <p:cNvSpPr txBox="1">
            <a:spLocks noChangeArrowheads="1"/>
          </p:cNvSpPr>
          <p:nvPr/>
        </p:nvSpPr>
        <p:spPr bwMode="auto">
          <a:xfrm>
            <a:off x="0" y="4643438"/>
            <a:ext cx="9144000" cy="1508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endParaRPr kumimoji="0" lang="en-US" altLang="ko-KR" sz="2000" dirty="0">
              <a:latin typeface="한양해서" pitchFamily="18" charset="-127"/>
              <a:ea typeface="한양해서" pitchFamily="18" charset="-127"/>
            </a:endParaRPr>
          </a:p>
          <a:p>
            <a:r>
              <a:rPr kumimoji="0" lang="en-US" altLang="ko-KR" sz="2000" b="1" u="sng" dirty="0">
                <a:latin typeface="한양해서" pitchFamily="18" charset="-127"/>
                <a:ea typeface="한양해서" pitchFamily="18" charset="-127"/>
              </a:rPr>
              <a:t>1700</a:t>
            </a:r>
            <a:r>
              <a:rPr kumimoji="0" lang="ko-KR" altLang="en-US" sz="2000" b="1" u="sng" dirty="0">
                <a:latin typeface="한양해서" pitchFamily="18" charset="-127"/>
                <a:ea typeface="한양해서" pitchFamily="18" charset="-127"/>
              </a:rPr>
              <a:t>년대에 사회가 </a:t>
            </a:r>
            <a:r>
              <a:rPr kumimoji="0" lang="ko-KR" altLang="en-US" sz="2400" b="1" u="sng" dirty="0">
                <a:latin typeface="한양해서" pitchFamily="18" charset="-127"/>
                <a:ea typeface="한양해서" pitchFamily="18" charset="-127"/>
              </a:rPr>
              <a:t>위기</a:t>
            </a:r>
            <a:r>
              <a:rPr kumimoji="0" lang="ko-KR" altLang="en-US" sz="2000" b="1" u="sng" dirty="0">
                <a:latin typeface="한양해서" pitchFamily="18" charset="-127"/>
                <a:ea typeface="한양해서" pitchFamily="18" charset="-127"/>
              </a:rPr>
              <a:t>에 봉착했다는 인식이 깊어짐</a:t>
            </a:r>
            <a:r>
              <a:rPr kumimoji="0" lang="en-US" altLang="ko-KR" sz="2000" b="1" u="sng" dirty="0">
                <a:latin typeface="한양해서" pitchFamily="18" charset="-127"/>
                <a:ea typeface="한양해서" pitchFamily="18" charset="-127"/>
              </a:rPr>
              <a:t>, </a:t>
            </a:r>
            <a:r>
              <a:rPr kumimoji="0" lang="ko-KR" altLang="en-US" sz="2000" b="1" u="sng" dirty="0">
                <a:latin typeface="한양해서" pitchFamily="18" charset="-127"/>
                <a:ea typeface="한양해서" pitchFamily="18" charset="-127"/>
              </a:rPr>
              <a:t>불만고조</a:t>
            </a:r>
            <a:endParaRPr kumimoji="0" lang="en-US" altLang="ko-KR" sz="2000" b="1" u="sng" dirty="0">
              <a:latin typeface="한양해서" pitchFamily="18" charset="-127"/>
              <a:ea typeface="한양해서" pitchFamily="18" charset="-127"/>
            </a:endParaRPr>
          </a:p>
          <a:p>
            <a:r>
              <a:rPr kumimoji="0" lang="ko-KR" altLang="en-US" sz="2800" dirty="0">
                <a:latin typeface="한양해서" pitchFamily="18" charset="-127"/>
                <a:ea typeface="한양해서" pitchFamily="18" charset="-127"/>
              </a:rPr>
              <a:t>                                </a:t>
            </a:r>
            <a:endParaRPr kumimoji="0" lang="en-US" altLang="ko-KR" sz="2000" dirty="0">
              <a:latin typeface="한양해서" pitchFamily="18" charset="-127"/>
              <a:ea typeface="한양해서" pitchFamily="18" charset="-127"/>
            </a:endParaRPr>
          </a:p>
          <a:p>
            <a:endParaRPr kumimoji="0" lang="ko-KR" altLang="en-US" sz="2000" dirty="0">
              <a:latin typeface="한양해서" pitchFamily="18" charset="-127"/>
              <a:ea typeface="한양해서" pitchFamily="18" charset="-127"/>
            </a:endParaRPr>
          </a:p>
        </p:txBody>
      </p:sp>
      <p:sp>
        <p:nvSpPr>
          <p:cNvPr id="17" name="오른쪽 화살표 16"/>
          <p:cNvSpPr/>
          <p:nvPr/>
        </p:nvSpPr>
        <p:spPr>
          <a:xfrm>
            <a:off x="3275013" y="5418138"/>
            <a:ext cx="428625" cy="500062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786188" y="5429250"/>
            <a:ext cx="50577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400" dirty="0" smtClean="0">
                <a:latin typeface="한양해서" pitchFamily="18" charset="-127"/>
                <a:ea typeface="한양해서" pitchFamily="18" charset="-127"/>
              </a:rPr>
              <a:t>“</a:t>
            </a:r>
            <a:r>
              <a:rPr kumimoji="0" lang="ko-KR" altLang="en-US" sz="2400" dirty="0" err="1" smtClean="0">
                <a:latin typeface="한양해서" pitchFamily="18" charset="-127"/>
                <a:ea typeface="한양해서" pitchFamily="18" charset="-127"/>
              </a:rPr>
              <a:t>다이묘의</a:t>
            </a:r>
            <a:r>
              <a:rPr kumimoji="0" lang="ko-KR" altLang="en-US" sz="2400" dirty="0" smtClean="0">
                <a:latin typeface="한양해서" pitchFamily="18" charset="-127"/>
                <a:ea typeface="한양해서" pitchFamily="18" charset="-127"/>
              </a:rPr>
              <a:t> 솜씨</a:t>
            </a:r>
            <a:r>
              <a:rPr lang="en-US" altLang="ko-KR" sz="2400" dirty="0" smtClean="0">
                <a:latin typeface="한양해서" pitchFamily="18" charset="-127"/>
                <a:ea typeface="한양해서" pitchFamily="18" charset="-127"/>
              </a:rPr>
              <a:t>”</a:t>
            </a:r>
            <a:r>
              <a:rPr kumimoji="0" lang="ko-KR" altLang="en-US" dirty="0" smtClean="0">
                <a:latin typeface="한양해서" pitchFamily="18" charset="-127"/>
                <a:ea typeface="한양해서" pitchFamily="18" charset="-127"/>
              </a:rPr>
              <a:t>라는 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표현은 </a:t>
            </a:r>
            <a:r>
              <a:rPr kumimoji="0" lang="ko-KR" altLang="en-US" dirty="0" smtClean="0">
                <a:latin typeface="한양해서" pitchFamily="18" charset="-127"/>
                <a:ea typeface="한양해서" pitchFamily="18" charset="-127"/>
              </a:rPr>
              <a:t>모욕이 됨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3.</a:t>
            </a:r>
            <a:r>
              <a:rPr kumimoji="0" lang="ko-KR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근세시대 </a:t>
            </a:r>
            <a:r>
              <a:rPr lang="ko-KR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문화와 후기 정신 세계</a:t>
            </a:r>
            <a:endParaRPr lang="en-US" altLang="ko-K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한양해서" pitchFamily="18" charset="-127"/>
              <a:ea typeface="한양해서" pitchFamily="18" charset="-127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2)</a:t>
            </a:r>
            <a:r>
              <a:rPr kumimoji="0" lang="ko-KR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후기 정신세계</a:t>
            </a:r>
            <a:endParaRPr kumimoji="0" lang="en-US" altLang="ko-K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한양해서" pitchFamily="18" charset="-127"/>
              <a:ea typeface="한양해서" pitchFamily="18" charset="-127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ea"/>
              <a:buAutoNum type="circleNumDbPlain" startAt="2"/>
              <a:defRPr/>
            </a:pPr>
            <a:r>
              <a:rPr kumimoji="0" lang="ko-KR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문화적 </a:t>
            </a:r>
            <a:r>
              <a:rPr kumimoji="0" lang="ko-KR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다양성과 모순</a:t>
            </a:r>
            <a:endParaRPr kumimoji="0" lang="ko-KR" alt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16" name="내용 개체 틀 3" descr="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7072362" cy="47811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7" grpId="0" animBg="1"/>
      <p:bldP spid="26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3.</a:t>
            </a:r>
            <a:r>
              <a:rPr lang="ko-KR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근세시대 문화와 후기 정신 세계</a:t>
            </a:r>
            <a:endParaRPr lang="en-US" altLang="ko-KR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한양해서" pitchFamily="18" charset="-127"/>
              <a:ea typeface="한양해서" pitchFamily="18" charset="-127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2)</a:t>
            </a:r>
            <a:r>
              <a:rPr lang="ko-KR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후기 정신세계</a:t>
            </a:r>
            <a:endParaRPr lang="en-US" altLang="ko-KR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한양해서" pitchFamily="18" charset="-127"/>
              <a:ea typeface="한양해서" pitchFamily="18" charset="-127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ea"/>
              <a:buAutoNum type="circleNumDbPlain" startAt="3"/>
              <a:defRPr/>
            </a:pPr>
            <a:r>
              <a:rPr lang="ko-KR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개혁</a:t>
            </a: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ko-KR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비판</a:t>
            </a: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ko-KR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반정사상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483" name="직사각형 4"/>
          <p:cNvSpPr>
            <a:spLocks noChangeArrowheads="1"/>
          </p:cNvSpPr>
          <p:nvPr/>
        </p:nvSpPr>
        <p:spPr bwMode="auto">
          <a:xfrm>
            <a:off x="142875" y="1643063"/>
            <a:ext cx="81438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b="1" dirty="0">
                <a:solidFill>
                  <a:srgbClr val="0070C0"/>
                </a:solidFill>
                <a:latin typeface="한양해서" pitchFamily="18" charset="-127"/>
                <a:ea typeface="한양해서" pitchFamily="18" charset="-127"/>
              </a:rPr>
              <a:t>1700</a:t>
            </a:r>
            <a:r>
              <a:rPr kumimoji="0" lang="ko-KR" altLang="en-US" b="1" dirty="0">
                <a:solidFill>
                  <a:srgbClr val="0070C0"/>
                </a:solidFill>
                <a:latin typeface="한양해서" pitchFamily="18" charset="-127"/>
                <a:ea typeface="한양해서" pitchFamily="18" charset="-127"/>
              </a:rPr>
              <a:t>년 초부터 </a:t>
            </a:r>
            <a:r>
              <a:rPr kumimoji="0" lang="ko-KR" altLang="en-US" sz="2000" b="1" u="sng" dirty="0">
                <a:solidFill>
                  <a:srgbClr val="0070C0"/>
                </a:solidFill>
                <a:latin typeface="한양해서" pitchFamily="18" charset="-127"/>
                <a:ea typeface="한양해서" pitchFamily="18" charset="-127"/>
              </a:rPr>
              <a:t>만성적</a:t>
            </a:r>
            <a:r>
              <a:rPr kumimoji="0" lang="ko-KR" altLang="en-US" b="1" u="sng" dirty="0">
                <a:solidFill>
                  <a:srgbClr val="0070C0"/>
                </a:solidFill>
                <a:latin typeface="한양해서" pitchFamily="18" charset="-127"/>
                <a:ea typeface="한양해서" pitchFamily="18" charset="-127"/>
              </a:rPr>
              <a:t>인 </a:t>
            </a:r>
            <a:r>
              <a:rPr kumimoji="0" lang="ko-KR" altLang="en-US" sz="2000" b="1" u="sng" dirty="0">
                <a:solidFill>
                  <a:srgbClr val="0070C0"/>
                </a:solidFill>
                <a:latin typeface="한양해서" pitchFamily="18" charset="-127"/>
                <a:ea typeface="한양해서" pitchFamily="18" charset="-127"/>
              </a:rPr>
              <a:t>부채</a:t>
            </a:r>
            <a:r>
              <a:rPr kumimoji="0" lang="ko-KR" altLang="en-US" b="1" u="sng" dirty="0">
                <a:solidFill>
                  <a:srgbClr val="0070C0"/>
                </a:solidFill>
                <a:latin typeface="한양해서" pitchFamily="18" charset="-127"/>
                <a:ea typeface="한양해서" pitchFamily="18" charset="-127"/>
              </a:rPr>
              <a:t>에 시달림</a:t>
            </a:r>
            <a:r>
              <a:rPr kumimoji="0" lang="en-US" altLang="ko-KR" b="1" dirty="0">
                <a:solidFill>
                  <a:srgbClr val="0070C0"/>
                </a:solidFill>
                <a:latin typeface="한양해서" pitchFamily="18" charset="-127"/>
                <a:ea typeface="한양해서" pitchFamily="18" charset="-127"/>
              </a:rPr>
              <a:t>,</a:t>
            </a:r>
          </a:p>
          <a:p>
            <a:r>
              <a:rPr kumimoji="0" lang="ko-KR" altLang="en-US" b="1" dirty="0">
                <a:solidFill>
                  <a:srgbClr val="0070C0"/>
                </a:solidFill>
                <a:latin typeface="한양해서" pitchFamily="18" charset="-127"/>
                <a:ea typeface="한양해서" pitchFamily="18" charset="-127"/>
              </a:rPr>
              <a:t>정권이 재정적인 면 뿐만 아니라 도덕적인 면에서도 위기에 봉착</a:t>
            </a:r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2857500" y="2643188"/>
            <a:ext cx="4416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b="1" dirty="0">
                <a:solidFill>
                  <a:srgbClr val="00B050"/>
                </a:solidFill>
                <a:latin typeface="한양해서" pitchFamily="18" charset="-127"/>
                <a:ea typeface="한양해서" pitchFamily="18" charset="-127"/>
              </a:rPr>
              <a:t>각 조치의 </a:t>
            </a:r>
            <a:r>
              <a:rPr kumimoji="0" lang="ko-KR" altLang="en-US" sz="2400" b="1" u="sng" dirty="0">
                <a:solidFill>
                  <a:srgbClr val="00B050"/>
                </a:solidFill>
                <a:latin typeface="한양해서" pitchFamily="18" charset="-127"/>
                <a:ea typeface="한양해서" pitchFamily="18" charset="-127"/>
              </a:rPr>
              <a:t>시행기간</a:t>
            </a:r>
            <a:r>
              <a:rPr kumimoji="0" lang="ko-KR" altLang="en-US" b="1" dirty="0">
                <a:solidFill>
                  <a:srgbClr val="00B050"/>
                </a:solidFill>
                <a:latin typeface="한양해서" pitchFamily="18" charset="-127"/>
                <a:ea typeface="한양해서" pitchFamily="18" charset="-127"/>
              </a:rPr>
              <a:t>은 갈수록 </a:t>
            </a:r>
            <a:r>
              <a:rPr kumimoji="0" lang="ko-KR" altLang="en-US" sz="2400" b="1" u="sng" dirty="0">
                <a:solidFill>
                  <a:srgbClr val="00B050"/>
                </a:solidFill>
                <a:latin typeface="한양해서" pitchFamily="18" charset="-127"/>
                <a:ea typeface="한양해서" pitchFamily="18" charset="-127"/>
              </a:rPr>
              <a:t>짧아</a:t>
            </a:r>
            <a:r>
              <a:rPr kumimoji="0" lang="ko-KR" altLang="en-US" b="1" u="sng" dirty="0">
                <a:solidFill>
                  <a:srgbClr val="00B050"/>
                </a:solidFill>
                <a:latin typeface="한양해서" pitchFamily="18" charset="-127"/>
                <a:ea typeface="한양해서" pitchFamily="18" charset="-127"/>
              </a:rPr>
              <a:t>짐</a:t>
            </a: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2857500" y="3286125"/>
            <a:ext cx="5214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b="1" dirty="0">
                <a:solidFill>
                  <a:srgbClr val="FF0000"/>
                </a:solidFill>
                <a:latin typeface="한양해서" pitchFamily="18" charset="-127"/>
                <a:ea typeface="한양해서" pitchFamily="18" charset="-127"/>
              </a:rPr>
              <a:t>어떠한 개혁도 </a:t>
            </a:r>
            <a:r>
              <a:rPr kumimoji="0" lang="ko-KR" altLang="en-US" sz="2400" b="1" u="sng" dirty="0">
                <a:solidFill>
                  <a:srgbClr val="FF0000"/>
                </a:solidFill>
                <a:latin typeface="한양해서" pitchFamily="18" charset="-127"/>
                <a:ea typeface="한양해서" pitchFamily="18" charset="-127"/>
              </a:rPr>
              <a:t>지속적</a:t>
            </a:r>
            <a:r>
              <a:rPr kumimoji="0" lang="ko-KR" altLang="en-US" b="1" u="sng" dirty="0">
                <a:solidFill>
                  <a:srgbClr val="FF0000"/>
                </a:solidFill>
                <a:latin typeface="한양해서" pitchFamily="18" charset="-127"/>
                <a:ea typeface="한양해서" pitchFamily="18" charset="-127"/>
              </a:rPr>
              <a:t>인 영향을 미치진 못함</a:t>
            </a:r>
          </a:p>
        </p:txBody>
      </p:sp>
      <p:sp>
        <p:nvSpPr>
          <p:cNvPr id="9" name="오른쪽 화살표 8"/>
          <p:cNvSpPr/>
          <p:nvPr/>
        </p:nvSpPr>
        <p:spPr>
          <a:xfrm>
            <a:off x="2071688" y="2500313"/>
            <a:ext cx="500062" cy="1285875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" name="Text Box 9" descr="40%"/>
          <p:cNvSpPr txBox="1">
            <a:spLocks noChangeArrowheads="1"/>
          </p:cNvSpPr>
          <p:nvPr/>
        </p:nvSpPr>
        <p:spPr bwMode="auto">
          <a:xfrm>
            <a:off x="1071563" y="4429125"/>
            <a:ext cx="6929437" cy="1384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endParaRPr kumimoji="0" lang="en-US" altLang="ko-KR">
              <a:latin typeface="한양해서" pitchFamily="18" charset="-127"/>
              <a:ea typeface="한양해서" pitchFamily="18" charset="-127"/>
            </a:endParaRPr>
          </a:p>
          <a:p>
            <a:r>
              <a:rPr kumimoji="0" lang="en-US" altLang="ko-KR">
                <a:latin typeface="한양해서" pitchFamily="18" charset="-127"/>
                <a:ea typeface="한양해서" pitchFamily="18" charset="-127"/>
              </a:rPr>
              <a:t>1700</a:t>
            </a:r>
            <a:r>
              <a:rPr kumimoji="0" lang="ko-KR" altLang="en-US">
                <a:latin typeface="한양해서" pitchFamily="18" charset="-127"/>
                <a:ea typeface="한양해서" pitchFamily="18" charset="-127"/>
              </a:rPr>
              <a:t>년대 초에도 </a:t>
            </a:r>
            <a:r>
              <a:rPr kumimoji="0" lang="ko-KR" altLang="en-US" sz="2400">
                <a:latin typeface="한양해서" pitchFamily="18" charset="-127"/>
                <a:ea typeface="한양해서" pitchFamily="18" charset="-127"/>
              </a:rPr>
              <a:t>상업</a:t>
            </a:r>
            <a:r>
              <a:rPr kumimoji="0" lang="ko-KR" altLang="en-US">
                <a:latin typeface="한양해서" pitchFamily="18" charset="-127"/>
                <a:ea typeface="한양해서" pitchFamily="18" charset="-127"/>
              </a:rPr>
              <a:t>과 </a:t>
            </a:r>
            <a:r>
              <a:rPr kumimoji="0" lang="ko-KR" altLang="en-US" sz="2400">
                <a:latin typeface="한양해서" pitchFamily="18" charset="-127"/>
                <a:ea typeface="한양해서" pitchFamily="18" charset="-127"/>
              </a:rPr>
              <a:t>교육</a:t>
            </a:r>
            <a:r>
              <a:rPr kumimoji="0" lang="ko-KR" altLang="en-US">
                <a:latin typeface="한양해서" pitchFamily="18" charset="-127"/>
                <a:ea typeface="한양해서" pitchFamily="18" charset="-127"/>
              </a:rPr>
              <a:t>의 </a:t>
            </a:r>
            <a:r>
              <a:rPr kumimoji="0" lang="ko-KR" altLang="en-US" sz="2400">
                <a:latin typeface="한양해서" pitchFamily="18" charset="-127"/>
                <a:ea typeface="한양해서" pitchFamily="18" charset="-127"/>
              </a:rPr>
              <a:t>확산</a:t>
            </a:r>
            <a:r>
              <a:rPr kumimoji="0" lang="ko-KR" altLang="en-US">
                <a:latin typeface="한양해서" pitchFamily="18" charset="-127"/>
                <a:ea typeface="한양해서" pitchFamily="18" charset="-127"/>
              </a:rPr>
              <a:t>은 점차 도시의 식자층인</a:t>
            </a:r>
            <a:endParaRPr kumimoji="0" lang="en-US" altLang="ko-KR">
              <a:latin typeface="한양해서" pitchFamily="18" charset="-127"/>
              <a:ea typeface="한양해서" pitchFamily="18" charset="-127"/>
            </a:endParaRPr>
          </a:p>
          <a:p>
            <a:pPr algn="ctr"/>
            <a:r>
              <a:rPr kumimoji="0" lang="ko-KR" altLang="en-US">
                <a:latin typeface="한양해서" pitchFamily="18" charset="-127"/>
                <a:ea typeface="한양해서" pitchFamily="18" charset="-127"/>
              </a:rPr>
              <a:t>상인 및 교양있는 </a:t>
            </a:r>
            <a:r>
              <a:rPr kumimoji="0" lang="ko-KR" altLang="en-US" sz="2400">
                <a:latin typeface="한양해서" pitchFamily="18" charset="-127"/>
                <a:ea typeface="한양해서" pitchFamily="18" charset="-127"/>
              </a:rPr>
              <a:t>부농</a:t>
            </a:r>
            <a:r>
              <a:rPr kumimoji="0" lang="ko-KR" altLang="en-US">
                <a:latin typeface="한양해서" pitchFamily="18" charset="-127"/>
                <a:ea typeface="한양해서" pitchFamily="18" charset="-127"/>
              </a:rPr>
              <a:t>들 사이의 유대를 촉진</a:t>
            </a:r>
            <a:endParaRPr kumimoji="0" lang="en-US" altLang="ko-KR">
              <a:latin typeface="한양해서" pitchFamily="18" charset="-127"/>
              <a:ea typeface="한양해서" pitchFamily="18" charset="-127"/>
            </a:endParaRPr>
          </a:p>
          <a:p>
            <a:pPr algn="ctr"/>
            <a:endParaRPr kumimoji="0" lang="ko-KR" altLang="en-US">
              <a:latin typeface="한양해서" pitchFamily="18" charset="-127"/>
              <a:ea typeface="한양해서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483" grpId="0"/>
      <p:bldP spid="6" grpId="0"/>
      <p:bldP spid="7" grpId="0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</a:t>
            </a:r>
            <a:r>
              <a:rPr lang="ko-KR" alt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도쿠가와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체제의 전복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sz="quarter" idx="1"/>
          </p:nvPr>
        </p:nvGraphicFramePr>
        <p:xfrm>
          <a:off x="609600" y="1589567"/>
          <a:ext cx="3886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내용 개체 틀 5"/>
          <p:cNvGraphicFramePr>
            <a:graphicFrameLocks noGrp="1"/>
          </p:cNvGraphicFramePr>
          <p:nvPr>
            <p:ph sz="quarter" idx="2"/>
          </p:nvPr>
        </p:nvGraphicFramePr>
        <p:xfrm>
          <a:off x="4845050" y="1589088"/>
          <a:ext cx="3886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4.</a:t>
            </a:r>
            <a:r>
              <a:rPr lang="ko-KR" alt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도쿠가와</a:t>
            </a: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 체제의 전복</a:t>
            </a:r>
            <a:endParaRPr lang="en-US" altLang="ko-K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한양해서" pitchFamily="18" charset="-127"/>
              <a:ea typeface="한양해서" pitchFamily="18" charset="-127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2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)</a:t>
            </a: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서양열강의 침략과 불평등조약</a:t>
            </a:r>
            <a:endParaRPr lang="en-US" altLang="ko-K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한양해서" pitchFamily="18" charset="-127"/>
              <a:ea typeface="한양해서" pitchFamily="18" charset="-127"/>
            </a:endParaRPr>
          </a:p>
        </p:txBody>
      </p:sp>
      <p:sp>
        <p:nvSpPr>
          <p:cNvPr id="3" name="직사각형 2"/>
          <p:cNvSpPr>
            <a:spLocks noChangeArrowheads="1"/>
          </p:cNvSpPr>
          <p:nvPr/>
        </p:nvSpPr>
        <p:spPr bwMode="auto">
          <a:xfrm>
            <a:off x="1763688" y="2492896"/>
            <a:ext cx="5429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새로운 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무역항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을 개방 할 것</a:t>
            </a:r>
            <a:r>
              <a:rPr kumimoji="0" lang="en-US" altLang="ko-KR" dirty="0">
                <a:latin typeface="한양해서" pitchFamily="18" charset="-127"/>
                <a:ea typeface="한양해서" pitchFamily="18" charset="-127"/>
              </a:rPr>
              <a:t>,</a:t>
            </a:r>
          </a:p>
          <a:p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영국이 정한 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관세율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을 중국이 받아 들릴 것을 강요</a:t>
            </a:r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835696" y="3429000"/>
            <a:ext cx="4572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외세의 </a:t>
            </a:r>
            <a:r>
              <a:rPr kumimoji="0" lang="ko-KR" altLang="en-US" dirty="0" smtClean="0">
                <a:latin typeface="한양해서" pitchFamily="18" charset="-127"/>
                <a:ea typeface="한양해서" pitchFamily="18" charset="-127"/>
              </a:rPr>
              <a:t>압력</a:t>
            </a:r>
            <a:r>
              <a:rPr kumimoji="0" lang="en-US" altLang="ko-KR" dirty="0" smtClean="0">
                <a:latin typeface="한양해서" pitchFamily="18" charset="-127"/>
                <a:ea typeface="한양해서" pitchFamily="18" charset="-127"/>
              </a:rPr>
              <a:t>(</a:t>
            </a:r>
            <a:r>
              <a:rPr kumimoji="0" lang="ko-KR" altLang="en-US" dirty="0" smtClean="0">
                <a:latin typeface="한양해서" pitchFamily="18" charset="-127"/>
                <a:ea typeface="한양해서" pitchFamily="18" charset="-127"/>
              </a:rPr>
              <a:t>러시아</a:t>
            </a:r>
            <a:r>
              <a:rPr kumimoji="0" lang="en-US" altLang="ko-KR" dirty="0" smtClean="0">
                <a:latin typeface="한양해서" pitchFamily="18" charset="-127"/>
                <a:ea typeface="한양해서" pitchFamily="18" charset="-127"/>
              </a:rPr>
              <a:t>,</a:t>
            </a:r>
            <a:r>
              <a:rPr kumimoji="0" lang="ko-KR" altLang="en-US" dirty="0" smtClean="0">
                <a:latin typeface="한양해서" pitchFamily="18" charset="-127"/>
                <a:ea typeface="한양해서" pitchFamily="18" charset="-127"/>
              </a:rPr>
              <a:t>미국</a:t>
            </a:r>
            <a:r>
              <a:rPr lang="en-US" altLang="ko-KR" dirty="0" smtClean="0">
                <a:latin typeface="한양해서" pitchFamily="18" charset="-127"/>
                <a:ea typeface="한양해서" pitchFamily="18" charset="-127"/>
              </a:rPr>
              <a:t> </a:t>
            </a:r>
            <a:r>
              <a:rPr lang="en-US" altLang="ko-KR" dirty="0" smtClean="0">
                <a:latin typeface="한양해서" pitchFamily="18" charset="-127"/>
                <a:ea typeface="한양해서" pitchFamily="18" charset="-127"/>
              </a:rPr>
              <a:t> </a:t>
            </a:r>
            <a:r>
              <a:rPr lang="ko-KR" altLang="en-US" dirty="0" smtClean="0">
                <a:latin typeface="한양해서" pitchFamily="18" charset="-127"/>
                <a:ea typeface="한양해서" pitchFamily="18" charset="-127"/>
              </a:rPr>
              <a:t>등</a:t>
            </a:r>
            <a:r>
              <a:rPr lang="en-US" altLang="ko-KR" dirty="0" smtClean="0">
                <a:latin typeface="한양해서" pitchFamily="18" charset="-127"/>
                <a:ea typeface="한양해서" pitchFamily="18" charset="-127"/>
              </a:rPr>
              <a:t>)</a:t>
            </a:r>
            <a:r>
              <a:rPr kumimoji="0" lang="ko-KR" altLang="en-US" dirty="0" smtClean="0">
                <a:latin typeface="한양해서" pitchFamily="18" charset="-127"/>
                <a:ea typeface="한양해서" pitchFamily="18" charset="-127"/>
              </a:rPr>
              <a:t>에 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막부가 여러 방식으로 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대응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              </a:t>
            </a:r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643063" y="4714875"/>
            <a:ext cx="53578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서양의 </a:t>
            </a:r>
            <a:r>
              <a:rPr kumimoji="0" lang="ko-KR" altLang="en-US" dirty="0" smtClean="0">
                <a:latin typeface="한양해서" pitchFamily="18" charset="-127"/>
                <a:ea typeface="한양해서" pitchFamily="18" charset="-127"/>
              </a:rPr>
              <a:t>끊임없는</a:t>
            </a:r>
            <a:r>
              <a:rPr kumimoji="0" lang="en-US" altLang="ko-KR" dirty="0" smtClean="0">
                <a:latin typeface="한양해서" pitchFamily="18" charset="-127"/>
                <a:ea typeface="한양해서" pitchFamily="18" charset="-127"/>
              </a:rPr>
              <a:t>(</a:t>
            </a:r>
            <a:r>
              <a:rPr kumimoji="0" lang="ko-KR" altLang="en-US" dirty="0" smtClean="0">
                <a:latin typeface="한양해서" pitchFamily="18" charset="-127"/>
                <a:ea typeface="한양해서" pitchFamily="18" charset="-127"/>
              </a:rPr>
              <a:t>미국의 동인도함대 사령관 </a:t>
            </a:r>
            <a:r>
              <a:rPr kumimoji="0" lang="en-US" altLang="ko-KR" dirty="0" smtClean="0">
                <a:latin typeface="한양해서" pitchFamily="18" charset="-127"/>
                <a:ea typeface="한양해서" pitchFamily="18" charset="-127"/>
              </a:rPr>
              <a:t>“</a:t>
            </a:r>
            <a:r>
              <a:rPr kumimoji="0" lang="ko-KR" altLang="en-US" dirty="0" err="1" smtClean="0">
                <a:latin typeface="한양해서" pitchFamily="18" charset="-127"/>
                <a:ea typeface="한양해서" pitchFamily="18" charset="-127"/>
              </a:rPr>
              <a:t>페리</a:t>
            </a:r>
            <a:r>
              <a:rPr lang="en-US" altLang="ko-KR" dirty="0" smtClean="0">
                <a:latin typeface="한양해서" pitchFamily="18" charset="-127"/>
                <a:ea typeface="한양해서" pitchFamily="18" charset="-127"/>
              </a:rPr>
              <a:t>”)</a:t>
            </a:r>
            <a:r>
              <a:rPr kumimoji="0" lang="ko-KR" altLang="en-US" dirty="0" smtClean="0">
                <a:latin typeface="한양해서" pitchFamily="18" charset="-127"/>
                <a:ea typeface="한양해서" pitchFamily="18" charset="-127"/>
              </a:rPr>
              <a:t> 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협박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으로 </a:t>
            </a:r>
            <a:r>
              <a:rPr kumimoji="0" lang="en-US" altLang="ko-KR" sz="2400" dirty="0">
                <a:latin typeface="한양해서" pitchFamily="18" charset="-127"/>
                <a:ea typeface="한양해서" pitchFamily="18" charset="-127"/>
              </a:rPr>
              <a:t>8</a:t>
            </a:r>
            <a:r>
              <a:rPr kumimoji="0" lang="ko-KR" altLang="en-US" sz="2400" dirty="0">
                <a:latin typeface="한양해서" pitchFamily="18" charset="-127"/>
                <a:ea typeface="한양해서" pitchFamily="18" charset="-127"/>
              </a:rPr>
              <a:t>개의 항구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 개방</a:t>
            </a:r>
          </a:p>
        </p:txBody>
      </p:sp>
      <p:sp>
        <p:nvSpPr>
          <p:cNvPr id="22534" name="직사각형 7"/>
          <p:cNvSpPr>
            <a:spLocks noChangeArrowheads="1"/>
          </p:cNvSpPr>
          <p:nvPr/>
        </p:nvSpPr>
        <p:spPr bwMode="auto">
          <a:xfrm>
            <a:off x="611560" y="2348880"/>
            <a:ext cx="7143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ko-KR" altLang="en-US" sz="4400" dirty="0">
                <a:latin typeface="맑은 고딕" pitchFamily="50" charset="-127"/>
                <a:ea typeface="맑은 고딕" pitchFamily="50" charset="-127"/>
              </a:rPr>
              <a:t>英</a:t>
            </a:r>
          </a:p>
        </p:txBody>
      </p:sp>
      <p:sp>
        <p:nvSpPr>
          <p:cNvPr id="9" name="오른쪽 화살표 8"/>
          <p:cNvSpPr/>
          <p:nvPr/>
        </p:nvSpPr>
        <p:spPr>
          <a:xfrm>
            <a:off x="827584" y="3356992"/>
            <a:ext cx="500062" cy="128587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0" name="Text Box 14" descr="40%"/>
          <p:cNvSpPr txBox="1">
            <a:spLocks noChangeArrowheads="1"/>
          </p:cNvSpPr>
          <p:nvPr/>
        </p:nvSpPr>
        <p:spPr bwMode="auto">
          <a:xfrm>
            <a:off x="3857625" y="4005064"/>
            <a:ext cx="5286375" cy="708025"/>
          </a:xfrm>
          <a:prstGeom prst="rect">
            <a:avLst/>
          </a:prstGeom>
          <a:pattFill prst="pct40">
            <a:fgClr>
              <a:srgbClr val="E2F11F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>
                <a:latin typeface="한양해서" pitchFamily="18" charset="-127"/>
                <a:ea typeface="한양해서" pitchFamily="18" charset="-127"/>
              </a:rPr>
              <a:t>막부체제 </a:t>
            </a:r>
            <a:r>
              <a:rPr kumimoji="0" lang="ko-KR" altLang="en-US" sz="2000">
                <a:latin typeface="한양해서" pitchFamily="18" charset="-127"/>
                <a:ea typeface="한양해서" pitchFamily="18" charset="-127"/>
              </a:rPr>
              <a:t>약화</a:t>
            </a:r>
            <a:endParaRPr kumimoji="0" lang="en-US" altLang="ko-KR" sz="2000">
              <a:latin typeface="한양해서" pitchFamily="18" charset="-127"/>
              <a:ea typeface="한양해서" pitchFamily="18" charset="-127"/>
            </a:endParaRPr>
          </a:p>
          <a:p>
            <a:r>
              <a:rPr kumimoji="0" lang="ko-KR" altLang="en-US">
                <a:latin typeface="한양해서" pitchFamily="18" charset="-127"/>
                <a:ea typeface="한양해서" pitchFamily="18" charset="-127"/>
              </a:rPr>
              <a:t>우국지사들 사이에 싹트고 있던 </a:t>
            </a:r>
            <a:r>
              <a:rPr kumimoji="0" lang="ko-KR" altLang="en-US" sz="2000">
                <a:latin typeface="한양해서" pitchFamily="18" charset="-127"/>
                <a:ea typeface="한양해서" pitchFamily="18" charset="-127"/>
              </a:rPr>
              <a:t>국민의식</a:t>
            </a:r>
            <a:r>
              <a:rPr kumimoji="0" lang="ko-KR" altLang="en-US">
                <a:latin typeface="한양해서" pitchFamily="18" charset="-127"/>
                <a:ea typeface="한양해서" pitchFamily="18" charset="-127"/>
              </a:rPr>
              <a:t> 고취</a:t>
            </a:r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3275856" y="4005064"/>
            <a:ext cx="106362" cy="428625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>
            <a:off x="3419872" y="4437112"/>
            <a:ext cx="212725" cy="46037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571500" y="4500563"/>
            <a:ext cx="7493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4400" dirty="0">
                <a:latin typeface="맑은 고딕" pitchFamily="50" charset="-127"/>
                <a:ea typeface="맑은 고딕" pitchFamily="50" charset="-127"/>
              </a:rPr>
              <a:t>日</a:t>
            </a:r>
          </a:p>
        </p:txBody>
      </p:sp>
      <p:sp>
        <p:nvSpPr>
          <p:cNvPr id="14" name="Text Box 16" descr="30%"/>
          <p:cNvSpPr txBox="1">
            <a:spLocks noChangeArrowheads="1"/>
          </p:cNvSpPr>
          <p:nvPr/>
        </p:nvSpPr>
        <p:spPr bwMode="auto">
          <a:xfrm>
            <a:off x="0" y="5429250"/>
            <a:ext cx="9144000" cy="8302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kumimoji="0" lang="ko-KR" alt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불평등 조약으로  </a:t>
            </a:r>
            <a:r>
              <a:rPr kumimoji="0"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일본이 </a:t>
            </a:r>
            <a:r>
              <a:rPr kumimoji="0" lang="ko-KR" altLang="en-US" sz="2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관세 자주권</a:t>
            </a:r>
            <a:r>
              <a:rPr kumimoji="0" lang="en-US" altLang="ko-K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,</a:t>
            </a:r>
          </a:p>
          <a:p>
            <a:pPr algn="ctr"/>
            <a:r>
              <a:rPr kumimoji="0" lang="ko-KR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 조약에 명시된 항구에 대한 </a:t>
            </a:r>
            <a:r>
              <a:rPr kumimoji="0" lang="ko-KR" altLang="en-US" sz="2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사법권</a:t>
            </a:r>
            <a:r>
              <a:rPr kumimoji="0" lang="ko-KR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을 </a:t>
            </a:r>
            <a:r>
              <a:rPr kumimoji="0" lang="ko-KR" alt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포기</a:t>
            </a:r>
            <a:endParaRPr kumimoji="0" lang="ko-KR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한양해서" pitchFamily="18" charset="-127"/>
              <a:ea typeface="한양해서" pitchFamily="18" charset="-127"/>
            </a:endParaRPr>
          </a:p>
        </p:txBody>
      </p:sp>
      <p:sp>
        <p:nvSpPr>
          <p:cNvPr id="16" name="TextBox 15">
            <a:hlinkClick r:id="rId6"/>
          </p:cNvPr>
          <p:cNvSpPr txBox="1"/>
          <p:nvPr/>
        </p:nvSpPr>
        <p:spPr>
          <a:xfrm>
            <a:off x="755576" y="1556792"/>
            <a:ext cx="3096344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아편전쟁</a:t>
            </a:r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ko-KR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아편문제로 청나라와 영국간의 전쟁 </a:t>
            </a:r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(1840~1842)</a:t>
            </a:r>
            <a:endParaRPr lang="ko-KR" alt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" name="그림 16" descr="페리제독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8725568" cy="5287400"/>
          </a:xfrm>
          <a:prstGeom prst="rect">
            <a:avLst/>
          </a:prstGeom>
        </p:spPr>
      </p:pic>
      <p:pic>
        <p:nvPicPr>
          <p:cNvPr id="18" name="그림 17" descr="페리제독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1412776"/>
            <a:ext cx="2736304" cy="35946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그림 18" descr="흑선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47864" y="836712"/>
            <a:ext cx="5796136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342900" lvl="0" indent="-342900">
              <a:defRPr/>
            </a:pPr>
            <a:r>
              <a:rPr lang="en-US" altLang="ko-KR" sz="3200" b="1" dirty="0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</a:t>
            </a:r>
            <a:r>
              <a:rPr lang="ko-KR" altLang="en-US" sz="3200" b="1" dirty="0" err="1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도쿠가와</a:t>
            </a:r>
            <a:r>
              <a:rPr lang="ko-KR" altLang="en-US" sz="3200" b="1" dirty="0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체제의 전복</a:t>
            </a:r>
            <a:endParaRPr lang="en-US" altLang="ko-KR" sz="3200" b="1" dirty="0" smtClean="0">
              <a:ln w="12700">
                <a:solidFill>
                  <a:srgbClr val="775F55">
                    <a:satMod val="155000"/>
                  </a:srgbClr>
                </a:solidFill>
                <a:prstDash val="solid"/>
              </a:ln>
              <a:solidFill>
                <a:srgbClr val="EBDDC3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lvl="0" indent="-342900">
              <a:defRPr/>
            </a:pPr>
            <a:r>
              <a:rPr lang="en-US" altLang="ko-KR" sz="3200" b="1" dirty="0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 </a:t>
            </a:r>
            <a:r>
              <a:rPr lang="en-US" altLang="ko-KR" sz="3200" b="1" dirty="0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3)</a:t>
            </a:r>
            <a:r>
              <a:rPr lang="ko-KR" altLang="en-US" sz="3200" b="1" dirty="0" err="1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반막부파</a:t>
            </a:r>
            <a:r>
              <a:rPr lang="en-US" altLang="ko-KR" sz="3200" b="1" dirty="0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((</a:t>
            </a:r>
            <a:r>
              <a:rPr lang="ko-KR" altLang="en-US" sz="3200" b="1" dirty="0" err="1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討幕派</a:t>
            </a:r>
            <a:r>
              <a:rPr lang="en-US" altLang="ko-KR" sz="3200" b="1" dirty="0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r>
              <a:rPr lang="ko-KR" altLang="en-US" sz="3200" b="1" dirty="0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와 봉기</a:t>
            </a:r>
          </a:p>
        </p:txBody>
      </p:sp>
      <p:sp>
        <p:nvSpPr>
          <p:cNvPr id="23555" name="직사각형 2"/>
          <p:cNvSpPr>
            <a:spLocks noChangeArrowheads="1"/>
          </p:cNvSpPr>
          <p:nvPr/>
        </p:nvSpPr>
        <p:spPr bwMode="auto">
          <a:xfrm>
            <a:off x="142875" y="1458913"/>
            <a:ext cx="8786813" cy="4000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새로 체결된 </a:t>
            </a:r>
            <a:r>
              <a:rPr kumimoji="0" lang="ko-KR" altLang="en-US" dirty="0">
                <a:solidFill>
                  <a:srgbClr val="FF0000"/>
                </a:solidFill>
                <a:latin typeface="한양해서" pitchFamily="18" charset="-127"/>
                <a:ea typeface="한양해서" pitchFamily="18" charset="-127"/>
              </a:rPr>
              <a:t>통상조약</a:t>
            </a:r>
            <a:r>
              <a:rPr kumimoji="0" lang="en-US" altLang="ko-KR" dirty="0">
                <a:latin typeface="한양해서" pitchFamily="18" charset="-127"/>
                <a:ea typeface="한양해서" pitchFamily="18" charset="-127"/>
              </a:rPr>
              <a:t>&amp;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이에 따른 </a:t>
            </a:r>
            <a:r>
              <a:rPr kumimoji="0" lang="ko-KR" altLang="en-US" dirty="0">
                <a:solidFill>
                  <a:srgbClr val="FF0000"/>
                </a:solidFill>
                <a:latin typeface="한양해서" pitchFamily="18" charset="-127"/>
                <a:ea typeface="한양해서" pitchFamily="18" charset="-127"/>
              </a:rPr>
              <a:t>개항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      즉각 상당한 </a:t>
            </a:r>
            <a:r>
              <a:rPr kumimoji="0" lang="ko-KR" altLang="en-US" sz="2000" dirty="0">
                <a:solidFill>
                  <a:srgbClr val="FF0000"/>
                </a:solidFill>
                <a:latin typeface="한양해서" pitchFamily="18" charset="-127"/>
                <a:ea typeface="한양해서" pitchFamily="18" charset="-127"/>
              </a:rPr>
              <a:t>경제적 파급 효과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를 가져옴</a:t>
            </a:r>
            <a:endParaRPr kumimoji="0" lang="en-US" altLang="ko-KR" dirty="0">
              <a:latin typeface="한양해서" pitchFamily="18" charset="-127"/>
              <a:ea typeface="한양해서" pitchFamily="18" charset="-127"/>
            </a:endParaRPr>
          </a:p>
        </p:txBody>
      </p:sp>
      <p:sp>
        <p:nvSpPr>
          <p:cNvPr id="23556" name="직사각형 4"/>
          <p:cNvSpPr>
            <a:spLocks noChangeArrowheads="1"/>
          </p:cNvSpPr>
          <p:nvPr/>
        </p:nvSpPr>
        <p:spPr bwMode="auto">
          <a:xfrm>
            <a:off x="150813" y="2270125"/>
            <a:ext cx="8786812" cy="4619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kumimoji="0" lang="en-US" altLang="ko-KR" dirty="0">
                <a:latin typeface="한양해서" pitchFamily="18" charset="-127"/>
                <a:ea typeface="한양해서" pitchFamily="18" charset="-127"/>
              </a:rPr>
              <a:t>1860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년 막부</a:t>
            </a:r>
            <a:r>
              <a:rPr kumimoji="0" lang="en-US" altLang="ko-KR" dirty="0">
                <a:latin typeface="한양해서" pitchFamily="18" charset="-127"/>
                <a:ea typeface="한양해서" pitchFamily="18" charset="-127"/>
              </a:rPr>
              <a:t>: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 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재정적 출혈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을 막아보고자 </a:t>
            </a:r>
            <a:r>
              <a:rPr kumimoji="0" lang="ko-KR" altLang="en-US" sz="2400" dirty="0">
                <a:solidFill>
                  <a:srgbClr val="FF0000"/>
                </a:solidFill>
                <a:latin typeface="한양해서" pitchFamily="18" charset="-127"/>
                <a:ea typeface="한양해서" pitchFamily="18" charset="-127"/>
              </a:rPr>
              <a:t>금화 가치 절하</a:t>
            </a:r>
            <a:r>
              <a:rPr kumimoji="0" lang="ko-KR" altLang="en-US" dirty="0">
                <a:solidFill>
                  <a:srgbClr val="FF0000"/>
                </a:solidFill>
                <a:latin typeface="한양해서" pitchFamily="18" charset="-127"/>
                <a:ea typeface="한양해서" pitchFamily="18" charset="-127"/>
              </a:rPr>
              <a:t>      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국제시세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에 맞춤</a:t>
            </a:r>
            <a:r>
              <a:rPr kumimoji="0" lang="en-US" altLang="ko-KR" dirty="0">
                <a:latin typeface="한양해서" pitchFamily="18" charset="-127"/>
                <a:ea typeface="한양해서" pitchFamily="18" charset="-127"/>
              </a:rPr>
              <a:t> </a:t>
            </a: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285750" y="3929063"/>
            <a:ext cx="8286750" cy="4000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kumimoji="0" lang="en-US" altLang="ko-KR" dirty="0">
                <a:latin typeface="한양해서" pitchFamily="18" charset="-127"/>
                <a:ea typeface="한양해서" pitchFamily="18" charset="-127"/>
              </a:rPr>
              <a:t>1866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년</a:t>
            </a:r>
            <a:r>
              <a:rPr kumimoji="0" lang="en-US" altLang="ko-KR" dirty="0">
                <a:latin typeface="한양해서" pitchFamily="18" charset="-127"/>
                <a:ea typeface="한양해서" pitchFamily="18" charset="-127"/>
              </a:rPr>
              <a:t>: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  에도</a:t>
            </a:r>
            <a:r>
              <a:rPr kumimoji="0" lang="en-US" altLang="ko-KR" dirty="0">
                <a:latin typeface="한양해서" pitchFamily="18" charset="-127"/>
                <a:ea typeface="한양해서" pitchFamily="18" charset="-127"/>
              </a:rPr>
              <a:t>,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 오사카에서는 </a:t>
            </a:r>
            <a:r>
              <a:rPr kumimoji="0" lang="ko-KR" altLang="en-US" dirty="0">
                <a:solidFill>
                  <a:srgbClr val="FF0000"/>
                </a:solidFill>
                <a:latin typeface="한양해서" pitchFamily="18" charset="-127"/>
                <a:ea typeface="한양해서" pitchFamily="18" charset="-127"/>
              </a:rPr>
              <a:t>대규모 </a:t>
            </a:r>
            <a:r>
              <a:rPr kumimoji="0" lang="ko-KR" altLang="en-US" sz="2000" dirty="0">
                <a:solidFill>
                  <a:srgbClr val="FF0000"/>
                </a:solidFill>
                <a:latin typeface="한양해서" pitchFamily="18" charset="-127"/>
                <a:ea typeface="한양해서" pitchFamily="18" charset="-127"/>
              </a:rPr>
              <a:t>식량파동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이 일어남                                                                   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214438" y="5000625"/>
            <a:ext cx="7929562" cy="7699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생사 생산자들의 동요가 </a:t>
            </a:r>
            <a:r>
              <a:rPr kumimoji="0" lang="ko-KR" altLang="en-US" sz="2400" dirty="0">
                <a:latin typeface="한양해서" pitchFamily="18" charset="-127"/>
                <a:ea typeface="한양해서" pitchFamily="18" charset="-127"/>
              </a:rPr>
              <a:t>극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에 달함</a:t>
            </a:r>
            <a:endParaRPr kumimoji="0" lang="en-US" altLang="ko-KR" dirty="0">
              <a:latin typeface="한양해서" pitchFamily="18" charset="-127"/>
              <a:ea typeface="한양해서" pitchFamily="18" charset="-127"/>
            </a:endParaRPr>
          </a:p>
          <a:p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에도 </a:t>
            </a:r>
            <a:r>
              <a:rPr kumimoji="0" lang="ko-KR" altLang="en-US" dirty="0" err="1">
                <a:latin typeface="한양해서" pitchFamily="18" charset="-127"/>
                <a:ea typeface="한양해서" pitchFamily="18" charset="-127"/>
              </a:rPr>
              <a:t>부슈지역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 에서는 농민과 생사 생산자들이 일주일간 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폭력시위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를 벌임</a:t>
            </a:r>
            <a:endParaRPr kumimoji="0" lang="en-US" altLang="ko-KR" dirty="0">
              <a:latin typeface="한양해서" pitchFamily="18" charset="-127"/>
              <a:ea typeface="한양해서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4214813" y="1543050"/>
            <a:ext cx="285750" cy="28575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6672263" y="2370138"/>
            <a:ext cx="285750" cy="28575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" name="Text Box 14" descr="40%"/>
          <p:cNvSpPr txBox="1">
            <a:spLocks noChangeArrowheads="1"/>
          </p:cNvSpPr>
          <p:nvPr/>
        </p:nvSpPr>
        <p:spPr bwMode="auto">
          <a:xfrm>
            <a:off x="3786188" y="2924175"/>
            <a:ext cx="5143500" cy="4000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통화량을 팽창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시켜 심각한 </a:t>
            </a:r>
            <a:r>
              <a:rPr kumimoji="0" lang="ko-KR" altLang="en-US" sz="2000" dirty="0">
                <a:solidFill>
                  <a:srgbClr val="FF0000"/>
                </a:solidFill>
                <a:latin typeface="한양해서" pitchFamily="18" charset="-127"/>
                <a:ea typeface="한양해서" pitchFamily="18" charset="-127"/>
              </a:rPr>
              <a:t>인플레이션</a:t>
            </a:r>
            <a:r>
              <a:rPr kumimoji="0" lang="ko-KR" altLang="en-US" dirty="0">
                <a:solidFill>
                  <a:srgbClr val="FF0000"/>
                </a:solidFill>
                <a:latin typeface="한양해서" pitchFamily="18" charset="-127"/>
                <a:ea typeface="한양해서" pitchFamily="18" charset="-127"/>
              </a:rPr>
              <a:t>을 초래</a:t>
            </a: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>
            <a:off x="3286125" y="2781300"/>
            <a:ext cx="71438" cy="290513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>
            <a:off x="3357563" y="3092450"/>
            <a:ext cx="357187" cy="46038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5078413" y="4373563"/>
            <a:ext cx="285750" cy="28575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64088" y="4509120"/>
            <a:ext cx="2800350" cy="4000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kumimoji="0" lang="ko-KR" altLang="en-US" sz="2000">
                <a:latin typeface="한양해서" pitchFamily="18" charset="-127"/>
                <a:ea typeface="한양해서" pitchFamily="18" charset="-127"/>
              </a:rPr>
              <a:t>미곡상</a:t>
            </a:r>
            <a:r>
              <a:rPr kumimoji="0" lang="ko-KR" altLang="en-US">
                <a:latin typeface="한양해서" pitchFamily="18" charset="-127"/>
                <a:ea typeface="한양해서" pitchFamily="18" charset="-127"/>
              </a:rPr>
              <a:t> 수백 군데를 파괴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555" grpId="0" animBg="1"/>
      <p:bldP spid="2355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</a:t>
            </a:r>
            <a:r>
              <a:rPr lang="ko-KR" alt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도쿠가와</a:t>
            </a: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체제의 전복</a:t>
            </a:r>
            <a:endParaRPr lang="en-US" altLang="ko-K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defRPr/>
            </a:pPr>
            <a:r>
              <a:rPr kumimoji="0"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 </a:t>
            </a:r>
            <a:r>
              <a:rPr kumimoji="0"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3)</a:t>
            </a:r>
            <a:r>
              <a:rPr lang="ko-KR" alt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반막부파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((</a:t>
            </a:r>
            <a:r>
              <a:rPr lang="ko-KR" alt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討幕派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와 </a:t>
            </a: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봉기</a:t>
            </a:r>
            <a:endParaRPr lang="ko-KR" alt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579" name="직사각형 2"/>
          <p:cNvSpPr>
            <a:spLocks noChangeArrowheads="1"/>
          </p:cNvSpPr>
          <p:nvPr/>
        </p:nvSpPr>
        <p:spPr bwMode="auto">
          <a:xfrm>
            <a:off x="285750" y="1143000"/>
            <a:ext cx="8643938" cy="7080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kumimoji="0" lang="ko-KR" altLang="en-US" sz="2000" dirty="0" err="1">
                <a:latin typeface="한양해서" pitchFamily="18" charset="-127"/>
                <a:ea typeface="한양해서" pitchFamily="18" charset="-127"/>
              </a:rPr>
              <a:t>도쿠가와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 막부 </a:t>
            </a:r>
            <a:endParaRPr kumimoji="0" lang="en-US" altLang="ko-KR" sz="2000" dirty="0">
              <a:latin typeface="한양해서" pitchFamily="18" charset="-127"/>
              <a:ea typeface="한양해서" pitchFamily="18" charset="-127"/>
            </a:endParaRPr>
          </a:p>
          <a:p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         외세</a:t>
            </a:r>
            <a:r>
              <a:rPr kumimoji="0" lang="en-US" altLang="ko-KR" dirty="0">
                <a:latin typeface="한양해서" pitchFamily="18" charset="-127"/>
                <a:ea typeface="한양해서" pitchFamily="18" charset="-127"/>
              </a:rPr>
              <a:t>, 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반체제적인 </a:t>
            </a:r>
            <a:r>
              <a:rPr kumimoji="0" lang="ko-KR" altLang="en-US" dirty="0" err="1">
                <a:latin typeface="한양해서" pitchFamily="18" charset="-127"/>
                <a:ea typeface="한양해서" pitchFamily="18" charset="-127"/>
              </a:rPr>
              <a:t>다이묘</a:t>
            </a:r>
            <a:r>
              <a:rPr kumimoji="0" lang="en-US" altLang="ko-KR" dirty="0">
                <a:latin typeface="한양해서" pitchFamily="18" charset="-127"/>
                <a:ea typeface="한양해서" pitchFamily="18" charset="-127"/>
              </a:rPr>
              <a:t>, 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급진적인 사무라이로부터 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삼중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의 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위협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에 시달림</a:t>
            </a:r>
          </a:p>
        </p:txBody>
      </p:sp>
      <p:sp>
        <p:nvSpPr>
          <p:cNvPr id="24580" name="직사각형 4"/>
          <p:cNvSpPr>
            <a:spLocks noChangeArrowheads="1"/>
          </p:cNvSpPr>
          <p:nvPr/>
        </p:nvSpPr>
        <p:spPr bwMode="auto">
          <a:xfrm>
            <a:off x="285750" y="2071688"/>
            <a:ext cx="6215063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새로운 </a:t>
            </a:r>
            <a:r>
              <a:rPr kumimoji="0" lang="ko-KR" altLang="en-US" dirty="0" err="1">
                <a:latin typeface="한양해서" pitchFamily="18" charset="-127"/>
                <a:ea typeface="한양해서" pitchFamily="18" charset="-127"/>
              </a:rPr>
              <a:t>도쿠가와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 지도부</a:t>
            </a:r>
            <a:r>
              <a:rPr kumimoji="0" lang="en-US" altLang="ko-KR" dirty="0">
                <a:latin typeface="한양해서" pitchFamily="18" charset="-127"/>
                <a:ea typeface="한양해서" pitchFamily="18" charset="-127"/>
              </a:rPr>
              <a:t>: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 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합의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를 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도출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하려는 정책을 펼침</a:t>
            </a:r>
            <a:r>
              <a:rPr kumimoji="0" lang="en-US" altLang="ko-KR" dirty="0">
                <a:latin typeface="한양해서" pitchFamily="18" charset="-127"/>
                <a:ea typeface="한양해서" pitchFamily="18" charset="-127"/>
              </a:rPr>
              <a:t>,</a:t>
            </a:r>
          </a:p>
          <a:p>
            <a:r>
              <a:rPr kumimoji="0" lang="en-US" altLang="ko-KR" dirty="0">
                <a:latin typeface="한양해서" pitchFamily="18" charset="-127"/>
                <a:ea typeface="한양해서" pitchFamily="18" charset="-127"/>
              </a:rPr>
              <a:t>                                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  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조정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과 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막부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의 제휴</a:t>
            </a:r>
          </a:p>
        </p:txBody>
      </p:sp>
      <p:sp>
        <p:nvSpPr>
          <p:cNvPr id="9" name="오른쪽 화살표 8"/>
          <p:cNvSpPr/>
          <p:nvPr/>
        </p:nvSpPr>
        <p:spPr>
          <a:xfrm>
            <a:off x="725488" y="1543050"/>
            <a:ext cx="285750" cy="28575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6432550" y="2071688"/>
            <a:ext cx="285750" cy="78581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24583" name="그림 10" descr="참근교대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928938"/>
            <a:ext cx="322103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 descr="40%"/>
          <p:cNvSpPr txBox="1">
            <a:spLocks noChangeArrowheads="1"/>
          </p:cNvSpPr>
          <p:nvPr/>
        </p:nvSpPr>
        <p:spPr bwMode="auto">
          <a:xfrm>
            <a:off x="3707904" y="3212976"/>
            <a:ext cx="5072063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kumimoji="0" lang="en-US" altLang="ko-KR" sz="2000" b="1" dirty="0">
                <a:latin typeface="한양해서" pitchFamily="18" charset="-127"/>
                <a:ea typeface="한양해서" pitchFamily="18" charset="-127"/>
              </a:rPr>
              <a:t>1862</a:t>
            </a:r>
            <a:r>
              <a:rPr kumimoji="0" lang="ko-KR" altLang="en-US" sz="2000" b="1" dirty="0">
                <a:latin typeface="한양해서" pitchFamily="18" charset="-127"/>
                <a:ea typeface="한양해서" pitchFamily="18" charset="-127"/>
              </a:rPr>
              <a:t>년</a:t>
            </a:r>
            <a:r>
              <a:rPr kumimoji="0" lang="en-US" altLang="ko-KR" sz="2000" b="1" dirty="0">
                <a:latin typeface="한양해서" pitchFamily="18" charset="-127"/>
                <a:ea typeface="한양해서" pitchFamily="18" charset="-127"/>
              </a:rPr>
              <a:t>,</a:t>
            </a:r>
            <a:r>
              <a:rPr kumimoji="0" lang="ko-KR" altLang="en-US" sz="2000" b="1" dirty="0">
                <a:latin typeface="한양해서" pitchFamily="18" charset="-127"/>
                <a:ea typeface="한양해서" pitchFamily="18" charset="-127"/>
              </a:rPr>
              <a:t> </a:t>
            </a:r>
            <a:r>
              <a:rPr kumimoji="0" lang="ko-KR" altLang="en-US" sz="2000" b="1" dirty="0" err="1">
                <a:latin typeface="한양해서" pitchFamily="18" charset="-127"/>
                <a:ea typeface="한양해서" pitchFamily="18" charset="-127"/>
              </a:rPr>
              <a:t>참근교대제</a:t>
            </a:r>
            <a:r>
              <a:rPr kumimoji="0" lang="ko-KR" altLang="en-US" sz="2000" b="1" dirty="0">
                <a:latin typeface="한양해서" pitchFamily="18" charset="-127"/>
                <a:ea typeface="한양해서" pitchFamily="18" charset="-127"/>
              </a:rPr>
              <a:t> 폐지 동의</a:t>
            </a:r>
          </a:p>
        </p:txBody>
      </p:sp>
      <p:sp>
        <p:nvSpPr>
          <p:cNvPr id="14" name="Text Box 14" descr="40%"/>
          <p:cNvSpPr txBox="1">
            <a:spLocks noChangeArrowheads="1"/>
          </p:cNvSpPr>
          <p:nvPr/>
        </p:nvSpPr>
        <p:spPr bwMode="auto">
          <a:xfrm>
            <a:off x="3714750" y="4221088"/>
            <a:ext cx="5072063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ko-KR" altLang="en-US" b="1" dirty="0" err="1">
                <a:latin typeface="한양해서" pitchFamily="18" charset="-127"/>
                <a:ea typeface="한양해서" pitchFamily="18" charset="-127"/>
              </a:rPr>
              <a:t>다이묘의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 정치활동에 대한 막부의 통제</a:t>
            </a:r>
            <a:endParaRPr kumimoji="0" lang="en-US" altLang="ko-KR" dirty="0">
              <a:latin typeface="한양해서" pitchFamily="18" charset="-127"/>
              <a:ea typeface="한양해서" pitchFamily="18" charset="-127"/>
            </a:endParaRPr>
          </a:p>
          <a:p>
            <a:pPr algn="ctr"/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                                         </a:t>
            </a:r>
            <a:r>
              <a:rPr kumimoji="0" lang="en-US" altLang="ko-KR" dirty="0">
                <a:latin typeface="한양해서" pitchFamily="18" charset="-127"/>
                <a:ea typeface="한양해서" pitchFamily="18" charset="-127"/>
              </a:rPr>
              <a:t>-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  더욱 느슨해짐</a:t>
            </a:r>
          </a:p>
        </p:txBody>
      </p:sp>
      <p:sp>
        <p:nvSpPr>
          <p:cNvPr id="15" name="Text Box 14" descr="40%"/>
          <p:cNvSpPr txBox="1">
            <a:spLocks noChangeArrowheads="1"/>
          </p:cNvSpPr>
          <p:nvPr/>
        </p:nvSpPr>
        <p:spPr bwMode="auto">
          <a:xfrm>
            <a:off x="3714750" y="5786438"/>
            <a:ext cx="5072063" cy="95410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kumimoji="0" lang="ko-KR" altLang="en-US" sz="2800" b="1">
                <a:latin typeface="한양해서" pitchFamily="18" charset="-127"/>
                <a:ea typeface="한양해서" pitchFamily="18" charset="-127"/>
              </a:rPr>
              <a:t>다이묘</a:t>
            </a:r>
            <a:r>
              <a:rPr kumimoji="0" lang="en-US" altLang="ko-KR" sz="2800" b="1">
                <a:latin typeface="한양해서" pitchFamily="18" charset="-127"/>
                <a:ea typeface="한양해서" pitchFamily="18" charset="-127"/>
              </a:rPr>
              <a:t>: </a:t>
            </a:r>
            <a:r>
              <a:rPr kumimoji="0" lang="ko-KR" altLang="en-US" sz="2800" b="1">
                <a:latin typeface="한양해서" pitchFamily="18" charset="-127"/>
                <a:ea typeface="한양해서" pitchFamily="18" charset="-127"/>
              </a:rPr>
              <a:t>국방력을 증강하는데 투자</a:t>
            </a:r>
          </a:p>
        </p:txBody>
      </p:sp>
      <p:sp>
        <p:nvSpPr>
          <p:cNvPr id="16" name="오른쪽 화살표 15"/>
          <p:cNvSpPr/>
          <p:nvPr/>
        </p:nvSpPr>
        <p:spPr>
          <a:xfrm rot="5400000">
            <a:off x="5912644" y="3558382"/>
            <a:ext cx="463550" cy="785812"/>
          </a:xfrm>
          <a:prstGeom prst="rightArrow">
            <a:avLst/>
          </a:prstGeom>
          <a:solidFill>
            <a:srgbClr val="91CF4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7" name="오른쪽 화살표 16"/>
          <p:cNvSpPr/>
          <p:nvPr/>
        </p:nvSpPr>
        <p:spPr>
          <a:xfrm rot="5400000">
            <a:off x="5925344" y="5010944"/>
            <a:ext cx="463550" cy="785812"/>
          </a:xfrm>
          <a:prstGeom prst="rightArrow">
            <a:avLst/>
          </a:prstGeom>
          <a:solidFill>
            <a:srgbClr val="91CF4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765925" y="2241550"/>
            <a:ext cx="2363788" cy="4000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즉</a:t>
            </a:r>
            <a:r>
              <a:rPr kumimoji="0" lang="en-US" altLang="ko-KR" dirty="0">
                <a:latin typeface="한양해서" pitchFamily="18" charset="-127"/>
                <a:ea typeface="한양해서" pitchFamily="18" charset="-127"/>
              </a:rPr>
              <a:t>,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 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공무합체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를 추구</a:t>
            </a:r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579" grpId="0" animBg="1"/>
      <p:bldP spid="24580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전근대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ko-KR" alt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근세 시대</a:t>
            </a:r>
            <a:r>
              <a:rPr lang="en-US" altLang="ko-K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: </a:t>
            </a:r>
            <a:r>
              <a:rPr lang="ko-KR" alt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도쿠가와</a:t>
            </a:r>
            <a:r>
              <a:rPr lang="ko-KR" alt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시대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일본사회의 특징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495300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</a:t>
            </a:r>
            <a:r>
              <a:rPr lang="ko-KR" alt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도쿠가와</a:t>
            </a: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체제의 전복</a:t>
            </a:r>
            <a:endParaRPr lang="en-US" altLang="ko-K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defRPr/>
            </a:pPr>
            <a:r>
              <a:rPr kumimoji="0"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 </a:t>
            </a:r>
            <a:r>
              <a:rPr kumimoji="0"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3)</a:t>
            </a:r>
            <a:r>
              <a:rPr lang="ko-KR" alt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반막부파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((</a:t>
            </a:r>
            <a:r>
              <a:rPr lang="ko-KR" alt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討幕派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와 </a:t>
            </a: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봉기</a:t>
            </a:r>
            <a:endParaRPr lang="ko-KR" alt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내용 개체 틀 3" descr="6.jp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1628800"/>
            <a:ext cx="3571900" cy="480663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 dirty="0" smtClean="0">
                <a:solidFill>
                  <a:srgbClr val="000000"/>
                </a:solidFill>
                <a:latin typeface="+mn-ea"/>
              </a:rPr>
              <a:t>1866</a:t>
            </a:r>
            <a:r>
              <a:rPr lang="ko-KR" altLang="en-US" sz="2800" dirty="0" smtClean="0">
                <a:solidFill>
                  <a:srgbClr val="000000"/>
                </a:solidFill>
                <a:latin typeface="+mn-ea"/>
              </a:rPr>
              <a:t>년 </a:t>
            </a:r>
            <a:r>
              <a:rPr lang="en-US" altLang="ko-KR" sz="2800" dirty="0" smtClean="0">
                <a:solidFill>
                  <a:srgbClr val="000000"/>
                </a:solidFill>
                <a:latin typeface="+mn-ea"/>
              </a:rPr>
              <a:t>12</a:t>
            </a:r>
            <a:r>
              <a:rPr lang="ko-KR" altLang="en-US" sz="2800" dirty="0" smtClean="0">
                <a:solidFill>
                  <a:srgbClr val="000000"/>
                </a:solidFill>
                <a:latin typeface="+mn-ea"/>
              </a:rPr>
              <a:t>월 </a:t>
            </a:r>
            <a:r>
              <a:rPr lang="ko-KR" altLang="en-US" sz="2800" dirty="0" err="1" smtClean="0">
                <a:solidFill>
                  <a:srgbClr val="000000"/>
                </a:solidFill>
                <a:latin typeface="+mn-ea"/>
              </a:rPr>
              <a:t>고메이</a:t>
            </a:r>
            <a:r>
              <a:rPr lang="ko-KR" altLang="en-US" sz="2800" dirty="0" smtClean="0">
                <a:solidFill>
                  <a:srgbClr val="000000"/>
                </a:solidFill>
                <a:latin typeface="+mn-ea"/>
              </a:rPr>
              <a:t> 천황이 사망하고 이듬해 </a:t>
            </a:r>
            <a:r>
              <a:rPr lang="en-US" altLang="ko-KR" sz="2800" dirty="0" smtClean="0">
                <a:solidFill>
                  <a:srgbClr val="000000"/>
                </a:solidFill>
                <a:latin typeface="+mn-ea"/>
              </a:rPr>
              <a:t>1</a:t>
            </a:r>
            <a:r>
              <a:rPr lang="ko-KR" altLang="en-US" sz="2800" dirty="0" smtClean="0">
                <a:solidFill>
                  <a:srgbClr val="000000"/>
                </a:solidFill>
                <a:latin typeface="+mn-ea"/>
              </a:rPr>
              <a:t>월 메이지 천황이 </a:t>
            </a:r>
            <a:r>
              <a:rPr lang="ko-KR" altLang="en-US" sz="2800" dirty="0" smtClean="0">
                <a:solidFill>
                  <a:srgbClr val="000000"/>
                </a:solidFill>
                <a:latin typeface="+mn-ea"/>
              </a:rPr>
              <a:t>즉위</a:t>
            </a:r>
            <a:endParaRPr lang="en-US" altLang="ko-KR" sz="2800" dirty="0" smtClean="0">
              <a:solidFill>
                <a:srgbClr val="000000"/>
              </a:solidFill>
              <a:latin typeface="+mn-ea"/>
            </a:endParaRPr>
          </a:p>
          <a:p>
            <a:pPr marL="0" algn="just">
              <a:lnSpc>
                <a:spcPct val="160000"/>
              </a:lnSpc>
              <a:spcBef>
                <a:spcPts val="0"/>
              </a:spcBef>
            </a:pPr>
            <a:r>
              <a:rPr lang="ko-KR" altLang="en-US" sz="2800" b="1" dirty="0" err="1" smtClean="0"/>
              <a:t>도쿠가와</a:t>
            </a:r>
            <a:r>
              <a:rPr lang="ko-KR" altLang="en-US" sz="2800" b="1" dirty="0" smtClean="0"/>
              <a:t> </a:t>
            </a:r>
            <a:r>
              <a:rPr lang="ko-KR" altLang="en-US" sz="2800" b="1" dirty="0" err="1" smtClean="0"/>
              <a:t>요시노부</a:t>
            </a:r>
            <a:r>
              <a:rPr lang="ko-KR" altLang="en-US" sz="2800" dirty="0" err="1" smtClean="0"/>
              <a:t>는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막정의</a:t>
            </a:r>
            <a:r>
              <a:rPr lang="ko-KR" altLang="en-US" sz="2800" dirty="0" smtClean="0"/>
              <a:t> 개혁을 추진하고 막부의 권위를 강화하는데 최후의 노력을 </a:t>
            </a:r>
            <a:r>
              <a:rPr lang="ko-KR" altLang="en-US" sz="2800" dirty="0" smtClean="0"/>
              <a:t>기울였다</a:t>
            </a:r>
            <a:endParaRPr lang="en-US" altLang="ko-KR" sz="2800" dirty="0" smtClean="0"/>
          </a:p>
          <a:p>
            <a:r>
              <a:rPr lang="ko-KR" altLang="en-US" sz="2800" dirty="0" err="1" smtClean="0"/>
              <a:t>사쓰마번과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조슈번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12</a:t>
            </a:r>
            <a:r>
              <a:rPr lang="ko-KR" altLang="en-US" sz="2800" dirty="0" smtClean="0"/>
              <a:t>월 </a:t>
            </a:r>
            <a:r>
              <a:rPr lang="en-US" altLang="ko-KR" sz="2800" dirty="0" smtClean="0"/>
              <a:t>9</a:t>
            </a:r>
            <a:r>
              <a:rPr lang="ko-KR" altLang="en-US" sz="2800" dirty="0" smtClean="0"/>
              <a:t>일 </a:t>
            </a:r>
            <a:r>
              <a:rPr lang="ko-KR" altLang="en-US" sz="2800" dirty="0" smtClean="0"/>
              <a:t>무력을 </a:t>
            </a:r>
            <a:r>
              <a:rPr lang="ko-KR" altLang="en-US" sz="2800" dirty="0" smtClean="0"/>
              <a:t>동원</a:t>
            </a:r>
            <a:endParaRPr lang="en-US" altLang="ko-KR" sz="2800" dirty="0" smtClean="0"/>
          </a:p>
          <a:p>
            <a:pPr>
              <a:buNone/>
            </a:pPr>
            <a:r>
              <a:rPr lang="ko-KR" altLang="en-US" sz="2800" dirty="0" smtClean="0"/>
              <a:t> </a:t>
            </a:r>
            <a:r>
              <a:rPr lang="ko-KR" altLang="en-US" sz="2800" dirty="0" smtClean="0"/>
              <a:t>  정변을 </a:t>
            </a:r>
            <a:r>
              <a:rPr lang="ko-KR" altLang="en-US" sz="2800" dirty="0" smtClean="0"/>
              <a:t>일으켜 왕정복고의 </a:t>
            </a:r>
            <a:r>
              <a:rPr lang="ko-KR" altLang="en-US" sz="2800" dirty="0" err="1" smtClean="0"/>
              <a:t>대호령을</a:t>
            </a:r>
            <a:r>
              <a:rPr lang="ko-KR" altLang="en-US" sz="2800" dirty="0" smtClean="0"/>
              <a:t> </a:t>
            </a:r>
            <a:r>
              <a:rPr lang="ko-KR" altLang="en-US" sz="2800" dirty="0" smtClean="0"/>
              <a:t>발포 </a:t>
            </a: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 </a:t>
            </a:r>
            <a:r>
              <a:rPr lang="en-US" altLang="ko-KR" sz="2800" dirty="0" smtClean="0"/>
              <a:t>  </a:t>
            </a:r>
            <a:r>
              <a:rPr lang="ko-KR" altLang="en-US" sz="2800" dirty="0" smtClean="0"/>
              <a:t>장군 </a:t>
            </a:r>
            <a:r>
              <a:rPr lang="ko-KR" altLang="en-US" sz="2800" dirty="0" err="1" smtClean="0"/>
              <a:t>요시노부의</a:t>
            </a:r>
            <a:r>
              <a:rPr lang="ko-KR" altLang="en-US" sz="2800" dirty="0" smtClean="0"/>
              <a:t> 사직을 정식으로 허가하고 </a:t>
            </a: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 </a:t>
            </a:r>
            <a:r>
              <a:rPr lang="en-US" altLang="ko-KR" sz="2800" dirty="0" smtClean="0"/>
              <a:t>  </a:t>
            </a:r>
            <a:r>
              <a:rPr lang="ko-KR" altLang="en-US" sz="2800" dirty="0" smtClean="0"/>
              <a:t>섭정</a:t>
            </a:r>
            <a:r>
              <a:rPr lang="en-US" altLang="ko-KR" sz="2800" dirty="0" smtClean="0"/>
              <a:t>, </a:t>
            </a:r>
            <a:r>
              <a:rPr lang="ko-KR" altLang="en-US" sz="2800" dirty="0" err="1" smtClean="0"/>
              <a:t>관백</a:t>
            </a:r>
            <a:r>
              <a:rPr lang="ko-KR" altLang="en-US" sz="2800" dirty="0" smtClean="0"/>
              <a:t> 및 막부를 폐지</a:t>
            </a:r>
          </a:p>
          <a:p>
            <a:r>
              <a:rPr lang="ko-KR" altLang="en-US" sz="2800" dirty="0" err="1" smtClean="0">
                <a:latin typeface="+mn-ea"/>
              </a:rPr>
              <a:t>소어소회의</a:t>
            </a:r>
            <a:endParaRPr lang="en-US" altLang="ko-KR" sz="2800" dirty="0" smtClean="0">
              <a:latin typeface="+mn-ea"/>
            </a:endParaRPr>
          </a:p>
          <a:p>
            <a:pPr>
              <a:buNone/>
            </a:pPr>
            <a:r>
              <a:rPr lang="en-US" altLang="ko-KR" sz="2800" dirty="0" smtClean="0">
                <a:latin typeface="+mn-ea"/>
              </a:rPr>
              <a:t>-700</a:t>
            </a:r>
            <a:r>
              <a:rPr lang="ko-KR" altLang="en-US" sz="2800" dirty="0" smtClean="0">
                <a:latin typeface="+mn-ea"/>
              </a:rPr>
              <a:t>년간 무사정권 </a:t>
            </a:r>
            <a:r>
              <a:rPr lang="ko-KR" altLang="en-US" sz="2800" dirty="0" err="1" smtClean="0">
                <a:latin typeface="+mn-ea"/>
              </a:rPr>
              <a:t>끝이났다</a:t>
            </a:r>
            <a:r>
              <a:rPr lang="en-US" altLang="ko-KR" sz="2800" dirty="0" smtClean="0">
                <a:latin typeface="+mn-ea"/>
              </a:rPr>
              <a:t>.</a:t>
            </a:r>
            <a:endParaRPr lang="ko-KR" altLang="en-US" sz="2800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</a:t>
            </a:r>
            <a:r>
              <a:rPr lang="ko-KR" alt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도쿠가와</a:t>
            </a: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체제의 전복</a:t>
            </a:r>
            <a:endParaRPr lang="en-US" altLang="ko-K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defRPr/>
            </a:pPr>
            <a:r>
              <a:rPr kumimoji="0"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 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4)</a:t>
            </a:r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막부의 붕괴</a:t>
            </a:r>
            <a:endParaRPr lang="ko-KR" alt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내용 개체 틀 3" descr="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1196752"/>
            <a:ext cx="3286148" cy="50943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700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여년의</a:t>
            </a:r>
            <a:r>
              <a:rPr lang="ko-KR" altLang="en-US" b="1" dirty="0" smtClean="0">
                <a:solidFill>
                  <a:srgbClr val="FF0000"/>
                </a:solidFill>
              </a:rPr>
              <a:t> 무사시대 중 황금시대 에도 막부 시대</a:t>
            </a:r>
            <a:r>
              <a:rPr lang="en-US" altLang="ko-KR" b="1" dirty="0" smtClean="0">
                <a:solidFill>
                  <a:srgbClr val="FF0000"/>
                </a:solidFill>
              </a:rPr>
              <a:t>.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ko-KR" altLang="en-US" b="1" dirty="0" err="1" smtClean="0">
                <a:solidFill>
                  <a:srgbClr val="FF0000"/>
                </a:solidFill>
              </a:rPr>
              <a:t>도쿠가와정권의</a:t>
            </a:r>
            <a:r>
              <a:rPr lang="ko-KR" altLang="en-US" b="1" dirty="0" smtClean="0">
                <a:solidFill>
                  <a:srgbClr val="FF0000"/>
                </a:solidFill>
              </a:rPr>
              <a:t> 시작과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도쿠가와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요시노부의</a:t>
            </a:r>
            <a:r>
              <a:rPr lang="ko-KR" altLang="en-US" b="1" dirty="0" smtClean="0">
                <a:solidFill>
                  <a:srgbClr val="FF0000"/>
                </a:solidFill>
              </a:rPr>
              <a:t> 사퇴까지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ko-KR" altLang="en-US" b="1" dirty="0" smtClean="0">
                <a:solidFill>
                  <a:srgbClr val="FF0000"/>
                </a:solidFill>
              </a:rPr>
              <a:t>격변의 </a:t>
            </a:r>
            <a:r>
              <a:rPr lang="ko-KR" altLang="en-US" b="1" dirty="0" smtClean="0">
                <a:solidFill>
                  <a:srgbClr val="FF0000"/>
                </a:solidFill>
              </a:rPr>
              <a:t>시대에 대한 이해</a:t>
            </a:r>
            <a:r>
              <a:rPr lang="en-US" altLang="ko-KR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en-US" altLang="ko-KR" sz="2600" b="1" dirty="0" smtClean="0">
                <a:solidFill>
                  <a:srgbClr val="0070C0"/>
                </a:solidFill>
              </a:rPr>
              <a:t>    -</a:t>
            </a:r>
            <a:r>
              <a:rPr lang="ko-KR" altLang="en-US" sz="2600" b="1" dirty="0" smtClean="0">
                <a:solidFill>
                  <a:srgbClr val="0070C0"/>
                </a:solidFill>
              </a:rPr>
              <a:t>참고자료</a:t>
            </a:r>
            <a:r>
              <a:rPr lang="en-US" altLang="ko-KR" sz="2600" b="1" dirty="0" smtClean="0">
                <a:solidFill>
                  <a:srgbClr val="0070C0"/>
                </a:solidFill>
              </a:rPr>
              <a:t>-</a:t>
            </a:r>
            <a:endParaRPr lang="ko-KR" altLang="en-US" sz="2600" dirty="0" smtClean="0">
              <a:solidFill>
                <a:srgbClr val="0070C0"/>
              </a:solidFill>
            </a:endParaRPr>
          </a:p>
          <a:p>
            <a:r>
              <a:rPr lang="ko-KR" altLang="en-US" sz="2600" b="1" dirty="0" smtClean="0">
                <a:solidFill>
                  <a:srgbClr val="0070C0"/>
                </a:solidFill>
              </a:rPr>
              <a:t>연민수</a:t>
            </a:r>
            <a:r>
              <a:rPr lang="en-US" altLang="ko-KR" sz="2600" b="1" dirty="0" smtClean="0">
                <a:solidFill>
                  <a:srgbClr val="0070C0"/>
                </a:solidFill>
              </a:rPr>
              <a:t>(1998), 『</a:t>
            </a:r>
            <a:r>
              <a:rPr lang="ko-KR" altLang="en-US" sz="2600" b="1" dirty="0" smtClean="0">
                <a:solidFill>
                  <a:srgbClr val="0070C0"/>
                </a:solidFill>
              </a:rPr>
              <a:t>일본사</a:t>
            </a:r>
            <a:r>
              <a:rPr lang="en-US" altLang="ko-KR" sz="2600" b="1" dirty="0" smtClean="0">
                <a:solidFill>
                  <a:srgbClr val="0070C0"/>
                </a:solidFill>
              </a:rPr>
              <a:t>』, </a:t>
            </a:r>
            <a:r>
              <a:rPr lang="ko-KR" altLang="en-US" sz="2600" b="1" dirty="0" err="1" smtClean="0">
                <a:solidFill>
                  <a:srgbClr val="0070C0"/>
                </a:solidFill>
              </a:rPr>
              <a:t>보고사</a:t>
            </a:r>
            <a:endParaRPr lang="ko-KR" altLang="en-US" sz="2600" dirty="0" smtClean="0">
              <a:solidFill>
                <a:srgbClr val="0070C0"/>
              </a:solidFill>
            </a:endParaRPr>
          </a:p>
          <a:p>
            <a:r>
              <a:rPr lang="ko-KR" altLang="en-US" sz="2600" b="1" dirty="0" err="1" smtClean="0">
                <a:solidFill>
                  <a:srgbClr val="0070C0"/>
                </a:solidFill>
              </a:rPr>
              <a:t>제임스</a:t>
            </a:r>
            <a:r>
              <a:rPr lang="en-US" altLang="ko-KR" sz="2600" b="1" dirty="0" smtClean="0">
                <a:solidFill>
                  <a:srgbClr val="0070C0"/>
                </a:solidFill>
              </a:rPr>
              <a:t>L.</a:t>
            </a:r>
            <a:r>
              <a:rPr lang="ko-KR" altLang="en-US" sz="2600" b="1" dirty="0" err="1" smtClean="0">
                <a:solidFill>
                  <a:srgbClr val="0070C0"/>
                </a:solidFill>
              </a:rPr>
              <a:t>맥클레인</a:t>
            </a:r>
            <a:r>
              <a:rPr lang="en-US" altLang="ko-KR" sz="2600" b="1" dirty="0" smtClean="0">
                <a:solidFill>
                  <a:srgbClr val="0070C0"/>
                </a:solidFill>
              </a:rPr>
              <a:t>(2004), 『</a:t>
            </a:r>
            <a:r>
              <a:rPr lang="ko-KR" altLang="en-US" sz="2600" b="1" dirty="0" smtClean="0">
                <a:solidFill>
                  <a:srgbClr val="0070C0"/>
                </a:solidFill>
              </a:rPr>
              <a:t>서양인이 본 일본 역사 일본 </a:t>
            </a:r>
            <a:r>
              <a:rPr lang="ko-KR" altLang="en-US" sz="2600" b="1" dirty="0" err="1" smtClean="0">
                <a:solidFill>
                  <a:srgbClr val="0070C0"/>
                </a:solidFill>
              </a:rPr>
              <a:t>근현대사</a:t>
            </a:r>
            <a:r>
              <a:rPr lang="en-US" altLang="ko-KR" sz="2600" b="1" dirty="0" smtClean="0">
                <a:solidFill>
                  <a:srgbClr val="0070C0"/>
                </a:solidFill>
              </a:rPr>
              <a:t>』, </a:t>
            </a:r>
            <a:r>
              <a:rPr lang="ko-KR" altLang="en-US" sz="2600" b="1" dirty="0" err="1" smtClean="0">
                <a:solidFill>
                  <a:srgbClr val="0070C0"/>
                </a:solidFill>
              </a:rPr>
              <a:t>다락원</a:t>
            </a:r>
            <a:endParaRPr lang="ko-KR" altLang="en-US" sz="2600" dirty="0" smtClean="0">
              <a:solidFill>
                <a:srgbClr val="0070C0"/>
              </a:solidFill>
            </a:endParaRPr>
          </a:p>
          <a:p>
            <a:r>
              <a:rPr lang="ko-KR" altLang="en-US" sz="2600" b="1" dirty="0" err="1" smtClean="0">
                <a:solidFill>
                  <a:srgbClr val="0070C0"/>
                </a:solidFill>
              </a:rPr>
              <a:t>앤드루</a:t>
            </a:r>
            <a:r>
              <a:rPr lang="ko-KR" altLang="en-US" sz="2600" b="1" dirty="0" smtClean="0">
                <a:solidFill>
                  <a:srgbClr val="0070C0"/>
                </a:solidFill>
              </a:rPr>
              <a:t> 고든</a:t>
            </a:r>
            <a:r>
              <a:rPr lang="en-US" altLang="ko-KR" sz="2600" b="1" dirty="0" smtClean="0">
                <a:solidFill>
                  <a:srgbClr val="0070C0"/>
                </a:solidFill>
              </a:rPr>
              <a:t>(2005), 『</a:t>
            </a:r>
            <a:r>
              <a:rPr lang="ko-KR" altLang="en-US" sz="2600" b="1" dirty="0" smtClean="0">
                <a:solidFill>
                  <a:srgbClr val="0070C0"/>
                </a:solidFill>
              </a:rPr>
              <a:t>현대 일본의 역사</a:t>
            </a:r>
            <a:r>
              <a:rPr lang="en-US" altLang="ko-KR" sz="2600" b="1" dirty="0" smtClean="0">
                <a:solidFill>
                  <a:srgbClr val="0070C0"/>
                </a:solidFill>
              </a:rPr>
              <a:t>』, </a:t>
            </a:r>
            <a:r>
              <a:rPr lang="ko-KR" altLang="en-US" sz="2600" b="1" dirty="0" smtClean="0">
                <a:solidFill>
                  <a:srgbClr val="0070C0"/>
                </a:solidFill>
              </a:rPr>
              <a:t>이산</a:t>
            </a:r>
            <a:endParaRPr lang="ko-KR" altLang="en-US" sz="2600" dirty="0" smtClean="0">
              <a:solidFill>
                <a:srgbClr val="0070C0"/>
              </a:solidFill>
            </a:endParaRPr>
          </a:p>
          <a:p>
            <a:r>
              <a:rPr lang="ko-KR" altLang="en-US" sz="2600" b="1" dirty="0" smtClean="0">
                <a:solidFill>
                  <a:srgbClr val="0070C0"/>
                </a:solidFill>
              </a:rPr>
              <a:t>박진우 외</a:t>
            </a:r>
            <a:r>
              <a:rPr lang="en-US" altLang="ko-KR" sz="2600" b="1" dirty="0" smtClean="0">
                <a:solidFill>
                  <a:srgbClr val="0070C0"/>
                </a:solidFill>
              </a:rPr>
              <a:t>(1999), 『</a:t>
            </a:r>
            <a:r>
              <a:rPr lang="ko-KR" altLang="en-US" sz="2600" b="1" dirty="0" smtClean="0">
                <a:solidFill>
                  <a:srgbClr val="0070C0"/>
                </a:solidFill>
              </a:rPr>
              <a:t>일본 </a:t>
            </a:r>
            <a:r>
              <a:rPr lang="ko-KR" altLang="en-US" sz="2600" b="1" dirty="0" err="1" smtClean="0">
                <a:solidFill>
                  <a:srgbClr val="0070C0"/>
                </a:solidFill>
              </a:rPr>
              <a:t>근현대사</a:t>
            </a:r>
            <a:r>
              <a:rPr lang="en-US" altLang="ko-KR" sz="2600" b="1" dirty="0" smtClean="0">
                <a:solidFill>
                  <a:srgbClr val="0070C0"/>
                </a:solidFill>
              </a:rPr>
              <a:t>』, </a:t>
            </a:r>
            <a:r>
              <a:rPr lang="ko-KR" altLang="en-US" sz="2600" b="1" dirty="0" err="1" smtClean="0">
                <a:solidFill>
                  <a:srgbClr val="0070C0"/>
                </a:solidFill>
              </a:rPr>
              <a:t>좋은날</a:t>
            </a:r>
            <a:endParaRPr lang="ko-KR" altLang="en-US" sz="2600" dirty="0" smtClean="0">
              <a:solidFill>
                <a:srgbClr val="0070C0"/>
              </a:solidFill>
            </a:endParaRPr>
          </a:p>
          <a:p>
            <a:r>
              <a:rPr lang="ko-KR" altLang="en-US" sz="2600" b="1" dirty="0" smtClean="0">
                <a:solidFill>
                  <a:srgbClr val="0070C0"/>
                </a:solidFill>
              </a:rPr>
              <a:t>일본개항 </a:t>
            </a:r>
            <a:r>
              <a:rPr lang="en-US" altLang="ko-KR" sz="2600" b="1" dirty="0" smtClean="0">
                <a:solidFill>
                  <a:srgbClr val="0070C0"/>
                </a:solidFill>
              </a:rPr>
              <a:t>EBS </a:t>
            </a:r>
            <a:r>
              <a:rPr lang="en-US" altLang="ko-KR" sz="2600" b="1" u="sng" dirty="0" smtClean="0">
                <a:solidFill>
                  <a:srgbClr val="0070C0"/>
                </a:solidFill>
              </a:rPr>
              <a:t>http://www.mgoon.com/view.htm?id=1737365</a:t>
            </a:r>
            <a:endParaRPr lang="ko-KR" altLang="en-US" sz="2600" dirty="0" smtClean="0">
              <a:solidFill>
                <a:srgbClr val="0070C0"/>
              </a:solidFill>
            </a:endParaRP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 </a:t>
            </a:r>
            <a:r>
              <a:rPr lang="ko-KR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결론 및 참고 자료</a:t>
            </a:r>
            <a:r>
              <a:rPr lang="en-US" altLang="ko-K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625990"/>
          </a:xfrm>
        </p:spPr>
        <p:txBody>
          <a:bodyPr anchor="ctr">
            <a:normAutofit/>
            <a:scene3d>
              <a:camera prst="perspectiveLeft"/>
              <a:lightRig rig="threePt" dir="t"/>
            </a:scene3d>
          </a:bodyPr>
          <a:lstStyle/>
          <a:p>
            <a:pPr algn="ctr">
              <a:buNone/>
            </a:pPr>
            <a:r>
              <a:rPr lang="ko-KR" altLang="en-US" sz="9600" b="1" dirty="0" smtClean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Y백송B" pitchFamily="18" charset="-127"/>
                <a:ea typeface="HY백송B" pitchFamily="18" charset="-127"/>
              </a:rPr>
              <a:t>감사합니다</a:t>
            </a:r>
            <a:r>
              <a:rPr lang="en-US" altLang="ko-KR" sz="9600" b="1" dirty="0" smtClean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HY백송B" pitchFamily="18" charset="-127"/>
                <a:ea typeface="HY백송B" pitchFamily="18" charset="-127"/>
              </a:rPr>
              <a:t>.</a:t>
            </a:r>
            <a:endParaRPr lang="ko-KR" altLang="en-US" sz="9600" b="1" dirty="0"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st="29997" dir="5400000" sy="-100000" algn="bl" rotWithShape="0"/>
              </a:effectLst>
              <a:latin typeface="HY백송B" pitchFamily="18" charset="-127"/>
              <a:ea typeface="HY백송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바탕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근세 시대의 시작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근세 시대의 시작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ko-KR" alt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도쿠가와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정치체제의 수립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내용 개체 틀 3" descr="오다노부나가.JPG"/>
          <p:cNvPicPr>
            <a:picLocks noGrp="1" noChangeAspect="1"/>
          </p:cNvPicPr>
          <p:nvPr>
            <p:ph sz="quarter" idx="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68" y="2708920"/>
            <a:ext cx="2600325" cy="21240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그림 4" descr="도요토미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040" y="3933056"/>
            <a:ext cx="3357562" cy="25130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오른쪽 화살표 5"/>
          <p:cNvSpPr/>
          <p:nvPr/>
        </p:nvSpPr>
        <p:spPr>
          <a:xfrm>
            <a:off x="4355976" y="3861048"/>
            <a:ext cx="360040" cy="714375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683568" y="1916832"/>
            <a:ext cx="2459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ko-KR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한양해서" pitchFamily="18" charset="-127"/>
                <a:ea typeface="한양해서" pitchFamily="18" charset="-127"/>
              </a:rPr>
              <a:t>오다 </a:t>
            </a:r>
            <a:r>
              <a:rPr kumimoji="0" lang="ko-KR" alt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한양해서" pitchFamily="18" charset="-127"/>
                <a:ea typeface="한양해서" pitchFamily="18" charset="-127"/>
              </a:rPr>
              <a:t>노부나가</a:t>
            </a:r>
            <a:endParaRPr kumimoji="0" lang="en-US" altLang="ko-K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한양해서" pitchFamily="18" charset="-127"/>
              <a:ea typeface="한양해서" pitchFamily="18" charset="-127"/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701378" y="6093296"/>
            <a:ext cx="31774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한양해서" pitchFamily="18" charset="-127"/>
                <a:ea typeface="한양해서" pitchFamily="18" charset="-127"/>
              </a:rPr>
              <a:t>도요토미</a:t>
            </a:r>
            <a:r>
              <a:rPr kumimoji="0" lang="ko-KR" alt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한양해서" pitchFamily="18" charset="-127"/>
                <a:ea typeface="한양해서" pitchFamily="18" charset="-127"/>
              </a:rPr>
              <a:t> </a:t>
            </a:r>
            <a:r>
              <a:rPr kumimoji="0" lang="ko-KR" alt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한양해서" pitchFamily="18" charset="-127"/>
                <a:ea typeface="한양해서" pitchFamily="18" charset="-127"/>
              </a:rPr>
              <a:t>히데요시</a:t>
            </a:r>
            <a:endParaRPr kumimoji="0" lang="en-US" altLang="ko-KR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한양해서" pitchFamily="18" charset="-127"/>
              <a:ea typeface="한양해서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912" y="1628800"/>
            <a:ext cx="1656184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천하통일의 </a:t>
            </a:r>
            <a:r>
              <a:rPr lang="en-US" altLang="ko-K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ko-KR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주</a:t>
            </a:r>
            <a:r>
              <a:rPr lang="ko-KR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자</a:t>
            </a:r>
            <a:endParaRPr lang="ko-KR" alt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그림 4" descr="도쿠가와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2276872"/>
            <a:ext cx="3357563" cy="435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4" descr="%B9%CC%BE%B2%B3%AA%B8%AE_minari1212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08104" y="2204864"/>
            <a:ext cx="3296394" cy="437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827584" y="1268760"/>
            <a:ext cx="1919288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o-KR" alt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한양해서" pitchFamily="18" charset="-127"/>
                <a:ea typeface="한양해서" pitchFamily="18" charset="-127"/>
              </a:rPr>
              <a:t>도쿠가와</a:t>
            </a:r>
            <a:r>
              <a:rPr lang="ko-KR" alt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한양해서" pitchFamily="18" charset="-127"/>
                <a:ea typeface="한양해서" pitchFamily="18" charset="-127"/>
              </a:rPr>
              <a:t> </a:t>
            </a:r>
            <a:r>
              <a:rPr lang="ko-KR" alt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한양해서" pitchFamily="18" charset="-127"/>
                <a:ea typeface="한양해서" pitchFamily="18" charset="-127"/>
              </a:rPr>
              <a:t>이에야스</a:t>
            </a:r>
            <a:r>
              <a:rPr lang="ko-KR" alt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한양해서" pitchFamily="18" charset="-127"/>
                <a:ea typeface="한양해서" pitchFamily="18" charset="-127"/>
              </a:rPr>
              <a:t> 파</a:t>
            </a: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6084168" y="1412776"/>
            <a:ext cx="236475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한양해서" pitchFamily="18" charset="-127"/>
                <a:ea typeface="한양해서" pitchFamily="18" charset="-127"/>
              </a:rPr>
              <a:t>이시다 </a:t>
            </a:r>
            <a:r>
              <a:rPr lang="ko-KR" alt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한양해서" pitchFamily="18" charset="-127"/>
                <a:ea typeface="한양해서" pitchFamily="18" charset="-127"/>
              </a:rPr>
              <a:t>미쓰나리</a:t>
            </a:r>
            <a:r>
              <a:rPr lang="ko-KR" alt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한양해서" pitchFamily="18" charset="-127"/>
                <a:ea typeface="한양해서" pitchFamily="18" charset="-127"/>
              </a:rPr>
              <a:t> 파</a:t>
            </a:r>
          </a:p>
        </p:txBody>
      </p:sp>
      <p:sp>
        <p:nvSpPr>
          <p:cNvPr id="14" name="AutoShape 26"/>
          <p:cNvSpPr>
            <a:spLocks noChangeArrowheads="1"/>
          </p:cNvSpPr>
          <p:nvPr/>
        </p:nvSpPr>
        <p:spPr bwMode="auto">
          <a:xfrm>
            <a:off x="3347864" y="1628800"/>
            <a:ext cx="2214563" cy="1428750"/>
          </a:xfrm>
          <a:prstGeom prst="irregularSeal1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ko-KR" altLang="en-US" sz="2000" dirty="0" err="1">
                <a:latin typeface="한양해서" pitchFamily="18" charset="-127"/>
                <a:ea typeface="한양해서" pitchFamily="18" charset="-127"/>
              </a:rPr>
              <a:t>세키가하라</a:t>
            </a:r>
            <a:r>
              <a:rPr kumimoji="0" lang="ko-KR" altLang="en-US" sz="2000" dirty="0">
                <a:latin typeface="한양해서" pitchFamily="18" charset="-127"/>
                <a:ea typeface="한양해서" pitchFamily="18" charset="-127"/>
              </a:rPr>
              <a:t> 전투</a:t>
            </a:r>
          </a:p>
        </p:txBody>
      </p:sp>
      <p:sp>
        <p:nvSpPr>
          <p:cNvPr id="15" name="타원 14"/>
          <p:cNvSpPr/>
          <p:nvPr/>
        </p:nvSpPr>
        <p:spPr>
          <a:xfrm>
            <a:off x="5940152" y="3573016"/>
            <a:ext cx="857250" cy="8572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6000" dirty="0">
                <a:solidFill>
                  <a:srgbClr val="FF0000"/>
                </a:solidFill>
                <a:latin typeface="한양해서" pitchFamily="18" charset="-127"/>
                <a:ea typeface="한양해서" pitchFamily="18" charset="-127"/>
              </a:rPr>
              <a:t>勝</a:t>
            </a:r>
            <a:endParaRPr lang="ko-KR" altLang="en-US" sz="6000" dirty="0">
              <a:solidFill>
                <a:srgbClr val="FF0000"/>
              </a:solidFill>
              <a:latin typeface="한양해서" pitchFamily="18" charset="-127"/>
              <a:ea typeface="한양해서" pitchFamily="18" charset="-127"/>
            </a:endParaRPr>
          </a:p>
        </p:txBody>
      </p:sp>
      <p:pic>
        <p:nvPicPr>
          <p:cNvPr id="16" name="그림 15" descr="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076056" y="2492896"/>
            <a:ext cx="3786604" cy="3571900"/>
          </a:xfrm>
          <a:prstGeom prst="rect">
            <a:avLst/>
          </a:prstGeom>
        </p:spPr>
      </p:pic>
      <p:pic>
        <p:nvPicPr>
          <p:cNvPr id="17" name="그림 16" descr="세키가하라 전투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95736" y="2996952"/>
            <a:ext cx="46958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8" grpId="0"/>
      <p:bldP spid="8" grpId="1"/>
      <p:bldP spid="8" grpId="2"/>
      <p:bldP spid="9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1-1 </a:t>
            </a:r>
            <a:r>
              <a:rPr lang="ko-KR" alt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도쿠가와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정치체제의 수립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토쿠가와</a:t>
            </a:r>
            <a:r>
              <a:rPr lang="ko-KR" altLang="en-US" dirty="0" smtClean="0"/>
              <a:t> </a:t>
            </a:r>
            <a:r>
              <a:rPr lang="ko-KR" altLang="en-US" dirty="0" smtClean="0"/>
              <a:t>시대</a:t>
            </a:r>
            <a:r>
              <a:rPr lang="en-US" altLang="ko-KR" dirty="0" smtClean="0"/>
              <a:t>[1603~1867</a:t>
            </a:r>
            <a:r>
              <a:rPr lang="en-US" altLang="ko-KR" dirty="0" smtClean="0"/>
              <a:t>]</a:t>
            </a:r>
          </a:p>
          <a:p>
            <a:r>
              <a:rPr lang="ko-KR" altLang="en-US" dirty="0" err="1" smtClean="0"/>
              <a:t>막번체제의</a:t>
            </a:r>
            <a:r>
              <a:rPr lang="ko-KR" altLang="en-US" dirty="0" smtClean="0"/>
              <a:t> 성립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사농공상</a:t>
            </a:r>
            <a:r>
              <a:rPr lang="en-US" altLang="ko-KR" dirty="0" smtClean="0"/>
              <a:t>-</a:t>
            </a:r>
            <a:r>
              <a:rPr lang="ko-KR" altLang="en-US" dirty="0" smtClean="0"/>
              <a:t>엄격한 신분제도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539552" y="2924944"/>
          <a:ext cx="7572428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내용 개체 틀 3" descr="오사카성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15616" y="1844824"/>
            <a:ext cx="7000924" cy="3929090"/>
          </a:xfrm>
          <a:prstGeom prst="rect">
            <a:avLst/>
          </a:prstGeom>
        </p:spPr>
      </p:pic>
      <p:graphicFrame>
        <p:nvGraphicFramePr>
          <p:cNvPr id="6" name="내용 개체 틀 3"/>
          <p:cNvGraphicFramePr>
            <a:graphicFrameLocks/>
          </p:cNvGraphicFramePr>
          <p:nvPr/>
        </p:nvGraphicFramePr>
        <p:xfrm>
          <a:off x="323528" y="1268760"/>
          <a:ext cx="842968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1-2</a:t>
            </a:r>
            <a:r>
              <a:rPr lang="ko-KR" alt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도쿠가와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가문과 </a:t>
            </a:r>
            <a:r>
              <a:rPr lang="ko-KR" alt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다이묘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도쿠가와</a:t>
            </a:r>
            <a:r>
              <a:rPr lang="ko-KR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막부</a:t>
            </a:r>
            <a:r>
              <a:rPr lang="en-US" altLang="ko-K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다이묘</a:t>
            </a:r>
            <a:r>
              <a:rPr lang="en-US" altLang="ko-K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ko-KR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약 </a:t>
            </a:r>
            <a:r>
              <a:rPr lang="en-US" altLang="ko-K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150</a:t>
            </a:r>
            <a:r>
              <a:rPr lang="ko-KR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명 정도의 </a:t>
            </a:r>
            <a:r>
              <a:rPr lang="ko-KR" alt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도쿠가와</a:t>
            </a:r>
            <a:r>
              <a:rPr lang="ko-KR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가문의 후원으로 지위를 얻음</a:t>
            </a:r>
            <a:endParaRPr lang="en-US" altLang="ko-KR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다이어그램 5"/>
          <p:cNvGraphicFramePr/>
          <p:nvPr/>
        </p:nvGraphicFramePr>
        <p:xfrm>
          <a:off x="467544" y="2060849"/>
          <a:ext cx="82296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1-3 </a:t>
            </a:r>
            <a:r>
              <a:rPr lang="ko-KR" alt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도쿠가와막부의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정책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1.</a:t>
            </a:r>
            <a:r>
              <a:rPr lang="ko-KR" altLang="en-US" sz="32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다이묘</a:t>
            </a:r>
            <a:endParaRPr lang="ko-KR" altLang="en-US" sz="32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</a:t>
            </a:r>
            <a:r>
              <a:rPr lang="ko-KR" altLang="en-US" sz="32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천황제</a:t>
            </a:r>
            <a:endParaRPr lang="ko-KR" altLang="en-US" sz="32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15" name="다이어그램 14"/>
          <p:cNvGraphicFramePr/>
          <p:nvPr/>
        </p:nvGraphicFramePr>
        <p:xfrm>
          <a:off x="-684584" y="2420888"/>
          <a:ext cx="5286375" cy="267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다이어그램 16"/>
          <p:cNvGraphicFramePr/>
          <p:nvPr/>
        </p:nvGraphicFramePr>
        <p:xfrm>
          <a:off x="4071938" y="2420888"/>
          <a:ext cx="5072062" cy="3570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build="p" animBg="1"/>
      <p:bldP spid="19" grpId="0" build="p" animBg="1"/>
      <p:bldGraphic spid="15" grpId="0">
        <p:bldAsOne/>
      </p:bldGraphic>
      <p:bldGraphic spid="1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1-3 </a:t>
            </a:r>
            <a:r>
              <a:rPr lang="ko-KR" alt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도쿠가와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막부의 정책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3.</a:t>
            </a:r>
            <a:r>
              <a:rPr lang="ko-KR" altLang="en-US" sz="3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사무라이</a:t>
            </a:r>
            <a:endParaRPr lang="ko-KR" altLang="en-US" sz="32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4"/>
              </a:rPr>
              <a:t>4.</a:t>
            </a:r>
            <a:r>
              <a:rPr lang="ko-KR" altLang="en-US" sz="3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4"/>
              </a:rPr>
              <a:t>중앙집권을 위한 제도적 장치</a:t>
            </a:r>
            <a:endParaRPr lang="ko-KR" altLang="en-US" sz="32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9" name="내용 개체 틀 8"/>
          <p:cNvGraphicFramePr>
            <a:graphicFrameLocks noGrp="1"/>
          </p:cNvGraphicFramePr>
          <p:nvPr>
            <p:ph sz="quarter" idx="2"/>
          </p:nvPr>
        </p:nvGraphicFramePr>
        <p:xfrm>
          <a:off x="609600" y="2438400"/>
          <a:ext cx="3886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내용 개체 틀 10"/>
          <p:cNvGraphicFramePr>
            <a:graphicFrameLocks noGrp="1"/>
          </p:cNvGraphicFramePr>
          <p:nvPr>
            <p:ph sz="quarter" idx="4"/>
          </p:nvPr>
        </p:nvGraphicFramePr>
        <p:xfrm>
          <a:off x="4800600" y="2438400"/>
          <a:ext cx="3886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6" grpId="0" build="p" animBg="1"/>
      <p:bldGraphic spid="9" grpId="0">
        <p:bldAsOne/>
      </p:bldGraphic>
      <p:bldGraphic spid="1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1-4 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근세시대의 대외관계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내용 개체 틀 7"/>
          <p:cNvGraphicFramePr>
            <a:graphicFrameLocks noGrp="1"/>
          </p:cNvGraphicFramePr>
          <p:nvPr>
            <p:ph sz="quarter" idx="1"/>
          </p:nvPr>
        </p:nvGraphicFramePr>
        <p:xfrm>
          <a:off x="609600" y="1589567"/>
          <a:ext cx="3886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ko-KR" altLang="en-US" dirty="0" smtClean="0"/>
              <a:t>쇄국정책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5292081" y="2420888"/>
            <a:ext cx="352839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0" lang="ko-KR" alt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 </a:t>
            </a:r>
            <a:r>
              <a:rPr lang="ko-KR" altLang="en-US" sz="2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나가사키</a:t>
            </a:r>
            <a:r>
              <a:rPr lang="ko-KR" alt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 </a:t>
            </a:r>
            <a:r>
              <a:rPr lang="en-US" altLang="ko-KR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–</a:t>
            </a:r>
            <a:r>
              <a:rPr lang="ko-KR" alt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 </a:t>
            </a:r>
            <a:r>
              <a:rPr lang="ko-KR" altLang="en-US" sz="2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네델란드</a:t>
            </a:r>
            <a:endParaRPr lang="en-US" altLang="ko-KR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한양해서" pitchFamily="18" charset="-127"/>
              <a:ea typeface="한양해서" pitchFamily="18" charset="-127"/>
            </a:endParaRPr>
          </a:p>
          <a:p>
            <a:r>
              <a:rPr lang="en-US" altLang="ko-KR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   </a:t>
            </a:r>
            <a:r>
              <a:rPr lang="ko-KR" alt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쓰시마    </a:t>
            </a:r>
            <a:r>
              <a:rPr lang="en-US" altLang="ko-KR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-</a:t>
            </a:r>
            <a:r>
              <a:rPr lang="ko-KR" alt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 한국</a:t>
            </a:r>
            <a:endParaRPr lang="en-US" altLang="ko-KR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한양해서" pitchFamily="18" charset="-127"/>
              <a:ea typeface="한양해서" pitchFamily="18" charset="-127"/>
            </a:endParaRPr>
          </a:p>
          <a:p>
            <a:r>
              <a:rPr lang="en-US" altLang="ko-KR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  </a:t>
            </a:r>
            <a:r>
              <a:rPr lang="ko-KR" alt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오키나와  </a:t>
            </a:r>
            <a:r>
              <a:rPr lang="en-US" altLang="ko-KR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-</a:t>
            </a:r>
            <a:r>
              <a:rPr lang="ko-KR" alt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 중국</a:t>
            </a:r>
            <a:endParaRPr lang="en-US" altLang="ko-KR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한양해서" pitchFamily="18" charset="-127"/>
              <a:ea typeface="한양해서" pitchFamily="18" charset="-127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5580112" y="3717032"/>
            <a:ext cx="357188" cy="857250"/>
          </a:xfrm>
          <a:prstGeom prst="rightArrow">
            <a:avLst>
              <a:gd name="adj1" fmla="val 50000"/>
              <a:gd name="adj2" fmla="val 53821"/>
            </a:avLst>
          </a:prstGeom>
          <a:solidFill>
            <a:srgbClr val="00B0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6156176" y="4365104"/>
            <a:ext cx="1416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한양해서" pitchFamily="18" charset="-127"/>
                <a:ea typeface="한양해서" pitchFamily="18" charset="-127"/>
              </a:rPr>
              <a:t>무역제한</a:t>
            </a:r>
            <a:endParaRPr lang="ko-KR" altLang="en-US" sz="2400" dirty="0">
              <a:latin typeface="한양해서" pitchFamily="18" charset="-127"/>
              <a:ea typeface="한양해서" pitchFamily="18" charset="-127"/>
            </a:endParaRPr>
          </a:p>
        </p:txBody>
      </p:sp>
      <p:pic>
        <p:nvPicPr>
          <p:cNvPr id="9" name="그림 8" descr="조선통신사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1556792"/>
            <a:ext cx="7143800" cy="3334342"/>
          </a:xfrm>
          <a:prstGeom prst="rect">
            <a:avLst/>
          </a:prstGeom>
        </p:spPr>
      </p:pic>
      <p:sp>
        <p:nvSpPr>
          <p:cNvPr id="10" name="Text Box 14" descr="40%"/>
          <p:cNvSpPr txBox="1">
            <a:spLocks noChangeArrowheads="1"/>
          </p:cNvSpPr>
          <p:nvPr/>
        </p:nvSpPr>
        <p:spPr bwMode="auto">
          <a:xfrm>
            <a:off x="5220072" y="5229200"/>
            <a:ext cx="3384376" cy="1200329"/>
          </a:xfrm>
          <a:prstGeom prst="rect">
            <a:avLst/>
          </a:prstGeom>
          <a:pattFill prst="pct40">
            <a:fgClr>
              <a:srgbClr val="E2F11F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kumimoji="0" lang="en-US" altLang="ko-KR" dirty="0">
              <a:latin typeface="한양해서" pitchFamily="18" charset="-127"/>
              <a:ea typeface="한양해서" pitchFamily="18" charset="-127"/>
            </a:endParaRPr>
          </a:p>
          <a:p>
            <a:r>
              <a:rPr kumimoji="0" lang="ko-KR" altLang="en-US" dirty="0">
                <a:latin typeface="한양해서" pitchFamily="18" charset="-127"/>
                <a:ea typeface="한양해서" pitchFamily="18" charset="-127"/>
              </a:rPr>
              <a:t> </a:t>
            </a:r>
            <a:r>
              <a:rPr kumimoji="0" lang="ko-KR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기독교의 전파를 막기 위하여   쇄국정책은 </a:t>
            </a:r>
            <a:r>
              <a:rPr kumimoji="0" lang="en-US" altLang="ko-K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200</a:t>
            </a:r>
            <a:r>
              <a:rPr kumimoji="0" lang="ko-KR" alt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년 이상 지속됨</a:t>
            </a:r>
            <a:endParaRPr kumimoji="0" lang="en-US" altLang="ko-KR" dirty="0">
              <a:latin typeface="한양해서" pitchFamily="18" charset="-127"/>
              <a:ea typeface="한양해서" pitchFamily="18" charset="-127"/>
            </a:endParaRPr>
          </a:p>
          <a:p>
            <a:endParaRPr kumimoji="0" lang="ko-KR" altLang="en-US" dirty="0">
              <a:latin typeface="한양해서" pitchFamily="18" charset="-127"/>
              <a:ea typeface="한양해서" pitchFamily="18" charset="-127"/>
            </a:endParaRPr>
          </a:p>
        </p:txBody>
      </p:sp>
      <p:pic>
        <p:nvPicPr>
          <p:cNvPr id="11" name="그림 10" descr="조선통신사2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1556792"/>
            <a:ext cx="5229225" cy="3962400"/>
          </a:xfrm>
          <a:prstGeom prst="rect">
            <a:avLst/>
          </a:prstGeom>
        </p:spPr>
      </p:pic>
      <p:pic>
        <p:nvPicPr>
          <p:cNvPr id="12" name="그림 11" descr="조선통신사.bmp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95725" y="1700808"/>
            <a:ext cx="5248275" cy="3744416"/>
          </a:xfrm>
          <a:prstGeom prst="rect">
            <a:avLst/>
          </a:prstGeom>
        </p:spPr>
      </p:pic>
      <p:pic>
        <p:nvPicPr>
          <p:cNvPr id="13" name="그림 12" descr="포르투갈복장의 일본의 기독인들.bmp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9512" y="522920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hlinkClick r:id="rId17"/>
              </a:rPr>
              <a:t>http://tvpot.daum.net/clip/ClipView.do?clipid=28315035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  <p:bldP spid="4" grpId="0" build="p"/>
      <p:bldP spid="5" grpId="0"/>
      <p:bldP spid="6" grpId="0" animBg="1"/>
      <p:bldP spid="7" grpId="0"/>
      <p:bldP spid="10" grpId="0" animBg="1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749</TotalTime>
  <Words>1477</Words>
  <Application>Microsoft Office PowerPoint</Application>
  <PresentationFormat>화면 슬라이드 쇼(4:3)</PresentationFormat>
  <Paragraphs>258</Paragraphs>
  <Slides>23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가을</vt:lpstr>
      <vt:lpstr>전근대 (근세 시대: 도쿠가와 시대) 일본 사회의 특징</vt:lpstr>
      <vt:lpstr>전근대(근세 시대 : 도쿠가와 시대) 일본사회의 특징</vt:lpstr>
      <vt:lpstr>1. 근세 시대의 시작</vt:lpstr>
      <vt:lpstr>1. 근세 시대의 시작-도쿠가와 정치체제의 수립</vt:lpstr>
      <vt:lpstr>1-1 도쿠가와 정치체제의 수립</vt:lpstr>
      <vt:lpstr>1-2도쿠가와 가문과 다이묘</vt:lpstr>
      <vt:lpstr>1-3 도쿠가와막부의 정책</vt:lpstr>
      <vt:lpstr>1-3 도쿠가와 막부의 정책</vt:lpstr>
      <vt:lpstr>1-4 근세시대의 대외관계</vt:lpstr>
      <vt:lpstr>2.근세시대의 사회경제적 변용</vt:lpstr>
      <vt:lpstr>3.근세시대의 문화와 후기 정신세계</vt:lpstr>
      <vt:lpstr>슬라이드 12</vt:lpstr>
      <vt:lpstr>슬라이드 13</vt:lpstr>
      <vt:lpstr>슬라이드 14</vt:lpstr>
      <vt:lpstr>슬라이드 15</vt:lpstr>
      <vt:lpstr>4. 도쿠가와 체제의 전복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전근대 (근세 시대:도쿠가와 시대) 일본 사회의 특징</dc:title>
  <dc:creator>lenovo</dc:creator>
  <cp:lastModifiedBy>lenovo</cp:lastModifiedBy>
  <cp:revision>78</cp:revision>
  <dcterms:created xsi:type="dcterms:W3CDTF">2011-09-17T03:19:34Z</dcterms:created>
  <dcterms:modified xsi:type="dcterms:W3CDTF">2011-09-17T15:48:52Z</dcterms:modified>
</cp:coreProperties>
</file>