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256" r:id="rId2"/>
    <p:sldId id="257" r:id="rId3"/>
    <p:sldId id="306" r:id="rId4"/>
    <p:sldId id="259" r:id="rId5"/>
    <p:sldId id="292" r:id="rId6"/>
    <p:sldId id="260" r:id="rId7"/>
    <p:sldId id="307" r:id="rId8"/>
    <p:sldId id="261" r:id="rId9"/>
    <p:sldId id="293" r:id="rId10"/>
    <p:sldId id="262" r:id="rId11"/>
    <p:sldId id="308" r:id="rId12"/>
    <p:sldId id="263" r:id="rId13"/>
    <p:sldId id="294" r:id="rId14"/>
    <p:sldId id="264" r:id="rId15"/>
    <p:sldId id="309" r:id="rId16"/>
    <p:sldId id="265" r:id="rId17"/>
    <p:sldId id="295" r:id="rId18"/>
    <p:sldId id="266" r:id="rId19"/>
    <p:sldId id="310" r:id="rId20"/>
    <p:sldId id="267" r:id="rId21"/>
    <p:sldId id="296" r:id="rId22"/>
    <p:sldId id="268" r:id="rId23"/>
    <p:sldId id="311" r:id="rId24"/>
    <p:sldId id="269" r:id="rId25"/>
    <p:sldId id="297" r:id="rId26"/>
    <p:sldId id="271" r:id="rId27"/>
    <p:sldId id="312" r:id="rId28"/>
    <p:sldId id="272" r:id="rId29"/>
    <p:sldId id="298" r:id="rId30"/>
    <p:sldId id="273" r:id="rId31"/>
    <p:sldId id="313" r:id="rId32"/>
    <p:sldId id="274" r:id="rId33"/>
    <p:sldId id="299" r:id="rId34"/>
    <p:sldId id="277" r:id="rId35"/>
    <p:sldId id="314" r:id="rId36"/>
    <p:sldId id="279" r:id="rId37"/>
    <p:sldId id="300" r:id="rId38"/>
    <p:sldId id="280" r:id="rId39"/>
    <p:sldId id="315" r:id="rId40"/>
    <p:sldId id="319" r:id="rId41"/>
    <p:sldId id="282" r:id="rId42"/>
    <p:sldId id="283" r:id="rId43"/>
    <p:sldId id="302" r:id="rId44"/>
    <p:sldId id="284" r:id="rId45"/>
    <p:sldId id="316" r:id="rId46"/>
    <p:sldId id="285" r:id="rId47"/>
    <p:sldId id="303" r:id="rId48"/>
    <p:sldId id="286" r:id="rId49"/>
    <p:sldId id="317" r:id="rId50"/>
    <p:sldId id="287" r:id="rId51"/>
    <p:sldId id="304" r:id="rId52"/>
    <p:sldId id="288" r:id="rId53"/>
    <p:sldId id="318" r:id="rId54"/>
    <p:sldId id="289" r:id="rId55"/>
    <p:sldId id="305" r:id="rId56"/>
    <p:sldId id="281" r:id="rId57"/>
    <p:sldId id="301" r:id="rId58"/>
    <p:sldId id="291" r:id="rId59"/>
  </p:sldIdLst>
  <p:sldSz cx="9144000" cy="6858000" type="screen4x3"/>
  <p:notesSz cx="6858000" cy="9144000"/>
  <p:defaultTextStyle>
    <a:defPPr>
      <a:defRPr lang="ko-KR"/>
    </a:defPPr>
    <a:lvl1pPr algn="l" rtl="0" fontAlgn="base">
      <a:spcBef>
        <a:spcPct val="0"/>
      </a:spcBef>
      <a:spcAft>
        <a:spcPct val="0"/>
      </a:spcAft>
      <a:defRPr kern="1200">
        <a:solidFill>
          <a:schemeClr val="tx1"/>
        </a:solidFill>
        <a:latin typeface="Arial" charset="0"/>
        <a:ea typeface="맑은 고딕"/>
        <a:cs typeface="맑은 고딕"/>
      </a:defRPr>
    </a:lvl1pPr>
    <a:lvl2pPr marL="457200" algn="l" rtl="0" fontAlgn="base">
      <a:spcBef>
        <a:spcPct val="0"/>
      </a:spcBef>
      <a:spcAft>
        <a:spcPct val="0"/>
      </a:spcAft>
      <a:defRPr kern="1200">
        <a:solidFill>
          <a:schemeClr val="tx1"/>
        </a:solidFill>
        <a:latin typeface="Arial" charset="0"/>
        <a:ea typeface="맑은 고딕"/>
        <a:cs typeface="맑은 고딕"/>
      </a:defRPr>
    </a:lvl2pPr>
    <a:lvl3pPr marL="914400" algn="l" rtl="0" fontAlgn="base">
      <a:spcBef>
        <a:spcPct val="0"/>
      </a:spcBef>
      <a:spcAft>
        <a:spcPct val="0"/>
      </a:spcAft>
      <a:defRPr kern="1200">
        <a:solidFill>
          <a:schemeClr val="tx1"/>
        </a:solidFill>
        <a:latin typeface="Arial" charset="0"/>
        <a:ea typeface="맑은 고딕"/>
        <a:cs typeface="맑은 고딕"/>
      </a:defRPr>
    </a:lvl3pPr>
    <a:lvl4pPr marL="1371600" algn="l" rtl="0" fontAlgn="base">
      <a:spcBef>
        <a:spcPct val="0"/>
      </a:spcBef>
      <a:spcAft>
        <a:spcPct val="0"/>
      </a:spcAft>
      <a:defRPr kern="1200">
        <a:solidFill>
          <a:schemeClr val="tx1"/>
        </a:solidFill>
        <a:latin typeface="Arial" charset="0"/>
        <a:ea typeface="맑은 고딕"/>
        <a:cs typeface="맑은 고딕"/>
      </a:defRPr>
    </a:lvl4pPr>
    <a:lvl5pPr marL="1828800" algn="l" rtl="0" fontAlgn="base">
      <a:spcBef>
        <a:spcPct val="0"/>
      </a:spcBef>
      <a:spcAft>
        <a:spcPct val="0"/>
      </a:spcAft>
      <a:defRPr kern="1200">
        <a:solidFill>
          <a:schemeClr val="tx1"/>
        </a:solidFill>
        <a:latin typeface="Arial" charset="0"/>
        <a:ea typeface="맑은 고딕"/>
        <a:cs typeface="맑은 고딕"/>
      </a:defRPr>
    </a:lvl5pPr>
    <a:lvl6pPr marL="2286000" algn="l" defTabSz="914400" rtl="0" eaLnBrk="1" latinLnBrk="0" hangingPunct="1">
      <a:defRPr kern="1200">
        <a:solidFill>
          <a:schemeClr val="tx1"/>
        </a:solidFill>
        <a:latin typeface="Arial" charset="0"/>
        <a:ea typeface="맑은 고딕"/>
        <a:cs typeface="맑은 고딕"/>
      </a:defRPr>
    </a:lvl6pPr>
    <a:lvl7pPr marL="2743200" algn="l" defTabSz="914400" rtl="0" eaLnBrk="1" latinLnBrk="0" hangingPunct="1">
      <a:defRPr kern="1200">
        <a:solidFill>
          <a:schemeClr val="tx1"/>
        </a:solidFill>
        <a:latin typeface="Arial" charset="0"/>
        <a:ea typeface="맑은 고딕"/>
        <a:cs typeface="맑은 고딕"/>
      </a:defRPr>
    </a:lvl7pPr>
    <a:lvl8pPr marL="3200400" algn="l" defTabSz="914400" rtl="0" eaLnBrk="1" latinLnBrk="0" hangingPunct="1">
      <a:defRPr kern="1200">
        <a:solidFill>
          <a:schemeClr val="tx1"/>
        </a:solidFill>
        <a:latin typeface="Arial" charset="0"/>
        <a:ea typeface="맑은 고딕"/>
        <a:cs typeface="맑은 고딕"/>
      </a:defRPr>
    </a:lvl8pPr>
    <a:lvl9pPr marL="3657600" algn="l" defTabSz="914400" rtl="0" eaLnBrk="1" latinLnBrk="0" hangingPunct="1">
      <a:defRPr kern="1200">
        <a:solidFill>
          <a:schemeClr val="tx1"/>
        </a:solidFill>
        <a:latin typeface="Arial" charset="0"/>
        <a:ea typeface="맑은 고딕"/>
        <a:cs typeface="맑은 고딕"/>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31" autoAdjust="0"/>
    <p:restoredTop sz="94668" autoAdjust="0"/>
  </p:normalViewPr>
  <p:slideViewPr>
    <p:cSldViewPr>
      <p:cViewPr varScale="1">
        <p:scale>
          <a:sx n="67" d="100"/>
          <a:sy n="67" d="100"/>
        </p:scale>
        <p:origin x="-61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latinLnBrk="1">
              <a:spcBef>
                <a:spcPts val="0"/>
              </a:spcBef>
              <a:spcAft>
                <a:spcPts val="0"/>
              </a:spcAft>
              <a:defRPr sz="1200">
                <a:latin typeface="+mn-lt"/>
                <a:ea typeface="+mn-ea"/>
                <a:cs typeface="+mn-cs"/>
              </a:defRPr>
            </a:lvl1pPr>
          </a:lstStyle>
          <a:p>
            <a:pPr>
              <a:defRPr/>
            </a:pP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latinLnBrk="1">
              <a:spcBef>
                <a:spcPts val="0"/>
              </a:spcBef>
              <a:spcAft>
                <a:spcPts val="0"/>
              </a:spcAft>
              <a:defRPr sz="1200">
                <a:latin typeface="+mn-lt"/>
                <a:ea typeface="+mn-ea"/>
                <a:cs typeface="+mn-cs"/>
              </a:defRPr>
            </a:lvl1pPr>
          </a:lstStyle>
          <a:p>
            <a:pPr>
              <a:defRPr/>
            </a:pPr>
            <a:fld id="{CF0B10AF-FC51-4A42-A95E-E01B09A37CFC}" type="datetimeFigureOut">
              <a:rPr lang="ko-KR" altLang="en-US"/>
              <a:pPr>
                <a:defRPr/>
              </a:pPr>
              <a:t>2011-10-26</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ko-KR" altLang="en-US" noProof="0"/>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latinLnBrk="1">
              <a:spcBef>
                <a:spcPts val="0"/>
              </a:spcBef>
              <a:spcAft>
                <a:spcPts val="0"/>
              </a:spcAft>
              <a:defRPr sz="1200">
                <a:latin typeface="+mn-lt"/>
                <a:ea typeface="+mn-ea"/>
                <a:cs typeface="+mn-cs"/>
              </a:defRPr>
            </a:lvl1pPr>
          </a:lstStyle>
          <a:p>
            <a:pPr>
              <a:defRPr/>
            </a:pP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latinLnBrk="1">
              <a:spcBef>
                <a:spcPts val="0"/>
              </a:spcBef>
              <a:spcAft>
                <a:spcPts val="0"/>
              </a:spcAft>
              <a:defRPr sz="1200">
                <a:latin typeface="+mn-lt"/>
                <a:ea typeface="+mn-ea"/>
                <a:cs typeface="+mn-cs"/>
              </a:defRPr>
            </a:lvl1pPr>
          </a:lstStyle>
          <a:p>
            <a:pPr>
              <a:defRPr/>
            </a:pPr>
            <a:fld id="{5258C2FD-F9DA-427D-B851-9780BA54ADB8}"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맑은 고딕"/>
      </a:defRPr>
    </a:lvl1pPr>
    <a:lvl2pPr marL="457200" algn="l" rtl="0" eaLnBrk="0" fontAlgn="base" latinLnBrk="1" hangingPunct="0">
      <a:spcBef>
        <a:spcPct val="30000"/>
      </a:spcBef>
      <a:spcAft>
        <a:spcPct val="0"/>
      </a:spcAft>
      <a:defRPr sz="1200" kern="1200">
        <a:solidFill>
          <a:schemeClr val="tx1"/>
        </a:solidFill>
        <a:latin typeface="+mn-lt"/>
        <a:ea typeface="+mn-ea"/>
        <a:cs typeface="맑은 고딕"/>
      </a:defRPr>
    </a:lvl2pPr>
    <a:lvl3pPr marL="914400" algn="l" rtl="0" eaLnBrk="0" fontAlgn="base" latinLnBrk="1" hangingPunct="0">
      <a:spcBef>
        <a:spcPct val="30000"/>
      </a:spcBef>
      <a:spcAft>
        <a:spcPct val="0"/>
      </a:spcAft>
      <a:defRPr sz="1200" kern="1200">
        <a:solidFill>
          <a:schemeClr val="tx1"/>
        </a:solidFill>
        <a:latin typeface="+mn-lt"/>
        <a:ea typeface="+mn-ea"/>
        <a:cs typeface="맑은 고딕"/>
      </a:defRPr>
    </a:lvl3pPr>
    <a:lvl4pPr marL="1371600" algn="l" rtl="0" eaLnBrk="0" fontAlgn="base" latinLnBrk="1" hangingPunct="0">
      <a:spcBef>
        <a:spcPct val="30000"/>
      </a:spcBef>
      <a:spcAft>
        <a:spcPct val="0"/>
      </a:spcAft>
      <a:defRPr sz="1200" kern="1200">
        <a:solidFill>
          <a:schemeClr val="tx1"/>
        </a:solidFill>
        <a:latin typeface="+mn-lt"/>
        <a:ea typeface="+mn-ea"/>
        <a:cs typeface="맑은 고딕"/>
      </a:defRPr>
    </a:lvl4pPr>
    <a:lvl5pPr marL="1828800" algn="l" rtl="0" eaLnBrk="0" fontAlgn="base" latinLnBrk="1" hangingPunct="0">
      <a:spcBef>
        <a:spcPct val="30000"/>
      </a:spcBef>
      <a:spcAft>
        <a:spcPct val="0"/>
      </a:spcAft>
      <a:defRPr sz="1200" kern="1200">
        <a:solidFill>
          <a:schemeClr val="tx1"/>
        </a:solidFill>
        <a:latin typeface="+mn-lt"/>
        <a:ea typeface="+mn-ea"/>
        <a:cs typeface="맑은 고딕"/>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3">
        <a:schemeClr val="bg1"/>
      </p:bgRef>
    </p:bg>
    <p:spTree>
      <p:nvGrpSpPr>
        <p:cNvPr id="1" name=""/>
        <p:cNvGrpSpPr/>
        <p:nvPr/>
      </p:nvGrpSpPr>
      <p:grpSpPr>
        <a:xfrm>
          <a:off x="0" y="0"/>
          <a:ext cx="0" cy="0"/>
          <a:chOff x="0" y="0"/>
          <a:chExt cx="0" cy="0"/>
        </a:xfrm>
      </p:grpSpPr>
      <p:sp>
        <p:nvSpPr>
          <p:cNvPr id="4" name="직사각형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모서리가 둥근 직사각형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직사각형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직사각형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직사각형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부제목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ko-KR" altLang="en-US" smtClean="0"/>
              <a:t>마스터 부제목 스타일 편집</a:t>
            </a:r>
            <a:endParaRPr lang="en-US"/>
          </a:p>
        </p:txBody>
      </p:sp>
      <p:sp>
        <p:nvSpPr>
          <p:cNvPr id="8" name="제목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ko-KR" altLang="en-US" smtClean="0"/>
              <a:t>마스터 제목 스타일 편집</a:t>
            </a:r>
            <a:endParaRPr lang="en-US"/>
          </a:p>
        </p:txBody>
      </p:sp>
      <p:sp>
        <p:nvSpPr>
          <p:cNvPr id="11" name="날짜 개체 틀 27"/>
          <p:cNvSpPr>
            <a:spLocks noGrp="1"/>
          </p:cNvSpPr>
          <p:nvPr>
            <p:ph type="dt" sz="half" idx="10"/>
          </p:nvPr>
        </p:nvSpPr>
        <p:spPr/>
        <p:txBody>
          <a:bodyPr/>
          <a:lstStyle>
            <a:lvl1pPr>
              <a:defRPr/>
            </a:lvl1pPr>
          </a:lstStyle>
          <a:p>
            <a:pPr>
              <a:defRPr/>
            </a:pPr>
            <a:fld id="{B07546AD-B8DF-4F0A-A31B-F6379E6B2AF3}" type="datetimeFigureOut">
              <a:rPr lang="ko-KR" altLang="en-US"/>
              <a:pPr>
                <a:defRPr/>
              </a:pPr>
              <a:t>2011-10-26</a:t>
            </a:fld>
            <a:endParaRPr lang="ko-KR" altLang="en-US"/>
          </a:p>
        </p:txBody>
      </p:sp>
      <p:sp>
        <p:nvSpPr>
          <p:cNvPr id="12" name="바닥글 개체 틀 16"/>
          <p:cNvSpPr>
            <a:spLocks noGrp="1"/>
          </p:cNvSpPr>
          <p:nvPr>
            <p:ph type="ftr" sz="quarter" idx="11"/>
          </p:nvPr>
        </p:nvSpPr>
        <p:spPr/>
        <p:txBody>
          <a:bodyPr/>
          <a:lstStyle>
            <a:lvl1pPr>
              <a:defRPr/>
            </a:lvl1pPr>
          </a:lstStyle>
          <a:p>
            <a:pPr>
              <a:defRPr/>
            </a:pPr>
            <a:endParaRPr lang="ko-KR" altLang="en-US"/>
          </a:p>
        </p:txBody>
      </p:sp>
      <p:sp>
        <p:nvSpPr>
          <p:cNvPr id="13" name="슬라이드 번호 개체 틀 28"/>
          <p:cNvSpPr>
            <a:spLocks noGrp="1"/>
          </p:cNvSpPr>
          <p:nvPr>
            <p:ph type="sldNum" sz="quarter" idx="12"/>
          </p:nvPr>
        </p:nvSpPr>
        <p:spPr/>
        <p:txBody>
          <a:bodyPr/>
          <a:lstStyle>
            <a:lvl1pPr>
              <a:defRPr sz="1400">
                <a:solidFill>
                  <a:srgbClr val="FFFFFF"/>
                </a:solidFill>
              </a:defRPr>
            </a:lvl1pPr>
          </a:lstStyle>
          <a:p>
            <a:pPr>
              <a:defRPr/>
            </a:pPr>
            <a:fld id="{5ED73864-E041-401B-8B79-B5F9790ED341}" type="slidenum">
              <a:rPr lang="ko-KR" altLang="en-US"/>
              <a:pPr>
                <a:defRPr/>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13"/>
          <p:cNvSpPr>
            <a:spLocks noGrp="1"/>
          </p:cNvSpPr>
          <p:nvPr>
            <p:ph type="dt" sz="half" idx="10"/>
          </p:nvPr>
        </p:nvSpPr>
        <p:spPr/>
        <p:txBody>
          <a:bodyPr/>
          <a:lstStyle>
            <a:lvl1pPr>
              <a:defRPr/>
            </a:lvl1pPr>
          </a:lstStyle>
          <a:p>
            <a:pPr>
              <a:defRPr/>
            </a:pPr>
            <a:fld id="{C1F03893-AF88-406F-9AA0-96EA9C41E5F7}" type="datetimeFigureOut">
              <a:rPr lang="ko-KR" altLang="en-US"/>
              <a:pPr>
                <a:defRPr/>
              </a:pPr>
              <a:t>2011-10-26</a:t>
            </a:fld>
            <a:endParaRPr lang="ko-KR" altLang="en-US"/>
          </a:p>
        </p:txBody>
      </p:sp>
      <p:sp>
        <p:nvSpPr>
          <p:cNvPr id="5" name="바닥글 개체 틀 2"/>
          <p:cNvSpPr>
            <a:spLocks noGrp="1"/>
          </p:cNvSpPr>
          <p:nvPr>
            <p:ph type="ftr" sz="quarter" idx="11"/>
          </p:nvPr>
        </p:nvSpPr>
        <p:spPr/>
        <p:txBody>
          <a:bodyPr/>
          <a:lstStyle>
            <a:lvl1pPr>
              <a:defRPr/>
            </a:lvl1pPr>
          </a:lstStyle>
          <a:p>
            <a:pPr>
              <a:defRPr/>
            </a:pPr>
            <a:endParaRPr lang="ko-KR" altLang="en-US"/>
          </a:p>
        </p:txBody>
      </p:sp>
      <p:sp>
        <p:nvSpPr>
          <p:cNvPr id="6" name="슬라이드 번호 개체 틀 22"/>
          <p:cNvSpPr>
            <a:spLocks noGrp="1"/>
          </p:cNvSpPr>
          <p:nvPr>
            <p:ph type="sldNum" sz="quarter" idx="12"/>
          </p:nvPr>
        </p:nvSpPr>
        <p:spPr/>
        <p:txBody>
          <a:bodyPr/>
          <a:lstStyle>
            <a:lvl1pPr>
              <a:defRPr/>
            </a:lvl1pPr>
          </a:lstStyle>
          <a:p>
            <a:pPr>
              <a:defRPr/>
            </a:pPr>
            <a:fld id="{23AB8BDC-A920-4A25-B384-197EF9F2573B}" type="slidenum">
              <a:rPr lang="ko-KR" altLang="en-US"/>
              <a:pPr>
                <a:defRPr/>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41"/>
            <a:ext cx="2011680" cy="5851525"/>
          </a:xfrm>
        </p:spPr>
        <p:txBody>
          <a:bodyPr vert="eaVer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914400" y="274640"/>
            <a:ext cx="55626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13"/>
          <p:cNvSpPr>
            <a:spLocks noGrp="1"/>
          </p:cNvSpPr>
          <p:nvPr>
            <p:ph type="dt" sz="half" idx="10"/>
          </p:nvPr>
        </p:nvSpPr>
        <p:spPr/>
        <p:txBody>
          <a:bodyPr/>
          <a:lstStyle>
            <a:lvl1pPr>
              <a:defRPr/>
            </a:lvl1pPr>
          </a:lstStyle>
          <a:p>
            <a:pPr>
              <a:defRPr/>
            </a:pPr>
            <a:fld id="{7C419B6A-9CCB-4A90-BC57-55639B2431ED}" type="datetimeFigureOut">
              <a:rPr lang="ko-KR" altLang="en-US"/>
              <a:pPr>
                <a:defRPr/>
              </a:pPr>
              <a:t>2011-10-26</a:t>
            </a:fld>
            <a:endParaRPr lang="ko-KR" altLang="en-US"/>
          </a:p>
        </p:txBody>
      </p:sp>
      <p:sp>
        <p:nvSpPr>
          <p:cNvPr id="5" name="바닥글 개체 틀 2"/>
          <p:cNvSpPr>
            <a:spLocks noGrp="1"/>
          </p:cNvSpPr>
          <p:nvPr>
            <p:ph type="ftr" sz="quarter" idx="11"/>
          </p:nvPr>
        </p:nvSpPr>
        <p:spPr/>
        <p:txBody>
          <a:bodyPr/>
          <a:lstStyle>
            <a:lvl1pPr>
              <a:defRPr/>
            </a:lvl1pPr>
          </a:lstStyle>
          <a:p>
            <a:pPr>
              <a:defRPr/>
            </a:pPr>
            <a:endParaRPr lang="ko-KR" altLang="en-US"/>
          </a:p>
        </p:txBody>
      </p:sp>
      <p:sp>
        <p:nvSpPr>
          <p:cNvPr id="6" name="슬라이드 번호 개체 틀 22"/>
          <p:cNvSpPr>
            <a:spLocks noGrp="1"/>
          </p:cNvSpPr>
          <p:nvPr>
            <p:ph type="sldNum" sz="quarter" idx="12"/>
          </p:nvPr>
        </p:nvSpPr>
        <p:spPr/>
        <p:txBody>
          <a:bodyPr/>
          <a:lstStyle>
            <a:lvl1pPr>
              <a:defRPr/>
            </a:lvl1pPr>
          </a:lstStyle>
          <a:p>
            <a:pPr>
              <a:defRPr/>
            </a:pPr>
            <a:fld id="{813CA159-407B-4720-820A-644138F169A6}" type="slidenum">
              <a:rPr lang="ko-KR" altLang="en-US"/>
              <a:pPr>
                <a:defRPr/>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8" name="내용 개체 틀 7"/>
          <p:cNvSpPr>
            <a:spLocks noGrp="1"/>
          </p:cNvSpPr>
          <p:nvPr>
            <p:ph sz="quarter" idx="1"/>
          </p:nvPr>
        </p:nvSpPr>
        <p:spPr>
          <a:xfrm>
            <a:off x="914400" y="1447800"/>
            <a:ext cx="7772400" cy="45720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13"/>
          <p:cNvSpPr>
            <a:spLocks noGrp="1"/>
          </p:cNvSpPr>
          <p:nvPr>
            <p:ph type="dt" sz="half" idx="10"/>
          </p:nvPr>
        </p:nvSpPr>
        <p:spPr/>
        <p:txBody>
          <a:bodyPr/>
          <a:lstStyle>
            <a:lvl1pPr>
              <a:defRPr/>
            </a:lvl1pPr>
          </a:lstStyle>
          <a:p>
            <a:pPr>
              <a:defRPr/>
            </a:pPr>
            <a:fld id="{78803D8E-612B-4475-BDD7-6AB9FAD13CED}" type="datetimeFigureOut">
              <a:rPr lang="ko-KR" altLang="en-US"/>
              <a:pPr>
                <a:defRPr/>
              </a:pPr>
              <a:t>2011-10-26</a:t>
            </a:fld>
            <a:endParaRPr lang="ko-KR" altLang="en-US"/>
          </a:p>
        </p:txBody>
      </p:sp>
      <p:sp>
        <p:nvSpPr>
          <p:cNvPr id="5" name="바닥글 개체 틀 2"/>
          <p:cNvSpPr>
            <a:spLocks noGrp="1"/>
          </p:cNvSpPr>
          <p:nvPr>
            <p:ph type="ftr" sz="quarter" idx="11"/>
          </p:nvPr>
        </p:nvSpPr>
        <p:spPr/>
        <p:txBody>
          <a:bodyPr/>
          <a:lstStyle>
            <a:lvl1pPr>
              <a:defRPr/>
            </a:lvl1pPr>
          </a:lstStyle>
          <a:p>
            <a:pPr>
              <a:defRPr/>
            </a:pPr>
            <a:endParaRPr lang="ko-KR" altLang="en-US"/>
          </a:p>
        </p:txBody>
      </p:sp>
      <p:sp>
        <p:nvSpPr>
          <p:cNvPr id="6" name="슬라이드 번호 개체 틀 22"/>
          <p:cNvSpPr>
            <a:spLocks noGrp="1"/>
          </p:cNvSpPr>
          <p:nvPr>
            <p:ph type="sldNum" sz="quarter" idx="12"/>
          </p:nvPr>
        </p:nvSpPr>
        <p:spPr/>
        <p:txBody>
          <a:bodyPr/>
          <a:lstStyle>
            <a:lvl1pPr>
              <a:defRPr/>
            </a:lvl1pPr>
          </a:lstStyle>
          <a:p>
            <a:pPr>
              <a:defRPr/>
            </a:pPr>
            <a:fld id="{525E0D0C-2129-4898-817D-CDFABB332FAA}" type="slidenum">
              <a:rPr lang="ko-KR" altLang="en-US"/>
              <a:pPr>
                <a:defRPr/>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3">
        <a:schemeClr val="bg1"/>
      </p:bgRef>
    </p:bg>
    <p:spTree>
      <p:nvGrpSpPr>
        <p:cNvPr id="1" name=""/>
        <p:cNvGrpSpPr/>
        <p:nvPr/>
      </p:nvGrpSpPr>
      <p:grpSpPr>
        <a:xfrm>
          <a:off x="0" y="0"/>
          <a:ext cx="0" cy="0"/>
          <a:chOff x="0" y="0"/>
          <a:chExt cx="0" cy="0"/>
        </a:xfrm>
      </p:grpSpPr>
      <p:sp>
        <p:nvSpPr>
          <p:cNvPr id="4" name="직사각형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모서리가 둥근 직사각형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직사각형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직사각형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직사각형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제목 1"/>
          <p:cNvSpPr>
            <a:spLocks noGrp="1"/>
          </p:cNvSpPr>
          <p:nvPr>
            <p:ph type="title"/>
          </p:nvPr>
        </p:nvSpPr>
        <p:spPr>
          <a:xfrm>
            <a:off x="722313" y="952500"/>
            <a:ext cx="7772400" cy="1362075"/>
          </a:xfrm>
        </p:spPr>
        <p:txBody>
          <a:bodyPr/>
          <a:lstStyle>
            <a:lvl1pPr algn="l">
              <a:buNone/>
              <a:defRPr sz="4000" b="0" cap="none"/>
            </a:lvl1pPr>
          </a:lstStyle>
          <a:p>
            <a:r>
              <a:rPr lang="ko-KR" altLang="en-US" smtClean="0"/>
              <a:t>마스터 제목 스타일 편집</a:t>
            </a:r>
            <a:endParaRPr lang="en-US"/>
          </a:p>
        </p:txBody>
      </p:sp>
      <p:sp>
        <p:nvSpPr>
          <p:cNvPr id="3" name="텍스트 개체 틀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ko-KR" altLang="en-US" smtClean="0"/>
              <a:t>마스터 텍스트 스타일을 편집합니다</a:t>
            </a:r>
          </a:p>
        </p:txBody>
      </p:sp>
      <p:sp>
        <p:nvSpPr>
          <p:cNvPr id="9" name="날짜 개체 틀 3"/>
          <p:cNvSpPr>
            <a:spLocks noGrp="1"/>
          </p:cNvSpPr>
          <p:nvPr>
            <p:ph type="dt" sz="half" idx="10"/>
          </p:nvPr>
        </p:nvSpPr>
        <p:spPr/>
        <p:txBody>
          <a:bodyPr/>
          <a:lstStyle>
            <a:lvl1pPr>
              <a:defRPr/>
            </a:lvl1pPr>
          </a:lstStyle>
          <a:p>
            <a:pPr>
              <a:defRPr/>
            </a:pPr>
            <a:fld id="{74A8FEC8-D5BA-4B9E-B15D-63B0E4EABC90}" type="datetimeFigureOut">
              <a:rPr lang="ko-KR" altLang="en-US"/>
              <a:pPr>
                <a:defRPr/>
              </a:pPr>
              <a:t>2011-10-26</a:t>
            </a:fld>
            <a:endParaRPr lang="ko-KR" altLang="en-US"/>
          </a:p>
        </p:txBody>
      </p:sp>
      <p:sp>
        <p:nvSpPr>
          <p:cNvPr id="10" name="바닥글 개체 틀 4"/>
          <p:cNvSpPr>
            <a:spLocks noGrp="1"/>
          </p:cNvSpPr>
          <p:nvPr>
            <p:ph type="ftr" sz="quarter" idx="11"/>
          </p:nvPr>
        </p:nvSpPr>
        <p:spPr>
          <a:xfrm>
            <a:off x="800100" y="6172200"/>
            <a:ext cx="4000500" cy="457200"/>
          </a:xfrm>
        </p:spPr>
        <p:txBody>
          <a:bodyPr/>
          <a:lstStyle>
            <a:lvl1pPr>
              <a:defRPr/>
            </a:lvl1pPr>
          </a:lstStyle>
          <a:p>
            <a:pPr>
              <a:defRPr/>
            </a:pPr>
            <a:endParaRPr lang="ko-KR" altLang="en-US"/>
          </a:p>
        </p:txBody>
      </p:sp>
      <p:sp>
        <p:nvSpPr>
          <p:cNvPr id="11" name="슬라이드 번호 개체 틀 5"/>
          <p:cNvSpPr>
            <a:spLocks noGrp="1"/>
          </p:cNvSpPr>
          <p:nvPr>
            <p:ph type="sldNum" sz="quarter" idx="12"/>
          </p:nvPr>
        </p:nvSpPr>
        <p:spPr>
          <a:xfrm>
            <a:off x="146050" y="6208713"/>
            <a:ext cx="457200" cy="457200"/>
          </a:xfrm>
        </p:spPr>
        <p:txBody>
          <a:bodyPr/>
          <a:lstStyle>
            <a:lvl1pPr>
              <a:defRPr/>
            </a:lvl1pPr>
          </a:lstStyle>
          <a:p>
            <a:pPr>
              <a:defRPr/>
            </a:pPr>
            <a:fld id="{6CC7078C-996D-400D-9954-D119BE692E6E}" type="slidenum">
              <a:rPr lang="ko-KR" altLang="en-US"/>
              <a:pPr>
                <a:defRPr/>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9" name="내용 개체 틀 8"/>
          <p:cNvSpPr>
            <a:spLocks noGrp="1"/>
          </p:cNvSpPr>
          <p:nvPr>
            <p:ph sz="quarter" idx="1"/>
          </p:nvPr>
        </p:nvSpPr>
        <p:spPr>
          <a:xfrm>
            <a:off x="914400" y="1447800"/>
            <a:ext cx="3749040" cy="45720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11" name="내용 개체 틀 10"/>
          <p:cNvSpPr>
            <a:spLocks noGrp="1"/>
          </p:cNvSpPr>
          <p:nvPr>
            <p:ph sz="quarter" idx="2"/>
          </p:nvPr>
        </p:nvSpPr>
        <p:spPr>
          <a:xfrm>
            <a:off x="4933950" y="1447800"/>
            <a:ext cx="3749040" cy="45720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날짜 개체 틀 13"/>
          <p:cNvSpPr>
            <a:spLocks noGrp="1"/>
          </p:cNvSpPr>
          <p:nvPr>
            <p:ph type="dt" sz="half" idx="10"/>
          </p:nvPr>
        </p:nvSpPr>
        <p:spPr/>
        <p:txBody>
          <a:bodyPr/>
          <a:lstStyle>
            <a:lvl1pPr>
              <a:defRPr/>
            </a:lvl1pPr>
          </a:lstStyle>
          <a:p>
            <a:pPr>
              <a:defRPr/>
            </a:pPr>
            <a:fld id="{B1E322FC-921E-4338-81C1-EBB1134F4FC9}" type="datetimeFigureOut">
              <a:rPr lang="ko-KR" altLang="en-US"/>
              <a:pPr>
                <a:defRPr/>
              </a:pPr>
              <a:t>2011-10-26</a:t>
            </a:fld>
            <a:endParaRPr lang="ko-KR" altLang="en-US"/>
          </a:p>
        </p:txBody>
      </p:sp>
      <p:sp>
        <p:nvSpPr>
          <p:cNvPr id="6" name="바닥글 개체 틀 2"/>
          <p:cNvSpPr>
            <a:spLocks noGrp="1"/>
          </p:cNvSpPr>
          <p:nvPr>
            <p:ph type="ftr" sz="quarter" idx="11"/>
          </p:nvPr>
        </p:nvSpPr>
        <p:spPr/>
        <p:txBody>
          <a:bodyPr/>
          <a:lstStyle>
            <a:lvl1pPr>
              <a:defRPr/>
            </a:lvl1pPr>
          </a:lstStyle>
          <a:p>
            <a:pPr>
              <a:defRPr/>
            </a:pPr>
            <a:endParaRPr lang="ko-KR" altLang="en-US"/>
          </a:p>
        </p:txBody>
      </p:sp>
      <p:sp>
        <p:nvSpPr>
          <p:cNvPr id="7" name="슬라이드 번호 개체 틀 22"/>
          <p:cNvSpPr>
            <a:spLocks noGrp="1"/>
          </p:cNvSpPr>
          <p:nvPr>
            <p:ph type="sldNum" sz="quarter" idx="12"/>
          </p:nvPr>
        </p:nvSpPr>
        <p:spPr/>
        <p:txBody>
          <a:bodyPr/>
          <a:lstStyle>
            <a:lvl1pPr>
              <a:defRPr/>
            </a:lvl1pPr>
          </a:lstStyle>
          <a:p>
            <a:pPr>
              <a:defRPr/>
            </a:pPr>
            <a:fld id="{A6855483-3E3F-407C-8FCC-7EC1AAD8E46C}" type="slidenum">
              <a:rPr lang="ko-KR" altLang="en-US"/>
              <a:pPr>
                <a:defRPr/>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914400" y="273050"/>
            <a:ext cx="7772400" cy="1143000"/>
          </a:xfrm>
        </p:spPr>
        <p:txBody>
          <a:bodyPr/>
          <a:lstStyle>
            <a:lvl1pPr>
              <a:defRPr/>
            </a:lvl1pPr>
          </a:lstStyle>
          <a:p>
            <a:r>
              <a:rPr lang="ko-KR" altLang="en-US" smtClean="0"/>
              <a:t>마스터 제목 스타일 편집</a:t>
            </a:r>
            <a:endParaRPr lang="en-US"/>
          </a:p>
        </p:txBody>
      </p:sp>
      <p:sp>
        <p:nvSpPr>
          <p:cNvPr id="3" name="텍스트 개체 틀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ko-KR" altLang="en-US" smtClean="0"/>
              <a:t>마스터 텍스트 스타일을 편집합니다</a:t>
            </a:r>
          </a:p>
        </p:txBody>
      </p:sp>
      <p:sp>
        <p:nvSpPr>
          <p:cNvPr id="4" name="텍스트 개체 틀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ko-KR" altLang="en-US" smtClean="0"/>
              <a:t>마스터 텍스트 스타일을 편집합니다</a:t>
            </a:r>
          </a:p>
        </p:txBody>
      </p:sp>
      <p:sp>
        <p:nvSpPr>
          <p:cNvPr id="11" name="내용 개체 틀 10"/>
          <p:cNvSpPr>
            <a:spLocks noGrp="1"/>
          </p:cNvSpPr>
          <p:nvPr>
            <p:ph sz="half" idx="2"/>
          </p:nvPr>
        </p:nvSpPr>
        <p:spPr>
          <a:xfrm>
            <a:off x="914400" y="2247900"/>
            <a:ext cx="3733800" cy="3886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13" name="내용 개체 틀 12"/>
          <p:cNvSpPr>
            <a:spLocks noGrp="1"/>
          </p:cNvSpPr>
          <p:nvPr>
            <p:ph sz="half" idx="4"/>
          </p:nvPr>
        </p:nvSpPr>
        <p:spPr>
          <a:xfrm>
            <a:off x="4953000" y="2247900"/>
            <a:ext cx="3733800" cy="38862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날짜 개체 틀 13"/>
          <p:cNvSpPr>
            <a:spLocks noGrp="1"/>
          </p:cNvSpPr>
          <p:nvPr>
            <p:ph type="dt" sz="half" idx="10"/>
          </p:nvPr>
        </p:nvSpPr>
        <p:spPr/>
        <p:txBody>
          <a:bodyPr/>
          <a:lstStyle>
            <a:lvl1pPr>
              <a:defRPr/>
            </a:lvl1pPr>
          </a:lstStyle>
          <a:p>
            <a:pPr>
              <a:defRPr/>
            </a:pPr>
            <a:fld id="{E785D3A3-49F0-4ABF-8059-CC0AC3E78BC0}" type="datetimeFigureOut">
              <a:rPr lang="ko-KR" altLang="en-US"/>
              <a:pPr>
                <a:defRPr/>
              </a:pPr>
              <a:t>2011-10-26</a:t>
            </a:fld>
            <a:endParaRPr lang="ko-KR" altLang="en-US"/>
          </a:p>
        </p:txBody>
      </p:sp>
      <p:sp>
        <p:nvSpPr>
          <p:cNvPr id="8" name="바닥글 개체 틀 2"/>
          <p:cNvSpPr>
            <a:spLocks noGrp="1"/>
          </p:cNvSpPr>
          <p:nvPr>
            <p:ph type="ftr" sz="quarter" idx="11"/>
          </p:nvPr>
        </p:nvSpPr>
        <p:spPr/>
        <p:txBody>
          <a:bodyPr/>
          <a:lstStyle>
            <a:lvl1pPr>
              <a:defRPr/>
            </a:lvl1pPr>
          </a:lstStyle>
          <a:p>
            <a:pPr>
              <a:defRPr/>
            </a:pPr>
            <a:endParaRPr lang="ko-KR" altLang="en-US"/>
          </a:p>
        </p:txBody>
      </p:sp>
      <p:sp>
        <p:nvSpPr>
          <p:cNvPr id="9" name="슬라이드 번호 개체 틀 22"/>
          <p:cNvSpPr>
            <a:spLocks noGrp="1"/>
          </p:cNvSpPr>
          <p:nvPr>
            <p:ph type="sldNum" sz="quarter" idx="12"/>
          </p:nvPr>
        </p:nvSpPr>
        <p:spPr/>
        <p:txBody>
          <a:bodyPr/>
          <a:lstStyle>
            <a:lvl1pPr>
              <a:defRPr/>
            </a:lvl1pPr>
          </a:lstStyle>
          <a:p>
            <a:pPr>
              <a:defRPr/>
            </a:pPr>
            <a:fld id="{67D5AA1E-D033-4DDC-A127-6D4D4EAFA21A}" type="slidenum">
              <a:rPr lang="ko-KR" altLang="en-US"/>
              <a:pPr>
                <a:defRPr/>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날짜 개체 틀 13"/>
          <p:cNvSpPr>
            <a:spLocks noGrp="1"/>
          </p:cNvSpPr>
          <p:nvPr>
            <p:ph type="dt" sz="half" idx="10"/>
          </p:nvPr>
        </p:nvSpPr>
        <p:spPr/>
        <p:txBody>
          <a:bodyPr/>
          <a:lstStyle>
            <a:lvl1pPr>
              <a:defRPr/>
            </a:lvl1pPr>
          </a:lstStyle>
          <a:p>
            <a:pPr>
              <a:defRPr/>
            </a:pPr>
            <a:fld id="{C7649522-306C-4AE9-9678-8E2A06AAB3E2}" type="datetimeFigureOut">
              <a:rPr lang="ko-KR" altLang="en-US"/>
              <a:pPr>
                <a:defRPr/>
              </a:pPr>
              <a:t>2011-10-26</a:t>
            </a:fld>
            <a:endParaRPr lang="ko-KR" altLang="en-US"/>
          </a:p>
        </p:txBody>
      </p:sp>
      <p:sp>
        <p:nvSpPr>
          <p:cNvPr id="4" name="바닥글 개체 틀 2"/>
          <p:cNvSpPr>
            <a:spLocks noGrp="1"/>
          </p:cNvSpPr>
          <p:nvPr>
            <p:ph type="ftr" sz="quarter" idx="11"/>
          </p:nvPr>
        </p:nvSpPr>
        <p:spPr/>
        <p:txBody>
          <a:bodyPr/>
          <a:lstStyle>
            <a:lvl1pPr>
              <a:defRPr/>
            </a:lvl1pPr>
          </a:lstStyle>
          <a:p>
            <a:pPr>
              <a:defRPr/>
            </a:pPr>
            <a:endParaRPr lang="ko-KR" altLang="en-US"/>
          </a:p>
        </p:txBody>
      </p:sp>
      <p:sp>
        <p:nvSpPr>
          <p:cNvPr id="5" name="슬라이드 번호 개체 틀 22"/>
          <p:cNvSpPr>
            <a:spLocks noGrp="1"/>
          </p:cNvSpPr>
          <p:nvPr>
            <p:ph type="sldNum" sz="quarter" idx="12"/>
          </p:nvPr>
        </p:nvSpPr>
        <p:spPr/>
        <p:txBody>
          <a:bodyPr/>
          <a:lstStyle>
            <a:lvl1pPr>
              <a:defRPr/>
            </a:lvl1pPr>
          </a:lstStyle>
          <a:p>
            <a:pPr>
              <a:defRPr/>
            </a:pPr>
            <a:fld id="{786852B0-CEE0-4D5A-9308-7FEB27840A6A}" type="slidenum">
              <a:rPr lang="ko-KR" altLang="en-US"/>
              <a:pPr>
                <a:defRPr/>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3"/>
          <p:cNvSpPr>
            <a:spLocks noGrp="1"/>
          </p:cNvSpPr>
          <p:nvPr>
            <p:ph type="dt" sz="half" idx="10"/>
          </p:nvPr>
        </p:nvSpPr>
        <p:spPr/>
        <p:txBody>
          <a:bodyPr/>
          <a:lstStyle>
            <a:lvl1pPr>
              <a:defRPr/>
            </a:lvl1pPr>
          </a:lstStyle>
          <a:p>
            <a:pPr>
              <a:defRPr/>
            </a:pPr>
            <a:fld id="{C17E380A-6A51-4229-ADA0-659ACB94EA0C}" type="datetimeFigureOut">
              <a:rPr lang="ko-KR" altLang="en-US"/>
              <a:pPr>
                <a:defRPr/>
              </a:pPr>
              <a:t>2011-10-26</a:t>
            </a:fld>
            <a:endParaRPr lang="ko-KR" altLang="en-US"/>
          </a:p>
        </p:txBody>
      </p:sp>
      <p:sp>
        <p:nvSpPr>
          <p:cNvPr id="3" name="바닥글 개체 틀 2"/>
          <p:cNvSpPr>
            <a:spLocks noGrp="1"/>
          </p:cNvSpPr>
          <p:nvPr>
            <p:ph type="ftr" sz="quarter" idx="11"/>
          </p:nvPr>
        </p:nvSpPr>
        <p:spPr/>
        <p:txBody>
          <a:bodyPr/>
          <a:lstStyle>
            <a:lvl1pPr>
              <a:defRPr/>
            </a:lvl1pPr>
          </a:lstStyle>
          <a:p>
            <a:pPr>
              <a:defRPr/>
            </a:pPr>
            <a:endParaRPr lang="ko-KR" altLang="en-US"/>
          </a:p>
        </p:txBody>
      </p:sp>
      <p:sp>
        <p:nvSpPr>
          <p:cNvPr id="4" name="슬라이드 번호 개체 틀 22"/>
          <p:cNvSpPr>
            <a:spLocks noGrp="1"/>
          </p:cNvSpPr>
          <p:nvPr>
            <p:ph type="sldNum" sz="quarter" idx="12"/>
          </p:nvPr>
        </p:nvSpPr>
        <p:spPr/>
        <p:txBody>
          <a:bodyPr/>
          <a:lstStyle>
            <a:lvl1pPr>
              <a:defRPr/>
            </a:lvl1pPr>
          </a:lstStyle>
          <a:p>
            <a:pPr>
              <a:defRPr/>
            </a:pPr>
            <a:fld id="{6AE7ADAD-94D1-47F5-A1AA-B43090C65735}" type="slidenum">
              <a:rPr lang="ko-KR" altLang="en-US"/>
              <a:pPr>
                <a:defRPr/>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5" name="직사각형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모서리가 둥근 직사각형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제목 1"/>
          <p:cNvSpPr>
            <a:spLocks noGrp="1"/>
          </p:cNvSpPr>
          <p:nvPr>
            <p:ph type="title"/>
          </p:nvPr>
        </p:nvSpPr>
        <p:spPr>
          <a:xfrm>
            <a:off x="914400" y="273050"/>
            <a:ext cx="7772400" cy="1143000"/>
          </a:xfrm>
        </p:spPr>
        <p:txBody>
          <a:bodyPr/>
          <a:lstStyle>
            <a:lvl1pPr algn="l">
              <a:buNone/>
              <a:defRPr sz="4000" b="0"/>
            </a:lvl1pPr>
          </a:lstStyle>
          <a:p>
            <a:r>
              <a:rPr lang="ko-KR" altLang="en-US" smtClean="0"/>
              <a:t>마스터 제목 스타일 편집</a:t>
            </a:r>
            <a:endParaRPr lang="en-US"/>
          </a:p>
        </p:txBody>
      </p:sp>
      <p:sp>
        <p:nvSpPr>
          <p:cNvPr id="3" name="텍스트 개체 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ko-KR" altLang="en-US" smtClean="0"/>
              <a:t>마스터 텍스트 스타일을 편집합니다</a:t>
            </a:r>
          </a:p>
        </p:txBody>
      </p:sp>
      <p:sp>
        <p:nvSpPr>
          <p:cNvPr id="11" name="내용 개체 틀 10"/>
          <p:cNvSpPr>
            <a:spLocks noGrp="1"/>
          </p:cNvSpPr>
          <p:nvPr>
            <p:ph sz="quarter" idx="1"/>
          </p:nvPr>
        </p:nvSpPr>
        <p:spPr>
          <a:xfrm>
            <a:off x="2971800" y="1600200"/>
            <a:ext cx="5715000" cy="4495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날짜 개체 틀 4"/>
          <p:cNvSpPr>
            <a:spLocks noGrp="1"/>
          </p:cNvSpPr>
          <p:nvPr>
            <p:ph type="dt" sz="half" idx="10"/>
          </p:nvPr>
        </p:nvSpPr>
        <p:spPr/>
        <p:txBody>
          <a:bodyPr/>
          <a:lstStyle>
            <a:lvl1pPr>
              <a:defRPr/>
            </a:lvl1pPr>
          </a:lstStyle>
          <a:p>
            <a:pPr>
              <a:defRPr/>
            </a:pPr>
            <a:fld id="{5C75C2BD-4161-4BF5-B193-36CBEDF47895}" type="datetimeFigureOut">
              <a:rPr lang="ko-KR" altLang="en-US"/>
              <a:pPr>
                <a:defRPr/>
              </a:pPr>
              <a:t>2011-10-26</a:t>
            </a:fld>
            <a:endParaRPr lang="ko-KR" altLang="en-US"/>
          </a:p>
        </p:txBody>
      </p:sp>
      <p:sp>
        <p:nvSpPr>
          <p:cNvPr id="8" name="바닥글 개체 틀 5"/>
          <p:cNvSpPr>
            <a:spLocks noGrp="1"/>
          </p:cNvSpPr>
          <p:nvPr>
            <p:ph type="ftr" sz="quarter" idx="11"/>
          </p:nvPr>
        </p:nvSpPr>
        <p:spPr/>
        <p:txBody>
          <a:bodyPr/>
          <a:lstStyle>
            <a:lvl1pPr>
              <a:defRPr/>
            </a:lvl1pPr>
          </a:lstStyle>
          <a:p>
            <a:pPr>
              <a:defRPr/>
            </a:pPr>
            <a:endParaRPr lang="ko-KR" altLang="en-US"/>
          </a:p>
        </p:txBody>
      </p:sp>
      <p:sp>
        <p:nvSpPr>
          <p:cNvPr id="9" name="슬라이드 번호 개체 틀 6"/>
          <p:cNvSpPr>
            <a:spLocks noGrp="1"/>
          </p:cNvSpPr>
          <p:nvPr>
            <p:ph type="sldNum" sz="quarter" idx="12"/>
          </p:nvPr>
        </p:nvSpPr>
        <p:spPr/>
        <p:txBody>
          <a:bodyPr/>
          <a:lstStyle>
            <a:lvl1pPr>
              <a:defRPr/>
            </a:lvl1pPr>
          </a:lstStyle>
          <a:p>
            <a:pPr>
              <a:defRPr/>
            </a:pPr>
            <a:fld id="{D9EE03B1-DBD9-429F-8B17-DCB454389F6D}" type="slidenum">
              <a:rPr lang="ko-KR" altLang="en-US"/>
              <a:pPr>
                <a:defRPr/>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5" name="직사각형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직사각형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직사각형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제목 1"/>
          <p:cNvSpPr>
            <a:spLocks noGrp="1"/>
          </p:cNvSpPr>
          <p:nvPr>
            <p:ph type="title"/>
          </p:nvPr>
        </p:nvSpPr>
        <p:spPr>
          <a:xfrm>
            <a:off x="914400" y="4900550"/>
            <a:ext cx="7315200" cy="522288"/>
          </a:xfrm>
        </p:spPr>
        <p:txBody>
          <a:bodyPr anchor="ctr">
            <a:noAutofit/>
          </a:bodyPr>
          <a:lstStyle>
            <a:lvl1pPr algn="l">
              <a:buNone/>
              <a:defRPr sz="2800" b="0"/>
            </a:lvl1pPr>
          </a:lstStyle>
          <a:p>
            <a:r>
              <a:rPr lang="ko-KR" altLang="en-US" smtClean="0"/>
              <a:t>마스터 제목 스타일 편집</a:t>
            </a:r>
            <a:endParaRPr lang="en-US"/>
          </a:p>
        </p:txBody>
      </p:sp>
      <p:sp>
        <p:nvSpPr>
          <p:cNvPr id="4" name="텍스트 개체 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ko-KR" altLang="en-US" smtClean="0"/>
              <a:t>마스터 텍스트 스타일을 편집합니다</a:t>
            </a:r>
          </a:p>
        </p:txBody>
      </p:sp>
      <p:sp>
        <p:nvSpPr>
          <p:cNvPr id="3" name="그림 개체 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ko-KR" altLang="en-US" noProof="0" smtClean="0"/>
              <a:t>그림을 추가하려면 아이콘을 클릭하십시오</a:t>
            </a:r>
            <a:endParaRPr lang="en-US" noProof="0" dirty="0"/>
          </a:p>
        </p:txBody>
      </p:sp>
      <p:sp>
        <p:nvSpPr>
          <p:cNvPr id="8" name="날짜 개체 틀 4"/>
          <p:cNvSpPr>
            <a:spLocks noGrp="1"/>
          </p:cNvSpPr>
          <p:nvPr>
            <p:ph type="dt" sz="half" idx="10"/>
          </p:nvPr>
        </p:nvSpPr>
        <p:spPr/>
        <p:txBody>
          <a:bodyPr/>
          <a:lstStyle>
            <a:lvl1pPr>
              <a:defRPr/>
            </a:lvl1pPr>
          </a:lstStyle>
          <a:p>
            <a:pPr>
              <a:defRPr/>
            </a:pPr>
            <a:fld id="{94EB8F0A-D0C1-471D-9C9C-E4C4BFF9FD8B}" type="datetimeFigureOut">
              <a:rPr lang="ko-KR" altLang="en-US"/>
              <a:pPr>
                <a:defRPr/>
              </a:pPr>
              <a:t>2011-10-26</a:t>
            </a:fld>
            <a:endParaRPr lang="ko-KR" altLang="en-US"/>
          </a:p>
        </p:txBody>
      </p:sp>
      <p:sp>
        <p:nvSpPr>
          <p:cNvPr id="9" name="바닥글 개체 틀 5"/>
          <p:cNvSpPr>
            <a:spLocks noGrp="1"/>
          </p:cNvSpPr>
          <p:nvPr>
            <p:ph type="ftr" sz="quarter" idx="11"/>
          </p:nvPr>
        </p:nvSpPr>
        <p:spPr>
          <a:xfrm>
            <a:off x="914400" y="6172200"/>
            <a:ext cx="3886200" cy="457200"/>
          </a:xfrm>
        </p:spPr>
        <p:txBody>
          <a:bodyPr/>
          <a:lstStyle>
            <a:lvl1pPr>
              <a:defRPr/>
            </a:lvl1pPr>
          </a:lstStyle>
          <a:p>
            <a:pPr>
              <a:defRPr/>
            </a:pPr>
            <a:endParaRPr lang="ko-KR" altLang="en-US"/>
          </a:p>
        </p:txBody>
      </p:sp>
      <p:sp>
        <p:nvSpPr>
          <p:cNvPr id="10" name="슬라이드 번호 개체 틀 6"/>
          <p:cNvSpPr>
            <a:spLocks noGrp="1"/>
          </p:cNvSpPr>
          <p:nvPr>
            <p:ph type="sldNum" sz="quarter" idx="12"/>
          </p:nvPr>
        </p:nvSpPr>
        <p:spPr>
          <a:xfrm>
            <a:off x="146050" y="6208713"/>
            <a:ext cx="457200" cy="457200"/>
          </a:xfrm>
        </p:spPr>
        <p:txBody>
          <a:bodyPr/>
          <a:lstStyle>
            <a:lvl1pPr>
              <a:defRPr/>
            </a:lvl1pPr>
          </a:lstStyle>
          <a:p>
            <a:pPr>
              <a:defRPr/>
            </a:pPr>
            <a:fld id="{441B992C-7F83-4CC5-85FE-772974D07B2B}" type="slidenum">
              <a:rPr lang="ko-KR" altLang="en-US"/>
              <a:pPr>
                <a:defRPr/>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직사각형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모서리가 둥근 직사각형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제목 개체 틀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ko-KR" altLang="en-US" smtClean="0"/>
              <a:t>마스터 제목 스타일 편집</a:t>
            </a:r>
            <a:endParaRPr lang="en-US" smtClean="0"/>
          </a:p>
        </p:txBody>
      </p:sp>
      <p:sp>
        <p:nvSpPr>
          <p:cNvPr id="1029" name="텍스트 개체 틀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smtClean="0"/>
          </a:p>
        </p:txBody>
      </p:sp>
      <p:sp>
        <p:nvSpPr>
          <p:cNvPr id="14" name="날짜 개체 틀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fld id="{93B9096A-ECD3-4304-9945-4205CA85B0CD}" type="datetimeFigureOut">
              <a:rPr lang="ko-KR" altLang="en-US"/>
              <a:pPr>
                <a:defRPr/>
              </a:pPr>
              <a:t>2011-10-26</a:t>
            </a:fld>
            <a:endParaRPr lang="ko-KR" altLang="en-US"/>
          </a:p>
        </p:txBody>
      </p:sp>
      <p:sp>
        <p:nvSpPr>
          <p:cNvPr id="3" name="바닥글 개체 틀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ko-KR" altLang="en-US"/>
          </a:p>
        </p:txBody>
      </p:sp>
      <p:sp>
        <p:nvSpPr>
          <p:cNvPr id="23" name="슬라이드 번호 개체 틀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66AF8140-9979-4FBD-8AAB-DE3C18743B30}"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4" r:id="rId4"/>
    <p:sldLayoutId id="2147483693" r:id="rId5"/>
    <p:sldLayoutId id="2147483692" r:id="rId6"/>
    <p:sldLayoutId id="2147483691" r:id="rId7"/>
    <p:sldLayoutId id="2147483698" r:id="rId8"/>
    <p:sldLayoutId id="2147483699" r:id="rId9"/>
    <p:sldLayoutId id="2147483690" r:id="rId10"/>
    <p:sldLayoutId id="2147483689" r:id="rId11"/>
  </p:sldLayoutIdLst>
  <p:txStyles>
    <p:titleStyle>
      <a:lvl1pPr algn="l" rtl="0" eaLnBrk="0" fontAlgn="base" latinLnBrk="1" hangingPunct="0">
        <a:spcBef>
          <a:spcPct val="0"/>
        </a:spcBef>
        <a:spcAft>
          <a:spcPct val="0"/>
        </a:spcAft>
        <a:defRPr sz="4000" kern="1200">
          <a:solidFill>
            <a:schemeClr val="tx2"/>
          </a:solidFill>
          <a:latin typeface="+mj-lt"/>
          <a:ea typeface="+mj-ea"/>
          <a:cs typeface="바탕"/>
        </a:defRPr>
      </a:lvl1pPr>
      <a:lvl2pPr algn="l" rtl="0" eaLnBrk="0" fontAlgn="base" latinLnBrk="1" hangingPunct="0">
        <a:spcBef>
          <a:spcPct val="0"/>
        </a:spcBef>
        <a:spcAft>
          <a:spcPct val="0"/>
        </a:spcAft>
        <a:defRPr sz="4000">
          <a:solidFill>
            <a:schemeClr val="tx2"/>
          </a:solidFill>
          <a:latin typeface="Franklin Gothic Book" pitchFamily="34" charset="0"/>
          <a:ea typeface="바탕"/>
          <a:cs typeface="바탕"/>
        </a:defRPr>
      </a:lvl2pPr>
      <a:lvl3pPr algn="l" rtl="0" eaLnBrk="0" fontAlgn="base" latinLnBrk="1" hangingPunct="0">
        <a:spcBef>
          <a:spcPct val="0"/>
        </a:spcBef>
        <a:spcAft>
          <a:spcPct val="0"/>
        </a:spcAft>
        <a:defRPr sz="4000">
          <a:solidFill>
            <a:schemeClr val="tx2"/>
          </a:solidFill>
          <a:latin typeface="Franklin Gothic Book" pitchFamily="34" charset="0"/>
          <a:ea typeface="바탕"/>
          <a:cs typeface="바탕"/>
        </a:defRPr>
      </a:lvl3pPr>
      <a:lvl4pPr algn="l" rtl="0" eaLnBrk="0" fontAlgn="base" latinLnBrk="1" hangingPunct="0">
        <a:spcBef>
          <a:spcPct val="0"/>
        </a:spcBef>
        <a:spcAft>
          <a:spcPct val="0"/>
        </a:spcAft>
        <a:defRPr sz="4000">
          <a:solidFill>
            <a:schemeClr val="tx2"/>
          </a:solidFill>
          <a:latin typeface="Franklin Gothic Book" pitchFamily="34" charset="0"/>
          <a:ea typeface="바탕"/>
          <a:cs typeface="바탕"/>
        </a:defRPr>
      </a:lvl4pPr>
      <a:lvl5pPr algn="l" rtl="0" eaLnBrk="0" fontAlgn="base" latinLnBrk="1" hangingPunct="0">
        <a:spcBef>
          <a:spcPct val="0"/>
        </a:spcBef>
        <a:spcAft>
          <a:spcPct val="0"/>
        </a:spcAft>
        <a:defRPr sz="4000">
          <a:solidFill>
            <a:schemeClr val="tx2"/>
          </a:solidFill>
          <a:latin typeface="Franklin Gothic Book" pitchFamily="34" charset="0"/>
          <a:ea typeface="바탕"/>
          <a:cs typeface="바탕"/>
        </a:defRPr>
      </a:lvl5pPr>
      <a:lvl6pPr marL="457200" algn="l" rtl="0" fontAlgn="base" latinLnBrk="1">
        <a:spcBef>
          <a:spcPct val="0"/>
        </a:spcBef>
        <a:spcAft>
          <a:spcPct val="0"/>
        </a:spcAft>
        <a:defRPr sz="4000">
          <a:solidFill>
            <a:schemeClr val="tx2"/>
          </a:solidFill>
          <a:latin typeface="Franklin Gothic Book" pitchFamily="34" charset="0"/>
          <a:ea typeface="바탕"/>
          <a:cs typeface="바탕"/>
        </a:defRPr>
      </a:lvl6pPr>
      <a:lvl7pPr marL="914400" algn="l" rtl="0" fontAlgn="base" latinLnBrk="1">
        <a:spcBef>
          <a:spcPct val="0"/>
        </a:spcBef>
        <a:spcAft>
          <a:spcPct val="0"/>
        </a:spcAft>
        <a:defRPr sz="4000">
          <a:solidFill>
            <a:schemeClr val="tx2"/>
          </a:solidFill>
          <a:latin typeface="Franklin Gothic Book" pitchFamily="34" charset="0"/>
          <a:ea typeface="바탕"/>
          <a:cs typeface="바탕"/>
        </a:defRPr>
      </a:lvl7pPr>
      <a:lvl8pPr marL="1371600" algn="l" rtl="0" fontAlgn="base" latinLnBrk="1">
        <a:spcBef>
          <a:spcPct val="0"/>
        </a:spcBef>
        <a:spcAft>
          <a:spcPct val="0"/>
        </a:spcAft>
        <a:defRPr sz="4000">
          <a:solidFill>
            <a:schemeClr val="tx2"/>
          </a:solidFill>
          <a:latin typeface="Franklin Gothic Book" pitchFamily="34" charset="0"/>
          <a:ea typeface="바탕"/>
          <a:cs typeface="바탕"/>
        </a:defRPr>
      </a:lvl8pPr>
      <a:lvl9pPr marL="1828800" algn="l" rtl="0" fontAlgn="base" latinLnBrk="1">
        <a:spcBef>
          <a:spcPct val="0"/>
        </a:spcBef>
        <a:spcAft>
          <a:spcPct val="0"/>
        </a:spcAft>
        <a:defRPr sz="4000">
          <a:solidFill>
            <a:schemeClr val="tx2"/>
          </a:solidFill>
          <a:latin typeface="Franklin Gothic Book" pitchFamily="34" charset="0"/>
          <a:ea typeface="바탕"/>
          <a:cs typeface="바탕"/>
        </a:defRPr>
      </a:lvl9pPr>
    </p:titleStyle>
    <p:bodyStyle>
      <a:lvl1pPr marL="273050" indent="-273050" algn="l" rtl="0" eaLnBrk="0" fontAlgn="base" latinLnBrk="1"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맑은 고딕"/>
        </a:defRPr>
      </a:lvl1pPr>
      <a:lvl2pPr marL="547688" indent="-228600" algn="l" rtl="0" eaLnBrk="0" fontAlgn="base" latinLnBrk="1"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맑은 고딕"/>
        </a:defRPr>
      </a:lvl2pPr>
      <a:lvl3pPr marL="822325" indent="-228600" algn="l" rtl="0" eaLnBrk="0" fontAlgn="base" latinLnBrk="1"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맑은 고딕"/>
        </a:defRPr>
      </a:lvl3pPr>
      <a:lvl4pPr marL="1096963" indent="-228600" algn="l" rtl="0" eaLnBrk="0" fontAlgn="base" latinLnBrk="1"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맑은 고딕"/>
        </a:defRPr>
      </a:lvl4pPr>
      <a:lvl5pPr marL="1371600" indent="-228600" algn="l" rtl="0" eaLnBrk="0" fontAlgn="base" latinLnBrk="1" hangingPunct="0">
        <a:spcBef>
          <a:spcPts val="375"/>
        </a:spcBef>
        <a:spcAft>
          <a:spcPct val="0"/>
        </a:spcAft>
        <a:buClr>
          <a:srgbClr val="A28E6A"/>
        </a:buClr>
        <a:buChar char="o"/>
        <a:defRPr sz="2000" kern="1200">
          <a:solidFill>
            <a:schemeClr val="tx1"/>
          </a:solidFill>
          <a:latin typeface="+mn-lt"/>
          <a:ea typeface="+mn-ea"/>
          <a:cs typeface="맑은 고딕"/>
        </a:defRPr>
      </a:lvl5pPr>
      <a:lvl6pPr marL="1645920" indent="-228600" algn="l" rtl="0" eaLnBrk="1" latinLnBrk="1"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1"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1"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1"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1295400" y="3200400"/>
            <a:ext cx="6400800" cy="2943225"/>
          </a:xfrm>
        </p:spPr>
        <p:txBody>
          <a:bodyPr>
            <a:normAutofit/>
          </a:bodyPr>
          <a:lstStyle/>
          <a:p>
            <a:pPr algn="r" eaLnBrk="1" fontAlgn="auto" hangingPunct="1">
              <a:spcBef>
                <a:spcPts val="580"/>
              </a:spcBef>
              <a:spcAft>
                <a:spcPts val="0"/>
              </a:spcAft>
              <a:buFont typeface="Wingdings 2"/>
              <a:buNone/>
              <a:defRPr/>
            </a:pPr>
            <a:r>
              <a:rPr lang="ko-KR" altLang="en-US" sz="2400" dirty="0" smtClean="0">
                <a:latin typeface="+mn-ea"/>
                <a:cs typeface="+mn-cs"/>
              </a:rPr>
              <a:t>조장</a:t>
            </a:r>
            <a:r>
              <a:rPr lang="en-US" altLang="ko-KR" sz="2400" dirty="0" smtClean="0">
                <a:latin typeface="+mn-ea"/>
                <a:cs typeface="+mn-cs"/>
              </a:rPr>
              <a:t>:</a:t>
            </a:r>
            <a:r>
              <a:rPr lang="ko-KR" altLang="en-US" sz="2400" dirty="0" smtClean="0">
                <a:latin typeface="+mn-ea"/>
                <a:cs typeface="+mn-cs"/>
              </a:rPr>
              <a:t>최효열</a:t>
            </a:r>
            <a:endParaRPr lang="en-US" altLang="ko-KR" sz="2400" dirty="0" smtClean="0">
              <a:latin typeface="+mn-ea"/>
              <a:cs typeface="+mn-cs"/>
            </a:endParaRPr>
          </a:p>
          <a:p>
            <a:pPr algn="r" eaLnBrk="1" fontAlgn="auto" hangingPunct="1">
              <a:spcBef>
                <a:spcPts val="580"/>
              </a:spcBef>
              <a:spcAft>
                <a:spcPts val="0"/>
              </a:spcAft>
              <a:buFont typeface="Wingdings 2"/>
              <a:buNone/>
              <a:defRPr/>
            </a:pPr>
            <a:r>
              <a:rPr lang="en-US" altLang="ko-KR" sz="2400" dirty="0" smtClean="0">
                <a:latin typeface="+mn-ea"/>
                <a:cs typeface="+mn-cs"/>
              </a:rPr>
              <a:t>5</a:t>
            </a:r>
            <a:r>
              <a:rPr lang="ko-KR" altLang="en-US" sz="2400" dirty="0" smtClean="0">
                <a:latin typeface="+mn-ea"/>
                <a:cs typeface="+mn-cs"/>
              </a:rPr>
              <a:t>조</a:t>
            </a:r>
            <a:r>
              <a:rPr lang="en-US" altLang="ko-KR" sz="2400" dirty="0" smtClean="0">
                <a:latin typeface="+mn-ea"/>
                <a:cs typeface="+mn-cs"/>
              </a:rPr>
              <a:t>:</a:t>
            </a:r>
            <a:r>
              <a:rPr lang="ko-KR" altLang="en-US" sz="2400" dirty="0" smtClean="0">
                <a:latin typeface="+mn-ea"/>
                <a:cs typeface="+mn-cs"/>
              </a:rPr>
              <a:t>윤혜민</a:t>
            </a:r>
            <a:endParaRPr lang="en-US" altLang="ko-KR" sz="2400" dirty="0" smtClean="0">
              <a:latin typeface="+mn-ea"/>
              <a:cs typeface="+mn-cs"/>
            </a:endParaRPr>
          </a:p>
          <a:p>
            <a:pPr algn="r" eaLnBrk="1" fontAlgn="auto" hangingPunct="1">
              <a:spcBef>
                <a:spcPts val="580"/>
              </a:spcBef>
              <a:spcAft>
                <a:spcPts val="0"/>
              </a:spcAft>
              <a:buFont typeface="Wingdings 2"/>
              <a:buNone/>
              <a:defRPr/>
            </a:pPr>
            <a:r>
              <a:rPr lang="ko-KR" altLang="en-US" sz="2400" dirty="0" smtClean="0">
                <a:latin typeface="+mn-ea"/>
                <a:cs typeface="+mn-cs"/>
              </a:rPr>
              <a:t>이주현</a:t>
            </a:r>
            <a:endParaRPr lang="en-US" altLang="ko-KR" sz="2400" dirty="0" smtClean="0">
              <a:latin typeface="+mn-ea"/>
              <a:cs typeface="+mn-cs"/>
            </a:endParaRPr>
          </a:p>
          <a:p>
            <a:pPr algn="r" eaLnBrk="1" fontAlgn="auto" hangingPunct="1">
              <a:spcBef>
                <a:spcPts val="580"/>
              </a:spcBef>
              <a:spcAft>
                <a:spcPts val="0"/>
              </a:spcAft>
              <a:buFont typeface="Wingdings 2"/>
              <a:buNone/>
              <a:defRPr/>
            </a:pPr>
            <a:r>
              <a:rPr lang="ko-KR" altLang="en-US" sz="2400" dirty="0" err="1" smtClean="0">
                <a:latin typeface="+mn-ea"/>
                <a:cs typeface="+mn-cs"/>
              </a:rPr>
              <a:t>진지동</a:t>
            </a:r>
            <a:endParaRPr lang="en-US" altLang="ko-KR" sz="2400" dirty="0" smtClean="0">
              <a:latin typeface="+mn-ea"/>
              <a:cs typeface="+mn-cs"/>
            </a:endParaRPr>
          </a:p>
          <a:p>
            <a:pPr algn="r" eaLnBrk="1" fontAlgn="auto" hangingPunct="1">
              <a:spcBef>
                <a:spcPts val="580"/>
              </a:spcBef>
              <a:spcAft>
                <a:spcPts val="0"/>
              </a:spcAft>
              <a:buFont typeface="Wingdings 2"/>
              <a:buNone/>
              <a:defRPr/>
            </a:pPr>
            <a:r>
              <a:rPr lang="ko-KR" altLang="en-US" sz="2400" dirty="0" smtClean="0">
                <a:latin typeface="+mn-ea"/>
                <a:cs typeface="+mn-cs"/>
              </a:rPr>
              <a:t>조로</a:t>
            </a:r>
            <a:endParaRPr lang="en-US" altLang="ko-KR" sz="2400" dirty="0" smtClean="0">
              <a:latin typeface="+mn-ea"/>
              <a:cs typeface="+mn-cs"/>
            </a:endParaRPr>
          </a:p>
          <a:p>
            <a:pPr algn="r" eaLnBrk="1" fontAlgn="auto" hangingPunct="1">
              <a:spcBef>
                <a:spcPts val="580"/>
              </a:spcBef>
              <a:spcAft>
                <a:spcPts val="0"/>
              </a:spcAft>
              <a:buFont typeface="Wingdings 2"/>
              <a:buNone/>
              <a:defRPr/>
            </a:pPr>
            <a:r>
              <a:rPr lang="ko-KR" altLang="en-US" sz="2400" dirty="0" err="1" smtClean="0">
                <a:latin typeface="+mn-ea"/>
                <a:cs typeface="+mn-cs"/>
              </a:rPr>
              <a:t>왕준비</a:t>
            </a:r>
            <a:endParaRPr lang="ko-KR" altLang="en-US" sz="2400" dirty="0">
              <a:latin typeface="+mn-ea"/>
              <a:cs typeface="+mn-cs"/>
            </a:endParaRPr>
          </a:p>
        </p:txBody>
      </p:sp>
      <p:sp>
        <p:nvSpPr>
          <p:cNvPr id="2" name="제목 1"/>
          <p:cNvSpPr>
            <a:spLocks noGrp="1"/>
          </p:cNvSpPr>
          <p:nvPr>
            <p:ph type="ctrTitle"/>
          </p:nvPr>
        </p:nvSpPr>
        <p:spPr>
          <a:xfrm>
            <a:off x="457200" y="1506538"/>
            <a:ext cx="8229600" cy="1470025"/>
          </a:xfrm>
        </p:spPr>
        <p:txBody>
          <a:bodyPr>
            <a:normAutofit/>
          </a:bodyPr>
          <a:lstStyle/>
          <a:p>
            <a:pPr eaLnBrk="1" fontAlgn="auto" hangingPunct="1">
              <a:spcAft>
                <a:spcPts val="0"/>
              </a:spcAft>
              <a:defRPr/>
            </a:pPr>
            <a:r>
              <a:rPr lang="ko-KR" altLang="en-US" smtClean="0">
                <a:latin typeface="+mn-ea"/>
                <a:ea typeface="+mn-ea"/>
                <a:cs typeface="+mj-cs"/>
              </a:rPr>
              <a:t>근대일본의 대륙침략</a:t>
            </a:r>
            <a:r>
              <a:rPr altLang="ko-KR" smtClean="0">
                <a:latin typeface="+mn-ea"/>
                <a:ea typeface="+mn-ea"/>
                <a:cs typeface="+mj-cs"/>
              </a:rPr>
              <a:t/>
            </a:r>
            <a:br>
              <a:rPr altLang="ko-KR" smtClean="0">
                <a:latin typeface="+mn-ea"/>
                <a:ea typeface="+mn-ea"/>
                <a:cs typeface="+mj-cs"/>
              </a:rPr>
            </a:br>
            <a:r>
              <a:rPr altLang="ko-KR" sz="2800" smtClean="0">
                <a:latin typeface="+mn-ea"/>
                <a:ea typeface="+mn-ea"/>
                <a:cs typeface="+mj-cs"/>
              </a:rPr>
              <a:t>(2</a:t>
            </a:r>
            <a:r>
              <a:rPr lang="ko-KR" altLang="en-US" sz="2800" smtClean="0">
                <a:latin typeface="+mn-ea"/>
                <a:ea typeface="+mn-ea"/>
                <a:cs typeface="+mj-cs"/>
              </a:rPr>
              <a:t>차 세계대전과 일본</a:t>
            </a:r>
            <a:r>
              <a:rPr altLang="ko-KR" sz="2800" smtClean="0">
                <a:latin typeface="+mn-ea"/>
                <a:ea typeface="+mn-ea"/>
                <a:cs typeface="+mj-cs"/>
              </a:rPr>
              <a:t>)</a:t>
            </a:r>
            <a:endParaRPr lang="ko-KR" altLang="en-US">
              <a:latin typeface="+mn-ea"/>
              <a:ea typeface="+mn-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일본의 정세</a:t>
            </a:r>
            <a:endParaRPr lang="ko-KR" altLang="en-US" dirty="0">
              <a:latin typeface="+mn-ea"/>
              <a:ea typeface="+mn-ea"/>
              <a:cs typeface="+mj-cs"/>
            </a:endParaRPr>
          </a:p>
        </p:txBody>
      </p:sp>
      <p:sp>
        <p:nvSpPr>
          <p:cNvPr id="23554" name="내용 개체 틀 2"/>
          <p:cNvSpPr>
            <a:spLocks noGrp="1"/>
          </p:cNvSpPr>
          <p:nvPr>
            <p:ph sz="quarter" idx="1"/>
          </p:nvPr>
        </p:nvSpPr>
        <p:spPr/>
        <p:txBody>
          <a:bodyPr/>
          <a:lstStyle/>
          <a:p>
            <a:pPr eaLnBrk="1" hangingPunct="1"/>
            <a:r>
              <a:rPr lang="ko-KR" altLang="en-US" sz="2000" smtClean="0"/>
              <a:t>일본의 군증강으로 인한 런던군축회의가 있었고 그 후 일련의  군축협상으로 통한 영국과 미국의 견제로 타협을 보았다</a:t>
            </a:r>
            <a:r>
              <a:rPr lang="en-US" altLang="ko-KR" sz="2000" smtClean="0"/>
              <a:t>. </a:t>
            </a:r>
          </a:p>
          <a:p>
            <a:pPr eaLnBrk="1" hangingPunct="1"/>
            <a:r>
              <a:rPr lang="ko-KR" altLang="en-US" sz="2000" smtClean="0"/>
              <a:t>군축체제는 정부에 대한</a:t>
            </a:r>
            <a:r>
              <a:rPr lang="en-US" altLang="ko-KR" sz="2000" smtClean="0"/>
              <a:t>, </a:t>
            </a:r>
            <a:r>
              <a:rPr lang="ko-KR" altLang="en-US" sz="2000" smtClean="0"/>
              <a:t>또 영</a:t>
            </a:r>
            <a:r>
              <a:rPr lang="en-US" altLang="ko-KR" sz="2000" smtClean="0"/>
              <a:t>·</a:t>
            </a:r>
            <a:r>
              <a:rPr lang="ko-KR" altLang="en-US" sz="2000" smtClean="0"/>
              <a:t>미에 대한 군부의 불신을 폭발시킴</a:t>
            </a:r>
            <a:endParaRPr lang="en-US" altLang="ko-KR" sz="2000" smtClean="0"/>
          </a:p>
          <a:p>
            <a:pPr eaLnBrk="1" hangingPunct="1"/>
            <a:r>
              <a:rPr lang="ko-KR" altLang="en-US" sz="2000" smtClean="0"/>
              <a:t>군부는 이미 가상적국 제</a:t>
            </a:r>
            <a:r>
              <a:rPr lang="en-US" altLang="ko-KR" sz="2000" smtClean="0"/>
              <a:t>1</a:t>
            </a:r>
            <a:r>
              <a:rPr lang="ko-KR" altLang="en-US" sz="2000" smtClean="0"/>
              <a:t>순위를 러시아</a:t>
            </a:r>
            <a:r>
              <a:rPr lang="en-US" altLang="ko-KR" sz="2000" smtClean="0"/>
              <a:t>·</a:t>
            </a:r>
            <a:r>
              <a:rPr lang="ko-KR" altLang="en-US" sz="2000" smtClean="0"/>
              <a:t>소련 대신 미국으로 바꿈</a:t>
            </a:r>
            <a:endParaRPr lang="en-US" altLang="ko-KR" sz="2000" smtClean="0"/>
          </a:p>
          <a:p>
            <a:pPr eaLnBrk="1" hangingPunct="1"/>
            <a:endParaRPr lang="en-US" altLang="ko-KR" sz="2000" smtClean="0"/>
          </a:p>
        </p:txBody>
      </p:sp>
      <p:pic>
        <p:nvPicPr>
          <p:cNvPr id="23555" name="그림 4" descr="ㅇㅇㅇ.jpg"/>
          <p:cNvPicPr>
            <a:picLocks noChangeAspect="1"/>
          </p:cNvPicPr>
          <p:nvPr/>
        </p:nvPicPr>
        <p:blipFill>
          <a:blip r:embed="rId2"/>
          <a:srcRect/>
          <a:stretch>
            <a:fillRect/>
          </a:stretch>
        </p:blipFill>
        <p:spPr bwMode="auto">
          <a:xfrm>
            <a:off x="2786063" y="3214688"/>
            <a:ext cx="2946400"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日本的局势</a:t>
            </a:r>
          </a:p>
        </p:txBody>
      </p:sp>
      <p:sp>
        <p:nvSpPr>
          <p:cNvPr id="24578" name="내용 개체 틀 2"/>
          <p:cNvSpPr>
            <a:spLocks noGrp="1"/>
          </p:cNvSpPr>
          <p:nvPr>
            <p:ph sz="quarter" idx="4294967295"/>
          </p:nvPr>
        </p:nvSpPr>
        <p:spPr/>
        <p:txBody>
          <a:bodyPr/>
          <a:lstStyle/>
          <a:p>
            <a:pPr eaLnBrk="1" hangingPunct="1"/>
            <a:r>
              <a:rPr lang="zh-CN" altLang="en-US" sz="2000" smtClean="0">
                <a:ea typeface="맑은 고딕"/>
              </a:rPr>
              <a:t>因为日本扩张军队，伦敦召开了裁军会议，通过一系列的裁军协商，日本对英国和美国的牵制妥协。 </a:t>
            </a:r>
            <a:endParaRPr lang="en-US" altLang="ko-KR" sz="2000" smtClean="0"/>
          </a:p>
          <a:p>
            <a:pPr eaLnBrk="1" hangingPunct="1"/>
            <a:r>
              <a:rPr lang="zh-CN" altLang="en-US" sz="2000" smtClean="0">
                <a:ea typeface="맑은 고딕"/>
              </a:rPr>
              <a:t>对日本的裁军体制和对英美的不信任爆发。 </a:t>
            </a:r>
            <a:endParaRPr lang="en-US" altLang="ko-KR" sz="2000" smtClean="0"/>
          </a:p>
          <a:p>
            <a:pPr eaLnBrk="1" hangingPunct="1"/>
            <a:r>
              <a:rPr lang="zh-CN" altLang="en-US" sz="2000" smtClean="0">
                <a:ea typeface="맑은 고딕"/>
              </a:rPr>
              <a:t>军部把第一位的假想敌俄国和苏联替换成了美国。 </a:t>
            </a:r>
            <a:endParaRPr lang="en-US" altLang="ko-KR" sz="2000" smtClean="0"/>
          </a:p>
          <a:p>
            <a:pPr eaLnBrk="1" hangingPunct="1"/>
            <a:endParaRPr lang="en-US" altLang="ko-KR" sz="2000" smtClean="0"/>
          </a:p>
        </p:txBody>
      </p:sp>
      <p:pic>
        <p:nvPicPr>
          <p:cNvPr id="24579" name="그림 4" descr="ㅇㅇㅇ.jpg"/>
          <p:cNvPicPr>
            <a:picLocks noChangeAspect="1"/>
          </p:cNvPicPr>
          <p:nvPr/>
        </p:nvPicPr>
        <p:blipFill>
          <a:blip r:embed="rId2"/>
          <a:srcRect/>
          <a:stretch>
            <a:fillRect/>
          </a:stretch>
        </p:blipFill>
        <p:spPr bwMode="auto">
          <a:xfrm>
            <a:off x="2786063" y="3214688"/>
            <a:ext cx="2946400"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일본의 정세</a:t>
            </a:r>
            <a:endParaRPr lang="ko-KR" altLang="en-US" dirty="0">
              <a:latin typeface="+mn-ea"/>
              <a:ea typeface="+mn-ea"/>
              <a:cs typeface="+mj-cs"/>
            </a:endParaRPr>
          </a:p>
        </p:txBody>
      </p:sp>
      <p:sp>
        <p:nvSpPr>
          <p:cNvPr id="3" name="내용 개체 틀 2"/>
          <p:cNvSpPr>
            <a:spLocks noGrp="1"/>
          </p:cNvSpPr>
          <p:nvPr>
            <p:ph sz="quarter" idx="1"/>
          </p:nvPr>
        </p:nvSpPr>
        <p:spPr/>
        <p:txBody>
          <a:bodyPr>
            <a:normAutofit/>
          </a:bodyPr>
          <a:lstStyle/>
          <a:p>
            <a:pPr marL="274320" indent="-274320" eaLnBrk="1" fontAlgn="auto" hangingPunct="1">
              <a:spcBef>
                <a:spcPts val="580"/>
              </a:spcBef>
              <a:spcAft>
                <a:spcPts val="0"/>
              </a:spcAft>
              <a:buFont typeface="Wingdings 2"/>
              <a:buChar char=""/>
              <a:defRPr/>
            </a:pPr>
            <a:r>
              <a:rPr lang="en-US" altLang="ko-KR" sz="2000" dirty="0" smtClean="0">
                <a:latin typeface="+mn-ea"/>
                <a:cs typeface="+mn-cs"/>
              </a:rPr>
              <a:t>1937~38</a:t>
            </a:r>
            <a:r>
              <a:rPr lang="ko-KR" altLang="en-US" sz="2000" dirty="0" smtClean="0">
                <a:latin typeface="+mn-ea"/>
                <a:cs typeface="+mn-cs"/>
              </a:rPr>
              <a:t>년에는 중국의 주요지역이 실질적인 일본 점령지가 되었다</a:t>
            </a:r>
            <a:r>
              <a:rPr lang="en-US" altLang="ko-KR" sz="2000" dirty="0" smtClean="0">
                <a:latin typeface="+mn-ea"/>
                <a:cs typeface="+mn-cs"/>
              </a:rPr>
              <a:t>. 1938</a:t>
            </a:r>
            <a:r>
              <a:rPr lang="ko-KR" altLang="en-US" sz="2000" dirty="0" smtClean="0">
                <a:latin typeface="+mn-ea"/>
                <a:cs typeface="+mn-cs"/>
              </a:rPr>
              <a:t>년에는 </a:t>
            </a:r>
            <a:r>
              <a:rPr lang="ko-KR" altLang="en-US" sz="2000" dirty="0" err="1" smtClean="0">
                <a:latin typeface="+mn-ea"/>
                <a:cs typeface="+mn-cs"/>
              </a:rPr>
              <a:t>국가총동원법</a:t>
            </a:r>
            <a:r>
              <a:rPr lang="en-US" altLang="ko-KR" sz="2000" dirty="0" smtClean="0">
                <a:latin typeface="+mn-ea"/>
                <a:cs typeface="+mn-cs"/>
              </a:rPr>
              <a:t>·</a:t>
            </a:r>
            <a:r>
              <a:rPr lang="ko-KR" altLang="en-US" sz="2000" dirty="0" smtClean="0">
                <a:latin typeface="+mn-ea"/>
                <a:cs typeface="+mn-cs"/>
              </a:rPr>
              <a:t>중요산업통제법이 시행되고 각 분야마다 보국연맹이 창립되기 시작했다</a:t>
            </a:r>
            <a:r>
              <a:rPr lang="en-US" altLang="ko-KR" sz="2000" dirty="0" smtClean="0">
                <a:latin typeface="+mn-ea"/>
                <a:cs typeface="+mn-cs"/>
              </a:rPr>
              <a:t>.</a:t>
            </a:r>
          </a:p>
          <a:p>
            <a:pPr marL="274320" indent="-274320" eaLnBrk="1" fontAlgn="auto" hangingPunct="1">
              <a:spcBef>
                <a:spcPts val="580"/>
              </a:spcBef>
              <a:spcAft>
                <a:spcPts val="0"/>
              </a:spcAft>
              <a:buFont typeface="Wingdings 2"/>
              <a:buChar char=""/>
              <a:defRPr/>
            </a:pPr>
            <a:r>
              <a:rPr lang="ko-KR" altLang="en-US" sz="2000" dirty="0" smtClean="0">
                <a:cs typeface="+mn-cs"/>
              </a:rPr>
              <a:t>유럽에서 전쟁이 발발하자 쌀과 생필품의 배급제를 실시하고 정당과 농민</a:t>
            </a:r>
            <a:r>
              <a:rPr lang="en-US" altLang="ko-KR" sz="2000" dirty="0" smtClean="0">
                <a:cs typeface="+mn-cs"/>
              </a:rPr>
              <a:t>·</a:t>
            </a:r>
            <a:r>
              <a:rPr lang="ko-KR" altLang="en-US" sz="2000" dirty="0" smtClean="0">
                <a:cs typeface="+mn-cs"/>
              </a:rPr>
              <a:t>노동 조합들이 해산되었다</a:t>
            </a:r>
            <a:r>
              <a:rPr lang="en-US" altLang="ko-KR" sz="2000" dirty="0" smtClean="0">
                <a:cs typeface="+mn-cs"/>
              </a:rPr>
              <a:t>. </a:t>
            </a:r>
          </a:p>
          <a:p>
            <a:pPr marL="274320" indent="-274320" eaLnBrk="1" fontAlgn="auto" hangingPunct="1">
              <a:spcBef>
                <a:spcPts val="580"/>
              </a:spcBef>
              <a:spcAft>
                <a:spcPts val="0"/>
              </a:spcAft>
              <a:buFont typeface="Wingdings 2"/>
              <a:buChar char=""/>
              <a:defRPr/>
            </a:pPr>
            <a:r>
              <a:rPr lang="en-US" altLang="ko-KR" sz="2000" dirty="0" smtClean="0">
                <a:cs typeface="+mn-cs"/>
              </a:rPr>
              <a:t>1940</a:t>
            </a:r>
            <a:r>
              <a:rPr lang="ko-KR" altLang="en-US" sz="2000" dirty="0" smtClean="0">
                <a:cs typeface="+mn-cs"/>
              </a:rPr>
              <a:t>년 </a:t>
            </a:r>
            <a:r>
              <a:rPr lang="en-US" altLang="ko-KR" sz="2000" dirty="0" smtClean="0">
                <a:cs typeface="+mn-cs"/>
              </a:rPr>
              <a:t>9</a:t>
            </a:r>
            <a:r>
              <a:rPr lang="ko-KR" altLang="en-US" sz="2000" dirty="0" smtClean="0">
                <a:cs typeface="+mn-cs"/>
              </a:rPr>
              <a:t>월 내각을 사퇴시키면서 독일</a:t>
            </a:r>
            <a:r>
              <a:rPr lang="en-US" altLang="ko-KR" sz="2000" dirty="0" smtClean="0">
                <a:cs typeface="+mn-cs"/>
              </a:rPr>
              <a:t>·</a:t>
            </a:r>
            <a:r>
              <a:rPr lang="ko-KR" altLang="en-US" sz="2000" dirty="0" smtClean="0">
                <a:cs typeface="+mn-cs"/>
              </a:rPr>
              <a:t>이탈리아와 </a:t>
            </a:r>
            <a:r>
              <a:rPr lang="en-US" altLang="ko-KR" sz="2000" dirty="0" smtClean="0">
                <a:cs typeface="+mn-cs"/>
              </a:rPr>
              <a:t>3</a:t>
            </a:r>
            <a:r>
              <a:rPr lang="ko-KR" altLang="en-US" sz="2000" dirty="0" smtClean="0">
                <a:cs typeface="+mn-cs"/>
              </a:rPr>
              <a:t>국군사동맹을 성사시켰다</a:t>
            </a:r>
            <a:r>
              <a:rPr lang="en-US" altLang="ko-KR" sz="2000" dirty="0" smtClean="0">
                <a:cs typeface="+mn-cs"/>
              </a:rPr>
              <a:t>.</a:t>
            </a:r>
            <a:endParaRPr lang="ko-KR" altLang="en-US" sz="2000" dirty="0" smtClean="0">
              <a:cs typeface="+mn-cs"/>
            </a:endParaRPr>
          </a:p>
          <a:p>
            <a:pPr marL="274320" indent="-274320" eaLnBrk="1" fontAlgn="auto" hangingPunct="1">
              <a:spcBef>
                <a:spcPts val="580"/>
              </a:spcBef>
              <a:spcAft>
                <a:spcPts val="0"/>
              </a:spcAft>
              <a:buFont typeface="Wingdings 2"/>
              <a:buChar char=""/>
              <a:defRPr/>
            </a:pPr>
            <a:endParaRPr lang="ko-KR" altLang="en-US" sz="2000" dirty="0">
              <a:latin typeface="+mn-ea"/>
              <a:cs typeface="+mn-cs"/>
            </a:endParaRPr>
          </a:p>
        </p:txBody>
      </p:sp>
      <p:pic>
        <p:nvPicPr>
          <p:cNvPr id="25603" name="그림 3" descr="google_co_kr_20111016_001014.jpg"/>
          <p:cNvPicPr>
            <a:picLocks noChangeAspect="1"/>
          </p:cNvPicPr>
          <p:nvPr/>
        </p:nvPicPr>
        <p:blipFill>
          <a:blip r:embed="rId2"/>
          <a:srcRect/>
          <a:stretch>
            <a:fillRect/>
          </a:stretch>
        </p:blipFill>
        <p:spPr bwMode="auto">
          <a:xfrm>
            <a:off x="4214813" y="3643313"/>
            <a:ext cx="29273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日本的局势</a:t>
            </a:r>
          </a:p>
        </p:txBody>
      </p:sp>
      <p:sp>
        <p:nvSpPr>
          <p:cNvPr id="26626" name="내용 개체 틀 2"/>
          <p:cNvSpPr>
            <a:spLocks noGrp="1"/>
          </p:cNvSpPr>
          <p:nvPr>
            <p:ph sz="quarter" idx="4294967295"/>
          </p:nvPr>
        </p:nvSpPr>
        <p:spPr/>
        <p:txBody>
          <a:bodyPr/>
          <a:lstStyle/>
          <a:p>
            <a:pPr eaLnBrk="1" hangingPunct="1"/>
            <a:r>
              <a:rPr lang="en-US" altLang="zh-CN" sz="2000" smtClean="0">
                <a:latin typeface="맑은 고딕"/>
                <a:ea typeface="맑은 고딕"/>
              </a:rPr>
              <a:t>1937</a:t>
            </a:r>
            <a:r>
              <a:rPr lang="zh-CN" altLang="en-US" sz="2000" smtClean="0">
                <a:latin typeface="맑은 고딕"/>
                <a:ea typeface="맑은 고딕"/>
              </a:rPr>
              <a:t>年至</a:t>
            </a:r>
            <a:r>
              <a:rPr lang="en-US" altLang="zh-CN" sz="2000" smtClean="0">
                <a:latin typeface="맑은 고딕"/>
                <a:ea typeface="맑은 고딕"/>
              </a:rPr>
              <a:t>1938</a:t>
            </a:r>
            <a:r>
              <a:rPr lang="zh-CN" altLang="en-US" sz="2000" smtClean="0">
                <a:latin typeface="맑은 고딕"/>
                <a:ea typeface="맑은 고딕"/>
              </a:rPr>
              <a:t>年期间，中国的主要地区被日本实质性占领，在</a:t>
            </a:r>
            <a:r>
              <a:rPr lang="en-US" altLang="zh-CN" sz="2000" smtClean="0">
                <a:latin typeface="맑은 고딕"/>
                <a:ea typeface="맑은 고딕"/>
              </a:rPr>
              <a:t>1938</a:t>
            </a:r>
            <a:r>
              <a:rPr lang="zh-CN" altLang="en-US" sz="2000" smtClean="0">
                <a:latin typeface="맑은 고딕"/>
                <a:ea typeface="맑은 고딕"/>
              </a:rPr>
              <a:t>年，国家总动员法、重要产业控制法开始创立各领域入局的保国联盟。</a:t>
            </a:r>
            <a:endParaRPr lang="ko-KR" altLang="en-US" sz="2000" smtClean="0">
              <a:latin typeface="맑은 고딕"/>
            </a:endParaRPr>
          </a:p>
          <a:p>
            <a:pPr eaLnBrk="1" hangingPunct="1"/>
            <a:r>
              <a:rPr lang="zh-CN" altLang="en-US" sz="2000" smtClean="0">
                <a:ea typeface="맑은 고딕"/>
              </a:rPr>
              <a:t>在欧洲，战争爆发后实施了大米和生活必需品的配给制。政党和农民、劳动组合们解散了</a:t>
            </a:r>
          </a:p>
          <a:p>
            <a:pPr eaLnBrk="1" hangingPunct="1"/>
            <a:r>
              <a:rPr lang="en-US" altLang="zh-CN" sz="2000" smtClean="0">
                <a:latin typeface="맑은 고딕"/>
                <a:ea typeface="맑은 고딕"/>
              </a:rPr>
              <a:t>1940</a:t>
            </a:r>
            <a:r>
              <a:rPr lang="zh-CN" altLang="en-US" sz="2000" smtClean="0">
                <a:latin typeface="맑은 고딕"/>
                <a:ea typeface="맑은 고딕"/>
              </a:rPr>
              <a:t>年</a:t>
            </a:r>
            <a:r>
              <a:rPr lang="en-US" altLang="zh-CN" sz="2000" smtClean="0">
                <a:latin typeface="맑은 고딕"/>
                <a:ea typeface="맑은 고딕"/>
              </a:rPr>
              <a:t>9</a:t>
            </a:r>
            <a:r>
              <a:rPr lang="zh-CN" altLang="en-US" sz="2000" smtClean="0">
                <a:latin typeface="맑은 고딕"/>
                <a:ea typeface="맑은 고딕"/>
              </a:rPr>
              <a:t>月辞退内阁的同时促成了日本、德国、意大利的三国军事同盟。</a:t>
            </a:r>
            <a:endParaRPr lang="ko-KR" altLang="en-US" sz="2000" smtClean="0">
              <a:latin typeface="맑은 고딕"/>
            </a:endParaRPr>
          </a:p>
        </p:txBody>
      </p:sp>
      <p:pic>
        <p:nvPicPr>
          <p:cNvPr id="26627" name="그림 3" descr="google_co_kr_20111016_001014.jpg"/>
          <p:cNvPicPr>
            <a:picLocks noChangeAspect="1"/>
          </p:cNvPicPr>
          <p:nvPr/>
        </p:nvPicPr>
        <p:blipFill>
          <a:blip r:embed="rId2"/>
          <a:srcRect/>
          <a:stretch>
            <a:fillRect/>
          </a:stretch>
        </p:blipFill>
        <p:spPr bwMode="auto">
          <a:xfrm>
            <a:off x="4214813" y="3643313"/>
            <a:ext cx="29273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중일전쟁</a:t>
            </a:r>
            <a:endParaRPr lang="ko-KR" altLang="en-US" dirty="0">
              <a:latin typeface="+mn-ea"/>
              <a:ea typeface="+mn-ea"/>
              <a:cs typeface="+mj-cs"/>
            </a:endParaRPr>
          </a:p>
        </p:txBody>
      </p:sp>
      <p:sp>
        <p:nvSpPr>
          <p:cNvPr id="27650" name="내용 개체 틀 2"/>
          <p:cNvSpPr>
            <a:spLocks noGrp="1"/>
          </p:cNvSpPr>
          <p:nvPr>
            <p:ph sz="quarter" idx="1"/>
          </p:nvPr>
        </p:nvSpPr>
        <p:spPr/>
        <p:txBody>
          <a:bodyPr/>
          <a:lstStyle/>
          <a:p>
            <a:pPr eaLnBrk="1" hangingPunct="1"/>
            <a:r>
              <a:rPr lang="en-US" altLang="ko-KR" sz="2000" smtClean="0"/>
              <a:t>1937</a:t>
            </a:r>
            <a:r>
              <a:rPr lang="ko-KR" altLang="en-US" sz="2000" smtClean="0"/>
              <a:t>년 </a:t>
            </a:r>
            <a:r>
              <a:rPr lang="en-US" altLang="ko-KR" sz="2000" smtClean="0"/>
              <a:t>7</a:t>
            </a:r>
            <a:r>
              <a:rPr lang="ko-KR" altLang="en-US" sz="2000" smtClean="0"/>
              <a:t>월부터 일본의 침략으로 중국 전 국토에 전개된 전쟁으로 </a:t>
            </a:r>
            <a:r>
              <a:rPr lang="en-US" altLang="ko-KR" sz="2000" smtClean="0"/>
              <a:t>1931</a:t>
            </a:r>
            <a:r>
              <a:rPr lang="ko-KR" altLang="en-US" sz="2000" smtClean="0"/>
              <a:t>년 </a:t>
            </a:r>
            <a:r>
              <a:rPr lang="en-US" altLang="ko-KR" sz="2000" smtClean="0"/>
              <a:t>9</a:t>
            </a:r>
            <a:r>
              <a:rPr lang="ko-KR" altLang="en-US" sz="2000" smtClean="0"/>
              <a:t>월 </a:t>
            </a:r>
            <a:r>
              <a:rPr lang="en-US" altLang="ko-KR" sz="2000" smtClean="0"/>
              <a:t>18</a:t>
            </a:r>
            <a:r>
              <a:rPr lang="ko-KR" altLang="en-US" sz="2000" smtClean="0"/>
              <a:t>일 만주사변</a:t>
            </a:r>
            <a:r>
              <a:rPr lang="en-US" altLang="ko-KR" sz="2000" smtClean="0"/>
              <a:t>(</a:t>
            </a:r>
            <a:r>
              <a:rPr lang="ko-KR" altLang="en-US" sz="2000" smtClean="0"/>
              <a:t>滿州事變</a:t>
            </a:r>
            <a:r>
              <a:rPr lang="en-US" altLang="ko-KR" sz="2000" smtClean="0"/>
              <a:t>)</a:t>
            </a:r>
            <a:r>
              <a:rPr lang="ko-KR" altLang="en-US" sz="2000" smtClean="0"/>
              <a:t>도 일본이 중국의 동북지방을 군사적으로 제패하고 이 지역을 </a:t>
            </a:r>
            <a:r>
              <a:rPr lang="en-US" altLang="ko-KR" sz="2000" smtClean="0"/>
              <a:t>'</a:t>
            </a:r>
            <a:r>
              <a:rPr lang="ko-KR" altLang="en-US" sz="2000" smtClean="0"/>
              <a:t>만주국</a:t>
            </a:r>
            <a:r>
              <a:rPr lang="en-US" altLang="ko-KR" sz="2000" smtClean="0"/>
              <a:t>'</a:t>
            </a:r>
            <a:r>
              <a:rPr lang="ko-KR" altLang="en-US" sz="2000" smtClean="0"/>
              <a:t>이라 하여 그들의 식민지로 만든 것이니 당연히 </a:t>
            </a:r>
            <a:r>
              <a:rPr lang="en-US" altLang="ko-KR" sz="2000" smtClean="0"/>
              <a:t>"</a:t>
            </a:r>
            <a:r>
              <a:rPr lang="ko-KR" altLang="en-US" sz="2000" smtClean="0"/>
              <a:t>전쟁</a:t>
            </a:r>
            <a:r>
              <a:rPr lang="en-US" altLang="ko-KR" sz="2000" smtClean="0"/>
              <a:t>"</a:t>
            </a:r>
            <a:r>
              <a:rPr lang="ko-KR" altLang="en-US" sz="2000" smtClean="0"/>
              <a:t>이라고 해야 옳을 것을 일본은 이를 사변이라 하였고 선전포고도 하지 않은 무력 침략전쟁인 것이다</a:t>
            </a:r>
            <a:r>
              <a:rPr lang="en-US" altLang="ko-KR" sz="2000" smtClean="0"/>
              <a:t>.</a:t>
            </a:r>
            <a:endParaRPr lang="ko-KR" altLang="en-US" sz="2000" smtClean="0"/>
          </a:p>
          <a:p>
            <a:pPr eaLnBrk="1" hangingPunct="1"/>
            <a:endParaRPr lang="ko-KR" altLang="en-US" smtClean="0"/>
          </a:p>
        </p:txBody>
      </p:sp>
      <p:pic>
        <p:nvPicPr>
          <p:cNvPr id="27651" name="그림 3" descr="만주사변~.jpg"/>
          <p:cNvPicPr>
            <a:picLocks noChangeAspect="1"/>
          </p:cNvPicPr>
          <p:nvPr/>
        </p:nvPicPr>
        <p:blipFill>
          <a:blip r:embed="rId2"/>
          <a:srcRect/>
          <a:stretch>
            <a:fillRect/>
          </a:stretch>
        </p:blipFill>
        <p:spPr bwMode="auto">
          <a:xfrm>
            <a:off x="4643438" y="3286125"/>
            <a:ext cx="3948112"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中日战争</a:t>
            </a:r>
          </a:p>
        </p:txBody>
      </p:sp>
      <p:sp>
        <p:nvSpPr>
          <p:cNvPr id="28674" name="내용 개체 틀 2"/>
          <p:cNvSpPr>
            <a:spLocks noGrp="1"/>
          </p:cNvSpPr>
          <p:nvPr>
            <p:ph sz="quarter" idx="4294967295"/>
          </p:nvPr>
        </p:nvSpPr>
        <p:spPr/>
        <p:txBody>
          <a:bodyPr/>
          <a:lstStyle/>
          <a:p>
            <a:pPr eaLnBrk="1" hangingPunct="1"/>
            <a:r>
              <a:rPr lang="en-US" altLang="zh-CN" sz="2000" smtClean="0">
                <a:ea typeface="맑은 고딕"/>
              </a:rPr>
              <a:t> 1937</a:t>
            </a:r>
            <a:r>
              <a:rPr lang="zh-CN" altLang="en-US" sz="2000" smtClean="0">
                <a:ea typeface="맑은 고딕"/>
              </a:rPr>
              <a:t>年</a:t>
            </a:r>
            <a:r>
              <a:rPr lang="en-US" altLang="zh-CN" sz="2000" smtClean="0">
                <a:ea typeface="맑은 고딕"/>
              </a:rPr>
              <a:t>7</a:t>
            </a:r>
            <a:r>
              <a:rPr lang="zh-CN" altLang="en-US" sz="2000" smtClean="0">
                <a:ea typeface="맑은 고딕"/>
              </a:rPr>
              <a:t>月开始，日本展开了对中国全国的侵略战争。</a:t>
            </a:r>
          </a:p>
          <a:p>
            <a:pPr eaLnBrk="1" hangingPunct="1">
              <a:buFont typeface="Wingdings 2" pitchFamily="18" charset="2"/>
              <a:buNone/>
            </a:pPr>
            <a:r>
              <a:rPr lang="zh-CN" altLang="en-US" sz="2000" smtClean="0">
                <a:ea typeface="맑은 고딕"/>
              </a:rPr>
              <a:t> </a:t>
            </a:r>
            <a:r>
              <a:rPr lang="en-US" altLang="zh-CN" sz="2000" smtClean="0">
                <a:ea typeface="맑은 고딕"/>
              </a:rPr>
              <a:t>1931</a:t>
            </a:r>
            <a:r>
              <a:rPr lang="zh-CN" altLang="en-US" sz="2000" smtClean="0">
                <a:ea typeface="맑은 고딕"/>
              </a:rPr>
              <a:t>年</a:t>
            </a:r>
            <a:r>
              <a:rPr lang="en-US" altLang="zh-CN" sz="2000" smtClean="0">
                <a:ea typeface="맑은 고딕"/>
              </a:rPr>
              <a:t>9</a:t>
            </a:r>
            <a:r>
              <a:rPr lang="zh-CN" altLang="en-US" sz="2000" smtClean="0">
                <a:ea typeface="맑은 고딕"/>
              </a:rPr>
              <a:t>月</a:t>
            </a:r>
            <a:r>
              <a:rPr lang="en-US" altLang="zh-CN" sz="2000" smtClean="0">
                <a:ea typeface="맑은 고딕"/>
              </a:rPr>
              <a:t>18</a:t>
            </a:r>
            <a:r>
              <a:rPr lang="zh-CN" altLang="en-US" sz="2000" smtClean="0">
                <a:ea typeface="맑은 고딕"/>
              </a:rPr>
              <a:t>日的满洲事变是日本以武力征服中国东北地区的开始，日本建立名为“满洲国”的殖民地。这是“战争”，但日本不仅以“事变”称之，并且在没有宣战的情况下开始了武力侵略。</a:t>
            </a:r>
            <a:endParaRPr lang="ko-KR" altLang="en-US" sz="2000" smtClean="0"/>
          </a:p>
        </p:txBody>
      </p:sp>
      <p:pic>
        <p:nvPicPr>
          <p:cNvPr id="28675" name="그림 3" descr="만주사변~.jpg"/>
          <p:cNvPicPr>
            <a:picLocks noChangeAspect="1"/>
          </p:cNvPicPr>
          <p:nvPr/>
        </p:nvPicPr>
        <p:blipFill>
          <a:blip r:embed="rId2"/>
          <a:srcRect/>
          <a:stretch>
            <a:fillRect/>
          </a:stretch>
        </p:blipFill>
        <p:spPr bwMode="auto">
          <a:xfrm>
            <a:off x="4643438" y="3286125"/>
            <a:ext cx="3948112"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중일전쟁</a:t>
            </a:r>
            <a:endParaRPr lang="ko-KR" altLang="en-US" dirty="0">
              <a:latin typeface="+mn-ea"/>
              <a:ea typeface="+mn-ea"/>
              <a:cs typeface="+mj-cs"/>
            </a:endParaRPr>
          </a:p>
        </p:txBody>
      </p:sp>
      <p:sp>
        <p:nvSpPr>
          <p:cNvPr id="29698" name="내용 개체 틀 2"/>
          <p:cNvSpPr>
            <a:spLocks noGrp="1"/>
          </p:cNvSpPr>
          <p:nvPr>
            <p:ph sz="quarter" idx="1"/>
          </p:nvPr>
        </p:nvSpPr>
        <p:spPr/>
        <p:txBody>
          <a:bodyPr/>
          <a:lstStyle/>
          <a:p>
            <a:pPr eaLnBrk="1" hangingPunct="1"/>
            <a:r>
              <a:rPr lang="en-US" altLang="ko-KR" sz="2000" smtClean="0"/>
              <a:t>1937</a:t>
            </a:r>
            <a:r>
              <a:rPr lang="ko-KR" altLang="en-US" sz="2000" smtClean="0"/>
              <a:t>년 </a:t>
            </a:r>
            <a:r>
              <a:rPr lang="en-US" altLang="ko-KR" sz="2000" smtClean="0"/>
              <a:t>7</a:t>
            </a:r>
            <a:r>
              <a:rPr lang="ko-KR" altLang="en-US" sz="2000" smtClean="0"/>
              <a:t>월 </a:t>
            </a:r>
            <a:r>
              <a:rPr lang="en-US" altLang="ko-KR" sz="2000" smtClean="0"/>
              <a:t>7</a:t>
            </a:r>
            <a:r>
              <a:rPr lang="ko-KR" altLang="en-US" sz="2000" smtClean="0"/>
              <a:t>일 베이징</a:t>
            </a:r>
            <a:r>
              <a:rPr lang="en-US" altLang="ko-KR" sz="2000" smtClean="0"/>
              <a:t>(</a:t>
            </a:r>
            <a:r>
              <a:rPr lang="ko-KR" altLang="en-US" sz="2000" smtClean="0"/>
              <a:t>北京</a:t>
            </a:r>
            <a:r>
              <a:rPr lang="en-US" altLang="ko-KR" sz="2000" smtClean="0"/>
              <a:t>) </a:t>
            </a:r>
            <a:r>
              <a:rPr lang="ko-KR" altLang="en-US" sz="2000" smtClean="0"/>
              <a:t>교외의 루거우차오</a:t>
            </a:r>
            <a:r>
              <a:rPr lang="en-US" altLang="ko-KR" sz="2000" smtClean="0"/>
              <a:t>(</a:t>
            </a:r>
            <a:r>
              <a:rPr lang="ko-KR" altLang="en-US" sz="2000" smtClean="0"/>
              <a:t>蘆溝橋</a:t>
            </a:r>
            <a:r>
              <a:rPr lang="en-US" altLang="ko-KR" sz="2000" smtClean="0"/>
              <a:t>)</a:t>
            </a:r>
            <a:r>
              <a:rPr lang="ko-KR" altLang="en-US" sz="2000" smtClean="0"/>
              <a:t>에서 일본군이 일으킨 군사행동으로 말미암아 확대된 이 전쟁은 분명히 만주사변의 연장임에도 불구하고 이때에도 </a:t>
            </a:r>
            <a:r>
              <a:rPr lang="en-US" altLang="ko-KR" sz="2000" smtClean="0"/>
              <a:t>'</a:t>
            </a:r>
            <a:r>
              <a:rPr lang="ko-KR" altLang="en-US" sz="2000" smtClean="0"/>
              <a:t>루거우차오사건</a:t>
            </a:r>
            <a:r>
              <a:rPr lang="en-US" altLang="ko-KR" sz="2000" smtClean="0"/>
              <a:t>' </a:t>
            </a:r>
            <a:r>
              <a:rPr lang="ko-KR" altLang="en-US" sz="2000" smtClean="0"/>
              <a:t>또는 </a:t>
            </a:r>
            <a:r>
              <a:rPr lang="en-US" altLang="ko-KR" sz="2000" smtClean="0"/>
              <a:t>'</a:t>
            </a:r>
            <a:r>
              <a:rPr lang="ko-KR" altLang="en-US" sz="2000" smtClean="0"/>
              <a:t>지나사변</a:t>
            </a:r>
            <a:r>
              <a:rPr lang="en-US" altLang="ko-KR" sz="2000" smtClean="0"/>
              <a:t>(</a:t>
            </a:r>
            <a:r>
              <a:rPr lang="ko-KR" altLang="en-US" sz="2000" smtClean="0"/>
              <a:t>支那事變</a:t>
            </a:r>
            <a:r>
              <a:rPr lang="en-US" altLang="ko-KR" sz="2000" smtClean="0"/>
              <a:t>)'</a:t>
            </a:r>
            <a:r>
              <a:rPr lang="ko-KR" altLang="en-US" sz="2000" smtClean="0"/>
              <a:t>이라하여 선전포고를 하지 않았다</a:t>
            </a:r>
            <a:r>
              <a:rPr lang="en-US" altLang="ko-KR" sz="2000" smtClean="0"/>
              <a:t>.</a:t>
            </a:r>
            <a:endParaRPr lang="ko-KR" altLang="en-US" sz="2000" smtClean="0"/>
          </a:p>
        </p:txBody>
      </p:sp>
      <p:pic>
        <p:nvPicPr>
          <p:cNvPr id="29699" name="그림 4" descr="지나사변.jpg"/>
          <p:cNvPicPr>
            <a:picLocks noChangeAspect="1"/>
          </p:cNvPicPr>
          <p:nvPr/>
        </p:nvPicPr>
        <p:blipFill>
          <a:blip r:embed="rId2"/>
          <a:srcRect/>
          <a:stretch>
            <a:fillRect/>
          </a:stretch>
        </p:blipFill>
        <p:spPr bwMode="auto">
          <a:xfrm>
            <a:off x="3714750" y="2928938"/>
            <a:ext cx="4848225" cy="367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中日战争</a:t>
            </a:r>
          </a:p>
        </p:txBody>
      </p:sp>
      <p:sp>
        <p:nvSpPr>
          <p:cNvPr id="30722" name="내용 개체 틀 2"/>
          <p:cNvSpPr>
            <a:spLocks noGrp="1"/>
          </p:cNvSpPr>
          <p:nvPr>
            <p:ph sz="quarter" idx="4294967295"/>
          </p:nvPr>
        </p:nvSpPr>
        <p:spPr/>
        <p:txBody>
          <a:bodyPr/>
          <a:lstStyle/>
          <a:p>
            <a:pPr eaLnBrk="1" hangingPunct="1"/>
            <a:r>
              <a:rPr lang="en-US" altLang="zh-CN" sz="2000" smtClean="0">
                <a:ea typeface="맑은 고딕"/>
              </a:rPr>
              <a:t>1937</a:t>
            </a:r>
            <a:r>
              <a:rPr lang="zh-CN" altLang="en-US" sz="2000" smtClean="0">
                <a:ea typeface="맑은 고딕"/>
              </a:rPr>
              <a:t>年</a:t>
            </a:r>
            <a:r>
              <a:rPr lang="en-US" altLang="zh-CN" sz="2000" smtClean="0">
                <a:ea typeface="맑은 고딕"/>
              </a:rPr>
              <a:t>7</a:t>
            </a:r>
            <a:r>
              <a:rPr lang="zh-CN" altLang="en-US" sz="2000" smtClean="0">
                <a:ea typeface="맑은 고딕"/>
              </a:rPr>
              <a:t>月</a:t>
            </a:r>
            <a:r>
              <a:rPr lang="en-US" altLang="zh-CN" sz="2000" smtClean="0">
                <a:ea typeface="맑은 고딕"/>
              </a:rPr>
              <a:t>7</a:t>
            </a:r>
            <a:r>
              <a:rPr lang="zh-CN" altLang="en-US" sz="2000" smtClean="0">
                <a:ea typeface="맑은 고딕"/>
              </a:rPr>
              <a:t>日在北京郊外的卢沟桥，由于日军挑起军事行动而导致扩大这次战争，称作</a:t>
            </a:r>
            <a:r>
              <a:rPr lang="en-US" altLang="zh-CN" sz="2000" smtClean="0">
                <a:ea typeface="맑은 고딕"/>
              </a:rPr>
              <a:t>“</a:t>
            </a:r>
            <a:r>
              <a:rPr lang="zh-CN" altLang="en-US" sz="2000" smtClean="0">
                <a:ea typeface="맑은 고딕"/>
              </a:rPr>
              <a:t>卢沟桥事件”或“支那事变”。</a:t>
            </a:r>
            <a:endParaRPr lang="ko-KR" altLang="en-US" sz="2000" smtClean="0"/>
          </a:p>
        </p:txBody>
      </p:sp>
      <p:pic>
        <p:nvPicPr>
          <p:cNvPr id="30723" name="그림 4" descr="지나사변.jpg"/>
          <p:cNvPicPr>
            <a:picLocks noChangeAspect="1"/>
          </p:cNvPicPr>
          <p:nvPr/>
        </p:nvPicPr>
        <p:blipFill>
          <a:blip r:embed="rId2"/>
          <a:srcRect/>
          <a:stretch>
            <a:fillRect/>
          </a:stretch>
        </p:blipFill>
        <p:spPr bwMode="auto">
          <a:xfrm>
            <a:off x="3714750" y="2928938"/>
            <a:ext cx="4848225" cy="367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err="1" smtClean="0">
                <a:latin typeface="+mn-ea"/>
                <a:ea typeface="+mn-ea"/>
                <a:cs typeface="+mj-cs"/>
              </a:rPr>
              <a:t>난징대학살</a:t>
            </a:r>
            <a:endParaRPr lang="ko-KR" altLang="en-US" dirty="0">
              <a:latin typeface="+mn-ea"/>
              <a:ea typeface="+mn-ea"/>
              <a:cs typeface="+mj-cs"/>
            </a:endParaRPr>
          </a:p>
        </p:txBody>
      </p:sp>
      <p:sp>
        <p:nvSpPr>
          <p:cNvPr id="31746" name="텍스트 개체 틀 6"/>
          <p:cNvSpPr>
            <a:spLocks noGrp="1"/>
          </p:cNvSpPr>
          <p:nvPr>
            <p:ph type="body" idx="2"/>
          </p:nvPr>
        </p:nvSpPr>
        <p:spPr/>
        <p:txBody>
          <a:bodyPr/>
          <a:lstStyle/>
          <a:p>
            <a:pPr eaLnBrk="1" hangingPunct="1"/>
            <a:endParaRPr lang="ko-KR" altLang="en-US" smtClean="0"/>
          </a:p>
        </p:txBody>
      </p:sp>
      <p:sp>
        <p:nvSpPr>
          <p:cNvPr id="3" name="내용 개체 틀 2"/>
          <p:cNvSpPr>
            <a:spLocks noGrp="1"/>
          </p:cNvSpPr>
          <p:nvPr>
            <p:ph sz="quarter" idx="1"/>
          </p:nvPr>
        </p:nvSpPr>
        <p:spPr/>
        <p:txBody>
          <a:bodyPr>
            <a:normAutofit/>
          </a:bodyPr>
          <a:lstStyle/>
          <a:p>
            <a:pPr marL="274320" indent="-274320" eaLnBrk="1" fontAlgn="auto" hangingPunct="1">
              <a:spcBef>
                <a:spcPts val="580"/>
              </a:spcBef>
              <a:spcAft>
                <a:spcPts val="0"/>
              </a:spcAft>
              <a:buFont typeface="Wingdings 2"/>
              <a:buChar char=""/>
              <a:defRPr/>
            </a:pPr>
            <a:r>
              <a:rPr lang="ko-KR" altLang="en-US" sz="1900" dirty="0" smtClean="0">
                <a:latin typeface="+mn-ea"/>
                <a:cs typeface="+mn-cs"/>
              </a:rPr>
              <a:t>일본군이 중국 만주에서 </a:t>
            </a:r>
            <a:r>
              <a:rPr lang="ko-KR" altLang="en-US" sz="1900" dirty="0" err="1" smtClean="0">
                <a:latin typeface="+mn-ea"/>
                <a:cs typeface="+mn-cs"/>
              </a:rPr>
              <a:t>산둥성</a:t>
            </a:r>
            <a:r>
              <a:rPr lang="ko-KR" altLang="en-US" sz="1900" dirty="0" smtClean="0">
                <a:latin typeface="+mn-ea"/>
                <a:cs typeface="+mn-cs"/>
              </a:rPr>
              <a:t> </a:t>
            </a:r>
            <a:r>
              <a:rPr lang="ko-KR" altLang="en-US" sz="1900" dirty="0" err="1" smtClean="0">
                <a:latin typeface="+mn-ea"/>
                <a:cs typeface="+mn-cs"/>
              </a:rPr>
              <a:t>지난을</a:t>
            </a:r>
            <a:r>
              <a:rPr lang="ko-KR" altLang="en-US" sz="1900" dirty="0" smtClean="0">
                <a:latin typeface="+mn-ea"/>
                <a:cs typeface="+mn-cs"/>
              </a:rPr>
              <a:t> 거쳐 </a:t>
            </a:r>
            <a:r>
              <a:rPr lang="ko-KR" altLang="en-US" sz="1900" dirty="0" err="1" smtClean="0">
                <a:latin typeface="+mn-ea"/>
                <a:cs typeface="+mn-cs"/>
              </a:rPr>
              <a:t>난징으로</a:t>
            </a:r>
            <a:r>
              <a:rPr lang="ko-KR" altLang="en-US" sz="1900" dirty="0" smtClean="0">
                <a:latin typeface="+mn-ea"/>
                <a:cs typeface="+mn-cs"/>
              </a:rPr>
              <a:t> 진격 중에 약 </a:t>
            </a:r>
            <a:r>
              <a:rPr lang="en-US" altLang="ko-KR" sz="1900" dirty="0" smtClean="0">
                <a:latin typeface="+mn-ea"/>
                <a:cs typeface="+mn-cs"/>
              </a:rPr>
              <a:t>30</a:t>
            </a:r>
            <a:r>
              <a:rPr lang="ko-KR" altLang="en-US" sz="1900" dirty="0" smtClean="0">
                <a:latin typeface="+mn-ea"/>
                <a:cs typeface="+mn-cs"/>
              </a:rPr>
              <a:t>만 명을 살해하였고 난징 점령 뒤에 약 </a:t>
            </a:r>
            <a:r>
              <a:rPr lang="en-US" altLang="ko-KR" sz="1900" dirty="0" smtClean="0">
                <a:latin typeface="+mn-ea"/>
                <a:cs typeface="+mn-cs"/>
              </a:rPr>
              <a:t>4</a:t>
            </a:r>
            <a:r>
              <a:rPr lang="ko-KR" altLang="en-US" sz="1900" dirty="0" smtClean="0">
                <a:latin typeface="+mn-ea"/>
                <a:cs typeface="+mn-cs"/>
              </a:rPr>
              <a:t>만 </a:t>
            </a:r>
            <a:r>
              <a:rPr lang="en-US" altLang="ko-KR" sz="1900" dirty="0" smtClean="0">
                <a:latin typeface="+mn-ea"/>
                <a:cs typeface="+mn-cs"/>
              </a:rPr>
              <a:t>2000</a:t>
            </a:r>
            <a:r>
              <a:rPr lang="ko-KR" altLang="en-US" sz="1900" dirty="0" smtClean="0">
                <a:latin typeface="+mn-ea"/>
                <a:cs typeface="+mn-cs"/>
              </a:rPr>
              <a:t>명을 살해했다</a:t>
            </a:r>
            <a:r>
              <a:rPr lang="en-US" altLang="ko-KR" sz="1900" dirty="0" smtClean="0">
                <a:latin typeface="+mn-ea"/>
                <a:cs typeface="+mn-cs"/>
              </a:rPr>
              <a:t>.</a:t>
            </a:r>
          </a:p>
          <a:p>
            <a:pPr marL="274320" indent="-274320" eaLnBrk="1" fontAlgn="auto" hangingPunct="1">
              <a:spcBef>
                <a:spcPts val="580"/>
              </a:spcBef>
              <a:spcAft>
                <a:spcPts val="0"/>
              </a:spcAft>
              <a:buFont typeface="Wingdings 2"/>
              <a:buChar char=""/>
              <a:defRPr/>
            </a:pPr>
            <a:r>
              <a:rPr lang="ko-KR" altLang="en-US" dirty="0" smtClean="0">
                <a:cs typeface="+mn-cs"/>
              </a:rPr>
              <a:t>동영상감상</a:t>
            </a:r>
            <a:endParaRPr lang="ko-KR" altLang="en-US" dirty="0">
              <a:cs typeface="+mn-cs"/>
            </a:endParaRPr>
          </a:p>
        </p:txBody>
      </p:sp>
      <p:pic>
        <p:nvPicPr>
          <p:cNvPr id="31748" name="그림 3" descr="히사오.jpg"/>
          <p:cNvPicPr>
            <a:picLocks noChangeAspect="1"/>
          </p:cNvPicPr>
          <p:nvPr/>
        </p:nvPicPr>
        <p:blipFill>
          <a:blip r:embed="rId2"/>
          <a:srcRect/>
          <a:stretch>
            <a:fillRect/>
          </a:stretch>
        </p:blipFill>
        <p:spPr bwMode="auto">
          <a:xfrm>
            <a:off x="500063" y="1428750"/>
            <a:ext cx="2667000" cy="492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제목 1"/>
          <p:cNvSpPr>
            <a:spLocks noGrp="1"/>
          </p:cNvSpPr>
          <p:nvPr>
            <p:ph type="title" idx="4294967295"/>
          </p:nvPr>
        </p:nvSpPr>
        <p:spPr>
          <a:xfrm>
            <a:off x="914400" y="273050"/>
            <a:ext cx="7772400" cy="1143000"/>
          </a:xfrm>
        </p:spPr>
        <p:txBody>
          <a:bodyPr/>
          <a:lstStyle/>
          <a:p>
            <a:pPr algn="ctr" eaLnBrk="1" hangingPunct="1"/>
            <a:r>
              <a:rPr lang="zh-CN" altLang="en-US" smtClean="0">
                <a:latin typeface="맑은 고딕"/>
                <a:ea typeface="맑은 고딕"/>
                <a:cs typeface="맑은 고딕"/>
              </a:rPr>
              <a:t>南京大屠杀</a:t>
            </a:r>
          </a:p>
        </p:txBody>
      </p:sp>
      <p:sp>
        <p:nvSpPr>
          <p:cNvPr id="32770" name="텍스트 개체 틀 6"/>
          <p:cNvSpPr>
            <a:spLocks noGrp="1"/>
          </p:cNvSpPr>
          <p:nvPr>
            <p:ph type="body" idx="4294967295"/>
          </p:nvPr>
        </p:nvSpPr>
        <p:spPr>
          <a:xfrm>
            <a:off x="914400" y="1600200"/>
            <a:ext cx="1905000" cy="4495800"/>
          </a:xfrm>
        </p:spPr>
        <p:txBody>
          <a:bodyPr/>
          <a:lstStyle/>
          <a:p>
            <a:pPr marL="0" indent="0" eaLnBrk="1" hangingPunct="1">
              <a:buFont typeface="Wingdings 2" pitchFamily="18" charset="2"/>
              <a:buNone/>
            </a:pPr>
            <a:endParaRPr lang="ko-KR" altLang="en-US" sz="1800" smtClean="0"/>
          </a:p>
        </p:txBody>
      </p:sp>
      <p:sp>
        <p:nvSpPr>
          <p:cNvPr id="32771" name="내용 개체 틀 2"/>
          <p:cNvSpPr>
            <a:spLocks noGrp="1"/>
          </p:cNvSpPr>
          <p:nvPr>
            <p:ph sz="quarter" idx="4294967295"/>
          </p:nvPr>
        </p:nvSpPr>
        <p:spPr>
          <a:xfrm>
            <a:off x="2971800" y="1600200"/>
            <a:ext cx="5715000" cy="4495800"/>
          </a:xfrm>
        </p:spPr>
        <p:txBody>
          <a:bodyPr/>
          <a:lstStyle/>
          <a:p>
            <a:pPr algn="just" eaLnBrk="1" hangingPunct="1"/>
            <a:r>
              <a:rPr lang="zh-CN" altLang="ko-KR" sz="2000" smtClean="0">
                <a:ea typeface="맑은 고딕"/>
              </a:rPr>
              <a:t>日本在攻陷中国南京之后，对中国平民和战俘进行了长达</a:t>
            </a:r>
            <a:r>
              <a:rPr lang="en-US" altLang="zh-CN" sz="2000" smtClean="0">
                <a:ea typeface="맑은 고딕"/>
              </a:rPr>
              <a:t>6</a:t>
            </a:r>
            <a:r>
              <a:rPr lang="zh-CN" altLang="en-US" sz="2000" smtClean="0">
                <a:ea typeface="맑은 고딕"/>
              </a:rPr>
              <a:t>个星期的大规模屠杀，抢掠，强奸等战争罪行。约四万两千多名平民和战俘被日军杀害。</a:t>
            </a:r>
            <a:endParaRPr lang="ko-KR" altLang="en-US" sz="2000" smtClean="0"/>
          </a:p>
        </p:txBody>
      </p:sp>
      <p:pic>
        <p:nvPicPr>
          <p:cNvPr id="32772" name="그림 3" descr="히사오.jpg"/>
          <p:cNvPicPr>
            <a:picLocks noChangeAspect="1"/>
          </p:cNvPicPr>
          <p:nvPr/>
        </p:nvPicPr>
        <p:blipFill>
          <a:blip r:embed="rId2"/>
          <a:srcRect/>
          <a:stretch>
            <a:fillRect/>
          </a:stretch>
        </p:blipFill>
        <p:spPr bwMode="auto">
          <a:xfrm>
            <a:off x="500063" y="1428750"/>
            <a:ext cx="2667000" cy="492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일본의 정세</a:t>
            </a:r>
            <a:endParaRPr lang="ko-KR" altLang="en-US" dirty="0">
              <a:latin typeface="+mn-ea"/>
              <a:ea typeface="+mn-ea"/>
              <a:cs typeface="+mj-cs"/>
            </a:endParaRPr>
          </a:p>
        </p:txBody>
      </p:sp>
      <p:sp>
        <p:nvSpPr>
          <p:cNvPr id="15362" name="내용 개체 틀 2"/>
          <p:cNvSpPr>
            <a:spLocks noGrp="1"/>
          </p:cNvSpPr>
          <p:nvPr>
            <p:ph sz="quarter" idx="1"/>
          </p:nvPr>
        </p:nvSpPr>
        <p:spPr/>
        <p:txBody>
          <a:bodyPr/>
          <a:lstStyle/>
          <a:p>
            <a:pPr eaLnBrk="1" hangingPunct="1"/>
            <a:r>
              <a:rPr lang="ko-KR" altLang="en-US" sz="2000" smtClean="0"/>
              <a:t>유신 이 후의 자본주의의 면모가 나타남으로써 국민들은 패닉 상태에 빠지게 되며 대공황이 시작된다</a:t>
            </a:r>
            <a:r>
              <a:rPr lang="en-US" altLang="ko-KR" sz="2000" smtClean="0"/>
              <a:t>.</a:t>
            </a:r>
          </a:p>
          <a:p>
            <a:pPr eaLnBrk="1" hangingPunct="1">
              <a:buFont typeface="Wingdings 2" pitchFamily="18" charset="2"/>
              <a:buNone/>
            </a:pPr>
            <a:endParaRPr lang="ko-KR" altLang="en-US" sz="2000" smtClean="0"/>
          </a:p>
        </p:txBody>
      </p:sp>
      <p:pic>
        <p:nvPicPr>
          <p:cNvPr id="4" name="그림 3" descr="패닉.jpg"/>
          <p:cNvPicPr>
            <a:picLocks noChangeAspect="1"/>
          </p:cNvPicPr>
          <p:nvPr/>
        </p:nvPicPr>
        <p:blipFill>
          <a:blip r:embed="rId2"/>
          <a:srcRect/>
          <a:stretch>
            <a:fillRect/>
          </a:stretch>
        </p:blipFill>
        <p:spPr bwMode="auto">
          <a:xfrm>
            <a:off x="2214563" y="2571750"/>
            <a:ext cx="4648200" cy="3416300"/>
          </a:xfrm>
          <a:prstGeom prst="rect">
            <a:avLst/>
          </a:prstGeom>
          <a:noFill/>
          <a:ln w="9525">
            <a:noFill/>
            <a:miter lim="800000"/>
            <a:headEnd/>
            <a:tailEnd/>
          </a:ln>
        </p:spPr>
      </p:pic>
      <p:pic>
        <p:nvPicPr>
          <p:cNvPr id="5" name="그림 4" descr="달러가치.jpg"/>
          <p:cNvPicPr>
            <a:picLocks noChangeAspect="1"/>
          </p:cNvPicPr>
          <p:nvPr/>
        </p:nvPicPr>
        <p:blipFill>
          <a:blip r:embed="rId3"/>
          <a:srcRect/>
          <a:stretch>
            <a:fillRect/>
          </a:stretch>
        </p:blipFill>
        <p:spPr bwMode="auto">
          <a:xfrm>
            <a:off x="9144000" y="785813"/>
            <a:ext cx="4429125" cy="5207000"/>
          </a:xfrm>
          <a:prstGeom prst="rect">
            <a:avLst/>
          </a:prstGeom>
          <a:noFill/>
          <a:ln w="9525">
            <a:noFill/>
            <a:miter lim="800000"/>
            <a:headEnd/>
            <a:tailEnd/>
          </a:ln>
        </p:spPr>
      </p:pic>
      <p:pic>
        <p:nvPicPr>
          <p:cNvPr id="7" name="그림 6" descr="인플레이션.jpg"/>
          <p:cNvPicPr>
            <a:picLocks noChangeAspect="1"/>
          </p:cNvPicPr>
          <p:nvPr/>
        </p:nvPicPr>
        <p:blipFill>
          <a:blip r:embed="rId4"/>
          <a:srcRect/>
          <a:stretch>
            <a:fillRect/>
          </a:stretch>
        </p:blipFill>
        <p:spPr bwMode="auto">
          <a:xfrm>
            <a:off x="12001500" y="681038"/>
            <a:ext cx="5214938" cy="6176962"/>
          </a:xfrm>
          <a:prstGeom prst="rect">
            <a:avLst/>
          </a:prstGeom>
          <a:noFill/>
          <a:ln w="9525">
            <a:noFill/>
            <a:miter lim="800000"/>
            <a:headEnd/>
            <a:tailEnd/>
          </a:ln>
        </p:spPr>
      </p:pic>
      <p:pic>
        <p:nvPicPr>
          <p:cNvPr id="6" name="그림 5" descr="인플.jpg"/>
          <p:cNvPicPr>
            <a:picLocks noChangeAspect="1"/>
          </p:cNvPicPr>
          <p:nvPr/>
        </p:nvPicPr>
        <p:blipFill>
          <a:blip r:embed="rId5"/>
          <a:srcRect/>
          <a:stretch>
            <a:fillRect/>
          </a:stretch>
        </p:blipFill>
        <p:spPr bwMode="auto">
          <a:xfrm>
            <a:off x="12001500" y="-285750"/>
            <a:ext cx="4071938" cy="6213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16736 -0.02569 L -0.74219 -0.02569 " pathEditMode="relative" rAng="0" ptsTypes="AA">
                                      <p:cBhvr>
                                        <p:cTn id="12" dur="2000" fill="hold"/>
                                        <p:tgtEl>
                                          <p:spTgt spid="5"/>
                                        </p:tgtEl>
                                        <p:attrNameLst>
                                          <p:attrName>ppt_x</p:attrName>
                                          <p:attrName>ppt_y</p:attrName>
                                        </p:attrNameLst>
                                      </p:cBhvr>
                                      <p:rCtr x="-287" y="0"/>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0.13681 -0.00764 L -1.09757 -0.00764 " pathEditMode="relative" rAng="0" ptsTypes="AA">
                                      <p:cBhvr>
                                        <p:cTn id="16" dur="2000" fill="hold"/>
                                        <p:tgtEl>
                                          <p:spTgt spid="7"/>
                                        </p:tgtEl>
                                        <p:attrNameLst>
                                          <p:attrName>ppt_x</p:attrName>
                                          <p:attrName>ppt_y</p:attrName>
                                        </p:attrNameLst>
                                      </p:cBhvr>
                                      <p:rCtr x="-480" y="0"/>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5.55556E-7 -2.59259E-6 L -1.02726 -0.00578 " pathEditMode="relative" rAng="0" ptsTypes="AA">
                                      <p:cBhvr>
                                        <p:cTn id="20" dur="2000" fill="hold"/>
                                        <p:tgtEl>
                                          <p:spTgt spid="6"/>
                                        </p:tgtEl>
                                        <p:attrNameLst>
                                          <p:attrName>ppt_x</p:attrName>
                                          <p:attrName>ppt_y</p:attrName>
                                        </p:attrNameLst>
                                      </p:cBhvr>
                                      <p:rCtr x="-514"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en-US" altLang="ko-KR" dirty="0" smtClean="0">
                <a:latin typeface="+mn-ea"/>
                <a:ea typeface="+mn-ea"/>
                <a:cs typeface="+mj-cs"/>
              </a:rPr>
              <a:t>2</a:t>
            </a:r>
            <a:r>
              <a:rPr lang="ko-KR" altLang="en-US" dirty="0" err="1" smtClean="0">
                <a:latin typeface="+mn-ea"/>
                <a:ea typeface="+mn-ea"/>
                <a:cs typeface="+mj-cs"/>
              </a:rPr>
              <a:t>차세계대전</a:t>
            </a:r>
            <a:endParaRPr lang="ko-KR" altLang="en-US" dirty="0">
              <a:latin typeface="+mn-ea"/>
              <a:ea typeface="+mn-ea"/>
              <a:cs typeface="+mj-cs"/>
            </a:endParaRPr>
          </a:p>
        </p:txBody>
      </p:sp>
      <p:pic>
        <p:nvPicPr>
          <p:cNvPr id="7" name="내용 개체 틀 6" descr="2차 일본 모함 미군의 항공기 공격 받고 있는.jpg"/>
          <p:cNvPicPr>
            <a:picLocks noGrp="1" noChangeAspect="1"/>
          </p:cNvPicPr>
          <p:nvPr>
            <p:ph sz="quarter" idx="1"/>
          </p:nvPr>
        </p:nvPicPr>
        <p:blipFill>
          <a:blip r:embed="rId2"/>
          <a:srcRect/>
          <a:stretch>
            <a:fillRect/>
          </a:stretch>
        </p:blipFill>
        <p:spPr>
          <a:xfrm>
            <a:off x="914400" y="2540000"/>
            <a:ext cx="3749675" cy="2387600"/>
          </a:xfrm>
        </p:spPr>
      </p:pic>
      <p:pic>
        <p:nvPicPr>
          <p:cNvPr id="8" name="내용 개체 틀 7" descr="2차대전 1.jpg"/>
          <p:cNvPicPr>
            <a:picLocks noGrp="1" noChangeAspect="1"/>
          </p:cNvPicPr>
          <p:nvPr>
            <p:ph sz="quarter" idx="2"/>
          </p:nvPr>
        </p:nvPicPr>
        <p:blipFill>
          <a:blip r:embed="rId3"/>
          <a:srcRect/>
          <a:stretch>
            <a:fillRect/>
          </a:stretch>
        </p:blipFill>
        <p:spPr>
          <a:xfrm>
            <a:off x="4933950" y="2495550"/>
            <a:ext cx="3749675" cy="2476500"/>
          </a:xfrm>
        </p:spPr>
      </p:pic>
      <p:pic>
        <p:nvPicPr>
          <p:cNvPr id="9" name="그림 8" descr="2차대전.jpg"/>
          <p:cNvPicPr>
            <a:picLocks noChangeAspect="1"/>
          </p:cNvPicPr>
          <p:nvPr/>
        </p:nvPicPr>
        <p:blipFill>
          <a:blip r:embed="rId4"/>
          <a:srcRect/>
          <a:stretch>
            <a:fillRect/>
          </a:stretch>
        </p:blipFill>
        <p:spPr bwMode="auto">
          <a:xfrm>
            <a:off x="1785938" y="1857375"/>
            <a:ext cx="5572125" cy="424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gtEl>
                                      </p:cBhvr>
                                      <p:by x="150000" y="150000"/>
                                    </p:animScale>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二次世界大战</a:t>
            </a:r>
          </a:p>
        </p:txBody>
      </p:sp>
      <p:pic>
        <p:nvPicPr>
          <p:cNvPr id="7" name="내용 개체 틀 6" descr="2차 일본 모함 미군의 항공기 공격 받고 있는.jpg"/>
          <p:cNvPicPr>
            <a:picLocks noGrp="1" noChangeAspect="1"/>
          </p:cNvPicPr>
          <p:nvPr>
            <p:ph sz="quarter" idx="4294967295"/>
          </p:nvPr>
        </p:nvPicPr>
        <p:blipFill>
          <a:blip r:embed="rId2"/>
          <a:srcRect/>
          <a:stretch>
            <a:fillRect/>
          </a:stretch>
        </p:blipFill>
        <p:spPr>
          <a:xfrm>
            <a:off x="914400" y="2540000"/>
            <a:ext cx="3749675" cy="2387600"/>
          </a:xfrm>
        </p:spPr>
      </p:pic>
      <p:pic>
        <p:nvPicPr>
          <p:cNvPr id="8" name="내용 개체 틀 7" descr="2차대전 1.jpg"/>
          <p:cNvPicPr>
            <a:picLocks noGrp="1" noChangeAspect="1"/>
          </p:cNvPicPr>
          <p:nvPr>
            <p:ph sz="quarter" idx="4294967295"/>
          </p:nvPr>
        </p:nvPicPr>
        <p:blipFill>
          <a:blip r:embed="rId3"/>
          <a:srcRect/>
          <a:stretch>
            <a:fillRect/>
          </a:stretch>
        </p:blipFill>
        <p:spPr>
          <a:xfrm>
            <a:off x="4933950" y="2495550"/>
            <a:ext cx="3749675" cy="2476500"/>
          </a:xfrm>
        </p:spPr>
      </p:pic>
      <p:pic>
        <p:nvPicPr>
          <p:cNvPr id="9" name="그림 8" descr="2차대전.jpg"/>
          <p:cNvPicPr>
            <a:picLocks noChangeAspect="1"/>
          </p:cNvPicPr>
          <p:nvPr/>
        </p:nvPicPr>
        <p:blipFill>
          <a:blip r:embed="rId4"/>
          <a:srcRect/>
          <a:stretch>
            <a:fillRect/>
          </a:stretch>
        </p:blipFill>
        <p:spPr bwMode="auto">
          <a:xfrm>
            <a:off x="1785938" y="1857375"/>
            <a:ext cx="5572125" cy="424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gtEl>
                                      </p:cBhvr>
                                      <p:by x="150000" y="150000"/>
                                    </p:animScale>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en-US" altLang="ko-KR" dirty="0" smtClean="0">
                <a:latin typeface="+mn-ea"/>
                <a:ea typeface="+mn-ea"/>
                <a:cs typeface="+mj-cs"/>
              </a:rPr>
              <a:t>2</a:t>
            </a:r>
            <a:r>
              <a:rPr lang="ko-KR" altLang="en-US" dirty="0" err="1" smtClean="0">
                <a:latin typeface="+mn-ea"/>
                <a:ea typeface="+mn-ea"/>
                <a:cs typeface="+mj-cs"/>
              </a:rPr>
              <a:t>차세계대전</a:t>
            </a:r>
            <a:endParaRPr lang="ko-KR" altLang="en-US" dirty="0">
              <a:latin typeface="+mn-ea"/>
              <a:ea typeface="+mn-ea"/>
              <a:cs typeface="+mj-cs"/>
            </a:endParaRPr>
          </a:p>
        </p:txBody>
      </p:sp>
      <p:pic>
        <p:nvPicPr>
          <p:cNvPr id="35842" name="내용 개체 틀 4" descr="nate_com_20111016_003924.jpg"/>
          <p:cNvPicPr>
            <a:picLocks noGrp="1" noChangeAspect="1"/>
          </p:cNvPicPr>
          <p:nvPr>
            <p:ph sz="quarter" idx="1"/>
          </p:nvPr>
        </p:nvPicPr>
        <p:blipFill>
          <a:blip r:embed="rId2"/>
          <a:srcRect/>
          <a:stretch>
            <a:fillRect/>
          </a:stretch>
        </p:blipFill>
        <p:spPr>
          <a:xfrm>
            <a:off x="928688" y="1643063"/>
            <a:ext cx="3749675" cy="3902075"/>
          </a:xfrm>
        </p:spPr>
      </p:pic>
      <p:sp>
        <p:nvSpPr>
          <p:cNvPr id="35843" name="내용 개체 틀 3"/>
          <p:cNvSpPr>
            <a:spLocks noGrp="1"/>
          </p:cNvSpPr>
          <p:nvPr>
            <p:ph sz="quarter" idx="2"/>
          </p:nvPr>
        </p:nvSpPr>
        <p:spPr>
          <a:xfrm>
            <a:off x="4933950" y="1447800"/>
            <a:ext cx="3749675" cy="4572000"/>
          </a:xfrm>
        </p:spPr>
        <p:txBody>
          <a:bodyPr/>
          <a:lstStyle/>
          <a:p>
            <a:pPr eaLnBrk="1" hangingPunct="1"/>
            <a:endParaRPr lang="en-US" altLang="ko-KR" smtClean="0"/>
          </a:p>
          <a:p>
            <a:pPr eaLnBrk="1" hangingPunct="1"/>
            <a:endParaRPr lang="en-US" altLang="ko-KR" smtClean="0"/>
          </a:p>
          <a:p>
            <a:pPr eaLnBrk="1" hangingPunct="1"/>
            <a:r>
              <a:rPr lang="en-US" altLang="ko-KR" smtClean="0"/>
              <a:t>1939∼45</a:t>
            </a:r>
            <a:r>
              <a:rPr lang="ko-KR" altLang="en-US" smtClean="0"/>
              <a:t>년에 걸쳐 영국</a:t>
            </a:r>
            <a:r>
              <a:rPr lang="en-US" altLang="ko-KR" smtClean="0"/>
              <a:t>·</a:t>
            </a:r>
            <a:r>
              <a:rPr lang="ko-KR" altLang="en-US" smtClean="0"/>
              <a:t>미국</a:t>
            </a:r>
            <a:r>
              <a:rPr lang="en-US" altLang="ko-KR" smtClean="0"/>
              <a:t>·</a:t>
            </a:r>
            <a:r>
              <a:rPr lang="ko-KR" altLang="en-US" smtClean="0"/>
              <a:t>프랑스</a:t>
            </a:r>
            <a:r>
              <a:rPr lang="en-US" altLang="ko-KR" smtClean="0"/>
              <a:t>·</a:t>
            </a:r>
            <a:r>
              <a:rPr lang="ko-KR" altLang="en-US" smtClean="0"/>
              <a:t>중국 등의 연합국과 일본</a:t>
            </a:r>
            <a:r>
              <a:rPr lang="en-US" altLang="ko-KR" smtClean="0"/>
              <a:t>·</a:t>
            </a:r>
            <a:r>
              <a:rPr lang="ko-KR" altLang="en-US" smtClean="0"/>
              <a:t>독일</a:t>
            </a:r>
            <a:r>
              <a:rPr lang="en-US" altLang="ko-KR" smtClean="0"/>
              <a:t>·</a:t>
            </a:r>
            <a:r>
              <a:rPr lang="ko-KR" altLang="en-US" smtClean="0"/>
              <a:t>이탈리아 등의 군국주의 국가 사이에 일어난 세계규모의 전쟁</a:t>
            </a:r>
            <a:r>
              <a:rPr lang="en-US" altLang="ko-KR" smtClean="0"/>
              <a:t>. </a:t>
            </a:r>
            <a:endParaRPr lang="ko-KR" altLang="en-US" smtClean="0"/>
          </a:p>
          <a:p>
            <a:pPr eaLnBrk="1" hangingPunct="1"/>
            <a:endParaRPr lang="ko-KR"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二次世界大战</a:t>
            </a:r>
          </a:p>
        </p:txBody>
      </p:sp>
      <p:pic>
        <p:nvPicPr>
          <p:cNvPr id="36866" name="내용 개체 틀 4" descr="nate_com_20111016_003924.jpg"/>
          <p:cNvPicPr>
            <a:picLocks noGrp="1" noChangeAspect="1"/>
          </p:cNvPicPr>
          <p:nvPr>
            <p:ph sz="quarter" idx="4294967295"/>
          </p:nvPr>
        </p:nvPicPr>
        <p:blipFill>
          <a:blip r:embed="rId2"/>
          <a:srcRect/>
          <a:stretch>
            <a:fillRect/>
          </a:stretch>
        </p:blipFill>
        <p:spPr>
          <a:xfrm>
            <a:off x="928688" y="1643063"/>
            <a:ext cx="3749675" cy="3902075"/>
          </a:xfrm>
        </p:spPr>
      </p:pic>
      <p:sp>
        <p:nvSpPr>
          <p:cNvPr id="36867" name="내용 개체 틀 3"/>
          <p:cNvSpPr>
            <a:spLocks noGrp="1"/>
          </p:cNvSpPr>
          <p:nvPr>
            <p:ph sz="quarter" idx="4294967295"/>
          </p:nvPr>
        </p:nvSpPr>
        <p:spPr>
          <a:xfrm>
            <a:off x="4933950" y="1447800"/>
            <a:ext cx="3749675" cy="4572000"/>
          </a:xfrm>
        </p:spPr>
        <p:txBody>
          <a:bodyPr/>
          <a:lstStyle/>
          <a:p>
            <a:pPr eaLnBrk="1" hangingPunct="1"/>
            <a:endParaRPr lang="en-US" altLang="ko-KR" smtClean="0"/>
          </a:p>
          <a:p>
            <a:pPr eaLnBrk="1" hangingPunct="1"/>
            <a:endParaRPr lang="en-US" altLang="ko-KR" smtClean="0"/>
          </a:p>
          <a:p>
            <a:pPr eaLnBrk="1" hangingPunct="1"/>
            <a:r>
              <a:rPr lang="en-US" altLang="zh-CN" sz="3200" smtClean="0">
                <a:ea typeface="맑은 고딕"/>
              </a:rPr>
              <a:t>1939</a:t>
            </a:r>
            <a:r>
              <a:rPr lang="zh-CN" altLang="en-US" sz="3200" smtClean="0">
                <a:ea typeface="맑은 고딕"/>
              </a:rPr>
              <a:t>年</a:t>
            </a:r>
            <a:r>
              <a:rPr lang="en-US" altLang="zh-CN" sz="3200" smtClean="0">
                <a:ea typeface="맑은 고딕"/>
              </a:rPr>
              <a:t>-1945</a:t>
            </a:r>
            <a:r>
              <a:rPr lang="zh-CN" altLang="en-US" sz="3200" smtClean="0">
                <a:ea typeface="맑은 고딕"/>
              </a:rPr>
              <a:t>年，英，美，法，中等联合国和德，日，意等军国主义国家进行了第二次全球大规模战争。</a:t>
            </a:r>
            <a:r>
              <a:rPr lang="en-US" altLang="ko-KR" smtClean="0"/>
              <a:t>. </a:t>
            </a:r>
            <a:endParaRPr lang="ko-KR" altLang="en-US" smtClean="0"/>
          </a:p>
          <a:p>
            <a:pPr eaLnBrk="1" hangingPunct="1"/>
            <a:endParaRPr lang="ko-KR"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태평양전쟁의 발발</a:t>
            </a:r>
            <a:endParaRPr lang="ko-KR" altLang="en-US" dirty="0">
              <a:latin typeface="+mn-ea"/>
              <a:ea typeface="+mn-ea"/>
              <a:cs typeface="+mj-cs"/>
            </a:endParaRPr>
          </a:p>
        </p:txBody>
      </p:sp>
      <p:pic>
        <p:nvPicPr>
          <p:cNvPr id="37890" name="내용 개체 틀 4" descr="태평양.jpg"/>
          <p:cNvPicPr>
            <a:picLocks noGrp="1" noChangeAspect="1"/>
          </p:cNvPicPr>
          <p:nvPr>
            <p:ph sz="quarter" idx="1"/>
          </p:nvPr>
        </p:nvPicPr>
        <p:blipFill>
          <a:blip r:embed="rId2"/>
          <a:srcRect/>
          <a:stretch>
            <a:fillRect/>
          </a:stretch>
        </p:blipFill>
        <p:spPr>
          <a:xfrm>
            <a:off x="857250" y="1714500"/>
            <a:ext cx="3749675" cy="4286250"/>
          </a:xfrm>
        </p:spPr>
      </p:pic>
      <p:sp>
        <p:nvSpPr>
          <p:cNvPr id="37891" name="내용 개체 틀 3"/>
          <p:cNvSpPr>
            <a:spLocks noGrp="1"/>
          </p:cNvSpPr>
          <p:nvPr>
            <p:ph sz="quarter" idx="2"/>
          </p:nvPr>
        </p:nvSpPr>
        <p:spPr>
          <a:xfrm>
            <a:off x="4933950" y="1447800"/>
            <a:ext cx="3749675" cy="4572000"/>
          </a:xfrm>
        </p:spPr>
        <p:txBody>
          <a:bodyPr/>
          <a:lstStyle/>
          <a:p>
            <a:pPr eaLnBrk="1" hangingPunct="1"/>
            <a:r>
              <a:rPr lang="ko-KR" altLang="en-US" smtClean="0"/>
              <a:t>일본이 진주만을 기습공격해 미국의 태평양함대를 궤멸시킨것을 시작으로 발발</a:t>
            </a:r>
            <a:endParaRPr lang="en-US" altLang="ko-KR" smtClean="0"/>
          </a:p>
          <a:p>
            <a:pPr eaLnBrk="1" hangingPunct="1"/>
            <a:endParaRPr lang="ko-KR"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太平洋战争的爆发</a:t>
            </a:r>
          </a:p>
        </p:txBody>
      </p:sp>
      <p:pic>
        <p:nvPicPr>
          <p:cNvPr id="38914" name="내용 개체 틀 4" descr="태평양.jpg"/>
          <p:cNvPicPr>
            <a:picLocks noGrp="1" noChangeAspect="1"/>
          </p:cNvPicPr>
          <p:nvPr>
            <p:ph sz="quarter" idx="4294967295"/>
          </p:nvPr>
        </p:nvPicPr>
        <p:blipFill>
          <a:blip r:embed="rId2"/>
          <a:srcRect/>
          <a:stretch>
            <a:fillRect/>
          </a:stretch>
        </p:blipFill>
        <p:spPr>
          <a:xfrm>
            <a:off x="857250" y="1714500"/>
            <a:ext cx="3749675" cy="4286250"/>
          </a:xfrm>
        </p:spPr>
      </p:pic>
      <p:sp>
        <p:nvSpPr>
          <p:cNvPr id="38915" name="내용 개체 틀 3"/>
          <p:cNvSpPr>
            <a:spLocks noGrp="1"/>
          </p:cNvSpPr>
          <p:nvPr>
            <p:ph sz="quarter" idx="4294967295"/>
          </p:nvPr>
        </p:nvSpPr>
        <p:spPr>
          <a:xfrm>
            <a:off x="4933950" y="1447800"/>
            <a:ext cx="3749675" cy="4572000"/>
          </a:xfrm>
        </p:spPr>
        <p:txBody>
          <a:bodyPr/>
          <a:lstStyle/>
          <a:p>
            <a:pPr eaLnBrk="1" hangingPunct="1"/>
            <a:r>
              <a:rPr lang="zh-CN" altLang="en-US" smtClean="0">
                <a:ea typeface="맑은 고딕"/>
              </a:rPr>
              <a:t>日本偷袭珍珠港歼灭了美国太平洋舰队。以此为开端，引发了太平洋战争的爆发。</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내용 개체 틀 5" descr="진주.jpg"/>
          <p:cNvPicPr>
            <a:picLocks noGrp="1" noChangeAspect="1"/>
          </p:cNvPicPr>
          <p:nvPr>
            <p:ph sz="quarter" idx="2"/>
          </p:nvPr>
        </p:nvPicPr>
        <p:blipFill>
          <a:blip r:embed="rId2"/>
          <a:srcRect/>
          <a:stretch>
            <a:fillRect/>
          </a:stretch>
        </p:blipFill>
        <p:spPr>
          <a:xfrm rot="495265">
            <a:off x="1585913" y="1531938"/>
            <a:ext cx="3749675" cy="4446587"/>
          </a:xfrm>
        </p:spPr>
      </p:pic>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진주만기습</a:t>
            </a:r>
            <a:endParaRPr lang="ko-KR" altLang="en-US" dirty="0">
              <a:latin typeface="+mn-ea"/>
              <a:ea typeface="+mn-ea"/>
              <a:cs typeface="+mj-cs"/>
            </a:endParaRPr>
          </a:p>
        </p:txBody>
      </p:sp>
      <p:pic>
        <p:nvPicPr>
          <p:cNvPr id="39939" name="내용 개체 틀 4" descr="진주만.jpg"/>
          <p:cNvPicPr>
            <a:picLocks noGrp="1" noChangeAspect="1"/>
          </p:cNvPicPr>
          <p:nvPr>
            <p:ph sz="quarter" idx="1"/>
          </p:nvPr>
        </p:nvPicPr>
        <p:blipFill>
          <a:blip r:embed="rId3"/>
          <a:srcRect/>
          <a:stretch>
            <a:fillRect/>
          </a:stretch>
        </p:blipFill>
        <p:spPr>
          <a:xfrm rot="21150769">
            <a:off x="625475" y="1582738"/>
            <a:ext cx="3749675" cy="4357687"/>
          </a:xfrm>
        </p:spPr>
      </p:pic>
      <p:sp>
        <p:nvSpPr>
          <p:cNvPr id="39940" name="TextBox 6"/>
          <p:cNvSpPr txBox="1">
            <a:spLocks noChangeArrowheads="1"/>
          </p:cNvSpPr>
          <p:nvPr/>
        </p:nvSpPr>
        <p:spPr bwMode="auto">
          <a:xfrm>
            <a:off x="5715000" y="1857375"/>
            <a:ext cx="2857500" cy="4246563"/>
          </a:xfrm>
          <a:prstGeom prst="rect">
            <a:avLst/>
          </a:prstGeom>
          <a:noFill/>
          <a:ln w="9525">
            <a:noFill/>
            <a:miter lim="800000"/>
            <a:headEnd/>
            <a:tailEnd/>
          </a:ln>
        </p:spPr>
        <p:txBody>
          <a:bodyPr>
            <a:spAutoFit/>
          </a:bodyPr>
          <a:lstStyle/>
          <a:p>
            <a:pPr latinLnBrk="1"/>
            <a:r>
              <a:rPr lang="ko-KR" altLang="en-US">
                <a:latin typeface="Perpetua" pitchFamily="18" charset="0"/>
              </a:rPr>
              <a:t>진주만 공격은 </a:t>
            </a:r>
            <a:r>
              <a:rPr lang="en-US" altLang="ko-KR">
                <a:latin typeface="Perpetua" pitchFamily="18" charset="0"/>
              </a:rPr>
              <a:t>1941</a:t>
            </a:r>
            <a:r>
              <a:rPr lang="ko-KR" altLang="en-US">
                <a:latin typeface="Perpetua" pitchFamily="18" charset="0"/>
              </a:rPr>
              <a:t>년 </a:t>
            </a:r>
            <a:r>
              <a:rPr lang="en-US" altLang="ko-KR">
                <a:latin typeface="Perpetua" pitchFamily="18" charset="0"/>
              </a:rPr>
              <a:t>12</a:t>
            </a:r>
            <a:r>
              <a:rPr lang="ko-KR" altLang="en-US">
                <a:latin typeface="Perpetua" pitchFamily="18" charset="0"/>
              </a:rPr>
              <a:t>월 </a:t>
            </a:r>
            <a:r>
              <a:rPr lang="en-US" altLang="ko-KR">
                <a:latin typeface="Perpetua" pitchFamily="18" charset="0"/>
              </a:rPr>
              <a:t>7</a:t>
            </a:r>
            <a:r>
              <a:rPr lang="ko-KR" altLang="en-US">
                <a:latin typeface="Perpetua" pitchFamily="18" charset="0"/>
              </a:rPr>
              <a:t>일 아침</a:t>
            </a:r>
            <a:r>
              <a:rPr lang="en-US" altLang="ko-KR">
                <a:latin typeface="Perpetua" pitchFamily="18" charset="0"/>
              </a:rPr>
              <a:t>, </a:t>
            </a:r>
            <a:r>
              <a:rPr lang="ko-KR" altLang="en-US">
                <a:latin typeface="Perpetua" pitchFamily="18" charset="0"/>
              </a:rPr>
              <a:t>일본 제국 해군 비행기들이 미국 하와이 주의 오아후 섬 진주만에 있는 미국군 기지에 가한 기습 공격이다</a:t>
            </a:r>
            <a:r>
              <a:rPr lang="en-US" altLang="ko-KR">
                <a:latin typeface="Perpetua" pitchFamily="18" charset="0"/>
              </a:rPr>
              <a:t>.</a:t>
            </a:r>
          </a:p>
          <a:p>
            <a:pPr latinLnBrk="1"/>
            <a:r>
              <a:rPr lang="en-US" altLang="ko-KR">
                <a:latin typeface="Perpetua" pitchFamily="18" charset="0"/>
              </a:rPr>
              <a:t>1941</a:t>
            </a:r>
            <a:r>
              <a:rPr lang="ko-KR" altLang="en-US">
                <a:latin typeface="Perpetua" pitchFamily="18" charset="0"/>
              </a:rPr>
              <a:t>년 </a:t>
            </a:r>
            <a:r>
              <a:rPr lang="en-US" altLang="ko-KR">
                <a:latin typeface="Perpetua" pitchFamily="18" charset="0"/>
              </a:rPr>
              <a:t>12</a:t>
            </a:r>
            <a:r>
              <a:rPr lang="ko-KR" altLang="en-US">
                <a:latin typeface="Perpetua" pitchFamily="18" charset="0"/>
              </a:rPr>
              <a:t>월 </a:t>
            </a:r>
            <a:r>
              <a:rPr lang="en-US" altLang="ko-KR">
                <a:latin typeface="Perpetua" pitchFamily="18" charset="0"/>
              </a:rPr>
              <a:t>7</a:t>
            </a:r>
            <a:r>
              <a:rPr lang="ko-KR" altLang="en-US">
                <a:latin typeface="Perpetua" pitchFamily="18" charset="0"/>
              </a:rPr>
              <a:t>일 아침</a:t>
            </a:r>
            <a:r>
              <a:rPr lang="en-US" altLang="ko-KR">
                <a:latin typeface="Perpetua" pitchFamily="18" charset="0"/>
              </a:rPr>
              <a:t>, </a:t>
            </a:r>
            <a:r>
              <a:rPr lang="ko-KR" altLang="en-US">
                <a:latin typeface="Perpetua" pitchFamily="18" charset="0"/>
              </a:rPr>
              <a:t>일본 제국 해군이 진주만에 대한 공격을 가했다</a:t>
            </a:r>
            <a:r>
              <a:rPr lang="en-US" altLang="ko-KR">
                <a:latin typeface="Perpetua" pitchFamily="18" charset="0"/>
              </a:rPr>
              <a:t>. </a:t>
            </a:r>
            <a:r>
              <a:rPr lang="ko-KR" altLang="en-US">
                <a:latin typeface="Perpetua" pitchFamily="18" charset="0"/>
              </a:rPr>
              <a:t>하와이 주 오아후 섬에 위치한 진주만에 대한 기습 공격은 미국 태평양 함대와 이를 지키는 공군과 해병대를 대상으로 감행</a:t>
            </a:r>
          </a:p>
          <a:p>
            <a:pPr latinLnBrk="1"/>
            <a:endParaRPr lang="ko-KR" altLang="en-US">
              <a:latin typeface="Perpetu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내용 개체 틀 5" descr="진주.jpg"/>
          <p:cNvPicPr>
            <a:picLocks noGrp="1" noChangeAspect="1"/>
          </p:cNvPicPr>
          <p:nvPr>
            <p:ph sz="quarter" idx="4294967295"/>
          </p:nvPr>
        </p:nvPicPr>
        <p:blipFill>
          <a:blip r:embed="rId2"/>
          <a:srcRect/>
          <a:stretch>
            <a:fillRect/>
          </a:stretch>
        </p:blipFill>
        <p:spPr>
          <a:xfrm rot="495265">
            <a:off x="1585913" y="1531938"/>
            <a:ext cx="3749675" cy="4446587"/>
          </a:xfrm>
        </p:spPr>
      </p:pic>
      <p:sp>
        <p:nvSpPr>
          <p:cNvPr id="40962"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偷袭珍珠港</a:t>
            </a:r>
          </a:p>
        </p:txBody>
      </p:sp>
      <p:pic>
        <p:nvPicPr>
          <p:cNvPr id="40963" name="내용 개체 틀 4" descr="진주만.jpg"/>
          <p:cNvPicPr>
            <a:picLocks noGrp="1" noChangeAspect="1"/>
          </p:cNvPicPr>
          <p:nvPr>
            <p:ph sz="quarter" idx="4294967295"/>
          </p:nvPr>
        </p:nvPicPr>
        <p:blipFill>
          <a:blip r:embed="rId3"/>
          <a:srcRect/>
          <a:stretch>
            <a:fillRect/>
          </a:stretch>
        </p:blipFill>
        <p:spPr>
          <a:xfrm rot="21150769">
            <a:off x="625475" y="1582738"/>
            <a:ext cx="3749675" cy="4357687"/>
          </a:xfrm>
        </p:spPr>
      </p:pic>
      <p:sp>
        <p:nvSpPr>
          <p:cNvPr id="40964" name="TextBox 6"/>
          <p:cNvSpPr txBox="1">
            <a:spLocks noChangeArrowheads="1"/>
          </p:cNvSpPr>
          <p:nvPr/>
        </p:nvSpPr>
        <p:spPr bwMode="auto">
          <a:xfrm>
            <a:off x="5715000" y="1857375"/>
            <a:ext cx="2857500" cy="3378200"/>
          </a:xfrm>
          <a:prstGeom prst="rect">
            <a:avLst/>
          </a:prstGeom>
          <a:noFill/>
          <a:ln w="9525">
            <a:noFill/>
            <a:miter lim="800000"/>
            <a:headEnd/>
            <a:tailEnd/>
          </a:ln>
        </p:spPr>
        <p:txBody>
          <a:bodyPr>
            <a:spAutoFit/>
          </a:bodyPr>
          <a:lstStyle/>
          <a:p>
            <a:pPr latinLnBrk="1"/>
            <a:r>
              <a:rPr lang="en-US" altLang="zh-CN" sz="2400">
                <a:ea typeface="宋体" charset="-122"/>
              </a:rPr>
              <a:t>1941</a:t>
            </a:r>
            <a:r>
              <a:rPr lang="zh-CN" altLang="en-US" sz="2400">
                <a:ea typeface="宋体" charset="-122"/>
              </a:rPr>
              <a:t>年</a:t>
            </a:r>
            <a:r>
              <a:rPr lang="en-US" altLang="zh-CN" sz="2400">
                <a:ea typeface="宋体" charset="-122"/>
              </a:rPr>
              <a:t>12</a:t>
            </a:r>
            <a:r>
              <a:rPr lang="zh-CN" altLang="en-US" sz="2400">
                <a:ea typeface="宋体" charset="-122"/>
              </a:rPr>
              <a:t>月</a:t>
            </a:r>
            <a:r>
              <a:rPr lang="en-US" altLang="zh-CN" sz="2400">
                <a:ea typeface="宋体" charset="-122"/>
              </a:rPr>
              <a:t>7</a:t>
            </a:r>
            <a:r>
              <a:rPr lang="zh-CN" altLang="en-US" sz="2400">
                <a:ea typeface="宋体" charset="-122"/>
              </a:rPr>
              <a:t>日清晨，日本海军的航空母舰舰载飞机和微型潜艇突然袭击美国海军太平洋舰队在夏威夷基地的珍珠港以及美国陆军和海军在欧胡岛上的飞机场的事件。</a:t>
            </a:r>
            <a:endParaRPr lang="ko-KR" altLang="en-US" sz="2400">
              <a:ea typeface="宋体"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일본의 준비</a:t>
            </a:r>
            <a:endParaRPr lang="ko-KR" altLang="en-US" dirty="0">
              <a:latin typeface="+mn-ea"/>
              <a:ea typeface="+mn-ea"/>
              <a:cs typeface="+mj-cs"/>
            </a:endParaRPr>
          </a:p>
        </p:txBody>
      </p:sp>
      <p:pic>
        <p:nvPicPr>
          <p:cNvPr id="41986" name="내용 개체 틀 4" descr="석유.jpg"/>
          <p:cNvPicPr>
            <a:picLocks noGrp="1" noChangeAspect="1"/>
          </p:cNvPicPr>
          <p:nvPr>
            <p:ph sz="quarter" idx="1"/>
          </p:nvPr>
        </p:nvPicPr>
        <p:blipFill>
          <a:blip r:embed="rId2"/>
          <a:srcRect/>
          <a:stretch>
            <a:fillRect/>
          </a:stretch>
        </p:blipFill>
        <p:spPr>
          <a:xfrm>
            <a:off x="1082675" y="1447800"/>
            <a:ext cx="3413125" cy="4572000"/>
          </a:xfrm>
        </p:spPr>
      </p:pic>
      <p:sp>
        <p:nvSpPr>
          <p:cNvPr id="41987" name="내용 개체 틀 3"/>
          <p:cNvSpPr>
            <a:spLocks noGrp="1"/>
          </p:cNvSpPr>
          <p:nvPr>
            <p:ph sz="quarter" idx="2"/>
          </p:nvPr>
        </p:nvSpPr>
        <p:spPr>
          <a:xfrm>
            <a:off x="4933950" y="1447800"/>
            <a:ext cx="3749675" cy="4572000"/>
          </a:xfrm>
        </p:spPr>
        <p:txBody>
          <a:bodyPr/>
          <a:lstStyle/>
          <a:p>
            <a:pPr eaLnBrk="1" hangingPunct="1"/>
            <a:r>
              <a:rPr lang="ko-KR" altLang="en-US" sz="2000" smtClean="0"/>
              <a:t>도조 히데키 수상은 자신의 각료들에게 이것이 최후통첩이라고 설명했다</a:t>
            </a:r>
            <a:r>
              <a:rPr lang="en-US" altLang="ko-KR" sz="2000" smtClean="0"/>
              <a:t>. </a:t>
            </a:r>
            <a:r>
              <a:rPr lang="ko-KR" altLang="en-US" sz="2000" smtClean="0"/>
              <a:t>특히 석유 봉쇄는 유전이 없어서 대부분의 석유를 미국과 인도에서 수입하던 일본에게 치명적인 위협이었지만 충돌을 확대하여 동남아시아의 자원 획득을 시도하는 것을 선택하고 진주만 공격의 목표는 미국의 태평양에서의 해군력을 무력화하여 전면전이나 동시 다발적인 준비된 공격을 잠시나마 막는 것이었다</a:t>
            </a:r>
            <a:r>
              <a:rPr lang="en-US" altLang="ko-KR" sz="2000" smtClean="0"/>
              <a:t>.</a:t>
            </a:r>
          </a:p>
          <a:p>
            <a:pPr eaLnBrk="1" hangingPunct="1"/>
            <a:endParaRPr lang="ko-KR" altLang="en-US" sz="20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日本的准备</a:t>
            </a:r>
          </a:p>
        </p:txBody>
      </p:sp>
      <p:pic>
        <p:nvPicPr>
          <p:cNvPr id="43010" name="내용 개체 틀 4" descr="석유.jpg"/>
          <p:cNvPicPr>
            <a:picLocks noGrp="1" noChangeAspect="1"/>
          </p:cNvPicPr>
          <p:nvPr>
            <p:ph sz="quarter" idx="4294967295"/>
          </p:nvPr>
        </p:nvPicPr>
        <p:blipFill>
          <a:blip r:embed="rId2"/>
          <a:srcRect/>
          <a:stretch>
            <a:fillRect/>
          </a:stretch>
        </p:blipFill>
        <p:spPr>
          <a:xfrm>
            <a:off x="1082675" y="1447800"/>
            <a:ext cx="3413125" cy="4572000"/>
          </a:xfrm>
        </p:spPr>
      </p:pic>
      <p:sp>
        <p:nvSpPr>
          <p:cNvPr id="43011" name="내용 개체 틀 3"/>
          <p:cNvSpPr>
            <a:spLocks noGrp="1"/>
          </p:cNvSpPr>
          <p:nvPr>
            <p:ph sz="quarter" idx="4294967295"/>
          </p:nvPr>
        </p:nvSpPr>
        <p:spPr>
          <a:xfrm>
            <a:off x="4933950" y="1447800"/>
            <a:ext cx="3749675" cy="4572000"/>
          </a:xfrm>
        </p:spPr>
        <p:txBody>
          <a:bodyPr/>
          <a:lstStyle/>
          <a:p>
            <a:pPr eaLnBrk="1" hangingPunct="1"/>
            <a:r>
              <a:rPr lang="zh-CN" altLang="en-US" sz="3200" smtClean="0">
                <a:ea typeface="맑은 고딕"/>
              </a:rPr>
              <a:t>东条英机下令偷袭珍珠港，因为日本进口石油大部分在美国和印度，封锁的油田对日本来说是致命的威胁。</a:t>
            </a:r>
            <a:endParaRPr lang="ko-KR" altLang="en-US" sz="3200" smtClean="0"/>
          </a:p>
          <a:p>
            <a:pPr eaLnBrk="1" hangingPunct="1"/>
            <a:endParaRPr lang="ko-KR" altLang="en-U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日本的局势</a:t>
            </a:r>
          </a:p>
        </p:txBody>
      </p:sp>
      <p:sp>
        <p:nvSpPr>
          <p:cNvPr id="16386" name="내용 개체 틀 2"/>
          <p:cNvSpPr>
            <a:spLocks noGrp="1"/>
          </p:cNvSpPr>
          <p:nvPr>
            <p:ph sz="quarter" idx="4294967295"/>
          </p:nvPr>
        </p:nvSpPr>
        <p:spPr/>
        <p:txBody>
          <a:bodyPr/>
          <a:lstStyle/>
          <a:p>
            <a:pPr algn="just" eaLnBrk="1" hangingPunct="1"/>
            <a:r>
              <a:rPr lang="zh-CN" altLang="ko-KR" sz="2000" smtClean="0">
                <a:ea typeface="맑은 고딕"/>
              </a:rPr>
              <a:t>维新以后出现了资本主义的面貌，国民陷入了恐慌状态，社会开始萧条。</a:t>
            </a:r>
            <a:endParaRPr lang="ko-KR" altLang="en-US" sz="2000" smtClean="0"/>
          </a:p>
        </p:txBody>
      </p:sp>
      <p:pic>
        <p:nvPicPr>
          <p:cNvPr id="4" name="그림 3" descr="패닉.jpg"/>
          <p:cNvPicPr>
            <a:picLocks noChangeAspect="1"/>
          </p:cNvPicPr>
          <p:nvPr/>
        </p:nvPicPr>
        <p:blipFill>
          <a:blip r:embed="rId2"/>
          <a:srcRect/>
          <a:stretch>
            <a:fillRect/>
          </a:stretch>
        </p:blipFill>
        <p:spPr bwMode="auto">
          <a:xfrm>
            <a:off x="2214563" y="2571750"/>
            <a:ext cx="4648200" cy="3416300"/>
          </a:xfrm>
          <a:prstGeom prst="rect">
            <a:avLst/>
          </a:prstGeom>
          <a:noFill/>
          <a:ln w="9525">
            <a:noFill/>
            <a:miter lim="800000"/>
            <a:headEnd/>
            <a:tailEnd/>
          </a:ln>
        </p:spPr>
      </p:pic>
      <p:pic>
        <p:nvPicPr>
          <p:cNvPr id="5" name="그림 4" descr="달러가치.jpg"/>
          <p:cNvPicPr>
            <a:picLocks noChangeAspect="1"/>
          </p:cNvPicPr>
          <p:nvPr/>
        </p:nvPicPr>
        <p:blipFill>
          <a:blip r:embed="rId3"/>
          <a:srcRect/>
          <a:stretch>
            <a:fillRect/>
          </a:stretch>
        </p:blipFill>
        <p:spPr bwMode="auto">
          <a:xfrm>
            <a:off x="9144000" y="785813"/>
            <a:ext cx="4429125" cy="5207000"/>
          </a:xfrm>
          <a:prstGeom prst="rect">
            <a:avLst/>
          </a:prstGeom>
          <a:noFill/>
          <a:ln w="9525">
            <a:noFill/>
            <a:miter lim="800000"/>
            <a:headEnd/>
            <a:tailEnd/>
          </a:ln>
        </p:spPr>
      </p:pic>
      <p:pic>
        <p:nvPicPr>
          <p:cNvPr id="7" name="그림 6" descr="인플레이션.jpg"/>
          <p:cNvPicPr>
            <a:picLocks noChangeAspect="1"/>
          </p:cNvPicPr>
          <p:nvPr/>
        </p:nvPicPr>
        <p:blipFill>
          <a:blip r:embed="rId4"/>
          <a:srcRect/>
          <a:stretch>
            <a:fillRect/>
          </a:stretch>
        </p:blipFill>
        <p:spPr bwMode="auto">
          <a:xfrm>
            <a:off x="12001500" y="681038"/>
            <a:ext cx="5214938" cy="6176962"/>
          </a:xfrm>
          <a:prstGeom prst="rect">
            <a:avLst/>
          </a:prstGeom>
          <a:noFill/>
          <a:ln w="9525">
            <a:noFill/>
            <a:miter lim="800000"/>
            <a:headEnd/>
            <a:tailEnd/>
          </a:ln>
        </p:spPr>
      </p:pic>
      <p:pic>
        <p:nvPicPr>
          <p:cNvPr id="6" name="그림 5" descr="인플.jpg"/>
          <p:cNvPicPr>
            <a:picLocks noChangeAspect="1"/>
          </p:cNvPicPr>
          <p:nvPr/>
        </p:nvPicPr>
        <p:blipFill>
          <a:blip r:embed="rId5"/>
          <a:srcRect/>
          <a:stretch>
            <a:fillRect/>
          </a:stretch>
        </p:blipFill>
        <p:spPr bwMode="auto">
          <a:xfrm>
            <a:off x="12001500" y="-285750"/>
            <a:ext cx="4071938" cy="6213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16736 -0.02569 L -0.74219 -0.02569 " pathEditMode="relative" rAng="0" ptsTypes="AA">
                                      <p:cBhvr>
                                        <p:cTn id="12" dur="2000" fill="hold"/>
                                        <p:tgtEl>
                                          <p:spTgt spid="5"/>
                                        </p:tgtEl>
                                        <p:attrNameLst>
                                          <p:attrName>ppt_x</p:attrName>
                                          <p:attrName>ppt_y</p:attrName>
                                        </p:attrNameLst>
                                      </p:cBhvr>
                                      <p:rCtr x="-287" y="0"/>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0.13681 -0.00764 L -1.09757 -0.00764 " pathEditMode="relative" rAng="0" ptsTypes="AA">
                                      <p:cBhvr>
                                        <p:cTn id="16" dur="2000" fill="hold"/>
                                        <p:tgtEl>
                                          <p:spTgt spid="7"/>
                                        </p:tgtEl>
                                        <p:attrNameLst>
                                          <p:attrName>ppt_x</p:attrName>
                                          <p:attrName>ppt_y</p:attrName>
                                        </p:attrNameLst>
                                      </p:cBhvr>
                                      <p:rCtr x="-480" y="0"/>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5.55556E-7 -2.59259E-6 L -1.02726 -0.00578 " pathEditMode="relative" rAng="0" ptsTypes="AA">
                                      <p:cBhvr>
                                        <p:cTn id="20" dur="2000" fill="hold"/>
                                        <p:tgtEl>
                                          <p:spTgt spid="6"/>
                                        </p:tgtEl>
                                        <p:attrNameLst>
                                          <p:attrName>ppt_x</p:attrName>
                                          <p:attrName>ppt_y</p:attrName>
                                        </p:attrNameLst>
                                      </p:cBhvr>
                                      <p:rCtr x="-514"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일본의 진주만 공격 직전의 상황</a:t>
            </a:r>
            <a:endParaRPr lang="ko-KR" altLang="en-US" dirty="0">
              <a:latin typeface="+mn-ea"/>
              <a:ea typeface="+mn-ea"/>
              <a:cs typeface="+mj-cs"/>
            </a:endParaRPr>
          </a:p>
        </p:txBody>
      </p:sp>
      <p:pic>
        <p:nvPicPr>
          <p:cNvPr id="44034" name="내용 개체 틀 4" descr="진주폭격.jpg"/>
          <p:cNvPicPr>
            <a:picLocks noGrp="1" noChangeAspect="1"/>
          </p:cNvPicPr>
          <p:nvPr>
            <p:ph sz="quarter" idx="1"/>
          </p:nvPr>
        </p:nvPicPr>
        <p:blipFill>
          <a:blip r:embed="rId2"/>
          <a:srcRect/>
          <a:stretch>
            <a:fillRect/>
          </a:stretch>
        </p:blipFill>
        <p:spPr>
          <a:xfrm>
            <a:off x="714375" y="1500188"/>
            <a:ext cx="4229100" cy="4833937"/>
          </a:xfrm>
        </p:spPr>
      </p:pic>
      <p:sp>
        <p:nvSpPr>
          <p:cNvPr id="44035" name="내용 개체 틀 3"/>
          <p:cNvSpPr>
            <a:spLocks noGrp="1"/>
          </p:cNvSpPr>
          <p:nvPr>
            <p:ph sz="quarter" idx="2"/>
          </p:nvPr>
        </p:nvSpPr>
        <p:spPr>
          <a:xfrm>
            <a:off x="4933950" y="1447800"/>
            <a:ext cx="3749675" cy="4572000"/>
          </a:xfrm>
        </p:spPr>
        <p:txBody>
          <a:bodyPr/>
          <a:lstStyle/>
          <a:p>
            <a:pPr eaLnBrk="1" hangingPunct="1"/>
            <a:endParaRPr lang="en-US" altLang="ko-KR" sz="2400" smtClean="0"/>
          </a:p>
          <a:p>
            <a:pPr eaLnBrk="1" hangingPunct="1"/>
            <a:endParaRPr lang="en-US" altLang="ko-KR" sz="2400" smtClean="0"/>
          </a:p>
          <a:p>
            <a:pPr eaLnBrk="1" hangingPunct="1"/>
            <a:r>
              <a:rPr lang="ko-KR" altLang="en-US" sz="2400" smtClean="0"/>
              <a:t>일본이 진주만을 향해서 공격을 하러 가는 상황이였고 그 사실을 사전에 미리 알고 있던 주일대사는 공격대상이 진주만이 아닌 필리핀이라 믿고 무방비 상태로 있다가 당하게 된다</a:t>
            </a:r>
            <a:r>
              <a:rPr lang="en-US" altLang="ko-KR" sz="2400" smtClean="0"/>
              <a:t>.</a:t>
            </a:r>
            <a:endParaRPr lang="ko-KR" altLang="en-US" sz="24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日本偷袭珍珠港前的情况</a:t>
            </a:r>
          </a:p>
        </p:txBody>
      </p:sp>
      <p:pic>
        <p:nvPicPr>
          <p:cNvPr id="45058" name="내용 개체 틀 4" descr="진주폭격.jpg"/>
          <p:cNvPicPr>
            <a:picLocks noGrp="1" noChangeAspect="1"/>
          </p:cNvPicPr>
          <p:nvPr>
            <p:ph sz="quarter" idx="4294967295"/>
          </p:nvPr>
        </p:nvPicPr>
        <p:blipFill>
          <a:blip r:embed="rId2"/>
          <a:srcRect/>
          <a:stretch>
            <a:fillRect/>
          </a:stretch>
        </p:blipFill>
        <p:spPr>
          <a:xfrm>
            <a:off x="714375" y="1500188"/>
            <a:ext cx="4229100" cy="4833937"/>
          </a:xfrm>
        </p:spPr>
      </p:pic>
      <p:sp>
        <p:nvSpPr>
          <p:cNvPr id="45059" name="내용 개체 틀 3"/>
          <p:cNvSpPr>
            <a:spLocks noGrp="1"/>
          </p:cNvSpPr>
          <p:nvPr>
            <p:ph sz="quarter" idx="4294967295"/>
          </p:nvPr>
        </p:nvSpPr>
        <p:spPr>
          <a:xfrm>
            <a:off x="4933950" y="1447800"/>
            <a:ext cx="3749675" cy="4572000"/>
          </a:xfrm>
        </p:spPr>
        <p:txBody>
          <a:bodyPr/>
          <a:lstStyle/>
          <a:p>
            <a:pPr eaLnBrk="1" hangingPunct="1"/>
            <a:endParaRPr lang="en-US" altLang="ko-KR" sz="2400" smtClean="0"/>
          </a:p>
          <a:p>
            <a:pPr eaLnBrk="1" hangingPunct="1"/>
            <a:endParaRPr lang="en-US" altLang="ko-KR" sz="2400" smtClean="0"/>
          </a:p>
          <a:p>
            <a:pPr eaLnBrk="1" hangingPunct="1"/>
            <a:r>
              <a:rPr lang="zh-CN" altLang="en-US" sz="2800" smtClean="0">
                <a:ea typeface="맑은 고딕"/>
              </a:rPr>
              <a:t>日本想要偷袭珍珠港，在战前已被美军得知，但驻日大使以为攻击的对象是菲律宾而不是珍珠港，因此在毫无准备的情况下遭到袭击。</a:t>
            </a:r>
            <a:endParaRPr lang="ko-KR" altLang="en-US" sz="28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일본의 진주만 공격 이후의 상황</a:t>
            </a:r>
            <a:endParaRPr lang="ko-KR" altLang="en-US" dirty="0">
              <a:latin typeface="+mn-ea"/>
              <a:ea typeface="+mn-ea"/>
              <a:cs typeface="+mj-cs"/>
            </a:endParaRPr>
          </a:p>
        </p:txBody>
      </p:sp>
      <p:sp>
        <p:nvSpPr>
          <p:cNvPr id="46082" name="내용 개체 틀 3"/>
          <p:cNvSpPr>
            <a:spLocks noGrp="1"/>
          </p:cNvSpPr>
          <p:nvPr>
            <p:ph sz="quarter" idx="2"/>
          </p:nvPr>
        </p:nvSpPr>
        <p:spPr>
          <a:xfrm>
            <a:off x="4933950" y="1447800"/>
            <a:ext cx="3749675" cy="4572000"/>
          </a:xfrm>
        </p:spPr>
        <p:txBody>
          <a:bodyPr/>
          <a:lstStyle/>
          <a:p>
            <a:pPr eaLnBrk="1" hangingPunct="1"/>
            <a:r>
              <a:rPr lang="ko-KR" altLang="en-US" sz="2400" smtClean="0"/>
              <a:t>루즈벨트대통령은 </a:t>
            </a:r>
            <a:r>
              <a:rPr lang="en-US" altLang="ko-KR" sz="2400" smtClean="0"/>
              <a:t>12</a:t>
            </a:r>
            <a:r>
              <a:rPr lang="ko-KR" altLang="en-US" sz="2400" smtClean="0"/>
              <a:t>월 </a:t>
            </a:r>
            <a:r>
              <a:rPr lang="en-US" altLang="ko-KR" sz="2400" smtClean="0"/>
              <a:t>7</a:t>
            </a:r>
            <a:r>
              <a:rPr lang="ko-KR" altLang="en-US" sz="2400" smtClean="0"/>
              <a:t>일을 치욕의 날로 선포한 </a:t>
            </a:r>
            <a:r>
              <a:rPr lang="en-US" altLang="ko-KR" sz="2400" smtClean="0"/>
              <a:t>3</a:t>
            </a:r>
            <a:r>
              <a:rPr lang="ko-KR" altLang="en-US" sz="2400" smtClean="0"/>
              <a:t>일 뒤</a:t>
            </a:r>
            <a:r>
              <a:rPr lang="en-US" altLang="ko-KR" sz="2400" smtClean="0"/>
              <a:t>, </a:t>
            </a:r>
            <a:r>
              <a:rPr lang="ko-KR" altLang="en-US" sz="2400" smtClean="0"/>
              <a:t>미국의회는 전쟁을 선포</a:t>
            </a:r>
            <a:endParaRPr lang="en-US" altLang="ko-KR" sz="2400" smtClean="0"/>
          </a:p>
          <a:p>
            <a:pPr eaLnBrk="1" hangingPunct="1"/>
            <a:r>
              <a:rPr lang="ko-KR" altLang="en-US" sz="2400" smtClean="0"/>
              <a:t>한인들은 미</a:t>
            </a:r>
            <a:r>
              <a:rPr lang="en-US" altLang="ko-KR" sz="2400" smtClean="0"/>
              <a:t> </a:t>
            </a:r>
            <a:r>
              <a:rPr lang="ko-KR" altLang="en-US" sz="2400" smtClean="0"/>
              <a:t>정부에 한인으로 구성된 미 육군부대를 훈련시켜줄 것을 요청</a:t>
            </a:r>
            <a:endParaRPr lang="en-US" altLang="ko-KR" sz="2400" smtClean="0"/>
          </a:p>
        </p:txBody>
      </p:sp>
      <p:pic>
        <p:nvPicPr>
          <p:cNvPr id="46083" name="내용 개체 틀 6" descr="루스벨트(석유거래).jpg"/>
          <p:cNvPicPr>
            <a:picLocks noGrp="1" noChangeAspect="1"/>
          </p:cNvPicPr>
          <p:nvPr>
            <p:ph sz="quarter" idx="1"/>
          </p:nvPr>
        </p:nvPicPr>
        <p:blipFill>
          <a:blip r:embed="rId2"/>
          <a:srcRect/>
          <a:stretch>
            <a:fillRect/>
          </a:stretch>
        </p:blipFill>
        <p:spPr>
          <a:xfrm>
            <a:off x="250825" y="1341438"/>
            <a:ext cx="4681538" cy="428625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日本偷袭珍珠港后的情况</a:t>
            </a:r>
          </a:p>
        </p:txBody>
      </p:sp>
      <p:sp>
        <p:nvSpPr>
          <p:cNvPr id="47106" name="내용 개체 틀 3"/>
          <p:cNvSpPr>
            <a:spLocks noGrp="1"/>
          </p:cNvSpPr>
          <p:nvPr>
            <p:ph sz="quarter" idx="4294967295"/>
          </p:nvPr>
        </p:nvSpPr>
        <p:spPr>
          <a:xfrm>
            <a:off x="4933950" y="1447800"/>
            <a:ext cx="3749675" cy="4572000"/>
          </a:xfrm>
        </p:spPr>
        <p:txBody>
          <a:bodyPr/>
          <a:lstStyle/>
          <a:p>
            <a:pPr eaLnBrk="1" hangingPunct="1"/>
            <a:r>
              <a:rPr lang="zh-CN" altLang="en-US" sz="2400" smtClean="0">
                <a:ea typeface="맑은 고딕"/>
              </a:rPr>
              <a:t>罗斯福总统在美国议会上将</a:t>
            </a:r>
            <a:r>
              <a:rPr lang="en-US" altLang="zh-CN" sz="2400" smtClean="0">
                <a:ea typeface="맑은 고딕"/>
              </a:rPr>
              <a:t>12</a:t>
            </a:r>
            <a:r>
              <a:rPr lang="zh-CN" altLang="en-US" sz="2400" smtClean="0">
                <a:ea typeface="맑은 고딕"/>
              </a:rPr>
              <a:t>月</a:t>
            </a:r>
            <a:r>
              <a:rPr lang="en-US" altLang="zh-CN" sz="2400" smtClean="0">
                <a:ea typeface="맑은 고딕"/>
              </a:rPr>
              <a:t>7</a:t>
            </a:r>
            <a:r>
              <a:rPr lang="zh-CN" altLang="en-US" sz="2400" smtClean="0">
                <a:ea typeface="맑은 고딕"/>
              </a:rPr>
              <a:t>日定为“耻辱”的日子，</a:t>
            </a:r>
            <a:r>
              <a:rPr lang="en-US" altLang="zh-CN" sz="2400" smtClean="0">
                <a:ea typeface="맑은 고딕"/>
              </a:rPr>
              <a:t>3</a:t>
            </a:r>
            <a:r>
              <a:rPr lang="zh-CN" altLang="en-US" sz="2400" smtClean="0">
                <a:ea typeface="맑은 고딕"/>
              </a:rPr>
              <a:t>天后宣布了美国议会的宣战</a:t>
            </a:r>
          </a:p>
          <a:p>
            <a:pPr eaLnBrk="1" hangingPunct="1"/>
            <a:r>
              <a:rPr lang="zh-CN" altLang="en-US" sz="2400" smtClean="0">
                <a:ea typeface="맑은 고딕"/>
              </a:rPr>
              <a:t>韩国人在美国政府接受美国陆军部队的训练</a:t>
            </a:r>
          </a:p>
        </p:txBody>
      </p:sp>
      <p:pic>
        <p:nvPicPr>
          <p:cNvPr id="47107" name="내용 개체 틀 6" descr="루스벨트(석유거래).jpg"/>
          <p:cNvPicPr>
            <a:picLocks noGrp="1" noChangeAspect="1"/>
          </p:cNvPicPr>
          <p:nvPr>
            <p:ph sz="quarter" idx="4294967295"/>
          </p:nvPr>
        </p:nvPicPr>
        <p:blipFill>
          <a:blip r:embed="rId2"/>
          <a:srcRect/>
          <a:stretch>
            <a:fillRect/>
          </a:stretch>
        </p:blipFill>
        <p:spPr>
          <a:xfrm>
            <a:off x="179388" y="1484313"/>
            <a:ext cx="4862512" cy="4164012"/>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태평양전쟁</a:t>
            </a:r>
            <a:endParaRPr lang="ko-KR" altLang="en-US" dirty="0">
              <a:latin typeface="+mn-ea"/>
              <a:ea typeface="+mn-ea"/>
              <a:cs typeface="+mj-cs"/>
            </a:endParaRPr>
          </a:p>
        </p:txBody>
      </p:sp>
      <p:sp>
        <p:nvSpPr>
          <p:cNvPr id="48130" name="텍스트 개체 틀 2"/>
          <p:cNvSpPr>
            <a:spLocks noGrp="1"/>
          </p:cNvSpPr>
          <p:nvPr>
            <p:ph type="body" idx="2"/>
          </p:nvPr>
        </p:nvSpPr>
        <p:spPr>
          <a:xfrm>
            <a:off x="5786438" y="1785938"/>
            <a:ext cx="3214687" cy="4500562"/>
          </a:xfrm>
        </p:spPr>
        <p:txBody>
          <a:bodyPr/>
          <a:lstStyle/>
          <a:p>
            <a:pPr eaLnBrk="1" hangingPunct="1"/>
            <a:r>
              <a:rPr lang="ko-KR" altLang="en-US" smtClean="0"/>
              <a:t>미국과 영국은 태평양 지역에서도 공동전선을 폈다</a:t>
            </a:r>
            <a:r>
              <a:rPr lang="en-US" altLang="ko-KR" smtClean="0"/>
              <a:t>. </a:t>
            </a:r>
          </a:p>
          <a:p>
            <a:pPr eaLnBrk="1" hangingPunct="1"/>
            <a:r>
              <a:rPr lang="en-US" altLang="ko-KR" smtClean="0"/>
              <a:t>3</a:t>
            </a:r>
            <a:r>
              <a:rPr lang="ko-KR" altLang="en-US" smtClean="0"/>
              <a:t>년 </a:t>
            </a:r>
            <a:r>
              <a:rPr lang="en-US" altLang="ko-KR" smtClean="0"/>
              <a:t>8</a:t>
            </a:r>
            <a:r>
              <a:rPr lang="ko-KR" altLang="en-US" smtClean="0"/>
              <a:t>개월을 끈 이 전쟁의 초반에는 일본이 기선을 잡았으나 갈수록 국력의 격차가 드러나면서 대세가 기울어갔다</a:t>
            </a:r>
            <a:r>
              <a:rPr lang="en-US" altLang="ko-KR" smtClean="0"/>
              <a:t>. </a:t>
            </a:r>
            <a:endParaRPr lang="ko-KR" altLang="en-US" smtClean="0"/>
          </a:p>
          <a:p>
            <a:pPr eaLnBrk="1" hangingPunct="1"/>
            <a:r>
              <a:rPr lang="ko-KR" altLang="en-US" smtClean="0"/>
              <a:t>전쟁이 막바지에 이르자 일본은 부족한 자원과 군사력을 몸으로 치러냈다</a:t>
            </a:r>
            <a:r>
              <a:rPr lang="en-US" altLang="ko-KR" smtClean="0"/>
              <a:t>. </a:t>
            </a:r>
            <a:r>
              <a:rPr lang="ko-KR" altLang="en-US" smtClean="0"/>
              <a:t>전쟁 초기 </a:t>
            </a:r>
            <a:r>
              <a:rPr lang="en-US" altLang="ko-KR" smtClean="0"/>
              <a:t>240</a:t>
            </a:r>
            <a:r>
              <a:rPr lang="ko-KR" altLang="en-US" smtClean="0"/>
              <a:t>만 명이었던 병력이 말기에는 학생까지 동원하여 </a:t>
            </a:r>
            <a:r>
              <a:rPr lang="en-US" altLang="ko-KR" smtClean="0"/>
              <a:t>700</a:t>
            </a:r>
            <a:r>
              <a:rPr lang="ko-KR" altLang="en-US" smtClean="0"/>
              <a:t>만 명에 이르렀고 어린 소녀까지 포함된 여자정신대를 편제했다</a:t>
            </a:r>
            <a:r>
              <a:rPr lang="en-US" altLang="ko-KR" smtClean="0"/>
              <a:t>. </a:t>
            </a:r>
          </a:p>
          <a:p>
            <a:pPr eaLnBrk="1" hangingPunct="1"/>
            <a:endParaRPr lang="en-US" altLang="ko-KR" smtClean="0"/>
          </a:p>
        </p:txBody>
      </p:sp>
      <p:pic>
        <p:nvPicPr>
          <p:cNvPr id="48131" name="내용 개체 틀 4" descr="태평양전쟁.jpg"/>
          <p:cNvPicPr>
            <a:picLocks noGrp="1" noChangeAspect="1"/>
          </p:cNvPicPr>
          <p:nvPr>
            <p:ph sz="quarter" idx="1"/>
          </p:nvPr>
        </p:nvPicPr>
        <p:blipFill>
          <a:blip r:embed="rId2"/>
          <a:srcRect/>
          <a:stretch>
            <a:fillRect/>
          </a:stretch>
        </p:blipFill>
        <p:spPr>
          <a:xfrm>
            <a:off x="642938" y="1785938"/>
            <a:ext cx="4662487" cy="44958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제목 1"/>
          <p:cNvSpPr>
            <a:spLocks noGrp="1"/>
          </p:cNvSpPr>
          <p:nvPr>
            <p:ph type="title" idx="4294967295"/>
          </p:nvPr>
        </p:nvSpPr>
        <p:spPr>
          <a:xfrm>
            <a:off x="914400" y="273050"/>
            <a:ext cx="7772400" cy="1143000"/>
          </a:xfrm>
        </p:spPr>
        <p:txBody>
          <a:bodyPr/>
          <a:lstStyle/>
          <a:p>
            <a:pPr algn="ctr" eaLnBrk="1" hangingPunct="1"/>
            <a:r>
              <a:rPr lang="zh-CN" altLang="en-US" smtClean="0">
                <a:latin typeface="맑은 고딕"/>
                <a:ea typeface="맑은 고딕"/>
                <a:cs typeface="맑은 고딕"/>
              </a:rPr>
              <a:t>太平洋战争</a:t>
            </a:r>
          </a:p>
        </p:txBody>
      </p:sp>
      <p:sp>
        <p:nvSpPr>
          <p:cNvPr id="49154" name="텍스트 개체 틀 2"/>
          <p:cNvSpPr>
            <a:spLocks noGrp="1"/>
          </p:cNvSpPr>
          <p:nvPr>
            <p:ph type="body" idx="4294967295"/>
          </p:nvPr>
        </p:nvSpPr>
        <p:spPr>
          <a:xfrm>
            <a:off x="5786438" y="1785938"/>
            <a:ext cx="3214687" cy="4500562"/>
          </a:xfrm>
        </p:spPr>
        <p:txBody>
          <a:bodyPr/>
          <a:lstStyle/>
          <a:p>
            <a:pPr marL="0" indent="0" eaLnBrk="1" hangingPunct="1"/>
            <a:r>
              <a:rPr lang="zh-CN" altLang="ko-KR" sz="1800" smtClean="0">
                <a:ea typeface="맑은 고딕"/>
              </a:rPr>
              <a:t>美国和英国在太平洋地区统一了战线。</a:t>
            </a:r>
          </a:p>
          <a:p>
            <a:pPr marL="0" indent="0" eaLnBrk="1" hangingPunct="1">
              <a:buFont typeface="Wingdings 2" pitchFamily="18" charset="2"/>
              <a:buNone/>
            </a:pPr>
            <a:r>
              <a:rPr lang="zh-CN" altLang="ko-KR" sz="1800" smtClean="0">
                <a:ea typeface="맑은 고딕"/>
              </a:rPr>
              <a:t>历时三年零八个月，日本在战争初期抓住了先机，但各国国力的差距逐渐显露，局势发生了转变。在战争后期，日本的资源和兵力的不足让他们难以为继。</a:t>
            </a:r>
          </a:p>
          <a:p>
            <a:pPr marL="0" indent="0" eaLnBrk="1" hangingPunct="1">
              <a:buFont typeface="Wingdings 2" pitchFamily="18" charset="2"/>
              <a:buNone/>
            </a:pPr>
            <a:r>
              <a:rPr lang="zh-CN" altLang="ko-KR" sz="1800" smtClean="0">
                <a:ea typeface="맑은 고딕"/>
              </a:rPr>
              <a:t>战争初期，日本的兵力为</a:t>
            </a:r>
            <a:r>
              <a:rPr lang="en-US" altLang="zh-CN" sz="1800" smtClean="0">
                <a:ea typeface="맑은 고딕"/>
              </a:rPr>
              <a:t>240</a:t>
            </a:r>
            <a:r>
              <a:rPr lang="zh-CN" altLang="en-US" sz="1800" smtClean="0">
                <a:ea typeface="맑은 고딕"/>
              </a:rPr>
              <a:t>万，到了后期动员了所有的学生，甚至编制了女子部队，人数达到了</a:t>
            </a:r>
            <a:r>
              <a:rPr lang="en-US" altLang="zh-CN" sz="1800" smtClean="0">
                <a:ea typeface="맑은 고딕"/>
              </a:rPr>
              <a:t>700</a:t>
            </a:r>
            <a:r>
              <a:rPr lang="zh-CN" altLang="en-US" sz="1800" smtClean="0">
                <a:ea typeface="맑은 고딕"/>
              </a:rPr>
              <a:t>万。</a:t>
            </a:r>
            <a:endParaRPr lang="en-US" altLang="ko-KR" sz="1800" smtClean="0"/>
          </a:p>
          <a:p>
            <a:pPr marL="0" indent="0" eaLnBrk="1" hangingPunct="1">
              <a:buFont typeface="Wingdings 2" pitchFamily="18" charset="2"/>
              <a:buNone/>
            </a:pPr>
            <a:endParaRPr lang="en-US" altLang="ko-KR" sz="1800" smtClean="0"/>
          </a:p>
        </p:txBody>
      </p:sp>
      <p:pic>
        <p:nvPicPr>
          <p:cNvPr id="49155" name="내용 개체 틀 4" descr="태평양전쟁.jpg"/>
          <p:cNvPicPr>
            <a:picLocks noGrp="1" noChangeAspect="1"/>
          </p:cNvPicPr>
          <p:nvPr>
            <p:ph sz="quarter" idx="4294967295"/>
          </p:nvPr>
        </p:nvPicPr>
        <p:blipFill>
          <a:blip r:embed="rId2"/>
          <a:srcRect/>
          <a:stretch>
            <a:fillRect/>
          </a:stretch>
        </p:blipFill>
        <p:spPr>
          <a:xfrm>
            <a:off x="642938" y="1785938"/>
            <a:ext cx="4662487" cy="44958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태평양전쟁</a:t>
            </a:r>
            <a:endParaRPr lang="ko-KR" altLang="en-US" dirty="0">
              <a:latin typeface="+mn-ea"/>
              <a:ea typeface="+mn-ea"/>
              <a:cs typeface="+mj-cs"/>
            </a:endParaRPr>
          </a:p>
        </p:txBody>
      </p:sp>
      <p:sp>
        <p:nvSpPr>
          <p:cNvPr id="50178" name="텍스트 개체 틀 2"/>
          <p:cNvSpPr>
            <a:spLocks noGrp="1"/>
          </p:cNvSpPr>
          <p:nvPr>
            <p:ph type="body" idx="2"/>
          </p:nvPr>
        </p:nvSpPr>
        <p:spPr>
          <a:xfrm>
            <a:off x="4572000" y="1714500"/>
            <a:ext cx="3357563" cy="4500563"/>
          </a:xfrm>
        </p:spPr>
        <p:txBody>
          <a:bodyPr/>
          <a:lstStyle/>
          <a:p>
            <a:pPr eaLnBrk="1" hangingPunct="1"/>
            <a:r>
              <a:rPr lang="en-US" altLang="ko-KR" sz="2000" smtClean="0"/>
              <a:t>8</a:t>
            </a:r>
            <a:r>
              <a:rPr lang="ko-KR" altLang="en-US" sz="2000" smtClean="0"/>
              <a:t>월초 미국은 히로시마</a:t>
            </a:r>
            <a:r>
              <a:rPr lang="en-US" altLang="ko-KR" sz="2000" smtClean="0"/>
              <a:t>[</a:t>
            </a:r>
            <a:r>
              <a:rPr lang="ko-KR" altLang="en-US" sz="2000" smtClean="0"/>
              <a:t>廣島</a:t>
            </a:r>
            <a:r>
              <a:rPr lang="en-US" altLang="ko-KR" sz="2000" smtClean="0"/>
              <a:t>]</a:t>
            </a:r>
            <a:r>
              <a:rPr lang="ko-KR" altLang="en-US" sz="2000" smtClean="0"/>
              <a:t>와 나가사키</a:t>
            </a:r>
            <a:r>
              <a:rPr lang="en-US" altLang="ko-KR" sz="2000" smtClean="0"/>
              <a:t>[</a:t>
            </a:r>
            <a:r>
              <a:rPr lang="ko-KR" altLang="en-US" sz="2000" smtClean="0"/>
              <a:t>長崎</a:t>
            </a:r>
            <a:r>
              <a:rPr lang="en-US" altLang="ko-KR" sz="2000" smtClean="0"/>
              <a:t>]</a:t>
            </a:r>
            <a:r>
              <a:rPr lang="ko-KR" altLang="en-US" sz="2000" smtClean="0"/>
              <a:t>에 각각 </a:t>
            </a:r>
            <a:r>
              <a:rPr lang="en-US" altLang="ko-KR" sz="2000" smtClean="0"/>
              <a:t>1</a:t>
            </a:r>
            <a:r>
              <a:rPr lang="ko-KR" altLang="en-US" sz="2000" smtClean="0"/>
              <a:t>발씩의 핵공격을 가해 수십만 명이 신형폭탄에 숨졌다</a:t>
            </a:r>
          </a:p>
          <a:p>
            <a:pPr eaLnBrk="1" hangingPunct="1"/>
            <a:endParaRPr lang="en-US" altLang="ko-KR" smtClean="0"/>
          </a:p>
        </p:txBody>
      </p:sp>
      <p:pic>
        <p:nvPicPr>
          <p:cNvPr id="50179" name="내용 개체 틀 5" descr="히로시마원폭.jpg"/>
          <p:cNvPicPr>
            <a:picLocks noGrp="1" noChangeAspect="1"/>
          </p:cNvPicPr>
          <p:nvPr>
            <p:ph sz="quarter" idx="1"/>
          </p:nvPr>
        </p:nvPicPr>
        <p:blipFill>
          <a:blip r:embed="rId2"/>
          <a:srcRect/>
          <a:stretch>
            <a:fillRect/>
          </a:stretch>
        </p:blipFill>
        <p:spPr>
          <a:xfrm>
            <a:off x="285750" y="1857375"/>
            <a:ext cx="3843338" cy="4495800"/>
          </a:xfrm>
        </p:spPr>
      </p:pic>
      <p:pic>
        <p:nvPicPr>
          <p:cNvPr id="50180" name="그림 7" descr="히로원폭.jpg"/>
          <p:cNvPicPr>
            <a:picLocks noChangeAspect="1"/>
          </p:cNvPicPr>
          <p:nvPr/>
        </p:nvPicPr>
        <p:blipFill>
          <a:blip r:embed="rId3"/>
          <a:srcRect/>
          <a:stretch>
            <a:fillRect/>
          </a:stretch>
        </p:blipFill>
        <p:spPr bwMode="auto">
          <a:xfrm>
            <a:off x="4357688" y="3286125"/>
            <a:ext cx="4616450" cy="307181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제목 1"/>
          <p:cNvSpPr>
            <a:spLocks noGrp="1"/>
          </p:cNvSpPr>
          <p:nvPr>
            <p:ph type="title" idx="4294967295"/>
          </p:nvPr>
        </p:nvSpPr>
        <p:spPr>
          <a:xfrm>
            <a:off x="914400" y="273050"/>
            <a:ext cx="7772400" cy="1143000"/>
          </a:xfrm>
        </p:spPr>
        <p:txBody>
          <a:bodyPr/>
          <a:lstStyle/>
          <a:p>
            <a:pPr algn="ctr" eaLnBrk="1" hangingPunct="1"/>
            <a:r>
              <a:rPr lang="zh-CN" altLang="en-US" smtClean="0">
                <a:latin typeface="맑은 고딕"/>
                <a:ea typeface="맑은 고딕"/>
                <a:cs typeface="맑은 고딕"/>
              </a:rPr>
              <a:t>太平洋战争</a:t>
            </a:r>
          </a:p>
        </p:txBody>
      </p:sp>
      <p:sp>
        <p:nvSpPr>
          <p:cNvPr id="51202" name="텍스트 개체 틀 2"/>
          <p:cNvSpPr>
            <a:spLocks noGrp="1"/>
          </p:cNvSpPr>
          <p:nvPr>
            <p:ph type="body" idx="4294967295"/>
          </p:nvPr>
        </p:nvSpPr>
        <p:spPr>
          <a:xfrm>
            <a:off x="4572000" y="1714500"/>
            <a:ext cx="3357563" cy="4500563"/>
          </a:xfrm>
        </p:spPr>
        <p:txBody>
          <a:bodyPr/>
          <a:lstStyle/>
          <a:p>
            <a:pPr marL="0" indent="0" eaLnBrk="1" hangingPunct="1">
              <a:buFont typeface="Wingdings 2" pitchFamily="18" charset="2"/>
              <a:buNone/>
            </a:pPr>
            <a:r>
              <a:rPr lang="en-US" altLang="zh-CN" sz="2000" smtClean="0">
                <a:ea typeface="맑은 고딕"/>
              </a:rPr>
              <a:t>8</a:t>
            </a:r>
            <a:r>
              <a:rPr lang="zh-CN" altLang="en-US" sz="2000" smtClean="0">
                <a:ea typeface="맑은 고딕"/>
              </a:rPr>
              <a:t>月初，美国在广岛和长崎各投一枚原子弹，导致了数十万人的死亡</a:t>
            </a:r>
            <a:endParaRPr lang="ko-KR" altLang="en-US" sz="2000" smtClean="0"/>
          </a:p>
          <a:p>
            <a:pPr marL="0" indent="0" eaLnBrk="1" hangingPunct="1">
              <a:buFont typeface="Wingdings 2" pitchFamily="18" charset="2"/>
              <a:buNone/>
            </a:pPr>
            <a:endParaRPr lang="en-US" altLang="ko-KR" sz="1800" smtClean="0"/>
          </a:p>
        </p:txBody>
      </p:sp>
      <p:pic>
        <p:nvPicPr>
          <p:cNvPr id="51203" name="내용 개체 틀 5" descr="히로시마원폭.jpg"/>
          <p:cNvPicPr>
            <a:picLocks noGrp="1" noChangeAspect="1"/>
          </p:cNvPicPr>
          <p:nvPr>
            <p:ph sz="quarter" idx="4294967295"/>
          </p:nvPr>
        </p:nvPicPr>
        <p:blipFill>
          <a:blip r:embed="rId2"/>
          <a:srcRect/>
          <a:stretch>
            <a:fillRect/>
          </a:stretch>
        </p:blipFill>
        <p:spPr>
          <a:xfrm>
            <a:off x="285750" y="1857375"/>
            <a:ext cx="3843338" cy="4495800"/>
          </a:xfrm>
        </p:spPr>
      </p:pic>
      <p:pic>
        <p:nvPicPr>
          <p:cNvPr id="51204" name="그림 7" descr="히로원폭.jpg"/>
          <p:cNvPicPr>
            <a:picLocks noChangeAspect="1"/>
          </p:cNvPicPr>
          <p:nvPr/>
        </p:nvPicPr>
        <p:blipFill>
          <a:blip r:embed="rId3"/>
          <a:srcRect/>
          <a:stretch>
            <a:fillRect/>
          </a:stretch>
        </p:blipFill>
        <p:spPr bwMode="auto">
          <a:xfrm>
            <a:off x="4357688" y="3286125"/>
            <a:ext cx="4616450" cy="307181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태평양전쟁</a:t>
            </a:r>
            <a:endParaRPr lang="ko-KR" altLang="en-US" dirty="0">
              <a:latin typeface="+mn-ea"/>
              <a:ea typeface="+mn-ea"/>
              <a:cs typeface="+mj-cs"/>
            </a:endParaRPr>
          </a:p>
        </p:txBody>
      </p:sp>
      <p:sp>
        <p:nvSpPr>
          <p:cNvPr id="52226" name="텍스트 개체 틀 2"/>
          <p:cNvSpPr>
            <a:spLocks noGrp="1"/>
          </p:cNvSpPr>
          <p:nvPr>
            <p:ph type="body" idx="2"/>
          </p:nvPr>
        </p:nvSpPr>
        <p:spPr>
          <a:xfrm>
            <a:off x="4572000" y="1714500"/>
            <a:ext cx="3357563" cy="4500563"/>
          </a:xfrm>
        </p:spPr>
        <p:txBody>
          <a:bodyPr/>
          <a:lstStyle/>
          <a:p>
            <a:pPr eaLnBrk="1" hangingPunct="1"/>
            <a:r>
              <a:rPr lang="en-US" altLang="ko-KR" sz="2000" smtClean="0"/>
              <a:t>1945</a:t>
            </a:r>
            <a:r>
              <a:rPr lang="ko-KR" altLang="en-US" sz="2000" smtClean="0"/>
              <a:t>년 </a:t>
            </a:r>
            <a:r>
              <a:rPr lang="en-US" altLang="ko-KR" sz="2000" smtClean="0"/>
              <a:t>9</a:t>
            </a:r>
            <a:r>
              <a:rPr lang="ko-KR" altLang="en-US" sz="2000" smtClean="0"/>
              <a:t>월 </a:t>
            </a:r>
            <a:r>
              <a:rPr lang="en-US" altLang="ko-KR" sz="2000" smtClean="0"/>
              <a:t>2</a:t>
            </a:r>
            <a:r>
              <a:rPr lang="ko-KR" altLang="en-US" sz="2000" smtClean="0"/>
              <a:t>일 항복문서 조인</a:t>
            </a:r>
            <a:endParaRPr lang="en-US" altLang="ko-KR" sz="2000" smtClean="0"/>
          </a:p>
          <a:p>
            <a:pPr eaLnBrk="1" hangingPunct="1"/>
            <a:endParaRPr lang="en-US" altLang="ko-KR" sz="2000" smtClean="0"/>
          </a:p>
          <a:p>
            <a:pPr eaLnBrk="1" hangingPunct="1"/>
            <a:r>
              <a:rPr lang="en-US" altLang="ko-KR" sz="2000" smtClean="0"/>
              <a:t>6</a:t>
            </a:r>
            <a:r>
              <a:rPr lang="ko-KR" altLang="en-US" sz="2000" smtClean="0"/>
              <a:t>년간 일본은 연합국총사령부</a:t>
            </a:r>
            <a:r>
              <a:rPr lang="en-US" altLang="ko-KR" sz="2000" smtClean="0"/>
              <a:t>(GHQ)</a:t>
            </a:r>
            <a:r>
              <a:rPr lang="ko-KR" altLang="en-US" sz="2000" smtClean="0"/>
              <a:t>에 의한 간접통치</a:t>
            </a:r>
            <a:endParaRPr lang="en-US" altLang="ko-KR" sz="2000" smtClean="0"/>
          </a:p>
          <a:p>
            <a:pPr eaLnBrk="1" hangingPunct="1"/>
            <a:endParaRPr lang="en-US" altLang="ko-KR" sz="2000" smtClean="0"/>
          </a:p>
          <a:p>
            <a:pPr eaLnBrk="1" hangingPunct="1"/>
            <a:endParaRPr lang="en-US" altLang="ko-KR" smtClean="0"/>
          </a:p>
        </p:txBody>
      </p:sp>
      <p:pic>
        <p:nvPicPr>
          <p:cNvPr id="52227" name="내용 개체 틀 8" descr="맥짱천왕짱.jpg"/>
          <p:cNvPicPr>
            <a:picLocks noGrp="1" noChangeAspect="1"/>
          </p:cNvPicPr>
          <p:nvPr>
            <p:ph sz="quarter" idx="1"/>
          </p:nvPr>
        </p:nvPicPr>
        <p:blipFill>
          <a:blip r:embed="rId2"/>
          <a:srcRect/>
          <a:stretch>
            <a:fillRect/>
          </a:stretch>
        </p:blipFill>
        <p:spPr>
          <a:xfrm>
            <a:off x="785813" y="1428750"/>
            <a:ext cx="3359150" cy="4495800"/>
          </a:xfrm>
        </p:spPr>
      </p:pic>
      <p:sp>
        <p:nvSpPr>
          <p:cNvPr id="52228" name="TextBox 9"/>
          <p:cNvSpPr txBox="1">
            <a:spLocks noChangeArrowheads="1"/>
          </p:cNvSpPr>
          <p:nvPr/>
        </p:nvSpPr>
        <p:spPr bwMode="auto">
          <a:xfrm>
            <a:off x="571500" y="6072188"/>
            <a:ext cx="3800475" cy="369887"/>
          </a:xfrm>
          <a:prstGeom prst="rect">
            <a:avLst/>
          </a:prstGeom>
          <a:noFill/>
          <a:ln w="9525">
            <a:noFill/>
            <a:miter lim="800000"/>
            <a:headEnd/>
            <a:tailEnd/>
          </a:ln>
        </p:spPr>
        <p:txBody>
          <a:bodyPr wrap="none">
            <a:spAutoFit/>
          </a:bodyPr>
          <a:lstStyle/>
          <a:p>
            <a:pPr latinLnBrk="1"/>
            <a:r>
              <a:rPr lang="ko-KR" altLang="en-US" b="1">
                <a:solidFill>
                  <a:srgbClr val="0070C0"/>
                </a:solidFill>
                <a:latin typeface="Perpetua" pitchFamily="18" charset="0"/>
              </a:rPr>
              <a:t>맥아더장군와 일본의 천왕 히로히토</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제목 1"/>
          <p:cNvSpPr>
            <a:spLocks noGrp="1"/>
          </p:cNvSpPr>
          <p:nvPr>
            <p:ph type="title" idx="4294967295"/>
          </p:nvPr>
        </p:nvSpPr>
        <p:spPr>
          <a:xfrm>
            <a:off x="914400" y="273050"/>
            <a:ext cx="7772400" cy="1143000"/>
          </a:xfrm>
        </p:spPr>
        <p:txBody>
          <a:bodyPr/>
          <a:lstStyle/>
          <a:p>
            <a:pPr algn="ctr" eaLnBrk="1" hangingPunct="1"/>
            <a:r>
              <a:rPr lang="zh-CN" altLang="en-US" smtClean="0">
                <a:latin typeface="맑은 고딕"/>
                <a:ea typeface="맑은 고딕"/>
                <a:cs typeface="맑은 고딕"/>
              </a:rPr>
              <a:t>太平洋战争</a:t>
            </a:r>
          </a:p>
        </p:txBody>
      </p:sp>
      <p:sp>
        <p:nvSpPr>
          <p:cNvPr id="53250" name="텍스트 개체 틀 2"/>
          <p:cNvSpPr>
            <a:spLocks noGrp="1"/>
          </p:cNvSpPr>
          <p:nvPr>
            <p:ph type="body" idx="4294967295"/>
          </p:nvPr>
        </p:nvSpPr>
        <p:spPr>
          <a:xfrm>
            <a:off x="4572000" y="1714500"/>
            <a:ext cx="3357563" cy="4500563"/>
          </a:xfrm>
        </p:spPr>
        <p:txBody>
          <a:bodyPr/>
          <a:lstStyle/>
          <a:p>
            <a:pPr marL="0" indent="0" eaLnBrk="1" hangingPunct="1"/>
            <a:r>
              <a:rPr lang="en-US" altLang="zh-CN" smtClean="0">
                <a:ea typeface="맑은 고딕"/>
              </a:rPr>
              <a:t>1945</a:t>
            </a:r>
            <a:r>
              <a:rPr lang="zh-CN" altLang="en-US" smtClean="0">
                <a:ea typeface="맑은 고딕"/>
              </a:rPr>
              <a:t>年</a:t>
            </a:r>
            <a:r>
              <a:rPr lang="en-US" altLang="zh-CN" smtClean="0">
                <a:ea typeface="맑은 고딕"/>
              </a:rPr>
              <a:t>9</a:t>
            </a:r>
            <a:r>
              <a:rPr lang="zh-CN" altLang="en-US" smtClean="0">
                <a:ea typeface="맑은 고딕"/>
              </a:rPr>
              <a:t>月</a:t>
            </a:r>
            <a:r>
              <a:rPr lang="en-US" altLang="zh-CN" smtClean="0">
                <a:ea typeface="맑은 고딕"/>
              </a:rPr>
              <a:t>2</a:t>
            </a:r>
            <a:r>
              <a:rPr lang="zh-CN" altLang="en-US" smtClean="0">
                <a:ea typeface="맑은 고딕"/>
              </a:rPr>
              <a:t>日，日本法西斯正式递交投降书。</a:t>
            </a:r>
          </a:p>
          <a:p>
            <a:pPr marL="0" indent="0" eaLnBrk="1" hangingPunct="1">
              <a:buFont typeface="Wingdings 2" pitchFamily="18" charset="2"/>
              <a:buNone/>
            </a:pPr>
            <a:r>
              <a:rPr lang="zh-CN" altLang="en-US" smtClean="0">
                <a:ea typeface="맑은 고딕"/>
              </a:rPr>
              <a:t>结束了日本对联合国总司令部间接统治的</a:t>
            </a:r>
            <a:r>
              <a:rPr lang="en-US" altLang="zh-CN" smtClean="0">
                <a:ea typeface="맑은 고딕"/>
              </a:rPr>
              <a:t>6</a:t>
            </a:r>
            <a:r>
              <a:rPr lang="zh-CN" altLang="en-US" smtClean="0">
                <a:ea typeface="맑은 고딕"/>
              </a:rPr>
              <a:t>年。</a:t>
            </a:r>
            <a:endParaRPr lang="en-US" altLang="ko-KR" sz="2000" smtClean="0"/>
          </a:p>
          <a:p>
            <a:pPr marL="0" indent="0" eaLnBrk="1" hangingPunct="1">
              <a:buFont typeface="Wingdings 2" pitchFamily="18" charset="2"/>
              <a:buNone/>
            </a:pPr>
            <a:endParaRPr lang="en-US" altLang="ko-KR" sz="1800" smtClean="0"/>
          </a:p>
        </p:txBody>
      </p:sp>
      <p:pic>
        <p:nvPicPr>
          <p:cNvPr id="53251" name="내용 개체 틀 8" descr="맥짱천왕짱.jpg"/>
          <p:cNvPicPr>
            <a:picLocks noGrp="1" noChangeAspect="1"/>
          </p:cNvPicPr>
          <p:nvPr>
            <p:ph sz="quarter" idx="4294967295"/>
          </p:nvPr>
        </p:nvPicPr>
        <p:blipFill>
          <a:blip r:embed="rId2"/>
          <a:srcRect/>
          <a:stretch>
            <a:fillRect/>
          </a:stretch>
        </p:blipFill>
        <p:spPr>
          <a:xfrm>
            <a:off x="785813" y="1428750"/>
            <a:ext cx="3359150" cy="4495800"/>
          </a:xfrm>
        </p:spPr>
      </p:pic>
      <p:sp>
        <p:nvSpPr>
          <p:cNvPr id="53252" name="TextBox 9"/>
          <p:cNvSpPr txBox="1">
            <a:spLocks noChangeArrowheads="1"/>
          </p:cNvSpPr>
          <p:nvPr/>
        </p:nvSpPr>
        <p:spPr bwMode="auto">
          <a:xfrm>
            <a:off x="571500" y="6072188"/>
            <a:ext cx="3557588" cy="366712"/>
          </a:xfrm>
          <a:prstGeom prst="rect">
            <a:avLst/>
          </a:prstGeom>
          <a:noFill/>
          <a:ln w="9525">
            <a:noFill/>
            <a:miter lim="800000"/>
            <a:headEnd/>
            <a:tailEnd/>
          </a:ln>
        </p:spPr>
        <p:txBody>
          <a:bodyPr wrap="none">
            <a:spAutoFit/>
          </a:bodyPr>
          <a:lstStyle/>
          <a:p>
            <a:pPr latinLnBrk="1"/>
            <a:r>
              <a:rPr lang="zh-CN" altLang="en-US" b="1">
                <a:solidFill>
                  <a:srgbClr val="0066FF"/>
                </a:solidFill>
                <a:ea typeface="宋体" charset="-122"/>
              </a:rPr>
              <a:t>      麦克阿瑟将军和日本天王裕仁</a:t>
            </a:r>
            <a:endParaRPr lang="ko-KR" altLang="en-US" b="1">
              <a:solidFill>
                <a:srgbClr val="0066FF"/>
              </a:solidFill>
              <a:ea typeface="宋体"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일본의 정세</a:t>
            </a:r>
            <a:endParaRPr lang="ko-KR" altLang="en-US" dirty="0">
              <a:latin typeface="+mn-ea"/>
              <a:ea typeface="+mn-ea"/>
              <a:cs typeface="+mj-cs"/>
            </a:endParaRPr>
          </a:p>
        </p:txBody>
      </p:sp>
      <p:sp>
        <p:nvSpPr>
          <p:cNvPr id="17410" name="내용 개체 틀 2"/>
          <p:cNvSpPr>
            <a:spLocks noGrp="1"/>
          </p:cNvSpPr>
          <p:nvPr>
            <p:ph sz="quarter" idx="1"/>
          </p:nvPr>
        </p:nvSpPr>
        <p:spPr/>
        <p:txBody>
          <a:bodyPr/>
          <a:lstStyle/>
          <a:p>
            <a:pPr eaLnBrk="1" hangingPunct="1"/>
            <a:r>
              <a:rPr lang="ko-KR" altLang="en-US" sz="2000" smtClean="0"/>
              <a:t>일본군인들이 중국에서 체제변혁을 일으킴</a:t>
            </a:r>
            <a:endParaRPr lang="en-US" altLang="ko-KR" sz="2000" smtClean="0"/>
          </a:p>
          <a:p>
            <a:pPr eaLnBrk="1" hangingPunct="1"/>
            <a:r>
              <a:rPr lang="ko-KR" altLang="en-US" sz="2000" smtClean="0"/>
              <a:t>만주의 실세 장쭤린</a:t>
            </a:r>
            <a:r>
              <a:rPr lang="en-US" altLang="ko-KR" sz="2000" smtClean="0"/>
              <a:t>[</a:t>
            </a:r>
            <a:r>
              <a:rPr lang="ko-KR" altLang="en-US" sz="2000" smtClean="0"/>
              <a:t>張作霖</a:t>
            </a:r>
            <a:r>
              <a:rPr lang="en-US" altLang="ko-KR" sz="2000" smtClean="0"/>
              <a:t>]</a:t>
            </a:r>
            <a:r>
              <a:rPr lang="ko-KR" altLang="en-US" sz="2000" smtClean="0"/>
              <a:t>을 본국 정부의 통제 밖에 있던 만주 주둔 관동군</a:t>
            </a:r>
            <a:r>
              <a:rPr lang="en-US" altLang="ko-KR" sz="2000" smtClean="0"/>
              <a:t>(</a:t>
            </a:r>
            <a:r>
              <a:rPr lang="ko-KR" altLang="en-US" sz="2000" smtClean="0"/>
              <a:t>關東軍</a:t>
            </a:r>
            <a:r>
              <a:rPr lang="en-US" altLang="ko-KR" sz="2000" smtClean="0"/>
              <a:t>)</a:t>
            </a:r>
            <a:r>
              <a:rPr lang="ko-KR" altLang="en-US" sz="2000" smtClean="0"/>
              <a:t>의 중견 장교들이 폭사시킴</a:t>
            </a:r>
          </a:p>
          <a:p>
            <a:pPr eaLnBrk="1" hangingPunct="1"/>
            <a:endParaRPr lang="en-US" altLang="ko-KR" sz="2000" smtClean="0"/>
          </a:p>
          <a:p>
            <a:pPr eaLnBrk="1" hangingPunct="1">
              <a:buFont typeface="Wingdings 2" pitchFamily="18" charset="2"/>
              <a:buNone/>
            </a:pPr>
            <a:endParaRPr lang="en-US" altLang="ko-KR" sz="2000" smtClean="0"/>
          </a:p>
          <a:p>
            <a:pPr eaLnBrk="1" hangingPunct="1">
              <a:buFont typeface="Wingdings 2" pitchFamily="18" charset="2"/>
              <a:buNone/>
            </a:pPr>
            <a:endParaRPr lang="en-US" altLang="ko-KR" sz="2000" smtClean="0"/>
          </a:p>
          <a:p>
            <a:pPr eaLnBrk="1" hangingPunct="1">
              <a:buFont typeface="Wingdings 2" pitchFamily="18" charset="2"/>
              <a:buNone/>
            </a:pPr>
            <a:endParaRPr lang="ko-KR" altLang="en-US" sz="2000" smtClean="0"/>
          </a:p>
        </p:txBody>
      </p:sp>
      <p:pic>
        <p:nvPicPr>
          <p:cNvPr id="17411" name="그림 6" descr="일본군-중국.jpg"/>
          <p:cNvPicPr>
            <a:picLocks noChangeAspect="1"/>
          </p:cNvPicPr>
          <p:nvPr/>
        </p:nvPicPr>
        <p:blipFill>
          <a:blip r:embed="rId2"/>
          <a:srcRect/>
          <a:stretch>
            <a:fillRect/>
          </a:stretch>
        </p:blipFill>
        <p:spPr bwMode="auto">
          <a:xfrm>
            <a:off x="2071688" y="2500313"/>
            <a:ext cx="5316537" cy="4071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제목 1"/>
          <p:cNvSpPr>
            <a:spLocks noGrp="1"/>
          </p:cNvSpPr>
          <p:nvPr>
            <p:ph type="title" idx="4294967295"/>
          </p:nvPr>
        </p:nvSpPr>
        <p:spPr>
          <a:xfrm>
            <a:off x="914400" y="273050"/>
            <a:ext cx="7772400" cy="1143000"/>
          </a:xfrm>
        </p:spPr>
        <p:txBody>
          <a:bodyPr/>
          <a:lstStyle/>
          <a:p>
            <a:pPr algn="ctr" eaLnBrk="1" hangingPunct="1"/>
            <a:r>
              <a:rPr lang="ko-KR" altLang="en-US" smtClean="0">
                <a:latin typeface="맑은 고딕"/>
                <a:ea typeface="맑은 고딕"/>
                <a:cs typeface="맑은 고딕"/>
              </a:rPr>
              <a:t>종군위안부</a:t>
            </a:r>
            <a:endParaRPr lang="zh-CN" altLang="en-US" smtClean="0">
              <a:latin typeface="맑은 고딕"/>
              <a:ea typeface="맑은 고딕"/>
              <a:cs typeface="맑은 고딕"/>
            </a:endParaRPr>
          </a:p>
        </p:txBody>
      </p:sp>
      <p:pic>
        <p:nvPicPr>
          <p:cNvPr id="12" name="그림 11" descr="종군위안.jpg"/>
          <p:cNvPicPr>
            <a:picLocks noChangeAspect="1"/>
          </p:cNvPicPr>
          <p:nvPr/>
        </p:nvPicPr>
        <p:blipFill>
          <a:blip r:embed="rId2"/>
          <a:srcRect/>
          <a:stretch>
            <a:fillRect/>
          </a:stretch>
        </p:blipFill>
        <p:spPr bwMode="auto">
          <a:xfrm>
            <a:off x="9858375" y="1428750"/>
            <a:ext cx="5719763" cy="4749800"/>
          </a:xfrm>
          <a:prstGeom prst="rect">
            <a:avLst/>
          </a:prstGeom>
          <a:noFill/>
          <a:ln w="9525">
            <a:noFill/>
            <a:miter lim="800000"/>
            <a:headEnd/>
            <a:tailEnd/>
          </a:ln>
        </p:spPr>
      </p:pic>
      <p:pic>
        <p:nvPicPr>
          <p:cNvPr id="11" name="그림 10" descr="종군.jpg"/>
          <p:cNvPicPr>
            <a:picLocks noChangeAspect="1"/>
          </p:cNvPicPr>
          <p:nvPr/>
        </p:nvPicPr>
        <p:blipFill>
          <a:blip r:embed="rId3"/>
          <a:srcRect/>
          <a:stretch>
            <a:fillRect/>
          </a:stretch>
        </p:blipFill>
        <p:spPr bwMode="auto">
          <a:xfrm>
            <a:off x="10215563" y="1285875"/>
            <a:ext cx="5103812" cy="5154613"/>
          </a:xfrm>
          <a:prstGeom prst="rect">
            <a:avLst/>
          </a:prstGeom>
          <a:noFill/>
          <a:ln w="9525">
            <a:noFill/>
            <a:miter lim="800000"/>
            <a:headEnd/>
            <a:tailEnd/>
          </a:ln>
        </p:spPr>
      </p:pic>
      <p:pic>
        <p:nvPicPr>
          <p:cNvPr id="9" name="그림 8" descr="존군위.jpg"/>
          <p:cNvPicPr>
            <a:picLocks noChangeAspect="1"/>
          </p:cNvPicPr>
          <p:nvPr/>
        </p:nvPicPr>
        <p:blipFill>
          <a:blip r:embed="rId4"/>
          <a:srcRect/>
          <a:stretch>
            <a:fillRect/>
          </a:stretch>
        </p:blipFill>
        <p:spPr bwMode="auto">
          <a:xfrm>
            <a:off x="10215563" y="1357313"/>
            <a:ext cx="5740400" cy="5062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3.7037E-7 L -0.93802 0.00833 " pathEditMode="relative" rAng="0" ptsTypes="AA">
                                      <p:cBhvr>
                                        <p:cTn id="6" dur="2000" fill="hold"/>
                                        <p:tgtEl>
                                          <p:spTgt spid="12"/>
                                        </p:tgtEl>
                                        <p:attrNameLst>
                                          <p:attrName>ppt_x</p:attrName>
                                          <p:attrName>ppt_y</p:attrName>
                                        </p:attrNameLst>
                                      </p:cBhvr>
                                      <p:rCtr x="-469" y="4"/>
                                    </p:animMotion>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1.85185E-6 L -0.96076 -0.05254 " pathEditMode="relative" ptsTypes="AA">
                                      <p:cBhvr>
                                        <p:cTn id="10" dur="2000" fill="hold"/>
                                        <p:tgtEl>
                                          <p:spTgt spid="11"/>
                                        </p:tgtEl>
                                        <p:attrNameLst>
                                          <p:attrName>ppt_x</p:attrName>
                                          <p:attrName>ppt_y</p:attrName>
                                        </p:attrNameLst>
                                      </p:cBhvr>
                                    </p:animMotion>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83333E-6 -3.46945E-18 L -0.91336 -0.03148 " pathEditMode="relative" ptsTypes="AA">
                                      <p:cBhvr>
                                        <p:cTn id="14" dur="2000" fill="hold"/>
                                        <p:tgtEl>
                                          <p:spTgt spid="9"/>
                                        </p:tgtEl>
                                        <p:attrNameLst>
                                          <p:attrName>ppt_x</p:attrName>
                                          <p:attrName>ppt_y</p:attrName>
                                        </p:attrNameLst>
                                      </p:cBhvr>
                                    </p:animMotion>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제목 1"/>
          <p:cNvSpPr>
            <a:spLocks noGrp="1"/>
          </p:cNvSpPr>
          <p:nvPr>
            <p:ph type="title"/>
          </p:nvPr>
        </p:nvSpPr>
        <p:spPr/>
        <p:txBody>
          <a:bodyPr/>
          <a:lstStyle/>
          <a:p>
            <a:pPr algn="ctr" eaLnBrk="1" hangingPunct="1"/>
            <a:r>
              <a:rPr lang="zh-CN" altLang="en-US" smtClean="0">
                <a:latin typeface="맑은 고딕"/>
                <a:ea typeface="맑은 고딕"/>
                <a:cs typeface="맑은 고딕"/>
              </a:rPr>
              <a:t>随军慰安妇</a:t>
            </a:r>
          </a:p>
        </p:txBody>
      </p:sp>
      <p:pic>
        <p:nvPicPr>
          <p:cNvPr id="12" name="그림 11" descr="종군위안.jpg"/>
          <p:cNvPicPr>
            <a:picLocks noChangeAspect="1"/>
          </p:cNvPicPr>
          <p:nvPr/>
        </p:nvPicPr>
        <p:blipFill>
          <a:blip r:embed="rId2"/>
          <a:srcRect/>
          <a:stretch>
            <a:fillRect/>
          </a:stretch>
        </p:blipFill>
        <p:spPr bwMode="auto">
          <a:xfrm>
            <a:off x="9858375" y="1428750"/>
            <a:ext cx="5719763" cy="4749800"/>
          </a:xfrm>
          <a:prstGeom prst="rect">
            <a:avLst/>
          </a:prstGeom>
          <a:noFill/>
          <a:ln w="9525">
            <a:noFill/>
            <a:miter lim="800000"/>
            <a:headEnd/>
            <a:tailEnd/>
          </a:ln>
        </p:spPr>
      </p:pic>
      <p:pic>
        <p:nvPicPr>
          <p:cNvPr id="11" name="그림 10" descr="종군.jpg"/>
          <p:cNvPicPr>
            <a:picLocks noChangeAspect="1"/>
          </p:cNvPicPr>
          <p:nvPr/>
        </p:nvPicPr>
        <p:blipFill>
          <a:blip r:embed="rId3"/>
          <a:srcRect/>
          <a:stretch>
            <a:fillRect/>
          </a:stretch>
        </p:blipFill>
        <p:spPr bwMode="auto">
          <a:xfrm>
            <a:off x="10215563" y="1285875"/>
            <a:ext cx="5103812" cy="5154613"/>
          </a:xfrm>
          <a:prstGeom prst="rect">
            <a:avLst/>
          </a:prstGeom>
          <a:noFill/>
          <a:ln w="9525">
            <a:noFill/>
            <a:miter lim="800000"/>
            <a:headEnd/>
            <a:tailEnd/>
          </a:ln>
        </p:spPr>
      </p:pic>
      <p:pic>
        <p:nvPicPr>
          <p:cNvPr id="9" name="그림 8" descr="존군위.jpg"/>
          <p:cNvPicPr>
            <a:picLocks noChangeAspect="1"/>
          </p:cNvPicPr>
          <p:nvPr/>
        </p:nvPicPr>
        <p:blipFill>
          <a:blip r:embed="rId4"/>
          <a:srcRect/>
          <a:stretch>
            <a:fillRect/>
          </a:stretch>
        </p:blipFill>
        <p:spPr bwMode="auto">
          <a:xfrm>
            <a:off x="10215563" y="1357313"/>
            <a:ext cx="5740400" cy="5062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3.7037E-7 L -0.93802 0.00833 " pathEditMode="relative" rAng="0" ptsTypes="AA">
                                      <p:cBhvr>
                                        <p:cTn id="6" dur="2000" fill="hold"/>
                                        <p:tgtEl>
                                          <p:spTgt spid="12"/>
                                        </p:tgtEl>
                                        <p:attrNameLst>
                                          <p:attrName>ppt_x</p:attrName>
                                          <p:attrName>ppt_y</p:attrName>
                                        </p:attrNameLst>
                                      </p:cBhvr>
                                      <p:rCtr x="-469" y="4"/>
                                    </p:animMotion>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1.85185E-6 L -0.96076 -0.05254 " pathEditMode="relative" ptsTypes="AA">
                                      <p:cBhvr>
                                        <p:cTn id="10" dur="2000" fill="hold"/>
                                        <p:tgtEl>
                                          <p:spTgt spid="11"/>
                                        </p:tgtEl>
                                        <p:attrNameLst>
                                          <p:attrName>ppt_x</p:attrName>
                                          <p:attrName>ppt_y</p:attrName>
                                        </p:attrNameLst>
                                      </p:cBhvr>
                                    </p:animMotion>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83333E-6 -3.46945E-18 L -0.91336 -0.03148 " pathEditMode="relative" ptsTypes="AA">
                                      <p:cBhvr>
                                        <p:cTn id="14" dur="2000" fill="hold"/>
                                        <p:tgtEl>
                                          <p:spTgt spid="9"/>
                                        </p:tgtEl>
                                        <p:attrNameLst>
                                          <p:attrName>ppt_x</p:attrName>
                                          <p:attrName>ppt_y</p:attrName>
                                        </p:attrNameLst>
                                      </p:cBhvr>
                                    </p:animMotion>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err="1" smtClean="0">
                <a:latin typeface="+mn-ea"/>
                <a:ea typeface="+mn-ea"/>
                <a:cs typeface="+mj-cs"/>
              </a:rPr>
              <a:t>마루타</a:t>
            </a:r>
            <a:r>
              <a:rPr lang="en-US" altLang="ko-KR" dirty="0" smtClean="0">
                <a:latin typeface="+mn-ea"/>
                <a:ea typeface="+mn-ea"/>
                <a:cs typeface="+mj-cs"/>
              </a:rPr>
              <a:t>(731</a:t>
            </a:r>
            <a:r>
              <a:rPr lang="ko-KR" altLang="en-US" dirty="0" smtClean="0">
                <a:latin typeface="+mn-ea"/>
                <a:ea typeface="+mn-ea"/>
                <a:cs typeface="+mj-cs"/>
              </a:rPr>
              <a:t>부대</a:t>
            </a:r>
            <a:r>
              <a:rPr lang="en-US" altLang="ko-KR" dirty="0" smtClean="0">
                <a:latin typeface="+mn-ea"/>
                <a:ea typeface="+mn-ea"/>
                <a:cs typeface="+mj-cs"/>
              </a:rPr>
              <a:t>)</a:t>
            </a:r>
            <a:endParaRPr lang="ko-KR" altLang="en-US" dirty="0">
              <a:latin typeface="+mn-ea"/>
              <a:ea typeface="+mn-ea"/>
              <a:cs typeface="+mj-cs"/>
            </a:endParaRPr>
          </a:p>
        </p:txBody>
      </p:sp>
      <p:sp>
        <p:nvSpPr>
          <p:cNvPr id="57346" name="텍스트 개체 틀 2"/>
          <p:cNvSpPr>
            <a:spLocks noGrp="1"/>
          </p:cNvSpPr>
          <p:nvPr>
            <p:ph type="body" idx="2"/>
          </p:nvPr>
        </p:nvSpPr>
        <p:spPr>
          <a:xfrm>
            <a:off x="928688" y="1857375"/>
            <a:ext cx="1905000" cy="4495800"/>
          </a:xfrm>
        </p:spPr>
        <p:txBody>
          <a:bodyPr/>
          <a:lstStyle/>
          <a:p>
            <a:pPr eaLnBrk="1" hangingPunct="1"/>
            <a:r>
              <a:rPr lang="en-US" altLang="ko-KR" smtClean="0"/>
              <a:t>2</a:t>
            </a:r>
            <a:r>
              <a:rPr lang="ko-KR" altLang="en-US" smtClean="0"/>
              <a:t>차대전 당시 일제 세균부대중 하나였던 </a:t>
            </a:r>
            <a:r>
              <a:rPr lang="en-US" altLang="ko-KR" smtClean="0"/>
              <a:t>'731</a:t>
            </a:r>
            <a:r>
              <a:rPr lang="ko-KR" altLang="en-US" smtClean="0"/>
              <a:t>부대</a:t>
            </a:r>
            <a:r>
              <a:rPr lang="en-US" altLang="ko-KR" smtClean="0"/>
              <a:t>'</a:t>
            </a:r>
            <a:r>
              <a:rPr lang="ko-KR" altLang="en-US" smtClean="0"/>
              <a:t>에서 희생된 인체실험 대상자를 일컫는  말</a:t>
            </a:r>
          </a:p>
          <a:p>
            <a:pPr eaLnBrk="1" hangingPunct="1"/>
            <a:endParaRPr lang="en-US" altLang="ko-KR" smtClean="0"/>
          </a:p>
          <a:p>
            <a:pPr eaLnBrk="1" hangingPunct="1"/>
            <a:r>
              <a:rPr lang="ko-KR" altLang="en-US" smtClean="0"/>
              <a:t>수용자들에 대해 인체실험을 실시</a:t>
            </a:r>
          </a:p>
        </p:txBody>
      </p:sp>
      <p:pic>
        <p:nvPicPr>
          <p:cNvPr id="57347" name="내용 개체 틀 4" descr="마루타.jpg"/>
          <p:cNvPicPr>
            <a:picLocks noGrp="1" noChangeAspect="1"/>
          </p:cNvPicPr>
          <p:nvPr>
            <p:ph sz="quarter" idx="1"/>
          </p:nvPr>
        </p:nvPicPr>
        <p:blipFill>
          <a:blip r:embed="rId2"/>
          <a:srcRect/>
          <a:stretch>
            <a:fillRect/>
          </a:stretch>
        </p:blipFill>
        <p:spPr>
          <a:xfrm>
            <a:off x="2987675" y="1844675"/>
            <a:ext cx="5715000" cy="3921125"/>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제목 1"/>
          <p:cNvSpPr>
            <a:spLocks noGrp="1"/>
          </p:cNvSpPr>
          <p:nvPr>
            <p:ph type="title" idx="4294967295"/>
          </p:nvPr>
        </p:nvSpPr>
        <p:spPr>
          <a:xfrm>
            <a:off x="914400" y="273050"/>
            <a:ext cx="7772400" cy="1143000"/>
          </a:xfrm>
        </p:spPr>
        <p:txBody>
          <a:bodyPr/>
          <a:lstStyle/>
          <a:p>
            <a:pPr algn="ctr" eaLnBrk="1" hangingPunct="1"/>
            <a:r>
              <a:rPr lang="en-US" altLang="zh-CN" smtClean="0">
                <a:latin typeface="맑은 고딕"/>
                <a:ea typeface="맑은 고딕"/>
                <a:cs typeface="맑은 고딕"/>
              </a:rPr>
              <a:t>731</a:t>
            </a:r>
            <a:r>
              <a:rPr lang="zh-CN" altLang="en-US" smtClean="0">
                <a:latin typeface="맑은 고딕"/>
                <a:ea typeface="맑은 고딕"/>
                <a:cs typeface="맑은 고딕"/>
              </a:rPr>
              <a:t>部队</a:t>
            </a:r>
            <a:endParaRPr lang="ko-KR" altLang="en-US" smtClean="0">
              <a:latin typeface="맑은 고딕"/>
              <a:ea typeface="맑은 고딕"/>
              <a:cs typeface="맑은 고딕"/>
            </a:endParaRPr>
          </a:p>
        </p:txBody>
      </p:sp>
      <p:sp>
        <p:nvSpPr>
          <p:cNvPr id="58370" name="텍스트 개체 틀 2"/>
          <p:cNvSpPr>
            <a:spLocks noGrp="1"/>
          </p:cNvSpPr>
          <p:nvPr>
            <p:ph type="body" idx="4294967295"/>
          </p:nvPr>
        </p:nvSpPr>
        <p:spPr>
          <a:xfrm>
            <a:off x="928688" y="1857375"/>
            <a:ext cx="1905000" cy="4495800"/>
          </a:xfrm>
        </p:spPr>
        <p:txBody>
          <a:bodyPr/>
          <a:lstStyle/>
          <a:p>
            <a:pPr marL="0" indent="0" eaLnBrk="1" hangingPunct="1">
              <a:buFont typeface="Wingdings 2" pitchFamily="18" charset="2"/>
              <a:buNone/>
            </a:pPr>
            <a:r>
              <a:rPr lang="zh-CN" altLang="en-US" sz="2400" smtClean="0">
                <a:ea typeface="맑은 고딕"/>
              </a:rPr>
              <a:t>二战当时，日本细菌部“</a:t>
            </a:r>
            <a:r>
              <a:rPr lang="en-US" altLang="zh-CN" sz="2400" smtClean="0">
                <a:ea typeface="맑은 고딕"/>
              </a:rPr>
              <a:t>731</a:t>
            </a:r>
            <a:r>
              <a:rPr lang="zh-CN" altLang="en-US" sz="2400" smtClean="0">
                <a:ea typeface="맑은 고딕"/>
              </a:rPr>
              <a:t>部队”中牺牲的人体实验是指对于收容者进行的人体实验</a:t>
            </a:r>
          </a:p>
        </p:txBody>
      </p:sp>
      <p:pic>
        <p:nvPicPr>
          <p:cNvPr id="58371" name="내용 개체 틀 4" descr="마루타.jpg"/>
          <p:cNvPicPr>
            <a:picLocks noGrp="1" noChangeAspect="1"/>
          </p:cNvPicPr>
          <p:nvPr>
            <p:ph sz="quarter" idx="4294967295"/>
          </p:nvPr>
        </p:nvPicPr>
        <p:blipFill>
          <a:blip r:embed="rId2"/>
          <a:srcRect/>
          <a:stretch>
            <a:fillRect/>
          </a:stretch>
        </p:blipFill>
        <p:spPr>
          <a:xfrm>
            <a:off x="2987675" y="1844675"/>
            <a:ext cx="5715000" cy="3921125"/>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err="1" smtClean="0">
                <a:latin typeface="+mn-ea"/>
                <a:ea typeface="+mn-ea"/>
                <a:cs typeface="+mj-cs"/>
              </a:rPr>
              <a:t>스탈린그라드전투</a:t>
            </a:r>
            <a:endParaRPr lang="ko-KR" altLang="en-US" dirty="0">
              <a:latin typeface="+mn-ea"/>
              <a:ea typeface="+mn-ea"/>
              <a:cs typeface="+mj-cs"/>
            </a:endParaRPr>
          </a:p>
        </p:txBody>
      </p:sp>
      <p:sp>
        <p:nvSpPr>
          <p:cNvPr id="59394" name="텍스트 개체 틀 2"/>
          <p:cNvSpPr>
            <a:spLocks noGrp="1"/>
          </p:cNvSpPr>
          <p:nvPr>
            <p:ph type="body" idx="2"/>
          </p:nvPr>
        </p:nvSpPr>
        <p:spPr/>
        <p:txBody>
          <a:bodyPr/>
          <a:lstStyle/>
          <a:p>
            <a:pPr eaLnBrk="1" hangingPunct="1"/>
            <a:r>
              <a:rPr lang="ko-KR" altLang="en-US" smtClean="0"/>
              <a:t>제</a:t>
            </a:r>
            <a:r>
              <a:rPr lang="en-US" altLang="ko-KR" smtClean="0"/>
              <a:t>2</a:t>
            </a:r>
            <a:r>
              <a:rPr lang="ko-KR" altLang="en-US" smtClean="0"/>
              <a:t>차 세계 대전 중의 독</a:t>
            </a:r>
            <a:r>
              <a:rPr lang="en-US" altLang="ko-KR" smtClean="0"/>
              <a:t>, </a:t>
            </a:r>
            <a:r>
              <a:rPr lang="ko-KR" altLang="en-US" smtClean="0"/>
              <a:t>소 전쟁의  중대한 영향끼친 전투</a:t>
            </a:r>
            <a:endParaRPr lang="en-US" altLang="ko-KR" smtClean="0"/>
          </a:p>
          <a:p>
            <a:pPr eaLnBrk="1" hangingPunct="1"/>
            <a:endParaRPr lang="en-US" altLang="ko-KR" smtClean="0"/>
          </a:p>
          <a:p>
            <a:pPr eaLnBrk="1" hangingPunct="1"/>
            <a:r>
              <a:rPr lang="en-US" altLang="ko-KR" smtClean="0"/>
              <a:t>1941</a:t>
            </a:r>
            <a:r>
              <a:rPr lang="ko-KR" altLang="en-US" smtClean="0"/>
              <a:t>년 겨울 독일군의 모스크바 공격에 실패</a:t>
            </a:r>
            <a:endParaRPr lang="en-US" altLang="ko-KR" smtClean="0"/>
          </a:p>
          <a:p>
            <a:pPr eaLnBrk="1" hangingPunct="1"/>
            <a:endParaRPr lang="en-US" altLang="ko-KR" smtClean="0"/>
          </a:p>
          <a:p>
            <a:pPr eaLnBrk="1" hangingPunct="1"/>
            <a:r>
              <a:rPr lang="ko-KR" altLang="en-US" smtClean="0"/>
              <a:t>승리를 계기로 하여 소련군은 대반격전으로 전환</a:t>
            </a:r>
            <a:r>
              <a:rPr lang="en-US" altLang="ko-KR" smtClean="0"/>
              <a:t>, </a:t>
            </a:r>
            <a:r>
              <a:rPr lang="ko-KR" altLang="en-US" smtClean="0"/>
              <a:t>독일 패배</a:t>
            </a:r>
          </a:p>
        </p:txBody>
      </p:sp>
      <p:pic>
        <p:nvPicPr>
          <p:cNvPr id="59395" name="내용 개체 틀 4" descr="스탈린그라드전투.jpg"/>
          <p:cNvPicPr>
            <a:picLocks noGrp="1" noChangeAspect="1"/>
          </p:cNvPicPr>
          <p:nvPr>
            <p:ph sz="quarter" idx="1"/>
          </p:nvPr>
        </p:nvPicPr>
        <p:blipFill>
          <a:blip r:embed="rId2"/>
          <a:srcRect/>
          <a:stretch>
            <a:fillRect/>
          </a:stretch>
        </p:blipFill>
        <p:spPr>
          <a:xfrm>
            <a:off x="2971800" y="1677988"/>
            <a:ext cx="5715000" cy="4340225"/>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제목 1"/>
          <p:cNvSpPr>
            <a:spLocks noGrp="1"/>
          </p:cNvSpPr>
          <p:nvPr>
            <p:ph type="title" idx="4294967295"/>
          </p:nvPr>
        </p:nvSpPr>
        <p:spPr>
          <a:xfrm>
            <a:off x="914400" y="273050"/>
            <a:ext cx="7772400" cy="1143000"/>
          </a:xfrm>
        </p:spPr>
        <p:txBody>
          <a:bodyPr/>
          <a:lstStyle/>
          <a:p>
            <a:pPr algn="ctr" eaLnBrk="1" hangingPunct="1"/>
            <a:r>
              <a:rPr lang="zh-CN" altLang="en-US" smtClean="0">
                <a:ea typeface="바탕"/>
              </a:rPr>
              <a:t>斯大林格勒会战 </a:t>
            </a:r>
            <a:endParaRPr lang="ko-KR" altLang="en-US" smtClean="0"/>
          </a:p>
        </p:txBody>
      </p:sp>
      <p:sp>
        <p:nvSpPr>
          <p:cNvPr id="60418" name="텍스트 개체 틀 2"/>
          <p:cNvSpPr>
            <a:spLocks noGrp="1"/>
          </p:cNvSpPr>
          <p:nvPr>
            <p:ph type="body" idx="4294967295"/>
          </p:nvPr>
        </p:nvSpPr>
        <p:spPr>
          <a:xfrm>
            <a:off x="914400" y="1600200"/>
            <a:ext cx="1905000" cy="4495800"/>
          </a:xfrm>
        </p:spPr>
        <p:txBody>
          <a:bodyPr/>
          <a:lstStyle/>
          <a:p>
            <a:pPr marL="0" indent="0" eaLnBrk="1" hangingPunct="1"/>
            <a:r>
              <a:rPr lang="zh-CN" altLang="ko-KR" sz="2000" smtClean="0">
                <a:ea typeface="맑은 고딕"/>
              </a:rPr>
              <a:t>二战中，前苏联卫国战争的重要转折点。</a:t>
            </a:r>
            <a:endParaRPr lang="zh-CN" altLang="en-US" sz="2000" smtClean="0">
              <a:ea typeface="맑은 고딕"/>
            </a:endParaRPr>
          </a:p>
          <a:p>
            <a:pPr marL="0" indent="0" eaLnBrk="1" hangingPunct="1"/>
            <a:endParaRPr lang="zh-CN" altLang="en-US" sz="2000" smtClean="0">
              <a:ea typeface="맑은 고딕"/>
            </a:endParaRPr>
          </a:p>
          <a:p>
            <a:pPr marL="0" indent="0" eaLnBrk="1" hangingPunct="1">
              <a:buFont typeface="Wingdings 2" pitchFamily="18" charset="2"/>
              <a:buNone/>
            </a:pPr>
            <a:r>
              <a:rPr lang="en-US" altLang="zh-CN" sz="2000" smtClean="0">
                <a:ea typeface="맑은 고딕"/>
              </a:rPr>
              <a:t>1941</a:t>
            </a:r>
            <a:r>
              <a:rPr lang="zh-CN" altLang="en-US" sz="2000" smtClean="0">
                <a:ea typeface="맑은 고딕"/>
              </a:rPr>
              <a:t>年冬季，德军在莫斯科攻击失败。</a:t>
            </a:r>
          </a:p>
          <a:p>
            <a:pPr marL="0" indent="0" eaLnBrk="1" hangingPunct="1">
              <a:buFont typeface="Wingdings 2" pitchFamily="18" charset="2"/>
              <a:buNone/>
            </a:pPr>
            <a:endParaRPr lang="zh-CN" altLang="en-US" sz="2000" smtClean="0">
              <a:ea typeface="맑은 고딕"/>
            </a:endParaRPr>
          </a:p>
          <a:p>
            <a:pPr marL="0" indent="0" eaLnBrk="1" hangingPunct="1">
              <a:buFont typeface="Wingdings 2" pitchFamily="18" charset="2"/>
              <a:buNone/>
            </a:pPr>
            <a:r>
              <a:rPr lang="zh-CN" altLang="en-US" sz="2000" smtClean="0">
                <a:ea typeface="맑은 고딕"/>
              </a:rPr>
              <a:t>以胜利为契机，苏联红军激烈反击，德国败北。</a:t>
            </a:r>
            <a:endParaRPr lang="ko-KR" altLang="en-US" sz="2000" smtClean="0"/>
          </a:p>
        </p:txBody>
      </p:sp>
      <p:pic>
        <p:nvPicPr>
          <p:cNvPr id="60419" name="내용 개체 틀 4" descr="스탈린그라드전투.jpg"/>
          <p:cNvPicPr>
            <a:picLocks noGrp="1" noChangeAspect="1"/>
          </p:cNvPicPr>
          <p:nvPr>
            <p:ph sz="quarter" idx="4294967295"/>
          </p:nvPr>
        </p:nvPicPr>
        <p:blipFill>
          <a:blip r:embed="rId2"/>
          <a:srcRect/>
          <a:stretch>
            <a:fillRect/>
          </a:stretch>
        </p:blipFill>
        <p:spPr>
          <a:xfrm>
            <a:off x="2971800" y="1677988"/>
            <a:ext cx="5715000" cy="4340225"/>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카이로회담</a:t>
            </a:r>
            <a:endParaRPr lang="ko-KR" altLang="en-US" dirty="0">
              <a:latin typeface="+mn-ea"/>
              <a:ea typeface="+mn-ea"/>
              <a:cs typeface="+mj-cs"/>
            </a:endParaRPr>
          </a:p>
        </p:txBody>
      </p:sp>
      <p:sp>
        <p:nvSpPr>
          <p:cNvPr id="61442" name="텍스트 개체 틀 2"/>
          <p:cNvSpPr>
            <a:spLocks noGrp="1"/>
          </p:cNvSpPr>
          <p:nvPr>
            <p:ph type="body" idx="2"/>
          </p:nvPr>
        </p:nvSpPr>
        <p:spPr>
          <a:xfrm>
            <a:off x="5292725" y="1484313"/>
            <a:ext cx="3382963" cy="5040312"/>
          </a:xfrm>
        </p:spPr>
        <p:txBody>
          <a:bodyPr/>
          <a:lstStyle/>
          <a:p>
            <a:pPr eaLnBrk="1" hangingPunct="1"/>
            <a:r>
              <a:rPr lang="en-US" altLang="ko-KR" sz="1900" smtClean="0"/>
              <a:t>1943</a:t>
            </a:r>
            <a:r>
              <a:rPr lang="ko-KR" altLang="en-US" sz="1900" smtClean="0"/>
              <a:t>년 </a:t>
            </a:r>
            <a:r>
              <a:rPr lang="en-US" altLang="ko-KR" sz="1900" smtClean="0"/>
              <a:t>11</a:t>
            </a:r>
            <a:r>
              <a:rPr lang="ko-KR" altLang="en-US" sz="1900" smtClean="0"/>
              <a:t>월에 미국의 루스벨트</a:t>
            </a:r>
            <a:r>
              <a:rPr lang="en-US" altLang="ko-KR" sz="1900" smtClean="0"/>
              <a:t>, </a:t>
            </a:r>
            <a:r>
              <a:rPr lang="ko-KR" altLang="en-US" sz="1900" smtClean="0"/>
              <a:t>영국의 처칠</a:t>
            </a:r>
            <a:r>
              <a:rPr lang="en-US" altLang="ko-KR" sz="1900" smtClean="0"/>
              <a:t>, </a:t>
            </a:r>
            <a:r>
              <a:rPr lang="ko-KR" altLang="en-US" sz="1900" smtClean="0"/>
              <a:t>중국의 장 제스</a:t>
            </a:r>
            <a:r>
              <a:rPr lang="en-US" altLang="ko-KR" sz="1900" smtClean="0"/>
              <a:t>,</a:t>
            </a:r>
            <a:r>
              <a:rPr lang="ko-KR" altLang="en-US" sz="1900" smtClean="0"/>
              <a:t> 이집트 카이로에 모여 한국의 독립 문제를 논의</a:t>
            </a:r>
            <a:endParaRPr lang="en-US" altLang="ko-KR" sz="1900" smtClean="0"/>
          </a:p>
          <a:p>
            <a:pPr eaLnBrk="1" hangingPunct="1"/>
            <a:endParaRPr lang="en-US" altLang="ko-KR" sz="1900" smtClean="0"/>
          </a:p>
          <a:p>
            <a:pPr eaLnBrk="1" hangingPunct="1"/>
            <a:r>
              <a:rPr lang="ko-KR" altLang="en-US" sz="1900" smtClean="0"/>
              <a:t> 회담에서 연합국의 세 거두는 </a:t>
            </a:r>
            <a:r>
              <a:rPr lang="en-US" altLang="ko-KR" sz="1900" smtClean="0"/>
              <a:t>'</a:t>
            </a:r>
            <a:r>
              <a:rPr lang="ko-KR" altLang="en-US" sz="1900" smtClean="0"/>
              <a:t>적당한 시기에 한국을 독립시킬 것을 결의한다</a:t>
            </a:r>
            <a:r>
              <a:rPr lang="en-US" altLang="ko-KR" sz="1900" smtClean="0"/>
              <a:t>.' </a:t>
            </a:r>
            <a:r>
              <a:rPr lang="ko-KR" altLang="en-US" sz="1900" smtClean="0"/>
              <a:t>고 선언</a:t>
            </a:r>
            <a:r>
              <a:rPr lang="en-US" altLang="ko-KR" sz="1900" smtClean="0"/>
              <a:t>.</a:t>
            </a:r>
            <a:endParaRPr lang="ko-KR" altLang="en-US" smtClean="0"/>
          </a:p>
        </p:txBody>
      </p:sp>
      <p:pic>
        <p:nvPicPr>
          <p:cNvPr id="61443" name="내용 개체 틀 4" descr="카이로회담.jpg"/>
          <p:cNvPicPr>
            <a:picLocks noGrp="1" noChangeAspect="1"/>
          </p:cNvPicPr>
          <p:nvPr>
            <p:ph sz="quarter" idx="1"/>
          </p:nvPr>
        </p:nvPicPr>
        <p:blipFill>
          <a:blip r:embed="rId2"/>
          <a:srcRect/>
          <a:stretch>
            <a:fillRect/>
          </a:stretch>
        </p:blipFill>
        <p:spPr>
          <a:xfrm>
            <a:off x="323850" y="2060575"/>
            <a:ext cx="4752975" cy="3671888"/>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제목 1"/>
          <p:cNvSpPr>
            <a:spLocks noGrp="1"/>
          </p:cNvSpPr>
          <p:nvPr>
            <p:ph type="title" idx="4294967295"/>
          </p:nvPr>
        </p:nvSpPr>
        <p:spPr>
          <a:xfrm>
            <a:off x="914400" y="273050"/>
            <a:ext cx="7772400" cy="1143000"/>
          </a:xfrm>
        </p:spPr>
        <p:txBody>
          <a:bodyPr/>
          <a:lstStyle/>
          <a:p>
            <a:pPr algn="ctr" eaLnBrk="1" hangingPunct="1"/>
            <a:r>
              <a:rPr lang="zh-CN" altLang="en-US" smtClean="0">
                <a:latin typeface="맑은 고딕"/>
                <a:ea typeface="맑은 고딕"/>
                <a:cs typeface="맑은 고딕"/>
              </a:rPr>
              <a:t>开罗会议</a:t>
            </a:r>
          </a:p>
        </p:txBody>
      </p:sp>
      <p:sp>
        <p:nvSpPr>
          <p:cNvPr id="62466" name="텍스트 개체 틀 2"/>
          <p:cNvSpPr>
            <a:spLocks noGrp="1"/>
          </p:cNvSpPr>
          <p:nvPr>
            <p:ph type="body" idx="4294967295"/>
          </p:nvPr>
        </p:nvSpPr>
        <p:spPr>
          <a:xfrm>
            <a:off x="5219700" y="1412875"/>
            <a:ext cx="3382963" cy="5040313"/>
          </a:xfrm>
        </p:spPr>
        <p:txBody>
          <a:bodyPr/>
          <a:lstStyle/>
          <a:p>
            <a:pPr marL="0" indent="0" eaLnBrk="1" hangingPunct="1">
              <a:buFont typeface="Wingdings 2" pitchFamily="18" charset="2"/>
              <a:buNone/>
            </a:pPr>
            <a:endParaRPr lang="en-US" altLang="zh-CN" sz="2400" smtClean="0">
              <a:ea typeface="맑은 고딕"/>
            </a:endParaRPr>
          </a:p>
          <a:p>
            <a:pPr marL="0" indent="0" eaLnBrk="1" hangingPunct="1">
              <a:buFont typeface="Wingdings 2" pitchFamily="18" charset="2"/>
              <a:buNone/>
            </a:pPr>
            <a:endParaRPr lang="en-US" altLang="zh-CN" sz="2400" smtClean="0">
              <a:ea typeface="맑은 고딕"/>
            </a:endParaRPr>
          </a:p>
          <a:p>
            <a:pPr marL="0" indent="0" eaLnBrk="1" hangingPunct="1">
              <a:buFont typeface="Wingdings 2" pitchFamily="18" charset="2"/>
              <a:buNone/>
            </a:pPr>
            <a:r>
              <a:rPr lang="en-US" altLang="zh-CN" sz="2400" smtClean="0">
                <a:ea typeface="맑은 고딕"/>
              </a:rPr>
              <a:t>1943</a:t>
            </a:r>
            <a:r>
              <a:rPr lang="zh-CN" altLang="en-US" sz="2400" smtClean="0">
                <a:ea typeface="맑은 고딕"/>
              </a:rPr>
              <a:t>年</a:t>
            </a:r>
            <a:r>
              <a:rPr lang="en-US" altLang="zh-CN" sz="2400" smtClean="0">
                <a:ea typeface="맑은 고딕"/>
              </a:rPr>
              <a:t>11</a:t>
            </a:r>
            <a:r>
              <a:rPr lang="zh-CN" altLang="en-US" sz="2400" smtClean="0">
                <a:ea typeface="맑은 고딕"/>
              </a:rPr>
              <a:t>月美国的罗斯福、英国的首相丘吉尔、中国的蒋介石在埃及开罗就“韩国独立问题”进行讨论。</a:t>
            </a:r>
          </a:p>
          <a:p>
            <a:pPr marL="0" indent="0" eaLnBrk="1" hangingPunct="1">
              <a:buFont typeface="Wingdings 2" pitchFamily="18" charset="2"/>
              <a:buNone/>
            </a:pPr>
            <a:r>
              <a:rPr lang="zh-CN" altLang="en-US" sz="2400" smtClean="0">
                <a:ea typeface="맑은 고딕"/>
              </a:rPr>
              <a:t>在这次会谈中，联合国宣言表明“在适当的时期，使韩国自由独立”</a:t>
            </a:r>
          </a:p>
        </p:txBody>
      </p:sp>
      <p:pic>
        <p:nvPicPr>
          <p:cNvPr id="62467" name="내용 개체 틀 4" descr="카이로회담.jpg"/>
          <p:cNvPicPr>
            <a:picLocks noGrp="1" noChangeAspect="1"/>
          </p:cNvPicPr>
          <p:nvPr>
            <p:ph sz="quarter" idx="4294967295"/>
          </p:nvPr>
        </p:nvPicPr>
        <p:blipFill>
          <a:blip r:embed="rId2"/>
          <a:srcRect/>
          <a:stretch>
            <a:fillRect/>
          </a:stretch>
        </p:blipFill>
        <p:spPr>
          <a:xfrm>
            <a:off x="323850" y="2060575"/>
            <a:ext cx="4752975" cy="3671888"/>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노르망디상륙작전</a:t>
            </a:r>
            <a:endParaRPr lang="ko-KR" altLang="en-US" dirty="0">
              <a:latin typeface="+mn-ea"/>
              <a:ea typeface="+mn-ea"/>
              <a:cs typeface="+mj-cs"/>
            </a:endParaRPr>
          </a:p>
        </p:txBody>
      </p:sp>
      <p:sp>
        <p:nvSpPr>
          <p:cNvPr id="63490" name="텍스트 개체 틀 2"/>
          <p:cNvSpPr>
            <a:spLocks noGrp="1"/>
          </p:cNvSpPr>
          <p:nvPr>
            <p:ph type="body" idx="2"/>
          </p:nvPr>
        </p:nvSpPr>
        <p:spPr/>
        <p:txBody>
          <a:bodyPr/>
          <a:lstStyle/>
          <a:p>
            <a:pPr eaLnBrk="1" hangingPunct="1"/>
            <a:endParaRPr lang="en-US" altLang="ko-KR" smtClean="0"/>
          </a:p>
          <a:p>
            <a:pPr eaLnBrk="1" hangingPunct="1"/>
            <a:r>
              <a:rPr lang="ko-KR" altLang="en-US" smtClean="0"/>
              <a:t>제</a:t>
            </a:r>
            <a:r>
              <a:rPr lang="en-US" altLang="ko-KR" smtClean="0"/>
              <a:t>2</a:t>
            </a:r>
            <a:r>
              <a:rPr lang="ko-KR" altLang="en-US" smtClean="0"/>
              <a:t>차 세계대전말에 연합군의 유럽 대륙 반격</a:t>
            </a:r>
            <a:endParaRPr lang="en-US" altLang="ko-KR" smtClean="0"/>
          </a:p>
          <a:p>
            <a:pPr eaLnBrk="1" hangingPunct="1"/>
            <a:endParaRPr lang="ko-KR" altLang="en-US" smtClean="0"/>
          </a:p>
          <a:p>
            <a:pPr eaLnBrk="1" hangingPunct="1"/>
            <a:r>
              <a:rPr lang="ko-KR" altLang="en-US" smtClean="0"/>
              <a:t>미국 아이젠하워의  지휘하에 실시  교두보를 확보하는데 성공</a:t>
            </a:r>
            <a:endParaRPr lang="en-US" altLang="ko-KR" smtClean="0"/>
          </a:p>
          <a:p>
            <a:pPr eaLnBrk="1" hangingPunct="1"/>
            <a:endParaRPr lang="en-US" altLang="ko-KR" smtClean="0"/>
          </a:p>
          <a:p>
            <a:pPr eaLnBrk="1" hangingPunct="1"/>
            <a:r>
              <a:rPr lang="en-US" altLang="ko-KR" smtClean="0"/>
              <a:t>8</a:t>
            </a:r>
            <a:r>
              <a:rPr lang="ko-KR" altLang="en-US" smtClean="0"/>
              <a:t>월  파리 함락</a:t>
            </a:r>
            <a:endParaRPr lang="en-US" altLang="ko-KR" smtClean="0"/>
          </a:p>
          <a:p>
            <a:pPr eaLnBrk="1" hangingPunct="1"/>
            <a:r>
              <a:rPr lang="ko-KR" altLang="en-US" smtClean="0"/>
              <a:t>이듬해 </a:t>
            </a:r>
            <a:r>
              <a:rPr lang="en-US" altLang="ko-KR" smtClean="0"/>
              <a:t>5</a:t>
            </a:r>
            <a:r>
              <a:rPr lang="ko-KR" altLang="en-US" smtClean="0"/>
              <a:t>월 독일은 항복</a:t>
            </a:r>
          </a:p>
        </p:txBody>
      </p:sp>
      <p:pic>
        <p:nvPicPr>
          <p:cNvPr id="63491" name="내용 개체 틀 4" descr="노르망디상륙작전.jpg"/>
          <p:cNvPicPr>
            <a:picLocks noGrp="1" noChangeAspect="1"/>
          </p:cNvPicPr>
          <p:nvPr>
            <p:ph sz="quarter" idx="1"/>
          </p:nvPr>
        </p:nvPicPr>
        <p:blipFill>
          <a:blip r:embed="rId2"/>
          <a:srcRect/>
          <a:stretch>
            <a:fillRect/>
          </a:stretch>
        </p:blipFill>
        <p:spPr>
          <a:xfrm>
            <a:off x="2971800" y="1747838"/>
            <a:ext cx="5715000" cy="4200525"/>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제목 1"/>
          <p:cNvSpPr>
            <a:spLocks noGrp="1"/>
          </p:cNvSpPr>
          <p:nvPr>
            <p:ph type="title" idx="4294967295"/>
          </p:nvPr>
        </p:nvSpPr>
        <p:spPr>
          <a:xfrm>
            <a:off x="914400" y="273050"/>
            <a:ext cx="7772400" cy="1143000"/>
          </a:xfrm>
        </p:spPr>
        <p:txBody>
          <a:bodyPr/>
          <a:lstStyle/>
          <a:p>
            <a:pPr algn="ctr" eaLnBrk="1" hangingPunct="1"/>
            <a:r>
              <a:rPr lang="zh-CN" altLang="en-US" smtClean="0">
                <a:ea typeface="바탕"/>
              </a:rPr>
              <a:t> 诺曼底登陆 </a:t>
            </a:r>
            <a:endParaRPr lang="ko-KR" altLang="en-US" smtClean="0"/>
          </a:p>
        </p:txBody>
      </p:sp>
      <p:sp>
        <p:nvSpPr>
          <p:cNvPr id="64514" name="텍스트 개체 틀 2"/>
          <p:cNvSpPr>
            <a:spLocks noGrp="1"/>
          </p:cNvSpPr>
          <p:nvPr>
            <p:ph type="body" idx="4294967295"/>
          </p:nvPr>
        </p:nvSpPr>
        <p:spPr>
          <a:xfrm>
            <a:off x="914400" y="1600200"/>
            <a:ext cx="1905000" cy="4495800"/>
          </a:xfrm>
        </p:spPr>
        <p:txBody>
          <a:bodyPr/>
          <a:lstStyle/>
          <a:p>
            <a:pPr marL="0" indent="0" eaLnBrk="1" hangingPunct="1">
              <a:buFont typeface="Wingdings 2" pitchFamily="18" charset="2"/>
              <a:buNone/>
            </a:pPr>
            <a:endParaRPr lang="en-US" altLang="ko-KR" sz="1800" smtClean="0"/>
          </a:p>
          <a:p>
            <a:pPr marL="0" indent="0" eaLnBrk="1" hangingPunct="1"/>
            <a:r>
              <a:rPr lang="zh-CN" altLang="ko-KR" sz="2000" smtClean="0">
                <a:ea typeface="맑은 고딕"/>
              </a:rPr>
              <a:t>第二次世界大战中，盟军在欧洲的西线战场发起的一场大规模反击。</a:t>
            </a:r>
          </a:p>
          <a:p>
            <a:pPr marL="0" indent="0" eaLnBrk="1" hangingPunct="1">
              <a:buFont typeface="Wingdings 2" pitchFamily="18" charset="2"/>
              <a:buNone/>
            </a:pPr>
            <a:r>
              <a:rPr lang="zh-CN" altLang="ko-KR" sz="2000" smtClean="0">
                <a:ea typeface="맑은 고딕"/>
              </a:rPr>
              <a:t>美军陆军上将艾森豪威尔的指挥确保了登陆作战的成功。</a:t>
            </a:r>
            <a:endParaRPr lang="zh-CN" altLang="en-US" sz="2000" smtClean="0">
              <a:ea typeface="맑은 고딕"/>
            </a:endParaRPr>
          </a:p>
          <a:p>
            <a:pPr marL="0" indent="0" eaLnBrk="1" hangingPunct="1">
              <a:buFont typeface="Wingdings 2" pitchFamily="18" charset="2"/>
              <a:buNone/>
            </a:pPr>
            <a:r>
              <a:rPr lang="en-US" altLang="zh-CN" sz="2000" smtClean="0">
                <a:ea typeface="맑은 고딕"/>
              </a:rPr>
              <a:t>8</a:t>
            </a:r>
            <a:r>
              <a:rPr lang="zh-CN" altLang="en-US" sz="2000" smtClean="0">
                <a:ea typeface="맑은 고딕"/>
              </a:rPr>
              <a:t>月，巴黎沦陷。次年</a:t>
            </a:r>
            <a:r>
              <a:rPr lang="en-US" altLang="zh-CN" sz="2000" smtClean="0">
                <a:ea typeface="맑은 고딕"/>
              </a:rPr>
              <a:t>5</a:t>
            </a:r>
            <a:r>
              <a:rPr lang="zh-CN" altLang="en-US" sz="2000" smtClean="0">
                <a:ea typeface="맑은 고딕"/>
              </a:rPr>
              <a:t>月，德国投降 </a:t>
            </a:r>
            <a:endParaRPr lang="ko-KR" altLang="en-US" sz="2000" smtClean="0"/>
          </a:p>
        </p:txBody>
      </p:sp>
      <p:pic>
        <p:nvPicPr>
          <p:cNvPr id="64515" name="내용 개체 틀 4" descr="노르망디상륙작전.jpg"/>
          <p:cNvPicPr>
            <a:picLocks noGrp="1" noChangeAspect="1"/>
          </p:cNvPicPr>
          <p:nvPr>
            <p:ph sz="quarter" idx="4294967295"/>
          </p:nvPr>
        </p:nvPicPr>
        <p:blipFill>
          <a:blip r:embed="rId2"/>
          <a:srcRect/>
          <a:stretch>
            <a:fillRect/>
          </a:stretch>
        </p:blipFill>
        <p:spPr>
          <a:xfrm>
            <a:off x="2971800" y="1747838"/>
            <a:ext cx="5715000" cy="42005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日本的局势</a:t>
            </a:r>
          </a:p>
        </p:txBody>
      </p:sp>
      <p:sp>
        <p:nvSpPr>
          <p:cNvPr id="18434" name="내용 개체 틀 2"/>
          <p:cNvSpPr>
            <a:spLocks noGrp="1"/>
          </p:cNvSpPr>
          <p:nvPr>
            <p:ph sz="quarter" idx="4294967295"/>
          </p:nvPr>
        </p:nvSpPr>
        <p:spPr/>
        <p:txBody>
          <a:bodyPr/>
          <a:lstStyle/>
          <a:p>
            <a:pPr eaLnBrk="1" hangingPunct="1"/>
            <a:r>
              <a:rPr lang="zh-CN" altLang="en-US" sz="2000" smtClean="0">
                <a:ea typeface="맑은 고딕"/>
              </a:rPr>
              <a:t>日本军在中国掀动了体制变革</a:t>
            </a:r>
          </a:p>
          <a:p>
            <a:pPr eaLnBrk="1" hangingPunct="1"/>
            <a:r>
              <a:rPr lang="zh-CN" altLang="en-US" sz="2000" smtClean="0">
                <a:ea typeface="맑은 고딕"/>
              </a:rPr>
              <a:t>满洲的张作霖被中国政府统治外的驻扎在满洲的关东军中坚将士们给炸死了</a:t>
            </a:r>
          </a:p>
          <a:p>
            <a:pPr eaLnBrk="1" hangingPunct="1">
              <a:buFont typeface="Wingdings 2" pitchFamily="18" charset="2"/>
              <a:buNone/>
            </a:pPr>
            <a:endParaRPr lang="en-US" altLang="ko-KR" sz="2000" smtClean="0"/>
          </a:p>
          <a:p>
            <a:pPr eaLnBrk="1" hangingPunct="1">
              <a:buFont typeface="Wingdings 2" pitchFamily="18" charset="2"/>
              <a:buNone/>
            </a:pPr>
            <a:endParaRPr lang="en-US" altLang="ko-KR" sz="2000" smtClean="0"/>
          </a:p>
          <a:p>
            <a:pPr eaLnBrk="1" hangingPunct="1">
              <a:buFont typeface="Wingdings 2" pitchFamily="18" charset="2"/>
              <a:buNone/>
            </a:pPr>
            <a:endParaRPr lang="ko-KR" altLang="en-US" sz="2000" smtClean="0"/>
          </a:p>
        </p:txBody>
      </p:sp>
      <p:pic>
        <p:nvPicPr>
          <p:cNvPr id="18435" name="그림 6" descr="일본군-중국.jpg"/>
          <p:cNvPicPr>
            <a:picLocks noChangeAspect="1"/>
          </p:cNvPicPr>
          <p:nvPr/>
        </p:nvPicPr>
        <p:blipFill>
          <a:blip r:embed="rId2"/>
          <a:srcRect/>
          <a:stretch>
            <a:fillRect/>
          </a:stretch>
        </p:blipFill>
        <p:spPr bwMode="auto">
          <a:xfrm>
            <a:off x="2071688" y="2500313"/>
            <a:ext cx="5316537" cy="4071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얄타회담</a:t>
            </a:r>
            <a:endParaRPr lang="ko-KR" altLang="en-US" dirty="0">
              <a:latin typeface="+mn-ea"/>
              <a:ea typeface="+mn-ea"/>
              <a:cs typeface="+mj-cs"/>
            </a:endParaRPr>
          </a:p>
        </p:txBody>
      </p:sp>
      <p:sp>
        <p:nvSpPr>
          <p:cNvPr id="65538" name="텍스트 개체 틀 2"/>
          <p:cNvSpPr>
            <a:spLocks noGrp="1"/>
          </p:cNvSpPr>
          <p:nvPr>
            <p:ph type="body" idx="2"/>
          </p:nvPr>
        </p:nvSpPr>
        <p:spPr>
          <a:xfrm>
            <a:off x="323850" y="1600200"/>
            <a:ext cx="3384550" cy="4495800"/>
          </a:xfrm>
        </p:spPr>
        <p:txBody>
          <a:bodyPr/>
          <a:lstStyle/>
          <a:p>
            <a:pPr eaLnBrk="1" hangingPunct="1"/>
            <a:r>
              <a:rPr lang="en-US" altLang="ko-KR" smtClean="0"/>
              <a:t>1945</a:t>
            </a:r>
            <a:r>
              <a:rPr lang="ko-KR" altLang="en-US" smtClean="0"/>
              <a:t>년 </a:t>
            </a:r>
            <a:r>
              <a:rPr lang="en-US" altLang="ko-KR" smtClean="0"/>
              <a:t>2</a:t>
            </a:r>
            <a:r>
              <a:rPr lang="ko-KR" altLang="en-US" smtClean="0"/>
              <a:t>월 미국의 루스벨트</a:t>
            </a:r>
            <a:r>
              <a:rPr lang="en-US" altLang="ko-KR" smtClean="0"/>
              <a:t>, </a:t>
            </a:r>
            <a:r>
              <a:rPr lang="ko-KR" altLang="en-US" smtClean="0"/>
              <a:t>영국의 처칠</a:t>
            </a:r>
            <a:r>
              <a:rPr lang="en-US" altLang="ko-KR" smtClean="0"/>
              <a:t>, </a:t>
            </a:r>
            <a:r>
              <a:rPr lang="ko-KR" altLang="en-US" smtClean="0"/>
              <a:t>소련의 스탈린이 모여 회담을 하고 맺은 협정</a:t>
            </a:r>
            <a:endParaRPr lang="en-US" altLang="ko-KR" smtClean="0"/>
          </a:p>
          <a:p>
            <a:pPr eaLnBrk="1" hangingPunct="1"/>
            <a:endParaRPr lang="en-US" altLang="ko-KR" smtClean="0"/>
          </a:p>
          <a:p>
            <a:pPr eaLnBrk="1" hangingPunct="1"/>
            <a:r>
              <a:rPr lang="ko-KR" altLang="en-US" smtClean="0"/>
              <a:t>미</a:t>
            </a:r>
            <a:r>
              <a:rPr lang="en-US" altLang="ko-KR" smtClean="0"/>
              <a:t>, </a:t>
            </a:r>
            <a:r>
              <a:rPr lang="ko-KR" altLang="en-US" smtClean="0"/>
              <a:t>영</a:t>
            </a:r>
            <a:r>
              <a:rPr lang="en-US" altLang="ko-KR" smtClean="0"/>
              <a:t>, </a:t>
            </a:r>
            <a:r>
              <a:rPr lang="ko-KR" altLang="en-US" smtClean="0"/>
              <a:t>소의 세 거두는 대독 최후 작전과 독일 항복 후의 점령지 처리 문제를 논의</a:t>
            </a:r>
            <a:endParaRPr lang="en-US" altLang="ko-KR" smtClean="0"/>
          </a:p>
          <a:p>
            <a:pPr eaLnBrk="1" hangingPunct="1"/>
            <a:endParaRPr lang="en-US" altLang="ko-KR" smtClean="0"/>
          </a:p>
          <a:p>
            <a:pPr eaLnBrk="1" hangingPunct="1"/>
            <a:r>
              <a:rPr lang="ko-KR" altLang="en-US" smtClean="0"/>
              <a:t>소련의 대일전 참전도 결의하고</a:t>
            </a:r>
            <a:r>
              <a:rPr lang="en-US" altLang="ko-KR" smtClean="0"/>
              <a:t>, </a:t>
            </a:r>
            <a:r>
              <a:rPr lang="ko-KR" altLang="en-US" smtClean="0"/>
              <a:t>국제 연합에서의 </a:t>
            </a:r>
            <a:r>
              <a:rPr lang="en-US" altLang="ko-KR" smtClean="0"/>
              <a:t>5</a:t>
            </a:r>
            <a:r>
              <a:rPr lang="ko-KR" altLang="en-US" smtClean="0"/>
              <a:t>개국의 거부권에도 합의</a:t>
            </a:r>
            <a:endParaRPr lang="en-US" altLang="ko-KR" smtClean="0"/>
          </a:p>
          <a:p>
            <a:pPr eaLnBrk="1" hangingPunct="1"/>
            <a:endParaRPr lang="ko-KR" altLang="en-US" smtClean="0"/>
          </a:p>
        </p:txBody>
      </p:sp>
      <p:pic>
        <p:nvPicPr>
          <p:cNvPr id="65539" name="내용 개체 틀 4" descr="얄타회담.jpg"/>
          <p:cNvPicPr>
            <a:picLocks noGrp="1" noChangeAspect="1"/>
          </p:cNvPicPr>
          <p:nvPr>
            <p:ph sz="quarter" idx="1"/>
          </p:nvPr>
        </p:nvPicPr>
        <p:blipFill>
          <a:blip r:embed="rId2"/>
          <a:srcRect/>
          <a:stretch>
            <a:fillRect/>
          </a:stretch>
        </p:blipFill>
        <p:spPr>
          <a:xfrm rot="230097">
            <a:off x="3924300" y="1484313"/>
            <a:ext cx="4648200" cy="4897437"/>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제목 1"/>
          <p:cNvSpPr>
            <a:spLocks noGrp="1"/>
          </p:cNvSpPr>
          <p:nvPr>
            <p:ph type="title" idx="4294967295"/>
          </p:nvPr>
        </p:nvSpPr>
        <p:spPr>
          <a:xfrm>
            <a:off x="914400" y="273050"/>
            <a:ext cx="7772400" cy="1143000"/>
          </a:xfrm>
        </p:spPr>
        <p:txBody>
          <a:bodyPr/>
          <a:lstStyle/>
          <a:p>
            <a:pPr algn="ctr" eaLnBrk="1" hangingPunct="1"/>
            <a:r>
              <a:rPr lang="zh-CN" altLang="en-US" smtClean="0">
                <a:latin typeface="맑은 고딕"/>
                <a:ea typeface="맑은 고딕"/>
                <a:cs typeface="맑은 고딕"/>
              </a:rPr>
              <a:t>雅尔塔会谈</a:t>
            </a:r>
          </a:p>
        </p:txBody>
      </p:sp>
      <p:sp>
        <p:nvSpPr>
          <p:cNvPr id="66562" name="텍스트 개체 틀 2"/>
          <p:cNvSpPr>
            <a:spLocks noGrp="1"/>
          </p:cNvSpPr>
          <p:nvPr>
            <p:ph type="body" idx="4294967295"/>
          </p:nvPr>
        </p:nvSpPr>
        <p:spPr>
          <a:xfrm>
            <a:off x="323850" y="1600200"/>
            <a:ext cx="3384550" cy="4495800"/>
          </a:xfrm>
        </p:spPr>
        <p:txBody>
          <a:bodyPr/>
          <a:lstStyle/>
          <a:p>
            <a:pPr marL="0" indent="0" eaLnBrk="1" hangingPunct="1">
              <a:buFont typeface="Wingdings 2" pitchFamily="18" charset="2"/>
              <a:buNone/>
            </a:pPr>
            <a:r>
              <a:rPr lang="en-US" altLang="zh-CN" sz="1800" smtClean="0">
                <a:ea typeface="맑은 고딕"/>
              </a:rPr>
              <a:t>1945</a:t>
            </a:r>
            <a:r>
              <a:rPr lang="zh-CN" altLang="en-US" sz="1800" smtClean="0">
                <a:ea typeface="맑은 고딕"/>
              </a:rPr>
              <a:t>年</a:t>
            </a:r>
            <a:r>
              <a:rPr lang="en-US" altLang="zh-CN" sz="1800" smtClean="0">
                <a:ea typeface="맑은 고딕"/>
              </a:rPr>
              <a:t>2</a:t>
            </a:r>
            <a:r>
              <a:rPr lang="zh-CN" altLang="en-US" sz="1800" smtClean="0">
                <a:ea typeface="맑은 고딕"/>
              </a:rPr>
              <a:t>月美国罗斯福、英国首相丘吉尔、苏联领袖斯大林聚在一起举行会谈，并签订了协定。</a:t>
            </a:r>
          </a:p>
          <a:p>
            <a:pPr marL="0" indent="0" eaLnBrk="1" hangingPunct="1">
              <a:buFont typeface="Wingdings 2" pitchFamily="18" charset="2"/>
              <a:buNone/>
            </a:pPr>
            <a:endParaRPr lang="zh-CN" altLang="en-US" sz="1800" smtClean="0">
              <a:ea typeface="맑은 고딕"/>
            </a:endParaRPr>
          </a:p>
          <a:p>
            <a:pPr marL="0" indent="0" eaLnBrk="1" hangingPunct="1">
              <a:buFont typeface="Wingdings 2" pitchFamily="18" charset="2"/>
              <a:buNone/>
            </a:pPr>
            <a:r>
              <a:rPr lang="zh-CN" altLang="en-US" sz="1800" smtClean="0">
                <a:ea typeface="맑은 고딕"/>
              </a:rPr>
              <a:t>美、英、苏的三个巨头对于最后作战和德国投降后占领地的处理问题进行了讨论。</a:t>
            </a:r>
          </a:p>
          <a:p>
            <a:pPr marL="0" indent="0" eaLnBrk="1" hangingPunct="1">
              <a:buFont typeface="Wingdings 2" pitchFamily="18" charset="2"/>
              <a:buNone/>
            </a:pPr>
            <a:endParaRPr lang="zh-CN" altLang="en-US" sz="1800" smtClean="0">
              <a:ea typeface="맑은 고딕"/>
            </a:endParaRPr>
          </a:p>
          <a:p>
            <a:pPr marL="0" indent="0" eaLnBrk="1" hangingPunct="1">
              <a:buFont typeface="Wingdings 2" pitchFamily="18" charset="2"/>
              <a:buNone/>
            </a:pPr>
            <a:r>
              <a:rPr lang="zh-CN" altLang="en-US" sz="1800" smtClean="0">
                <a:ea typeface="맑은 고딕"/>
              </a:rPr>
              <a:t>同意苏联的乌克兰和白俄罗斯加盟共和国为联合国创始会员国。决定美、英、法、苏、中</a:t>
            </a:r>
            <a:r>
              <a:rPr lang="en-US" altLang="zh-CN" sz="1800" smtClean="0">
                <a:ea typeface="맑은 고딕"/>
              </a:rPr>
              <a:t>5</a:t>
            </a:r>
            <a:r>
              <a:rPr lang="zh-CN" altLang="en-US" sz="1800" smtClean="0">
                <a:ea typeface="맑은 고딕"/>
              </a:rPr>
              <a:t>国为安理会常任理事国</a:t>
            </a:r>
          </a:p>
        </p:txBody>
      </p:sp>
      <p:pic>
        <p:nvPicPr>
          <p:cNvPr id="66563" name="내용 개체 틀 4" descr="얄타회담.jpg"/>
          <p:cNvPicPr>
            <a:picLocks noGrp="1" noChangeAspect="1"/>
          </p:cNvPicPr>
          <p:nvPr>
            <p:ph sz="quarter" idx="4294967295"/>
          </p:nvPr>
        </p:nvPicPr>
        <p:blipFill>
          <a:blip r:embed="rId2"/>
          <a:srcRect/>
          <a:stretch>
            <a:fillRect/>
          </a:stretch>
        </p:blipFill>
        <p:spPr>
          <a:xfrm rot="230097">
            <a:off x="3924300" y="1484313"/>
            <a:ext cx="4648200" cy="4897437"/>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포츠담 선언</a:t>
            </a:r>
            <a:endParaRPr lang="ko-KR" altLang="en-US" dirty="0">
              <a:latin typeface="+mn-ea"/>
              <a:ea typeface="+mn-ea"/>
              <a:cs typeface="+mj-cs"/>
            </a:endParaRPr>
          </a:p>
        </p:txBody>
      </p:sp>
      <p:sp>
        <p:nvSpPr>
          <p:cNvPr id="67586" name="텍스트 개체 틀 2"/>
          <p:cNvSpPr>
            <a:spLocks noGrp="1"/>
          </p:cNvSpPr>
          <p:nvPr>
            <p:ph type="body" idx="2"/>
          </p:nvPr>
        </p:nvSpPr>
        <p:spPr>
          <a:xfrm>
            <a:off x="179388" y="2362200"/>
            <a:ext cx="3240087" cy="4495800"/>
          </a:xfrm>
        </p:spPr>
        <p:txBody>
          <a:bodyPr/>
          <a:lstStyle/>
          <a:p>
            <a:pPr eaLnBrk="1" hangingPunct="1"/>
            <a:r>
              <a:rPr lang="ko-KR" altLang="en-US" smtClean="0"/>
              <a:t>일본의 무조건 항복을 선언</a:t>
            </a:r>
            <a:endParaRPr lang="en-US" altLang="ko-KR" smtClean="0"/>
          </a:p>
          <a:p>
            <a:pPr eaLnBrk="1" hangingPunct="1"/>
            <a:endParaRPr lang="en-US" altLang="ko-KR" smtClean="0"/>
          </a:p>
          <a:p>
            <a:pPr eaLnBrk="1" hangingPunct="1"/>
            <a:endParaRPr lang="en-US" altLang="ko-KR" smtClean="0"/>
          </a:p>
          <a:p>
            <a:pPr eaLnBrk="1" hangingPunct="1"/>
            <a:r>
              <a:rPr lang="ko-KR" altLang="en-US" smtClean="0"/>
              <a:t>그 항복 조건을 명시한 포츠담 선언을 발표 </a:t>
            </a:r>
            <a:endParaRPr lang="en-US" altLang="ko-KR" smtClean="0"/>
          </a:p>
          <a:p>
            <a:pPr eaLnBrk="1" hangingPunct="1"/>
            <a:endParaRPr lang="en-US" altLang="ko-KR" smtClean="0"/>
          </a:p>
          <a:p>
            <a:pPr eaLnBrk="1" hangingPunct="1"/>
            <a:endParaRPr lang="en-US" altLang="ko-KR" smtClean="0"/>
          </a:p>
          <a:p>
            <a:pPr eaLnBrk="1" hangingPunct="1"/>
            <a:r>
              <a:rPr lang="ko-KR" altLang="en-US" smtClean="0"/>
              <a:t>이 선언에서 우리 나라의 해방과 독립이 약속</a:t>
            </a:r>
          </a:p>
        </p:txBody>
      </p:sp>
      <p:pic>
        <p:nvPicPr>
          <p:cNvPr id="67587" name="내용 개체 틀 6" descr="포츠담.jpg"/>
          <p:cNvPicPr>
            <a:picLocks noGrp="1" noChangeAspect="1"/>
          </p:cNvPicPr>
          <p:nvPr>
            <p:ph sz="quarter" idx="1"/>
          </p:nvPr>
        </p:nvPicPr>
        <p:blipFill>
          <a:blip r:embed="rId2"/>
          <a:srcRect/>
          <a:stretch>
            <a:fillRect/>
          </a:stretch>
        </p:blipFill>
        <p:spPr>
          <a:xfrm>
            <a:off x="3348038" y="1773238"/>
            <a:ext cx="5619750" cy="4103687"/>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제목 1"/>
          <p:cNvSpPr>
            <a:spLocks noGrp="1"/>
          </p:cNvSpPr>
          <p:nvPr>
            <p:ph type="title" idx="4294967295"/>
          </p:nvPr>
        </p:nvSpPr>
        <p:spPr>
          <a:xfrm>
            <a:off x="914400" y="273050"/>
            <a:ext cx="7772400" cy="1143000"/>
          </a:xfrm>
        </p:spPr>
        <p:txBody>
          <a:bodyPr/>
          <a:lstStyle/>
          <a:p>
            <a:pPr algn="ctr" eaLnBrk="1" hangingPunct="1"/>
            <a:r>
              <a:rPr lang="zh-CN" altLang="en-US" smtClean="0">
                <a:ea typeface="바탕"/>
              </a:rPr>
              <a:t>波茨坦宣言 </a:t>
            </a:r>
            <a:endParaRPr lang="ko-KR" altLang="en-US" smtClean="0"/>
          </a:p>
        </p:txBody>
      </p:sp>
      <p:sp>
        <p:nvSpPr>
          <p:cNvPr id="68610" name="텍스트 개체 틀 2"/>
          <p:cNvSpPr>
            <a:spLocks noGrp="1"/>
          </p:cNvSpPr>
          <p:nvPr>
            <p:ph type="body" idx="4294967295"/>
          </p:nvPr>
        </p:nvSpPr>
        <p:spPr>
          <a:xfrm>
            <a:off x="179388" y="2362200"/>
            <a:ext cx="3240087" cy="4495800"/>
          </a:xfrm>
        </p:spPr>
        <p:txBody>
          <a:bodyPr/>
          <a:lstStyle/>
          <a:p>
            <a:pPr marL="0" indent="0" eaLnBrk="1" hangingPunct="1">
              <a:buFont typeface="Wingdings 2" pitchFamily="18" charset="2"/>
              <a:buNone/>
            </a:pPr>
            <a:r>
              <a:rPr lang="zh-CN" altLang="ko-KR" smtClean="0">
                <a:ea typeface="맑은 고딕"/>
              </a:rPr>
              <a:t>日本无条件投降宣言。</a:t>
            </a:r>
          </a:p>
          <a:p>
            <a:pPr marL="0" indent="0" eaLnBrk="1" hangingPunct="1">
              <a:buFont typeface="Wingdings 2" pitchFamily="18" charset="2"/>
              <a:buNone/>
            </a:pPr>
            <a:r>
              <a:rPr lang="zh-CN" altLang="ko-KR" smtClean="0">
                <a:ea typeface="맑은 고딕"/>
              </a:rPr>
              <a:t>投降条件在波茨坦宣言上明确发表。</a:t>
            </a:r>
            <a:endParaRPr lang="zh-CN" altLang="en-US" smtClean="0">
              <a:ea typeface="맑은 고딕"/>
            </a:endParaRPr>
          </a:p>
          <a:p>
            <a:pPr marL="0" indent="0" eaLnBrk="1" hangingPunct="1">
              <a:buFont typeface="Wingdings 2" pitchFamily="18" charset="2"/>
              <a:buNone/>
            </a:pPr>
            <a:r>
              <a:rPr lang="zh-CN" altLang="en-US" smtClean="0">
                <a:ea typeface="맑은 고딕"/>
              </a:rPr>
              <a:t>这次宣言是韩国解放和独立的保证 </a:t>
            </a:r>
            <a:endParaRPr lang="ko-KR" altLang="en-US" smtClean="0"/>
          </a:p>
        </p:txBody>
      </p:sp>
      <p:pic>
        <p:nvPicPr>
          <p:cNvPr id="68611" name="내용 개체 틀 6" descr="포츠담.jpg"/>
          <p:cNvPicPr>
            <a:picLocks noGrp="1" noChangeAspect="1"/>
          </p:cNvPicPr>
          <p:nvPr>
            <p:ph sz="quarter" idx="4294967295"/>
          </p:nvPr>
        </p:nvPicPr>
        <p:blipFill>
          <a:blip r:embed="rId2"/>
          <a:srcRect/>
          <a:stretch>
            <a:fillRect/>
          </a:stretch>
        </p:blipFill>
        <p:spPr>
          <a:xfrm>
            <a:off x="3348038" y="1773238"/>
            <a:ext cx="5619750" cy="4103687"/>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일본의 항복</a:t>
            </a:r>
            <a:endParaRPr lang="ko-KR" altLang="en-US" dirty="0">
              <a:latin typeface="+mn-ea"/>
              <a:ea typeface="+mn-ea"/>
              <a:cs typeface="+mj-cs"/>
            </a:endParaRPr>
          </a:p>
        </p:txBody>
      </p:sp>
      <p:sp>
        <p:nvSpPr>
          <p:cNvPr id="69634" name="텍스트 개체 틀 2"/>
          <p:cNvSpPr>
            <a:spLocks noGrp="1"/>
          </p:cNvSpPr>
          <p:nvPr>
            <p:ph type="body" idx="2"/>
          </p:nvPr>
        </p:nvSpPr>
        <p:spPr/>
        <p:txBody>
          <a:bodyPr/>
          <a:lstStyle/>
          <a:p>
            <a:pPr eaLnBrk="1" hangingPunct="1"/>
            <a:r>
              <a:rPr lang="ko-KR" altLang="en-US" smtClean="0"/>
              <a:t>맥아더 장군이 이끄는 미군에 의해미국이 히로시마</a:t>
            </a:r>
            <a:r>
              <a:rPr lang="en-US" altLang="ko-KR" smtClean="0"/>
              <a:t>, </a:t>
            </a:r>
            <a:r>
              <a:rPr lang="ko-KR" altLang="en-US" smtClean="0"/>
              <a:t>나가사키에 원자탄을 투하</a:t>
            </a:r>
            <a:endParaRPr lang="en-US" altLang="ko-KR" smtClean="0"/>
          </a:p>
          <a:p>
            <a:pPr eaLnBrk="1" hangingPunct="1"/>
            <a:endParaRPr lang="en-US" altLang="ko-KR" smtClean="0"/>
          </a:p>
          <a:p>
            <a:pPr eaLnBrk="1" hangingPunct="1"/>
            <a:r>
              <a:rPr lang="en-US" altLang="ko-KR" smtClean="0"/>
              <a:t>1945</a:t>
            </a:r>
            <a:r>
              <a:rPr lang="ko-KR" altLang="en-US" smtClean="0"/>
              <a:t>년 </a:t>
            </a:r>
            <a:r>
              <a:rPr lang="en-US" altLang="ko-KR" smtClean="0"/>
              <a:t>8</a:t>
            </a:r>
            <a:r>
              <a:rPr lang="ko-KR" altLang="en-US" smtClean="0"/>
              <a:t>월 </a:t>
            </a:r>
            <a:r>
              <a:rPr lang="en-US" altLang="ko-KR" smtClean="0"/>
              <a:t>15</a:t>
            </a:r>
            <a:r>
              <a:rPr lang="ko-KR" altLang="en-US" smtClean="0"/>
              <a:t>일 포츠담 선언의 조건을 수락하여 무조건 항복</a:t>
            </a:r>
            <a:endParaRPr lang="en-US" altLang="ko-KR" smtClean="0"/>
          </a:p>
          <a:p>
            <a:pPr eaLnBrk="1" hangingPunct="1"/>
            <a:endParaRPr lang="ko-KR" altLang="en-US" smtClean="0"/>
          </a:p>
        </p:txBody>
      </p:sp>
      <p:pic>
        <p:nvPicPr>
          <p:cNvPr id="69635" name="내용 개체 틀 5" descr="일본의패배.jpg"/>
          <p:cNvPicPr>
            <a:picLocks noGrp="1" noChangeAspect="1"/>
          </p:cNvPicPr>
          <p:nvPr>
            <p:ph sz="quarter" idx="1"/>
          </p:nvPr>
        </p:nvPicPr>
        <p:blipFill>
          <a:blip r:embed="rId2"/>
          <a:srcRect/>
          <a:stretch>
            <a:fillRect/>
          </a:stretch>
        </p:blipFill>
        <p:spPr>
          <a:xfrm>
            <a:off x="2971800" y="1916113"/>
            <a:ext cx="5715000" cy="3863975"/>
          </a:xfrm>
        </p:spPr>
      </p:pic>
      <p:sp>
        <p:nvSpPr>
          <p:cNvPr id="69636" name="TextBox 7"/>
          <p:cNvSpPr txBox="1">
            <a:spLocks noChangeArrowheads="1"/>
          </p:cNvSpPr>
          <p:nvPr/>
        </p:nvSpPr>
        <p:spPr bwMode="auto">
          <a:xfrm>
            <a:off x="3571875" y="5857875"/>
            <a:ext cx="5032375" cy="400050"/>
          </a:xfrm>
          <a:prstGeom prst="rect">
            <a:avLst/>
          </a:prstGeom>
          <a:noFill/>
          <a:ln w="9525">
            <a:noFill/>
            <a:miter lim="800000"/>
            <a:headEnd/>
            <a:tailEnd/>
          </a:ln>
        </p:spPr>
        <p:txBody>
          <a:bodyPr wrap="none">
            <a:spAutoFit/>
          </a:bodyPr>
          <a:lstStyle/>
          <a:p>
            <a:pPr latinLnBrk="1"/>
            <a:r>
              <a:rPr lang="ko-KR" altLang="en-US" sz="2000" b="1">
                <a:solidFill>
                  <a:srgbClr val="0070C0"/>
                </a:solidFill>
                <a:latin typeface="Perpetua" pitchFamily="18" charset="0"/>
              </a:rPr>
              <a:t>원자폭탄으로 인한 피부가 녹아내리는 사진</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제목 1"/>
          <p:cNvSpPr>
            <a:spLocks noGrp="1"/>
          </p:cNvSpPr>
          <p:nvPr>
            <p:ph type="title" idx="4294967295"/>
          </p:nvPr>
        </p:nvSpPr>
        <p:spPr>
          <a:xfrm>
            <a:off x="914400" y="273050"/>
            <a:ext cx="7772400" cy="1143000"/>
          </a:xfrm>
        </p:spPr>
        <p:txBody>
          <a:bodyPr/>
          <a:lstStyle/>
          <a:p>
            <a:pPr algn="ctr" eaLnBrk="1" hangingPunct="1"/>
            <a:r>
              <a:rPr lang="zh-CN" altLang="en-US" smtClean="0">
                <a:latin typeface="맑은 고딕"/>
                <a:ea typeface="맑은 고딕"/>
                <a:cs typeface="맑은 고딕"/>
              </a:rPr>
              <a:t>日本的投降</a:t>
            </a:r>
          </a:p>
        </p:txBody>
      </p:sp>
      <p:sp>
        <p:nvSpPr>
          <p:cNvPr id="70658" name="텍스트 개체 틀 2"/>
          <p:cNvSpPr>
            <a:spLocks noGrp="1"/>
          </p:cNvSpPr>
          <p:nvPr>
            <p:ph type="body" idx="4294967295"/>
          </p:nvPr>
        </p:nvSpPr>
        <p:spPr>
          <a:xfrm>
            <a:off x="914400" y="1600200"/>
            <a:ext cx="1905000" cy="4495800"/>
          </a:xfrm>
        </p:spPr>
        <p:txBody>
          <a:bodyPr/>
          <a:lstStyle/>
          <a:p>
            <a:pPr marL="0" indent="0" eaLnBrk="1" hangingPunct="1">
              <a:buFont typeface="Wingdings 2" pitchFamily="18" charset="2"/>
              <a:buNone/>
            </a:pPr>
            <a:r>
              <a:rPr lang="zh-CN" altLang="en-US" sz="1800" smtClean="0">
                <a:ea typeface="맑은 고딕"/>
              </a:rPr>
              <a:t>麦克阿瑟将军率领的美军对广岛、长崎投掷原子弹</a:t>
            </a:r>
          </a:p>
          <a:p>
            <a:pPr marL="0" indent="0" eaLnBrk="1" hangingPunct="1">
              <a:buFont typeface="Wingdings 2" pitchFamily="18" charset="2"/>
              <a:buNone/>
            </a:pPr>
            <a:endParaRPr lang="zh-CN" altLang="en-US" sz="1800" smtClean="0">
              <a:ea typeface="맑은 고딕"/>
            </a:endParaRPr>
          </a:p>
          <a:p>
            <a:pPr marL="0" indent="0" eaLnBrk="1" hangingPunct="1">
              <a:buFont typeface="Wingdings 2" pitchFamily="18" charset="2"/>
              <a:buNone/>
            </a:pPr>
            <a:r>
              <a:rPr lang="zh-CN" altLang="en-US" sz="1800" smtClean="0">
                <a:ea typeface="맑은 고딕"/>
              </a:rPr>
              <a:t>日本接受</a:t>
            </a:r>
            <a:r>
              <a:rPr lang="en-US" altLang="zh-CN" sz="1800" smtClean="0">
                <a:ea typeface="맑은 고딕"/>
              </a:rPr>
              <a:t>《</a:t>
            </a:r>
            <a:r>
              <a:rPr lang="zh-CN" altLang="en-US" sz="1800" smtClean="0">
                <a:ea typeface="맑은 고딕"/>
              </a:rPr>
              <a:t>波茨坦宣言</a:t>
            </a:r>
            <a:r>
              <a:rPr lang="en-US" altLang="zh-CN" sz="1800" smtClean="0">
                <a:ea typeface="맑은 고딕"/>
              </a:rPr>
              <a:t>》</a:t>
            </a:r>
            <a:r>
              <a:rPr lang="zh-CN" altLang="en-US" sz="1800" smtClean="0">
                <a:ea typeface="맑은 고딕"/>
              </a:rPr>
              <a:t>，</a:t>
            </a:r>
            <a:r>
              <a:rPr lang="en-US" altLang="zh-CN" sz="1800" smtClean="0">
                <a:ea typeface="맑은 고딕"/>
              </a:rPr>
              <a:t>1945</a:t>
            </a:r>
            <a:r>
              <a:rPr lang="zh-CN" altLang="en-US" sz="1800" smtClean="0">
                <a:ea typeface="맑은 고딕"/>
              </a:rPr>
              <a:t>年</a:t>
            </a:r>
            <a:r>
              <a:rPr lang="en-US" altLang="zh-CN" sz="1800" smtClean="0">
                <a:ea typeface="맑은 고딕"/>
              </a:rPr>
              <a:t>8</a:t>
            </a:r>
            <a:r>
              <a:rPr lang="zh-CN" altLang="en-US" sz="1800" smtClean="0">
                <a:ea typeface="맑은 고딕"/>
              </a:rPr>
              <a:t>月</a:t>
            </a:r>
            <a:r>
              <a:rPr lang="en-US" altLang="zh-CN" sz="1800" smtClean="0">
                <a:ea typeface="맑은 고딕"/>
              </a:rPr>
              <a:t>15</a:t>
            </a:r>
            <a:r>
              <a:rPr lang="zh-CN" altLang="en-US" sz="1800" smtClean="0">
                <a:ea typeface="맑은 고딕"/>
              </a:rPr>
              <a:t>日，日本宣布无条件投降</a:t>
            </a:r>
          </a:p>
        </p:txBody>
      </p:sp>
      <p:pic>
        <p:nvPicPr>
          <p:cNvPr id="70659" name="내용 개체 틀 5" descr="일본의패배.jpg"/>
          <p:cNvPicPr>
            <a:picLocks noGrp="1" noChangeAspect="1"/>
          </p:cNvPicPr>
          <p:nvPr>
            <p:ph sz="quarter" idx="4294967295"/>
          </p:nvPr>
        </p:nvPicPr>
        <p:blipFill>
          <a:blip r:embed="rId2"/>
          <a:srcRect/>
          <a:stretch>
            <a:fillRect/>
          </a:stretch>
        </p:blipFill>
        <p:spPr>
          <a:xfrm>
            <a:off x="2971800" y="1916113"/>
            <a:ext cx="5715000" cy="3863975"/>
          </a:xfrm>
        </p:spPr>
      </p:pic>
      <p:sp>
        <p:nvSpPr>
          <p:cNvPr id="70660" name="TextBox 7"/>
          <p:cNvSpPr txBox="1">
            <a:spLocks noChangeArrowheads="1"/>
          </p:cNvSpPr>
          <p:nvPr/>
        </p:nvSpPr>
        <p:spPr bwMode="auto">
          <a:xfrm>
            <a:off x="3571875" y="5857875"/>
            <a:ext cx="3506788" cy="396875"/>
          </a:xfrm>
          <a:prstGeom prst="rect">
            <a:avLst/>
          </a:prstGeom>
          <a:noFill/>
          <a:ln w="9525">
            <a:noFill/>
            <a:miter lim="800000"/>
            <a:headEnd/>
            <a:tailEnd/>
          </a:ln>
        </p:spPr>
        <p:txBody>
          <a:bodyPr wrap="none">
            <a:spAutoFit/>
          </a:bodyPr>
          <a:lstStyle/>
          <a:p>
            <a:pPr latinLnBrk="1"/>
            <a:r>
              <a:rPr lang="zh-CN" altLang="en-US" sz="2000" b="1">
                <a:solidFill>
                  <a:srgbClr val="0070C0"/>
                </a:solidFill>
                <a:latin typeface="Perpetua" pitchFamily="18" charset="0"/>
              </a:rPr>
              <a:t>被原子弹导致皮肤融化的图片</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천황의 인간선언</a:t>
            </a:r>
            <a:endParaRPr lang="ko-KR" altLang="en-US" dirty="0">
              <a:latin typeface="+mn-ea"/>
              <a:ea typeface="+mn-ea"/>
              <a:cs typeface="+mj-cs"/>
            </a:endParaRPr>
          </a:p>
        </p:txBody>
      </p:sp>
      <p:sp>
        <p:nvSpPr>
          <p:cNvPr id="54274" name="텍스트 개체 틀 2"/>
          <p:cNvSpPr>
            <a:spLocks noGrp="1"/>
          </p:cNvSpPr>
          <p:nvPr>
            <p:ph type="body" idx="2"/>
          </p:nvPr>
        </p:nvSpPr>
        <p:spPr>
          <a:xfrm>
            <a:off x="4572000" y="1714500"/>
            <a:ext cx="3357563" cy="4500563"/>
          </a:xfrm>
        </p:spPr>
        <p:txBody>
          <a:bodyPr/>
          <a:lstStyle/>
          <a:p>
            <a:pPr eaLnBrk="1" hangingPunct="1"/>
            <a:r>
              <a:rPr lang="ko-KR" altLang="en-US" sz="2000" smtClean="0"/>
              <a:t>쇼와 천황이 </a:t>
            </a:r>
            <a:r>
              <a:rPr lang="en-US" altLang="ko-KR" sz="2000" smtClean="0"/>
              <a:t>1945</a:t>
            </a:r>
            <a:r>
              <a:rPr lang="ko-KR" altLang="en-US" sz="2000" smtClean="0"/>
              <a:t>년 </a:t>
            </a:r>
            <a:r>
              <a:rPr lang="en-US" altLang="ko-KR" sz="2000" smtClean="0"/>
              <a:t>8</a:t>
            </a:r>
            <a:r>
              <a:rPr lang="ko-KR" altLang="en-US" sz="2000" smtClean="0"/>
              <a:t>월 </a:t>
            </a:r>
            <a:r>
              <a:rPr lang="en-US" altLang="ko-KR" sz="2000" smtClean="0"/>
              <a:t>15</a:t>
            </a:r>
            <a:r>
              <a:rPr lang="ko-KR" altLang="en-US" sz="2000" smtClean="0"/>
              <a:t>일 아라히토가미</a:t>
            </a:r>
            <a:r>
              <a:rPr lang="en-US" altLang="ko-KR" sz="2000" smtClean="0"/>
              <a:t>(</a:t>
            </a:r>
            <a:r>
              <a:rPr lang="ko-KR" altLang="en-US" sz="2000" smtClean="0"/>
              <a:t>現人神</a:t>
            </a:r>
            <a:r>
              <a:rPr lang="en-US" altLang="ko-KR" sz="2000" smtClean="0"/>
              <a:t>)</a:t>
            </a:r>
            <a:r>
              <a:rPr lang="ko-KR" altLang="en-US" sz="2000" smtClean="0"/>
              <a:t>로서의 신격</a:t>
            </a:r>
            <a:r>
              <a:rPr lang="en-US" altLang="ko-KR" sz="2000" smtClean="0"/>
              <a:t>(</a:t>
            </a:r>
            <a:r>
              <a:rPr lang="ko-KR" altLang="en-US" sz="2000" smtClean="0"/>
              <a:t>神格</a:t>
            </a:r>
            <a:r>
              <a:rPr lang="en-US" altLang="ko-KR" sz="2000" smtClean="0"/>
              <a:t>)</a:t>
            </a:r>
            <a:r>
              <a:rPr lang="ko-KR" altLang="en-US" sz="2000" smtClean="0"/>
              <a:t>을 부정한 선언</a:t>
            </a:r>
            <a:endParaRPr lang="en-US" altLang="ko-KR" sz="2000" smtClean="0"/>
          </a:p>
          <a:p>
            <a:pPr eaLnBrk="1" hangingPunct="1"/>
            <a:endParaRPr lang="en-US" altLang="ko-KR" sz="2000" smtClean="0"/>
          </a:p>
          <a:p>
            <a:pPr eaLnBrk="1" hangingPunct="1"/>
            <a:endParaRPr lang="ko-KR" altLang="en-US" sz="2000" smtClean="0"/>
          </a:p>
        </p:txBody>
      </p:sp>
      <p:sp>
        <p:nvSpPr>
          <p:cNvPr id="54275" name="TextBox 9"/>
          <p:cNvSpPr txBox="1">
            <a:spLocks noChangeArrowheads="1"/>
          </p:cNvSpPr>
          <p:nvPr/>
        </p:nvSpPr>
        <p:spPr bwMode="auto">
          <a:xfrm>
            <a:off x="571500" y="6072188"/>
            <a:ext cx="2825750" cy="369887"/>
          </a:xfrm>
          <a:prstGeom prst="rect">
            <a:avLst/>
          </a:prstGeom>
          <a:noFill/>
          <a:ln w="9525">
            <a:noFill/>
            <a:miter lim="800000"/>
            <a:headEnd/>
            <a:tailEnd/>
          </a:ln>
        </p:spPr>
        <p:txBody>
          <a:bodyPr wrap="none">
            <a:spAutoFit/>
          </a:bodyPr>
          <a:lstStyle/>
          <a:p>
            <a:pPr latinLnBrk="1"/>
            <a:r>
              <a:rPr lang="ko-KR" altLang="en-US" b="1">
                <a:solidFill>
                  <a:srgbClr val="0070C0"/>
                </a:solidFill>
                <a:latin typeface="Perpetua" pitchFamily="18" charset="0"/>
              </a:rPr>
              <a:t>천황 히로히토의 인간선언</a:t>
            </a:r>
          </a:p>
        </p:txBody>
      </p:sp>
      <p:pic>
        <p:nvPicPr>
          <p:cNvPr id="54276" name="내용 개체 틀 6" descr="내가졌소.jpg"/>
          <p:cNvPicPr>
            <a:picLocks noGrp="1" noChangeAspect="1"/>
          </p:cNvPicPr>
          <p:nvPr>
            <p:ph sz="quarter" idx="1"/>
          </p:nvPr>
        </p:nvPicPr>
        <p:blipFill>
          <a:blip r:embed="rId2"/>
          <a:srcRect/>
          <a:stretch>
            <a:fillRect/>
          </a:stretch>
        </p:blipFill>
        <p:spPr>
          <a:xfrm>
            <a:off x="428625" y="1500188"/>
            <a:ext cx="3995738" cy="44958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제목 1"/>
          <p:cNvSpPr>
            <a:spLocks noGrp="1"/>
          </p:cNvSpPr>
          <p:nvPr>
            <p:ph type="title" idx="4294967295"/>
          </p:nvPr>
        </p:nvSpPr>
        <p:spPr>
          <a:xfrm>
            <a:off x="914400" y="273050"/>
            <a:ext cx="7772400" cy="1143000"/>
          </a:xfrm>
        </p:spPr>
        <p:txBody>
          <a:bodyPr/>
          <a:lstStyle/>
          <a:p>
            <a:pPr algn="ctr" eaLnBrk="1" hangingPunct="1"/>
            <a:r>
              <a:rPr lang="zh-CN" altLang="en-US" smtClean="0">
                <a:latin typeface="맑은 고딕"/>
                <a:ea typeface="맑은 고딕"/>
                <a:cs typeface="맑은 고딕"/>
              </a:rPr>
              <a:t>天皇的人间宣言</a:t>
            </a:r>
          </a:p>
        </p:txBody>
      </p:sp>
      <p:sp>
        <p:nvSpPr>
          <p:cNvPr id="55298" name="텍스트 개체 틀 2"/>
          <p:cNvSpPr>
            <a:spLocks noGrp="1"/>
          </p:cNvSpPr>
          <p:nvPr>
            <p:ph type="body" idx="4294967295"/>
          </p:nvPr>
        </p:nvSpPr>
        <p:spPr>
          <a:xfrm>
            <a:off x="4572000" y="1714500"/>
            <a:ext cx="3357563" cy="4500563"/>
          </a:xfrm>
        </p:spPr>
        <p:txBody>
          <a:bodyPr/>
          <a:lstStyle/>
          <a:p>
            <a:pPr marL="0" indent="0" eaLnBrk="1" hangingPunct="1">
              <a:buFont typeface="Wingdings 2" pitchFamily="18" charset="2"/>
              <a:buNone/>
            </a:pPr>
            <a:r>
              <a:rPr lang="zh-CN" altLang="en-US" sz="2000" smtClean="0">
                <a:ea typeface="맑은 고딕"/>
              </a:rPr>
              <a:t>昭和天皇于</a:t>
            </a:r>
            <a:r>
              <a:rPr lang="en-US" altLang="zh-CN" sz="2000" smtClean="0">
                <a:ea typeface="맑은 고딕"/>
              </a:rPr>
              <a:t>1945</a:t>
            </a:r>
            <a:r>
              <a:rPr lang="zh-CN" altLang="en-US" sz="2000" smtClean="0">
                <a:ea typeface="맑은 고딕"/>
              </a:rPr>
              <a:t>年</a:t>
            </a:r>
            <a:r>
              <a:rPr lang="en-US" altLang="zh-CN" sz="2000" smtClean="0">
                <a:ea typeface="맑은 고딕"/>
              </a:rPr>
              <a:t>8</a:t>
            </a:r>
            <a:r>
              <a:rPr lang="zh-CN" altLang="en-US" sz="2000" smtClean="0">
                <a:ea typeface="맑은 고딕"/>
              </a:rPr>
              <a:t>月</a:t>
            </a:r>
            <a:r>
              <a:rPr lang="en-US" altLang="zh-CN" sz="2000" smtClean="0">
                <a:ea typeface="맑은 고딕"/>
              </a:rPr>
              <a:t>15</a:t>
            </a:r>
            <a:r>
              <a:rPr lang="zh-CN" altLang="en-US" sz="2000" smtClean="0">
                <a:ea typeface="맑은 고딕"/>
              </a:rPr>
              <a:t>日广播停战诏书。宣告无条件投降，二战结束。</a:t>
            </a:r>
          </a:p>
          <a:p>
            <a:pPr marL="0" indent="0" eaLnBrk="1" hangingPunct="1">
              <a:buFont typeface="Wingdings 2" pitchFamily="18" charset="2"/>
              <a:buNone/>
            </a:pPr>
            <a:endParaRPr lang="en-US" altLang="ko-KR" sz="2000" smtClean="0"/>
          </a:p>
          <a:p>
            <a:pPr marL="0" indent="0" eaLnBrk="1" hangingPunct="1">
              <a:buFont typeface="Wingdings 2" pitchFamily="18" charset="2"/>
              <a:buNone/>
            </a:pPr>
            <a:endParaRPr lang="ko-KR" altLang="en-US" sz="2000" smtClean="0"/>
          </a:p>
        </p:txBody>
      </p:sp>
      <p:sp>
        <p:nvSpPr>
          <p:cNvPr id="55299" name="TextBox 9"/>
          <p:cNvSpPr txBox="1">
            <a:spLocks noChangeArrowheads="1"/>
          </p:cNvSpPr>
          <p:nvPr/>
        </p:nvSpPr>
        <p:spPr bwMode="auto">
          <a:xfrm>
            <a:off x="571500" y="6072188"/>
            <a:ext cx="2825750" cy="369887"/>
          </a:xfrm>
          <a:prstGeom prst="rect">
            <a:avLst/>
          </a:prstGeom>
          <a:noFill/>
          <a:ln w="9525">
            <a:noFill/>
            <a:miter lim="800000"/>
            <a:headEnd/>
            <a:tailEnd/>
          </a:ln>
        </p:spPr>
        <p:txBody>
          <a:bodyPr wrap="none">
            <a:spAutoFit/>
          </a:bodyPr>
          <a:lstStyle/>
          <a:p>
            <a:pPr latinLnBrk="1"/>
            <a:r>
              <a:rPr lang="ko-KR" altLang="en-US" b="1">
                <a:solidFill>
                  <a:srgbClr val="0070C0"/>
                </a:solidFill>
                <a:latin typeface="Perpetua" pitchFamily="18" charset="0"/>
              </a:rPr>
              <a:t>천황 히로히토의 인간선언</a:t>
            </a:r>
          </a:p>
        </p:txBody>
      </p:sp>
      <p:pic>
        <p:nvPicPr>
          <p:cNvPr id="55300" name="내용 개체 틀 6" descr="내가졌소.jpg"/>
          <p:cNvPicPr>
            <a:picLocks noGrp="1" noChangeAspect="1"/>
          </p:cNvPicPr>
          <p:nvPr>
            <p:ph sz="quarter" idx="4294967295"/>
          </p:nvPr>
        </p:nvPicPr>
        <p:blipFill>
          <a:blip r:embed="rId2"/>
          <a:srcRect/>
          <a:stretch>
            <a:fillRect/>
          </a:stretch>
        </p:blipFill>
        <p:spPr>
          <a:xfrm>
            <a:off x="428625" y="1500188"/>
            <a:ext cx="3995738" cy="44958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ctrTitle"/>
          </p:nvPr>
        </p:nvSpPr>
        <p:spPr>
          <a:xfrm>
            <a:off x="457200" y="1506538"/>
            <a:ext cx="8229600" cy="1470025"/>
          </a:xfrm>
        </p:spPr>
        <p:txBody>
          <a:bodyPr>
            <a:normAutofit fontScale="90000"/>
          </a:bodyPr>
          <a:lstStyle/>
          <a:p>
            <a:pPr eaLnBrk="1" fontAlgn="auto" hangingPunct="1">
              <a:spcAft>
                <a:spcPts val="0"/>
              </a:spcAft>
              <a:defRPr/>
            </a:pPr>
            <a:r>
              <a:rPr lang="ko-KR" altLang="en-US" sz="8900" b="1" smtClean="0">
                <a:latin typeface="+mn-ea"/>
                <a:ea typeface="+mn-ea"/>
                <a:cs typeface="+mj-cs"/>
              </a:rPr>
              <a:t>감사합니다</a:t>
            </a:r>
            <a:r>
              <a:rPr altLang="ko-KR" smtClean="0">
                <a:cs typeface="+mj-cs"/>
              </a:rPr>
              <a:t>.</a:t>
            </a:r>
            <a:endParaRPr lang="ko-KR" altLang="en-US">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일본의 정세</a:t>
            </a:r>
            <a:endParaRPr lang="ko-KR" altLang="en-US" dirty="0">
              <a:latin typeface="+mn-ea"/>
              <a:ea typeface="+mn-ea"/>
              <a:cs typeface="+mj-cs"/>
            </a:endParaRPr>
          </a:p>
        </p:txBody>
      </p:sp>
      <p:sp>
        <p:nvSpPr>
          <p:cNvPr id="19458" name="내용 개체 틀 2"/>
          <p:cNvSpPr>
            <a:spLocks noGrp="1"/>
          </p:cNvSpPr>
          <p:nvPr>
            <p:ph sz="quarter" idx="1"/>
          </p:nvPr>
        </p:nvSpPr>
        <p:spPr/>
        <p:txBody>
          <a:bodyPr/>
          <a:lstStyle/>
          <a:p>
            <a:pPr eaLnBrk="1" hangingPunct="1"/>
            <a:r>
              <a:rPr lang="en-US" altLang="ko-KR" sz="2000" smtClean="0"/>
              <a:t>1931</a:t>
            </a:r>
            <a:r>
              <a:rPr lang="ko-KR" altLang="en-US" sz="2000" smtClean="0"/>
              <a:t>년에는 만주사변으로 전면 무력 도발</a:t>
            </a:r>
            <a:endParaRPr lang="en-US" altLang="ko-KR" sz="2000" smtClean="0"/>
          </a:p>
          <a:p>
            <a:pPr eaLnBrk="1" hangingPunct="1"/>
            <a:r>
              <a:rPr lang="ko-KR" altLang="en-US" sz="2000" smtClean="0"/>
              <a:t>괴뢰 만주국을 세우고 푸이</a:t>
            </a:r>
            <a:r>
              <a:rPr lang="en-US" altLang="ko-KR" sz="2000" smtClean="0"/>
              <a:t>[</a:t>
            </a:r>
            <a:r>
              <a:rPr lang="ko-KR" altLang="en-US" sz="2000" smtClean="0"/>
              <a:t>溥儀</a:t>
            </a:r>
            <a:r>
              <a:rPr lang="en-US" altLang="ko-KR" sz="2000" smtClean="0"/>
              <a:t>]</a:t>
            </a:r>
            <a:r>
              <a:rPr lang="ko-KR" altLang="en-US" sz="2000" smtClean="0"/>
              <a:t>를 수반으로 앉히게 된다</a:t>
            </a:r>
            <a:r>
              <a:rPr lang="en-US" altLang="ko-KR" sz="2000" smtClean="0"/>
              <a:t>. </a:t>
            </a:r>
            <a:r>
              <a:rPr lang="ko-KR" altLang="en-US" sz="2000" smtClean="0"/>
              <a:t>그 후</a:t>
            </a:r>
            <a:endParaRPr lang="en-US" altLang="ko-KR" sz="2000" smtClean="0"/>
          </a:p>
          <a:p>
            <a:pPr eaLnBrk="1" hangingPunct="1">
              <a:buFont typeface="Wingdings 2" pitchFamily="18" charset="2"/>
              <a:buNone/>
            </a:pPr>
            <a:r>
              <a:rPr lang="ko-KR" altLang="en-US" sz="2000" smtClean="0"/>
              <a:t>     도쿄에서도 기성 정치체제의 타도와 신체제 수립을 노린 거사가 뒤따랐다</a:t>
            </a:r>
            <a:r>
              <a:rPr lang="en-US" altLang="ko-KR" sz="2000" smtClean="0"/>
              <a:t>.</a:t>
            </a:r>
          </a:p>
          <a:p>
            <a:pPr eaLnBrk="1" hangingPunct="1"/>
            <a:endParaRPr lang="ko-KR" altLang="en-US" sz="2000" smtClean="0"/>
          </a:p>
          <a:p>
            <a:pPr eaLnBrk="1" hangingPunct="1"/>
            <a:endParaRPr lang="ko-KR" altLang="en-US" sz="2000" smtClean="0"/>
          </a:p>
          <a:p>
            <a:pPr eaLnBrk="1" hangingPunct="1"/>
            <a:endParaRPr lang="en-US" altLang="ko-KR" sz="2000" smtClean="0"/>
          </a:p>
          <a:p>
            <a:pPr eaLnBrk="1" hangingPunct="1">
              <a:buFont typeface="Wingdings 2" pitchFamily="18" charset="2"/>
              <a:buNone/>
            </a:pPr>
            <a:endParaRPr lang="en-US" altLang="ko-KR" sz="2000" smtClean="0"/>
          </a:p>
          <a:p>
            <a:pPr eaLnBrk="1" hangingPunct="1">
              <a:buFont typeface="Wingdings 2" pitchFamily="18" charset="2"/>
              <a:buNone/>
            </a:pPr>
            <a:endParaRPr lang="en-US" altLang="ko-KR" sz="2000" smtClean="0"/>
          </a:p>
          <a:p>
            <a:pPr eaLnBrk="1" hangingPunct="1">
              <a:buFont typeface="Wingdings 2" pitchFamily="18" charset="2"/>
              <a:buNone/>
            </a:pPr>
            <a:endParaRPr lang="ko-KR" altLang="en-US" sz="2000" smtClean="0"/>
          </a:p>
        </p:txBody>
      </p:sp>
      <p:pic>
        <p:nvPicPr>
          <p:cNvPr id="19459" name="그림 4" descr="만주사변.jpg"/>
          <p:cNvPicPr>
            <a:picLocks noChangeAspect="1"/>
          </p:cNvPicPr>
          <p:nvPr/>
        </p:nvPicPr>
        <p:blipFill>
          <a:blip r:embed="rId2"/>
          <a:srcRect/>
          <a:stretch>
            <a:fillRect/>
          </a:stretch>
        </p:blipFill>
        <p:spPr bwMode="auto">
          <a:xfrm>
            <a:off x="2643188" y="2714625"/>
            <a:ext cx="5892800" cy="383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日本的局势</a:t>
            </a:r>
          </a:p>
        </p:txBody>
      </p:sp>
      <p:sp>
        <p:nvSpPr>
          <p:cNvPr id="20482" name="내용 개체 틀 2"/>
          <p:cNvSpPr>
            <a:spLocks noGrp="1"/>
          </p:cNvSpPr>
          <p:nvPr>
            <p:ph sz="quarter" idx="4294967295"/>
          </p:nvPr>
        </p:nvSpPr>
        <p:spPr/>
        <p:txBody>
          <a:bodyPr/>
          <a:lstStyle/>
          <a:p>
            <a:pPr algn="just" eaLnBrk="1" hangingPunct="1"/>
            <a:r>
              <a:rPr lang="en-US" altLang="zh-CN" sz="2000" smtClean="0">
                <a:ea typeface="맑은 고딕"/>
              </a:rPr>
              <a:t>1931</a:t>
            </a:r>
            <a:r>
              <a:rPr lang="zh-CN" altLang="en-US" sz="2000" smtClean="0">
                <a:ea typeface="맑은 고딕"/>
              </a:rPr>
              <a:t>年，满洲事变，全面武力挑衅。</a:t>
            </a:r>
          </a:p>
          <a:p>
            <a:pPr eaLnBrk="1" hangingPunct="1"/>
            <a:r>
              <a:rPr lang="zh-CN" altLang="ko-KR" sz="2000" smtClean="0">
                <a:ea typeface="맑은 고딕"/>
              </a:rPr>
              <a:t>建立了满洲国，让溥仪当上了傀儡皇帝。</a:t>
            </a:r>
            <a:r>
              <a:rPr lang="zh-CN" altLang="en-US" sz="2000" smtClean="0">
                <a:ea typeface="맑은 고딕"/>
              </a:rPr>
              <a:t>之后，在东京，打倒了即成的政治体制，跟着伺机举事，建立了新的体制。</a:t>
            </a:r>
            <a:endParaRPr lang="en-US" altLang="ko-KR" sz="2000" smtClean="0"/>
          </a:p>
          <a:p>
            <a:pPr eaLnBrk="1" hangingPunct="1"/>
            <a:endParaRPr lang="ko-KR" altLang="en-US" sz="2000" smtClean="0"/>
          </a:p>
          <a:p>
            <a:pPr eaLnBrk="1" hangingPunct="1"/>
            <a:endParaRPr lang="ko-KR" altLang="en-US" sz="2000" smtClean="0"/>
          </a:p>
          <a:p>
            <a:pPr eaLnBrk="1" hangingPunct="1"/>
            <a:endParaRPr lang="en-US" altLang="ko-KR" sz="2000" smtClean="0"/>
          </a:p>
          <a:p>
            <a:pPr eaLnBrk="1" hangingPunct="1">
              <a:buFont typeface="Wingdings 2" pitchFamily="18" charset="2"/>
              <a:buNone/>
            </a:pPr>
            <a:endParaRPr lang="en-US" altLang="ko-KR" sz="2000" smtClean="0"/>
          </a:p>
          <a:p>
            <a:pPr eaLnBrk="1" hangingPunct="1">
              <a:buFont typeface="Wingdings 2" pitchFamily="18" charset="2"/>
              <a:buNone/>
            </a:pPr>
            <a:endParaRPr lang="en-US" altLang="ko-KR" sz="2000" smtClean="0"/>
          </a:p>
          <a:p>
            <a:pPr eaLnBrk="1" hangingPunct="1">
              <a:buFont typeface="Wingdings 2" pitchFamily="18" charset="2"/>
              <a:buNone/>
            </a:pPr>
            <a:endParaRPr lang="ko-KR" altLang="en-US" sz="2000" smtClean="0"/>
          </a:p>
        </p:txBody>
      </p:sp>
      <p:pic>
        <p:nvPicPr>
          <p:cNvPr id="20483" name="그림 4" descr="만주사변.jpg"/>
          <p:cNvPicPr>
            <a:picLocks noChangeAspect="1"/>
          </p:cNvPicPr>
          <p:nvPr/>
        </p:nvPicPr>
        <p:blipFill>
          <a:blip r:embed="rId2"/>
          <a:srcRect/>
          <a:stretch>
            <a:fillRect/>
          </a:stretch>
        </p:blipFill>
        <p:spPr bwMode="auto">
          <a:xfrm>
            <a:off x="2643188" y="2714625"/>
            <a:ext cx="5892800" cy="383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algn="ctr" eaLnBrk="1" fontAlgn="auto" hangingPunct="1">
              <a:spcAft>
                <a:spcPts val="0"/>
              </a:spcAft>
              <a:defRPr/>
            </a:pPr>
            <a:r>
              <a:rPr lang="ko-KR" altLang="en-US" dirty="0" smtClean="0">
                <a:latin typeface="+mn-ea"/>
                <a:ea typeface="+mn-ea"/>
                <a:cs typeface="+mj-cs"/>
              </a:rPr>
              <a:t>일본의 정세</a:t>
            </a:r>
            <a:endParaRPr lang="ko-KR" altLang="en-US" dirty="0">
              <a:latin typeface="+mn-ea"/>
              <a:ea typeface="+mn-ea"/>
              <a:cs typeface="+mj-cs"/>
            </a:endParaRPr>
          </a:p>
        </p:txBody>
      </p:sp>
      <p:sp>
        <p:nvSpPr>
          <p:cNvPr id="21506" name="내용 개체 틀 2"/>
          <p:cNvSpPr>
            <a:spLocks noGrp="1"/>
          </p:cNvSpPr>
          <p:nvPr>
            <p:ph sz="quarter" idx="1"/>
          </p:nvPr>
        </p:nvSpPr>
        <p:spPr/>
        <p:txBody>
          <a:bodyPr/>
          <a:lstStyle/>
          <a:p>
            <a:pPr eaLnBrk="1" hangingPunct="1"/>
            <a:r>
              <a:rPr lang="ko-KR" altLang="en-US" sz="2000" smtClean="0"/>
              <a:t>계속되는 일본의 군증강으로 인한 </a:t>
            </a:r>
            <a:r>
              <a:rPr lang="en-US" altLang="ko-KR" sz="2000" smtClean="0"/>
              <a:t>1922</a:t>
            </a:r>
            <a:r>
              <a:rPr lang="ko-KR" altLang="en-US" sz="2000" smtClean="0"/>
              <a:t>년 워싱턴 회의</a:t>
            </a:r>
            <a:endParaRPr lang="en-US" altLang="ko-KR" sz="2000" smtClean="0"/>
          </a:p>
          <a:p>
            <a:pPr eaLnBrk="1" hangingPunct="1"/>
            <a:endParaRPr lang="ko-KR" altLang="en-US" sz="2000" smtClean="0"/>
          </a:p>
          <a:p>
            <a:pPr eaLnBrk="1" hangingPunct="1"/>
            <a:endParaRPr lang="ko-KR" altLang="en-US" sz="2000" smtClean="0"/>
          </a:p>
          <a:p>
            <a:pPr eaLnBrk="1" hangingPunct="1"/>
            <a:endParaRPr lang="ko-KR" altLang="en-US" sz="2000" smtClean="0"/>
          </a:p>
          <a:p>
            <a:pPr eaLnBrk="1" hangingPunct="1"/>
            <a:endParaRPr lang="en-US" altLang="ko-KR" sz="2000" smtClean="0"/>
          </a:p>
          <a:p>
            <a:pPr eaLnBrk="1" hangingPunct="1">
              <a:buFont typeface="Wingdings 2" pitchFamily="18" charset="2"/>
              <a:buNone/>
            </a:pPr>
            <a:endParaRPr lang="en-US" altLang="ko-KR" sz="2000" smtClean="0"/>
          </a:p>
          <a:p>
            <a:pPr eaLnBrk="1" hangingPunct="1">
              <a:buFont typeface="Wingdings 2" pitchFamily="18" charset="2"/>
              <a:buNone/>
            </a:pPr>
            <a:endParaRPr lang="en-US" altLang="ko-KR" sz="2000" smtClean="0"/>
          </a:p>
          <a:p>
            <a:pPr eaLnBrk="1" hangingPunct="1">
              <a:buFont typeface="Wingdings 2" pitchFamily="18" charset="2"/>
              <a:buNone/>
            </a:pPr>
            <a:endParaRPr lang="ko-KR" altLang="en-US" sz="2000" smtClean="0"/>
          </a:p>
        </p:txBody>
      </p:sp>
      <p:pic>
        <p:nvPicPr>
          <p:cNvPr id="21507" name="그림 5" descr="워싱턴회의.jpg"/>
          <p:cNvPicPr>
            <a:picLocks noChangeAspect="1"/>
          </p:cNvPicPr>
          <p:nvPr/>
        </p:nvPicPr>
        <p:blipFill>
          <a:blip r:embed="rId2"/>
          <a:srcRect/>
          <a:stretch>
            <a:fillRect/>
          </a:stretch>
        </p:blipFill>
        <p:spPr bwMode="auto">
          <a:xfrm>
            <a:off x="1071563" y="1928813"/>
            <a:ext cx="7099300" cy="4356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제목 1"/>
          <p:cNvSpPr>
            <a:spLocks noGrp="1"/>
          </p:cNvSpPr>
          <p:nvPr>
            <p:ph type="title" idx="4294967295"/>
          </p:nvPr>
        </p:nvSpPr>
        <p:spPr/>
        <p:txBody>
          <a:bodyPr/>
          <a:lstStyle/>
          <a:p>
            <a:pPr algn="ctr" eaLnBrk="1" hangingPunct="1"/>
            <a:r>
              <a:rPr lang="zh-CN" altLang="en-US" smtClean="0">
                <a:latin typeface="맑은 고딕"/>
                <a:ea typeface="맑은 고딕"/>
                <a:cs typeface="맑은 고딕"/>
              </a:rPr>
              <a:t>日本的局势</a:t>
            </a:r>
          </a:p>
        </p:txBody>
      </p:sp>
      <p:sp>
        <p:nvSpPr>
          <p:cNvPr id="22530" name="내용 개체 틀 2"/>
          <p:cNvSpPr>
            <a:spLocks noGrp="1"/>
          </p:cNvSpPr>
          <p:nvPr>
            <p:ph sz="quarter" idx="4294967295"/>
          </p:nvPr>
        </p:nvSpPr>
        <p:spPr/>
        <p:txBody>
          <a:bodyPr/>
          <a:lstStyle/>
          <a:p>
            <a:pPr eaLnBrk="1" hangingPunct="1"/>
            <a:r>
              <a:rPr lang="zh-CN" altLang="en-US" sz="2000" smtClean="0">
                <a:ea typeface="맑은 고딕"/>
              </a:rPr>
              <a:t>日本军队的不断增强引发了</a:t>
            </a:r>
            <a:r>
              <a:rPr lang="en-US" altLang="zh-CN" sz="2000" smtClean="0">
                <a:ea typeface="맑은 고딕"/>
              </a:rPr>
              <a:t>1922</a:t>
            </a:r>
            <a:r>
              <a:rPr lang="zh-CN" altLang="en-US" sz="2000" smtClean="0">
                <a:ea typeface="맑은 고딕"/>
              </a:rPr>
              <a:t>年的华盛顿会议</a:t>
            </a:r>
          </a:p>
          <a:p>
            <a:pPr eaLnBrk="1" hangingPunct="1"/>
            <a:endParaRPr lang="ko-KR" altLang="en-US" sz="2000" smtClean="0"/>
          </a:p>
          <a:p>
            <a:pPr eaLnBrk="1" hangingPunct="1"/>
            <a:endParaRPr lang="ko-KR" altLang="en-US" sz="2000" smtClean="0"/>
          </a:p>
          <a:p>
            <a:pPr eaLnBrk="1" hangingPunct="1"/>
            <a:endParaRPr lang="en-US" altLang="ko-KR" sz="2000" smtClean="0"/>
          </a:p>
          <a:p>
            <a:pPr eaLnBrk="1" hangingPunct="1">
              <a:buFont typeface="Wingdings 2" pitchFamily="18" charset="2"/>
              <a:buNone/>
            </a:pPr>
            <a:endParaRPr lang="en-US" altLang="ko-KR" sz="2000" smtClean="0"/>
          </a:p>
          <a:p>
            <a:pPr eaLnBrk="1" hangingPunct="1">
              <a:buFont typeface="Wingdings 2" pitchFamily="18" charset="2"/>
              <a:buNone/>
            </a:pPr>
            <a:endParaRPr lang="en-US" altLang="ko-KR" sz="2000" smtClean="0"/>
          </a:p>
          <a:p>
            <a:pPr eaLnBrk="1" hangingPunct="1">
              <a:buFont typeface="Wingdings 2" pitchFamily="18" charset="2"/>
              <a:buNone/>
            </a:pPr>
            <a:endParaRPr lang="ko-KR" altLang="en-US" sz="2000" smtClean="0"/>
          </a:p>
        </p:txBody>
      </p:sp>
      <p:pic>
        <p:nvPicPr>
          <p:cNvPr id="22531" name="그림 5" descr="워싱턴회의.jpg"/>
          <p:cNvPicPr>
            <a:picLocks noChangeAspect="1"/>
          </p:cNvPicPr>
          <p:nvPr/>
        </p:nvPicPr>
        <p:blipFill>
          <a:blip r:embed="rId2"/>
          <a:srcRect/>
          <a:stretch>
            <a:fillRect/>
          </a:stretch>
        </p:blipFill>
        <p:spPr bwMode="auto">
          <a:xfrm>
            <a:off x="1071563" y="1928813"/>
            <a:ext cx="7099300" cy="4356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균형">
  <a:themeElements>
    <a:clrScheme name="균형">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균형">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균형">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784</TotalTime>
  <Words>2665</Words>
  <Application>Microsoft Office PowerPoint</Application>
  <PresentationFormat>화면 슬라이드 쇼(4:3)</PresentationFormat>
  <Paragraphs>219</Paragraphs>
  <Slides>58</Slides>
  <Notes>0</Notes>
  <HiddenSlides>0</HiddenSlides>
  <MMClips>0</MMClips>
  <ScaleCrop>false</ScaleCrop>
  <HeadingPairs>
    <vt:vector size="4" baseType="variant">
      <vt:variant>
        <vt:lpstr>테마</vt:lpstr>
      </vt:variant>
      <vt:variant>
        <vt:i4>1</vt:i4>
      </vt:variant>
      <vt:variant>
        <vt:lpstr>슬라이드 제목</vt:lpstr>
      </vt:variant>
      <vt:variant>
        <vt:i4>58</vt:i4>
      </vt:variant>
    </vt:vector>
  </HeadingPairs>
  <TitlesOfParts>
    <vt:vector size="59" baseType="lpstr">
      <vt:lpstr>균형</vt:lpstr>
      <vt:lpstr>근대일본의 대륙침략 (2차 세계대전과 일본)</vt:lpstr>
      <vt:lpstr>일본의 정세</vt:lpstr>
      <vt:lpstr>日本的局势</vt:lpstr>
      <vt:lpstr>일본의 정세</vt:lpstr>
      <vt:lpstr>日本的局势</vt:lpstr>
      <vt:lpstr>일본의 정세</vt:lpstr>
      <vt:lpstr>日本的局势</vt:lpstr>
      <vt:lpstr>일본의 정세</vt:lpstr>
      <vt:lpstr>日本的局势</vt:lpstr>
      <vt:lpstr>일본의 정세</vt:lpstr>
      <vt:lpstr>日本的局势</vt:lpstr>
      <vt:lpstr>일본의 정세</vt:lpstr>
      <vt:lpstr>日本的局势</vt:lpstr>
      <vt:lpstr>중일전쟁</vt:lpstr>
      <vt:lpstr>中日战争</vt:lpstr>
      <vt:lpstr>중일전쟁</vt:lpstr>
      <vt:lpstr>中日战争</vt:lpstr>
      <vt:lpstr>난징대학살</vt:lpstr>
      <vt:lpstr>南京大屠杀</vt:lpstr>
      <vt:lpstr>2차세계대전</vt:lpstr>
      <vt:lpstr>二次世界大战</vt:lpstr>
      <vt:lpstr>2차세계대전</vt:lpstr>
      <vt:lpstr>二次世界大战</vt:lpstr>
      <vt:lpstr>태평양전쟁의 발발</vt:lpstr>
      <vt:lpstr>太平洋战争的爆发</vt:lpstr>
      <vt:lpstr>진주만기습</vt:lpstr>
      <vt:lpstr>偷袭珍珠港</vt:lpstr>
      <vt:lpstr>일본의 준비</vt:lpstr>
      <vt:lpstr>日本的准备</vt:lpstr>
      <vt:lpstr>일본의 진주만 공격 직전의 상황</vt:lpstr>
      <vt:lpstr>日本偷袭珍珠港前的情况</vt:lpstr>
      <vt:lpstr>일본의 진주만 공격 이후의 상황</vt:lpstr>
      <vt:lpstr>日本偷袭珍珠港后的情况</vt:lpstr>
      <vt:lpstr>태평양전쟁</vt:lpstr>
      <vt:lpstr>太平洋战争</vt:lpstr>
      <vt:lpstr>태평양전쟁</vt:lpstr>
      <vt:lpstr>太平洋战争</vt:lpstr>
      <vt:lpstr>태평양전쟁</vt:lpstr>
      <vt:lpstr>太平洋战争</vt:lpstr>
      <vt:lpstr>종군위안부</vt:lpstr>
      <vt:lpstr>随军慰安妇</vt:lpstr>
      <vt:lpstr>마루타(731부대)</vt:lpstr>
      <vt:lpstr>731部队</vt:lpstr>
      <vt:lpstr>스탈린그라드전투</vt:lpstr>
      <vt:lpstr>斯大林格勒会战 </vt:lpstr>
      <vt:lpstr>카이로회담</vt:lpstr>
      <vt:lpstr>开罗会议</vt:lpstr>
      <vt:lpstr>노르망디상륙작전</vt:lpstr>
      <vt:lpstr> 诺曼底登陆 </vt:lpstr>
      <vt:lpstr>얄타회담</vt:lpstr>
      <vt:lpstr>雅尔塔会谈</vt:lpstr>
      <vt:lpstr>포츠담 선언</vt:lpstr>
      <vt:lpstr>波茨坦宣言 </vt:lpstr>
      <vt:lpstr>일본의 항복</vt:lpstr>
      <vt:lpstr>日本的投降</vt:lpstr>
      <vt:lpstr>천황의 인간선언</vt:lpstr>
      <vt:lpstr>天皇的人间宣言</vt:lpstr>
      <vt:lpstr>감사합니다.</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근대일본의 대륙침략 (2차 세계대전과 일본)</dc:title>
  <dc:creator>user</dc:creator>
  <cp:lastModifiedBy>user</cp:lastModifiedBy>
  <cp:revision>52</cp:revision>
  <dcterms:created xsi:type="dcterms:W3CDTF">2011-10-15T10:16:57Z</dcterms:created>
  <dcterms:modified xsi:type="dcterms:W3CDTF">2011-10-26T07:22:44Z</dcterms:modified>
</cp:coreProperties>
</file>