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65" r:id="rId2"/>
    <p:sldId id="264" r:id="rId3"/>
    <p:sldId id="267" r:id="rId4"/>
    <p:sldId id="303" r:id="rId5"/>
    <p:sldId id="269" r:id="rId6"/>
    <p:sldId id="304" r:id="rId7"/>
    <p:sldId id="302" r:id="rId8"/>
    <p:sldId id="300" r:id="rId9"/>
    <p:sldId id="301" r:id="rId10"/>
    <p:sldId id="287" r:id="rId11"/>
    <p:sldId id="305" r:id="rId12"/>
    <p:sldId id="288" r:id="rId13"/>
    <p:sldId id="289" r:id="rId14"/>
    <p:sldId id="291" r:id="rId15"/>
    <p:sldId id="292" r:id="rId16"/>
    <p:sldId id="294" r:id="rId17"/>
    <p:sldId id="295" r:id="rId18"/>
    <p:sldId id="296" r:id="rId19"/>
    <p:sldId id="307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2" r:id="rId70"/>
    <p:sldId id="360" r:id="rId7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FFCC"/>
    <a:srgbClr val="FF99FF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253" autoAdjust="0"/>
    <p:restoredTop sz="81703" autoAdjust="0"/>
  </p:normalViewPr>
  <p:slideViewPr>
    <p:cSldViewPr>
      <p:cViewPr>
        <p:scale>
          <a:sx n="59" d="100"/>
          <a:sy n="59" d="100"/>
        </p:scale>
        <p:origin x="-1212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____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혼슈에 사는 국민들의 계통비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ko-KR" altLang="en-US" dirty="0"/>
                      <a:t>중국계
</a:t>
                    </a:r>
                    <a:r>
                      <a:rPr lang="en-US" altLang="ko-KR" dirty="0" smtClean="0"/>
                      <a:t>25.8%</a:t>
                    </a:r>
                    <a:endParaRPr lang="en-US" altLang="ko-KR" dirty="0"/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ko-KR" altLang="en-US" dirty="0"/>
                      <a:t>한국계
</a:t>
                    </a:r>
                    <a:r>
                      <a:rPr lang="en-US" altLang="ko-KR" dirty="0" smtClean="0"/>
                      <a:t>24.20</a:t>
                    </a:r>
                    <a:r>
                      <a:rPr lang="en-US" altLang="ko-KR" dirty="0"/>
                      <a:t>%</a:t>
                    </a:r>
                    <a:endParaRPr lang="ko-KR" altLang="en-US" dirty="0"/>
                  </a:p>
                </c:rich>
              </c:tx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ko-KR" altLang="en-US"/>
                      <a:t>기타
</a:t>
                    </a:r>
                    <a:r>
                      <a:rPr lang="en-US" altLang="ko-KR" smtClean="0"/>
                      <a:t>20.1%</a:t>
                    </a:r>
                    <a:endParaRPr lang="en-US" altLang="ko-KR"/>
                  </a:p>
                </c:rich>
              </c:tx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ko-KR" altLang="en-US"/>
                      <a:t>오키나와계
</a:t>
                    </a:r>
                    <a:r>
                      <a:rPr lang="en-US" altLang="ko-KR" smtClean="0"/>
                      <a:t>16.1%</a:t>
                    </a:r>
                    <a:endParaRPr lang="en-US" altLang="ko-KR"/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-0.16390846456692978"/>
                  <c:y val="5.5909940944881963E-2"/>
                </c:manualLayout>
              </c:layout>
              <c:tx>
                <c:rich>
                  <a:bodyPr/>
                  <a:lstStyle/>
                  <a:p>
                    <a:r>
                      <a:rPr lang="ko-KR" altLang="en-US"/>
                      <a:t>아이누계
</a:t>
                    </a:r>
                    <a:r>
                      <a:rPr lang="en-US" altLang="ko-KR" smtClean="0"/>
                      <a:t>8.2%</a:t>
                    </a:r>
                    <a:endParaRPr lang="ko-KR" altLang="en-US"/>
                  </a:p>
                </c:rich>
              </c:tx>
              <c:showCatName val="1"/>
              <c:showPercent val="1"/>
            </c:dLbl>
            <c:dLbl>
              <c:idx val="5"/>
              <c:layout>
                <c:manualLayout>
                  <c:x val="0.48135531496063039"/>
                  <c:y val="5.0255905511811021E-2"/>
                </c:manualLayout>
              </c:layout>
              <c:tx>
                <c:rich>
                  <a:bodyPr/>
                  <a:lstStyle/>
                  <a:p>
                    <a:r>
                      <a:rPr lang="ko-KR" altLang="en-US" dirty="0"/>
                      <a:t>순수일본계
</a:t>
                    </a:r>
                    <a:r>
                      <a:rPr lang="en-US" altLang="ko-KR" dirty="0" smtClean="0"/>
                      <a:t>4.8%</a:t>
                    </a:r>
                    <a:endParaRPr lang="ko-KR" altLang="en-US" dirty="0"/>
                  </a:p>
                </c:rich>
              </c:tx>
              <c:showCatName val="1"/>
              <c:showPercent val="1"/>
            </c:dLbl>
            <c:numFmt formatCode="0.00%" sourceLinked="0"/>
            <c:showCatName val="1"/>
            <c:showPercent val="1"/>
            <c:showLeaderLines val="1"/>
          </c:dLbls>
          <c:cat>
            <c:strRef>
              <c:f>Sheet1!$A$2:$A$7</c:f>
              <c:strCache>
                <c:ptCount val="6"/>
                <c:pt idx="0">
                  <c:v>중국계</c:v>
                </c:pt>
                <c:pt idx="1">
                  <c:v>한국계</c:v>
                </c:pt>
                <c:pt idx="2">
                  <c:v>기타</c:v>
                </c:pt>
                <c:pt idx="3">
                  <c:v>오키나와계</c:v>
                </c:pt>
                <c:pt idx="4">
                  <c:v>아이누계</c:v>
                </c:pt>
                <c:pt idx="5">
                  <c:v>순수일본계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25.8</c:v>
                </c:pt>
                <c:pt idx="1">
                  <c:v>24.2</c:v>
                </c:pt>
                <c:pt idx="2">
                  <c:v>20.100000000000001</c:v>
                </c:pt>
                <c:pt idx="3">
                  <c:v>16.100000000000001</c:v>
                </c:pt>
                <c:pt idx="4">
                  <c:v>8.2000000000000011</c:v>
                </c:pt>
                <c:pt idx="5">
                  <c:v>4.8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ko-K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/>
              <a:t>1935</a:t>
            </a:r>
            <a:r>
              <a:rPr lang="ko-KR"/>
              <a:t>년 고령인구 비율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8783935614838546"/>
          <c:y val="0"/>
          <c:w val="0.81216064385161457"/>
          <c:h val="1"/>
        </c:manualLayout>
      </c:layout>
      <c:pie3DChart>
        <c:varyColors val="1"/>
      </c:pie3DChart>
    </c:plotArea>
    <c:legend>
      <c:legendPos val="r"/>
      <c:layout>
        <c:manualLayout>
          <c:xMode val="edge"/>
          <c:yMode val="edge"/>
          <c:x val="0.49080294985967859"/>
          <c:y val="0.88892706787703957"/>
          <c:w val="0.50919706598728698"/>
          <c:h val="0.11107293212295978"/>
        </c:manualLayout>
      </c:layout>
    </c:legend>
    <c:plotVisOnly val="1"/>
  </c:chart>
  <c:txPr>
    <a:bodyPr/>
    <a:lstStyle/>
    <a:p>
      <a:pPr>
        <a:defRPr sz="1800"/>
      </a:pPr>
      <a:endParaRPr lang="ko-K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 dirty="0" smtClean="0"/>
              <a:t>전세계 지진</a:t>
            </a:r>
            <a:r>
              <a:rPr lang="ko-KR" altLang="en-US" baseline="0" dirty="0" smtClean="0"/>
              <a:t> 에너지</a:t>
            </a:r>
            <a:endParaRPr lang="ko-KR" altLang="en-US" dirty="0"/>
          </a:p>
        </c:rich>
      </c:tx>
      <c:layout>
        <c:manualLayout>
          <c:xMode val="edge"/>
          <c:yMode val="edge"/>
          <c:x val="0.14976063159662947"/>
          <c:y val="0.8883681500383408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전세계</c:v>
                </c:pt>
              </c:strCache>
            </c:strRef>
          </c:tx>
          <c:explosion val="25"/>
          <c:dPt>
            <c:idx val="0"/>
            <c:explosion val="0"/>
          </c:dPt>
          <c:dLbls>
            <c:dLbl>
              <c:idx val="0"/>
              <c:layout>
                <c:manualLayout>
                  <c:x val="-0.18906784716788538"/>
                  <c:y val="-0.22683425300055515"/>
                </c:manualLayout>
              </c:layout>
              <c:tx>
                <c:rich>
                  <a:bodyPr/>
                  <a:lstStyle/>
                  <a:p>
                    <a:r>
                      <a:rPr lang="ko-KR" altLang="en-US" sz="1800" b="1" dirty="0" smtClean="0"/>
                      <a:t>일본 외</a:t>
                    </a:r>
                    <a:endParaRPr lang="en-US" altLang="ko-KR" sz="1800" b="1" dirty="0" smtClean="0"/>
                  </a:p>
                  <a:p>
                    <a:r>
                      <a:rPr lang="en-US" altLang="en-US" sz="1800" b="1" dirty="0" smtClean="0"/>
                      <a:t>85%</a:t>
                    </a:r>
                    <a:endParaRPr lang="en-US" altLang="en-US" sz="1800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1029007480243042"/>
                  <c:y val="0.18500470309525541"/>
                </c:manualLayout>
              </c:layout>
              <c:tx>
                <c:rich>
                  <a:bodyPr/>
                  <a:lstStyle/>
                  <a:p>
                    <a:r>
                      <a:rPr lang="ko-KR" altLang="en-US" sz="1800" b="1" smtClean="0"/>
                      <a:t>일본 </a:t>
                    </a:r>
                    <a:r>
                      <a:rPr lang="en-US" altLang="en-US" sz="1800" b="1" smtClean="0"/>
                      <a:t>15%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ko-KR"/>
              </a:p>
            </c:txPr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그 외</c:v>
                </c:pt>
                <c:pt idx="1">
                  <c:v>일본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ko-K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style val="12"/>
  <c:chart>
    <c:autoTitleDeleted val="1"/>
    <c:plotArea>
      <c:layout>
        <c:manualLayout>
          <c:layoutTarget val="inner"/>
          <c:xMode val="edge"/>
          <c:yMode val="edge"/>
          <c:x val="0.16256842332106392"/>
          <c:y val="4.8734473716136595E-2"/>
          <c:w val="0.78663828139391467"/>
          <c:h val="0.80520432636225348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인구</c:v>
                </c:pt>
              </c:strCache>
            </c:strRef>
          </c:tx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메이지 초기</c:v>
                </c:pt>
                <c:pt idx="1">
                  <c:v>1920년</c:v>
                </c:pt>
                <c:pt idx="2">
                  <c:v>1940년</c:v>
                </c:pt>
                <c:pt idx="3">
                  <c:v>1960년</c:v>
                </c:pt>
                <c:pt idx="4">
                  <c:v>1980년</c:v>
                </c:pt>
                <c:pt idx="5">
                  <c:v>2000년</c:v>
                </c:pt>
                <c:pt idx="6">
                  <c:v>2010년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3500</c:v>
                </c:pt>
                <c:pt idx="1">
                  <c:v>5596</c:v>
                </c:pt>
                <c:pt idx="2">
                  <c:v>7311</c:v>
                </c:pt>
                <c:pt idx="3">
                  <c:v>9342</c:v>
                </c:pt>
                <c:pt idx="4">
                  <c:v>11706</c:v>
                </c:pt>
                <c:pt idx="5">
                  <c:v>12693</c:v>
                </c:pt>
                <c:pt idx="6">
                  <c:v>12805</c:v>
                </c:pt>
              </c:numCache>
            </c:numRef>
          </c:val>
        </c:ser>
        <c:marker val="1"/>
        <c:axId val="105883520"/>
        <c:axId val="105885056"/>
      </c:lineChart>
      <c:catAx>
        <c:axId val="1058835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/>
            </a:pPr>
            <a:endParaRPr lang="ko-KR"/>
          </a:p>
        </c:txPr>
        <c:crossAx val="105885056"/>
        <c:crosses val="autoZero"/>
        <c:auto val="1"/>
        <c:lblAlgn val="ctr"/>
        <c:lblOffset val="100"/>
        <c:tickLblSkip val="2"/>
      </c:catAx>
      <c:valAx>
        <c:axId val="105885056"/>
        <c:scaling>
          <c:orientation val="minMax"/>
          <c:max val="15000"/>
          <c:min val="3000"/>
        </c:scaling>
        <c:axPos val="l"/>
        <c:majorGridlines/>
        <c:numFmt formatCode="#,##0" sourceLinked="1"/>
        <c:majorTickMark val="none"/>
        <c:tickLblPos val="nextTo"/>
        <c:crossAx val="105883520"/>
        <c:crosses val="autoZero"/>
        <c:crossBetween val="between"/>
        <c:majorUnit val="3000"/>
      </c:valAx>
      <c:spPr>
        <a:solidFill>
          <a:schemeClr val="bg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</c:plotArea>
    <c:plotVisOnly val="1"/>
  </c:chart>
  <c:txPr>
    <a:bodyPr/>
    <a:lstStyle/>
    <a:p>
      <a:pPr>
        <a:defRPr sz="1800"/>
      </a:pPr>
      <a:endParaRPr lang="ko-KR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plotArea>
      <c:layout>
        <c:manualLayout>
          <c:layoutTarget val="inner"/>
          <c:xMode val="edge"/>
          <c:yMode val="edge"/>
          <c:x val="9.3349451457313284E-2"/>
          <c:y val="5.2972254039278625E-2"/>
          <c:w val="0.8781392176987407"/>
          <c:h val="0.80114792963270876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남자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1920년대</c:v>
                </c:pt>
                <c:pt idx="1">
                  <c:v>1947년</c:v>
                </c:pt>
                <c:pt idx="2">
                  <c:v>1952년</c:v>
                </c:pt>
                <c:pt idx="3">
                  <c:v>1962년</c:v>
                </c:pt>
                <c:pt idx="4">
                  <c:v>1972년</c:v>
                </c:pt>
                <c:pt idx="5">
                  <c:v>1982년</c:v>
                </c:pt>
                <c:pt idx="6">
                  <c:v>1992년</c:v>
                </c:pt>
                <c:pt idx="7">
                  <c:v>2002년</c:v>
                </c:pt>
                <c:pt idx="8">
                  <c:v>2010년</c:v>
                </c:pt>
                <c:pt idx="9">
                  <c:v>2011년</c:v>
                </c:pt>
              </c:strCache>
            </c:strRef>
          </c:cat>
          <c:val>
            <c:numRef>
              <c:f>Sheet1!$B$2:$B$11</c:f>
              <c:numCache>
                <c:formatCode>0.00_);[Red]\(0.00\)</c:formatCode>
                <c:ptCount val="10"/>
                <c:pt idx="0">
                  <c:v>44.8</c:v>
                </c:pt>
                <c:pt idx="1">
                  <c:v>50.06</c:v>
                </c:pt>
                <c:pt idx="2">
                  <c:v>61.9</c:v>
                </c:pt>
                <c:pt idx="3">
                  <c:v>66.23</c:v>
                </c:pt>
                <c:pt idx="4">
                  <c:v>70.5</c:v>
                </c:pt>
                <c:pt idx="5">
                  <c:v>74.22</c:v>
                </c:pt>
                <c:pt idx="6">
                  <c:v>76.09</c:v>
                </c:pt>
                <c:pt idx="7">
                  <c:v>78.319999999999993</c:v>
                </c:pt>
                <c:pt idx="8">
                  <c:v>79.55</c:v>
                </c:pt>
                <c:pt idx="9">
                  <c:v>79.440000000000026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여자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1920년대</c:v>
                </c:pt>
                <c:pt idx="1">
                  <c:v>1947년</c:v>
                </c:pt>
                <c:pt idx="2">
                  <c:v>1952년</c:v>
                </c:pt>
                <c:pt idx="3">
                  <c:v>1962년</c:v>
                </c:pt>
                <c:pt idx="4">
                  <c:v>1972년</c:v>
                </c:pt>
                <c:pt idx="5">
                  <c:v>1982년</c:v>
                </c:pt>
                <c:pt idx="6">
                  <c:v>1992년</c:v>
                </c:pt>
                <c:pt idx="7">
                  <c:v>2002년</c:v>
                </c:pt>
                <c:pt idx="8">
                  <c:v>2010년</c:v>
                </c:pt>
                <c:pt idx="9">
                  <c:v>2011년</c:v>
                </c:pt>
              </c:strCache>
            </c:strRef>
          </c:cat>
          <c:val>
            <c:numRef>
              <c:f>Sheet1!$C$2:$C$11</c:f>
              <c:numCache>
                <c:formatCode>0.00_);[Red]\(0.00\)</c:formatCode>
                <c:ptCount val="10"/>
                <c:pt idx="0">
                  <c:v>46.54</c:v>
                </c:pt>
                <c:pt idx="1">
                  <c:v>53.96</c:v>
                </c:pt>
                <c:pt idx="2">
                  <c:v>65.5</c:v>
                </c:pt>
                <c:pt idx="3">
                  <c:v>71.16</c:v>
                </c:pt>
                <c:pt idx="4">
                  <c:v>75.940000000000026</c:v>
                </c:pt>
                <c:pt idx="5">
                  <c:v>79.66</c:v>
                </c:pt>
                <c:pt idx="6">
                  <c:v>82.22</c:v>
                </c:pt>
                <c:pt idx="7">
                  <c:v>85.23</c:v>
                </c:pt>
                <c:pt idx="8">
                  <c:v>86.3</c:v>
                </c:pt>
                <c:pt idx="9">
                  <c:v>85.9</c:v>
                </c:pt>
              </c:numCache>
            </c:numRef>
          </c:val>
        </c:ser>
        <c:marker val="1"/>
        <c:axId val="106095744"/>
        <c:axId val="106097280"/>
      </c:lineChart>
      <c:catAx>
        <c:axId val="106095744"/>
        <c:scaling>
          <c:orientation val="minMax"/>
        </c:scaling>
        <c:axPos val="b"/>
        <c:numFmt formatCode="General&quot;세&quot;" sourceLinked="0"/>
        <c:majorTickMark val="none"/>
        <c:tickLblPos val="low"/>
        <c:txPr>
          <a:bodyPr rot="0" vert="horz"/>
          <a:lstStyle/>
          <a:p>
            <a:pPr>
              <a:defRPr/>
            </a:pPr>
            <a:endParaRPr lang="ko-KR"/>
          </a:p>
        </c:txPr>
        <c:crossAx val="106097280"/>
        <c:crosses val="autoZero"/>
        <c:lblAlgn val="ctr"/>
        <c:lblOffset val="100"/>
        <c:tickLblSkip val="9"/>
      </c:catAx>
      <c:valAx>
        <c:axId val="106097280"/>
        <c:scaling>
          <c:orientation val="minMax"/>
          <c:min val="40"/>
        </c:scaling>
        <c:axPos val="l"/>
        <c:majorGridlines/>
        <c:numFmt formatCode="0_);[Red]\(0\)&quot;세&quot;" sourceLinked="0"/>
        <c:majorTickMark val="none"/>
        <c:tickLblPos val="low"/>
        <c:crossAx val="106095744"/>
        <c:crosses val="autoZero"/>
        <c:crossBetween val="between"/>
        <c:majorUnit val="10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85576620867177788"/>
          <c:y val="0.69400688384495557"/>
          <c:w val="0.11069104915886969"/>
          <c:h val="0.15304524730271912"/>
        </c:manualLayout>
      </c:layout>
    </c:legend>
    <c:plotVisOnly val="1"/>
  </c:chart>
  <c:txPr>
    <a:bodyPr/>
    <a:lstStyle/>
    <a:p>
      <a:pPr>
        <a:defRPr sz="1800"/>
      </a:pPr>
      <a:endParaRPr lang="ko-K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/>
              <a:t>1935</a:t>
            </a:r>
            <a:r>
              <a:rPr lang="ko-KR"/>
              <a:t>년 고령인구 비율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8783935614838537"/>
          <c:y val="0"/>
          <c:w val="0.81216064385161457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explosion val="25"/>
          <c:dPt>
            <c:idx val="0"/>
            <c:explosion val="0"/>
          </c:dPt>
          <c:dPt>
            <c:idx val="1"/>
            <c:explosion val="18"/>
          </c:dPt>
          <c:dLbls>
            <c:dLbl>
              <c:idx val="0"/>
              <c:layout>
                <c:manualLayout>
                  <c:x val="-4.9678322461435075E-2"/>
                  <c:y val="9.9597946821020258E-2"/>
                </c:manualLayout>
              </c:layout>
              <c:showVal val="1"/>
            </c:dLbl>
            <c:numFmt formatCode="##.##&quot;%&quot;" sourceLinked="0"/>
            <c:showVal val="1"/>
          </c:dLbls>
          <c:cat>
            <c:strRef>
              <c:f>Sheet1!$A$2:$A$3</c:f>
              <c:strCache>
                <c:ptCount val="2"/>
                <c:pt idx="0">
                  <c:v>고령인구</c:v>
                </c:pt>
                <c:pt idx="1">
                  <c:v>그외의 인구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4.7</c:v>
                </c:pt>
                <c:pt idx="1">
                  <c:v>95.3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49080294985967826"/>
          <c:y val="0.88892706787703957"/>
          <c:w val="0.5091970659872872"/>
          <c:h val="0.11107293212295977"/>
        </c:manualLayout>
      </c:layout>
    </c:legend>
    <c:plotVisOnly val="1"/>
  </c:chart>
  <c:txPr>
    <a:bodyPr/>
    <a:lstStyle/>
    <a:p>
      <a:pPr>
        <a:defRPr sz="1800"/>
      </a:pPr>
      <a:endParaRPr lang="ko-K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 altLang="ko-KR" dirty="0" smtClean="0"/>
              <a:t>2011</a:t>
            </a:r>
            <a:r>
              <a:rPr lang="ko-KR" altLang="en-US" dirty="0" smtClean="0"/>
              <a:t>년 고령인구 비율</a:t>
            </a:r>
            <a:endParaRPr lang="en-US" altLang="ko-KR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13</c:v>
                </c:pt>
              </c:strCache>
            </c:strRef>
          </c:tx>
          <c:explosion val="25"/>
          <c:dPt>
            <c:idx val="0"/>
            <c:explosion val="0"/>
          </c:dPt>
          <c:dLbls>
            <c:dLbl>
              <c:idx val="0"/>
              <c:layout>
                <c:manualLayout>
                  <c:x val="-0.15263724068281379"/>
                  <c:y val="5.8897708261130312E-2"/>
                </c:manualLayout>
              </c:layout>
              <c:showVal val="1"/>
            </c:dLbl>
            <c:numFmt formatCode="##.##&quot;%&quot;" sourceLinked="0"/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고령인구</c:v>
                </c:pt>
                <c:pt idx="1">
                  <c:v>그외 인구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23.1</c:v>
                </c:pt>
                <c:pt idx="1">
                  <c:v>76.900000000000006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ko-KR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2E0AE-F424-415F-B507-6624F896C341}" type="doc">
      <dgm:prSet loTypeId="urn:microsoft.com/office/officeart/2005/8/layout/chevron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404F84F7-C269-4581-9F0A-F4C960E2733F}">
      <dgm:prSet phldrT="[텍스트]" custT="1"/>
      <dgm:spPr/>
      <dgm:t>
        <a:bodyPr/>
        <a:lstStyle/>
        <a:p>
          <a:pPr latinLnBrk="1"/>
          <a:r>
            <a:rPr lang="ko-KR" altLang="en-US" sz="1800" b="1" dirty="0" err="1" smtClean="0"/>
            <a:t>야마토시대</a:t>
          </a:r>
          <a:endParaRPr lang="ko-KR" altLang="en-US" sz="1800" b="1" dirty="0"/>
        </a:p>
      </dgm:t>
    </dgm:pt>
    <dgm:pt modelId="{E2C46E12-9F3D-467B-AC81-0797859F4339}" type="parTrans" cxnId="{A07B096F-9CBC-4C3B-8613-CC762624D3C0}">
      <dgm:prSet/>
      <dgm:spPr/>
      <dgm:t>
        <a:bodyPr/>
        <a:lstStyle/>
        <a:p>
          <a:pPr latinLnBrk="1"/>
          <a:endParaRPr lang="ko-KR" altLang="en-US" sz="1100"/>
        </a:p>
      </dgm:t>
    </dgm:pt>
    <dgm:pt modelId="{C9E29766-3CEB-482C-92DF-7E33EA0212D4}" type="sibTrans" cxnId="{A07B096F-9CBC-4C3B-8613-CC762624D3C0}">
      <dgm:prSet/>
      <dgm:spPr/>
      <dgm:t>
        <a:bodyPr/>
        <a:lstStyle/>
        <a:p>
          <a:pPr latinLnBrk="1"/>
          <a:endParaRPr lang="ko-KR" altLang="en-US" sz="1100"/>
        </a:p>
      </dgm:t>
    </dgm:pt>
    <dgm:pt modelId="{97547B65-4BAC-440D-B1D9-3F269B30A6B5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강력한 정치적인 세력의 </a:t>
          </a:r>
          <a:r>
            <a:rPr lang="ko-KR" altLang="en-US" sz="1600" dirty="0" smtClean="0"/>
            <a:t>등장</a:t>
          </a:r>
          <a:endParaRPr lang="ko-KR" altLang="en-US" sz="1600" dirty="0"/>
        </a:p>
      </dgm:t>
    </dgm:pt>
    <dgm:pt modelId="{0030BB94-6B3E-44BF-8ABE-DE0ABFE81A7C}" type="parTrans" cxnId="{CAAC5E61-5B77-44DF-9D72-C95932B9E523}">
      <dgm:prSet/>
      <dgm:spPr/>
      <dgm:t>
        <a:bodyPr/>
        <a:lstStyle/>
        <a:p>
          <a:pPr latinLnBrk="1"/>
          <a:endParaRPr lang="ko-KR" altLang="en-US" sz="1100"/>
        </a:p>
      </dgm:t>
    </dgm:pt>
    <dgm:pt modelId="{C42F4A6D-8567-4949-B615-0FA62319BAAC}" type="sibTrans" cxnId="{CAAC5E61-5B77-44DF-9D72-C95932B9E523}">
      <dgm:prSet/>
      <dgm:spPr/>
      <dgm:t>
        <a:bodyPr/>
        <a:lstStyle/>
        <a:p>
          <a:pPr latinLnBrk="1"/>
          <a:endParaRPr lang="ko-KR" altLang="en-US" sz="1100"/>
        </a:p>
      </dgm:t>
    </dgm:pt>
    <dgm:pt modelId="{5AE7EB91-F236-4DBA-9F17-B3E8F74B3CDE}">
      <dgm:prSet custT="1"/>
      <dgm:spPr/>
      <dgm:t>
        <a:bodyPr/>
        <a:lstStyle/>
        <a:p>
          <a:pPr latinLnBrk="1"/>
          <a:r>
            <a:rPr lang="ko-KR" altLang="en-US" sz="1600" dirty="0" err="1" smtClean="0"/>
            <a:t>오오키미</a:t>
          </a:r>
          <a:r>
            <a:rPr lang="ko-KR" altLang="en-US" sz="1600" dirty="0" smtClean="0"/>
            <a:t> 가</a:t>
          </a:r>
          <a:r>
            <a:rPr lang="en-US" altLang="ko-KR" sz="1600" dirty="0" smtClean="0"/>
            <a:t>(</a:t>
          </a:r>
          <a:r>
            <a:rPr lang="ko-KR" altLang="en-US" sz="1600" dirty="0" smtClean="0"/>
            <a:t>家</a:t>
          </a:r>
          <a:r>
            <a:rPr lang="en-US" altLang="ko-KR" sz="1600" dirty="0" smtClean="0"/>
            <a:t>)</a:t>
          </a:r>
          <a:r>
            <a:rPr lang="ko-KR" altLang="en-US" sz="1600" dirty="0" smtClean="0"/>
            <a:t>를 중심으로 </a:t>
          </a:r>
          <a:r>
            <a:rPr lang="ko-KR" altLang="en-US" sz="1600" dirty="0" err="1" smtClean="0"/>
            <a:t>야마토</a:t>
          </a:r>
          <a:r>
            <a:rPr lang="ko-KR" altLang="en-US" sz="1600" dirty="0" smtClean="0"/>
            <a:t> 호족 연합 정권을 </a:t>
          </a:r>
          <a:r>
            <a:rPr lang="ko-KR" altLang="en-US" sz="1600" dirty="0" err="1" smtClean="0"/>
            <a:t>만듬</a:t>
          </a:r>
          <a:endParaRPr lang="en-US" altLang="ko-KR" sz="1600" dirty="0" smtClean="0"/>
        </a:p>
      </dgm:t>
    </dgm:pt>
    <dgm:pt modelId="{39C93D64-35A3-46F1-B4CA-99A21601EB8A}" type="parTrans" cxnId="{B20E4BC8-5AB5-47A0-BDCC-5F35CDDF5AB1}">
      <dgm:prSet/>
      <dgm:spPr/>
      <dgm:t>
        <a:bodyPr/>
        <a:lstStyle/>
        <a:p>
          <a:pPr latinLnBrk="1"/>
          <a:endParaRPr lang="ko-KR" altLang="en-US" sz="1100"/>
        </a:p>
      </dgm:t>
    </dgm:pt>
    <dgm:pt modelId="{20581E62-E778-43BB-A810-C9007E21406C}" type="sibTrans" cxnId="{B20E4BC8-5AB5-47A0-BDCC-5F35CDDF5AB1}">
      <dgm:prSet/>
      <dgm:spPr/>
      <dgm:t>
        <a:bodyPr/>
        <a:lstStyle/>
        <a:p>
          <a:pPr latinLnBrk="1"/>
          <a:endParaRPr lang="ko-KR" altLang="en-US" sz="1100"/>
        </a:p>
      </dgm:t>
    </dgm:pt>
    <dgm:pt modelId="{F8CE03F9-4610-4E1E-83EB-F475FDDC52CF}">
      <dgm:prSet custT="1"/>
      <dgm:spPr/>
      <dgm:t>
        <a:bodyPr/>
        <a:lstStyle/>
        <a:p>
          <a:pPr latinLnBrk="1"/>
          <a:r>
            <a:rPr lang="ko-KR" altLang="en-US" sz="1600" dirty="0" smtClean="0"/>
            <a:t>세력의 범위 </a:t>
          </a:r>
          <a:r>
            <a:rPr lang="en-US" altLang="ko-KR" sz="1600" dirty="0" smtClean="0"/>
            <a:t>- </a:t>
          </a:r>
          <a:r>
            <a:rPr lang="ko-KR" altLang="en-US" sz="1600" dirty="0" err="1" smtClean="0"/>
            <a:t>세토내해를</a:t>
          </a:r>
          <a:r>
            <a:rPr lang="ko-KR" altLang="en-US" sz="1600" dirty="0" smtClean="0"/>
            <a:t> 중심</a:t>
          </a:r>
          <a:r>
            <a:rPr lang="en-US" altLang="ko-KR" sz="1600" dirty="0" smtClean="0"/>
            <a:t>.</a:t>
          </a:r>
          <a:r>
            <a:rPr lang="ko-KR" altLang="en-US" sz="1600" dirty="0" smtClean="0"/>
            <a:t> </a:t>
          </a:r>
          <a:r>
            <a:rPr lang="ko-KR" altLang="en-US" sz="1600" dirty="0" err="1" smtClean="0"/>
            <a:t>킨키지방</a:t>
          </a:r>
          <a:r>
            <a:rPr lang="ko-KR" altLang="en-US" sz="1600" dirty="0" smtClean="0"/>
            <a:t> </a:t>
          </a:r>
          <a:r>
            <a:rPr lang="en-US" altLang="ko-KR" sz="1600" dirty="0" smtClean="0"/>
            <a:t>+</a:t>
          </a:r>
          <a:r>
            <a:rPr lang="ko-KR" altLang="en-US" sz="1600" dirty="0" smtClean="0"/>
            <a:t> </a:t>
          </a:r>
          <a:r>
            <a:rPr lang="ko-KR" altLang="en-US" sz="1600" dirty="0" err="1" smtClean="0"/>
            <a:t>북큐슈지역</a:t>
          </a:r>
          <a:r>
            <a:rPr lang="ko-KR" altLang="en-US" sz="1600" dirty="0" smtClean="0"/>
            <a:t> 일부에 </a:t>
          </a:r>
          <a:r>
            <a:rPr lang="ko-KR" altLang="en-US" sz="1600" dirty="0" smtClean="0"/>
            <a:t>한정됨</a:t>
          </a:r>
          <a:endParaRPr lang="en-US" altLang="ko-KR" sz="700" dirty="0" smtClean="0"/>
        </a:p>
      </dgm:t>
    </dgm:pt>
    <dgm:pt modelId="{4C81779B-6BC3-4D32-8757-07543F8B666F}" type="parTrans" cxnId="{05663E66-15F0-4192-8C9D-AC01FAE0F047}">
      <dgm:prSet/>
      <dgm:spPr/>
      <dgm:t>
        <a:bodyPr/>
        <a:lstStyle/>
        <a:p>
          <a:pPr latinLnBrk="1"/>
          <a:endParaRPr lang="ko-KR" altLang="en-US" sz="1100"/>
        </a:p>
      </dgm:t>
    </dgm:pt>
    <dgm:pt modelId="{EF76CAE1-0164-44C3-A8C5-26751D97296D}" type="sibTrans" cxnId="{05663E66-15F0-4192-8C9D-AC01FAE0F047}">
      <dgm:prSet/>
      <dgm:spPr/>
      <dgm:t>
        <a:bodyPr/>
        <a:lstStyle/>
        <a:p>
          <a:pPr latinLnBrk="1"/>
          <a:endParaRPr lang="ko-KR" altLang="en-US" sz="1100"/>
        </a:p>
      </dgm:t>
    </dgm:pt>
    <dgm:pt modelId="{A89CC647-C81D-4B89-8017-97B53153B2AC}" type="pres">
      <dgm:prSet presAssocID="{EBD2E0AE-F424-415F-B507-6624F896C3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DFABEEB-7A28-4484-B90D-DA3372119919}" type="pres">
      <dgm:prSet presAssocID="{404F84F7-C269-4581-9F0A-F4C960E2733F}" presName="composite" presStyleCnt="0"/>
      <dgm:spPr/>
    </dgm:pt>
    <dgm:pt modelId="{69C39090-AA75-4D6C-84A5-0095E0FD7BF2}" type="pres">
      <dgm:prSet presAssocID="{404F84F7-C269-4581-9F0A-F4C960E2733F}" presName="parentText" presStyleLbl="alignNode1" presStyleIdx="0" presStyleCnt="1" custScaleX="90476" custScaleY="92592" custLinFactNeighborX="0" custLinFactNeighborY="365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289263C-FDC5-4C35-A6D7-A2C42C3FC306}" type="pres">
      <dgm:prSet presAssocID="{404F84F7-C269-4581-9F0A-F4C960E2733F}" presName="descendantText" presStyleLbl="alignAcc1" presStyleIdx="0" presStyleCnt="1" custScaleY="100016" custLinFactNeighborX="-1977" custLinFactNeighborY="577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531FF52-748C-4B9B-9065-47B7D8BCE109}" type="presOf" srcId="{97547B65-4BAC-440D-B1D9-3F269B30A6B5}" destId="{E289263C-FDC5-4C35-A6D7-A2C42C3FC306}" srcOrd="0" destOrd="0" presId="urn:microsoft.com/office/officeart/2005/8/layout/chevron2"/>
    <dgm:cxn modelId="{B51175B3-D52A-4048-B7B0-D8B8504FF202}" type="presOf" srcId="{F8CE03F9-4610-4E1E-83EB-F475FDDC52CF}" destId="{E289263C-FDC5-4C35-A6D7-A2C42C3FC306}" srcOrd="0" destOrd="2" presId="urn:microsoft.com/office/officeart/2005/8/layout/chevron2"/>
    <dgm:cxn modelId="{D2627309-B31C-4FF1-A494-7C1C2D0F2F81}" type="presOf" srcId="{5AE7EB91-F236-4DBA-9F17-B3E8F74B3CDE}" destId="{E289263C-FDC5-4C35-A6D7-A2C42C3FC306}" srcOrd="0" destOrd="1" presId="urn:microsoft.com/office/officeart/2005/8/layout/chevron2"/>
    <dgm:cxn modelId="{70960286-DF6F-467D-915D-5936AFA3553F}" type="presOf" srcId="{EBD2E0AE-F424-415F-B507-6624F896C341}" destId="{A89CC647-C81D-4B89-8017-97B53153B2AC}" srcOrd="0" destOrd="0" presId="urn:microsoft.com/office/officeart/2005/8/layout/chevron2"/>
    <dgm:cxn modelId="{05663E66-15F0-4192-8C9D-AC01FAE0F047}" srcId="{404F84F7-C269-4581-9F0A-F4C960E2733F}" destId="{F8CE03F9-4610-4E1E-83EB-F475FDDC52CF}" srcOrd="2" destOrd="0" parTransId="{4C81779B-6BC3-4D32-8757-07543F8B666F}" sibTransId="{EF76CAE1-0164-44C3-A8C5-26751D97296D}"/>
    <dgm:cxn modelId="{F6EE9929-DB48-4D21-9F74-68A3901C5555}" type="presOf" srcId="{404F84F7-C269-4581-9F0A-F4C960E2733F}" destId="{69C39090-AA75-4D6C-84A5-0095E0FD7BF2}" srcOrd="0" destOrd="0" presId="urn:microsoft.com/office/officeart/2005/8/layout/chevron2"/>
    <dgm:cxn modelId="{CAAC5E61-5B77-44DF-9D72-C95932B9E523}" srcId="{404F84F7-C269-4581-9F0A-F4C960E2733F}" destId="{97547B65-4BAC-440D-B1D9-3F269B30A6B5}" srcOrd="0" destOrd="0" parTransId="{0030BB94-6B3E-44BF-8ABE-DE0ABFE81A7C}" sibTransId="{C42F4A6D-8567-4949-B615-0FA62319BAAC}"/>
    <dgm:cxn modelId="{B20E4BC8-5AB5-47A0-BDCC-5F35CDDF5AB1}" srcId="{404F84F7-C269-4581-9F0A-F4C960E2733F}" destId="{5AE7EB91-F236-4DBA-9F17-B3E8F74B3CDE}" srcOrd="1" destOrd="0" parTransId="{39C93D64-35A3-46F1-B4CA-99A21601EB8A}" sibTransId="{20581E62-E778-43BB-A810-C9007E21406C}"/>
    <dgm:cxn modelId="{A07B096F-9CBC-4C3B-8613-CC762624D3C0}" srcId="{EBD2E0AE-F424-415F-B507-6624F896C341}" destId="{404F84F7-C269-4581-9F0A-F4C960E2733F}" srcOrd="0" destOrd="0" parTransId="{E2C46E12-9F3D-467B-AC81-0797859F4339}" sibTransId="{C9E29766-3CEB-482C-92DF-7E33EA0212D4}"/>
    <dgm:cxn modelId="{CE7D83BF-9F4C-4877-985A-8B255D5DF739}" type="presParOf" srcId="{A89CC647-C81D-4B89-8017-97B53153B2AC}" destId="{FDFABEEB-7A28-4484-B90D-DA3372119919}" srcOrd="0" destOrd="0" presId="urn:microsoft.com/office/officeart/2005/8/layout/chevron2"/>
    <dgm:cxn modelId="{A32383A1-89F1-49D5-9CFE-21B07A6EF197}" type="presParOf" srcId="{FDFABEEB-7A28-4484-B90D-DA3372119919}" destId="{69C39090-AA75-4D6C-84A5-0095E0FD7BF2}" srcOrd="0" destOrd="0" presId="urn:microsoft.com/office/officeart/2005/8/layout/chevron2"/>
    <dgm:cxn modelId="{126FEEF0-91FD-4DCF-A337-8C390271C6EE}" type="presParOf" srcId="{FDFABEEB-7A28-4484-B90D-DA3372119919}" destId="{E289263C-FDC5-4C35-A6D7-A2C42C3FC3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A652A2-9DF1-4679-8CF1-0734F8B9C569}" type="doc">
      <dgm:prSet loTypeId="urn:microsoft.com/office/officeart/2005/8/layout/lProcess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4053715D-D41B-4B3C-8289-1EF184963733}">
      <dgm:prSet phldrT="[텍스트]"/>
      <dgm:spPr/>
      <dgm:t>
        <a:bodyPr/>
        <a:lstStyle/>
        <a:p>
          <a:pPr latinLnBrk="1"/>
          <a:r>
            <a:rPr lang="ko-KR" altLang="en-US" dirty="0" smtClean="0"/>
            <a:t>일본인</a:t>
          </a:r>
          <a:endParaRPr lang="ko-KR" altLang="en-US" dirty="0"/>
        </a:p>
      </dgm:t>
    </dgm:pt>
    <dgm:pt modelId="{8C6E431B-8E9A-4DC6-A3D4-533E92D1270A}" type="parTrans" cxnId="{F1CB1448-9CD5-41E5-A453-FCA553DB25F3}">
      <dgm:prSet/>
      <dgm:spPr/>
      <dgm:t>
        <a:bodyPr/>
        <a:lstStyle/>
        <a:p>
          <a:pPr latinLnBrk="1"/>
          <a:endParaRPr lang="ko-KR" altLang="en-US"/>
        </a:p>
      </dgm:t>
    </dgm:pt>
    <dgm:pt modelId="{359DEBA9-5164-4927-AAF0-7B831E94BEDD}" type="sibTrans" cxnId="{F1CB1448-9CD5-41E5-A453-FCA553DB25F3}">
      <dgm:prSet/>
      <dgm:spPr/>
      <dgm:t>
        <a:bodyPr/>
        <a:lstStyle/>
        <a:p>
          <a:pPr latinLnBrk="1"/>
          <a:endParaRPr lang="ko-KR" altLang="en-US"/>
        </a:p>
      </dgm:t>
    </dgm:pt>
    <dgm:pt modelId="{8563CBFB-D866-4FFD-8A6A-9ACD099AFE69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인간은 무상한 존재</a:t>
          </a:r>
          <a:endParaRPr lang="ko-KR" altLang="en-US" sz="1800" dirty="0"/>
        </a:p>
      </dgm:t>
    </dgm:pt>
    <dgm:pt modelId="{46E5EBF1-2717-41D5-B73B-C0D79BBAD386}" type="parTrans" cxnId="{A92B9313-B2B7-4A8B-917A-6A980168B84B}">
      <dgm:prSet/>
      <dgm:spPr/>
      <dgm:t>
        <a:bodyPr/>
        <a:lstStyle/>
        <a:p>
          <a:pPr latinLnBrk="1"/>
          <a:endParaRPr lang="ko-KR" altLang="en-US"/>
        </a:p>
      </dgm:t>
    </dgm:pt>
    <dgm:pt modelId="{838F6E8A-7038-46B0-8F6A-80D5B10BC993}" type="sibTrans" cxnId="{A92B9313-B2B7-4A8B-917A-6A980168B84B}">
      <dgm:prSet/>
      <dgm:spPr/>
      <dgm:t>
        <a:bodyPr/>
        <a:lstStyle/>
        <a:p>
          <a:pPr latinLnBrk="1"/>
          <a:endParaRPr lang="ko-KR" altLang="en-US"/>
        </a:p>
      </dgm:t>
    </dgm:pt>
    <dgm:pt modelId="{55E57192-D0C0-4F49-A873-1808751EAA49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지진과 화재에 대한 저항력</a:t>
          </a:r>
          <a:endParaRPr lang="ko-KR" altLang="en-US" sz="1800" dirty="0"/>
        </a:p>
      </dgm:t>
    </dgm:pt>
    <dgm:pt modelId="{75C148F1-0423-486D-BBB9-B73580F6B4D5}" type="parTrans" cxnId="{5711767C-8680-4C68-826D-142C7EAE7A42}">
      <dgm:prSet/>
      <dgm:spPr/>
      <dgm:t>
        <a:bodyPr/>
        <a:lstStyle/>
        <a:p>
          <a:pPr latinLnBrk="1"/>
          <a:endParaRPr lang="ko-KR" altLang="en-US"/>
        </a:p>
      </dgm:t>
    </dgm:pt>
    <dgm:pt modelId="{64EDDDCD-1712-492E-B7D8-95C9328A9743}" type="sibTrans" cxnId="{5711767C-8680-4C68-826D-142C7EAE7A42}">
      <dgm:prSet/>
      <dgm:spPr/>
      <dgm:t>
        <a:bodyPr/>
        <a:lstStyle/>
        <a:p>
          <a:pPr latinLnBrk="1"/>
          <a:endParaRPr lang="ko-KR" altLang="en-US"/>
        </a:p>
      </dgm:t>
    </dgm:pt>
    <dgm:pt modelId="{17CA72A4-4595-4EB8-9097-CE9B2C379C50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내진</a:t>
          </a:r>
          <a:r>
            <a:rPr lang="en-US" altLang="ko-KR" sz="1600" dirty="0" smtClean="0"/>
            <a:t>,</a:t>
          </a:r>
          <a:r>
            <a:rPr lang="ko-KR" altLang="en-US" sz="1600" dirty="0" smtClean="0"/>
            <a:t>화재에 강한 건축기술 발전</a:t>
          </a:r>
          <a:endParaRPr lang="ko-KR" altLang="en-US" sz="1600" dirty="0"/>
        </a:p>
      </dgm:t>
    </dgm:pt>
    <dgm:pt modelId="{D9D283A1-4A75-41C9-BC56-FD3543FF38A8}" type="parTrans" cxnId="{155C5404-4FD3-43DD-A1A2-07C166FE6D32}">
      <dgm:prSet/>
      <dgm:spPr/>
      <dgm:t>
        <a:bodyPr/>
        <a:lstStyle/>
        <a:p>
          <a:pPr latinLnBrk="1"/>
          <a:endParaRPr lang="ko-KR" altLang="en-US"/>
        </a:p>
      </dgm:t>
    </dgm:pt>
    <dgm:pt modelId="{F078BB3D-9CA3-474C-BAE2-A85C2F1E90A2}" type="sibTrans" cxnId="{155C5404-4FD3-43DD-A1A2-07C166FE6D32}">
      <dgm:prSet/>
      <dgm:spPr/>
      <dgm:t>
        <a:bodyPr/>
        <a:lstStyle/>
        <a:p>
          <a:pPr latinLnBrk="1"/>
          <a:endParaRPr lang="ko-KR" altLang="en-US"/>
        </a:p>
      </dgm:t>
    </dgm:pt>
    <dgm:pt modelId="{DE3B0716-84EE-4906-BF90-DDDA88003041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피해의 최소화</a:t>
          </a:r>
          <a:endParaRPr lang="ko-KR" altLang="en-US" sz="1800" dirty="0"/>
        </a:p>
      </dgm:t>
    </dgm:pt>
    <dgm:pt modelId="{364D3E51-995A-4F8B-9D5B-6DC62EF1C878}" type="parTrans" cxnId="{856E24A8-CE22-4D52-A65E-93C33487BEFA}">
      <dgm:prSet/>
      <dgm:spPr/>
      <dgm:t>
        <a:bodyPr/>
        <a:lstStyle/>
        <a:p>
          <a:pPr latinLnBrk="1"/>
          <a:endParaRPr lang="ko-KR" altLang="en-US"/>
        </a:p>
      </dgm:t>
    </dgm:pt>
    <dgm:pt modelId="{B083C5D1-323C-4157-B106-E9BFF31424F5}" type="sibTrans" cxnId="{856E24A8-CE22-4D52-A65E-93C33487BEFA}">
      <dgm:prSet/>
      <dgm:spPr/>
      <dgm:t>
        <a:bodyPr/>
        <a:lstStyle/>
        <a:p>
          <a:pPr latinLnBrk="1"/>
          <a:endParaRPr lang="ko-KR" altLang="en-US"/>
        </a:p>
      </dgm:t>
    </dgm:pt>
    <dgm:pt modelId="{C53305F3-FB2F-4ACA-83A8-7944395A43F7}" type="pres">
      <dgm:prSet presAssocID="{D2A652A2-9DF1-4679-8CF1-0734F8B9C56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4FE702-6404-4CFF-B078-0C51CF2CCFEC}" type="pres">
      <dgm:prSet presAssocID="{4053715D-D41B-4B3C-8289-1EF184963733}" presName="compNode" presStyleCnt="0"/>
      <dgm:spPr/>
      <dgm:t>
        <a:bodyPr/>
        <a:lstStyle/>
        <a:p>
          <a:pPr latinLnBrk="1"/>
          <a:endParaRPr lang="ko-KR" altLang="en-US"/>
        </a:p>
      </dgm:t>
    </dgm:pt>
    <dgm:pt modelId="{83CCC06E-1541-44E5-B7B1-02E624DD11A6}" type="pres">
      <dgm:prSet presAssocID="{4053715D-D41B-4B3C-8289-1EF184963733}" presName="aNode" presStyleLbl="bgShp" presStyleIdx="0" presStyleCnt="1" custLinFactNeighborX="12329" custLinFactNeighborY="5273"/>
      <dgm:spPr/>
      <dgm:t>
        <a:bodyPr/>
        <a:lstStyle/>
        <a:p>
          <a:pPr latinLnBrk="1"/>
          <a:endParaRPr lang="ko-KR" altLang="en-US"/>
        </a:p>
      </dgm:t>
    </dgm:pt>
    <dgm:pt modelId="{392B858C-DDE3-4164-B3D1-4F25D956682C}" type="pres">
      <dgm:prSet presAssocID="{4053715D-D41B-4B3C-8289-1EF184963733}" presName="textNode" presStyleLbl="bgShp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DF68967A-010E-457E-90D8-C130BA2BF5F5}" type="pres">
      <dgm:prSet presAssocID="{4053715D-D41B-4B3C-8289-1EF184963733}" presName="compChildNode" presStyleCnt="0"/>
      <dgm:spPr/>
      <dgm:t>
        <a:bodyPr/>
        <a:lstStyle/>
        <a:p>
          <a:pPr latinLnBrk="1"/>
          <a:endParaRPr lang="ko-KR" altLang="en-US"/>
        </a:p>
      </dgm:t>
    </dgm:pt>
    <dgm:pt modelId="{4541DC20-A9E0-49C9-B2E8-30753E41C90D}" type="pres">
      <dgm:prSet presAssocID="{4053715D-D41B-4B3C-8289-1EF184963733}" presName="theInnerList" presStyleCnt="0"/>
      <dgm:spPr/>
      <dgm:t>
        <a:bodyPr/>
        <a:lstStyle/>
        <a:p>
          <a:pPr latinLnBrk="1"/>
          <a:endParaRPr lang="ko-KR" altLang="en-US"/>
        </a:p>
      </dgm:t>
    </dgm:pt>
    <dgm:pt modelId="{469C1F0F-E215-45FF-86A5-6265069C391A}" type="pres">
      <dgm:prSet presAssocID="{8563CBFB-D866-4FFD-8A6A-9ACD099AFE69}" presName="childNode" presStyleLbl="node1" presStyleIdx="0" presStyleCnt="4" custScaleX="11029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207A79E-3911-46B5-A1E3-DEAE9B780367}" type="pres">
      <dgm:prSet presAssocID="{8563CBFB-D866-4FFD-8A6A-9ACD099AFE69}" presName="aSpace2" presStyleCnt="0"/>
      <dgm:spPr/>
      <dgm:t>
        <a:bodyPr/>
        <a:lstStyle/>
        <a:p>
          <a:pPr latinLnBrk="1"/>
          <a:endParaRPr lang="ko-KR" altLang="en-US"/>
        </a:p>
      </dgm:t>
    </dgm:pt>
    <dgm:pt modelId="{1DB740C2-CFD2-47C6-95FB-676E11AD0CE5}" type="pres">
      <dgm:prSet presAssocID="{55E57192-D0C0-4F49-A873-1808751EAA49}" presName="childNode" presStyleLbl="node1" presStyleIdx="1" presStyleCnt="4" custScaleX="11029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3E5692-76ED-4A83-9AFB-00D76C67F8BA}" type="pres">
      <dgm:prSet presAssocID="{55E57192-D0C0-4F49-A873-1808751EAA49}" presName="aSpace2" presStyleCnt="0"/>
      <dgm:spPr/>
      <dgm:t>
        <a:bodyPr/>
        <a:lstStyle/>
        <a:p>
          <a:pPr latinLnBrk="1"/>
          <a:endParaRPr lang="ko-KR" altLang="en-US"/>
        </a:p>
      </dgm:t>
    </dgm:pt>
    <dgm:pt modelId="{6CE31CF6-B5C7-4E70-82E8-F648A6645425}" type="pres">
      <dgm:prSet presAssocID="{17CA72A4-4595-4EB8-9097-CE9B2C379C50}" presName="childNode" presStyleLbl="node1" presStyleIdx="2" presStyleCnt="4" custScaleX="11029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88CB24-4344-4F3F-98F4-E79DDC403670}" type="pres">
      <dgm:prSet presAssocID="{17CA72A4-4595-4EB8-9097-CE9B2C379C50}" presName="aSpace2" presStyleCnt="0"/>
      <dgm:spPr/>
      <dgm:t>
        <a:bodyPr/>
        <a:lstStyle/>
        <a:p>
          <a:pPr latinLnBrk="1"/>
          <a:endParaRPr lang="ko-KR" altLang="en-US"/>
        </a:p>
      </dgm:t>
    </dgm:pt>
    <dgm:pt modelId="{A638CC48-D516-496D-B267-F572D86FB772}" type="pres">
      <dgm:prSet presAssocID="{DE3B0716-84EE-4906-BF90-DDDA88003041}" presName="childNode" presStyleLbl="node1" presStyleIdx="3" presStyleCnt="4" custScaleX="11029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1CB1448-9CD5-41E5-A453-FCA553DB25F3}" srcId="{D2A652A2-9DF1-4679-8CF1-0734F8B9C569}" destId="{4053715D-D41B-4B3C-8289-1EF184963733}" srcOrd="0" destOrd="0" parTransId="{8C6E431B-8E9A-4DC6-A3D4-533E92D1270A}" sibTransId="{359DEBA9-5164-4927-AAF0-7B831E94BEDD}"/>
    <dgm:cxn modelId="{63CDA4ED-C921-407F-8B3E-93DF78D09436}" type="presOf" srcId="{17CA72A4-4595-4EB8-9097-CE9B2C379C50}" destId="{6CE31CF6-B5C7-4E70-82E8-F648A6645425}" srcOrd="0" destOrd="0" presId="urn:microsoft.com/office/officeart/2005/8/layout/lProcess2"/>
    <dgm:cxn modelId="{856E24A8-CE22-4D52-A65E-93C33487BEFA}" srcId="{4053715D-D41B-4B3C-8289-1EF184963733}" destId="{DE3B0716-84EE-4906-BF90-DDDA88003041}" srcOrd="3" destOrd="0" parTransId="{364D3E51-995A-4F8B-9D5B-6DC62EF1C878}" sibTransId="{B083C5D1-323C-4157-B106-E9BFF31424F5}"/>
    <dgm:cxn modelId="{A92B9313-B2B7-4A8B-917A-6A980168B84B}" srcId="{4053715D-D41B-4B3C-8289-1EF184963733}" destId="{8563CBFB-D866-4FFD-8A6A-9ACD099AFE69}" srcOrd="0" destOrd="0" parTransId="{46E5EBF1-2717-41D5-B73B-C0D79BBAD386}" sibTransId="{838F6E8A-7038-46B0-8F6A-80D5B10BC993}"/>
    <dgm:cxn modelId="{2798D3F6-C43B-4336-A02D-3BD09305B559}" type="presOf" srcId="{8563CBFB-D866-4FFD-8A6A-9ACD099AFE69}" destId="{469C1F0F-E215-45FF-86A5-6265069C391A}" srcOrd="0" destOrd="0" presId="urn:microsoft.com/office/officeart/2005/8/layout/lProcess2"/>
    <dgm:cxn modelId="{5711767C-8680-4C68-826D-142C7EAE7A42}" srcId="{4053715D-D41B-4B3C-8289-1EF184963733}" destId="{55E57192-D0C0-4F49-A873-1808751EAA49}" srcOrd="1" destOrd="0" parTransId="{75C148F1-0423-486D-BBB9-B73580F6B4D5}" sibTransId="{64EDDDCD-1712-492E-B7D8-95C9328A9743}"/>
    <dgm:cxn modelId="{FF5439E4-B727-4812-8F50-9719965B066A}" type="presOf" srcId="{DE3B0716-84EE-4906-BF90-DDDA88003041}" destId="{A638CC48-D516-496D-B267-F572D86FB772}" srcOrd="0" destOrd="0" presId="urn:microsoft.com/office/officeart/2005/8/layout/lProcess2"/>
    <dgm:cxn modelId="{A08E7ECB-F798-40B5-8215-063FBD60E8DF}" type="presOf" srcId="{55E57192-D0C0-4F49-A873-1808751EAA49}" destId="{1DB740C2-CFD2-47C6-95FB-676E11AD0CE5}" srcOrd="0" destOrd="0" presId="urn:microsoft.com/office/officeart/2005/8/layout/lProcess2"/>
    <dgm:cxn modelId="{0DAD6A9E-2DD7-4D3D-9B8A-702E20331025}" type="presOf" srcId="{D2A652A2-9DF1-4679-8CF1-0734F8B9C569}" destId="{C53305F3-FB2F-4ACA-83A8-7944395A43F7}" srcOrd="0" destOrd="0" presId="urn:microsoft.com/office/officeart/2005/8/layout/lProcess2"/>
    <dgm:cxn modelId="{155C5404-4FD3-43DD-A1A2-07C166FE6D32}" srcId="{4053715D-D41B-4B3C-8289-1EF184963733}" destId="{17CA72A4-4595-4EB8-9097-CE9B2C379C50}" srcOrd="2" destOrd="0" parTransId="{D9D283A1-4A75-41C9-BC56-FD3543FF38A8}" sibTransId="{F078BB3D-9CA3-474C-BAE2-A85C2F1E90A2}"/>
    <dgm:cxn modelId="{B61D0339-A9B9-44D0-A0F1-E9D3CE3B8D6B}" type="presOf" srcId="{4053715D-D41B-4B3C-8289-1EF184963733}" destId="{392B858C-DDE3-4164-B3D1-4F25D956682C}" srcOrd="1" destOrd="0" presId="urn:microsoft.com/office/officeart/2005/8/layout/lProcess2"/>
    <dgm:cxn modelId="{E43BF409-FC4F-4A94-860A-A795A6DB6BD9}" type="presOf" srcId="{4053715D-D41B-4B3C-8289-1EF184963733}" destId="{83CCC06E-1541-44E5-B7B1-02E624DD11A6}" srcOrd="0" destOrd="0" presId="urn:microsoft.com/office/officeart/2005/8/layout/lProcess2"/>
    <dgm:cxn modelId="{38E6C30B-F8B7-46D8-90E8-F241B4F307EE}" type="presParOf" srcId="{C53305F3-FB2F-4ACA-83A8-7944395A43F7}" destId="{644FE702-6404-4CFF-B078-0C51CF2CCFEC}" srcOrd="0" destOrd="0" presId="urn:microsoft.com/office/officeart/2005/8/layout/lProcess2"/>
    <dgm:cxn modelId="{A06F1250-CDDE-401A-8D69-0ED605A3EBB1}" type="presParOf" srcId="{644FE702-6404-4CFF-B078-0C51CF2CCFEC}" destId="{83CCC06E-1541-44E5-B7B1-02E624DD11A6}" srcOrd="0" destOrd="0" presId="urn:microsoft.com/office/officeart/2005/8/layout/lProcess2"/>
    <dgm:cxn modelId="{35596052-83F4-437F-BFF5-C3B8BCA85FA1}" type="presParOf" srcId="{644FE702-6404-4CFF-B078-0C51CF2CCFEC}" destId="{392B858C-DDE3-4164-B3D1-4F25D956682C}" srcOrd="1" destOrd="0" presId="urn:microsoft.com/office/officeart/2005/8/layout/lProcess2"/>
    <dgm:cxn modelId="{30EDA925-AAA0-44A4-ADC1-79DF766231FC}" type="presParOf" srcId="{644FE702-6404-4CFF-B078-0C51CF2CCFEC}" destId="{DF68967A-010E-457E-90D8-C130BA2BF5F5}" srcOrd="2" destOrd="0" presId="urn:microsoft.com/office/officeart/2005/8/layout/lProcess2"/>
    <dgm:cxn modelId="{C16F2DA2-A49B-4864-9723-BFDBFBBA9F28}" type="presParOf" srcId="{DF68967A-010E-457E-90D8-C130BA2BF5F5}" destId="{4541DC20-A9E0-49C9-B2E8-30753E41C90D}" srcOrd="0" destOrd="0" presId="urn:microsoft.com/office/officeart/2005/8/layout/lProcess2"/>
    <dgm:cxn modelId="{51A61971-9D79-4F85-B810-E97C52516399}" type="presParOf" srcId="{4541DC20-A9E0-49C9-B2E8-30753E41C90D}" destId="{469C1F0F-E215-45FF-86A5-6265069C391A}" srcOrd="0" destOrd="0" presId="urn:microsoft.com/office/officeart/2005/8/layout/lProcess2"/>
    <dgm:cxn modelId="{B3747D74-15AB-43A0-9B98-C3B8879CF334}" type="presParOf" srcId="{4541DC20-A9E0-49C9-B2E8-30753E41C90D}" destId="{0207A79E-3911-46B5-A1E3-DEAE9B780367}" srcOrd="1" destOrd="0" presId="urn:microsoft.com/office/officeart/2005/8/layout/lProcess2"/>
    <dgm:cxn modelId="{BF68107C-2629-4FB1-8C7F-601DEF0DDCFE}" type="presParOf" srcId="{4541DC20-A9E0-49C9-B2E8-30753E41C90D}" destId="{1DB740C2-CFD2-47C6-95FB-676E11AD0CE5}" srcOrd="2" destOrd="0" presId="urn:microsoft.com/office/officeart/2005/8/layout/lProcess2"/>
    <dgm:cxn modelId="{1B6C7996-C99D-4E89-ADCE-A11F9604C561}" type="presParOf" srcId="{4541DC20-A9E0-49C9-B2E8-30753E41C90D}" destId="{C93E5692-76ED-4A83-9AFB-00D76C67F8BA}" srcOrd="3" destOrd="0" presId="urn:microsoft.com/office/officeart/2005/8/layout/lProcess2"/>
    <dgm:cxn modelId="{9E2AA071-E01B-474C-B64F-26584BC4D8CB}" type="presParOf" srcId="{4541DC20-A9E0-49C9-B2E8-30753E41C90D}" destId="{6CE31CF6-B5C7-4E70-82E8-F648A6645425}" srcOrd="4" destOrd="0" presId="urn:microsoft.com/office/officeart/2005/8/layout/lProcess2"/>
    <dgm:cxn modelId="{3CA093D2-F495-42ED-B38B-DC096A9ADD2F}" type="presParOf" srcId="{4541DC20-A9E0-49C9-B2E8-30753E41C90D}" destId="{DF88CB24-4344-4F3F-98F4-E79DDC403670}" srcOrd="5" destOrd="0" presId="urn:microsoft.com/office/officeart/2005/8/layout/lProcess2"/>
    <dgm:cxn modelId="{493DA942-101F-4E93-92EE-221F8F223ABB}" type="presParOf" srcId="{4541DC20-A9E0-49C9-B2E8-30753E41C90D}" destId="{A638CC48-D516-496D-B267-F572D86FB772}" srcOrd="6" destOrd="0" presId="urn:microsoft.com/office/officeart/2005/8/layout/lProcess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06226-E87D-4304-AE5A-9D5C95364E63}" type="doc">
      <dgm:prSet loTypeId="urn:microsoft.com/office/officeart/2005/8/layout/chevron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EA57C717-226B-41D9-AD61-966607C9FEB1}">
      <dgm:prSet phldrT="[텍스트]" custT="1"/>
      <dgm:spPr/>
      <dgm:t>
        <a:bodyPr/>
        <a:lstStyle/>
        <a:p>
          <a:pPr latinLnBrk="1"/>
          <a:r>
            <a:rPr lang="en-US" altLang="ko-KR" sz="1400" b="1" smtClean="0"/>
            <a:t>1875</a:t>
          </a:r>
          <a:r>
            <a:rPr lang="ko-KR" altLang="en-US" sz="1400" b="1" smtClean="0"/>
            <a:t>년</a:t>
          </a:r>
          <a:endParaRPr lang="ko-KR" altLang="en-US" sz="1400" b="1"/>
        </a:p>
      </dgm:t>
    </dgm:pt>
    <dgm:pt modelId="{F0A09F23-64D5-4594-BE3D-D3210390784D}" type="parTrans" cxnId="{DEDDEEE5-578A-40BC-B384-0B1988B0032B}">
      <dgm:prSet/>
      <dgm:spPr/>
      <dgm:t>
        <a:bodyPr/>
        <a:lstStyle/>
        <a:p>
          <a:pPr latinLnBrk="1"/>
          <a:endParaRPr lang="ko-KR" altLang="en-US"/>
        </a:p>
      </dgm:t>
    </dgm:pt>
    <dgm:pt modelId="{3B769A72-4EC1-49A3-A82E-960AF0379A75}" type="sibTrans" cxnId="{DEDDEEE5-578A-40BC-B384-0B1988B0032B}">
      <dgm:prSet/>
      <dgm:spPr/>
      <dgm:t>
        <a:bodyPr/>
        <a:lstStyle/>
        <a:p>
          <a:pPr latinLnBrk="1"/>
          <a:endParaRPr lang="ko-KR" altLang="en-US"/>
        </a:p>
      </dgm:t>
    </dgm:pt>
    <dgm:pt modelId="{01DBDE8C-08EB-4EAE-AC07-BF1D6F8249C9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임오군란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갑신정변</a:t>
          </a:r>
          <a:r>
            <a:rPr lang="en-US" altLang="ko-KR" sz="1600" dirty="0" smtClean="0"/>
            <a:t>, </a:t>
          </a:r>
          <a:r>
            <a:rPr lang="ko-KR" altLang="en-US" sz="1600" dirty="0" err="1" smtClean="0"/>
            <a:t>동학단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을미사변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을사조약 등</a:t>
          </a:r>
          <a:endParaRPr lang="ko-KR" altLang="en-US" sz="1600" dirty="0"/>
        </a:p>
      </dgm:t>
    </dgm:pt>
    <dgm:pt modelId="{C656B523-41B6-4AD0-9676-318934776122}" type="parTrans" cxnId="{BC7297BF-BF75-4B66-9013-CB567F202B62}">
      <dgm:prSet/>
      <dgm:spPr/>
      <dgm:t>
        <a:bodyPr/>
        <a:lstStyle/>
        <a:p>
          <a:pPr latinLnBrk="1"/>
          <a:endParaRPr lang="ko-KR" altLang="en-US"/>
        </a:p>
      </dgm:t>
    </dgm:pt>
    <dgm:pt modelId="{83C9FBD1-CE31-4953-A1F2-37E035E33F11}" type="sibTrans" cxnId="{BC7297BF-BF75-4B66-9013-CB567F202B62}">
      <dgm:prSet/>
      <dgm:spPr/>
      <dgm:t>
        <a:bodyPr/>
        <a:lstStyle/>
        <a:p>
          <a:pPr latinLnBrk="1"/>
          <a:endParaRPr lang="ko-KR" altLang="en-US"/>
        </a:p>
      </dgm:t>
    </dgm:pt>
    <dgm:pt modelId="{9856C136-82B9-4246-82F5-18E025D01BBE}">
      <dgm:prSet phldrT="[텍스트]" custT="1"/>
      <dgm:spPr/>
      <dgm:t>
        <a:bodyPr/>
        <a:lstStyle/>
        <a:p>
          <a:pPr latinLnBrk="1"/>
          <a:r>
            <a:rPr lang="en-US" altLang="ko-KR" sz="1400" b="1" smtClean="0"/>
            <a:t>1910</a:t>
          </a:r>
          <a:r>
            <a:rPr lang="ko-KR" altLang="en-US" sz="1400" b="1" smtClean="0"/>
            <a:t>년</a:t>
          </a:r>
          <a:endParaRPr lang="ko-KR" altLang="en-US" sz="1400" b="1"/>
        </a:p>
      </dgm:t>
    </dgm:pt>
    <dgm:pt modelId="{F55CCEE7-1A04-4519-8A36-0F6CB807E7AF}" type="parTrans" cxnId="{FB9665F6-84A3-4850-96E3-746C1379BD5A}">
      <dgm:prSet/>
      <dgm:spPr/>
      <dgm:t>
        <a:bodyPr/>
        <a:lstStyle/>
        <a:p>
          <a:pPr latinLnBrk="1"/>
          <a:endParaRPr lang="ko-KR" altLang="en-US"/>
        </a:p>
      </dgm:t>
    </dgm:pt>
    <dgm:pt modelId="{01EB3C55-D087-4030-8A1C-24B63FC98881}" type="sibTrans" cxnId="{FB9665F6-84A3-4850-96E3-746C1379BD5A}">
      <dgm:prSet/>
      <dgm:spPr/>
      <dgm:t>
        <a:bodyPr/>
        <a:lstStyle/>
        <a:p>
          <a:pPr latinLnBrk="1"/>
          <a:endParaRPr lang="ko-KR" altLang="en-US"/>
        </a:p>
      </dgm:t>
    </dgm:pt>
    <dgm:pt modelId="{850909C7-5078-4873-BF84-9C4903E1E1E0}">
      <dgm:prSet phldrT="[텍스트]" custT="1"/>
      <dgm:spPr/>
      <dgm:t>
        <a:bodyPr/>
        <a:lstStyle/>
        <a:p>
          <a:pPr latinLnBrk="1"/>
          <a:r>
            <a:rPr lang="ko-KR" altLang="en-US" sz="1700" smtClean="0"/>
            <a:t>일본의 한국 합병 선언</a:t>
          </a:r>
          <a:endParaRPr lang="ko-KR" altLang="en-US" sz="1700"/>
        </a:p>
      </dgm:t>
    </dgm:pt>
    <dgm:pt modelId="{0A0B2BC5-CFDE-4E25-A97F-DEC8A165EF2E}" type="parTrans" cxnId="{40321A1D-5B0B-4BCC-8959-C6D908868AD5}">
      <dgm:prSet/>
      <dgm:spPr/>
      <dgm:t>
        <a:bodyPr/>
        <a:lstStyle/>
        <a:p>
          <a:pPr latinLnBrk="1"/>
          <a:endParaRPr lang="ko-KR" altLang="en-US"/>
        </a:p>
      </dgm:t>
    </dgm:pt>
    <dgm:pt modelId="{20E93B07-86C0-469D-AE38-DAF474132E0D}" type="sibTrans" cxnId="{40321A1D-5B0B-4BCC-8959-C6D908868AD5}">
      <dgm:prSet/>
      <dgm:spPr/>
      <dgm:t>
        <a:bodyPr/>
        <a:lstStyle/>
        <a:p>
          <a:pPr latinLnBrk="1"/>
          <a:endParaRPr lang="ko-KR" altLang="en-US"/>
        </a:p>
      </dgm:t>
    </dgm:pt>
    <dgm:pt modelId="{5FC2FFAB-607C-4561-91FB-255D18AA6839}">
      <dgm:prSet phldrT="[텍스트]" custT="1"/>
      <dgm:spPr/>
      <dgm:t>
        <a:bodyPr/>
        <a:lstStyle/>
        <a:p>
          <a:pPr latinLnBrk="1"/>
          <a:r>
            <a:rPr lang="ko-KR" altLang="en-US" sz="1700" smtClean="0"/>
            <a:t>연합국의 승리 </a:t>
          </a:r>
          <a:r>
            <a:rPr lang="en-US" altLang="ko-KR" sz="1700" smtClean="0"/>
            <a:t>-&gt; </a:t>
          </a:r>
          <a:r>
            <a:rPr lang="ko-KR" altLang="en-US" sz="1700" smtClean="0"/>
            <a:t>독립</a:t>
          </a:r>
          <a:endParaRPr lang="ko-KR" altLang="en-US" sz="1700"/>
        </a:p>
      </dgm:t>
    </dgm:pt>
    <dgm:pt modelId="{4E958B39-2C60-4610-A9C9-F52A3A1D26C7}" type="parTrans" cxnId="{4D6C093F-9DA1-4852-A98B-CA85ECB95E50}">
      <dgm:prSet/>
      <dgm:spPr/>
      <dgm:t>
        <a:bodyPr/>
        <a:lstStyle/>
        <a:p>
          <a:pPr latinLnBrk="1"/>
          <a:endParaRPr lang="ko-KR" altLang="en-US"/>
        </a:p>
      </dgm:t>
    </dgm:pt>
    <dgm:pt modelId="{000C96C6-FFA1-470C-918C-ADCB9E75FD12}" type="sibTrans" cxnId="{4D6C093F-9DA1-4852-A98B-CA85ECB95E50}">
      <dgm:prSet/>
      <dgm:spPr/>
      <dgm:t>
        <a:bodyPr/>
        <a:lstStyle/>
        <a:p>
          <a:pPr latinLnBrk="1"/>
          <a:endParaRPr lang="ko-KR" altLang="en-US"/>
        </a:p>
      </dgm:t>
    </dgm:pt>
    <dgm:pt modelId="{D014C1FB-3D07-4703-AAF6-2D99B5993FFD}">
      <dgm:prSet phldrT="[텍스트]" custT="1"/>
      <dgm:spPr/>
      <dgm:t>
        <a:bodyPr/>
        <a:lstStyle/>
        <a:p>
          <a:pPr latinLnBrk="1"/>
          <a:r>
            <a:rPr lang="en-US" altLang="ko-KR" sz="1400" b="1" smtClean="0"/>
            <a:t>1945</a:t>
          </a:r>
          <a:r>
            <a:rPr lang="ko-KR" altLang="en-US" sz="1400" b="1" smtClean="0"/>
            <a:t>년</a:t>
          </a:r>
          <a:endParaRPr lang="ko-KR" altLang="en-US" sz="1400" b="1"/>
        </a:p>
      </dgm:t>
    </dgm:pt>
    <dgm:pt modelId="{D6004630-2A76-468B-9E23-67ECCA62BA35}" type="parTrans" cxnId="{F328D74C-CE50-4790-8E44-972D547D5C4D}">
      <dgm:prSet/>
      <dgm:spPr/>
      <dgm:t>
        <a:bodyPr/>
        <a:lstStyle/>
        <a:p>
          <a:pPr latinLnBrk="1"/>
          <a:endParaRPr lang="ko-KR" altLang="en-US"/>
        </a:p>
      </dgm:t>
    </dgm:pt>
    <dgm:pt modelId="{EF1244EB-FDBC-46DC-91F0-B25191F83845}" type="sibTrans" cxnId="{F328D74C-CE50-4790-8E44-972D547D5C4D}">
      <dgm:prSet/>
      <dgm:spPr/>
      <dgm:t>
        <a:bodyPr/>
        <a:lstStyle/>
        <a:p>
          <a:pPr latinLnBrk="1"/>
          <a:endParaRPr lang="ko-KR" altLang="en-US"/>
        </a:p>
      </dgm:t>
    </dgm:pt>
    <dgm:pt modelId="{23EFAAA8-AB85-4083-8CB6-B70E23847139}">
      <dgm:prSet phldrT="[텍스트]"/>
      <dgm:spPr/>
      <dgm:t>
        <a:bodyPr/>
        <a:lstStyle/>
        <a:p>
          <a:pPr latinLnBrk="1"/>
          <a:endParaRPr lang="ko-KR" altLang="en-US"/>
        </a:p>
      </dgm:t>
    </dgm:pt>
    <dgm:pt modelId="{D87055D1-9A85-41DE-A84B-0D9416AA321B}" type="sibTrans" cxnId="{FFB44762-DE47-40CA-91AF-5F6181286F62}">
      <dgm:prSet/>
      <dgm:spPr/>
      <dgm:t>
        <a:bodyPr/>
        <a:lstStyle/>
        <a:p>
          <a:pPr latinLnBrk="1"/>
          <a:endParaRPr lang="ko-KR" altLang="en-US"/>
        </a:p>
      </dgm:t>
    </dgm:pt>
    <dgm:pt modelId="{BAF1F115-7E42-415A-BE1F-2452BE35C812}" type="parTrans" cxnId="{FFB44762-DE47-40CA-91AF-5F6181286F62}">
      <dgm:prSet/>
      <dgm:spPr/>
      <dgm:t>
        <a:bodyPr/>
        <a:lstStyle/>
        <a:p>
          <a:pPr latinLnBrk="1"/>
          <a:endParaRPr lang="ko-KR" altLang="en-US"/>
        </a:p>
      </dgm:t>
    </dgm:pt>
    <dgm:pt modelId="{C3AC9C54-2661-4AB5-BB2A-A2AD9013D9CD}">
      <dgm:prSet phldrT="[텍스트]" custT="1"/>
      <dgm:spPr/>
      <dgm:t>
        <a:bodyPr/>
        <a:lstStyle/>
        <a:p>
          <a:pPr latinLnBrk="1"/>
          <a:r>
            <a:rPr lang="ko-KR" altLang="en-US" sz="1600" smtClean="0"/>
            <a:t>조일수호조규</a:t>
          </a:r>
          <a:r>
            <a:rPr lang="en-US" altLang="ko-KR" sz="1600" smtClean="0"/>
            <a:t>(</a:t>
          </a:r>
          <a:r>
            <a:rPr lang="ko-KR" altLang="en-US" sz="1600" smtClean="0"/>
            <a:t>불평등조약</a:t>
          </a:r>
          <a:r>
            <a:rPr lang="en-US" altLang="ko-KR" sz="1600" smtClean="0"/>
            <a:t>)</a:t>
          </a:r>
          <a:r>
            <a:rPr lang="ko-KR" altLang="en-US" sz="1600" smtClean="0"/>
            <a:t> </a:t>
          </a:r>
          <a:r>
            <a:rPr lang="en-US" altLang="ko-KR" sz="1600" smtClean="0"/>
            <a:t>-&gt; </a:t>
          </a:r>
          <a:r>
            <a:rPr lang="ko-KR" altLang="en-US" sz="1600" smtClean="0"/>
            <a:t>일본의 조선 약탈</a:t>
          </a:r>
          <a:endParaRPr lang="ko-KR" altLang="en-US" sz="1600"/>
        </a:p>
      </dgm:t>
    </dgm:pt>
    <dgm:pt modelId="{5CD24C9A-CF8E-4817-8E47-CC4A264A0F26}" type="sibTrans" cxnId="{105B2787-64AD-4986-BD2B-9DEFA8BD17C9}">
      <dgm:prSet/>
      <dgm:spPr/>
      <dgm:t>
        <a:bodyPr/>
        <a:lstStyle/>
        <a:p>
          <a:pPr latinLnBrk="1"/>
          <a:endParaRPr lang="ko-KR" altLang="en-US"/>
        </a:p>
      </dgm:t>
    </dgm:pt>
    <dgm:pt modelId="{E1B1D21D-3909-440C-B928-CCF65BCA90A5}" type="parTrans" cxnId="{105B2787-64AD-4986-BD2B-9DEFA8BD17C9}">
      <dgm:prSet/>
      <dgm:spPr/>
      <dgm:t>
        <a:bodyPr/>
        <a:lstStyle/>
        <a:p>
          <a:pPr latinLnBrk="1"/>
          <a:endParaRPr lang="ko-KR" altLang="en-US"/>
        </a:p>
      </dgm:t>
    </dgm:pt>
    <dgm:pt modelId="{33815C8B-6110-4737-BCB6-4E9CB35F96E8}">
      <dgm:prSet phldrT="[텍스트]" custT="1"/>
      <dgm:spPr/>
      <dgm:t>
        <a:bodyPr/>
        <a:lstStyle/>
        <a:p>
          <a:pPr latinLnBrk="1"/>
          <a:r>
            <a:rPr lang="en-US" altLang="ko-KR" sz="1400" b="1" smtClean="0"/>
            <a:t>1876</a:t>
          </a:r>
          <a:r>
            <a:rPr lang="ko-KR" altLang="en-US" sz="1400" smtClean="0"/>
            <a:t>년</a:t>
          </a:r>
          <a:endParaRPr lang="ko-KR" altLang="en-US" sz="1400"/>
        </a:p>
      </dgm:t>
    </dgm:pt>
    <dgm:pt modelId="{D0E3F3AE-0C16-4D1A-A90B-DF8B4EB04C45}" type="sibTrans" cxnId="{3BE6A137-59CD-4F21-AA4F-2C180A4D6A5F}">
      <dgm:prSet/>
      <dgm:spPr/>
      <dgm:t>
        <a:bodyPr/>
        <a:lstStyle/>
        <a:p>
          <a:pPr latinLnBrk="1"/>
          <a:endParaRPr lang="ko-KR" altLang="en-US"/>
        </a:p>
      </dgm:t>
    </dgm:pt>
    <dgm:pt modelId="{25FD6D9F-DD93-4D81-A180-151C4F3C5F48}" type="parTrans" cxnId="{3BE6A137-59CD-4F21-AA4F-2C180A4D6A5F}">
      <dgm:prSet/>
      <dgm:spPr/>
      <dgm:t>
        <a:bodyPr/>
        <a:lstStyle/>
        <a:p>
          <a:pPr latinLnBrk="1"/>
          <a:endParaRPr lang="ko-KR" altLang="en-US"/>
        </a:p>
      </dgm:t>
    </dgm:pt>
    <dgm:pt modelId="{B51A51D7-4D07-47B3-AD6F-C55155D0C406}">
      <dgm:prSet phldrT="[텍스트]" custT="1"/>
      <dgm:spPr/>
      <dgm:t>
        <a:bodyPr/>
        <a:lstStyle/>
        <a:p>
          <a:pPr latinLnBrk="1"/>
          <a:r>
            <a:rPr lang="ko-KR" altLang="en-US" sz="1600" smtClean="0"/>
            <a:t>강화도 윤양호사건 </a:t>
          </a:r>
          <a:r>
            <a:rPr lang="en-US" altLang="ko-KR" sz="1600" smtClean="0"/>
            <a:t>-&gt; </a:t>
          </a:r>
          <a:r>
            <a:rPr lang="ko-KR" altLang="en-US" sz="1600" smtClean="0"/>
            <a:t>문호개방 요구</a:t>
          </a:r>
          <a:endParaRPr lang="ko-KR" altLang="en-US" sz="1600"/>
        </a:p>
      </dgm:t>
    </dgm:pt>
    <dgm:pt modelId="{2EF3082C-E0B4-48BD-9C22-C29E7F11E2AC}" type="sibTrans" cxnId="{00079700-FB09-417F-8869-9E87624AB42B}">
      <dgm:prSet/>
      <dgm:spPr/>
      <dgm:t>
        <a:bodyPr/>
        <a:lstStyle/>
        <a:p>
          <a:pPr latinLnBrk="1"/>
          <a:endParaRPr lang="ko-KR" altLang="en-US"/>
        </a:p>
      </dgm:t>
    </dgm:pt>
    <dgm:pt modelId="{1A853F20-AB75-4582-8CA9-66EBFE999022}" type="parTrans" cxnId="{00079700-FB09-417F-8869-9E87624AB42B}">
      <dgm:prSet/>
      <dgm:spPr/>
      <dgm:t>
        <a:bodyPr/>
        <a:lstStyle/>
        <a:p>
          <a:pPr latinLnBrk="1"/>
          <a:endParaRPr lang="ko-KR" altLang="en-US"/>
        </a:p>
      </dgm:t>
    </dgm:pt>
    <dgm:pt modelId="{87EE214B-CD89-4A6A-854C-50260F1278C7}" type="pres">
      <dgm:prSet presAssocID="{20C06226-E87D-4304-AE5A-9D5C95364E6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ACF4D1-1750-4D04-87CD-61566C1F35AD}" type="pres">
      <dgm:prSet presAssocID="{EA57C717-226B-41D9-AD61-966607C9FEB1}" presName="composite" presStyleCnt="0"/>
      <dgm:spPr/>
    </dgm:pt>
    <dgm:pt modelId="{147192D8-DF67-4490-8342-ECA1AE14B2C6}" type="pres">
      <dgm:prSet presAssocID="{EA57C717-226B-41D9-AD61-966607C9FEB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A5E8C9A-BEF3-46E6-A9B3-D7F8B83C13BC}" type="pres">
      <dgm:prSet presAssocID="{EA57C717-226B-41D9-AD61-966607C9FEB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0096D9-7096-4EE8-AE30-6FA5EAE346C1}" type="pres">
      <dgm:prSet presAssocID="{3B769A72-4EC1-49A3-A82E-960AF0379A75}" presName="sp" presStyleCnt="0"/>
      <dgm:spPr/>
    </dgm:pt>
    <dgm:pt modelId="{AC22652F-5320-433A-B5D4-45A13D3C4477}" type="pres">
      <dgm:prSet presAssocID="{33815C8B-6110-4737-BCB6-4E9CB35F96E8}" presName="composite" presStyleCnt="0"/>
      <dgm:spPr/>
    </dgm:pt>
    <dgm:pt modelId="{621B002E-65BE-41B1-96EC-63ACB496DFB1}" type="pres">
      <dgm:prSet presAssocID="{33815C8B-6110-4737-BCB6-4E9CB35F96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23472D2-70F0-4283-BA7B-C3A4E54A5AE1}" type="pres">
      <dgm:prSet presAssocID="{33815C8B-6110-4737-BCB6-4E9CB35F96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B6DD62-69B8-499E-8D29-39193E829D72}" type="pres">
      <dgm:prSet presAssocID="{D0E3F3AE-0C16-4D1A-A90B-DF8B4EB04C45}" presName="sp" presStyleCnt="0"/>
      <dgm:spPr/>
    </dgm:pt>
    <dgm:pt modelId="{DB4A053E-E707-46B6-B33F-B249811645F9}" type="pres">
      <dgm:prSet presAssocID="{23EFAAA8-AB85-4083-8CB6-B70E23847139}" presName="composite" presStyleCnt="0"/>
      <dgm:spPr/>
    </dgm:pt>
    <dgm:pt modelId="{2171461A-0F34-443B-B0DB-06D4C9A75051}" type="pres">
      <dgm:prSet presAssocID="{23EFAAA8-AB85-4083-8CB6-B70E2384713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C9EBD4-4ED2-4623-8172-A20B4F84318D}" type="pres">
      <dgm:prSet presAssocID="{23EFAAA8-AB85-4083-8CB6-B70E2384713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077983-C712-4DC8-A9A6-A12172ACF818}" type="pres">
      <dgm:prSet presAssocID="{D87055D1-9A85-41DE-A84B-0D9416AA321B}" presName="sp" presStyleCnt="0"/>
      <dgm:spPr/>
    </dgm:pt>
    <dgm:pt modelId="{1D7A1052-2170-4D1A-8B1D-FF7F6219E663}" type="pres">
      <dgm:prSet presAssocID="{9856C136-82B9-4246-82F5-18E025D01BBE}" presName="composite" presStyleCnt="0"/>
      <dgm:spPr/>
    </dgm:pt>
    <dgm:pt modelId="{2BA71657-7313-4D91-92B2-3E08183BFC57}" type="pres">
      <dgm:prSet presAssocID="{9856C136-82B9-4246-82F5-18E025D01BB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1B2287-F3B9-43FD-B4A1-80A8D9896856}" type="pres">
      <dgm:prSet presAssocID="{9856C136-82B9-4246-82F5-18E025D01BB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DFC5BA9-1332-4C64-8812-F82EA7630C2E}" type="pres">
      <dgm:prSet presAssocID="{01EB3C55-D087-4030-8A1C-24B63FC98881}" presName="sp" presStyleCnt="0"/>
      <dgm:spPr/>
    </dgm:pt>
    <dgm:pt modelId="{865DD69E-A93A-4131-8E90-AB6FFA3F35B2}" type="pres">
      <dgm:prSet presAssocID="{D014C1FB-3D07-4703-AAF6-2D99B5993FFD}" presName="composite" presStyleCnt="0"/>
      <dgm:spPr/>
    </dgm:pt>
    <dgm:pt modelId="{9EB14E45-E9CF-431E-A5AE-F10D297588DC}" type="pres">
      <dgm:prSet presAssocID="{D014C1FB-3D07-4703-AAF6-2D99B5993FF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7E5B150-2C73-47D9-85F7-A3A538BEE6A9}" type="pres">
      <dgm:prSet presAssocID="{D014C1FB-3D07-4703-AAF6-2D99B5993FF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D6C093F-9DA1-4852-A98B-CA85ECB95E50}" srcId="{D014C1FB-3D07-4703-AAF6-2D99B5993FFD}" destId="{5FC2FFAB-607C-4561-91FB-255D18AA6839}" srcOrd="0" destOrd="0" parTransId="{4E958B39-2C60-4610-A9C9-F52A3A1D26C7}" sibTransId="{000C96C6-FFA1-470C-918C-ADCB9E75FD12}"/>
    <dgm:cxn modelId="{F171B08A-3E34-4EE2-BB6D-90FE31909A2E}" type="presOf" srcId="{D014C1FB-3D07-4703-AAF6-2D99B5993FFD}" destId="{9EB14E45-E9CF-431E-A5AE-F10D297588DC}" srcOrd="0" destOrd="0" presId="urn:microsoft.com/office/officeart/2005/8/layout/chevron2"/>
    <dgm:cxn modelId="{A131AAE0-81F5-4A59-8512-EE27E27316E3}" type="presOf" srcId="{5FC2FFAB-607C-4561-91FB-255D18AA6839}" destId="{17E5B150-2C73-47D9-85F7-A3A538BEE6A9}" srcOrd="0" destOrd="0" presId="urn:microsoft.com/office/officeart/2005/8/layout/chevron2"/>
    <dgm:cxn modelId="{2373AA06-155C-49DA-9317-D6FF2E68F268}" type="presOf" srcId="{33815C8B-6110-4737-BCB6-4E9CB35F96E8}" destId="{621B002E-65BE-41B1-96EC-63ACB496DFB1}" srcOrd="0" destOrd="0" presId="urn:microsoft.com/office/officeart/2005/8/layout/chevron2"/>
    <dgm:cxn modelId="{D5B4C528-9A38-48CC-B14D-0A3720F94699}" type="presOf" srcId="{01DBDE8C-08EB-4EAE-AC07-BF1D6F8249C9}" destId="{CEC9EBD4-4ED2-4623-8172-A20B4F84318D}" srcOrd="0" destOrd="0" presId="urn:microsoft.com/office/officeart/2005/8/layout/chevron2"/>
    <dgm:cxn modelId="{799048A0-87C4-43A6-A493-47DDB755F18A}" type="presOf" srcId="{850909C7-5078-4873-BF84-9C4903E1E1E0}" destId="{9B1B2287-F3B9-43FD-B4A1-80A8D9896856}" srcOrd="0" destOrd="0" presId="urn:microsoft.com/office/officeart/2005/8/layout/chevron2"/>
    <dgm:cxn modelId="{FB9665F6-84A3-4850-96E3-746C1379BD5A}" srcId="{20C06226-E87D-4304-AE5A-9D5C95364E63}" destId="{9856C136-82B9-4246-82F5-18E025D01BBE}" srcOrd="3" destOrd="0" parTransId="{F55CCEE7-1A04-4519-8A36-0F6CB807E7AF}" sibTransId="{01EB3C55-D087-4030-8A1C-24B63FC98881}"/>
    <dgm:cxn modelId="{40321A1D-5B0B-4BCC-8959-C6D908868AD5}" srcId="{9856C136-82B9-4246-82F5-18E025D01BBE}" destId="{850909C7-5078-4873-BF84-9C4903E1E1E0}" srcOrd="0" destOrd="0" parTransId="{0A0B2BC5-CFDE-4E25-A97F-DEC8A165EF2E}" sibTransId="{20E93B07-86C0-469D-AE38-DAF474132E0D}"/>
    <dgm:cxn modelId="{FFB44762-DE47-40CA-91AF-5F6181286F62}" srcId="{20C06226-E87D-4304-AE5A-9D5C95364E63}" destId="{23EFAAA8-AB85-4083-8CB6-B70E23847139}" srcOrd="2" destOrd="0" parTransId="{BAF1F115-7E42-415A-BE1F-2452BE35C812}" sibTransId="{D87055D1-9A85-41DE-A84B-0D9416AA321B}"/>
    <dgm:cxn modelId="{F5C22D94-01D2-467B-8AA6-21D18BC3B4B7}" type="presOf" srcId="{EA57C717-226B-41D9-AD61-966607C9FEB1}" destId="{147192D8-DF67-4490-8342-ECA1AE14B2C6}" srcOrd="0" destOrd="0" presId="urn:microsoft.com/office/officeart/2005/8/layout/chevron2"/>
    <dgm:cxn modelId="{F328D74C-CE50-4790-8E44-972D547D5C4D}" srcId="{20C06226-E87D-4304-AE5A-9D5C95364E63}" destId="{D014C1FB-3D07-4703-AAF6-2D99B5993FFD}" srcOrd="4" destOrd="0" parTransId="{D6004630-2A76-468B-9E23-67ECCA62BA35}" sibTransId="{EF1244EB-FDBC-46DC-91F0-B25191F83845}"/>
    <dgm:cxn modelId="{DEDDEEE5-578A-40BC-B384-0B1988B0032B}" srcId="{20C06226-E87D-4304-AE5A-9D5C95364E63}" destId="{EA57C717-226B-41D9-AD61-966607C9FEB1}" srcOrd="0" destOrd="0" parTransId="{F0A09F23-64D5-4594-BE3D-D3210390784D}" sibTransId="{3B769A72-4EC1-49A3-A82E-960AF0379A75}"/>
    <dgm:cxn modelId="{E94898A0-F37D-42A2-8368-0DF292A435EE}" type="presOf" srcId="{C3AC9C54-2661-4AB5-BB2A-A2AD9013D9CD}" destId="{723472D2-70F0-4283-BA7B-C3A4E54A5AE1}" srcOrd="0" destOrd="0" presId="urn:microsoft.com/office/officeart/2005/8/layout/chevron2"/>
    <dgm:cxn modelId="{51DDE560-D693-40EB-9151-4339B271AB37}" type="presOf" srcId="{9856C136-82B9-4246-82F5-18E025D01BBE}" destId="{2BA71657-7313-4D91-92B2-3E08183BFC57}" srcOrd="0" destOrd="0" presId="urn:microsoft.com/office/officeart/2005/8/layout/chevron2"/>
    <dgm:cxn modelId="{00079700-FB09-417F-8869-9E87624AB42B}" srcId="{EA57C717-226B-41D9-AD61-966607C9FEB1}" destId="{B51A51D7-4D07-47B3-AD6F-C55155D0C406}" srcOrd="0" destOrd="0" parTransId="{1A853F20-AB75-4582-8CA9-66EBFE999022}" sibTransId="{2EF3082C-E0B4-48BD-9C22-C29E7F11E2AC}"/>
    <dgm:cxn modelId="{0998D268-0974-4B0F-881B-51958520D6DE}" type="presOf" srcId="{20C06226-E87D-4304-AE5A-9D5C95364E63}" destId="{87EE214B-CD89-4A6A-854C-50260F1278C7}" srcOrd="0" destOrd="0" presId="urn:microsoft.com/office/officeart/2005/8/layout/chevron2"/>
    <dgm:cxn modelId="{D462DD66-B973-4B9A-AF54-44596E7C47A4}" type="presOf" srcId="{23EFAAA8-AB85-4083-8CB6-B70E23847139}" destId="{2171461A-0F34-443B-B0DB-06D4C9A75051}" srcOrd="0" destOrd="0" presId="urn:microsoft.com/office/officeart/2005/8/layout/chevron2"/>
    <dgm:cxn modelId="{3BE6A137-59CD-4F21-AA4F-2C180A4D6A5F}" srcId="{20C06226-E87D-4304-AE5A-9D5C95364E63}" destId="{33815C8B-6110-4737-BCB6-4E9CB35F96E8}" srcOrd="1" destOrd="0" parTransId="{25FD6D9F-DD93-4D81-A180-151C4F3C5F48}" sibTransId="{D0E3F3AE-0C16-4D1A-A90B-DF8B4EB04C45}"/>
    <dgm:cxn modelId="{BC7297BF-BF75-4B66-9013-CB567F202B62}" srcId="{23EFAAA8-AB85-4083-8CB6-B70E23847139}" destId="{01DBDE8C-08EB-4EAE-AC07-BF1D6F8249C9}" srcOrd="0" destOrd="0" parTransId="{C656B523-41B6-4AD0-9676-318934776122}" sibTransId="{83C9FBD1-CE31-4953-A1F2-37E035E33F11}"/>
    <dgm:cxn modelId="{5BC1D758-A1E9-450F-9C6E-636F1037AA9F}" type="presOf" srcId="{B51A51D7-4D07-47B3-AD6F-C55155D0C406}" destId="{EA5E8C9A-BEF3-46E6-A9B3-D7F8B83C13BC}" srcOrd="0" destOrd="0" presId="urn:microsoft.com/office/officeart/2005/8/layout/chevron2"/>
    <dgm:cxn modelId="{105B2787-64AD-4986-BD2B-9DEFA8BD17C9}" srcId="{33815C8B-6110-4737-BCB6-4E9CB35F96E8}" destId="{C3AC9C54-2661-4AB5-BB2A-A2AD9013D9CD}" srcOrd="0" destOrd="0" parTransId="{E1B1D21D-3909-440C-B928-CCF65BCA90A5}" sibTransId="{5CD24C9A-CF8E-4817-8E47-CC4A264A0F26}"/>
    <dgm:cxn modelId="{6F45C8E5-CEC1-455C-85A3-BCC3B0BD282A}" type="presParOf" srcId="{87EE214B-CD89-4A6A-854C-50260F1278C7}" destId="{38ACF4D1-1750-4D04-87CD-61566C1F35AD}" srcOrd="0" destOrd="0" presId="urn:microsoft.com/office/officeart/2005/8/layout/chevron2"/>
    <dgm:cxn modelId="{04DCFF1B-5EF7-40A5-A515-65462D0A999F}" type="presParOf" srcId="{38ACF4D1-1750-4D04-87CD-61566C1F35AD}" destId="{147192D8-DF67-4490-8342-ECA1AE14B2C6}" srcOrd="0" destOrd="0" presId="urn:microsoft.com/office/officeart/2005/8/layout/chevron2"/>
    <dgm:cxn modelId="{38D9B753-3891-4BF7-BE81-00C135F04D91}" type="presParOf" srcId="{38ACF4D1-1750-4D04-87CD-61566C1F35AD}" destId="{EA5E8C9A-BEF3-46E6-A9B3-D7F8B83C13BC}" srcOrd="1" destOrd="0" presId="urn:microsoft.com/office/officeart/2005/8/layout/chevron2"/>
    <dgm:cxn modelId="{E7490038-5D8C-43EC-809B-7CCDAE51E846}" type="presParOf" srcId="{87EE214B-CD89-4A6A-854C-50260F1278C7}" destId="{E50096D9-7096-4EE8-AE30-6FA5EAE346C1}" srcOrd="1" destOrd="0" presId="urn:microsoft.com/office/officeart/2005/8/layout/chevron2"/>
    <dgm:cxn modelId="{D55BA2FE-8A0F-4050-9633-41A858B16A2E}" type="presParOf" srcId="{87EE214B-CD89-4A6A-854C-50260F1278C7}" destId="{AC22652F-5320-433A-B5D4-45A13D3C4477}" srcOrd="2" destOrd="0" presId="urn:microsoft.com/office/officeart/2005/8/layout/chevron2"/>
    <dgm:cxn modelId="{6111569E-0C8A-4368-B3C3-872625CBDE62}" type="presParOf" srcId="{AC22652F-5320-433A-B5D4-45A13D3C4477}" destId="{621B002E-65BE-41B1-96EC-63ACB496DFB1}" srcOrd="0" destOrd="0" presId="urn:microsoft.com/office/officeart/2005/8/layout/chevron2"/>
    <dgm:cxn modelId="{E1FD8060-B7A2-4933-AF06-612516A1F064}" type="presParOf" srcId="{AC22652F-5320-433A-B5D4-45A13D3C4477}" destId="{723472D2-70F0-4283-BA7B-C3A4E54A5AE1}" srcOrd="1" destOrd="0" presId="urn:microsoft.com/office/officeart/2005/8/layout/chevron2"/>
    <dgm:cxn modelId="{873A5E80-8AFF-4796-B0F8-C0F91124499B}" type="presParOf" srcId="{87EE214B-CD89-4A6A-854C-50260F1278C7}" destId="{7CB6DD62-69B8-499E-8D29-39193E829D72}" srcOrd="3" destOrd="0" presId="urn:microsoft.com/office/officeart/2005/8/layout/chevron2"/>
    <dgm:cxn modelId="{31E0EFB5-2CA5-490A-A763-520BAB84C9EB}" type="presParOf" srcId="{87EE214B-CD89-4A6A-854C-50260F1278C7}" destId="{DB4A053E-E707-46B6-B33F-B249811645F9}" srcOrd="4" destOrd="0" presId="urn:microsoft.com/office/officeart/2005/8/layout/chevron2"/>
    <dgm:cxn modelId="{83351E66-D024-47B8-922A-975B2B88D33C}" type="presParOf" srcId="{DB4A053E-E707-46B6-B33F-B249811645F9}" destId="{2171461A-0F34-443B-B0DB-06D4C9A75051}" srcOrd="0" destOrd="0" presId="urn:microsoft.com/office/officeart/2005/8/layout/chevron2"/>
    <dgm:cxn modelId="{0960F296-FD9D-4695-8BEE-8893E0110F84}" type="presParOf" srcId="{DB4A053E-E707-46B6-B33F-B249811645F9}" destId="{CEC9EBD4-4ED2-4623-8172-A20B4F84318D}" srcOrd="1" destOrd="0" presId="urn:microsoft.com/office/officeart/2005/8/layout/chevron2"/>
    <dgm:cxn modelId="{F7D01B85-C214-4AAB-9F4C-2ABE190B6787}" type="presParOf" srcId="{87EE214B-CD89-4A6A-854C-50260F1278C7}" destId="{B0077983-C712-4DC8-A9A6-A12172ACF818}" srcOrd="5" destOrd="0" presId="urn:microsoft.com/office/officeart/2005/8/layout/chevron2"/>
    <dgm:cxn modelId="{B6381872-001C-4E7E-A97E-CD7CC3092DEA}" type="presParOf" srcId="{87EE214B-CD89-4A6A-854C-50260F1278C7}" destId="{1D7A1052-2170-4D1A-8B1D-FF7F6219E663}" srcOrd="6" destOrd="0" presId="urn:microsoft.com/office/officeart/2005/8/layout/chevron2"/>
    <dgm:cxn modelId="{60ECC89C-D12C-44D7-BC13-EDF41449C7AE}" type="presParOf" srcId="{1D7A1052-2170-4D1A-8B1D-FF7F6219E663}" destId="{2BA71657-7313-4D91-92B2-3E08183BFC57}" srcOrd="0" destOrd="0" presId="urn:microsoft.com/office/officeart/2005/8/layout/chevron2"/>
    <dgm:cxn modelId="{2D27FAC4-4F58-4D5E-8853-B9A168769542}" type="presParOf" srcId="{1D7A1052-2170-4D1A-8B1D-FF7F6219E663}" destId="{9B1B2287-F3B9-43FD-B4A1-80A8D9896856}" srcOrd="1" destOrd="0" presId="urn:microsoft.com/office/officeart/2005/8/layout/chevron2"/>
    <dgm:cxn modelId="{E11DF27B-D76D-490D-B394-866893A0A994}" type="presParOf" srcId="{87EE214B-CD89-4A6A-854C-50260F1278C7}" destId="{3DFC5BA9-1332-4C64-8812-F82EA7630C2E}" srcOrd="7" destOrd="0" presId="urn:microsoft.com/office/officeart/2005/8/layout/chevron2"/>
    <dgm:cxn modelId="{4D2C6410-18DF-4E6C-B128-D1CDC31582AF}" type="presParOf" srcId="{87EE214B-CD89-4A6A-854C-50260F1278C7}" destId="{865DD69E-A93A-4131-8E90-AB6FFA3F35B2}" srcOrd="8" destOrd="0" presId="urn:microsoft.com/office/officeart/2005/8/layout/chevron2"/>
    <dgm:cxn modelId="{005C32F7-47E5-4798-895A-E2F19799412C}" type="presParOf" srcId="{865DD69E-A93A-4131-8E90-AB6FFA3F35B2}" destId="{9EB14E45-E9CF-431E-A5AE-F10D297588DC}" srcOrd="0" destOrd="0" presId="urn:microsoft.com/office/officeart/2005/8/layout/chevron2"/>
    <dgm:cxn modelId="{4365B5A3-FF7E-4739-8443-FF61611ECAF8}" type="presParOf" srcId="{865DD69E-A93A-4131-8E90-AB6FFA3F35B2}" destId="{17E5B150-2C73-47D9-85F7-A3A538BEE6A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96AD58-0135-4ADC-9A2F-8C32B8B4E972}" type="doc">
      <dgm:prSet loTypeId="urn:microsoft.com/office/officeart/2005/8/layout/chevron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1E9E3AB2-4E51-4422-A6FA-C15C030951AC}">
      <dgm:prSet phldrT="[텍스트]" custT="1"/>
      <dgm:spPr/>
      <dgm:t>
        <a:bodyPr/>
        <a:lstStyle/>
        <a:p>
          <a:pPr latinLnBrk="1"/>
          <a:r>
            <a:rPr lang="en-US" altLang="ko-KR" sz="1400" dirty="0" smtClean="0"/>
            <a:t>1854</a:t>
          </a:r>
          <a:r>
            <a:rPr lang="ko-KR" altLang="en-US" sz="1400" dirty="0" smtClean="0"/>
            <a:t>년</a:t>
          </a:r>
          <a:endParaRPr lang="ko-KR" altLang="en-US" sz="1400" dirty="0"/>
        </a:p>
      </dgm:t>
    </dgm:pt>
    <dgm:pt modelId="{B4E5DEFE-82C7-44D0-BF46-664881063CB5}" type="parTrans" cxnId="{355001E0-FC9A-4BD3-9FCC-56851C897288}">
      <dgm:prSet/>
      <dgm:spPr/>
      <dgm:t>
        <a:bodyPr/>
        <a:lstStyle/>
        <a:p>
          <a:pPr latinLnBrk="1"/>
          <a:endParaRPr lang="ko-KR" altLang="en-US"/>
        </a:p>
      </dgm:t>
    </dgm:pt>
    <dgm:pt modelId="{261876D8-A7AB-43A4-9F5E-04352B84EE4E}" type="sibTrans" cxnId="{355001E0-FC9A-4BD3-9FCC-56851C897288}">
      <dgm:prSet/>
      <dgm:spPr/>
      <dgm:t>
        <a:bodyPr/>
        <a:lstStyle/>
        <a:p>
          <a:pPr latinLnBrk="1"/>
          <a:endParaRPr lang="ko-KR" altLang="en-US"/>
        </a:p>
      </dgm:t>
    </dgm:pt>
    <dgm:pt modelId="{A4AA6F7F-D7CC-41AA-BE16-D7F04F905324}">
      <dgm:prSet phldrT="[텍스트]" custT="1"/>
      <dgm:spPr/>
      <dgm:t>
        <a:bodyPr/>
        <a:lstStyle/>
        <a:p>
          <a:pPr latinLnBrk="1"/>
          <a:r>
            <a:rPr lang="ko-KR" altLang="en-US" sz="1600" dirty="0" err="1" smtClean="0"/>
            <a:t>치시마열도교환조약</a:t>
          </a:r>
          <a:r>
            <a:rPr lang="ko-KR" altLang="en-US" sz="1600" dirty="0" smtClean="0"/>
            <a:t> </a:t>
          </a:r>
          <a:r>
            <a:rPr lang="en-US" altLang="ko-KR" sz="1600" dirty="0" smtClean="0"/>
            <a:t>– </a:t>
          </a:r>
          <a:r>
            <a:rPr lang="ko-KR" altLang="en-US" sz="1600" dirty="0" smtClean="0"/>
            <a:t>사할린</a:t>
          </a:r>
          <a:r>
            <a:rPr lang="en-US" altLang="ko-KR" sz="1600" dirty="0" smtClean="0"/>
            <a:t>-&gt;</a:t>
          </a:r>
          <a:r>
            <a:rPr lang="ko-KR" altLang="en-US" sz="1600" dirty="0" smtClean="0"/>
            <a:t>러시아</a:t>
          </a:r>
          <a:r>
            <a:rPr lang="en-US" altLang="ko-KR" sz="1600" dirty="0" smtClean="0"/>
            <a:t>, </a:t>
          </a:r>
          <a:r>
            <a:rPr lang="ko-KR" altLang="en-US" sz="1600" dirty="0" err="1" smtClean="0"/>
            <a:t>치시마열도</a:t>
          </a:r>
          <a:r>
            <a:rPr lang="en-US" altLang="ko-KR" sz="1600" dirty="0" smtClean="0"/>
            <a:t>-&gt;</a:t>
          </a:r>
          <a:r>
            <a:rPr lang="ko-KR" altLang="en-US" sz="1600" dirty="0" smtClean="0"/>
            <a:t>일본</a:t>
          </a:r>
          <a:endParaRPr lang="ko-KR" altLang="en-US" sz="1600" dirty="0"/>
        </a:p>
      </dgm:t>
    </dgm:pt>
    <dgm:pt modelId="{5FD83F58-45D4-455B-ABAA-50691386AE69}" type="parTrans" cxnId="{E68608EF-71CC-4DC5-9386-613F43839FFE}">
      <dgm:prSet/>
      <dgm:spPr/>
      <dgm:t>
        <a:bodyPr/>
        <a:lstStyle/>
        <a:p>
          <a:pPr latinLnBrk="1"/>
          <a:endParaRPr lang="ko-KR" altLang="en-US"/>
        </a:p>
      </dgm:t>
    </dgm:pt>
    <dgm:pt modelId="{346414C1-3D5F-418B-AD93-B1094A0E9EEE}" type="sibTrans" cxnId="{E68608EF-71CC-4DC5-9386-613F43839FFE}">
      <dgm:prSet/>
      <dgm:spPr/>
      <dgm:t>
        <a:bodyPr/>
        <a:lstStyle/>
        <a:p>
          <a:pPr latinLnBrk="1"/>
          <a:endParaRPr lang="ko-KR" altLang="en-US"/>
        </a:p>
      </dgm:t>
    </dgm:pt>
    <dgm:pt modelId="{851BB524-289C-41C6-A878-65FD1B275A00}">
      <dgm:prSet phldrT="[텍스트]" custT="1"/>
      <dgm:spPr/>
      <dgm:t>
        <a:bodyPr/>
        <a:lstStyle/>
        <a:p>
          <a:pPr latinLnBrk="1"/>
          <a:r>
            <a:rPr lang="en-US" altLang="ko-KR" sz="1400" dirty="0" smtClean="0"/>
            <a:t>1905</a:t>
          </a:r>
          <a:r>
            <a:rPr lang="ko-KR" altLang="en-US" sz="1400" dirty="0" smtClean="0"/>
            <a:t>년</a:t>
          </a:r>
          <a:endParaRPr lang="ko-KR" altLang="en-US" sz="1400" dirty="0"/>
        </a:p>
      </dgm:t>
    </dgm:pt>
    <dgm:pt modelId="{E787AAFA-53A0-4CDB-ADB8-1E6F318A53DA}" type="parTrans" cxnId="{63574876-1593-4E2D-A013-A34FEFADAD15}">
      <dgm:prSet/>
      <dgm:spPr/>
      <dgm:t>
        <a:bodyPr/>
        <a:lstStyle/>
        <a:p>
          <a:pPr latinLnBrk="1"/>
          <a:endParaRPr lang="ko-KR" altLang="en-US"/>
        </a:p>
      </dgm:t>
    </dgm:pt>
    <dgm:pt modelId="{227DDF63-5690-4F2D-B200-CB10810F4A85}" type="sibTrans" cxnId="{63574876-1593-4E2D-A013-A34FEFADAD15}">
      <dgm:prSet/>
      <dgm:spPr/>
      <dgm:t>
        <a:bodyPr/>
        <a:lstStyle/>
        <a:p>
          <a:pPr latinLnBrk="1"/>
          <a:endParaRPr lang="ko-KR" altLang="en-US"/>
        </a:p>
      </dgm:t>
    </dgm:pt>
    <dgm:pt modelId="{1DC31E38-6F17-4D2D-8E00-287C7F619D48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러일전쟁 </a:t>
          </a:r>
          <a:r>
            <a:rPr lang="en-US" altLang="ko-KR" sz="1600" dirty="0" smtClean="0"/>
            <a:t>– </a:t>
          </a:r>
          <a:r>
            <a:rPr lang="ko-KR" altLang="en-US" sz="1600" dirty="0" smtClean="0"/>
            <a:t>사할린남부 </a:t>
          </a:r>
          <a:r>
            <a:rPr lang="en-US" altLang="ko-KR" sz="1600" dirty="0" smtClean="0"/>
            <a:t>-&gt; </a:t>
          </a:r>
          <a:r>
            <a:rPr lang="ko-KR" altLang="en-US" sz="1600" dirty="0" smtClean="0"/>
            <a:t>전승국 일본영토로 편입</a:t>
          </a:r>
          <a:endParaRPr lang="ko-KR" altLang="en-US" sz="1600" dirty="0"/>
        </a:p>
      </dgm:t>
    </dgm:pt>
    <dgm:pt modelId="{E57CA85A-4069-44DB-B551-FF43D6EA3CF3}" type="parTrans" cxnId="{C3E24837-1584-4C49-9E61-419B9AD81BA5}">
      <dgm:prSet/>
      <dgm:spPr/>
      <dgm:t>
        <a:bodyPr/>
        <a:lstStyle/>
        <a:p>
          <a:pPr latinLnBrk="1"/>
          <a:endParaRPr lang="ko-KR" altLang="en-US"/>
        </a:p>
      </dgm:t>
    </dgm:pt>
    <dgm:pt modelId="{7FEE252B-B03F-4795-B85B-952C6C9FC944}" type="sibTrans" cxnId="{C3E24837-1584-4C49-9E61-419B9AD81BA5}">
      <dgm:prSet/>
      <dgm:spPr/>
      <dgm:t>
        <a:bodyPr/>
        <a:lstStyle/>
        <a:p>
          <a:pPr latinLnBrk="1"/>
          <a:endParaRPr lang="ko-KR" altLang="en-US"/>
        </a:p>
      </dgm:t>
    </dgm:pt>
    <dgm:pt modelId="{976FB369-9335-4A03-9544-DB60259FC2D1}">
      <dgm:prSet phldrT="[텍스트]" custT="1"/>
      <dgm:spPr/>
      <dgm:t>
        <a:bodyPr/>
        <a:lstStyle/>
        <a:p>
          <a:pPr latinLnBrk="1"/>
          <a:r>
            <a:rPr lang="en-US" altLang="ko-KR" sz="1400" dirty="0" smtClean="0"/>
            <a:t>2</a:t>
          </a:r>
          <a:r>
            <a:rPr lang="ko-KR" altLang="en-US" sz="1400" dirty="0" err="1" smtClean="0"/>
            <a:t>차세계</a:t>
          </a:r>
          <a:endParaRPr lang="en-US" altLang="ko-KR" sz="1400" dirty="0" smtClean="0"/>
        </a:p>
      </dgm:t>
    </dgm:pt>
    <dgm:pt modelId="{BFE1A4FE-A613-47C0-B8DE-5182A93ACC6C}" type="parTrans" cxnId="{7D5A525A-ECF7-481B-93A8-40A46134FD56}">
      <dgm:prSet/>
      <dgm:spPr/>
      <dgm:t>
        <a:bodyPr/>
        <a:lstStyle/>
        <a:p>
          <a:pPr latinLnBrk="1"/>
          <a:endParaRPr lang="ko-KR" altLang="en-US"/>
        </a:p>
      </dgm:t>
    </dgm:pt>
    <dgm:pt modelId="{79C1FE52-ED90-4CDA-A1F4-81C32A21D69F}" type="sibTrans" cxnId="{7D5A525A-ECF7-481B-93A8-40A46134FD56}">
      <dgm:prSet/>
      <dgm:spPr/>
      <dgm:t>
        <a:bodyPr/>
        <a:lstStyle/>
        <a:p>
          <a:pPr latinLnBrk="1"/>
          <a:endParaRPr lang="ko-KR" altLang="en-US"/>
        </a:p>
      </dgm:t>
    </dgm:pt>
    <dgm:pt modelId="{9993ECFA-AAA3-4018-BB86-2CA839BE74F4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비밀협정</a:t>
          </a:r>
          <a:r>
            <a:rPr lang="en-US" altLang="ko-KR" sz="1600" dirty="0" smtClean="0"/>
            <a:t>(</a:t>
          </a:r>
          <a:r>
            <a:rPr lang="ko-KR" altLang="en-US" sz="1600" dirty="0" err="1" smtClean="0"/>
            <a:t>구소련</a:t>
          </a:r>
          <a:r>
            <a:rPr lang="en-US" altLang="ko-KR" sz="1600" dirty="0" smtClean="0"/>
            <a:t>-</a:t>
          </a:r>
          <a:r>
            <a:rPr lang="ko-KR" altLang="en-US" sz="1600" dirty="0" smtClean="0"/>
            <a:t>미</a:t>
          </a:r>
          <a:r>
            <a:rPr lang="en-US" altLang="ko-KR" sz="1600" dirty="0" smtClean="0"/>
            <a:t>-</a:t>
          </a:r>
          <a:r>
            <a:rPr lang="ko-KR" altLang="en-US" sz="1600" dirty="0" smtClean="0"/>
            <a:t>영</a:t>
          </a:r>
          <a:r>
            <a:rPr lang="en-US" altLang="ko-KR" sz="1600" dirty="0" smtClean="0"/>
            <a:t>) </a:t>
          </a:r>
          <a:r>
            <a:rPr lang="ko-KR" altLang="en-US" sz="1600" dirty="0" smtClean="0"/>
            <a:t>사할린</a:t>
          </a:r>
          <a:r>
            <a:rPr lang="en-US" altLang="ko-KR" sz="1600" dirty="0" smtClean="0"/>
            <a:t>, </a:t>
          </a:r>
          <a:r>
            <a:rPr lang="ko-KR" altLang="en-US" sz="1600" dirty="0" err="1" smtClean="0"/>
            <a:t>치시마열도</a:t>
          </a:r>
          <a:r>
            <a:rPr lang="ko-KR" altLang="en-US" sz="1600" dirty="0" smtClean="0"/>
            <a:t> </a:t>
          </a:r>
          <a:r>
            <a:rPr lang="en-US" altLang="ko-KR" sz="1600" dirty="0" smtClean="0"/>
            <a:t>-&gt; </a:t>
          </a:r>
          <a:r>
            <a:rPr lang="ko-KR" altLang="en-US" sz="1600" dirty="0" err="1" smtClean="0"/>
            <a:t>구소련에게</a:t>
          </a:r>
          <a:r>
            <a:rPr lang="ko-KR" altLang="en-US" sz="1600" dirty="0" smtClean="0"/>
            <a:t> 인도하기로 </a:t>
          </a:r>
          <a:r>
            <a:rPr lang="ko-KR" altLang="en-US" sz="1600" dirty="0" smtClean="0"/>
            <a:t>약속</a:t>
          </a:r>
          <a:r>
            <a:rPr lang="en-US" altLang="ko-KR" sz="1600" dirty="0" smtClean="0"/>
            <a:t> </a:t>
          </a:r>
          <a:r>
            <a:rPr lang="en-US" altLang="ko-KR" sz="1600" dirty="0" smtClean="0"/>
            <a:t>-&gt; </a:t>
          </a:r>
          <a:r>
            <a:rPr lang="ko-KR" altLang="en-US" sz="1600" dirty="0" smtClean="0"/>
            <a:t>러시아의 무력점령</a:t>
          </a:r>
          <a:endParaRPr lang="ko-KR" altLang="en-US" sz="1600" dirty="0"/>
        </a:p>
      </dgm:t>
    </dgm:pt>
    <dgm:pt modelId="{F4EEEAD0-3F0A-4343-8DA5-AF3ED5A79EB0}" type="parTrans" cxnId="{8C77F990-80EE-4BFD-8E74-F2E15E7F5E88}">
      <dgm:prSet/>
      <dgm:spPr/>
      <dgm:t>
        <a:bodyPr/>
        <a:lstStyle/>
        <a:p>
          <a:pPr latinLnBrk="1"/>
          <a:endParaRPr lang="ko-KR" altLang="en-US"/>
        </a:p>
      </dgm:t>
    </dgm:pt>
    <dgm:pt modelId="{28BD3EA8-041F-46A6-87C6-597509F6F0C6}" type="sibTrans" cxnId="{8C77F990-80EE-4BFD-8E74-F2E15E7F5E88}">
      <dgm:prSet/>
      <dgm:spPr/>
      <dgm:t>
        <a:bodyPr/>
        <a:lstStyle/>
        <a:p>
          <a:pPr latinLnBrk="1"/>
          <a:endParaRPr lang="ko-KR" altLang="en-US"/>
        </a:p>
      </dgm:t>
    </dgm:pt>
    <dgm:pt modelId="{0565CEFC-47E0-40F8-A35E-B78F614A748D}">
      <dgm:prSet phldrT="[텍스트]" custT="1"/>
      <dgm:spPr/>
      <dgm:t>
        <a:bodyPr/>
        <a:lstStyle/>
        <a:p>
          <a:pPr latinLnBrk="1"/>
          <a:r>
            <a:rPr lang="en-US" altLang="ko-KR" sz="1400" dirty="0" smtClean="0"/>
            <a:t>1875</a:t>
          </a:r>
          <a:r>
            <a:rPr lang="ko-KR" altLang="en-US" sz="1400" dirty="0" smtClean="0"/>
            <a:t>년</a:t>
          </a:r>
          <a:endParaRPr lang="ko-KR" altLang="en-US" sz="1400" dirty="0"/>
        </a:p>
      </dgm:t>
    </dgm:pt>
    <dgm:pt modelId="{2E12029E-D72B-4B49-98EA-1798047490E7}" type="parTrans" cxnId="{22B3BBF8-128F-43D7-9414-7B891D4B6646}">
      <dgm:prSet/>
      <dgm:spPr/>
      <dgm:t>
        <a:bodyPr/>
        <a:lstStyle/>
        <a:p>
          <a:pPr latinLnBrk="1"/>
          <a:endParaRPr lang="ko-KR" altLang="en-US"/>
        </a:p>
      </dgm:t>
    </dgm:pt>
    <dgm:pt modelId="{075C6577-4DA4-4CEB-B4CC-03277C3A3F14}" type="sibTrans" cxnId="{22B3BBF8-128F-43D7-9414-7B891D4B6646}">
      <dgm:prSet/>
      <dgm:spPr/>
      <dgm:t>
        <a:bodyPr/>
        <a:lstStyle/>
        <a:p>
          <a:pPr latinLnBrk="1"/>
          <a:endParaRPr lang="ko-KR" altLang="en-US"/>
        </a:p>
      </dgm:t>
    </dgm:pt>
    <dgm:pt modelId="{E11F68AD-D57C-4023-9E3A-C1A5994E82A0}">
      <dgm:prSet custT="1"/>
      <dgm:spPr/>
      <dgm:t>
        <a:bodyPr/>
        <a:lstStyle/>
        <a:p>
          <a:pPr latinLnBrk="1"/>
          <a:r>
            <a:rPr lang="ko-KR" altLang="en-US" sz="1600" dirty="0" err="1" smtClean="0"/>
            <a:t>러일화친조약</a:t>
          </a:r>
          <a:r>
            <a:rPr lang="ko-KR" altLang="en-US" sz="1600" dirty="0" smtClean="0"/>
            <a:t> </a:t>
          </a:r>
          <a:r>
            <a:rPr lang="en-US" altLang="ko-KR" sz="1600" dirty="0" smtClean="0"/>
            <a:t>– </a:t>
          </a:r>
          <a:r>
            <a:rPr lang="ko-KR" altLang="en-US" sz="1600" dirty="0" smtClean="0"/>
            <a:t>홋카이도 포함 </a:t>
          </a:r>
          <a:r>
            <a:rPr lang="en-US" altLang="ko-KR" sz="1600" dirty="0" smtClean="0"/>
            <a:t>4</a:t>
          </a:r>
          <a:r>
            <a:rPr lang="ko-KR" altLang="en-US" sz="1600" dirty="0" smtClean="0"/>
            <a:t>개의 북방도서</a:t>
          </a:r>
          <a:r>
            <a:rPr lang="en-US" altLang="ko-KR" sz="1600" dirty="0" smtClean="0"/>
            <a:t>-&gt; </a:t>
          </a:r>
          <a:r>
            <a:rPr lang="ko-KR" altLang="en-US" sz="1600" dirty="0" smtClean="0"/>
            <a:t>일본영토</a:t>
          </a:r>
          <a:endParaRPr lang="ko-KR" altLang="en-US" sz="1600" dirty="0"/>
        </a:p>
      </dgm:t>
    </dgm:pt>
    <dgm:pt modelId="{5F2CEC54-EB83-4705-A3E4-6DD60DD503F8}" type="parTrans" cxnId="{04718DF1-81B3-41ED-9129-5E1E3FB78AB6}">
      <dgm:prSet/>
      <dgm:spPr/>
      <dgm:t>
        <a:bodyPr/>
        <a:lstStyle/>
        <a:p>
          <a:pPr latinLnBrk="1"/>
          <a:endParaRPr lang="ko-KR" altLang="en-US"/>
        </a:p>
      </dgm:t>
    </dgm:pt>
    <dgm:pt modelId="{AE9B4952-6F44-4EC1-B7BA-A138C797FB67}" type="sibTrans" cxnId="{04718DF1-81B3-41ED-9129-5E1E3FB78AB6}">
      <dgm:prSet/>
      <dgm:spPr/>
      <dgm:t>
        <a:bodyPr/>
        <a:lstStyle/>
        <a:p>
          <a:pPr latinLnBrk="1"/>
          <a:endParaRPr lang="ko-KR" altLang="en-US"/>
        </a:p>
      </dgm:t>
    </dgm:pt>
    <dgm:pt modelId="{C8EA9D93-1D74-461C-A464-F9DBDBDBE56F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현재</a:t>
          </a:r>
          <a:endParaRPr lang="ko-KR" altLang="en-US" sz="1400" dirty="0"/>
        </a:p>
      </dgm:t>
    </dgm:pt>
    <dgm:pt modelId="{239619C9-93AB-4A14-ACA2-DBBD2D04DD76}" type="parTrans" cxnId="{71D1A34F-E996-43E0-A708-7DE37A12A2C0}">
      <dgm:prSet/>
      <dgm:spPr/>
      <dgm:t>
        <a:bodyPr/>
        <a:lstStyle/>
        <a:p>
          <a:pPr latinLnBrk="1"/>
          <a:endParaRPr lang="ko-KR" altLang="en-US"/>
        </a:p>
      </dgm:t>
    </dgm:pt>
    <dgm:pt modelId="{432337A7-684C-4B9D-82BF-F87CF6B922F6}" type="sibTrans" cxnId="{71D1A34F-E996-43E0-A708-7DE37A12A2C0}">
      <dgm:prSet/>
      <dgm:spPr/>
      <dgm:t>
        <a:bodyPr/>
        <a:lstStyle/>
        <a:p>
          <a:pPr latinLnBrk="1"/>
          <a:endParaRPr lang="ko-KR" altLang="en-US"/>
        </a:p>
      </dgm:t>
    </dgm:pt>
    <dgm:pt modelId="{72809FF4-9217-4DE3-B642-AFD678897892}">
      <dgm:prSet custT="1"/>
      <dgm:spPr/>
      <dgm:t>
        <a:bodyPr/>
        <a:lstStyle/>
        <a:p>
          <a:pPr latinLnBrk="1"/>
          <a:r>
            <a:rPr lang="ko-KR" altLang="en-US" sz="1600" dirty="0" smtClean="0"/>
            <a:t>일본은 북방</a:t>
          </a:r>
          <a:r>
            <a:rPr lang="en-US" altLang="ko-KR" sz="1600" dirty="0" smtClean="0"/>
            <a:t>4</a:t>
          </a:r>
          <a:r>
            <a:rPr lang="ko-KR" altLang="en-US" sz="1600" dirty="0" err="1" smtClean="0"/>
            <a:t>개도서</a:t>
          </a:r>
          <a:r>
            <a:rPr lang="ko-KR" altLang="en-US" sz="1600" dirty="0" smtClean="0"/>
            <a:t> 반환 요구 </a:t>
          </a:r>
          <a:r>
            <a:rPr lang="ko-KR" altLang="en-US" sz="1600" dirty="0" smtClean="0"/>
            <a:t>중</a:t>
          </a:r>
          <a:endParaRPr lang="ko-KR" altLang="en-US" sz="1500" dirty="0"/>
        </a:p>
      </dgm:t>
    </dgm:pt>
    <dgm:pt modelId="{7C2F4E08-D6AB-4CE9-B21B-35913988E906}" type="parTrans" cxnId="{D631972C-A88F-4B17-9308-B25AF3F5D93D}">
      <dgm:prSet/>
      <dgm:spPr/>
      <dgm:t>
        <a:bodyPr/>
        <a:lstStyle/>
        <a:p>
          <a:pPr latinLnBrk="1"/>
          <a:endParaRPr lang="ko-KR" altLang="en-US"/>
        </a:p>
      </dgm:t>
    </dgm:pt>
    <dgm:pt modelId="{E8B95FA0-E5B2-4FC3-B357-B336FF867DA1}" type="sibTrans" cxnId="{D631972C-A88F-4B17-9308-B25AF3F5D93D}">
      <dgm:prSet/>
      <dgm:spPr/>
      <dgm:t>
        <a:bodyPr/>
        <a:lstStyle/>
        <a:p>
          <a:pPr latinLnBrk="1"/>
          <a:endParaRPr lang="ko-KR" altLang="en-US"/>
        </a:p>
      </dgm:t>
    </dgm:pt>
    <dgm:pt modelId="{13718C58-83EC-4E59-8492-D70319FE5B43}" type="pres">
      <dgm:prSet presAssocID="{A696AD58-0135-4ADC-9A2F-8C32B8B4E97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6D6E9CB-319E-4DB4-BEE3-01C7982386D9}" type="pres">
      <dgm:prSet presAssocID="{1E9E3AB2-4E51-4422-A6FA-C15C030951AC}" presName="composite" presStyleCnt="0"/>
      <dgm:spPr/>
    </dgm:pt>
    <dgm:pt modelId="{69E20AF0-021C-4366-B711-06FD9E7ACB3A}" type="pres">
      <dgm:prSet presAssocID="{1E9E3AB2-4E51-4422-A6FA-C15C030951A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92568C9-9F2A-4893-AB66-351492C12E59}" type="pres">
      <dgm:prSet presAssocID="{1E9E3AB2-4E51-4422-A6FA-C15C030951A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15D5EF3-ACD6-4523-B840-2838D890BF2E}" type="pres">
      <dgm:prSet presAssocID="{261876D8-A7AB-43A4-9F5E-04352B84EE4E}" presName="sp" presStyleCnt="0"/>
      <dgm:spPr/>
    </dgm:pt>
    <dgm:pt modelId="{098292A7-A2F7-4866-B409-959196B5FFF8}" type="pres">
      <dgm:prSet presAssocID="{0565CEFC-47E0-40F8-A35E-B78F614A748D}" presName="composite" presStyleCnt="0"/>
      <dgm:spPr/>
    </dgm:pt>
    <dgm:pt modelId="{38D64AC9-96F8-4722-9AD7-2BEB8B58C146}" type="pres">
      <dgm:prSet presAssocID="{0565CEFC-47E0-40F8-A35E-B78F614A748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81C064B-6397-420F-BE73-F8BBB0A5BEDE}" type="pres">
      <dgm:prSet presAssocID="{0565CEFC-47E0-40F8-A35E-B78F614A748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A3CE73B-A334-4BB4-AD8E-94EEB9A536B0}" type="pres">
      <dgm:prSet presAssocID="{075C6577-4DA4-4CEB-B4CC-03277C3A3F14}" presName="sp" presStyleCnt="0"/>
      <dgm:spPr/>
    </dgm:pt>
    <dgm:pt modelId="{9928EB74-6508-43C5-BC43-CBBBFD8F2A75}" type="pres">
      <dgm:prSet presAssocID="{851BB524-289C-41C6-A878-65FD1B275A00}" presName="composite" presStyleCnt="0"/>
      <dgm:spPr/>
    </dgm:pt>
    <dgm:pt modelId="{21BF9860-1CFA-4BD8-A180-B5B2C5065613}" type="pres">
      <dgm:prSet presAssocID="{851BB524-289C-41C6-A878-65FD1B275A0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A49CBF9-F8C4-49B7-8B0F-9AFC29085308}" type="pres">
      <dgm:prSet presAssocID="{851BB524-289C-41C6-A878-65FD1B275A00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736D8F-10A2-4C79-A6B7-1CF93DD47293}" type="pres">
      <dgm:prSet presAssocID="{227DDF63-5690-4F2D-B200-CB10810F4A85}" presName="sp" presStyleCnt="0"/>
      <dgm:spPr/>
    </dgm:pt>
    <dgm:pt modelId="{17E3D019-ACEE-4143-80F7-C40A1B62C9F2}" type="pres">
      <dgm:prSet presAssocID="{976FB369-9335-4A03-9544-DB60259FC2D1}" presName="composite" presStyleCnt="0"/>
      <dgm:spPr/>
    </dgm:pt>
    <dgm:pt modelId="{3B9CA41A-0344-462C-BD26-B163FD68A978}" type="pres">
      <dgm:prSet presAssocID="{976FB369-9335-4A03-9544-DB60259FC2D1}" presName="parentText" presStyleLbl="alignNode1" presStyleIdx="3" presStyleCnt="5" custScaleX="121642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C6315C-5CF1-44B8-B8A9-6DF7B1ADCD12}" type="pres">
      <dgm:prSet presAssocID="{976FB369-9335-4A03-9544-DB60259FC2D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7437F63-54F4-442A-B39F-2A88CD672852}" type="pres">
      <dgm:prSet presAssocID="{79C1FE52-ED90-4CDA-A1F4-81C32A21D69F}" presName="sp" presStyleCnt="0"/>
      <dgm:spPr/>
    </dgm:pt>
    <dgm:pt modelId="{3D0F5AC7-C460-41B5-B3F5-3CE0CFB95ECE}" type="pres">
      <dgm:prSet presAssocID="{C8EA9D93-1D74-461C-A464-F9DBDBDBE56F}" presName="composite" presStyleCnt="0"/>
      <dgm:spPr/>
    </dgm:pt>
    <dgm:pt modelId="{4E000044-4478-48BC-8746-724E4AF130B7}" type="pres">
      <dgm:prSet presAssocID="{C8EA9D93-1D74-461C-A464-F9DBDBDBE56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0C6EC6-5BB4-4FB2-89F3-F44128742CBB}" type="pres">
      <dgm:prSet presAssocID="{C8EA9D93-1D74-461C-A464-F9DBDBDBE56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372E1F8-EB44-4B32-B099-C279FCBF555A}" type="presOf" srcId="{9993ECFA-AAA3-4018-BB86-2CA839BE74F4}" destId="{F8C6315C-5CF1-44B8-B8A9-6DF7B1ADCD12}" srcOrd="0" destOrd="0" presId="urn:microsoft.com/office/officeart/2005/8/layout/chevron2"/>
    <dgm:cxn modelId="{E3288301-CCCF-4164-8723-B904DE87DA44}" type="presOf" srcId="{1E9E3AB2-4E51-4422-A6FA-C15C030951AC}" destId="{69E20AF0-021C-4366-B711-06FD9E7ACB3A}" srcOrd="0" destOrd="0" presId="urn:microsoft.com/office/officeart/2005/8/layout/chevron2"/>
    <dgm:cxn modelId="{8C77F990-80EE-4BFD-8E74-F2E15E7F5E88}" srcId="{976FB369-9335-4A03-9544-DB60259FC2D1}" destId="{9993ECFA-AAA3-4018-BB86-2CA839BE74F4}" srcOrd="0" destOrd="0" parTransId="{F4EEEAD0-3F0A-4343-8DA5-AF3ED5A79EB0}" sibTransId="{28BD3EA8-041F-46A6-87C6-597509F6F0C6}"/>
    <dgm:cxn modelId="{0DAEC7FC-AF9F-40C0-BC2F-F99316339DCD}" type="presOf" srcId="{A4AA6F7F-D7CC-41AA-BE16-D7F04F905324}" destId="{581C064B-6397-420F-BE73-F8BBB0A5BEDE}" srcOrd="0" destOrd="0" presId="urn:microsoft.com/office/officeart/2005/8/layout/chevron2"/>
    <dgm:cxn modelId="{C3E24837-1584-4C49-9E61-419B9AD81BA5}" srcId="{851BB524-289C-41C6-A878-65FD1B275A00}" destId="{1DC31E38-6F17-4D2D-8E00-287C7F619D48}" srcOrd="0" destOrd="0" parTransId="{E57CA85A-4069-44DB-B551-FF43D6EA3CF3}" sibTransId="{7FEE252B-B03F-4795-B85B-952C6C9FC944}"/>
    <dgm:cxn modelId="{63574876-1593-4E2D-A013-A34FEFADAD15}" srcId="{A696AD58-0135-4ADC-9A2F-8C32B8B4E972}" destId="{851BB524-289C-41C6-A878-65FD1B275A00}" srcOrd="2" destOrd="0" parTransId="{E787AAFA-53A0-4CDB-ADB8-1E6F318A53DA}" sibTransId="{227DDF63-5690-4F2D-B200-CB10810F4A85}"/>
    <dgm:cxn modelId="{460AB512-BED0-4B6E-AE0F-895512F87FC0}" type="presOf" srcId="{C8EA9D93-1D74-461C-A464-F9DBDBDBE56F}" destId="{4E000044-4478-48BC-8746-724E4AF130B7}" srcOrd="0" destOrd="0" presId="urn:microsoft.com/office/officeart/2005/8/layout/chevron2"/>
    <dgm:cxn modelId="{C1140F41-B573-45EE-8435-7717B166F6D2}" type="presOf" srcId="{A696AD58-0135-4ADC-9A2F-8C32B8B4E972}" destId="{13718C58-83EC-4E59-8492-D70319FE5B43}" srcOrd="0" destOrd="0" presId="urn:microsoft.com/office/officeart/2005/8/layout/chevron2"/>
    <dgm:cxn modelId="{C594AE2C-FBA6-4E81-8C2A-0EF5513D48EA}" type="presOf" srcId="{0565CEFC-47E0-40F8-A35E-B78F614A748D}" destId="{38D64AC9-96F8-4722-9AD7-2BEB8B58C146}" srcOrd="0" destOrd="0" presId="urn:microsoft.com/office/officeart/2005/8/layout/chevron2"/>
    <dgm:cxn modelId="{E68608EF-71CC-4DC5-9386-613F43839FFE}" srcId="{0565CEFC-47E0-40F8-A35E-B78F614A748D}" destId="{A4AA6F7F-D7CC-41AA-BE16-D7F04F905324}" srcOrd="0" destOrd="0" parTransId="{5FD83F58-45D4-455B-ABAA-50691386AE69}" sibTransId="{346414C1-3D5F-418B-AD93-B1094A0E9EEE}"/>
    <dgm:cxn modelId="{B8F819BD-A8CB-4AD7-BDDB-666B4B50A454}" type="presOf" srcId="{976FB369-9335-4A03-9544-DB60259FC2D1}" destId="{3B9CA41A-0344-462C-BD26-B163FD68A978}" srcOrd="0" destOrd="0" presId="urn:microsoft.com/office/officeart/2005/8/layout/chevron2"/>
    <dgm:cxn modelId="{04718DF1-81B3-41ED-9129-5E1E3FB78AB6}" srcId="{1E9E3AB2-4E51-4422-A6FA-C15C030951AC}" destId="{E11F68AD-D57C-4023-9E3A-C1A5994E82A0}" srcOrd="0" destOrd="0" parTransId="{5F2CEC54-EB83-4705-A3E4-6DD60DD503F8}" sibTransId="{AE9B4952-6F44-4EC1-B7BA-A138C797FB67}"/>
    <dgm:cxn modelId="{7D5A525A-ECF7-481B-93A8-40A46134FD56}" srcId="{A696AD58-0135-4ADC-9A2F-8C32B8B4E972}" destId="{976FB369-9335-4A03-9544-DB60259FC2D1}" srcOrd="3" destOrd="0" parTransId="{BFE1A4FE-A613-47C0-B8DE-5182A93ACC6C}" sibTransId="{79C1FE52-ED90-4CDA-A1F4-81C32A21D69F}"/>
    <dgm:cxn modelId="{22B3BBF8-128F-43D7-9414-7B891D4B6646}" srcId="{A696AD58-0135-4ADC-9A2F-8C32B8B4E972}" destId="{0565CEFC-47E0-40F8-A35E-B78F614A748D}" srcOrd="1" destOrd="0" parTransId="{2E12029E-D72B-4B49-98EA-1798047490E7}" sibTransId="{075C6577-4DA4-4CEB-B4CC-03277C3A3F14}"/>
    <dgm:cxn modelId="{355001E0-FC9A-4BD3-9FCC-56851C897288}" srcId="{A696AD58-0135-4ADC-9A2F-8C32B8B4E972}" destId="{1E9E3AB2-4E51-4422-A6FA-C15C030951AC}" srcOrd="0" destOrd="0" parTransId="{B4E5DEFE-82C7-44D0-BF46-664881063CB5}" sibTransId="{261876D8-A7AB-43A4-9F5E-04352B84EE4E}"/>
    <dgm:cxn modelId="{71D1A34F-E996-43E0-A708-7DE37A12A2C0}" srcId="{A696AD58-0135-4ADC-9A2F-8C32B8B4E972}" destId="{C8EA9D93-1D74-461C-A464-F9DBDBDBE56F}" srcOrd="4" destOrd="0" parTransId="{239619C9-93AB-4A14-ACA2-DBBD2D04DD76}" sibTransId="{432337A7-684C-4B9D-82BF-F87CF6B922F6}"/>
    <dgm:cxn modelId="{A98C95CA-D976-485E-BC8E-C6CF295719ED}" type="presOf" srcId="{72809FF4-9217-4DE3-B642-AFD678897892}" destId="{6D0C6EC6-5BB4-4FB2-89F3-F44128742CBB}" srcOrd="0" destOrd="0" presId="urn:microsoft.com/office/officeart/2005/8/layout/chevron2"/>
    <dgm:cxn modelId="{F9376A45-BCDD-44D0-8AD2-C23122529972}" type="presOf" srcId="{1DC31E38-6F17-4D2D-8E00-287C7F619D48}" destId="{5A49CBF9-F8C4-49B7-8B0F-9AFC29085308}" srcOrd="0" destOrd="0" presId="urn:microsoft.com/office/officeart/2005/8/layout/chevron2"/>
    <dgm:cxn modelId="{15AD76A2-A49F-4A09-8A05-03B42CF23CC1}" type="presOf" srcId="{E11F68AD-D57C-4023-9E3A-C1A5994E82A0}" destId="{B92568C9-9F2A-4893-AB66-351492C12E59}" srcOrd="0" destOrd="0" presId="urn:microsoft.com/office/officeart/2005/8/layout/chevron2"/>
    <dgm:cxn modelId="{D631972C-A88F-4B17-9308-B25AF3F5D93D}" srcId="{C8EA9D93-1D74-461C-A464-F9DBDBDBE56F}" destId="{72809FF4-9217-4DE3-B642-AFD678897892}" srcOrd="0" destOrd="0" parTransId="{7C2F4E08-D6AB-4CE9-B21B-35913988E906}" sibTransId="{E8B95FA0-E5B2-4FC3-B357-B336FF867DA1}"/>
    <dgm:cxn modelId="{15790D8D-BD25-4002-9B57-582167B4F4BF}" type="presOf" srcId="{851BB524-289C-41C6-A878-65FD1B275A00}" destId="{21BF9860-1CFA-4BD8-A180-B5B2C5065613}" srcOrd="0" destOrd="0" presId="urn:microsoft.com/office/officeart/2005/8/layout/chevron2"/>
    <dgm:cxn modelId="{CD34A1C7-CDF3-47A3-B09D-D9376ACC026D}" type="presParOf" srcId="{13718C58-83EC-4E59-8492-D70319FE5B43}" destId="{86D6E9CB-319E-4DB4-BEE3-01C7982386D9}" srcOrd="0" destOrd="0" presId="urn:microsoft.com/office/officeart/2005/8/layout/chevron2"/>
    <dgm:cxn modelId="{F0AD769C-CC7D-4D08-92AC-BEEBFBB04AFE}" type="presParOf" srcId="{86D6E9CB-319E-4DB4-BEE3-01C7982386D9}" destId="{69E20AF0-021C-4366-B711-06FD9E7ACB3A}" srcOrd="0" destOrd="0" presId="urn:microsoft.com/office/officeart/2005/8/layout/chevron2"/>
    <dgm:cxn modelId="{66C4359B-06D6-4C93-8F4F-3E78DC19FF84}" type="presParOf" srcId="{86D6E9CB-319E-4DB4-BEE3-01C7982386D9}" destId="{B92568C9-9F2A-4893-AB66-351492C12E59}" srcOrd="1" destOrd="0" presId="urn:microsoft.com/office/officeart/2005/8/layout/chevron2"/>
    <dgm:cxn modelId="{A22FA0D6-CD9E-4BC4-B352-DDF380C0CF80}" type="presParOf" srcId="{13718C58-83EC-4E59-8492-D70319FE5B43}" destId="{815D5EF3-ACD6-4523-B840-2838D890BF2E}" srcOrd="1" destOrd="0" presId="urn:microsoft.com/office/officeart/2005/8/layout/chevron2"/>
    <dgm:cxn modelId="{4AA5677B-0D9A-4FF0-A87C-00B35837E02E}" type="presParOf" srcId="{13718C58-83EC-4E59-8492-D70319FE5B43}" destId="{098292A7-A2F7-4866-B409-959196B5FFF8}" srcOrd="2" destOrd="0" presId="urn:microsoft.com/office/officeart/2005/8/layout/chevron2"/>
    <dgm:cxn modelId="{65F46D8B-8EFF-44E8-895F-F17E3C55E919}" type="presParOf" srcId="{098292A7-A2F7-4866-B409-959196B5FFF8}" destId="{38D64AC9-96F8-4722-9AD7-2BEB8B58C146}" srcOrd="0" destOrd="0" presId="urn:microsoft.com/office/officeart/2005/8/layout/chevron2"/>
    <dgm:cxn modelId="{5E46DD19-379B-472E-8635-6FA412FF6613}" type="presParOf" srcId="{098292A7-A2F7-4866-B409-959196B5FFF8}" destId="{581C064B-6397-420F-BE73-F8BBB0A5BEDE}" srcOrd="1" destOrd="0" presId="urn:microsoft.com/office/officeart/2005/8/layout/chevron2"/>
    <dgm:cxn modelId="{E842C915-7A62-4053-9638-04C9BC9F5869}" type="presParOf" srcId="{13718C58-83EC-4E59-8492-D70319FE5B43}" destId="{4A3CE73B-A334-4BB4-AD8E-94EEB9A536B0}" srcOrd="3" destOrd="0" presId="urn:microsoft.com/office/officeart/2005/8/layout/chevron2"/>
    <dgm:cxn modelId="{8DFD96AA-7B50-401F-A00F-FAFC69FC29CC}" type="presParOf" srcId="{13718C58-83EC-4E59-8492-D70319FE5B43}" destId="{9928EB74-6508-43C5-BC43-CBBBFD8F2A75}" srcOrd="4" destOrd="0" presId="urn:microsoft.com/office/officeart/2005/8/layout/chevron2"/>
    <dgm:cxn modelId="{1A4DC70B-5FB9-431D-8D74-9CB26B20A6E0}" type="presParOf" srcId="{9928EB74-6508-43C5-BC43-CBBBFD8F2A75}" destId="{21BF9860-1CFA-4BD8-A180-B5B2C5065613}" srcOrd="0" destOrd="0" presId="urn:microsoft.com/office/officeart/2005/8/layout/chevron2"/>
    <dgm:cxn modelId="{E238F1E9-95E8-47CD-898E-3DD041DA8B1A}" type="presParOf" srcId="{9928EB74-6508-43C5-BC43-CBBBFD8F2A75}" destId="{5A49CBF9-F8C4-49B7-8B0F-9AFC29085308}" srcOrd="1" destOrd="0" presId="urn:microsoft.com/office/officeart/2005/8/layout/chevron2"/>
    <dgm:cxn modelId="{EEE424AF-2F65-4463-BD3F-7F44DE351267}" type="presParOf" srcId="{13718C58-83EC-4E59-8492-D70319FE5B43}" destId="{F7736D8F-10A2-4C79-A6B7-1CF93DD47293}" srcOrd="5" destOrd="0" presId="urn:microsoft.com/office/officeart/2005/8/layout/chevron2"/>
    <dgm:cxn modelId="{6D2717D1-F28D-4C32-9BD1-EC36EDBA6F37}" type="presParOf" srcId="{13718C58-83EC-4E59-8492-D70319FE5B43}" destId="{17E3D019-ACEE-4143-80F7-C40A1B62C9F2}" srcOrd="6" destOrd="0" presId="urn:microsoft.com/office/officeart/2005/8/layout/chevron2"/>
    <dgm:cxn modelId="{B1BD6D33-BC1D-4DDA-868B-000A2F5D8A51}" type="presParOf" srcId="{17E3D019-ACEE-4143-80F7-C40A1B62C9F2}" destId="{3B9CA41A-0344-462C-BD26-B163FD68A978}" srcOrd="0" destOrd="0" presId="urn:microsoft.com/office/officeart/2005/8/layout/chevron2"/>
    <dgm:cxn modelId="{016568D2-898A-463B-9549-7EBD8AC2C497}" type="presParOf" srcId="{17E3D019-ACEE-4143-80F7-C40A1B62C9F2}" destId="{F8C6315C-5CF1-44B8-B8A9-6DF7B1ADCD12}" srcOrd="1" destOrd="0" presId="urn:microsoft.com/office/officeart/2005/8/layout/chevron2"/>
    <dgm:cxn modelId="{D032F5C6-4916-4D55-A66D-D4DD9ABDD2D1}" type="presParOf" srcId="{13718C58-83EC-4E59-8492-D70319FE5B43}" destId="{77437F63-54F4-442A-B39F-2A88CD672852}" srcOrd="7" destOrd="0" presId="urn:microsoft.com/office/officeart/2005/8/layout/chevron2"/>
    <dgm:cxn modelId="{2A082AF1-A1CA-47F0-9B81-61EACEC030F3}" type="presParOf" srcId="{13718C58-83EC-4E59-8492-D70319FE5B43}" destId="{3D0F5AC7-C460-41B5-B3F5-3CE0CFB95ECE}" srcOrd="8" destOrd="0" presId="urn:microsoft.com/office/officeart/2005/8/layout/chevron2"/>
    <dgm:cxn modelId="{E3F80E77-C6D9-4121-8AEF-84AC7A660B53}" type="presParOf" srcId="{3D0F5AC7-C460-41B5-B3F5-3CE0CFB95ECE}" destId="{4E000044-4478-48BC-8746-724E4AF130B7}" srcOrd="0" destOrd="0" presId="urn:microsoft.com/office/officeart/2005/8/layout/chevron2"/>
    <dgm:cxn modelId="{4966BE65-DBB4-44FE-B086-DB03281382A2}" type="presParOf" srcId="{3D0F5AC7-C460-41B5-B3F5-3CE0CFB95ECE}" destId="{6D0C6EC6-5BB4-4FB2-89F3-F44128742C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5B155B-554E-4588-8798-6E800A23CC47}" type="doc">
      <dgm:prSet loTypeId="urn:microsoft.com/office/officeart/2005/8/layout/chevron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5A6963FB-2194-4F8E-902F-DA0675B6DFED}">
      <dgm:prSet phldrT="[텍스트]"/>
      <dgm:spPr/>
      <dgm:t>
        <a:bodyPr/>
        <a:lstStyle/>
        <a:p>
          <a:pPr latinLnBrk="1"/>
          <a:r>
            <a:rPr lang="en-US" altLang="ko-KR" dirty="0" smtClean="0"/>
            <a:t>1945</a:t>
          </a:r>
          <a:r>
            <a:rPr lang="ko-KR" altLang="en-US" dirty="0" smtClean="0"/>
            <a:t>년</a:t>
          </a:r>
          <a:endParaRPr lang="ko-KR" altLang="en-US" dirty="0"/>
        </a:p>
      </dgm:t>
    </dgm:pt>
    <dgm:pt modelId="{7F6904FA-E28E-45C4-A856-E8A88F7A0B70}" type="parTrans" cxnId="{73D19838-0CD4-427C-A8DA-D0FC18CD04FC}">
      <dgm:prSet/>
      <dgm:spPr/>
      <dgm:t>
        <a:bodyPr/>
        <a:lstStyle/>
        <a:p>
          <a:pPr latinLnBrk="1"/>
          <a:endParaRPr lang="ko-KR" altLang="en-US"/>
        </a:p>
      </dgm:t>
    </dgm:pt>
    <dgm:pt modelId="{DBBA977C-2C18-468C-AA6F-09BD6850BE54}" type="sibTrans" cxnId="{73D19838-0CD4-427C-A8DA-D0FC18CD04FC}">
      <dgm:prSet/>
      <dgm:spPr/>
      <dgm:t>
        <a:bodyPr/>
        <a:lstStyle/>
        <a:p>
          <a:pPr latinLnBrk="1"/>
          <a:endParaRPr lang="ko-KR" altLang="en-US"/>
        </a:p>
      </dgm:t>
    </dgm:pt>
    <dgm:pt modelId="{FA30C656-F26C-455C-9107-E17049DD733B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패전 직전의 </a:t>
          </a:r>
          <a:r>
            <a:rPr lang="ko-KR" altLang="en-US" sz="1800" dirty="0" err="1" smtClean="0"/>
            <a:t>대전기에</a:t>
          </a:r>
          <a:r>
            <a:rPr lang="ko-KR" altLang="en-US" sz="1800" dirty="0" smtClean="0"/>
            <a:t> 정점에 </a:t>
          </a:r>
          <a:r>
            <a:rPr lang="ko-KR" altLang="en-US" sz="1800" dirty="0" smtClean="0"/>
            <a:t>달함</a:t>
          </a:r>
          <a:endParaRPr lang="ko-KR" altLang="en-US" sz="1200" dirty="0"/>
        </a:p>
      </dgm:t>
    </dgm:pt>
    <dgm:pt modelId="{E2B0D952-5DEA-4555-90C1-FDFC0A52D8D4}" type="parTrans" cxnId="{3A00ACA3-EF5C-47D4-A7AB-ADF108DE84EC}">
      <dgm:prSet/>
      <dgm:spPr/>
      <dgm:t>
        <a:bodyPr/>
        <a:lstStyle/>
        <a:p>
          <a:pPr latinLnBrk="1"/>
          <a:endParaRPr lang="ko-KR" altLang="en-US"/>
        </a:p>
      </dgm:t>
    </dgm:pt>
    <dgm:pt modelId="{32346A72-51E8-4167-9210-4199BE4D6D03}" type="sibTrans" cxnId="{3A00ACA3-EF5C-47D4-A7AB-ADF108DE84EC}">
      <dgm:prSet/>
      <dgm:spPr/>
      <dgm:t>
        <a:bodyPr/>
        <a:lstStyle/>
        <a:p>
          <a:pPr latinLnBrk="1"/>
          <a:endParaRPr lang="ko-KR" altLang="en-US"/>
        </a:p>
      </dgm:t>
    </dgm:pt>
    <dgm:pt modelId="{53F946B8-AA1A-4C67-8953-887EE7E54831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패전후</a:t>
          </a:r>
          <a:endParaRPr lang="ko-KR" altLang="en-US" dirty="0"/>
        </a:p>
      </dgm:t>
    </dgm:pt>
    <dgm:pt modelId="{5EF3D2B9-F9B6-43A2-8E2B-633DF4EEF46E}" type="parTrans" cxnId="{92EA7D5A-4C2B-40A8-BF91-C0CE6171F705}">
      <dgm:prSet/>
      <dgm:spPr/>
      <dgm:t>
        <a:bodyPr/>
        <a:lstStyle/>
        <a:p>
          <a:pPr latinLnBrk="1"/>
          <a:endParaRPr lang="ko-KR" altLang="en-US"/>
        </a:p>
      </dgm:t>
    </dgm:pt>
    <dgm:pt modelId="{F0636651-4029-4E3E-8C0C-19A578BA2DA1}" type="sibTrans" cxnId="{92EA7D5A-4C2B-40A8-BF91-C0CE6171F705}">
      <dgm:prSet/>
      <dgm:spPr/>
      <dgm:t>
        <a:bodyPr/>
        <a:lstStyle/>
        <a:p>
          <a:pPr latinLnBrk="1"/>
          <a:endParaRPr lang="ko-KR" altLang="en-US"/>
        </a:p>
      </dgm:t>
    </dgm:pt>
    <dgm:pt modelId="{40B66A71-6888-46D2-B54D-D0A48E11BB51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새로운 국가 형태를 지향</a:t>
          </a:r>
          <a:endParaRPr lang="ko-KR" altLang="en-US" sz="1800" dirty="0"/>
        </a:p>
      </dgm:t>
    </dgm:pt>
    <dgm:pt modelId="{DF422856-46C4-431B-AA7C-55DAF3EAA006}" type="parTrans" cxnId="{AFD3F178-2176-4D72-B31D-DFE5D700778A}">
      <dgm:prSet/>
      <dgm:spPr/>
      <dgm:t>
        <a:bodyPr/>
        <a:lstStyle/>
        <a:p>
          <a:pPr latinLnBrk="1"/>
          <a:endParaRPr lang="ko-KR" altLang="en-US"/>
        </a:p>
      </dgm:t>
    </dgm:pt>
    <dgm:pt modelId="{F0916CE2-0036-489B-B246-B382B12AE4E5}" type="sibTrans" cxnId="{AFD3F178-2176-4D72-B31D-DFE5D700778A}">
      <dgm:prSet/>
      <dgm:spPr/>
      <dgm:t>
        <a:bodyPr/>
        <a:lstStyle/>
        <a:p>
          <a:pPr latinLnBrk="1"/>
          <a:endParaRPr lang="ko-KR" altLang="en-US"/>
        </a:p>
      </dgm:t>
    </dgm:pt>
    <dgm:pt modelId="{87741929-BEBD-4DD3-A330-E5EF27521CCB}">
      <dgm:prSet phldrT="[텍스트]" custT="1"/>
      <dgm:spPr/>
      <dgm:t>
        <a:bodyPr/>
        <a:lstStyle/>
        <a:p>
          <a:pPr latinLnBrk="1"/>
          <a:r>
            <a:rPr lang="ko-KR" altLang="en-US" sz="1800" dirty="0" err="1" smtClean="0"/>
            <a:t>천황제</a:t>
          </a:r>
          <a:r>
            <a:rPr lang="ko-KR" altLang="en-US" sz="1800" dirty="0" smtClean="0"/>
            <a:t> 중심의 일본적 정체성에 대한 비판</a:t>
          </a:r>
          <a:endParaRPr lang="ko-KR" altLang="en-US" sz="1800" dirty="0"/>
        </a:p>
      </dgm:t>
    </dgm:pt>
    <dgm:pt modelId="{B16930D5-C37C-4A3B-B2AF-61123E0DA321}" type="parTrans" cxnId="{6D08FA4E-36A8-4E27-B448-2E91FF9057EA}">
      <dgm:prSet/>
      <dgm:spPr/>
      <dgm:t>
        <a:bodyPr/>
        <a:lstStyle/>
        <a:p>
          <a:pPr latinLnBrk="1"/>
          <a:endParaRPr lang="ko-KR" altLang="en-US"/>
        </a:p>
      </dgm:t>
    </dgm:pt>
    <dgm:pt modelId="{E8E833BE-896C-49D5-924F-BC814D3F9949}" type="sibTrans" cxnId="{6D08FA4E-36A8-4E27-B448-2E91FF9057EA}">
      <dgm:prSet/>
      <dgm:spPr/>
      <dgm:t>
        <a:bodyPr/>
        <a:lstStyle/>
        <a:p>
          <a:pPr latinLnBrk="1"/>
          <a:endParaRPr lang="ko-KR" altLang="en-US"/>
        </a:p>
      </dgm:t>
    </dgm:pt>
    <dgm:pt modelId="{3EDA870C-70A6-4896-B0D2-89D1E2F07D32}">
      <dgm:prSet phldrT="[텍스트]"/>
      <dgm:spPr/>
      <dgm:t>
        <a:bodyPr/>
        <a:lstStyle/>
        <a:p>
          <a:pPr latinLnBrk="1"/>
          <a:r>
            <a:rPr lang="en-US" altLang="ko-KR" dirty="0" smtClean="0"/>
            <a:t>1980</a:t>
          </a:r>
          <a:r>
            <a:rPr lang="ko-KR" altLang="en-US" dirty="0" smtClean="0"/>
            <a:t>년대</a:t>
          </a:r>
          <a:endParaRPr lang="ko-KR" altLang="en-US" dirty="0"/>
        </a:p>
      </dgm:t>
    </dgm:pt>
    <dgm:pt modelId="{24ACEC6E-0405-4E7B-91A1-A7985F0F0B17}" type="parTrans" cxnId="{95EDA830-327E-40FD-AF7F-6FDDF571509E}">
      <dgm:prSet/>
      <dgm:spPr/>
      <dgm:t>
        <a:bodyPr/>
        <a:lstStyle/>
        <a:p>
          <a:pPr latinLnBrk="1"/>
          <a:endParaRPr lang="ko-KR" altLang="en-US"/>
        </a:p>
      </dgm:t>
    </dgm:pt>
    <dgm:pt modelId="{C02A84B4-B965-453D-8A07-414050264CE5}" type="sibTrans" cxnId="{95EDA830-327E-40FD-AF7F-6FDDF571509E}">
      <dgm:prSet/>
      <dgm:spPr/>
      <dgm:t>
        <a:bodyPr/>
        <a:lstStyle/>
        <a:p>
          <a:pPr latinLnBrk="1"/>
          <a:endParaRPr lang="ko-KR" altLang="en-US"/>
        </a:p>
      </dgm:t>
    </dgm:pt>
    <dgm:pt modelId="{97974EF4-2CA4-4C8B-9159-4A0CA950267B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신보수주의의 대두에 따라 일본인의 정체성을 중시함</a:t>
          </a:r>
          <a:endParaRPr lang="ko-KR" altLang="en-US" sz="1800" dirty="0"/>
        </a:p>
      </dgm:t>
    </dgm:pt>
    <dgm:pt modelId="{CACEB199-9220-4CB1-BC65-A624D7C0112F}" type="parTrans" cxnId="{05254523-8CE4-48D1-BFBB-7A5242E7E9FA}">
      <dgm:prSet/>
      <dgm:spPr/>
      <dgm:t>
        <a:bodyPr/>
        <a:lstStyle/>
        <a:p>
          <a:pPr latinLnBrk="1"/>
          <a:endParaRPr lang="ko-KR" altLang="en-US"/>
        </a:p>
      </dgm:t>
    </dgm:pt>
    <dgm:pt modelId="{A606F954-003E-4021-A1F6-2D68CD158BC4}" type="sibTrans" cxnId="{05254523-8CE4-48D1-BFBB-7A5242E7E9FA}">
      <dgm:prSet/>
      <dgm:spPr/>
      <dgm:t>
        <a:bodyPr/>
        <a:lstStyle/>
        <a:p>
          <a:pPr latinLnBrk="1"/>
          <a:endParaRPr lang="ko-KR" altLang="en-US"/>
        </a:p>
      </dgm:t>
    </dgm:pt>
    <dgm:pt modelId="{2486DE82-C34B-4E6D-BC62-6C4FD567CFB7}">
      <dgm:prSet phldrT="[텍스트]" custT="1"/>
      <dgm:spPr/>
      <dgm:t>
        <a:bodyPr/>
        <a:lstStyle/>
        <a:p>
          <a:pPr latinLnBrk="1"/>
          <a:r>
            <a:rPr lang="ko-KR" altLang="en-US" sz="1800" dirty="0" err="1" smtClean="0"/>
            <a:t>단일민족론이</a:t>
          </a:r>
          <a:r>
            <a:rPr lang="ko-KR" altLang="en-US" sz="1800" dirty="0" smtClean="0"/>
            <a:t> 다시 고개를 </a:t>
          </a:r>
          <a:r>
            <a:rPr lang="ko-KR" altLang="en-US" sz="1800" dirty="0" err="1" smtClean="0"/>
            <a:t>들고있음</a:t>
          </a:r>
          <a:endParaRPr lang="ko-KR" altLang="en-US" sz="1800" dirty="0"/>
        </a:p>
      </dgm:t>
    </dgm:pt>
    <dgm:pt modelId="{B3A8B912-9AE2-4EBF-BBA4-6A030176DBD6}" type="parTrans" cxnId="{D0C7881B-C6E0-4FF8-BC99-1ADDF1390549}">
      <dgm:prSet/>
      <dgm:spPr/>
      <dgm:t>
        <a:bodyPr/>
        <a:lstStyle/>
        <a:p>
          <a:pPr latinLnBrk="1"/>
          <a:endParaRPr lang="ko-KR" altLang="en-US"/>
        </a:p>
      </dgm:t>
    </dgm:pt>
    <dgm:pt modelId="{6D22F1DD-1393-486F-B7C5-479AFA817880}" type="sibTrans" cxnId="{D0C7881B-C6E0-4FF8-BC99-1ADDF1390549}">
      <dgm:prSet/>
      <dgm:spPr/>
      <dgm:t>
        <a:bodyPr/>
        <a:lstStyle/>
        <a:p>
          <a:pPr latinLnBrk="1"/>
          <a:endParaRPr lang="ko-KR" altLang="en-US"/>
        </a:p>
      </dgm:t>
    </dgm:pt>
    <dgm:pt modelId="{61A913DB-C5C1-435F-87F0-2DAEB740508F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단일민족의 개념이 점차 희박해짐</a:t>
          </a:r>
          <a:endParaRPr lang="ko-KR" altLang="en-US" sz="1800" dirty="0"/>
        </a:p>
      </dgm:t>
    </dgm:pt>
    <dgm:pt modelId="{ABC024BF-BCA3-4E7F-9496-9193B2762786}" type="parTrans" cxnId="{236F6B16-84CA-482B-B5F5-AF3297B5205D}">
      <dgm:prSet/>
      <dgm:spPr/>
      <dgm:t>
        <a:bodyPr/>
        <a:lstStyle/>
        <a:p>
          <a:pPr latinLnBrk="1"/>
          <a:endParaRPr lang="ko-KR" altLang="en-US"/>
        </a:p>
      </dgm:t>
    </dgm:pt>
    <dgm:pt modelId="{7290CFF8-28DB-4251-8AC3-02801401B95E}" type="sibTrans" cxnId="{236F6B16-84CA-482B-B5F5-AF3297B5205D}">
      <dgm:prSet/>
      <dgm:spPr/>
      <dgm:t>
        <a:bodyPr/>
        <a:lstStyle/>
        <a:p>
          <a:pPr latinLnBrk="1"/>
          <a:endParaRPr lang="ko-KR" altLang="en-US"/>
        </a:p>
      </dgm:t>
    </dgm:pt>
    <dgm:pt modelId="{3ECFBF03-42B0-469D-B64D-D072DCE0D279}" type="pres">
      <dgm:prSet presAssocID="{985B155B-554E-4588-8798-6E800A23CC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B4A1185-45B6-4CF2-AF24-6E8E6E1C917D}" type="pres">
      <dgm:prSet presAssocID="{5A6963FB-2194-4F8E-902F-DA0675B6DFED}" presName="composite" presStyleCnt="0"/>
      <dgm:spPr/>
    </dgm:pt>
    <dgm:pt modelId="{87E75EA1-B2EF-4893-984B-F50CAA568CD1}" type="pres">
      <dgm:prSet presAssocID="{5A6963FB-2194-4F8E-902F-DA0675B6DFE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522552-2C16-4EE6-A6AE-B3FDC3F60B8E}" type="pres">
      <dgm:prSet presAssocID="{5A6963FB-2194-4F8E-902F-DA0675B6DFE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258F38C-4145-48F3-A8B3-603C0BE4EEDF}" type="pres">
      <dgm:prSet presAssocID="{DBBA977C-2C18-468C-AA6F-09BD6850BE54}" presName="sp" presStyleCnt="0"/>
      <dgm:spPr/>
    </dgm:pt>
    <dgm:pt modelId="{45DE44FD-B521-40D8-B3DF-D5940F3D0708}" type="pres">
      <dgm:prSet presAssocID="{53F946B8-AA1A-4C67-8953-887EE7E54831}" presName="composite" presStyleCnt="0"/>
      <dgm:spPr/>
    </dgm:pt>
    <dgm:pt modelId="{1EDE22CD-B682-4922-AD4D-996AB3E73CB0}" type="pres">
      <dgm:prSet presAssocID="{53F946B8-AA1A-4C67-8953-887EE7E5483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15D0782-6758-47F6-87ED-7DFE89DEE274}" type="pres">
      <dgm:prSet presAssocID="{53F946B8-AA1A-4C67-8953-887EE7E54831}" presName="descendantText" presStyleLbl="alignAcc1" presStyleIdx="1" presStyleCnt="3" custScaleY="1305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A607C5A-8FF2-40C2-86C1-811EEFD76656}" type="pres">
      <dgm:prSet presAssocID="{F0636651-4029-4E3E-8C0C-19A578BA2DA1}" presName="sp" presStyleCnt="0"/>
      <dgm:spPr/>
    </dgm:pt>
    <dgm:pt modelId="{830B4BCC-5F39-43ED-A1C0-9347725FDCC5}" type="pres">
      <dgm:prSet presAssocID="{3EDA870C-70A6-4896-B0D2-89D1E2F07D32}" presName="composite" presStyleCnt="0"/>
      <dgm:spPr/>
    </dgm:pt>
    <dgm:pt modelId="{17AEB4C7-9C54-4384-82D0-3EC62A9C93CE}" type="pres">
      <dgm:prSet presAssocID="{3EDA870C-70A6-4896-B0D2-89D1E2F07D3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DED7D2B-D8FA-4885-941F-A422FC0F1E77}" type="pres">
      <dgm:prSet presAssocID="{3EDA870C-70A6-4896-B0D2-89D1E2F07D3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36F6B16-84CA-482B-B5F5-AF3297B5205D}" srcId="{53F946B8-AA1A-4C67-8953-887EE7E54831}" destId="{61A913DB-C5C1-435F-87F0-2DAEB740508F}" srcOrd="2" destOrd="0" parTransId="{ABC024BF-BCA3-4E7F-9496-9193B2762786}" sibTransId="{7290CFF8-28DB-4251-8AC3-02801401B95E}"/>
    <dgm:cxn modelId="{73D19838-0CD4-427C-A8DA-D0FC18CD04FC}" srcId="{985B155B-554E-4588-8798-6E800A23CC47}" destId="{5A6963FB-2194-4F8E-902F-DA0675B6DFED}" srcOrd="0" destOrd="0" parTransId="{7F6904FA-E28E-45C4-A856-E8A88F7A0B70}" sibTransId="{DBBA977C-2C18-468C-AA6F-09BD6850BE54}"/>
    <dgm:cxn modelId="{41A6488F-76F1-4D3D-84B5-66C06B4ED959}" type="presOf" srcId="{53F946B8-AA1A-4C67-8953-887EE7E54831}" destId="{1EDE22CD-B682-4922-AD4D-996AB3E73CB0}" srcOrd="0" destOrd="0" presId="urn:microsoft.com/office/officeart/2005/8/layout/chevron2"/>
    <dgm:cxn modelId="{95EDA830-327E-40FD-AF7F-6FDDF571509E}" srcId="{985B155B-554E-4588-8798-6E800A23CC47}" destId="{3EDA870C-70A6-4896-B0D2-89D1E2F07D32}" srcOrd="2" destOrd="0" parTransId="{24ACEC6E-0405-4E7B-91A1-A7985F0F0B17}" sibTransId="{C02A84B4-B965-453D-8A07-414050264CE5}"/>
    <dgm:cxn modelId="{D0C7881B-C6E0-4FF8-BC99-1ADDF1390549}" srcId="{3EDA870C-70A6-4896-B0D2-89D1E2F07D32}" destId="{2486DE82-C34B-4E6D-BC62-6C4FD567CFB7}" srcOrd="1" destOrd="0" parTransId="{B3A8B912-9AE2-4EBF-BBA4-6A030176DBD6}" sibTransId="{6D22F1DD-1393-486F-B7C5-479AFA817880}"/>
    <dgm:cxn modelId="{92EA7D5A-4C2B-40A8-BF91-C0CE6171F705}" srcId="{985B155B-554E-4588-8798-6E800A23CC47}" destId="{53F946B8-AA1A-4C67-8953-887EE7E54831}" srcOrd="1" destOrd="0" parTransId="{5EF3D2B9-F9B6-43A2-8E2B-633DF4EEF46E}" sibTransId="{F0636651-4029-4E3E-8C0C-19A578BA2DA1}"/>
    <dgm:cxn modelId="{61F4AF48-3580-4CCE-9105-438AE2D9933C}" type="presOf" srcId="{2486DE82-C34B-4E6D-BC62-6C4FD567CFB7}" destId="{BDED7D2B-D8FA-4885-941F-A422FC0F1E77}" srcOrd="0" destOrd="1" presId="urn:microsoft.com/office/officeart/2005/8/layout/chevron2"/>
    <dgm:cxn modelId="{5431376F-7946-4D89-B366-BDEC7FAD476B}" type="presOf" srcId="{3EDA870C-70A6-4896-B0D2-89D1E2F07D32}" destId="{17AEB4C7-9C54-4384-82D0-3EC62A9C93CE}" srcOrd="0" destOrd="0" presId="urn:microsoft.com/office/officeart/2005/8/layout/chevron2"/>
    <dgm:cxn modelId="{4332B721-3D07-493B-B6CC-CB9795FB1DFA}" type="presOf" srcId="{87741929-BEBD-4DD3-A330-E5EF27521CCB}" destId="{615D0782-6758-47F6-87ED-7DFE89DEE274}" srcOrd="0" destOrd="1" presId="urn:microsoft.com/office/officeart/2005/8/layout/chevron2"/>
    <dgm:cxn modelId="{3A00ACA3-EF5C-47D4-A7AB-ADF108DE84EC}" srcId="{5A6963FB-2194-4F8E-902F-DA0675B6DFED}" destId="{FA30C656-F26C-455C-9107-E17049DD733B}" srcOrd="0" destOrd="0" parTransId="{E2B0D952-5DEA-4555-90C1-FDFC0A52D8D4}" sibTransId="{32346A72-51E8-4167-9210-4199BE4D6D03}"/>
    <dgm:cxn modelId="{3E114F45-6E9D-4511-8EE5-8DCACB141CB9}" type="presOf" srcId="{61A913DB-C5C1-435F-87F0-2DAEB740508F}" destId="{615D0782-6758-47F6-87ED-7DFE89DEE274}" srcOrd="0" destOrd="2" presId="urn:microsoft.com/office/officeart/2005/8/layout/chevron2"/>
    <dgm:cxn modelId="{AFD3F178-2176-4D72-B31D-DFE5D700778A}" srcId="{53F946B8-AA1A-4C67-8953-887EE7E54831}" destId="{40B66A71-6888-46D2-B54D-D0A48E11BB51}" srcOrd="0" destOrd="0" parTransId="{DF422856-46C4-431B-AA7C-55DAF3EAA006}" sibTransId="{F0916CE2-0036-489B-B246-B382B12AE4E5}"/>
    <dgm:cxn modelId="{58CFBED2-DEAD-49A6-9964-C4DB9D8B9563}" type="presOf" srcId="{FA30C656-F26C-455C-9107-E17049DD733B}" destId="{7C522552-2C16-4EE6-A6AE-B3FDC3F60B8E}" srcOrd="0" destOrd="0" presId="urn:microsoft.com/office/officeart/2005/8/layout/chevron2"/>
    <dgm:cxn modelId="{4A096DB5-563D-4E51-A60E-915846828560}" type="presOf" srcId="{97974EF4-2CA4-4C8B-9159-4A0CA950267B}" destId="{BDED7D2B-D8FA-4885-941F-A422FC0F1E77}" srcOrd="0" destOrd="0" presId="urn:microsoft.com/office/officeart/2005/8/layout/chevron2"/>
    <dgm:cxn modelId="{05254523-8CE4-48D1-BFBB-7A5242E7E9FA}" srcId="{3EDA870C-70A6-4896-B0D2-89D1E2F07D32}" destId="{97974EF4-2CA4-4C8B-9159-4A0CA950267B}" srcOrd="0" destOrd="0" parTransId="{CACEB199-9220-4CB1-BC65-A624D7C0112F}" sibTransId="{A606F954-003E-4021-A1F6-2D68CD158BC4}"/>
    <dgm:cxn modelId="{08564798-847C-4163-8E3D-D0BAA285CC87}" type="presOf" srcId="{5A6963FB-2194-4F8E-902F-DA0675B6DFED}" destId="{87E75EA1-B2EF-4893-984B-F50CAA568CD1}" srcOrd="0" destOrd="0" presId="urn:microsoft.com/office/officeart/2005/8/layout/chevron2"/>
    <dgm:cxn modelId="{6D08FA4E-36A8-4E27-B448-2E91FF9057EA}" srcId="{53F946B8-AA1A-4C67-8953-887EE7E54831}" destId="{87741929-BEBD-4DD3-A330-E5EF27521CCB}" srcOrd="1" destOrd="0" parTransId="{B16930D5-C37C-4A3B-B2AF-61123E0DA321}" sibTransId="{E8E833BE-896C-49D5-924F-BC814D3F9949}"/>
    <dgm:cxn modelId="{7849B058-8D11-4E04-99FF-D3E251EB7B98}" type="presOf" srcId="{40B66A71-6888-46D2-B54D-D0A48E11BB51}" destId="{615D0782-6758-47F6-87ED-7DFE89DEE274}" srcOrd="0" destOrd="0" presId="urn:microsoft.com/office/officeart/2005/8/layout/chevron2"/>
    <dgm:cxn modelId="{ED5FCC01-8194-499B-BDCB-9B3C2331E8D9}" type="presOf" srcId="{985B155B-554E-4588-8798-6E800A23CC47}" destId="{3ECFBF03-42B0-469D-B64D-D072DCE0D279}" srcOrd="0" destOrd="0" presId="urn:microsoft.com/office/officeart/2005/8/layout/chevron2"/>
    <dgm:cxn modelId="{B25E4529-9017-4EBC-B6B9-40BABC5A4B91}" type="presParOf" srcId="{3ECFBF03-42B0-469D-B64D-D072DCE0D279}" destId="{2B4A1185-45B6-4CF2-AF24-6E8E6E1C917D}" srcOrd="0" destOrd="0" presId="urn:microsoft.com/office/officeart/2005/8/layout/chevron2"/>
    <dgm:cxn modelId="{E90DFDDF-B2E9-4F22-8A70-39AAE1761F1C}" type="presParOf" srcId="{2B4A1185-45B6-4CF2-AF24-6E8E6E1C917D}" destId="{87E75EA1-B2EF-4893-984B-F50CAA568CD1}" srcOrd="0" destOrd="0" presId="urn:microsoft.com/office/officeart/2005/8/layout/chevron2"/>
    <dgm:cxn modelId="{F5194562-40F5-4F57-8085-CDAE05508980}" type="presParOf" srcId="{2B4A1185-45B6-4CF2-AF24-6E8E6E1C917D}" destId="{7C522552-2C16-4EE6-A6AE-B3FDC3F60B8E}" srcOrd="1" destOrd="0" presId="urn:microsoft.com/office/officeart/2005/8/layout/chevron2"/>
    <dgm:cxn modelId="{CC4D8276-C5D5-42A6-88A4-274EF6BD9A85}" type="presParOf" srcId="{3ECFBF03-42B0-469D-B64D-D072DCE0D279}" destId="{A258F38C-4145-48F3-A8B3-603C0BE4EEDF}" srcOrd="1" destOrd="0" presId="urn:microsoft.com/office/officeart/2005/8/layout/chevron2"/>
    <dgm:cxn modelId="{34E84978-0C96-459A-A6E2-F1C45937C2BE}" type="presParOf" srcId="{3ECFBF03-42B0-469D-B64D-D072DCE0D279}" destId="{45DE44FD-B521-40D8-B3DF-D5940F3D0708}" srcOrd="2" destOrd="0" presId="urn:microsoft.com/office/officeart/2005/8/layout/chevron2"/>
    <dgm:cxn modelId="{338F3BAB-F1DC-4567-912A-379DABCE6E14}" type="presParOf" srcId="{45DE44FD-B521-40D8-B3DF-D5940F3D0708}" destId="{1EDE22CD-B682-4922-AD4D-996AB3E73CB0}" srcOrd="0" destOrd="0" presId="urn:microsoft.com/office/officeart/2005/8/layout/chevron2"/>
    <dgm:cxn modelId="{02595C9A-8514-419A-B94E-2F9AF3191B35}" type="presParOf" srcId="{45DE44FD-B521-40D8-B3DF-D5940F3D0708}" destId="{615D0782-6758-47F6-87ED-7DFE89DEE274}" srcOrd="1" destOrd="0" presId="urn:microsoft.com/office/officeart/2005/8/layout/chevron2"/>
    <dgm:cxn modelId="{B7F1A641-25A0-4C71-927C-CA12FCA07E28}" type="presParOf" srcId="{3ECFBF03-42B0-469D-B64D-D072DCE0D279}" destId="{EA607C5A-8FF2-40C2-86C1-811EEFD76656}" srcOrd="3" destOrd="0" presId="urn:microsoft.com/office/officeart/2005/8/layout/chevron2"/>
    <dgm:cxn modelId="{FE19DEAD-17D7-4F3C-B629-0E47E5393110}" type="presParOf" srcId="{3ECFBF03-42B0-469D-B64D-D072DCE0D279}" destId="{830B4BCC-5F39-43ED-A1C0-9347725FDCC5}" srcOrd="4" destOrd="0" presId="urn:microsoft.com/office/officeart/2005/8/layout/chevron2"/>
    <dgm:cxn modelId="{D51EDBD9-7BC4-4D27-8344-F5028F8B61B6}" type="presParOf" srcId="{830B4BCC-5F39-43ED-A1C0-9347725FDCC5}" destId="{17AEB4C7-9C54-4384-82D0-3EC62A9C93CE}" srcOrd="0" destOrd="0" presId="urn:microsoft.com/office/officeart/2005/8/layout/chevron2"/>
    <dgm:cxn modelId="{96C05672-96BE-4D77-8569-1E8112ADE5CA}" type="presParOf" srcId="{830B4BCC-5F39-43ED-A1C0-9347725FDCC5}" destId="{BDED7D2B-D8FA-4885-941F-A422FC0F1E7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B1C388-72B0-47D6-95C1-D167FD845493}" type="doc">
      <dgm:prSet loTypeId="urn:microsoft.com/office/officeart/2005/8/layout/hierarchy1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pPr latinLnBrk="1"/>
          <a:endParaRPr lang="ko-KR" altLang="en-US"/>
        </a:p>
      </dgm:t>
    </dgm:pt>
    <dgm:pt modelId="{5A65DFF8-2CCF-4B2B-A145-18C80F78B590}">
      <dgm:prSet phldrT="[텍스트]" custT="1"/>
      <dgm:spPr/>
      <dgm:t>
        <a:bodyPr/>
        <a:lstStyle/>
        <a:p>
          <a:pPr latinLnBrk="1"/>
          <a:r>
            <a:rPr lang="ko-KR" altLang="en-US" sz="1700" b="1" dirty="0" err="1" smtClean="0"/>
            <a:t>몽골로이드</a:t>
          </a:r>
          <a:endParaRPr lang="ko-KR" altLang="en-US" sz="1700" b="1" dirty="0"/>
        </a:p>
      </dgm:t>
    </dgm:pt>
    <dgm:pt modelId="{85F456A6-C04B-4E60-8B70-4D66865EFFDC}" type="parTrans" cxnId="{B2AB2936-1795-467E-BAB3-355E00722EDB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A8A7A40B-300D-4898-8A65-1E8A140CC7A3}" type="sibTrans" cxnId="{B2AB2936-1795-467E-BAB3-355E00722EDB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EC0416B9-99F4-4601-BFE5-26E0A5E4CF8D}">
      <dgm:prSet phldrT="[텍스트]" custT="1"/>
      <dgm:spPr/>
      <dgm:t>
        <a:bodyPr/>
        <a:lstStyle/>
        <a:p>
          <a:pPr latinLnBrk="1"/>
          <a:r>
            <a:rPr lang="ko-KR" altLang="en-US" sz="1700" b="1" smtClean="0"/>
            <a:t>남방계</a:t>
          </a:r>
          <a:endParaRPr lang="en-US" altLang="ko-KR" sz="1700" b="1" smtClean="0"/>
        </a:p>
        <a:p>
          <a:pPr latinLnBrk="1"/>
          <a:r>
            <a:rPr lang="ko-KR" altLang="en-US" sz="1700" b="1" smtClean="0"/>
            <a:t>몽골로이드</a:t>
          </a:r>
          <a:endParaRPr lang="ko-KR" altLang="en-US" sz="1700" b="1"/>
        </a:p>
      </dgm:t>
    </dgm:pt>
    <dgm:pt modelId="{9750F5F7-3AE2-4FE0-878A-5BE8CED806BE}" type="parTrans" cxnId="{A2BBB526-3DD3-43F6-83D4-6BE0644B8B35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74F0D74D-8601-4352-AD63-B7E4B08B3701}" type="sibTrans" cxnId="{A2BBB526-3DD3-43F6-83D4-6BE0644B8B35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E0622EA4-63D6-4140-914C-9FB8AFEF968D}">
      <dgm:prSet phldrT="[텍스트]" custT="1"/>
      <dgm:spPr/>
      <dgm:t>
        <a:bodyPr/>
        <a:lstStyle/>
        <a:p>
          <a:pPr latinLnBrk="1"/>
          <a:r>
            <a:rPr lang="ko-KR" altLang="en-US" sz="1700" b="1" smtClean="0"/>
            <a:t>초기죠몬인</a:t>
          </a:r>
          <a:endParaRPr lang="ko-KR" altLang="en-US" sz="1700" b="1"/>
        </a:p>
      </dgm:t>
    </dgm:pt>
    <dgm:pt modelId="{2F9F6063-77F8-4852-BAC9-517E81474529}" type="parTrans" cxnId="{B1DC052C-A9FC-4645-A8DA-4303E75BBFF4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16F991A8-8492-4FBF-804C-27509D23D876}" type="sibTrans" cxnId="{B1DC052C-A9FC-4645-A8DA-4303E75BBFF4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791B7B93-D1BB-4B3B-BE5A-E53C6CD44A07}">
      <dgm:prSet phldrT="[텍스트]" custT="1"/>
      <dgm:spPr/>
      <dgm:t>
        <a:bodyPr/>
        <a:lstStyle/>
        <a:p>
          <a:pPr latinLnBrk="1"/>
          <a:r>
            <a:rPr lang="ko-KR" altLang="en-US" sz="1700" b="1" smtClean="0"/>
            <a:t>후기죠몬인</a:t>
          </a:r>
          <a:endParaRPr lang="ko-KR" altLang="en-US" sz="1700" b="1"/>
        </a:p>
      </dgm:t>
    </dgm:pt>
    <dgm:pt modelId="{E99FFD81-5641-4017-97BB-E2D68274D427}" type="parTrans" cxnId="{F633A57B-ABB9-49D2-8ABC-7D7240F30171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F951F1B8-E3CD-4A73-A970-7E5BDA693B2C}" type="sibTrans" cxnId="{F633A57B-ABB9-49D2-8ABC-7D7240F30171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24F60F6B-78E2-478A-81B0-53FD0256D99C}">
      <dgm:prSet phldrT="[텍스트]" custT="1"/>
      <dgm:spPr/>
      <dgm:t>
        <a:bodyPr/>
        <a:lstStyle/>
        <a:p>
          <a:pPr latinLnBrk="1"/>
          <a:r>
            <a:rPr lang="ko-KR" altLang="en-US" sz="1700" b="1" smtClean="0"/>
            <a:t>북방계</a:t>
          </a:r>
          <a:endParaRPr lang="en-US" altLang="ko-KR" sz="1700" b="1" smtClean="0"/>
        </a:p>
        <a:p>
          <a:pPr latinLnBrk="1"/>
          <a:r>
            <a:rPr lang="ko-KR" altLang="en-US" sz="1700" b="1" smtClean="0"/>
            <a:t>몽골로이드</a:t>
          </a:r>
          <a:endParaRPr lang="ko-KR" altLang="en-US" sz="1700" b="1"/>
        </a:p>
      </dgm:t>
    </dgm:pt>
    <dgm:pt modelId="{013EE197-7765-48C0-9B8C-D395C4272409}" type="parTrans" cxnId="{392E44BF-1E33-4427-B925-6AB20990BD72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FC4C3788-FBE1-432C-9824-ED5C2DDBB32C}" type="sibTrans" cxnId="{392E44BF-1E33-4427-B925-6AB20990BD72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9ECF6A30-DAB8-4B08-AF55-71D434F42AFD}">
      <dgm:prSet phldrT="[텍스트]" custT="1"/>
      <dgm:spPr/>
      <dgm:t>
        <a:bodyPr/>
        <a:lstStyle/>
        <a:p>
          <a:pPr latinLnBrk="1"/>
          <a:r>
            <a:rPr lang="ko-KR" altLang="en-US" sz="1700" b="1" dirty="0" err="1" smtClean="0"/>
            <a:t>야요이인</a:t>
          </a:r>
          <a:endParaRPr lang="ko-KR" altLang="en-US" sz="1700" b="1" dirty="0"/>
        </a:p>
      </dgm:t>
    </dgm:pt>
    <dgm:pt modelId="{07AE22F9-C4EB-447C-9D00-A7C05350F5A1}" type="parTrans" cxnId="{DD9F778D-2822-4ABD-B90D-DF84419788FF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5E3803E6-425D-4BE2-84DA-3AFF4C599B5A}" type="sibTrans" cxnId="{DD9F778D-2822-4ABD-B90D-DF84419788FF}">
      <dgm:prSet/>
      <dgm:spPr/>
      <dgm:t>
        <a:bodyPr/>
        <a:lstStyle/>
        <a:p>
          <a:pPr latinLnBrk="1"/>
          <a:endParaRPr lang="ko-KR" altLang="en-US" sz="1700" b="1"/>
        </a:p>
      </dgm:t>
    </dgm:pt>
    <dgm:pt modelId="{6C797C1B-65BD-4F41-A95F-FE3D8191574D}" type="pres">
      <dgm:prSet presAssocID="{4CB1C388-72B0-47D6-95C1-D167FD8454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222FCAA-DE35-4593-B12C-FED9E1BA86FD}" type="pres">
      <dgm:prSet presAssocID="{5A65DFF8-2CCF-4B2B-A145-18C80F78B590}" presName="hierRoot1" presStyleCnt="0"/>
      <dgm:spPr/>
    </dgm:pt>
    <dgm:pt modelId="{EE43CB71-6033-499F-9684-9E8ADA1CDB6E}" type="pres">
      <dgm:prSet presAssocID="{5A65DFF8-2CCF-4B2B-A145-18C80F78B590}" presName="composite" presStyleCnt="0"/>
      <dgm:spPr/>
    </dgm:pt>
    <dgm:pt modelId="{7B86F773-C23D-413A-A5B3-C7AEA572EB1C}" type="pres">
      <dgm:prSet presAssocID="{5A65DFF8-2CCF-4B2B-A145-18C80F78B590}" presName="background" presStyleLbl="node0" presStyleIdx="0" presStyleCnt="1"/>
      <dgm:spPr/>
    </dgm:pt>
    <dgm:pt modelId="{8D547945-1EE8-4D81-BCBE-A57AEBDAA182}" type="pres">
      <dgm:prSet presAssocID="{5A65DFF8-2CCF-4B2B-A145-18C80F78B590}" presName="text" presStyleLbl="fgAcc0" presStyleIdx="0" presStyleCnt="1" custScaleX="120267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FF83EDD-97AC-437C-94C4-DAC314054284}" type="pres">
      <dgm:prSet presAssocID="{5A65DFF8-2CCF-4B2B-A145-18C80F78B590}" presName="hierChild2" presStyleCnt="0"/>
      <dgm:spPr/>
    </dgm:pt>
    <dgm:pt modelId="{9F021D8F-8D02-4B20-AF72-F2B00F9F6213}" type="pres">
      <dgm:prSet presAssocID="{9750F5F7-3AE2-4FE0-878A-5BE8CED806BE}" presName="Name10" presStyleLbl="parChTrans1D2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45F64C5B-7A6F-4EC5-B0FA-A6783CADFC6C}" type="pres">
      <dgm:prSet presAssocID="{EC0416B9-99F4-4601-BFE5-26E0A5E4CF8D}" presName="hierRoot2" presStyleCnt="0"/>
      <dgm:spPr/>
    </dgm:pt>
    <dgm:pt modelId="{EC77E4C7-EB40-4DE2-B78C-E50A4764DFAE}" type="pres">
      <dgm:prSet presAssocID="{EC0416B9-99F4-4601-BFE5-26E0A5E4CF8D}" presName="composite2" presStyleCnt="0"/>
      <dgm:spPr/>
    </dgm:pt>
    <dgm:pt modelId="{80F5BB7A-5B5A-4164-B217-2F1A04EB2119}" type="pres">
      <dgm:prSet presAssocID="{EC0416B9-99F4-4601-BFE5-26E0A5E4CF8D}" presName="background2" presStyleLbl="node2" presStyleIdx="0" presStyleCnt="2"/>
      <dgm:spPr/>
    </dgm:pt>
    <dgm:pt modelId="{9C5BF214-62B3-4664-B4A5-720E025C02CD}" type="pres">
      <dgm:prSet presAssocID="{EC0416B9-99F4-4601-BFE5-26E0A5E4CF8D}" presName="text2" presStyleLbl="fgAcc2" presStyleIdx="0" presStyleCnt="2" custScaleX="112555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CB558E7-2D86-48D3-AC9B-A05F384AD247}" type="pres">
      <dgm:prSet presAssocID="{EC0416B9-99F4-4601-BFE5-26E0A5E4CF8D}" presName="hierChild3" presStyleCnt="0"/>
      <dgm:spPr/>
    </dgm:pt>
    <dgm:pt modelId="{6C102629-0BE5-4FC4-B2F9-47A2A55DCD53}" type="pres">
      <dgm:prSet presAssocID="{2F9F6063-77F8-4852-BAC9-517E81474529}" presName="Name17" presStyleLbl="parChTrans1D3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5BB27BD0-A979-4588-8533-EAAD84183367}" type="pres">
      <dgm:prSet presAssocID="{E0622EA4-63D6-4140-914C-9FB8AFEF968D}" presName="hierRoot3" presStyleCnt="0"/>
      <dgm:spPr/>
    </dgm:pt>
    <dgm:pt modelId="{7AF771E4-71C2-4221-A4FA-FA9C5A288043}" type="pres">
      <dgm:prSet presAssocID="{E0622EA4-63D6-4140-914C-9FB8AFEF968D}" presName="composite3" presStyleCnt="0"/>
      <dgm:spPr/>
    </dgm:pt>
    <dgm:pt modelId="{81717CA4-CF73-49A1-9DCF-43FD09A6B7AE}" type="pres">
      <dgm:prSet presAssocID="{E0622EA4-63D6-4140-914C-9FB8AFEF968D}" presName="background3" presStyleLbl="node3" presStyleIdx="0" presStyleCnt="3"/>
      <dgm:spPr/>
    </dgm:pt>
    <dgm:pt modelId="{226EC499-7EAC-4D70-8DBD-7B4A3C871C1C}" type="pres">
      <dgm:prSet presAssocID="{E0622EA4-63D6-4140-914C-9FB8AFEF968D}" presName="text3" presStyleLbl="fgAcc3" presStyleIdx="0" presStyleCnt="3" custScaleX="115299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F48B2F-6B18-4F76-BA20-3CF791FACEBA}" type="pres">
      <dgm:prSet presAssocID="{E0622EA4-63D6-4140-914C-9FB8AFEF968D}" presName="hierChild4" presStyleCnt="0"/>
      <dgm:spPr/>
    </dgm:pt>
    <dgm:pt modelId="{C9CD59E5-0338-4BD6-9EA9-AE562A35E795}" type="pres">
      <dgm:prSet presAssocID="{E99FFD81-5641-4017-97BB-E2D68274D427}" presName="Name17" presStyleLbl="parChTrans1D3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FAFDE5D-8DCA-4353-95F2-38B3243F85B3}" type="pres">
      <dgm:prSet presAssocID="{791B7B93-D1BB-4B3B-BE5A-E53C6CD44A07}" presName="hierRoot3" presStyleCnt="0"/>
      <dgm:spPr/>
    </dgm:pt>
    <dgm:pt modelId="{C8802A8C-75B7-44BD-8753-CFAF6E2ADACF}" type="pres">
      <dgm:prSet presAssocID="{791B7B93-D1BB-4B3B-BE5A-E53C6CD44A07}" presName="composite3" presStyleCnt="0"/>
      <dgm:spPr/>
    </dgm:pt>
    <dgm:pt modelId="{C40D0A38-EDB0-424B-86AB-17361AFF5FF4}" type="pres">
      <dgm:prSet presAssocID="{791B7B93-D1BB-4B3B-BE5A-E53C6CD44A07}" presName="background3" presStyleLbl="node3" presStyleIdx="1" presStyleCnt="3"/>
      <dgm:spPr/>
    </dgm:pt>
    <dgm:pt modelId="{7C7BAE22-9B08-4099-B131-1C79FD8BF7C1}" type="pres">
      <dgm:prSet presAssocID="{791B7B93-D1BB-4B3B-BE5A-E53C6CD44A07}" presName="text3" presStyleLbl="fgAcc3" presStyleIdx="1" presStyleCnt="3" custScaleX="107821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07DD2D3-4039-483F-89BC-BBF671C503C1}" type="pres">
      <dgm:prSet presAssocID="{791B7B93-D1BB-4B3B-BE5A-E53C6CD44A07}" presName="hierChild4" presStyleCnt="0"/>
      <dgm:spPr/>
    </dgm:pt>
    <dgm:pt modelId="{279C60EB-A489-44C2-9B3A-1D825E44EC8D}" type="pres">
      <dgm:prSet presAssocID="{013EE197-7765-48C0-9B8C-D395C4272409}" presName="Name10" presStyleLbl="parChTrans1D2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54826716-86F8-4FFD-B2BD-75EACF831F64}" type="pres">
      <dgm:prSet presAssocID="{24F60F6B-78E2-478A-81B0-53FD0256D99C}" presName="hierRoot2" presStyleCnt="0"/>
      <dgm:spPr/>
    </dgm:pt>
    <dgm:pt modelId="{E763261D-98CE-4346-8D27-31EADEF58986}" type="pres">
      <dgm:prSet presAssocID="{24F60F6B-78E2-478A-81B0-53FD0256D99C}" presName="composite2" presStyleCnt="0"/>
      <dgm:spPr/>
    </dgm:pt>
    <dgm:pt modelId="{D08978F9-4E84-4755-9B57-A95BF5601483}" type="pres">
      <dgm:prSet presAssocID="{24F60F6B-78E2-478A-81B0-53FD0256D99C}" presName="background2" presStyleLbl="node2" presStyleIdx="1" presStyleCnt="2"/>
      <dgm:spPr/>
    </dgm:pt>
    <dgm:pt modelId="{2F0F406C-43D9-45AC-B8C9-9B5396D42D68}" type="pres">
      <dgm:prSet presAssocID="{24F60F6B-78E2-478A-81B0-53FD0256D99C}" presName="text2" presStyleLbl="fgAcc2" presStyleIdx="1" presStyleCnt="2" custScaleX="114959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D379AF9-A72F-45C0-AAC4-50335E9934F7}" type="pres">
      <dgm:prSet presAssocID="{24F60F6B-78E2-478A-81B0-53FD0256D99C}" presName="hierChild3" presStyleCnt="0"/>
      <dgm:spPr/>
    </dgm:pt>
    <dgm:pt modelId="{40F9681F-2A2A-4514-B8A9-7FCF48209FFA}" type="pres">
      <dgm:prSet presAssocID="{07AE22F9-C4EB-447C-9D00-A7C05350F5A1}" presName="Name17" presStyleLbl="parChTrans1D3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B0793959-9913-4E2A-A96E-61CA050AF6FE}" type="pres">
      <dgm:prSet presAssocID="{9ECF6A30-DAB8-4B08-AF55-71D434F42AFD}" presName="hierRoot3" presStyleCnt="0"/>
      <dgm:spPr/>
    </dgm:pt>
    <dgm:pt modelId="{C90FA458-DAE0-422A-A24D-9E884487D69E}" type="pres">
      <dgm:prSet presAssocID="{9ECF6A30-DAB8-4B08-AF55-71D434F42AFD}" presName="composite3" presStyleCnt="0"/>
      <dgm:spPr/>
    </dgm:pt>
    <dgm:pt modelId="{76A183A9-43EA-4279-A4C8-8405A699E5FF}" type="pres">
      <dgm:prSet presAssocID="{9ECF6A30-DAB8-4B08-AF55-71D434F42AFD}" presName="background3" presStyleLbl="node3" presStyleIdx="2" presStyleCnt="3"/>
      <dgm:spPr/>
    </dgm:pt>
    <dgm:pt modelId="{68E09C4C-025E-4AA4-83E0-E6B8B3CA8E78}" type="pres">
      <dgm:prSet presAssocID="{9ECF6A30-DAB8-4B08-AF55-71D434F42AFD}" presName="text3" presStyleLbl="fgAcc3" presStyleIdx="2" presStyleCnt="3" custScaleX="109059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BD5D15D-9E94-4298-A79E-9FBC0350AF22}" type="pres">
      <dgm:prSet presAssocID="{9ECF6A30-DAB8-4B08-AF55-71D434F42AFD}" presName="hierChild4" presStyleCnt="0"/>
      <dgm:spPr/>
    </dgm:pt>
  </dgm:ptLst>
  <dgm:cxnLst>
    <dgm:cxn modelId="{1B83476A-FFDC-489E-92AE-9B00AFE8F755}" type="presOf" srcId="{07AE22F9-C4EB-447C-9D00-A7C05350F5A1}" destId="{40F9681F-2A2A-4514-B8A9-7FCF48209FFA}" srcOrd="0" destOrd="0" presId="urn:microsoft.com/office/officeart/2005/8/layout/hierarchy1"/>
    <dgm:cxn modelId="{20220AF9-ED7E-41A6-A27C-A3C80EBAB9C5}" type="presOf" srcId="{2F9F6063-77F8-4852-BAC9-517E81474529}" destId="{6C102629-0BE5-4FC4-B2F9-47A2A55DCD53}" srcOrd="0" destOrd="0" presId="urn:microsoft.com/office/officeart/2005/8/layout/hierarchy1"/>
    <dgm:cxn modelId="{80EB7AD7-479C-4309-ACD5-E41EE686A0CE}" type="presOf" srcId="{4CB1C388-72B0-47D6-95C1-D167FD845493}" destId="{6C797C1B-65BD-4F41-A95F-FE3D8191574D}" srcOrd="0" destOrd="0" presId="urn:microsoft.com/office/officeart/2005/8/layout/hierarchy1"/>
    <dgm:cxn modelId="{CA029D21-6DA4-44CC-B172-A200940C7D1E}" type="presOf" srcId="{5A65DFF8-2CCF-4B2B-A145-18C80F78B590}" destId="{8D547945-1EE8-4D81-BCBE-A57AEBDAA182}" srcOrd="0" destOrd="0" presId="urn:microsoft.com/office/officeart/2005/8/layout/hierarchy1"/>
    <dgm:cxn modelId="{5F4DA35F-91D4-4C48-B1AA-C934D41132B7}" type="presOf" srcId="{EC0416B9-99F4-4601-BFE5-26E0A5E4CF8D}" destId="{9C5BF214-62B3-4664-B4A5-720E025C02CD}" srcOrd="0" destOrd="0" presId="urn:microsoft.com/office/officeart/2005/8/layout/hierarchy1"/>
    <dgm:cxn modelId="{2F4D3A65-F46F-4BEC-AD94-03BE4EA07505}" type="presOf" srcId="{9750F5F7-3AE2-4FE0-878A-5BE8CED806BE}" destId="{9F021D8F-8D02-4B20-AF72-F2B00F9F6213}" srcOrd="0" destOrd="0" presId="urn:microsoft.com/office/officeart/2005/8/layout/hierarchy1"/>
    <dgm:cxn modelId="{A0040774-B6C9-4FE3-88CF-0EFD55F01296}" type="presOf" srcId="{013EE197-7765-48C0-9B8C-D395C4272409}" destId="{279C60EB-A489-44C2-9B3A-1D825E44EC8D}" srcOrd="0" destOrd="0" presId="urn:microsoft.com/office/officeart/2005/8/layout/hierarchy1"/>
    <dgm:cxn modelId="{485BCBAC-9F9F-4BCF-B76C-EC818F03E4B7}" type="presOf" srcId="{E99FFD81-5641-4017-97BB-E2D68274D427}" destId="{C9CD59E5-0338-4BD6-9EA9-AE562A35E795}" srcOrd="0" destOrd="0" presId="urn:microsoft.com/office/officeart/2005/8/layout/hierarchy1"/>
    <dgm:cxn modelId="{77520EF6-5F87-43E2-9881-4273B2DE8154}" type="presOf" srcId="{791B7B93-D1BB-4B3B-BE5A-E53C6CD44A07}" destId="{7C7BAE22-9B08-4099-B131-1C79FD8BF7C1}" srcOrd="0" destOrd="0" presId="urn:microsoft.com/office/officeart/2005/8/layout/hierarchy1"/>
    <dgm:cxn modelId="{7E614090-DD3D-44F6-9F13-07FDCB11DFD0}" type="presOf" srcId="{9ECF6A30-DAB8-4B08-AF55-71D434F42AFD}" destId="{68E09C4C-025E-4AA4-83E0-E6B8B3CA8E78}" srcOrd="0" destOrd="0" presId="urn:microsoft.com/office/officeart/2005/8/layout/hierarchy1"/>
    <dgm:cxn modelId="{53C9A4EC-34C9-4EC2-A6DC-CB65A8229647}" type="presOf" srcId="{24F60F6B-78E2-478A-81B0-53FD0256D99C}" destId="{2F0F406C-43D9-45AC-B8C9-9B5396D42D68}" srcOrd="0" destOrd="0" presId="urn:microsoft.com/office/officeart/2005/8/layout/hierarchy1"/>
    <dgm:cxn modelId="{F633A57B-ABB9-49D2-8ABC-7D7240F30171}" srcId="{EC0416B9-99F4-4601-BFE5-26E0A5E4CF8D}" destId="{791B7B93-D1BB-4B3B-BE5A-E53C6CD44A07}" srcOrd="1" destOrd="0" parTransId="{E99FFD81-5641-4017-97BB-E2D68274D427}" sibTransId="{F951F1B8-E3CD-4A73-A970-7E5BDA693B2C}"/>
    <dgm:cxn modelId="{00E2BA1C-1F36-4D83-9DE9-13067F4A9432}" type="presOf" srcId="{E0622EA4-63D6-4140-914C-9FB8AFEF968D}" destId="{226EC499-7EAC-4D70-8DBD-7B4A3C871C1C}" srcOrd="0" destOrd="0" presId="urn:microsoft.com/office/officeart/2005/8/layout/hierarchy1"/>
    <dgm:cxn modelId="{B2AB2936-1795-467E-BAB3-355E00722EDB}" srcId="{4CB1C388-72B0-47D6-95C1-D167FD845493}" destId="{5A65DFF8-2CCF-4B2B-A145-18C80F78B590}" srcOrd="0" destOrd="0" parTransId="{85F456A6-C04B-4E60-8B70-4D66865EFFDC}" sibTransId="{A8A7A40B-300D-4898-8A65-1E8A140CC7A3}"/>
    <dgm:cxn modelId="{DD9F778D-2822-4ABD-B90D-DF84419788FF}" srcId="{24F60F6B-78E2-478A-81B0-53FD0256D99C}" destId="{9ECF6A30-DAB8-4B08-AF55-71D434F42AFD}" srcOrd="0" destOrd="0" parTransId="{07AE22F9-C4EB-447C-9D00-A7C05350F5A1}" sibTransId="{5E3803E6-425D-4BE2-84DA-3AFF4C599B5A}"/>
    <dgm:cxn modelId="{A2BBB526-3DD3-43F6-83D4-6BE0644B8B35}" srcId="{5A65DFF8-2CCF-4B2B-A145-18C80F78B590}" destId="{EC0416B9-99F4-4601-BFE5-26E0A5E4CF8D}" srcOrd="0" destOrd="0" parTransId="{9750F5F7-3AE2-4FE0-878A-5BE8CED806BE}" sibTransId="{74F0D74D-8601-4352-AD63-B7E4B08B3701}"/>
    <dgm:cxn modelId="{392E44BF-1E33-4427-B925-6AB20990BD72}" srcId="{5A65DFF8-2CCF-4B2B-A145-18C80F78B590}" destId="{24F60F6B-78E2-478A-81B0-53FD0256D99C}" srcOrd="1" destOrd="0" parTransId="{013EE197-7765-48C0-9B8C-D395C4272409}" sibTransId="{FC4C3788-FBE1-432C-9824-ED5C2DDBB32C}"/>
    <dgm:cxn modelId="{B1DC052C-A9FC-4645-A8DA-4303E75BBFF4}" srcId="{EC0416B9-99F4-4601-BFE5-26E0A5E4CF8D}" destId="{E0622EA4-63D6-4140-914C-9FB8AFEF968D}" srcOrd="0" destOrd="0" parTransId="{2F9F6063-77F8-4852-BAC9-517E81474529}" sibTransId="{16F991A8-8492-4FBF-804C-27509D23D876}"/>
    <dgm:cxn modelId="{0F9D724F-A381-4D34-98EF-23E296E3E4C7}" type="presParOf" srcId="{6C797C1B-65BD-4F41-A95F-FE3D8191574D}" destId="{D222FCAA-DE35-4593-B12C-FED9E1BA86FD}" srcOrd="0" destOrd="0" presId="urn:microsoft.com/office/officeart/2005/8/layout/hierarchy1"/>
    <dgm:cxn modelId="{55D3CB72-2049-4DFE-A2A7-59BC0BD1BD82}" type="presParOf" srcId="{D222FCAA-DE35-4593-B12C-FED9E1BA86FD}" destId="{EE43CB71-6033-499F-9684-9E8ADA1CDB6E}" srcOrd="0" destOrd="0" presId="urn:microsoft.com/office/officeart/2005/8/layout/hierarchy1"/>
    <dgm:cxn modelId="{BD096B0D-B3E1-4D04-958E-59DFA0BCB750}" type="presParOf" srcId="{EE43CB71-6033-499F-9684-9E8ADA1CDB6E}" destId="{7B86F773-C23D-413A-A5B3-C7AEA572EB1C}" srcOrd="0" destOrd="0" presId="urn:microsoft.com/office/officeart/2005/8/layout/hierarchy1"/>
    <dgm:cxn modelId="{2154FFF6-53C6-40C2-A2D0-B4FC8C8016CD}" type="presParOf" srcId="{EE43CB71-6033-499F-9684-9E8ADA1CDB6E}" destId="{8D547945-1EE8-4D81-BCBE-A57AEBDAA182}" srcOrd="1" destOrd="0" presId="urn:microsoft.com/office/officeart/2005/8/layout/hierarchy1"/>
    <dgm:cxn modelId="{C67EB341-C281-4DA1-932B-D23D357D2CE0}" type="presParOf" srcId="{D222FCAA-DE35-4593-B12C-FED9E1BA86FD}" destId="{8FF83EDD-97AC-437C-94C4-DAC314054284}" srcOrd="1" destOrd="0" presId="urn:microsoft.com/office/officeart/2005/8/layout/hierarchy1"/>
    <dgm:cxn modelId="{96B3EBA9-D0FA-47BC-B45D-ACB641E86F9F}" type="presParOf" srcId="{8FF83EDD-97AC-437C-94C4-DAC314054284}" destId="{9F021D8F-8D02-4B20-AF72-F2B00F9F6213}" srcOrd="0" destOrd="0" presId="urn:microsoft.com/office/officeart/2005/8/layout/hierarchy1"/>
    <dgm:cxn modelId="{12475146-45CB-45C5-B0F9-30D7F246443F}" type="presParOf" srcId="{8FF83EDD-97AC-437C-94C4-DAC314054284}" destId="{45F64C5B-7A6F-4EC5-B0FA-A6783CADFC6C}" srcOrd="1" destOrd="0" presId="urn:microsoft.com/office/officeart/2005/8/layout/hierarchy1"/>
    <dgm:cxn modelId="{322CCD73-C97B-43E2-B471-1C827561700F}" type="presParOf" srcId="{45F64C5B-7A6F-4EC5-B0FA-A6783CADFC6C}" destId="{EC77E4C7-EB40-4DE2-B78C-E50A4764DFAE}" srcOrd="0" destOrd="0" presId="urn:microsoft.com/office/officeart/2005/8/layout/hierarchy1"/>
    <dgm:cxn modelId="{B01B28BE-BAEF-4117-953D-A001AAD2BDB4}" type="presParOf" srcId="{EC77E4C7-EB40-4DE2-B78C-E50A4764DFAE}" destId="{80F5BB7A-5B5A-4164-B217-2F1A04EB2119}" srcOrd="0" destOrd="0" presId="urn:microsoft.com/office/officeart/2005/8/layout/hierarchy1"/>
    <dgm:cxn modelId="{63925D6C-B8E0-4E36-BFC1-62F368A41B95}" type="presParOf" srcId="{EC77E4C7-EB40-4DE2-B78C-E50A4764DFAE}" destId="{9C5BF214-62B3-4664-B4A5-720E025C02CD}" srcOrd="1" destOrd="0" presId="urn:microsoft.com/office/officeart/2005/8/layout/hierarchy1"/>
    <dgm:cxn modelId="{50E9144A-B1F9-42D2-B8C2-D90798B434F8}" type="presParOf" srcId="{45F64C5B-7A6F-4EC5-B0FA-A6783CADFC6C}" destId="{DCB558E7-2D86-48D3-AC9B-A05F384AD247}" srcOrd="1" destOrd="0" presId="urn:microsoft.com/office/officeart/2005/8/layout/hierarchy1"/>
    <dgm:cxn modelId="{6FB93948-18CE-4865-B6AE-13B5F9C00B83}" type="presParOf" srcId="{DCB558E7-2D86-48D3-AC9B-A05F384AD247}" destId="{6C102629-0BE5-4FC4-B2F9-47A2A55DCD53}" srcOrd="0" destOrd="0" presId="urn:microsoft.com/office/officeart/2005/8/layout/hierarchy1"/>
    <dgm:cxn modelId="{B3DCEAE1-155D-42AB-99CC-D074B0582609}" type="presParOf" srcId="{DCB558E7-2D86-48D3-AC9B-A05F384AD247}" destId="{5BB27BD0-A979-4588-8533-EAAD84183367}" srcOrd="1" destOrd="0" presId="urn:microsoft.com/office/officeart/2005/8/layout/hierarchy1"/>
    <dgm:cxn modelId="{A0ECD10A-A35C-4B62-9650-BD9AE08805A1}" type="presParOf" srcId="{5BB27BD0-A979-4588-8533-EAAD84183367}" destId="{7AF771E4-71C2-4221-A4FA-FA9C5A288043}" srcOrd="0" destOrd="0" presId="urn:microsoft.com/office/officeart/2005/8/layout/hierarchy1"/>
    <dgm:cxn modelId="{A61FC1D9-312D-46E6-8953-EAC96B9F30D8}" type="presParOf" srcId="{7AF771E4-71C2-4221-A4FA-FA9C5A288043}" destId="{81717CA4-CF73-49A1-9DCF-43FD09A6B7AE}" srcOrd="0" destOrd="0" presId="urn:microsoft.com/office/officeart/2005/8/layout/hierarchy1"/>
    <dgm:cxn modelId="{42B218F8-FA9E-4485-92F3-1E6BC6AD61B1}" type="presParOf" srcId="{7AF771E4-71C2-4221-A4FA-FA9C5A288043}" destId="{226EC499-7EAC-4D70-8DBD-7B4A3C871C1C}" srcOrd="1" destOrd="0" presId="urn:microsoft.com/office/officeart/2005/8/layout/hierarchy1"/>
    <dgm:cxn modelId="{99581340-33C8-4C01-889A-263E97916948}" type="presParOf" srcId="{5BB27BD0-A979-4588-8533-EAAD84183367}" destId="{F5F48B2F-6B18-4F76-BA20-3CF791FACEBA}" srcOrd="1" destOrd="0" presId="urn:microsoft.com/office/officeart/2005/8/layout/hierarchy1"/>
    <dgm:cxn modelId="{E1D6F1EF-867D-48D9-BF20-019C68563D9D}" type="presParOf" srcId="{DCB558E7-2D86-48D3-AC9B-A05F384AD247}" destId="{C9CD59E5-0338-4BD6-9EA9-AE562A35E795}" srcOrd="2" destOrd="0" presId="urn:microsoft.com/office/officeart/2005/8/layout/hierarchy1"/>
    <dgm:cxn modelId="{EE1D7C17-7CF8-4A12-8AB5-FAA278E1509C}" type="presParOf" srcId="{DCB558E7-2D86-48D3-AC9B-A05F384AD247}" destId="{1FAFDE5D-8DCA-4353-95F2-38B3243F85B3}" srcOrd="3" destOrd="0" presId="urn:microsoft.com/office/officeart/2005/8/layout/hierarchy1"/>
    <dgm:cxn modelId="{4EFDED8C-B74C-456A-8269-93EDAAD31400}" type="presParOf" srcId="{1FAFDE5D-8DCA-4353-95F2-38B3243F85B3}" destId="{C8802A8C-75B7-44BD-8753-CFAF6E2ADACF}" srcOrd="0" destOrd="0" presId="urn:microsoft.com/office/officeart/2005/8/layout/hierarchy1"/>
    <dgm:cxn modelId="{812F4935-4A37-4B95-A2F2-155752C1F277}" type="presParOf" srcId="{C8802A8C-75B7-44BD-8753-CFAF6E2ADACF}" destId="{C40D0A38-EDB0-424B-86AB-17361AFF5FF4}" srcOrd="0" destOrd="0" presId="urn:microsoft.com/office/officeart/2005/8/layout/hierarchy1"/>
    <dgm:cxn modelId="{11F7B60F-70B0-45A4-9B32-BFBCDEEF0291}" type="presParOf" srcId="{C8802A8C-75B7-44BD-8753-CFAF6E2ADACF}" destId="{7C7BAE22-9B08-4099-B131-1C79FD8BF7C1}" srcOrd="1" destOrd="0" presId="urn:microsoft.com/office/officeart/2005/8/layout/hierarchy1"/>
    <dgm:cxn modelId="{D47E6997-3224-4188-A82E-D8301A4F56C0}" type="presParOf" srcId="{1FAFDE5D-8DCA-4353-95F2-38B3243F85B3}" destId="{C07DD2D3-4039-483F-89BC-BBF671C503C1}" srcOrd="1" destOrd="0" presId="urn:microsoft.com/office/officeart/2005/8/layout/hierarchy1"/>
    <dgm:cxn modelId="{E596673A-790C-422E-A00B-AA015FFF67A0}" type="presParOf" srcId="{8FF83EDD-97AC-437C-94C4-DAC314054284}" destId="{279C60EB-A489-44C2-9B3A-1D825E44EC8D}" srcOrd="2" destOrd="0" presId="urn:microsoft.com/office/officeart/2005/8/layout/hierarchy1"/>
    <dgm:cxn modelId="{65731CE6-F0AA-407D-8336-08281453918F}" type="presParOf" srcId="{8FF83EDD-97AC-437C-94C4-DAC314054284}" destId="{54826716-86F8-4FFD-B2BD-75EACF831F64}" srcOrd="3" destOrd="0" presId="urn:microsoft.com/office/officeart/2005/8/layout/hierarchy1"/>
    <dgm:cxn modelId="{E4490EDB-0FC3-4BD2-A454-7514C8D84B0B}" type="presParOf" srcId="{54826716-86F8-4FFD-B2BD-75EACF831F64}" destId="{E763261D-98CE-4346-8D27-31EADEF58986}" srcOrd="0" destOrd="0" presId="urn:microsoft.com/office/officeart/2005/8/layout/hierarchy1"/>
    <dgm:cxn modelId="{04FAA3F5-B597-414F-A32B-358FAB56C140}" type="presParOf" srcId="{E763261D-98CE-4346-8D27-31EADEF58986}" destId="{D08978F9-4E84-4755-9B57-A95BF5601483}" srcOrd="0" destOrd="0" presId="urn:microsoft.com/office/officeart/2005/8/layout/hierarchy1"/>
    <dgm:cxn modelId="{DAB24258-D016-431B-8E1C-2DFE8BE513C1}" type="presParOf" srcId="{E763261D-98CE-4346-8D27-31EADEF58986}" destId="{2F0F406C-43D9-45AC-B8C9-9B5396D42D68}" srcOrd="1" destOrd="0" presId="urn:microsoft.com/office/officeart/2005/8/layout/hierarchy1"/>
    <dgm:cxn modelId="{3E99B156-F6B5-440E-9046-344527A5171A}" type="presParOf" srcId="{54826716-86F8-4FFD-B2BD-75EACF831F64}" destId="{1D379AF9-A72F-45C0-AAC4-50335E9934F7}" srcOrd="1" destOrd="0" presId="urn:microsoft.com/office/officeart/2005/8/layout/hierarchy1"/>
    <dgm:cxn modelId="{501FCB01-DFB2-4602-ABA5-6857D0528485}" type="presParOf" srcId="{1D379AF9-A72F-45C0-AAC4-50335E9934F7}" destId="{40F9681F-2A2A-4514-B8A9-7FCF48209FFA}" srcOrd="0" destOrd="0" presId="urn:microsoft.com/office/officeart/2005/8/layout/hierarchy1"/>
    <dgm:cxn modelId="{E3979DEC-FF00-43C3-A85D-298BFDC2CEDF}" type="presParOf" srcId="{1D379AF9-A72F-45C0-AAC4-50335E9934F7}" destId="{B0793959-9913-4E2A-A96E-61CA050AF6FE}" srcOrd="1" destOrd="0" presId="urn:microsoft.com/office/officeart/2005/8/layout/hierarchy1"/>
    <dgm:cxn modelId="{D7A8DBC2-F436-4250-81B1-F3D5AFC246AC}" type="presParOf" srcId="{B0793959-9913-4E2A-A96E-61CA050AF6FE}" destId="{C90FA458-DAE0-422A-A24D-9E884487D69E}" srcOrd="0" destOrd="0" presId="urn:microsoft.com/office/officeart/2005/8/layout/hierarchy1"/>
    <dgm:cxn modelId="{F8F386AE-9B3B-44F3-85F1-593A5897F0C5}" type="presParOf" srcId="{C90FA458-DAE0-422A-A24D-9E884487D69E}" destId="{76A183A9-43EA-4279-A4C8-8405A699E5FF}" srcOrd="0" destOrd="0" presId="urn:microsoft.com/office/officeart/2005/8/layout/hierarchy1"/>
    <dgm:cxn modelId="{850036BA-1602-4C31-8BBA-4A9D8607EA88}" type="presParOf" srcId="{C90FA458-DAE0-422A-A24D-9E884487D69E}" destId="{68E09C4C-025E-4AA4-83E0-E6B8B3CA8E78}" srcOrd="1" destOrd="0" presId="urn:microsoft.com/office/officeart/2005/8/layout/hierarchy1"/>
    <dgm:cxn modelId="{958EA8F1-A9FA-493C-85F8-6DA1350CDECA}" type="presParOf" srcId="{B0793959-9913-4E2A-A96E-61CA050AF6FE}" destId="{CBD5D15D-9E94-4298-A79E-9FBC0350AF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ED2317-3910-46A4-9D7F-F9D5BF738089}" type="doc">
      <dgm:prSet loTypeId="urn:microsoft.com/office/officeart/2005/8/layout/matrix1" loCatId="matrix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pPr latinLnBrk="1"/>
          <a:endParaRPr lang="ko-KR" altLang="en-US"/>
        </a:p>
      </dgm:t>
    </dgm:pt>
    <dgm:pt modelId="{3C5B7C3C-3ED9-4391-933E-90305F834DBF}">
      <dgm:prSet phldrT="[텍스트]" custT="1"/>
      <dgm:spPr/>
      <dgm:t>
        <a:bodyPr/>
        <a:lstStyle/>
        <a:p>
          <a:pPr latinLnBrk="1"/>
          <a:r>
            <a:rPr lang="ko-KR" altLang="en-US" sz="2800" b="1" dirty="0" smtClean="0">
              <a:solidFill>
                <a:schemeClr val="tx1"/>
              </a:solidFill>
            </a:rPr>
            <a:t>일본의 하천</a:t>
          </a:r>
          <a:endParaRPr lang="ko-KR" altLang="en-US" sz="2800" b="1" dirty="0">
            <a:solidFill>
              <a:schemeClr val="tx1"/>
            </a:solidFill>
          </a:endParaRPr>
        </a:p>
      </dgm:t>
    </dgm:pt>
    <dgm:pt modelId="{7FFB0251-A68C-4D8A-9281-09BAA137DBED}" type="parTrans" cxnId="{683F4FE9-9807-4D30-8B30-4333526C6CC2}">
      <dgm:prSet/>
      <dgm:spPr/>
      <dgm:t>
        <a:bodyPr/>
        <a:lstStyle/>
        <a:p>
          <a:pPr latinLnBrk="1"/>
          <a:endParaRPr lang="ko-KR" altLang="en-US"/>
        </a:p>
      </dgm:t>
    </dgm:pt>
    <dgm:pt modelId="{19C2B744-4E6C-4DE9-85A4-7D92796CD0F1}" type="sibTrans" cxnId="{683F4FE9-9807-4D30-8B30-4333526C6CC2}">
      <dgm:prSet/>
      <dgm:spPr/>
      <dgm:t>
        <a:bodyPr/>
        <a:lstStyle/>
        <a:p>
          <a:pPr latinLnBrk="1"/>
          <a:endParaRPr lang="ko-KR" altLang="en-US"/>
        </a:p>
      </dgm:t>
    </dgm:pt>
    <dgm:pt modelId="{594109CD-DFA5-4B8F-BBED-B97CA03418EA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2400" b="1" dirty="0" smtClean="0">
              <a:solidFill>
                <a:schemeClr val="tx1"/>
              </a:solidFill>
            </a:rPr>
            <a:t>하천의 길이가 짧고 </a:t>
          </a:r>
          <a:endParaRPr lang="en-US" altLang="ko-KR" sz="2400" b="1" dirty="0" smtClean="0">
            <a:solidFill>
              <a:schemeClr val="tx1"/>
            </a:solidFill>
          </a:endParaRPr>
        </a:p>
        <a:p>
          <a:pPr latinLnBrk="1">
            <a:lnSpc>
              <a:spcPct val="100000"/>
            </a:lnSpc>
          </a:pPr>
          <a:r>
            <a:rPr lang="ko-KR" altLang="en-US" sz="2400" b="1" dirty="0" smtClean="0">
              <a:solidFill>
                <a:schemeClr val="tx1"/>
              </a:solidFill>
            </a:rPr>
            <a:t>흐름이 급함</a:t>
          </a:r>
          <a:endParaRPr lang="ko-KR" altLang="en-US" sz="2400" b="1" dirty="0">
            <a:solidFill>
              <a:schemeClr val="tx1"/>
            </a:solidFill>
          </a:endParaRPr>
        </a:p>
      </dgm:t>
    </dgm:pt>
    <dgm:pt modelId="{F3ED583E-BCD9-41FD-A638-B6E6BAA942C1}" type="parTrans" cxnId="{09C2F8C0-6481-4732-8AAE-4DCAC7845075}">
      <dgm:prSet/>
      <dgm:spPr/>
      <dgm:t>
        <a:bodyPr/>
        <a:lstStyle/>
        <a:p>
          <a:pPr latinLnBrk="1"/>
          <a:endParaRPr lang="ko-KR" altLang="en-US"/>
        </a:p>
      </dgm:t>
    </dgm:pt>
    <dgm:pt modelId="{83839C52-4A37-4947-BCBF-260520B7787F}" type="sibTrans" cxnId="{09C2F8C0-6481-4732-8AAE-4DCAC7845075}">
      <dgm:prSet/>
      <dgm:spPr/>
      <dgm:t>
        <a:bodyPr/>
        <a:lstStyle/>
        <a:p>
          <a:pPr latinLnBrk="1"/>
          <a:endParaRPr lang="ko-KR" altLang="en-US"/>
        </a:p>
      </dgm:t>
    </dgm:pt>
    <dgm:pt modelId="{3765BC9E-9762-40F5-A834-540EB7DF2B05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2400" b="1" dirty="0" smtClean="0">
              <a:solidFill>
                <a:schemeClr val="tx1"/>
              </a:solidFill>
            </a:rPr>
            <a:t>대량의 토사가 </a:t>
          </a:r>
          <a:endParaRPr lang="en-US" altLang="ko-KR" sz="2400" b="1" dirty="0" smtClean="0">
            <a:solidFill>
              <a:schemeClr val="tx1"/>
            </a:solidFill>
          </a:endParaRPr>
        </a:p>
        <a:p>
          <a:pPr latinLnBrk="1">
            <a:lnSpc>
              <a:spcPct val="100000"/>
            </a:lnSpc>
          </a:pPr>
          <a:r>
            <a:rPr lang="ko-KR" altLang="en-US" sz="2400" b="1" dirty="0" smtClean="0">
              <a:solidFill>
                <a:schemeClr val="tx1"/>
              </a:solidFill>
            </a:rPr>
            <a:t>하천에 공급</a:t>
          </a:r>
          <a:endParaRPr lang="ko-KR" altLang="en-US" sz="2400" b="1" dirty="0">
            <a:solidFill>
              <a:schemeClr val="tx1"/>
            </a:solidFill>
          </a:endParaRPr>
        </a:p>
      </dgm:t>
    </dgm:pt>
    <dgm:pt modelId="{828363B3-3E2F-4550-8C2F-54018662F816}" type="parTrans" cxnId="{FCBB87A9-E43C-42AA-8976-4C186EC8D880}">
      <dgm:prSet/>
      <dgm:spPr/>
      <dgm:t>
        <a:bodyPr/>
        <a:lstStyle/>
        <a:p>
          <a:pPr latinLnBrk="1"/>
          <a:endParaRPr lang="ko-KR" altLang="en-US"/>
        </a:p>
      </dgm:t>
    </dgm:pt>
    <dgm:pt modelId="{6FC06CD6-720B-41C4-9F12-900BF145CAB0}" type="sibTrans" cxnId="{FCBB87A9-E43C-42AA-8976-4C186EC8D880}">
      <dgm:prSet/>
      <dgm:spPr/>
      <dgm:t>
        <a:bodyPr/>
        <a:lstStyle/>
        <a:p>
          <a:pPr latinLnBrk="1"/>
          <a:endParaRPr lang="ko-KR" altLang="en-US"/>
        </a:p>
      </dgm:t>
    </dgm:pt>
    <dgm:pt modelId="{DF8C44EB-09F6-46BB-B840-A02B5EEE114E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2400" b="1" dirty="0" smtClean="0">
              <a:solidFill>
                <a:schemeClr val="tx1"/>
              </a:solidFill>
            </a:rPr>
            <a:t>지형의 변화가 심함</a:t>
          </a:r>
          <a:endParaRPr lang="ko-KR" altLang="en-US" sz="2400" b="1" dirty="0">
            <a:solidFill>
              <a:schemeClr val="tx1"/>
            </a:solidFill>
          </a:endParaRPr>
        </a:p>
      </dgm:t>
    </dgm:pt>
    <dgm:pt modelId="{582EA120-68BE-4352-88E9-08A947C091A1}" type="parTrans" cxnId="{67CE1CA1-E343-4862-98A4-29D113B0BC36}">
      <dgm:prSet/>
      <dgm:spPr/>
      <dgm:t>
        <a:bodyPr/>
        <a:lstStyle/>
        <a:p>
          <a:pPr latinLnBrk="1"/>
          <a:endParaRPr lang="ko-KR" altLang="en-US"/>
        </a:p>
      </dgm:t>
    </dgm:pt>
    <dgm:pt modelId="{75DBFED3-404E-4867-9213-66E8B8447CC2}" type="sibTrans" cxnId="{67CE1CA1-E343-4862-98A4-29D113B0BC36}">
      <dgm:prSet/>
      <dgm:spPr/>
      <dgm:t>
        <a:bodyPr/>
        <a:lstStyle/>
        <a:p>
          <a:pPr latinLnBrk="1"/>
          <a:endParaRPr lang="ko-KR" altLang="en-US"/>
        </a:p>
      </dgm:t>
    </dgm:pt>
    <dgm:pt modelId="{A2620A35-16E4-45EC-8264-2B7F9FACEB40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2400" b="1" dirty="0" smtClean="0">
              <a:solidFill>
                <a:schemeClr val="tx1"/>
              </a:solidFill>
            </a:rPr>
            <a:t>해빙기</a:t>
          </a:r>
          <a:r>
            <a:rPr lang="en-US" altLang="ko-KR" sz="2400" b="1" dirty="0" smtClean="0">
              <a:solidFill>
                <a:schemeClr val="tx1"/>
              </a:solidFill>
            </a:rPr>
            <a:t>, </a:t>
          </a:r>
          <a:r>
            <a:rPr lang="ko-KR" altLang="en-US" sz="2400" b="1" dirty="0" smtClean="0">
              <a:solidFill>
                <a:schemeClr val="tx1"/>
              </a:solidFill>
            </a:rPr>
            <a:t>장마전선의 경우</a:t>
          </a:r>
          <a:r>
            <a:rPr lang="en-US" altLang="ko-KR" sz="2400" b="1" dirty="0" smtClean="0">
              <a:solidFill>
                <a:schemeClr val="tx1"/>
              </a:solidFill>
            </a:rPr>
            <a:t>, </a:t>
          </a:r>
          <a:r>
            <a:rPr lang="ko-KR" altLang="en-US" sz="2400" b="1" dirty="0" smtClean="0">
              <a:solidFill>
                <a:schemeClr val="tx1"/>
              </a:solidFill>
            </a:rPr>
            <a:t>홍수가 나기 쉬움</a:t>
          </a:r>
          <a:endParaRPr lang="ko-KR" altLang="en-US" sz="2400" b="1" dirty="0">
            <a:solidFill>
              <a:schemeClr val="tx1"/>
            </a:solidFill>
          </a:endParaRPr>
        </a:p>
      </dgm:t>
    </dgm:pt>
    <dgm:pt modelId="{FF96FF92-8983-40FF-8582-A20C72E84CAE}" type="parTrans" cxnId="{10B1EDB3-4175-471E-87F3-E676DD21A86C}">
      <dgm:prSet/>
      <dgm:spPr/>
      <dgm:t>
        <a:bodyPr/>
        <a:lstStyle/>
        <a:p>
          <a:pPr latinLnBrk="1"/>
          <a:endParaRPr lang="ko-KR" altLang="en-US"/>
        </a:p>
      </dgm:t>
    </dgm:pt>
    <dgm:pt modelId="{FB3DE265-28C2-4306-9F45-DD871A317F23}" type="sibTrans" cxnId="{10B1EDB3-4175-471E-87F3-E676DD21A86C}">
      <dgm:prSet/>
      <dgm:spPr/>
      <dgm:t>
        <a:bodyPr/>
        <a:lstStyle/>
        <a:p>
          <a:pPr latinLnBrk="1"/>
          <a:endParaRPr lang="ko-KR" altLang="en-US"/>
        </a:p>
      </dgm:t>
    </dgm:pt>
    <dgm:pt modelId="{4DFB6B66-E327-4215-891B-4CC204D6822C}" type="pres">
      <dgm:prSet presAssocID="{95ED2317-3910-46A4-9D7F-F9D5BF73808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3B70538-755C-4F11-AA8A-F7D6A6069E58}" type="pres">
      <dgm:prSet presAssocID="{95ED2317-3910-46A4-9D7F-F9D5BF738089}" presName="matrix" presStyleCnt="0"/>
      <dgm:spPr/>
    </dgm:pt>
    <dgm:pt modelId="{55542801-096D-4BBA-AB68-AE5729ED4FBE}" type="pres">
      <dgm:prSet presAssocID="{95ED2317-3910-46A4-9D7F-F9D5BF738089}" presName="tile1" presStyleLbl="node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2D3A8786-6749-44D9-B6A8-DD3B64059415}" type="pres">
      <dgm:prSet presAssocID="{95ED2317-3910-46A4-9D7F-F9D5BF73808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01C536C-70E3-4DC7-BD50-DE4BA91BD614}" type="pres">
      <dgm:prSet presAssocID="{95ED2317-3910-46A4-9D7F-F9D5BF738089}" presName="tile2" presStyleLbl="node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3E529D8E-A729-4707-8E04-5EC74C072BF2}" type="pres">
      <dgm:prSet presAssocID="{95ED2317-3910-46A4-9D7F-F9D5BF73808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F0E25E7-04EF-4124-9B96-FF52C0AA39AF}" type="pres">
      <dgm:prSet presAssocID="{95ED2317-3910-46A4-9D7F-F9D5BF738089}" presName="tile3" presStyleLbl="node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B351ED01-3922-4F22-97CE-8800F04F714F}" type="pres">
      <dgm:prSet presAssocID="{95ED2317-3910-46A4-9D7F-F9D5BF73808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034675B-CD59-4159-A1F8-35BFDF9C0105}" type="pres">
      <dgm:prSet presAssocID="{95ED2317-3910-46A4-9D7F-F9D5BF738089}" presName="tile4" presStyleLbl="node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82B63DBA-527F-49B3-8E95-D0714D76AB79}" type="pres">
      <dgm:prSet presAssocID="{95ED2317-3910-46A4-9D7F-F9D5BF73808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8F68052-3701-48F0-B2F5-78AE1DBCA1D1}" type="pres">
      <dgm:prSet presAssocID="{95ED2317-3910-46A4-9D7F-F9D5BF738089}" presName="centerTile" presStyleLbl="fgShp" presStyleIdx="0" presStyleCnt="1" custScaleX="132813" custScaleY="126563">
        <dgm:presLayoutVars>
          <dgm:chMax val="0"/>
          <dgm:chPref val="0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451B31D-1EF6-4A84-9757-98DE847DC352}" type="presOf" srcId="{3C5B7C3C-3ED9-4391-933E-90305F834DBF}" destId="{58F68052-3701-48F0-B2F5-78AE1DBCA1D1}" srcOrd="0" destOrd="0" presId="urn:microsoft.com/office/officeart/2005/8/layout/matrix1"/>
    <dgm:cxn modelId="{13CAD38F-8130-47A6-9189-4CFB9B812694}" type="presOf" srcId="{594109CD-DFA5-4B8F-BBED-B97CA03418EA}" destId="{55542801-096D-4BBA-AB68-AE5729ED4FBE}" srcOrd="0" destOrd="0" presId="urn:microsoft.com/office/officeart/2005/8/layout/matrix1"/>
    <dgm:cxn modelId="{B1895273-2A11-46DC-B3EC-2778B0345342}" type="presOf" srcId="{A2620A35-16E4-45EC-8264-2B7F9FACEB40}" destId="{82B63DBA-527F-49B3-8E95-D0714D76AB79}" srcOrd="1" destOrd="0" presId="urn:microsoft.com/office/officeart/2005/8/layout/matrix1"/>
    <dgm:cxn modelId="{683F4FE9-9807-4D30-8B30-4333526C6CC2}" srcId="{95ED2317-3910-46A4-9D7F-F9D5BF738089}" destId="{3C5B7C3C-3ED9-4391-933E-90305F834DBF}" srcOrd="0" destOrd="0" parTransId="{7FFB0251-A68C-4D8A-9281-09BAA137DBED}" sibTransId="{19C2B744-4E6C-4DE9-85A4-7D92796CD0F1}"/>
    <dgm:cxn modelId="{09C2F8C0-6481-4732-8AAE-4DCAC7845075}" srcId="{3C5B7C3C-3ED9-4391-933E-90305F834DBF}" destId="{594109CD-DFA5-4B8F-BBED-B97CA03418EA}" srcOrd="0" destOrd="0" parTransId="{F3ED583E-BCD9-41FD-A638-B6E6BAA942C1}" sibTransId="{83839C52-4A37-4947-BCBF-260520B7787F}"/>
    <dgm:cxn modelId="{67CE1CA1-E343-4862-98A4-29D113B0BC36}" srcId="{3C5B7C3C-3ED9-4391-933E-90305F834DBF}" destId="{DF8C44EB-09F6-46BB-B840-A02B5EEE114E}" srcOrd="2" destOrd="0" parTransId="{582EA120-68BE-4352-88E9-08A947C091A1}" sibTransId="{75DBFED3-404E-4867-9213-66E8B8447CC2}"/>
    <dgm:cxn modelId="{0B813951-17CC-4265-A399-BD79CB4E6FD2}" type="presOf" srcId="{3765BC9E-9762-40F5-A834-540EB7DF2B05}" destId="{101C536C-70E3-4DC7-BD50-DE4BA91BD614}" srcOrd="0" destOrd="0" presId="urn:microsoft.com/office/officeart/2005/8/layout/matrix1"/>
    <dgm:cxn modelId="{7E8D935F-3D0E-4903-833B-66BC9898570D}" type="presOf" srcId="{DF8C44EB-09F6-46BB-B840-A02B5EEE114E}" destId="{B351ED01-3922-4F22-97CE-8800F04F714F}" srcOrd="1" destOrd="0" presId="urn:microsoft.com/office/officeart/2005/8/layout/matrix1"/>
    <dgm:cxn modelId="{74656A88-E913-4C4E-9C44-CE6D29B58F43}" type="presOf" srcId="{594109CD-DFA5-4B8F-BBED-B97CA03418EA}" destId="{2D3A8786-6749-44D9-B6A8-DD3B64059415}" srcOrd="1" destOrd="0" presId="urn:microsoft.com/office/officeart/2005/8/layout/matrix1"/>
    <dgm:cxn modelId="{E452FE80-71E5-42D5-B8D1-BF1513D91081}" type="presOf" srcId="{DF8C44EB-09F6-46BB-B840-A02B5EEE114E}" destId="{AF0E25E7-04EF-4124-9B96-FF52C0AA39AF}" srcOrd="0" destOrd="0" presId="urn:microsoft.com/office/officeart/2005/8/layout/matrix1"/>
    <dgm:cxn modelId="{A7E134F5-4219-4470-B063-6766262CDF36}" type="presOf" srcId="{A2620A35-16E4-45EC-8264-2B7F9FACEB40}" destId="{1034675B-CD59-4159-A1F8-35BFDF9C0105}" srcOrd="0" destOrd="0" presId="urn:microsoft.com/office/officeart/2005/8/layout/matrix1"/>
    <dgm:cxn modelId="{375E2E1F-ADB5-4D9A-83C7-B9F1F8CB91D9}" type="presOf" srcId="{3765BC9E-9762-40F5-A834-540EB7DF2B05}" destId="{3E529D8E-A729-4707-8E04-5EC74C072BF2}" srcOrd="1" destOrd="0" presId="urn:microsoft.com/office/officeart/2005/8/layout/matrix1"/>
    <dgm:cxn modelId="{10B1EDB3-4175-471E-87F3-E676DD21A86C}" srcId="{3C5B7C3C-3ED9-4391-933E-90305F834DBF}" destId="{A2620A35-16E4-45EC-8264-2B7F9FACEB40}" srcOrd="3" destOrd="0" parTransId="{FF96FF92-8983-40FF-8582-A20C72E84CAE}" sibTransId="{FB3DE265-28C2-4306-9F45-DD871A317F23}"/>
    <dgm:cxn modelId="{3506689B-918C-44F7-8F35-D0B6179D09D2}" type="presOf" srcId="{95ED2317-3910-46A4-9D7F-F9D5BF738089}" destId="{4DFB6B66-E327-4215-891B-4CC204D6822C}" srcOrd="0" destOrd="0" presId="urn:microsoft.com/office/officeart/2005/8/layout/matrix1"/>
    <dgm:cxn modelId="{FCBB87A9-E43C-42AA-8976-4C186EC8D880}" srcId="{3C5B7C3C-3ED9-4391-933E-90305F834DBF}" destId="{3765BC9E-9762-40F5-A834-540EB7DF2B05}" srcOrd="1" destOrd="0" parTransId="{828363B3-3E2F-4550-8C2F-54018662F816}" sibTransId="{6FC06CD6-720B-41C4-9F12-900BF145CAB0}"/>
    <dgm:cxn modelId="{1A21F6E8-D3EA-4B02-B446-AE4431C0461C}" type="presParOf" srcId="{4DFB6B66-E327-4215-891B-4CC204D6822C}" destId="{D3B70538-755C-4F11-AA8A-F7D6A6069E58}" srcOrd="0" destOrd="0" presId="urn:microsoft.com/office/officeart/2005/8/layout/matrix1"/>
    <dgm:cxn modelId="{994F0320-D1B7-4992-9A6E-3242C89D7F9F}" type="presParOf" srcId="{D3B70538-755C-4F11-AA8A-F7D6A6069E58}" destId="{55542801-096D-4BBA-AB68-AE5729ED4FBE}" srcOrd="0" destOrd="0" presId="urn:microsoft.com/office/officeart/2005/8/layout/matrix1"/>
    <dgm:cxn modelId="{D79880F6-8E7D-491B-AFCF-C3AAA8357573}" type="presParOf" srcId="{D3B70538-755C-4F11-AA8A-F7D6A6069E58}" destId="{2D3A8786-6749-44D9-B6A8-DD3B64059415}" srcOrd="1" destOrd="0" presId="urn:microsoft.com/office/officeart/2005/8/layout/matrix1"/>
    <dgm:cxn modelId="{108C48DA-3469-49DE-8ABC-DC458C6A1BFE}" type="presParOf" srcId="{D3B70538-755C-4F11-AA8A-F7D6A6069E58}" destId="{101C536C-70E3-4DC7-BD50-DE4BA91BD614}" srcOrd="2" destOrd="0" presId="urn:microsoft.com/office/officeart/2005/8/layout/matrix1"/>
    <dgm:cxn modelId="{876298C9-192D-4DBE-9EE1-B10BFF8927F9}" type="presParOf" srcId="{D3B70538-755C-4F11-AA8A-F7D6A6069E58}" destId="{3E529D8E-A729-4707-8E04-5EC74C072BF2}" srcOrd="3" destOrd="0" presId="urn:microsoft.com/office/officeart/2005/8/layout/matrix1"/>
    <dgm:cxn modelId="{EE157949-C6DA-4CC5-B559-6BA78C357C50}" type="presParOf" srcId="{D3B70538-755C-4F11-AA8A-F7D6A6069E58}" destId="{AF0E25E7-04EF-4124-9B96-FF52C0AA39AF}" srcOrd="4" destOrd="0" presId="urn:microsoft.com/office/officeart/2005/8/layout/matrix1"/>
    <dgm:cxn modelId="{33F4E1AE-A5A0-4011-A7C7-03CC4FD0C062}" type="presParOf" srcId="{D3B70538-755C-4F11-AA8A-F7D6A6069E58}" destId="{B351ED01-3922-4F22-97CE-8800F04F714F}" srcOrd="5" destOrd="0" presId="urn:microsoft.com/office/officeart/2005/8/layout/matrix1"/>
    <dgm:cxn modelId="{8CD77F8E-3DF4-46D5-B552-9DCD0B2EE2E7}" type="presParOf" srcId="{D3B70538-755C-4F11-AA8A-F7D6A6069E58}" destId="{1034675B-CD59-4159-A1F8-35BFDF9C0105}" srcOrd="6" destOrd="0" presId="urn:microsoft.com/office/officeart/2005/8/layout/matrix1"/>
    <dgm:cxn modelId="{A67B7969-990F-4E5C-8064-181A5FD1D64E}" type="presParOf" srcId="{D3B70538-755C-4F11-AA8A-F7D6A6069E58}" destId="{82B63DBA-527F-49B3-8E95-D0714D76AB79}" srcOrd="7" destOrd="0" presId="urn:microsoft.com/office/officeart/2005/8/layout/matrix1"/>
    <dgm:cxn modelId="{70C078A5-B282-4665-A45C-BD5002091BE4}" type="presParOf" srcId="{4DFB6B66-E327-4215-891B-4CC204D6822C}" destId="{58F68052-3701-48F0-B2F5-78AE1DBCA1D1}" srcOrd="1" destOrd="0" presId="urn:microsoft.com/office/officeart/2005/8/layout/matrix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695E79-87B0-4C7C-9BDA-82A7427A4FE6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0656DB81-BCA7-4A40-9ED7-1D5A0509C0CE}">
      <dgm:prSet phldrT="[텍스트]"/>
      <dgm:spPr/>
      <dgm:t>
        <a:bodyPr/>
        <a:lstStyle/>
        <a:p>
          <a:pPr latinLnBrk="1"/>
          <a:r>
            <a:rPr lang="ko-KR" altLang="en-US" dirty="0" smtClean="0"/>
            <a:t>사계절이 </a:t>
          </a:r>
          <a:endParaRPr lang="en-US" altLang="ko-KR" dirty="0" smtClean="0"/>
        </a:p>
        <a:p>
          <a:pPr latinLnBrk="1"/>
          <a:r>
            <a:rPr lang="ko-KR" altLang="en-US" dirty="0" smtClean="0"/>
            <a:t>뚜렷한 기후</a:t>
          </a:r>
          <a:endParaRPr lang="ko-KR" altLang="en-US" dirty="0"/>
        </a:p>
      </dgm:t>
    </dgm:pt>
    <dgm:pt modelId="{5558863E-5053-4356-A355-2F8CF9C5BF6E}" type="parTrans" cxnId="{69DBCBEF-A300-441E-AC68-01CAF61DAD61}">
      <dgm:prSet/>
      <dgm:spPr/>
      <dgm:t>
        <a:bodyPr/>
        <a:lstStyle/>
        <a:p>
          <a:pPr latinLnBrk="1"/>
          <a:endParaRPr lang="ko-KR" altLang="en-US"/>
        </a:p>
      </dgm:t>
    </dgm:pt>
    <dgm:pt modelId="{0CB3B656-071B-4635-B44F-CE238710B459}" type="sibTrans" cxnId="{69DBCBEF-A300-441E-AC68-01CAF61DAD61}">
      <dgm:prSet/>
      <dgm:spPr/>
      <dgm:t>
        <a:bodyPr/>
        <a:lstStyle/>
        <a:p>
          <a:pPr latinLnBrk="1"/>
          <a:endParaRPr lang="ko-KR" altLang="en-US"/>
        </a:p>
      </dgm:t>
    </dgm:pt>
    <dgm:pt modelId="{0D4982D1-17CC-44F7-96F6-F6A41F4B46D9}">
      <dgm:prSet phldrT="[텍스트]"/>
      <dgm:spPr/>
      <dgm:t>
        <a:bodyPr/>
        <a:lstStyle/>
        <a:p>
          <a:pPr latinLnBrk="1"/>
          <a:r>
            <a:rPr lang="ko-KR" altLang="en-US" dirty="0" smtClean="0"/>
            <a:t>온대 몬순기후</a:t>
          </a:r>
          <a:endParaRPr lang="ko-KR" altLang="en-US" dirty="0"/>
        </a:p>
      </dgm:t>
    </dgm:pt>
    <dgm:pt modelId="{3F68A8AE-13A6-48B9-9DC1-386079E91930}" type="parTrans" cxnId="{84E91A9D-CEA0-4D78-A927-CAF489EFAFFB}">
      <dgm:prSet/>
      <dgm:spPr/>
      <dgm:t>
        <a:bodyPr/>
        <a:lstStyle/>
        <a:p>
          <a:pPr latinLnBrk="1"/>
          <a:endParaRPr lang="ko-KR" altLang="en-US"/>
        </a:p>
      </dgm:t>
    </dgm:pt>
    <dgm:pt modelId="{DD6E5944-BDD8-4B88-9F35-DC668B4180C6}" type="sibTrans" cxnId="{84E91A9D-CEA0-4D78-A927-CAF489EFAFFB}">
      <dgm:prSet/>
      <dgm:spPr/>
      <dgm:t>
        <a:bodyPr/>
        <a:lstStyle/>
        <a:p>
          <a:pPr latinLnBrk="1"/>
          <a:endParaRPr lang="ko-KR" altLang="en-US"/>
        </a:p>
      </dgm:t>
    </dgm:pt>
    <dgm:pt modelId="{AC9766CB-4ABE-4AA4-A01D-E92014364635}">
      <dgm:prSet phldrT="[텍스트]"/>
      <dgm:spPr/>
      <dgm:t>
        <a:bodyPr/>
        <a:lstStyle/>
        <a:p>
          <a:pPr latinLnBrk="1"/>
          <a:r>
            <a:rPr lang="ko-KR" altLang="en-US" dirty="0" smtClean="0"/>
            <a:t>여름은 </a:t>
          </a:r>
          <a:endParaRPr lang="en-US" altLang="ko-KR" dirty="0" smtClean="0"/>
        </a:p>
        <a:p>
          <a:pPr latinLnBrk="1"/>
          <a:r>
            <a:rPr lang="ko-KR" altLang="en-US" dirty="0" smtClean="0"/>
            <a:t>고온다습</a:t>
          </a:r>
          <a:endParaRPr lang="ko-KR" altLang="en-US" dirty="0"/>
        </a:p>
      </dgm:t>
    </dgm:pt>
    <dgm:pt modelId="{0B354CF4-C1E0-484C-8F98-AB6BC8FC2125}" type="parTrans" cxnId="{0BF3245C-A0CE-41AA-91B6-96F641967AAB}">
      <dgm:prSet/>
      <dgm:spPr/>
      <dgm:t>
        <a:bodyPr/>
        <a:lstStyle/>
        <a:p>
          <a:pPr latinLnBrk="1"/>
          <a:endParaRPr lang="ko-KR" altLang="en-US"/>
        </a:p>
      </dgm:t>
    </dgm:pt>
    <dgm:pt modelId="{C2EC642A-E4B3-4093-98A4-92B4633A2ECB}" type="sibTrans" cxnId="{0BF3245C-A0CE-41AA-91B6-96F641967AAB}">
      <dgm:prSet/>
      <dgm:spPr/>
      <dgm:t>
        <a:bodyPr/>
        <a:lstStyle/>
        <a:p>
          <a:pPr latinLnBrk="1"/>
          <a:endParaRPr lang="ko-KR" altLang="en-US"/>
        </a:p>
      </dgm:t>
    </dgm:pt>
    <dgm:pt modelId="{D98FB709-1BF5-4E62-82CE-2B4006C1EC1E}">
      <dgm:prSet phldrT="[텍스트]"/>
      <dgm:spPr/>
      <dgm:t>
        <a:bodyPr/>
        <a:lstStyle/>
        <a:p>
          <a:pPr latinLnBrk="1"/>
          <a:r>
            <a:rPr lang="ko-KR" altLang="en-US" dirty="0" smtClean="0"/>
            <a:t>겨울은 </a:t>
          </a:r>
          <a:endParaRPr lang="en-US" altLang="ko-KR" dirty="0" smtClean="0"/>
        </a:p>
        <a:p>
          <a:pPr latinLnBrk="1"/>
          <a:r>
            <a:rPr lang="ko-KR" altLang="en-US" dirty="0" smtClean="0"/>
            <a:t>한랭건조</a:t>
          </a:r>
          <a:endParaRPr lang="ko-KR" altLang="en-US" dirty="0"/>
        </a:p>
      </dgm:t>
    </dgm:pt>
    <dgm:pt modelId="{2AC5F9B6-D4B1-4646-BD9A-E8F901626185}" type="parTrans" cxnId="{65058354-01E8-4EEC-925C-437FC97AFBB8}">
      <dgm:prSet/>
      <dgm:spPr/>
      <dgm:t>
        <a:bodyPr/>
        <a:lstStyle/>
        <a:p>
          <a:pPr latinLnBrk="1"/>
          <a:endParaRPr lang="ko-KR" altLang="en-US"/>
        </a:p>
      </dgm:t>
    </dgm:pt>
    <dgm:pt modelId="{D1DF0B05-4BF7-4AD0-88F3-C2C56EAA2F74}" type="sibTrans" cxnId="{65058354-01E8-4EEC-925C-437FC97AFBB8}">
      <dgm:prSet/>
      <dgm:spPr/>
      <dgm:t>
        <a:bodyPr/>
        <a:lstStyle/>
        <a:p>
          <a:pPr latinLnBrk="1"/>
          <a:endParaRPr lang="ko-KR" altLang="en-US"/>
        </a:p>
      </dgm:t>
    </dgm:pt>
    <dgm:pt modelId="{E83767FB-BD1D-4F33-A6C1-1ACA155FCEAB}">
      <dgm:prSet phldrT="[텍스트]"/>
      <dgm:spPr/>
      <dgm:t>
        <a:bodyPr/>
        <a:lstStyle/>
        <a:p>
          <a:pPr latinLnBrk="1"/>
          <a:r>
            <a:rPr lang="ko-KR" altLang="en-US" dirty="0" smtClean="0"/>
            <a:t>강수량이 </a:t>
          </a:r>
          <a:endParaRPr lang="en-US" altLang="ko-KR" dirty="0" smtClean="0"/>
        </a:p>
        <a:p>
          <a:pPr latinLnBrk="1"/>
          <a:r>
            <a:rPr lang="ko-KR" altLang="en-US" dirty="0" err="1" smtClean="0"/>
            <a:t>많은편</a:t>
          </a:r>
          <a:endParaRPr lang="ko-KR" altLang="en-US" dirty="0"/>
        </a:p>
      </dgm:t>
    </dgm:pt>
    <dgm:pt modelId="{5FF1C006-10D5-4DAA-B112-4538F06A54C8}" type="parTrans" cxnId="{F09CB2B8-82F2-44B3-91EB-7274FF6E1DAB}">
      <dgm:prSet/>
      <dgm:spPr/>
      <dgm:t>
        <a:bodyPr/>
        <a:lstStyle/>
        <a:p>
          <a:pPr latinLnBrk="1"/>
          <a:endParaRPr lang="ko-KR" altLang="en-US"/>
        </a:p>
      </dgm:t>
    </dgm:pt>
    <dgm:pt modelId="{2FE81B62-0324-4659-9193-63E8A1D05C15}" type="sibTrans" cxnId="{F09CB2B8-82F2-44B3-91EB-7274FF6E1DAB}">
      <dgm:prSet/>
      <dgm:spPr/>
      <dgm:t>
        <a:bodyPr/>
        <a:lstStyle/>
        <a:p>
          <a:pPr latinLnBrk="1"/>
          <a:endParaRPr lang="ko-KR" altLang="en-US"/>
        </a:p>
      </dgm:t>
    </dgm:pt>
    <dgm:pt modelId="{33AA8CFA-7E77-47CA-8DB0-42311B8AE48E}" type="pres">
      <dgm:prSet presAssocID="{7E695E79-87B0-4C7C-9BDA-82A7427A4F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B7EBD2-0AD3-4773-AFB0-3E1CFE295257}" type="pres">
      <dgm:prSet presAssocID="{0656DB81-BCA7-4A40-9ED7-1D5A0509C0C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6AC4105-9F7A-4379-89D3-0D4230F30472}" type="pres">
      <dgm:prSet presAssocID="{0CB3B656-071B-4635-B44F-CE238710B459}" presName="sibTrans" presStyleCnt="0"/>
      <dgm:spPr/>
    </dgm:pt>
    <dgm:pt modelId="{79771510-1D88-425D-B624-F9589DBCA9AD}" type="pres">
      <dgm:prSet presAssocID="{0D4982D1-17CC-44F7-96F6-F6A41F4B46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2EF6A22-7D44-4E90-B841-059323F678E8}" type="pres">
      <dgm:prSet presAssocID="{DD6E5944-BDD8-4B88-9F35-DC668B4180C6}" presName="sibTrans" presStyleCnt="0"/>
      <dgm:spPr/>
    </dgm:pt>
    <dgm:pt modelId="{E225FC10-CAC9-4247-83D7-125291BF9862}" type="pres">
      <dgm:prSet presAssocID="{AC9766CB-4ABE-4AA4-A01D-E920143646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99A50DE-441E-4CC3-AD71-B121FB20920C}" type="pres">
      <dgm:prSet presAssocID="{C2EC642A-E4B3-4093-98A4-92B4633A2ECB}" presName="sibTrans" presStyleCnt="0"/>
      <dgm:spPr/>
    </dgm:pt>
    <dgm:pt modelId="{2F75F56B-31AD-4FA7-AC24-D48FC20B51E2}" type="pres">
      <dgm:prSet presAssocID="{D98FB709-1BF5-4E62-82CE-2B4006C1EC1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781D3BF-4F6A-4D0E-A54A-AFD94B9DC733}" type="pres">
      <dgm:prSet presAssocID="{D1DF0B05-4BF7-4AD0-88F3-C2C56EAA2F74}" presName="sibTrans" presStyleCnt="0"/>
      <dgm:spPr/>
    </dgm:pt>
    <dgm:pt modelId="{7F18A43B-A8BD-4023-AF53-466E2F2B3D61}" type="pres">
      <dgm:prSet presAssocID="{E83767FB-BD1D-4F33-A6C1-1ACA155FCE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09CB2B8-82F2-44B3-91EB-7274FF6E1DAB}" srcId="{7E695E79-87B0-4C7C-9BDA-82A7427A4FE6}" destId="{E83767FB-BD1D-4F33-A6C1-1ACA155FCEAB}" srcOrd="4" destOrd="0" parTransId="{5FF1C006-10D5-4DAA-B112-4538F06A54C8}" sibTransId="{2FE81B62-0324-4659-9193-63E8A1D05C15}"/>
    <dgm:cxn modelId="{069C37F8-60B8-4343-8D81-F1DF1BE298F9}" type="presOf" srcId="{E83767FB-BD1D-4F33-A6C1-1ACA155FCEAB}" destId="{7F18A43B-A8BD-4023-AF53-466E2F2B3D61}" srcOrd="0" destOrd="0" presId="urn:microsoft.com/office/officeart/2005/8/layout/default"/>
    <dgm:cxn modelId="{E3B96FFB-B411-498C-900E-B7D4F74C9EC0}" type="presOf" srcId="{7E695E79-87B0-4C7C-9BDA-82A7427A4FE6}" destId="{33AA8CFA-7E77-47CA-8DB0-42311B8AE48E}" srcOrd="0" destOrd="0" presId="urn:microsoft.com/office/officeart/2005/8/layout/default"/>
    <dgm:cxn modelId="{65058354-01E8-4EEC-925C-437FC97AFBB8}" srcId="{7E695E79-87B0-4C7C-9BDA-82A7427A4FE6}" destId="{D98FB709-1BF5-4E62-82CE-2B4006C1EC1E}" srcOrd="3" destOrd="0" parTransId="{2AC5F9B6-D4B1-4646-BD9A-E8F901626185}" sibTransId="{D1DF0B05-4BF7-4AD0-88F3-C2C56EAA2F74}"/>
    <dgm:cxn modelId="{84E91A9D-CEA0-4D78-A927-CAF489EFAFFB}" srcId="{7E695E79-87B0-4C7C-9BDA-82A7427A4FE6}" destId="{0D4982D1-17CC-44F7-96F6-F6A41F4B46D9}" srcOrd="1" destOrd="0" parTransId="{3F68A8AE-13A6-48B9-9DC1-386079E91930}" sibTransId="{DD6E5944-BDD8-4B88-9F35-DC668B4180C6}"/>
    <dgm:cxn modelId="{FAC5F6FB-9994-45F4-A374-844112CA9F93}" type="presOf" srcId="{AC9766CB-4ABE-4AA4-A01D-E92014364635}" destId="{E225FC10-CAC9-4247-83D7-125291BF9862}" srcOrd="0" destOrd="0" presId="urn:microsoft.com/office/officeart/2005/8/layout/default"/>
    <dgm:cxn modelId="{DEC6138A-3BB6-4D70-BC8E-6854834F8AA5}" type="presOf" srcId="{0D4982D1-17CC-44F7-96F6-F6A41F4B46D9}" destId="{79771510-1D88-425D-B624-F9589DBCA9AD}" srcOrd="0" destOrd="0" presId="urn:microsoft.com/office/officeart/2005/8/layout/default"/>
    <dgm:cxn modelId="{0BF3245C-A0CE-41AA-91B6-96F641967AAB}" srcId="{7E695E79-87B0-4C7C-9BDA-82A7427A4FE6}" destId="{AC9766CB-4ABE-4AA4-A01D-E92014364635}" srcOrd="2" destOrd="0" parTransId="{0B354CF4-C1E0-484C-8F98-AB6BC8FC2125}" sibTransId="{C2EC642A-E4B3-4093-98A4-92B4633A2ECB}"/>
    <dgm:cxn modelId="{69DBCBEF-A300-441E-AC68-01CAF61DAD61}" srcId="{7E695E79-87B0-4C7C-9BDA-82A7427A4FE6}" destId="{0656DB81-BCA7-4A40-9ED7-1D5A0509C0CE}" srcOrd="0" destOrd="0" parTransId="{5558863E-5053-4356-A355-2F8CF9C5BF6E}" sibTransId="{0CB3B656-071B-4635-B44F-CE238710B459}"/>
    <dgm:cxn modelId="{3FFF5BD5-8F63-41E7-A73D-B2990B7350EB}" type="presOf" srcId="{0656DB81-BCA7-4A40-9ED7-1D5A0509C0CE}" destId="{93B7EBD2-0AD3-4773-AFB0-3E1CFE295257}" srcOrd="0" destOrd="0" presId="urn:microsoft.com/office/officeart/2005/8/layout/default"/>
    <dgm:cxn modelId="{FE8014FF-DA0E-46BF-95F0-83750A704A85}" type="presOf" srcId="{D98FB709-1BF5-4E62-82CE-2B4006C1EC1E}" destId="{2F75F56B-31AD-4FA7-AC24-D48FC20B51E2}" srcOrd="0" destOrd="0" presId="urn:microsoft.com/office/officeart/2005/8/layout/default"/>
    <dgm:cxn modelId="{457B4766-50D6-43CC-8CB6-C3AED6948785}" type="presParOf" srcId="{33AA8CFA-7E77-47CA-8DB0-42311B8AE48E}" destId="{93B7EBD2-0AD3-4773-AFB0-3E1CFE295257}" srcOrd="0" destOrd="0" presId="urn:microsoft.com/office/officeart/2005/8/layout/default"/>
    <dgm:cxn modelId="{443F4D08-1AA6-46AF-8E3B-72F3B0AC5641}" type="presParOf" srcId="{33AA8CFA-7E77-47CA-8DB0-42311B8AE48E}" destId="{46AC4105-9F7A-4379-89D3-0D4230F30472}" srcOrd="1" destOrd="0" presId="urn:microsoft.com/office/officeart/2005/8/layout/default"/>
    <dgm:cxn modelId="{A5EF50B8-9153-4552-A3C3-A8A05E8FC050}" type="presParOf" srcId="{33AA8CFA-7E77-47CA-8DB0-42311B8AE48E}" destId="{79771510-1D88-425D-B624-F9589DBCA9AD}" srcOrd="2" destOrd="0" presId="urn:microsoft.com/office/officeart/2005/8/layout/default"/>
    <dgm:cxn modelId="{7CEC6F83-C2C2-46EC-A175-89D10D1C1FF8}" type="presParOf" srcId="{33AA8CFA-7E77-47CA-8DB0-42311B8AE48E}" destId="{B2EF6A22-7D44-4E90-B841-059323F678E8}" srcOrd="3" destOrd="0" presId="urn:microsoft.com/office/officeart/2005/8/layout/default"/>
    <dgm:cxn modelId="{BDB3AF67-F3D9-404E-A42B-CB52966384BC}" type="presParOf" srcId="{33AA8CFA-7E77-47CA-8DB0-42311B8AE48E}" destId="{E225FC10-CAC9-4247-83D7-125291BF9862}" srcOrd="4" destOrd="0" presId="urn:microsoft.com/office/officeart/2005/8/layout/default"/>
    <dgm:cxn modelId="{6D357137-B91B-4974-BE68-2C7796D25C45}" type="presParOf" srcId="{33AA8CFA-7E77-47CA-8DB0-42311B8AE48E}" destId="{399A50DE-441E-4CC3-AD71-B121FB20920C}" srcOrd="5" destOrd="0" presId="urn:microsoft.com/office/officeart/2005/8/layout/default"/>
    <dgm:cxn modelId="{4AC112F7-5E5A-45D7-83BC-1DEEFDD00BCC}" type="presParOf" srcId="{33AA8CFA-7E77-47CA-8DB0-42311B8AE48E}" destId="{2F75F56B-31AD-4FA7-AC24-D48FC20B51E2}" srcOrd="6" destOrd="0" presId="urn:microsoft.com/office/officeart/2005/8/layout/default"/>
    <dgm:cxn modelId="{D9C9610E-A0D0-4982-8665-90DFCBADF4A1}" type="presParOf" srcId="{33AA8CFA-7E77-47CA-8DB0-42311B8AE48E}" destId="{3781D3BF-4F6A-4D0E-A54A-AFD94B9DC733}" srcOrd="7" destOrd="0" presId="urn:microsoft.com/office/officeart/2005/8/layout/default"/>
    <dgm:cxn modelId="{8C0E01AB-476F-4641-97BA-479284307D0D}" type="presParOf" srcId="{33AA8CFA-7E77-47CA-8DB0-42311B8AE48E}" destId="{7F18A43B-A8BD-4023-AF53-466E2F2B3D61}" srcOrd="8" destOrd="0" presId="urn:microsoft.com/office/officeart/2005/8/layout/default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A124B5-120A-4F2E-BC15-A513C97A2C34}" type="doc">
      <dgm:prSet loTypeId="urn:microsoft.com/office/officeart/2005/8/layout/vProcess5" loCatId="process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pPr latinLnBrk="1"/>
          <a:endParaRPr lang="ko-KR" altLang="en-US"/>
        </a:p>
      </dgm:t>
    </dgm:pt>
    <dgm:pt modelId="{89404433-0CDC-4582-B075-45507F058608}">
      <dgm:prSet phldrT="[텍스트]"/>
      <dgm:spPr/>
      <dgm:t>
        <a:bodyPr/>
        <a:lstStyle/>
        <a:p>
          <a:pPr algn="l" latinLnBrk="1"/>
          <a:r>
            <a:rPr lang="en-US" altLang="ko-KR" dirty="0" smtClean="0"/>
            <a:t>1923</a:t>
          </a:r>
          <a:r>
            <a:rPr lang="ko-KR" altLang="en-US" dirty="0" smtClean="0"/>
            <a:t>년 관동대지진</a:t>
          </a:r>
          <a:endParaRPr lang="en-US" altLang="ko-KR" dirty="0" smtClean="0"/>
        </a:p>
      </dgm:t>
    </dgm:pt>
    <dgm:pt modelId="{3861D27D-5040-48EC-B005-C6C17A680ACA}" type="parTrans" cxnId="{7CB1E07B-001E-4717-A30C-3948C3367BDE}">
      <dgm:prSet/>
      <dgm:spPr/>
      <dgm:t>
        <a:bodyPr/>
        <a:lstStyle/>
        <a:p>
          <a:pPr latinLnBrk="1"/>
          <a:endParaRPr lang="ko-KR" altLang="en-US"/>
        </a:p>
      </dgm:t>
    </dgm:pt>
    <dgm:pt modelId="{83569BED-CE62-469A-8A5E-F4C6236AE53D}" type="sibTrans" cxnId="{7CB1E07B-001E-4717-A30C-3948C3367BDE}">
      <dgm:prSet/>
      <dgm:spPr/>
      <dgm:t>
        <a:bodyPr/>
        <a:lstStyle/>
        <a:p>
          <a:pPr latinLnBrk="1"/>
          <a:endParaRPr lang="ko-KR" altLang="en-US"/>
        </a:p>
      </dgm:t>
    </dgm:pt>
    <dgm:pt modelId="{D2051B3E-4F9F-4542-823B-AC53D61F2974}">
      <dgm:prSet phldrT="[텍스트]"/>
      <dgm:spPr/>
      <dgm:t>
        <a:bodyPr/>
        <a:lstStyle/>
        <a:p>
          <a:pPr latinLnBrk="1"/>
          <a:r>
            <a:rPr lang="en-US" altLang="ko-KR" dirty="0" smtClean="0"/>
            <a:t>1995</a:t>
          </a:r>
          <a:r>
            <a:rPr lang="ko-KR" altLang="en-US" dirty="0" smtClean="0"/>
            <a:t>년 </a:t>
          </a:r>
          <a:r>
            <a:rPr lang="ko-KR" altLang="en-US" dirty="0" err="1" smtClean="0"/>
            <a:t>고베</a:t>
          </a:r>
          <a:r>
            <a:rPr lang="ko-KR" altLang="en-US" dirty="0" smtClean="0"/>
            <a:t> 대지진  </a:t>
          </a:r>
          <a:endParaRPr lang="ko-KR" altLang="en-US" dirty="0"/>
        </a:p>
      </dgm:t>
    </dgm:pt>
    <dgm:pt modelId="{684D3404-63EE-46E2-8264-A4AA4AB2A318}" type="parTrans" cxnId="{267AC1F2-16EE-4379-9B18-9F8FE7D125EA}">
      <dgm:prSet/>
      <dgm:spPr/>
      <dgm:t>
        <a:bodyPr/>
        <a:lstStyle/>
        <a:p>
          <a:pPr latinLnBrk="1"/>
          <a:endParaRPr lang="ko-KR" altLang="en-US"/>
        </a:p>
      </dgm:t>
    </dgm:pt>
    <dgm:pt modelId="{BBCDB6FB-B536-459B-9334-7901C571EDD3}" type="sibTrans" cxnId="{267AC1F2-16EE-4379-9B18-9F8FE7D125EA}">
      <dgm:prSet/>
      <dgm:spPr/>
      <dgm:t>
        <a:bodyPr/>
        <a:lstStyle/>
        <a:p>
          <a:pPr latinLnBrk="1"/>
          <a:endParaRPr lang="ko-KR" altLang="en-US"/>
        </a:p>
      </dgm:t>
    </dgm:pt>
    <dgm:pt modelId="{E68DBF67-9B6E-4531-A2AA-A3A4B177F3E0}">
      <dgm:prSet phldrT="[텍스트]"/>
      <dgm:spPr/>
      <dgm:t>
        <a:bodyPr/>
        <a:lstStyle/>
        <a:p>
          <a:pPr latinLnBrk="1"/>
          <a:r>
            <a:rPr lang="en-US" altLang="ko-KR" dirty="0" smtClean="0"/>
            <a:t>2011</a:t>
          </a:r>
          <a:r>
            <a:rPr lang="ko-KR" altLang="en-US" dirty="0" smtClean="0"/>
            <a:t>년 동일본대지진</a:t>
          </a:r>
          <a:endParaRPr lang="ko-KR" altLang="en-US" dirty="0"/>
        </a:p>
      </dgm:t>
    </dgm:pt>
    <dgm:pt modelId="{7CD6D742-4144-4FF4-B969-5BFE189AA3C9}" type="parTrans" cxnId="{4F65F772-4B81-4A78-9BD5-A12A733F7525}">
      <dgm:prSet/>
      <dgm:spPr/>
      <dgm:t>
        <a:bodyPr/>
        <a:lstStyle/>
        <a:p>
          <a:pPr latinLnBrk="1"/>
          <a:endParaRPr lang="ko-KR" altLang="en-US"/>
        </a:p>
      </dgm:t>
    </dgm:pt>
    <dgm:pt modelId="{CCF962DE-E55C-4275-9D47-16F2F6F4E42E}" type="sibTrans" cxnId="{4F65F772-4B81-4A78-9BD5-A12A733F7525}">
      <dgm:prSet/>
      <dgm:spPr/>
      <dgm:t>
        <a:bodyPr/>
        <a:lstStyle/>
        <a:p>
          <a:pPr latinLnBrk="1"/>
          <a:endParaRPr lang="ko-KR" altLang="en-US"/>
        </a:p>
      </dgm:t>
    </dgm:pt>
    <dgm:pt modelId="{7B536FC5-CE7D-4C1C-89BB-719048317547}" type="pres">
      <dgm:prSet presAssocID="{51A124B5-120A-4F2E-BC15-A513C97A2C3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19565C-FC7A-4771-97EB-5F6EB938A59F}" type="pres">
      <dgm:prSet presAssocID="{51A124B5-120A-4F2E-BC15-A513C97A2C34}" presName="dummyMaxCanvas" presStyleCnt="0">
        <dgm:presLayoutVars/>
      </dgm:prSet>
      <dgm:spPr/>
    </dgm:pt>
    <dgm:pt modelId="{0B743D0E-22E0-4ED5-B4D8-B8F824DFE01C}" type="pres">
      <dgm:prSet presAssocID="{51A124B5-120A-4F2E-BC15-A513C97A2C34}" presName="ThreeNodes_1" presStyleLbl="node1" presStyleIdx="0" presStyleCnt="3" custScaleX="10449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F58D525-9D02-4CA1-A338-2AD560A4B4D7}" type="pres">
      <dgm:prSet presAssocID="{51A124B5-120A-4F2E-BC15-A513C97A2C34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13A32B0-2BB9-49C7-8BED-893E2F3BE4DE}" type="pres">
      <dgm:prSet presAssocID="{51A124B5-120A-4F2E-BC15-A513C97A2C3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0E23D65-908A-48F4-B6D1-6BD730A0555C}" type="pres">
      <dgm:prSet presAssocID="{51A124B5-120A-4F2E-BC15-A513C97A2C3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4267F4A-601A-4989-A78B-57FEC03C888C}" type="pres">
      <dgm:prSet presAssocID="{51A124B5-120A-4F2E-BC15-A513C97A2C34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C8D703-68C1-41E5-B578-830C575C02D9}" type="pres">
      <dgm:prSet presAssocID="{51A124B5-120A-4F2E-BC15-A513C97A2C3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0550B87-E627-4F0B-8545-44E8A4ED4B80}" type="pres">
      <dgm:prSet presAssocID="{51A124B5-120A-4F2E-BC15-A513C97A2C3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35D5299-6248-4E6F-B26F-086D233D3292}" type="pres">
      <dgm:prSet presAssocID="{51A124B5-120A-4F2E-BC15-A513C97A2C3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67AC1F2-16EE-4379-9B18-9F8FE7D125EA}" srcId="{51A124B5-120A-4F2E-BC15-A513C97A2C34}" destId="{D2051B3E-4F9F-4542-823B-AC53D61F2974}" srcOrd="1" destOrd="0" parTransId="{684D3404-63EE-46E2-8264-A4AA4AB2A318}" sibTransId="{BBCDB6FB-B536-459B-9334-7901C571EDD3}"/>
    <dgm:cxn modelId="{1B92BAB8-92C7-42A4-BB33-EAE52CC40B13}" type="presOf" srcId="{51A124B5-120A-4F2E-BC15-A513C97A2C34}" destId="{7B536FC5-CE7D-4C1C-89BB-719048317547}" srcOrd="0" destOrd="0" presId="urn:microsoft.com/office/officeart/2005/8/layout/vProcess5"/>
    <dgm:cxn modelId="{B3E8CACF-70A4-4D1B-90F1-2BC574D14476}" type="presOf" srcId="{E68DBF67-9B6E-4531-A2AA-A3A4B177F3E0}" destId="{035D5299-6248-4E6F-B26F-086D233D3292}" srcOrd="1" destOrd="0" presId="urn:microsoft.com/office/officeart/2005/8/layout/vProcess5"/>
    <dgm:cxn modelId="{7CB1E07B-001E-4717-A30C-3948C3367BDE}" srcId="{51A124B5-120A-4F2E-BC15-A513C97A2C34}" destId="{89404433-0CDC-4582-B075-45507F058608}" srcOrd="0" destOrd="0" parTransId="{3861D27D-5040-48EC-B005-C6C17A680ACA}" sibTransId="{83569BED-CE62-469A-8A5E-F4C6236AE53D}"/>
    <dgm:cxn modelId="{F7F8A0F3-ACD3-4898-980F-BB24BDAF7B87}" type="presOf" srcId="{E68DBF67-9B6E-4531-A2AA-A3A4B177F3E0}" destId="{E13A32B0-2BB9-49C7-8BED-893E2F3BE4DE}" srcOrd="0" destOrd="0" presId="urn:microsoft.com/office/officeart/2005/8/layout/vProcess5"/>
    <dgm:cxn modelId="{4F65F772-4B81-4A78-9BD5-A12A733F7525}" srcId="{51A124B5-120A-4F2E-BC15-A513C97A2C34}" destId="{E68DBF67-9B6E-4531-A2AA-A3A4B177F3E0}" srcOrd="2" destOrd="0" parTransId="{7CD6D742-4144-4FF4-B969-5BFE189AA3C9}" sibTransId="{CCF962DE-E55C-4275-9D47-16F2F6F4E42E}"/>
    <dgm:cxn modelId="{8706AD8C-3102-4338-A35F-25B135D67490}" type="presOf" srcId="{D2051B3E-4F9F-4542-823B-AC53D61F2974}" destId="{A0550B87-E627-4F0B-8545-44E8A4ED4B80}" srcOrd="1" destOrd="0" presId="urn:microsoft.com/office/officeart/2005/8/layout/vProcess5"/>
    <dgm:cxn modelId="{00138106-5D7D-41B1-8F14-C88D14A2F8E4}" type="presOf" srcId="{D2051B3E-4F9F-4542-823B-AC53D61F2974}" destId="{9F58D525-9D02-4CA1-A338-2AD560A4B4D7}" srcOrd="0" destOrd="0" presId="urn:microsoft.com/office/officeart/2005/8/layout/vProcess5"/>
    <dgm:cxn modelId="{CD56C18C-BF76-4D45-BE86-A80B7A7E92D5}" type="presOf" srcId="{89404433-0CDC-4582-B075-45507F058608}" destId="{D6C8D703-68C1-41E5-B578-830C575C02D9}" srcOrd="1" destOrd="0" presId="urn:microsoft.com/office/officeart/2005/8/layout/vProcess5"/>
    <dgm:cxn modelId="{30A834B1-37B7-498F-BFBC-D1C4DE7BCF8F}" type="presOf" srcId="{89404433-0CDC-4582-B075-45507F058608}" destId="{0B743D0E-22E0-4ED5-B4D8-B8F824DFE01C}" srcOrd="0" destOrd="0" presId="urn:microsoft.com/office/officeart/2005/8/layout/vProcess5"/>
    <dgm:cxn modelId="{877FA93E-A30E-4C2D-9340-EEB0D32B9437}" type="presOf" srcId="{83569BED-CE62-469A-8A5E-F4C6236AE53D}" destId="{C0E23D65-908A-48F4-B6D1-6BD730A0555C}" srcOrd="0" destOrd="0" presId="urn:microsoft.com/office/officeart/2005/8/layout/vProcess5"/>
    <dgm:cxn modelId="{D6E69B68-8C4A-46CF-8583-9810159FC26B}" type="presOf" srcId="{BBCDB6FB-B536-459B-9334-7901C571EDD3}" destId="{24267F4A-601A-4989-A78B-57FEC03C888C}" srcOrd="0" destOrd="0" presId="urn:microsoft.com/office/officeart/2005/8/layout/vProcess5"/>
    <dgm:cxn modelId="{36550E04-8A36-4EB4-BFF3-98FF1462C27E}" type="presParOf" srcId="{7B536FC5-CE7D-4C1C-89BB-719048317547}" destId="{0819565C-FC7A-4771-97EB-5F6EB938A59F}" srcOrd="0" destOrd="0" presId="urn:microsoft.com/office/officeart/2005/8/layout/vProcess5"/>
    <dgm:cxn modelId="{DEBCA417-F5CF-44A6-B0D7-C6BC2B017F7A}" type="presParOf" srcId="{7B536FC5-CE7D-4C1C-89BB-719048317547}" destId="{0B743D0E-22E0-4ED5-B4D8-B8F824DFE01C}" srcOrd="1" destOrd="0" presId="urn:microsoft.com/office/officeart/2005/8/layout/vProcess5"/>
    <dgm:cxn modelId="{5881F861-CECB-4405-A873-A15B3E2D9C39}" type="presParOf" srcId="{7B536FC5-CE7D-4C1C-89BB-719048317547}" destId="{9F58D525-9D02-4CA1-A338-2AD560A4B4D7}" srcOrd="2" destOrd="0" presId="urn:microsoft.com/office/officeart/2005/8/layout/vProcess5"/>
    <dgm:cxn modelId="{BD9C57E1-1389-4CC7-9F5D-A62BC7E5DD35}" type="presParOf" srcId="{7B536FC5-CE7D-4C1C-89BB-719048317547}" destId="{E13A32B0-2BB9-49C7-8BED-893E2F3BE4DE}" srcOrd="3" destOrd="0" presId="urn:microsoft.com/office/officeart/2005/8/layout/vProcess5"/>
    <dgm:cxn modelId="{EFCAFFA1-71A2-45FB-AB6C-0E6E90720531}" type="presParOf" srcId="{7B536FC5-CE7D-4C1C-89BB-719048317547}" destId="{C0E23D65-908A-48F4-B6D1-6BD730A0555C}" srcOrd="4" destOrd="0" presId="urn:microsoft.com/office/officeart/2005/8/layout/vProcess5"/>
    <dgm:cxn modelId="{C0F749ED-F370-4843-A5AA-60D888108C73}" type="presParOf" srcId="{7B536FC5-CE7D-4C1C-89BB-719048317547}" destId="{24267F4A-601A-4989-A78B-57FEC03C888C}" srcOrd="5" destOrd="0" presId="urn:microsoft.com/office/officeart/2005/8/layout/vProcess5"/>
    <dgm:cxn modelId="{A922FC46-C7A4-47E0-8738-DD856C67E865}" type="presParOf" srcId="{7B536FC5-CE7D-4C1C-89BB-719048317547}" destId="{D6C8D703-68C1-41E5-B578-830C575C02D9}" srcOrd="6" destOrd="0" presId="urn:microsoft.com/office/officeart/2005/8/layout/vProcess5"/>
    <dgm:cxn modelId="{82DDCA66-D603-445E-91D4-39252B8021A4}" type="presParOf" srcId="{7B536FC5-CE7D-4C1C-89BB-719048317547}" destId="{A0550B87-E627-4F0B-8545-44E8A4ED4B80}" srcOrd="7" destOrd="0" presId="urn:microsoft.com/office/officeart/2005/8/layout/vProcess5"/>
    <dgm:cxn modelId="{F1E7A0CB-32FD-4066-BC2F-700B27569142}" type="presParOf" srcId="{7B536FC5-CE7D-4C1C-89BB-719048317547}" destId="{035D5299-6248-4E6F-B26F-086D233D3292}" srcOrd="8" destOrd="0" presId="urn:microsoft.com/office/officeart/2005/8/layout/vProcess5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16CBD1-47CE-4DCD-AD55-E0ED66966FDC}" type="doc">
      <dgm:prSet loTypeId="urn:microsoft.com/office/officeart/2005/8/layout/arrow2" loCatId="process" qsTypeId="urn:microsoft.com/office/officeart/2005/8/quickstyle/3d1" qsCatId="3D" csTypeId="urn:microsoft.com/office/officeart/2005/8/colors/colorful5" csCatId="colorful" phldr="1"/>
      <dgm:spPr/>
    </dgm:pt>
    <dgm:pt modelId="{ECEDF511-43B1-46C2-ACE5-C46F22B5C470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지진에 대한 경험</a:t>
          </a:r>
          <a:endParaRPr lang="en-US" altLang="ko-KR" sz="1800" dirty="0" smtClean="0"/>
        </a:p>
      </dgm:t>
    </dgm:pt>
    <dgm:pt modelId="{35C6779E-E70A-45BA-A12E-400C34341A75}" type="parTrans" cxnId="{67E6A8E0-580B-480C-A0E0-12DB4CE71831}">
      <dgm:prSet/>
      <dgm:spPr/>
      <dgm:t>
        <a:bodyPr/>
        <a:lstStyle/>
        <a:p>
          <a:pPr latinLnBrk="1"/>
          <a:endParaRPr lang="ko-KR" altLang="en-US"/>
        </a:p>
      </dgm:t>
    </dgm:pt>
    <dgm:pt modelId="{7598D91F-5856-4F28-97A0-EDD42F35840D}" type="sibTrans" cxnId="{67E6A8E0-580B-480C-A0E0-12DB4CE71831}">
      <dgm:prSet/>
      <dgm:spPr/>
      <dgm:t>
        <a:bodyPr/>
        <a:lstStyle/>
        <a:p>
          <a:pPr latinLnBrk="1"/>
          <a:endParaRPr lang="ko-KR" altLang="en-US"/>
        </a:p>
      </dgm:t>
    </dgm:pt>
    <dgm:pt modelId="{4894D0C4-0798-421B-A949-F4EA3C44E6AA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지진</a:t>
          </a:r>
          <a:r>
            <a:rPr lang="en-US" altLang="ko-KR" sz="1800" dirty="0" smtClean="0"/>
            <a:t>=</a:t>
          </a:r>
          <a:r>
            <a:rPr lang="ko-KR" altLang="en-US" sz="1800" dirty="0" smtClean="0"/>
            <a:t>재앙 </a:t>
          </a:r>
          <a:endParaRPr lang="en-US" altLang="ko-KR" sz="1800" dirty="0" smtClean="0"/>
        </a:p>
        <a:p>
          <a:pPr latinLnBrk="1"/>
          <a:r>
            <a:rPr lang="ko-KR" altLang="en-US" sz="1800" dirty="0" smtClean="0"/>
            <a:t>신앙심으로의 발전</a:t>
          </a:r>
          <a:endParaRPr lang="ko-KR" altLang="en-US" sz="1800" dirty="0"/>
        </a:p>
      </dgm:t>
    </dgm:pt>
    <dgm:pt modelId="{BE089156-F946-41CC-B212-B262ADACE4E7}" type="parTrans" cxnId="{BD144E02-4F5E-470D-805B-D2C4B13C2A96}">
      <dgm:prSet/>
      <dgm:spPr/>
      <dgm:t>
        <a:bodyPr/>
        <a:lstStyle/>
        <a:p>
          <a:pPr latinLnBrk="1"/>
          <a:endParaRPr lang="ko-KR" altLang="en-US"/>
        </a:p>
      </dgm:t>
    </dgm:pt>
    <dgm:pt modelId="{B54619C9-58DE-4F2E-9BE5-59598C2ECA79}" type="sibTrans" cxnId="{BD144E02-4F5E-470D-805B-D2C4B13C2A96}">
      <dgm:prSet/>
      <dgm:spPr/>
      <dgm:t>
        <a:bodyPr/>
        <a:lstStyle/>
        <a:p>
          <a:pPr latinLnBrk="1"/>
          <a:endParaRPr lang="ko-KR" altLang="en-US"/>
        </a:p>
      </dgm:t>
    </dgm:pt>
    <dgm:pt modelId="{E359B7CD-F7B7-44BA-914D-0E08D062CE29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자연풍토의 숭배</a:t>
          </a:r>
          <a:endParaRPr lang="en-US" altLang="ko-KR" sz="2000" dirty="0" smtClean="0"/>
        </a:p>
        <a:p>
          <a:pPr latinLnBrk="1"/>
          <a:r>
            <a:rPr lang="ko-KR" altLang="en-US" sz="2000" dirty="0" smtClean="0"/>
            <a:t>자연 순응의 문화</a:t>
          </a:r>
          <a:endParaRPr lang="ko-KR" altLang="en-US" sz="2000" dirty="0"/>
        </a:p>
      </dgm:t>
    </dgm:pt>
    <dgm:pt modelId="{4E7707DF-E439-4FC4-93E9-6AD5A07EDE27}" type="parTrans" cxnId="{3A4AFAA4-0906-4FC0-9792-2304F2C1F4CE}">
      <dgm:prSet/>
      <dgm:spPr/>
      <dgm:t>
        <a:bodyPr/>
        <a:lstStyle/>
        <a:p>
          <a:pPr latinLnBrk="1"/>
          <a:endParaRPr lang="ko-KR" altLang="en-US"/>
        </a:p>
      </dgm:t>
    </dgm:pt>
    <dgm:pt modelId="{99A7D470-222F-46DB-B8FB-AAF66854942D}" type="sibTrans" cxnId="{3A4AFAA4-0906-4FC0-9792-2304F2C1F4CE}">
      <dgm:prSet/>
      <dgm:spPr/>
      <dgm:t>
        <a:bodyPr/>
        <a:lstStyle/>
        <a:p>
          <a:pPr latinLnBrk="1"/>
          <a:endParaRPr lang="ko-KR" altLang="en-US"/>
        </a:p>
      </dgm:t>
    </dgm:pt>
    <dgm:pt modelId="{8781D4D0-E7F2-4546-993D-CB5A7A6B373D}" type="pres">
      <dgm:prSet presAssocID="{0E16CBD1-47CE-4DCD-AD55-E0ED66966FDC}" presName="arrowDiagram" presStyleCnt="0">
        <dgm:presLayoutVars>
          <dgm:chMax val="5"/>
          <dgm:dir/>
          <dgm:resizeHandles val="exact"/>
        </dgm:presLayoutVars>
      </dgm:prSet>
      <dgm:spPr/>
    </dgm:pt>
    <dgm:pt modelId="{1A601CDD-BFC5-44F5-9D32-D4599B4D2F97}" type="pres">
      <dgm:prSet presAssocID="{0E16CBD1-47CE-4DCD-AD55-E0ED66966FDC}" presName="arrow" presStyleLbl="bgShp" presStyleIdx="0" presStyleCnt="1" custLinFactNeighborX="1786" custLinFactNeighborY="-14126"/>
      <dgm:spPr/>
    </dgm:pt>
    <dgm:pt modelId="{B50B62E4-81C2-45F6-A9A6-D9575D96C6A2}" type="pres">
      <dgm:prSet presAssocID="{0E16CBD1-47CE-4DCD-AD55-E0ED66966FDC}" presName="arrowDiagram3" presStyleCnt="0"/>
      <dgm:spPr/>
    </dgm:pt>
    <dgm:pt modelId="{AFF6677A-A2AF-49E9-87F0-1153164F53C7}" type="pres">
      <dgm:prSet presAssocID="{ECEDF511-43B1-46C2-ACE5-C46F22B5C470}" presName="bullet3a" presStyleLbl="node1" presStyleIdx="0" presStyleCnt="3"/>
      <dgm:spPr/>
    </dgm:pt>
    <dgm:pt modelId="{9412F86D-458C-46D2-AF32-D61093F390A5}" type="pres">
      <dgm:prSet presAssocID="{ECEDF511-43B1-46C2-ACE5-C46F22B5C470}" presName="textBox3a" presStyleLbl="revTx" presStyleIdx="0" presStyleCnt="3" custLinFactNeighborX="-47646" custLinFactNeighborY="3575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7E37B66-2680-4BC9-AD6D-21D09965065F}" type="pres">
      <dgm:prSet presAssocID="{4894D0C4-0798-421B-A949-F4EA3C44E6AA}" presName="bullet3b" presStyleLbl="node1" presStyleIdx="1" presStyleCnt="3"/>
      <dgm:spPr/>
    </dgm:pt>
    <dgm:pt modelId="{DD1DD55A-96CC-4ECF-BEB6-FCF08F857322}" type="pres">
      <dgm:prSet presAssocID="{4894D0C4-0798-421B-A949-F4EA3C44E6AA}" presName="textBox3b" presStyleLbl="revTx" presStyleIdx="1" presStyleCnt="3" custScaleX="113371" custScaleY="90595" custLinFactNeighborX="-30875" custLinFactNeighborY="1428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C3497F-65E6-48F6-8C63-3C8211F311BE}" type="pres">
      <dgm:prSet presAssocID="{E359B7CD-F7B7-44BA-914D-0E08D062CE29}" presName="bullet3c" presStyleLbl="node1" presStyleIdx="2" presStyleCnt="3"/>
      <dgm:spPr/>
    </dgm:pt>
    <dgm:pt modelId="{AEBBF9FF-7C0F-4514-A092-99B3663C8928}" type="pres">
      <dgm:prSet presAssocID="{E359B7CD-F7B7-44BA-914D-0E08D062CE29}" presName="textBox3c" presStyleLbl="revTx" presStyleIdx="2" presStyleCnt="3" custScaleX="203322" custScaleY="93282" custLinFactNeighborX="10085" custLinFactNeighborY="319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A60B2D2-35B8-4CED-9662-8E180876806A}" type="presOf" srcId="{4894D0C4-0798-421B-A949-F4EA3C44E6AA}" destId="{DD1DD55A-96CC-4ECF-BEB6-FCF08F857322}" srcOrd="0" destOrd="0" presId="urn:microsoft.com/office/officeart/2005/8/layout/arrow2"/>
    <dgm:cxn modelId="{253D708F-2F6C-413F-8944-9B40C0B1C566}" type="presOf" srcId="{ECEDF511-43B1-46C2-ACE5-C46F22B5C470}" destId="{9412F86D-458C-46D2-AF32-D61093F390A5}" srcOrd="0" destOrd="0" presId="urn:microsoft.com/office/officeart/2005/8/layout/arrow2"/>
    <dgm:cxn modelId="{6823B52B-755B-4449-B4AB-984F5FBC53F1}" type="presOf" srcId="{0E16CBD1-47CE-4DCD-AD55-E0ED66966FDC}" destId="{8781D4D0-E7F2-4546-993D-CB5A7A6B373D}" srcOrd="0" destOrd="0" presId="urn:microsoft.com/office/officeart/2005/8/layout/arrow2"/>
    <dgm:cxn modelId="{67E6A8E0-580B-480C-A0E0-12DB4CE71831}" srcId="{0E16CBD1-47CE-4DCD-AD55-E0ED66966FDC}" destId="{ECEDF511-43B1-46C2-ACE5-C46F22B5C470}" srcOrd="0" destOrd="0" parTransId="{35C6779E-E70A-45BA-A12E-400C34341A75}" sibTransId="{7598D91F-5856-4F28-97A0-EDD42F35840D}"/>
    <dgm:cxn modelId="{6F6D9159-8F99-4CF6-8FAB-9A89ED7AD3F9}" type="presOf" srcId="{E359B7CD-F7B7-44BA-914D-0E08D062CE29}" destId="{AEBBF9FF-7C0F-4514-A092-99B3663C8928}" srcOrd="0" destOrd="0" presId="urn:microsoft.com/office/officeart/2005/8/layout/arrow2"/>
    <dgm:cxn modelId="{3A4AFAA4-0906-4FC0-9792-2304F2C1F4CE}" srcId="{0E16CBD1-47CE-4DCD-AD55-E0ED66966FDC}" destId="{E359B7CD-F7B7-44BA-914D-0E08D062CE29}" srcOrd="2" destOrd="0" parTransId="{4E7707DF-E439-4FC4-93E9-6AD5A07EDE27}" sibTransId="{99A7D470-222F-46DB-B8FB-AAF66854942D}"/>
    <dgm:cxn modelId="{BD144E02-4F5E-470D-805B-D2C4B13C2A96}" srcId="{0E16CBD1-47CE-4DCD-AD55-E0ED66966FDC}" destId="{4894D0C4-0798-421B-A949-F4EA3C44E6AA}" srcOrd="1" destOrd="0" parTransId="{BE089156-F946-41CC-B212-B262ADACE4E7}" sibTransId="{B54619C9-58DE-4F2E-9BE5-59598C2ECA79}"/>
    <dgm:cxn modelId="{1F6F1216-0EF4-4A39-90FA-8A395C7A5C94}" type="presParOf" srcId="{8781D4D0-E7F2-4546-993D-CB5A7A6B373D}" destId="{1A601CDD-BFC5-44F5-9D32-D4599B4D2F97}" srcOrd="0" destOrd="0" presId="urn:microsoft.com/office/officeart/2005/8/layout/arrow2"/>
    <dgm:cxn modelId="{D526FE58-DD11-428A-B40B-B48B130B3C03}" type="presParOf" srcId="{8781D4D0-E7F2-4546-993D-CB5A7A6B373D}" destId="{B50B62E4-81C2-45F6-A9A6-D9575D96C6A2}" srcOrd="1" destOrd="0" presId="urn:microsoft.com/office/officeart/2005/8/layout/arrow2"/>
    <dgm:cxn modelId="{735EA0A4-2708-4236-AEDB-856AD32F90E5}" type="presParOf" srcId="{B50B62E4-81C2-45F6-A9A6-D9575D96C6A2}" destId="{AFF6677A-A2AF-49E9-87F0-1153164F53C7}" srcOrd="0" destOrd="0" presId="urn:microsoft.com/office/officeart/2005/8/layout/arrow2"/>
    <dgm:cxn modelId="{4F463A5D-1135-45FA-9C08-402FE6EFC54C}" type="presParOf" srcId="{B50B62E4-81C2-45F6-A9A6-D9575D96C6A2}" destId="{9412F86D-458C-46D2-AF32-D61093F390A5}" srcOrd="1" destOrd="0" presId="urn:microsoft.com/office/officeart/2005/8/layout/arrow2"/>
    <dgm:cxn modelId="{34F2436C-40AF-43C3-AAB5-48D425CD84F5}" type="presParOf" srcId="{B50B62E4-81C2-45F6-A9A6-D9575D96C6A2}" destId="{57E37B66-2680-4BC9-AD6D-21D09965065F}" srcOrd="2" destOrd="0" presId="urn:microsoft.com/office/officeart/2005/8/layout/arrow2"/>
    <dgm:cxn modelId="{BE9DAE63-EDDA-4F03-946B-BB1AACD0EF64}" type="presParOf" srcId="{B50B62E4-81C2-45F6-A9A6-D9575D96C6A2}" destId="{DD1DD55A-96CC-4ECF-BEB6-FCF08F857322}" srcOrd="3" destOrd="0" presId="urn:microsoft.com/office/officeart/2005/8/layout/arrow2"/>
    <dgm:cxn modelId="{C3FC4BA7-D30C-46D7-AC90-FC8D769C1B95}" type="presParOf" srcId="{B50B62E4-81C2-45F6-A9A6-D9575D96C6A2}" destId="{1FC3497F-65E6-48F6-8C63-3C8211F311BE}" srcOrd="4" destOrd="0" presId="urn:microsoft.com/office/officeart/2005/8/layout/arrow2"/>
    <dgm:cxn modelId="{40E50D4F-43DE-45C9-B359-59FE42DC10AD}" type="presParOf" srcId="{B50B62E4-81C2-45F6-A9A6-D9575D96C6A2}" destId="{AEBBF9FF-7C0F-4514-A092-99B3663C8928}" srcOrd="5" destOrd="0" presId="urn:microsoft.com/office/officeart/2005/8/layout/arrow2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C39090-AA75-4D6C-84A5-0095E0FD7BF2}">
      <dsp:nvSpPr>
        <dsp:cNvPr id="0" name=""/>
        <dsp:cNvSpPr/>
      </dsp:nvSpPr>
      <dsp:spPr>
        <a:xfrm rot="5400000">
          <a:off x="-282175" y="424168"/>
          <a:ext cx="1785938" cy="122158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err="1" smtClean="0"/>
            <a:t>야마토시대</a:t>
          </a:r>
          <a:endParaRPr lang="ko-KR" altLang="en-US" sz="1800" b="1" kern="1200" dirty="0"/>
        </a:p>
      </dsp:txBody>
      <dsp:txXfrm rot="5400000">
        <a:off x="-282175" y="424168"/>
        <a:ext cx="1785938" cy="1221587"/>
      </dsp:txXfrm>
    </dsp:sp>
    <dsp:sp modelId="{E289263C-FDC5-4C35-A6D7-A2C42C3FC306}">
      <dsp:nvSpPr>
        <dsp:cNvPr id="0" name=""/>
        <dsp:cNvSpPr/>
      </dsp:nvSpPr>
      <dsp:spPr>
        <a:xfrm rot="5400000">
          <a:off x="4020080" y="-2661855"/>
          <a:ext cx="1253937" cy="6865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강력한 정치적인 세력의 등장</a:t>
          </a:r>
          <a:r>
            <a:rPr lang="en-US" altLang="ko-KR" sz="1600" kern="1200" dirty="0" smtClean="0"/>
            <a:t>.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err="1" smtClean="0"/>
            <a:t>오오키미</a:t>
          </a:r>
          <a:r>
            <a:rPr lang="ko-KR" altLang="en-US" sz="1600" kern="1200" dirty="0" smtClean="0"/>
            <a:t> 가</a:t>
          </a:r>
          <a:r>
            <a:rPr lang="en-US" altLang="ko-KR" sz="1600" kern="1200" dirty="0" smtClean="0"/>
            <a:t>(</a:t>
          </a:r>
          <a:r>
            <a:rPr lang="ko-KR" altLang="en-US" sz="1600" kern="1200" dirty="0" smtClean="0"/>
            <a:t>家</a:t>
          </a:r>
          <a:r>
            <a:rPr lang="en-US" altLang="ko-KR" sz="1600" kern="1200" dirty="0" smtClean="0"/>
            <a:t>)</a:t>
          </a:r>
          <a:r>
            <a:rPr lang="ko-KR" altLang="en-US" sz="1600" kern="1200" dirty="0" smtClean="0"/>
            <a:t>를 중심으로 </a:t>
          </a:r>
          <a:r>
            <a:rPr lang="ko-KR" altLang="en-US" sz="1600" kern="1200" dirty="0" err="1" smtClean="0"/>
            <a:t>야마토</a:t>
          </a:r>
          <a:r>
            <a:rPr lang="ko-KR" altLang="en-US" sz="1600" kern="1200" dirty="0" smtClean="0"/>
            <a:t> 호족 연합 정권을 </a:t>
          </a:r>
          <a:r>
            <a:rPr lang="ko-KR" altLang="en-US" sz="1600" kern="1200" dirty="0" err="1" smtClean="0"/>
            <a:t>만듬</a:t>
          </a:r>
          <a:r>
            <a:rPr lang="en-US" altLang="ko-KR" sz="1600" kern="1200" dirty="0" smtClean="0"/>
            <a:t>.</a:t>
          </a: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세력의 범위 </a:t>
          </a:r>
          <a:r>
            <a:rPr lang="en-US" altLang="ko-KR" sz="1600" kern="1200" dirty="0" smtClean="0"/>
            <a:t>- </a:t>
          </a:r>
          <a:r>
            <a:rPr lang="ko-KR" altLang="en-US" sz="1600" kern="1200" dirty="0" err="1" smtClean="0"/>
            <a:t>세토내해를</a:t>
          </a:r>
          <a:r>
            <a:rPr lang="ko-KR" altLang="en-US" sz="1600" kern="1200" dirty="0" smtClean="0"/>
            <a:t> 중심</a:t>
          </a:r>
          <a:r>
            <a:rPr lang="en-US" altLang="ko-KR" sz="1600" kern="1200" dirty="0" smtClean="0"/>
            <a:t>.</a:t>
          </a:r>
          <a:r>
            <a:rPr lang="ko-KR" altLang="en-US" sz="1600" kern="1200" dirty="0" smtClean="0"/>
            <a:t> </a:t>
          </a:r>
          <a:r>
            <a:rPr lang="ko-KR" altLang="en-US" sz="1600" kern="1200" dirty="0" err="1" smtClean="0"/>
            <a:t>킨키지방</a:t>
          </a:r>
          <a:r>
            <a:rPr lang="ko-KR" altLang="en-US" sz="1600" kern="1200" dirty="0" smtClean="0"/>
            <a:t> </a:t>
          </a:r>
          <a:r>
            <a:rPr lang="en-US" altLang="ko-KR" sz="1600" kern="1200" dirty="0" smtClean="0"/>
            <a:t>+</a:t>
          </a:r>
          <a:r>
            <a:rPr lang="ko-KR" altLang="en-US" sz="1600" kern="1200" dirty="0" smtClean="0"/>
            <a:t> </a:t>
          </a:r>
          <a:r>
            <a:rPr lang="ko-KR" altLang="en-US" sz="1600" kern="1200" dirty="0" err="1" smtClean="0"/>
            <a:t>북큐슈지역</a:t>
          </a:r>
          <a:r>
            <a:rPr lang="ko-KR" altLang="en-US" sz="1600" kern="1200" dirty="0" smtClean="0"/>
            <a:t> 일부에 한정됨</a:t>
          </a:r>
          <a:r>
            <a:rPr lang="en-US" altLang="ko-KR" sz="700" kern="1200" dirty="0" smtClean="0"/>
            <a:t>.</a:t>
          </a:r>
        </a:p>
      </dsp:txBody>
      <dsp:txXfrm rot="5400000">
        <a:off x="4020080" y="-2661855"/>
        <a:ext cx="1253937" cy="68651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7192D8-DF67-4490-8342-ECA1AE14B2C6}">
      <dsp:nvSpPr>
        <dsp:cNvPr id="0" name=""/>
        <dsp:cNvSpPr/>
      </dsp:nvSpPr>
      <dsp:spPr>
        <a:xfrm rot="5400000">
          <a:off x="-136044" y="139728"/>
          <a:ext cx="906964" cy="63487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smtClean="0"/>
            <a:t>1875</a:t>
          </a:r>
          <a:r>
            <a:rPr lang="ko-KR" altLang="en-US" sz="1400" b="1" kern="1200" smtClean="0"/>
            <a:t>년</a:t>
          </a:r>
          <a:endParaRPr lang="ko-KR" altLang="en-US" sz="1400" b="1" kern="1200"/>
        </a:p>
      </dsp:txBody>
      <dsp:txXfrm rot="5400000">
        <a:off x="-136044" y="139728"/>
        <a:ext cx="906964" cy="634875"/>
      </dsp:txXfrm>
    </dsp:sp>
    <dsp:sp modelId="{EA5E8C9A-BEF3-46E6-A9B3-D7F8B83C13BC}">
      <dsp:nvSpPr>
        <dsp:cNvPr id="0" name=""/>
        <dsp:cNvSpPr/>
      </dsp:nvSpPr>
      <dsp:spPr>
        <a:xfrm rot="5400000">
          <a:off x="3070519" y="-2431960"/>
          <a:ext cx="589837" cy="54611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smtClean="0"/>
            <a:t>강화도 윤양호사건 </a:t>
          </a:r>
          <a:r>
            <a:rPr lang="en-US" altLang="ko-KR" sz="1600" kern="1200" smtClean="0"/>
            <a:t>-&gt; </a:t>
          </a:r>
          <a:r>
            <a:rPr lang="ko-KR" altLang="en-US" sz="1600" kern="1200" smtClean="0"/>
            <a:t>문호개방 요구</a:t>
          </a:r>
          <a:endParaRPr lang="ko-KR" altLang="en-US" sz="1600" kern="1200"/>
        </a:p>
      </dsp:txBody>
      <dsp:txXfrm rot="5400000">
        <a:off x="3070519" y="-2431960"/>
        <a:ext cx="589837" cy="5461124"/>
      </dsp:txXfrm>
    </dsp:sp>
    <dsp:sp modelId="{621B002E-65BE-41B1-96EC-63ACB496DFB1}">
      <dsp:nvSpPr>
        <dsp:cNvPr id="0" name=""/>
        <dsp:cNvSpPr/>
      </dsp:nvSpPr>
      <dsp:spPr>
        <a:xfrm rot="5400000">
          <a:off x="-136044" y="927145"/>
          <a:ext cx="906964" cy="63487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smtClean="0"/>
            <a:t>1876</a:t>
          </a:r>
          <a:r>
            <a:rPr lang="ko-KR" altLang="en-US" sz="1400" kern="1200" smtClean="0"/>
            <a:t>년</a:t>
          </a:r>
          <a:endParaRPr lang="ko-KR" altLang="en-US" sz="1400" kern="1200"/>
        </a:p>
      </dsp:txBody>
      <dsp:txXfrm rot="5400000">
        <a:off x="-136044" y="927145"/>
        <a:ext cx="906964" cy="634875"/>
      </dsp:txXfrm>
    </dsp:sp>
    <dsp:sp modelId="{723472D2-70F0-4283-BA7B-C3A4E54A5AE1}">
      <dsp:nvSpPr>
        <dsp:cNvPr id="0" name=""/>
        <dsp:cNvSpPr/>
      </dsp:nvSpPr>
      <dsp:spPr>
        <a:xfrm rot="5400000">
          <a:off x="3070674" y="-1644698"/>
          <a:ext cx="589527" cy="54611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smtClean="0"/>
            <a:t>조일수호조규</a:t>
          </a:r>
          <a:r>
            <a:rPr lang="en-US" altLang="ko-KR" sz="1600" kern="1200" smtClean="0"/>
            <a:t>(</a:t>
          </a:r>
          <a:r>
            <a:rPr lang="ko-KR" altLang="en-US" sz="1600" kern="1200" smtClean="0"/>
            <a:t>불평등조약</a:t>
          </a:r>
          <a:r>
            <a:rPr lang="en-US" altLang="ko-KR" sz="1600" kern="1200" smtClean="0"/>
            <a:t>)</a:t>
          </a:r>
          <a:r>
            <a:rPr lang="ko-KR" altLang="en-US" sz="1600" kern="1200" smtClean="0"/>
            <a:t> </a:t>
          </a:r>
          <a:r>
            <a:rPr lang="en-US" altLang="ko-KR" sz="1600" kern="1200" smtClean="0"/>
            <a:t>-&gt; </a:t>
          </a:r>
          <a:r>
            <a:rPr lang="ko-KR" altLang="en-US" sz="1600" kern="1200" smtClean="0"/>
            <a:t>일본의 조선 약탈</a:t>
          </a:r>
          <a:endParaRPr lang="ko-KR" altLang="en-US" sz="1600" kern="1200"/>
        </a:p>
      </dsp:txBody>
      <dsp:txXfrm rot="5400000">
        <a:off x="3070674" y="-1644698"/>
        <a:ext cx="589527" cy="5461124"/>
      </dsp:txXfrm>
    </dsp:sp>
    <dsp:sp modelId="{2171461A-0F34-443B-B0DB-06D4C9A75051}">
      <dsp:nvSpPr>
        <dsp:cNvPr id="0" name=""/>
        <dsp:cNvSpPr/>
      </dsp:nvSpPr>
      <dsp:spPr>
        <a:xfrm rot="5400000">
          <a:off x="-136044" y="1714562"/>
          <a:ext cx="906964" cy="63487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 rot="5400000">
        <a:off x="-136044" y="1714562"/>
        <a:ext cx="906964" cy="634875"/>
      </dsp:txXfrm>
    </dsp:sp>
    <dsp:sp modelId="{CEC9EBD4-4ED2-4623-8172-A20B4F84318D}">
      <dsp:nvSpPr>
        <dsp:cNvPr id="0" name=""/>
        <dsp:cNvSpPr/>
      </dsp:nvSpPr>
      <dsp:spPr>
        <a:xfrm rot="5400000">
          <a:off x="3070674" y="-857281"/>
          <a:ext cx="589527" cy="54611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smtClean="0"/>
            <a:t>임오군란</a:t>
          </a:r>
          <a:r>
            <a:rPr lang="en-US" altLang="ko-KR" sz="1600" kern="1200" smtClean="0"/>
            <a:t>, </a:t>
          </a:r>
          <a:r>
            <a:rPr lang="ko-KR" altLang="en-US" sz="1600" kern="1200" smtClean="0"/>
            <a:t>갑신정변</a:t>
          </a:r>
          <a:r>
            <a:rPr lang="en-US" altLang="ko-KR" sz="1600" kern="1200" smtClean="0"/>
            <a:t>, </a:t>
          </a:r>
          <a:r>
            <a:rPr lang="ko-KR" altLang="en-US" sz="1600" kern="1200" smtClean="0"/>
            <a:t>동학단</a:t>
          </a:r>
          <a:r>
            <a:rPr lang="en-US" altLang="ko-KR" sz="1600" kern="1200" smtClean="0"/>
            <a:t>, </a:t>
          </a:r>
          <a:r>
            <a:rPr lang="ko-KR" altLang="en-US" sz="1600" kern="1200" smtClean="0"/>
            <a:t>을미사변</a:t>
          </a:r>
          <a:r>
            <a:rPr lang="en-US" altLang="ko-KR" sz="1600" kern="1200" smtClean="0"/>
            <a:t>, </a:t>
          </a:r>
          <a:r>
            <a:rPr lang="ko-KR" altLang="en-US" sz="1600" kern="1200" smtClean="0"/>
            <a:t>을사조약 등</a:t>
          </a:r>
          <a:endParaRPr lang="ko-KR" altLang="en-US" sz="1600" kern="1200"/>
        </a:p>
      </dsp:txBody>
      <dsp:txXfrm rot="5400000">
        <a:off x="3070674" y="-857281"/>
        <a:ext cx="589527" cy="5461124"/>
      </dsp:txXfrm>
    </dsp:sp>
    <dsp:sp modelId="{2BA71657-7313-4D91-92B2-3E08183BFC57}">
      <dsp:nvSpPr>
        <dsp:cNvPr id="0" name=""/>
        <dsp:cNvSpPr/>
      </dsp:nvSpPr>
      <dsp:spPr>
        <a:xfrm rot="5400000">
          <a:off x="-136044" y="2501979"/>
          <a:ext cx="906964" cy="63487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smtClean="0"/>
            <a:t>1910</a:t>
          </a:r>
          <a:r>
            <a:rPr lang="ko-KR" altLang="en-US" sz="1400" b="1" kern="1200" smtClean="0"/>
            <a:t>년</a:t>
          </a:r>
          <a:endParaRPr lang="ko-KR" altLang="en-US" sz="1400" b="1" kern="1200"/>
        </a:p>
      </dsp:txBody>
      <dsp:txXfrm rot="5400000">
        <a:off x="-136044" y="2501979"/>
        <a:ext cx="906964" cy="634875"/>
      </dsp:txXfrm>
    </dsp:sp>
    <dsp:sp modelId="{9B1B2287-F3B9-43FD-B4A1-80A8D9896856}">
      <dsp:nvSpPr>
        <dsp:cNvPr id="0" name=""/>
        <dsp:cNvSpPr/>
      </dsp:nvSpPr>
      <dsp:spPr>
        <a:xfrm rot="5400000">
          <a:off x="3070674" y="-69864"/>
          <a:ext cx="589527" cy="54611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700" kern="1200" smtClean="0"/>
            <a:t>일본의 한국 합병 선언</a:t>
          </a:r>
          <a:endParaRPr lang="ko-KR" altLang="en-US" sz="1700" kern="1200"/>
        </a:p>
      </dsp:txBody>
      <dsp:txXfrm rot="5400000">
        <a:off x="3070674" y="-69864"/>
        <a:ext cx="589527" cy="5461124"/>
      </dsp:txXfrm>
    </dsp:sp>
    <dsp:sp modelId="{9EB14E45-E9CF-431E-A5AE-F10D297588DC}">
      <dsp:nvSpPr>
        <dsp:cNvPr id="0" name=""/>
        <dsp:cNvSpPr/>
      </dsp:nvSpPr>
      <dsp:spPr>
        <a:xfrm rot="5400000">
          <a:off x="-136044" y="3289396"/>
          <a:ext cx="906964" cy="63487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smtClean="0"/>
            <a:t>1945</a:t>
          </a:r>
          <a:r>
            <a:rPr lang="ko-KR" altLang="en-US" sz="1400" b="1" kern="1200" smtClean="0"/>
            <a:t>년</a:t>
          </a:r>
          <a:endParaRPr lang="ko-KR" altLang="en-US" sz="1400" b="1" kern="1200"/>
        </a:p>
      </dsp:txBody>
      <dsp:txXfrm rot="5400000">
        <a:off x="-136044" y="3289396"/>
        <a:ext cx="906964" cy="634875"/>
      </dsp:txXfrm>
    </dsp:sp>
    <dsp:sp modelId="{17E5B150-2C73-47D9-85F7-A3A538BEE6A9}">
      <dsp:nvSpPr>
        <dsp:cNvPr id="0" name=""/>
        <dsp:cNvSpPr/>
      </dsp:nvSpPr>
      <dsp:spPr>
        <a:xfrm rot="5400000">
          <a:off x="3070674" y="717552"/>
          <a:ext cx="589527" cy="54611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700" kern="1200" smtClean="0"/>
            <a:t>연합국의 승리 </a:t>
          </a:r>
          <a:r>
            <a:rPr lang="en-US" altLang="ko-KR" sz="1700" kern="1200" smtClean="0"/>
            <a:t>-&gt; </a:t>
          </a:r>
          <a:r>
            <a:rPr lang="ko-KR" altLang="en-US" sz="1700" kern="1200" smtClean="0"/>
            <a:t>독립</a:t>
          </a:r>
          <a:endParaRPr lang="ko-KR" altLang="en-US" sz="1700" kern="1200"/>
        </a:p>
      </dsp:txBody>
      <dsp:txXfrm rot="5400000">
        <a:off x="3070674" y="717552"/>
        <a:ext cx="589527" cy="54611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E20AF0-021C-4366-B711-06FD9E7ACB3A}">
      <dsp:nvSpPr>
        <dsp:cNvPr id="0" name=""/>
        <dsp:cNvSpPr/>
      </dsp:nvSpPr>
      <dsp:spPr>
        <a:xfrm rot="5400000">
          <a:off x="-173010" y="142199"/>
          <a:ext cx="920890" cy="64462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/>
            <a:t>1854</a:t>
          </a:r>
          <a:r>
            <a:rPr lang="ko-KR" altLang="en-US" sz="1400" kern="1200" dirty="0" smtClean="0"/>
            <a:t>년</a:t>
          </a:r>
          <a:endParaRPr lang="ko-KR" altLang="en-US" sz="1400" kern="1200" dirty="0"/>
        </a:p>
      </dsp:txBody>
      <dsp:txXfrm rot="5400000">
        <a:off x="-173010" y="142199"/>
        <a:ext cx="920890" cy="644623"/>
      </dsp:txXfrm>
    </dsp:sp>
    <dsp:sp modelId="{B92568C9-9F2A-4893-AB66-351492C12E59}">
      <dsp:nvSpPr>
        <dsp:cNvPr id="0" name=""/>
        <dsp:cNvSpPr/>
      </dsp:nvSpPr>
      <dsp:spPr>
        <a:xfrm rot="5400000">
          <a:off x="3559887" y="-2946075"/>
          <a:ext cx="598893" cy="649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err="1" smtClean="0"/>
            <a:t>러일화친조약</a:t>
          </a:r>
          <a:r>
            <a:rPr lang="ko-KR" altLang="en-US" sz="1600" kern="1200" dirty="0" smtClean="0"/>
            <a:t> </a:t>
          </a:r>
          <a:r>
            <a:rPr lang="en-US" altLang="ko-KR" sz="1600" kern="1200" dirty="0" smtClean="0"/>
            <a:t>– </a:t>
          </a:r>
          <a:r>
            <a:rPr lang="ko-KR" altLang="en-US" sz="1600" kern="1200" dirty="0" smtClean="0"/>
            <a:t>홋카이도 포함 </a:t>
          </a:r>
          <a:r>
            <a:rPr lang="en-US" altLang="ko-KR" sz="1600" kern="1200" dirty="0" smtClean="0"/>
            <a:t>4</a:t>
          </a:r>
          <a:r>
            <a:rPr lang="ko-KR" altLang="en-US" sz="1600" kern="1200" dirty="0" smtClean="0"/>
            <a:t>개의 북방도서</a:t>
          </a:r>
          <a:r>
            <a:rPr lang="en-US" altLang="ko-KR" sz="1600" kern="1200" dirty="0" smtClean="0"/>
            <a:t>-&gt; </a:t>
          </a:r>
          <a:r>
            <a:rPr lang="ko-KR" altLang="en-US" sz="1600" kern="1200" dirty="0" smtClean="0"/>
            <a:t>일본영토</a:t>
          </a:r>
          <a:endParaRPr lang="ko-KR" altLang="en-US" sz="1600" kern="1200" dirty="0"/>
        </a:p>
      </dsp:txBody>
      <dsp:txXfrm rot="5400000">
        <a:off x="3559887" y="-2946075"/>
        <a:ext cx="598893" cy="6499176"/>
      </dsp:txXfrm>
    </dsp:sp>
    <dsp:sp modelId="{38D64AC9-96F8-4722-9AD7-2BEB8B58C146}">
      <dsp:nvSpPr>
        <dsp:cNvPr id="0" name=""/>
        <dsp:cNvSpPr/>
      </dsp:nvSpPr>
      <dsp:spPr>
        <a:xfrm rot="5400000">
          <a:off x="-173010" y="943803"/>
          <a:ext cx="920890" cy="644623"/>
        </a:xfrm>
        <a:prstGeom prst="chevron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/>
            <a:t>1875</a:t>
          </a:r>
          <a:r>
            <a:rPr lang="ko-KR" altLang="en-US" sz="1400" kern="1200" dirty="0" smtClean="0"/>
            <a:t>년</a:t>
          </a:r>
          <a:endParaRPr lang="ko-KR" altLang="en-US" sz="1400" kern="1200" dirty="0"/>
        </a:p>
      </dsp:txBody>
      <dsp:txXfrm rot="5400000">
        <a:off x="-173010" y="943803"/>
        <a:ext cx="920890" cy="644623"/>
      </dsp:txXfrm>
    </dsp:sp>
    <dsp:sp modelId="{581C064B-6397-420F-BE73-F8BBB0A5BEDE}">
      <dsp:nvSpPr>
        <dsp:cNvPr id="0" name=""/>
        <dsp:cNvSpPr/>
      </dsp:nvSpPr>
      <dsp:spPr>
        <a:xfrm rot="5400000">
          <a:off x="3560044" y="-2144629"/>
          <a:ext cx="598578" cy="649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err="1" smtClean="0"/>
            <a:t>치시마열도교환조약</a:t>
          </a:r>
          <a:r>
            <a:rPr lang="ko-KR" altLang="en-US" sz="1600" kern="1200" dirty="0" smtClean="0"/>
            <a:t> </a:t>
          </a:r>
          <a:r>
            <a:rPr lang="en-US" altLang="ko-KR" sz="1600" kern="1200" dirty="0" smtClean="0"/>
            <a:t>– </a:t>
          </a:r>
          <a:r>
            <a:rPr lang="ko-KR" altLang="en-US" sz="1600" kern="1200" dirty="0" smtClean="0"/>
            <a:t>사할린</a:t>
          </a:r>
          <a:r>
            <a:rPr lang="en-US" altLang="ko-KR" sz="1600" kern="1200" dirty="0" smtClean="0"/>
            <a:t>-&gt;</a:t>
          </a:r>
          <a:r>
            <a:rPr lang="ko-KR" altLang="en-US" sz="1600" kern="1200" dirty="0" smtClean="0"/>
            <a:t>러시아</a:t>
          </a:r>
          <a:r>
            <a:rPr lang="en-US" altLang="ko-KR" sz="1600" kern="1200" dirty="0" smtClean="0"/>
            <a:t>, </a:t>
          </a:r>
          <a:r>
            <a:rPr lang="ko-KR" altLang="en-US" sz="1600" kern="1200" dirty="0" err="1" smtClean="0"/>
            <a:t>치시마열도</a:t>
          </a:r>
          <a:r>
            <a:rPr lang="en-US" altLang="ko-KR" sz="1600" kern="1200" dirty="0" smtClean="0"/>
            <a:t>-&gt;</a:t>
          </a:r>
          <a:r>
            <a:rPr lang="ko-KR" altLang="en-US" sz="1600" kern="1200" dirty="0" smtClean="0"/>
            <a:t>일본</a:t>
          </a:r>
          <a:endParaRPr lang="ko-KR" altLang="en-US" sz="1600" kern="1200" dirty="0"/>
        </a:p>
      </dsp:txBody>
      <dsp:txXfrm rot="5400000">
        <a:off x="3560044" y="-2144629"/>
        <a:ext cx="598578" cy="6499176"/>
      </dsp:txXfrm>
    </dsp:sp>
    <dsp:sp modelId="{21BF9860-1CFA-4BD8-A180-B5B2C5065613}">
      <dsp:nvSpPr>
        <dsp:cNvPr id="0" name=""/>
        <dsp:cNvSpPr/>
      </dsp:nvSpPr>
      <dsp:spPr>
        <a:xfrm rot="5400000">
          <a:off x="-173010" y="1745407"/>
          <a:ext cx="920890" cy="644623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/>
            <a:t>1905</a:t>
          </a:r>
          <a:r>
            <a:rPr lang="ko-KR" altLang="en-US" sz="1400" kern="1200" dirty="0" smtClean="0"/>
            <a:t>년</a:t>
          </a:r>
          <a:endParaRPr lang="ko-KR" altLang="en-US" sz="1400" kern="1200" dirty="0"/>
        </a:p>
      </dsp:txBody>
      <dsp:txXfrm rot="5400000">
        <a:off x="-173010" y="1745407"/>
        <a:ext cx="920890" cy="644623"/>
      </dsp:txXfrm>
    </dsp:sp>
    <dsp:sp modelId="{5A49CBF9-F8C4-49B7-8B0F-9AFC29085308}">
      <dsp:nvSpPr>
        <dsp:cNvPr id="0" name=""/>
        <dsp:cNvSpPr/>
      </dsp:nvSpPr>
      <dsp:spPr>
        <a:xfrm rot="5400000">
          <a:off x="3560044" y="-1343025"/>
          <a:ext cx="598578" cy="649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러일전쟁 </a:t>
          </a:r>
          <a:r>
            <a:rPr lang="en-US" altLang="ko-KR" sz="1600" kern="1200" dirty="0" smtClean="0"/>
            <a:t>– </a:t>
          </a:r>
          <a:r>
            <a:rPr lang="ko-KR" altLang="en-US" sz="1600" kern="1200" dirty="0" smtClean="0"/>
            <a:t>사할린남부 </a:t>
          </a:r>
          <a:r>
            <a:rPr lang="en-US" altLang="ko-KR" sz="1600" kern="1200" dirty="0" smtClean="0"/>
            <a:t>-&gt; </a:t>
          </a:r>
          <a:r>
            <a:rPr lang="ko-KR" altLang="en-US" sz="1600" kern="1200" dirty="0" smtClean="0"/>
            <a:t>전승국 일본영토로 편입</a:t>
          </a:r>
          <a:endParaRPr lang="ko-KR" altLang="en-US" sz="1600" kern="1200" dirty="0"/>
        </a:p>
      </dsp:txBody>
      <dsp:txXfrm rot="5400000">
        <a:off x="3560044" y="-1343025"/>
        <a:ext cx="598578" cy="6499176"/>
      </dsp:txXfrm>
    </dsp:sp>
    <dsp:sp modelId="{3B9CA41A-0344-462C-BD26-B163FD68A978}">
      <dsp:nvSpPr>
        <dsp:cNvPr id="0" name=""/>
        <dsp:cNvSpPr/>
      </dsp:nvSpPr>
      <dsp:spPr>
        <a:xfrm rot="5400000">
          <a:off x="-103256" y="2477256"/>
          <a:ext cx="920890" cy="784132"/>
        </a:xfrm>
        <a:prstGeom prst="chevron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/>
            <a:t>2</a:t>
          </a:r>
          <a:r>
            <a:rPr lang="ko-KR" altLang="en-US" sz="1400" kern="1200" dirty="0" err="1" smtClean="0"/>
            <a:t>차세계</a:t>
          </a:r>
          <a:endParaRPr lang="en-US" altLang="ko-KR" sz="1400" kern="1200" dirty="0" smtClean="0"/>
        </a:p>
      </dsp:txBody>
      <dsp:txXfrm rot="5400000">
        <a:off x="-103256" y="2477256"/>
        <a:ext cx="920890" cy="784132"/>
      </dsp:txXfrm>
    </dsp:sp>
    <dsp:sp modelId="{F8C6315C-5CF1-44B8-B8A9-6DF7B1ADCD12}">
      <dsp:nvSpPr>
        <dsp:cNvPr id="0" name=""/>
        <dsp:cNvSpPr/>
      </dsp:nvSpPr>
      <dsp:spPr>
        <a:xfrm rot="5400000">
          <a:off x="3629799" y="-541421"/>
          <a:ext cx="598578" cy="649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비밀협정</a:t>
          </a:r>
          <a:r>
            <a:rPr lang="en-US" altLang="ko-KR" sz="1600" kern="1200" dirty="0" smtClean="0"/>
            <a:t>(</a:t>
          </a:r>
          <a:r>
            <a:rPr lang="ko-KR" altLang="en-US" sz="1600" kern="1200" dirty="0" err="1" smtClean="0"/>
            <a:t>구소련</a:t>
          </a:r>
          <a:r>
            <a:rPr lang="en-US" altLang="ko-KR" sz="1600" kern="1200" dirty="0" smtClean="0"/>
            <a:t>-</a:t>
          </a:r>
          <a:r>
            <a:rPr lang="ko-KR" altLang="en-US" sz="1600" kern="1200" dirty="0" smtClean="0"/>
            <a:t>미</a:t>
          </a:r>
          <a:r>
            <a:rPr lang="en-US" altLang="ko-KR" sz="1600" kern="1200" dirty="0" smtClean="0"/>
            <a:t>-</a:t>
          </a:r>
          <a:r>
            <a:rPr lang="ko-KR" altLang="en-US" sz="1600" kern="1200" dirty="0" smtClean="0"/>
            <a:t>영</a:t>
          </a:r>
          <a:r>
            <a:rPr lang="en-US" altLang="ko-KR" sz="1600" kern="1200" dirty="0" smtClean="0"/>
            <a:t>) </a:t>
          </a:r>
          <a:r>
            <a:rPr lang="ko-KR" altLang="en-US" sz="1600" kern="1200" dirty="0" smtClean="0"/>
            <a:t>사할린</a:t>
          </a:r>
          <a:r>
            <a:rPr lang="en-US" altLang="ko-KR" sz="1600" kern="1200" dirty="0" smtClean="0"/>
            <a:t>, </a:t>
          </a:r>
          <a:r>
            <a:rPr lang="ko-KR" altLang="en-US" sz="1600" kern="1200" dirty="0" err="1" smtClean="0"/>
            <a:t>치시마열도</a:t>
          </a:r>
          <a:r>
            <a:rPr lang="ko-KR" altLang="en-US" sz="1600" kern="1200" dirty="0" smtClean="0"/>
            <a:t> </a:t>
          </a:r>
          <a:r>
            <a:rPr lang="en-US" altLang="ko-KR" sz="1600" kern="1200" dirty="0" smtClean="0"/>
            <a:t>-&gt; </a:t>
          </a:r>
          <a:r>
            <a:rPr lang="ko-KR" altLang="en-US" sz="1600" kern="1200" dirty="0" err="1" smtClean="0"/>
            <a:t>구소련에게</a:t>
          </a:r>
          <a:r>
            <a:rPr lang="ko-KR" altLang="en-US" sz="1600" kern="1200" dirty="0" smtClean="0"/>
            <a:t> 인도하기로 약속</a:t>
          </a:r>
          <a:r>
            <a:rPr lang="en-US" altLang="ko-KR" sz="1600" kern="1200" dirty="0" smtClean="0"/>
            <a:t>. -&gt; </a:t>
          </a:r>
          <a:r>
            <a:rPr lang="ko-KR" altLang="en-US" sz="1600" kern="1200" dirty="0" smtClean="0"/>
            <a:t>러시아의 무력점령</a:t>
          </a:r>
          <a:endParaRPr lang="ko-KR" altLang="en-US" sz="1600" kern="1200" dirty="0"/>
        </a:p>
      </dsp:txBody>
      <dsp:txXfrm rot="5400000">
        <a:off x="3629799" y="-541421"/>
        <a:ext cx="598578" cy="6499176"/>
      </dsp:txXfrm>
    </dsp:sp>
    <dsp:sp modelId="{4E000044-4478-48BC-8746-724E4AF130B7}">
      <dsp:nvSpPr>
        <dsp:cNvPr id="0" name=""/>
        <dsp:cNvSpPr/>
      </dsp:nvSpPr>
      <dsp:spPr>
        <a:xfrm rot="5400000">
          <a:off x="-173010" y="3348615"/>
          <a:ext cx="920890" cy="644623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현재</a:t>
          </a:r>
          <a:endParaRPr lang="ko-KR" altLang="en-US" sz="1400" kern="1200" dirty="0"/>
        </a:p>
      </dsp:txBody>
      <dsp:txXfrm rot="5400000">
        <a:off x="-173010" y="3348615"/>
        <a:ext cx="920890" cy="644623"/>
      </dsp:txXfrm>
    </dsp:sp>
    <dsp:sp modelId="{6D0C6EC6-5BB4-4FB2-89F3-F44128742CBB}">
      <dsp:nvSpPr>
        <dsp:cNvPr id="0" name=""/>
        <dsp:cNvSpPr/>
      </dsp:nvSpPr>
      <dsp:spPr>
        <a:xfrm rot="5400000">
          <a:off x="3560044" y="260182"/>
          <a:ext cx="598578" cy="649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일본은 북방</a:t>
          </a:r>
          <a:r>
            <a:rPr lang="en-US" altLang="ko-KR" sz="1600" kern="1200" dirty="0" smtClean="0"/>
            <a:t>4</a:t>
          </a:r>
          <a:r>
            <a:rPr lang="ko-KR" altLang="en-US" sz="1600" kern="1200" dirty="0" err="1" smtClean="0"/>
            <a:t>개도서</a:t>
          </a:r>
          <a:r>
            <a:rPr lang="ko-KR" altLang="en-US" sz="1600" kern="1200" dirty="0" smtClean="0"/>
            <a:t> 반환 요구 중</a:t>
          </a:r>
          <a:r>
            <a:rPr lang="en-US" altLang="ko-KR" sz="1500" kern="1200" dirty="0" smtClean="0"/>
            <a:t>.</a:t>
          </a:r>
          <a:endParaRPr lang="ko-KR" altLang="en-US" sz="1500" kern="1200" dirty="0"/>
        </a:p>
      </dsp:txBody>
      <dsp:txXfrm rot="5400000">
        <a:off x="3560044" y="260182"/>
        <a:ext cx="598578" cy="649917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E75EA1-B2EF-4893-984B-F50CAA568CD1}">
      <dsp:nvSpPr>
        <dsp:cNvPr id="0" name=""/>
        <dsp:cNvSpPr/>
      </dsp:nvSpPr>
      <dsp:spPr>
        <a:xfrm rot="5400000">
          <a:off x="-214697" y="217402"/>
          <a:ext cx="1431319" cy="100192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1945</a:t>
          </a:r>
          <a:r>
            <a:rPr lang="ko-KR" altLang="en-US" sz="1800" kern="1200" dirty="0" smtClean="0"/>
            <a:t>년</a:t>
          </a:r>
          <a:endParaRPr lang="ko-KR" altLang="en-US" sz="1800" kern="1200" dirty="0"/>
        </a:p>
      </dsp:txBody>
      <dsp:txXfrm rot="5400000">
        <a:off x="-214697" y="217402"/>
        <a:ext cx="1431319" cy="1001923"/>
      </dsp:txXfrm>
    </dsp:sp>
    <dsp:sp modelId="{7C522552-2C16-4EE6-A6AE-B3FDC3F60B8E}">
      <dsp:nvSpPr>
        <dsp:cNvPr id="0" name=""/>
        <dsp:cNvSpPr/>
      </dsp:nvSpPr>
      <dsp:spPr>
        <a:xfrm rot="5400000">
          <a:off x="3536244" y="-2531616"/>
          <a:ext cx="930357" cy="59990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/>
            <a:t>패전 직전의 </a:t>
          </a:r>
          <a:r>
            <a:rPr lang="ko-KR" altLang="en-US" sz="1800" kern="1200" dirty="0" err="1" smtClean="0"/>
            <a:t>대전기에</a:t>
          </a:r>
          <a:r>
            <a:rPr lang="ko-KR" altLang="en-US" sz="1800" kern="1200" dirty="0" smtClean="0"/>
            <a:t> 정점에 달함</a:t>
          </a:r>
          <a:r>
            <a:rPr lang="en-US" altLang="ko-KR" sz="1800" kern="1200" dirty="0" smtClean="0"/>
            <a:t>.</a:t>
          </a:r>
          <a:endParaRPr lang="ko-KR" altLang="en-US" sz="1200" kern="1200" dirty="0"/>
        </a:p>
      </dsp:txBody>
      <dsp:txXfrm rot="5400000">
        <a:off x="3536244" y="-2531616"/>
        <a:ext cx="930357" cy="5999000"/>
      </dsp:txXfrm>
    </dsp:sp>
    <dsp:sp modelId="{1EDE22CD-B682-4922-AD4D-996AB3E73CB0}">
      <dsp:nvSpPr>
        <dsp:cNvPr id="0" name=""/>
        <dsp:cNvSpPr/>
      </dsp:nvSpPr>
      <dsp:spPr>
        <a:xfrm rot="5400000">
          <a:off x="-214697" y="1602017"/>
          <a:ext cx="1431319" cy="1001923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err="1" smtClean="0"/>
            <a:t>패전후</a:t>
          </a:r>
          <a:endParaRPr lang="ko-KR" altLang="en-US" sz="1800" kern="1200" dirty="0"/>
        </a:p>
      </dsp:txBody>
      <dsp:txXfrm rot="5400000">
        <a:off x="-214697" y="1602017"/>
        <a:ext cx="1431319" cy="1001923"/>
      </dsp:txXfrm>
    </dsp:sp>
    <dsp:sp modelId="{615D0782-6758-47F6-87ED-7DFE89DEE274}">
      <dsp:nvSpPr>
        <dsp:cNvPr id="0" name=""/>
        <dsp:cNvSpPr/>
      </dsp:nvSpPr>
      <dsp:spPr>
        <a:xfrm rot="5400000">
          <a:off x="3394286" y="-1147001"/>
          <a:ext cx="1214275" cy="59990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/>
            <a:t>새로운 국가 형태를 지향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err="1" smtClean="0"/>
            <a:t>천황제</a:t>
          </a:r>
          <a:r>
            <a:rPr lang="ko-KR" altLang="en-US" sz="1800" kern="1200" dirty="0" smtClean="0"/>
            <a:t> 중심의 일본적 정체성에 대한 비판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/>
            <a:t>단일민족의 개념이 점차 희박해짐</a:t>
          </a:r>
          <a:endParaRPr lang="ko-KR" altLang="en-US" sz="1800" kern="1200" dirty="0"/>
        </a:p>
      </dsp:txBody>
      <dsp:txXfrm rot="5400000">
        <a:off x="3394286" y="-1147001"/>
        <a:ext cx="1214275" cy="5999000"/>
      </dsp:txXfrm>
    </dsp:sp>
    <dsp:sp modelId="{17AEB4C7-9C54-4384-82D0-3EC62A9C93CE}">
      <dsp:nvSpPr>
        <dsp:cNvPr id="0" name=""/>
        <dsp:cNvSpPr/>
      </dsp:nvSpPr>
      <dsp:spPr>
        <a:xfrm rot="5400000">
          <a:off x="-214697" y="2844673"/>
          <a:ext cx="1431319" cy="1001923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1980</a:t>
          </a:r>
          <a:r>
            <a:rPr lang="ko-KR" altLang="en-US" sz="1800" kern="1200" dirty="0" smtClean="0"/>
            <a:t>년대</a:t>
          </a:r>
          <a:endParaRPr lang="ko-KR" altLang="en-US" sz="1800" kern="1200" dirty="0"/>
        </a:p>
      </dsp:txBody>
      <dsp:txXfrm rot="5400000">
        <a:off x="-214697" y="2844673"/>
        <a:ext cx="1431319" cy="1001923"/>
      </dsp:txXfrm>
    </dsp:sp>
    <dsp:sp modelId="{BDED7D2B-D8FA-4885-941F-A422FC0F1E77}">
      <dsp:nvSpPr>
        <dsp:cNvPr id="0" name=""/>
        <dsp:cNvSpPr/>
      </dsp:nvSpPr>
      <dsp:spPr>
        <a:xfrm rot="5400000">
          <a:off x="3536244" y="95654"/>
          <a:ext cx="930357" cy="59990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/>
            <a:t>신보수주의의 대두에 따라 일본인의 정체성을 중시함</a:t>
          </a:r>
          <a:endParaRPr lang="ko-KR" altLang="en-US" sz="1800" kern="1200" dirty="0"/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err="1" smtClean="0"/>
            <a:t>단일민족론이</a:t>
          </a:r>
          <a:r>
            <a:rPr lang="ko-KR" altLang="en-US" sz="1800" kern="1200" dirty="0" smtClean="0"/>
            <a:t> 다시 고개를 </a:t>
          </a:r>
          <a:r>
            <a:rPr lang="ko-KR" altLang="en-US" sz="1800" kern="1200" dirty="0" err="1" smtClean="0"/>
            <a:t>들고있음</a:t>
          </a:r>
          <a:r>
            <a:rPr lang="en-US" altLang="ko-KR" sz="1800" kern="1200" dirty="0" smtClean="0"/>
            <a:t>.</a:t>
          </a:r>
          <a:endParaRPr lang="ko-KR" altLang="en-US" sz="1800" kern="1200" dirty="0"/>
        </a:p>
      </dsp:txBody>
      <dsp:txXfrm rot="5400000">
        <a:off x="3536244" y="95654"/>
        <a:ext cx="930357" cy="5999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F9681F-2A2A-4514-B8A9-7FCF48209FFA}">
      <dsp:nvSpPr>
        <dsp:cNvPr id="0" name=""/>
        <dsp:cNvSpPr/>
      </dsp:nvSpPr>
      <dsp:spPr>
        <a:xfrm>
          <a:off x="4022731" y="1863989"/>
          <a:ext cx="91440" cy="3469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6968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C60EB-A489-44C2-9B3A-1D825E44EC8D}">
      <dsp:nvSpPr>
        <dsp:cNvPr id="0" name=""/>
        <dsp:cNvSpPr/>
      </dsp:nvSpPr>
      <dsp:spPr>
        <a:xfrm>
          <a:off x="2886048" y="759456"/>
          <a:ext cx="1182402" cy="34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449"/>
              </a:lnTo>
              <a:lnTo>
                <a:pt x="1182402" y="236449"/>
              </a:lnTo>
              <a:lnTo>
                <a:pt x="1182402" y="346968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D59E5-0338-4BD6-9EA9-AE562A35E795}">
      <dsp:nvSpPr>
        <dsp:cNvPr id="0" name=""/>
        <dsp:cNvSpPr/>
      </dsp:nvSpPr>
      <dsp:spPr>
        <a:xfrm>
          <a:off x="1689305" y="1863989"/>
          <a:ext cx="820324" cy="34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449"/>
              </a:lnTo>
              <a:lnTo>
                <a:pt x="820324" y="236449"/>
              </a:lnTo>
              <a:lnTo>
                <a:pt x="820324" y="346968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102629-0BE5-4FC4-B2F9-47A2A55DCD53}">
      <dsp:nvSpPr>
        <dsp:cNvPr id="0" name=""/>
        <dsp:cNvSpPr/>
      </dsp:nvSpPr>
      <dsp:spPr>
        <a:xfrm>
          <a:off x="913587" y="1863989"/>
          <a:ext cx="775718" cy="346968"/>
        </a:xfrm>
        <a:custGeom>
          <a:avLst/>
          <a:gdLst/>
          <a:ahLst/>
          <a:cxnLst/>
          <a:rect l="0" t="0" r="0" b="0"/>
          <a:pathLst>
            <a:path>
              <a:moveTo>
                <a:pt x="775718" y="0"/>
              </a:moveTo>
              <a:lnTo>
                <a:pt x="775718" y="236449"/>
              </a:lnTo>
              <a:lnTo>
                <a:pt x="0" y="236449"/>
              </a:lnTo>
              <a:lnTo>
                <a:pt x="0" y="346968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21D8F-8D02-4B20-AF72-F2B00F9F6213}">
      <dsp:nvSpPr>
        <dsp:cNvPr id="0" name=""/>
        <dsp:cNvSpPr/>
      </dsp:nvSpPr>
      <dsp:spPr>
        <a:xfrm>
          <a:off x="1689305" y="759456"/>
          <a:ext cx="1196742" cy="346968"/>
        </a:xfrm>
        <a:custGeom>
          <a:avLst/>
          <a:gdLst/>
          <a:ahLst/>
          <a:cxnLst/>
          <a:rect l="0" t="0" r="0" b="0"/>
          <a:pathLst>
            <a:path>
              <a:moveTo>
                <a:pt x="1196742" y="0"/>
              </a:moveTo>
              <a:lnTo>
                <a:pt x="1196742" y="236449"/>
              </a:lnTo>
              <a:lnTo>
                <a:pt x="0" y="236449"/>
              </a:lnTo>
              <a:lnTo>
                <a:pt x="0" y="346968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6F773-C23D-413A-A5B3-C7AEA572EB1C}">
      <dsp:nvSpPr>
        <dsp:cNvPr id="0" name=""/>
        <dsp:cNvSpPr/>
      </dsp:nvSpPr>
      <dsp:spPr>
        <a:xfrm>
          <a:off x="2168646" y="1891"/>
          <a:ext cx="1434804" cy="757564"/>
        </a:xfrm>
        <a:prstGeom prst="roundRect">
          <a:avLst>
            <a:gd name="adj" fmla="val 10000"/>
          </a:avLst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47945-1EE8-4D81-BCBE-A57AEBDAA182}">
      <dsp:nvSpPr>
        <dsp:cNvPr id="0" name=""/>
        <dsp:cNvSpPr/>
      </dsp:nvSpPr>
      <dsp:spPr>
        <a:xfrm>
          <a:off x="2301203" y="127820"/>
          <a:ext cx="1434804" cy="757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dirty="0" err="1" smtClean="0"/>
            <a:t>몽골로이드</a:t>
          </a:r>
          <a:endParaRPr lang="ko-KR" altLang="en-US" sz="1700" b="1" kern="1200" dirty="0"/>
        </a:p>
      </dsp:txBody>
      <dsp:txXfrm>
        <a:off x="2301203" y="127820"/>
        <a:ext cx="1434804" cy="757564"/>
      </dsp:txXfrm>
    </dsp:sp>
    <dsp:sp modelId="{80F5BB7A-5B5A-4164-B217-2F1A04EB2119}">
      <dsp:nvSpPr>
        <dsp:cNvPr id="0" name=""/>
        <dsp:cNvSpPr/>
      </dsp:nvSpPr>
      <dsp:spPr>
        <a:xfrm>
          <a:off x="1017906" y="1106424"/>
          <a:ext cx="1342798" cy="757564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BF214-62B3-4664-B4A5-720E025C02CD}">
      <dsp:nvSpPr>
        <dsp:cNvPr id="0" name=""/>
        <dsp:cNvSpPr/>
      </dsp:nvSpPr>
      <dsp:spPr>
        <a:xfrm>
          <a:off x="1150463" y="1232354"/>
          <a:ext cx="1342798" cy="757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남방계</a:t>
          </a:r>
          <a:endParaRPr lang="en-US" altLang="ko-KR" sz="1700" b="1" kern="1200" smtClean="0"/>
        </a:p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몽골로이드</a:t>
          </a:r>
          <a:endParaRPr lang="ko-KR" altLang="en-US" sz="1700" b="1" kern="1200"/>
        </a:p>
      </dsp:txBody>
      <dsp:txXfrm>
        <a:off x="1150463" y="1232354"/>
        <a:ext cx="1342798" cy="757564"/>
      </dsp:txXfrm>
    </dsp:sp>
    <dsp:sp modelId="{81717CA4-CF73-49A1-9DCF-43FD09A6B7AE}">
      <dsp:nvSpPr>
        <dsp:cNvPr id="0" name=""/>
        <dsp:cNvSpPr/>
      </dsp:nvSpPr>
      <dsp:spPr>
        <a:xfrm>
          <a:off x="225819" y="2210958"/>
          <a:ext cx="1375535" cy="757564"/>
        </a:xfrm>
        <a:prstGeom prst="roundRect">
          <a:avLst>
            <a:gd name="adj" fmla="val 10000"/>
          </a:avLst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EC499-7EAC-4D70-8DBD-7B4A3C871C1C}">
      <dsp:nvSpPr>
        <dsp:cNvPr id="0" name=""/>
        <dsp:cNvSpPr/>
      </dsp:nvSpPr>
      <dsp:spPr>
        <a:xfrm>
          <a:off x="358377" y="2336887"/>
          <a:ext cx="1375535" cy="757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초기죠몬인</a:t>
          </a:r>
          <a:endParaRPr lang="ko-KR" altLang="en-US" sz="1700" b="1" kern="1200"/>
        </a:p>
      </dsp:txBody>
      <dsp:txXfrm>
        <a:off x="358377" y="2336887"/>
        <a:ext cx="1375535" cy="757564"/>
      </dsp:txXfrm>
    </dsp:sp>
    <dsp:sp modelId="{C40D0A38-EDB0-424B-86AB-17361AFF5FF4}">
      <dsp:nvSpPr>
        <dsp:cNvPr id="0" name=""/>
        <dsp:cNvSpPr/>
      </dsp:nvSpPr>
      <dsp:spPr>
        <a:xfrm>
          <a:off x="1866469" y="2210958"/>
          <a:ext cx="1286321" cy="757564"/>
        </a:xfrm>
        <a:prstGeom prst="roundRect">
          <a:avLst>
            <a:gd name="adj" fmla="val 10000"/>
          </a:avLst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BAE22-9B08-4099-B131-1C79FD8BF7C1}">
      <dsp:nvSpPr>
        <dsp:cNvPr id="0" name=""/>
        <dsp:cNvSpPr/>
      </dsp:nvSpPr>
      <dsp:spPr>
        <a:xfrm>
          <a:off x="1999027" y="2336887"/>
          <a:ext cx="1286321" cy="757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후기죠몬인</a:t>
          </a:r>
          <a:endParaRPr lang="ko-KR" altLang="en-US" sz="1700" b="1" kern="1200"/>
        </a:p>
      </dsp:txBody>
      <dsp:txXfrm>
        <a:off x="1999027" y="2336887"/>
        <a:ext cx="1286321" cy="757564"/>
      </dsp:txXfrm>
    </dsp:sp>
    <dsp:sp modelId="{D08978F9-4E84-4755-9B57-A95BF5601483}">
      <dsp:nvSpPr>
        <dsp:cNvPr id="0" name=""/>
        <dsp:cNvSpPr/>
      </dsp:nvSpPr>
      <dsp:spPr>
        <a:xfrm>
          <a:off x="3382711" y="1106424"/>
          <a:ext cx="1371478" cy="757564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F406C-43D9-45AC-B8C9-9B5396D42D68}">
      <dsp:nvSpPr>
        <dsp:cNvPr id="0" name=""/>
        <dsp:cNvSpPr/>
      </dsp:nvSpPr>
      <dsp:spPr>
        <a:xfrm>
          <a:off x="3515269" y="1232354"/>
          <a:ext cx="1371478" cy="757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북방계</a:t>
          </a:r>
          <a:endParaRPr lang="en-US" altLang="ko-KR" sz="1700" b="1" kern="1200" smtClean="0"/>
        </a:p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몽골로이드</a:t>
          </a:r>
          <a:endParaRPr lang="ko-KR" altLang="en-US" sz="1700" b="1" kern="1200"/>
        </a:p>
      </dsp:txBody>
      <dsp:txXfrm>
        <a:off x="3515269" y="1232354"/>
        <a:ext cx="1371478" cy="757564"/>
      </dsp:txXfrm>
    </dsp:sp>
    <dsp:sp modelId="{76A183A9-43EA-4279-A4C8-8405A699E5FF}">
      <dsp:nvSpPr>
        <dsp:cNvPr id="0" name=""/>
        <dsp:cNvSpPr/>
      </dsp:nvSpPr>
      <dsp:spPr>
        <a:xfrm>
          <a:off x="3417905" y="2210958"/>
          <a:ext cx="1301091" cy="757564"/>
        </a:xfrm>
        <a:prstGeom prst="roundRect">
          <a:avLst>
            <a:gd name="adj" fmla="val 10000"/>
          </a:avLst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09C4C-025E-4AA4-83E0-E6B8B3CA8E78}">
      <dsp:nvSpPr>
        <dsp:cNvPr id="0" name=""/>
        <dsp:cNvSpPr/>
      </dsp:nvSpPr>
      <dsp:spPr>
        <a:xfrm>
          <a:off x="3550463" y="2336887"/>
          <a:ext cx="1301091" cy="757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b="1" kern="1200" smtClean="0"/>
            <a:t>야요이인</a:t>
          </a:r>
          <a:endParaRPr lang="ko-KR" altLang="en-US" sz="1700" b="1" kern="1200"/>
        </a:p>
      </dsp:txBody>
      <dsp:txXfrm>
        <a:off x="3550463" y="2336887"/>
        <a:ext cx="1301091" cy="757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0.88235</cdr:x>
      <cdr:y>0.18667</cdr:y>
    </cdr:from>
    <cdr:to>
      <cdr:x>0.89916</cdr:x>
      <cdr:y>0.21333</cdr:y>
    </cdr:to>
    <cdr:sp macro="" textlink="">
      <cdr:nvSpPr>
        <cdr:cNvPr id="3" name="타원 2"/>
        <cdr:cNvSpPr/>
      </cdr:nvSpPr>
      <cdr:spPr>
        <a:xfrm xmlns:a="http://schemas.openxmlformats.org/drawingml/2006/main">
          <a:off x="7500990" y="1000132"/>
          <a:ext cx="142876" cy="14287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ko-K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0.50747</cdr:x>
      <cdr:y>0.21212</cdr:y>
    </cdr:from>
    <cdr:to>
      <cdr:x>0.95523</cdr:x>
      <cdr:y>0.31818</cdr:y>
    </cdr:to>
    <cdr:sp macro="" textlink="">
      <cdr:nvSpPr>
        <cdr:cNvPr id="2" name="갈매기형 수장 1"/>
        <cdr:cNvSpPr/>
      </cdr:nvSpPr>
      <cdr:spPr>
        <a:xfrm xmlns:a="http://schemas.openxmlformats.org/drawingml/2006/main">
          <a:off x="2428892" y="1000126"/>
          <a:ext cx="2143140" cy="500063"/>
        </a:xfrm>
        <a:prstGeom xmlns:a="http://schemas.openxmlformats.org/drawingml/2006/main" prst="chevron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r>
            <a:rPr lang="ko-KR" altLang="en-US" sz="2000" smtClean="0"/>
            <a:t>약</a:t>
          </a:r>
          <a:r>
            <a:rPr lang="en-US" altLang="ko-KR" sz="2000" dirty="0" smtClean="0"/>
            <a:t>2980</a:t>
          </a:r>
          <a:r>
            <a:rPr lang="ko-KR" altLang="en-US" sz="2000" dirty="0" err="1" smtClean="0"/>
            <a:t>만명</a:t>
          </a:r>
          <a:endParaRPr lang="ko-KR" sz="2000" dirty="0"/>
        </a:p>
      </cdr:txBody>
    </cdr:sp>
  </cdr:relSizeAnchor>
  <cdr:relSizeAnchor xmlns:cdr="http://schemas.openxmlformats.org/drawingml/2006/chartDrawing">
    <cdr:from>
      <cdr:x>0.74627</cdr:x>
      <cdr:y>0.31818</cdr:y>
    </cdr:from>
    <cdr:to>
      <cdr:x>0.83583</cdr:x>
      <cdr:y>0.40909</cdr:y>
    </cdr:to>
    <cdr:sp macro="" textlink="">
      <cdr:nvSpPr>
        <cdr:cNvPr id="4" name="직선 연결선 3"/>
        <cdr:cNvSpPr/>
      </cdr:nvSpPr>
      <cdr:spPr>
        <a:xfrm xmlns:a="http://schemas.openxmlformats.org/drawingml/2006/main" flipH="1">
          <a:off x="3571900" y="1500198"/>
          <a:ext cx="428628" cy="42862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ko-K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E97DE-D926-49E9-AAF4-8F362C8A0C2A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53470-35D8-477B-B104-E81D63A27C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/>
              <a:t>일본은 남북으로 대륙과 연결되어 있었으며 동해는 거대한 호수였다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 fontAlgn="base"/>
            <a:r>
              <a:rPr lang="ko-KR" altLang="en-US" sz="1200" dirty="0" smtClean="0"/>
              <a:t>약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만 </a:t>
            </a:r>
            <a:r>
              <a:rPr lang="en-US" altLang="ko-KR" sz="1200" dirty="0" smtClean="0"/>
              <a:t>8</a:t>
            </a:r>
            <a:r>
              <a:rPr lang="ko-KR" altLang="en-US" sz="1200" dirty="0" smtClean="0"/>
              <a:t>천년</a:t>
            </a:r>
            <a:r>
              <a:rPr lang="en-US" altLang="ko-KR" sz="1200" dirty="0" smtClean="0"/>
              <a:t>~2</a:t>
            </a:r>
            <a:r>
              <a:rPr lang="ko-KR" altLang="en-US" sz="1200" dirty="0" smtClean="0"/>
              <a:t>천년 전</a:t>
            </a:r>
            <a:endParaRPr lang="en-US" altLang="ko-KR" sz="1200" dirty="0" smtClean="0"/>
          </a:p>
          <a:p>
            <a:pPr fontAlgn="base"/>
            <a:endParaRPr lang="en-US" altLang="ko-KR" sz="800" dirty="0" smtClean="0"/>
          </a:p>
          <a:p>
            <a:pPr fontAlgn="base"/>
            <a:r>
              <a:rPr lang="ko-KR" altLang="en-US" sz="1200" dirty="0" err="1" smtClean="0"/>
              <a:t>쓰가루</a:t>
            </a:r>
            <a:r>
              <a:rPr lang="ko-KR" altLang="en-US" sz="1200" dirty="0" smtClean="0"/>
              <a:t> 해협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조선해협</a:t>
            </a:r>
            <a:r>
              <a:rPr lang="en-US" altLang="ko-KR" sz="1200" dirty="0" smtClean="0"/>
              <a:t>,</a:t>
            </a:r>
          </a:p>
          <a:p>
            <a:pPr fontAlgn="base"/>
            <a:r>
              <a:rPr lang="ko-KR" altLang="en-US" sz="1200" dirty="0" err="1" smtClean="0"/>
              <a:t>소야해협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-&gt; </a:t>
            </a:r>
            <a:r>
              <a:rPr lang="ko-KR" altLang="en-US" sz="1200" dirty="0" smtClean="0"/>
              <a:t>홋카이도 생성</a:t>
            </a:r>
            <a:r>
              <a:rPr lang="en-US" altLang="ko-KR" sz="120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/>
              <a:t>빙하시대가 끝나면서 </a:t>
            </a:r>
            <a:r>
              <a:rPr lang="ko-KR" altLang="en-US" sz="1200" dirty="0" err="1" smtClean="0"/>
              <a:t>혼슈의</a:t>
            </a:r>
            <a:r>
              <a:rPr lang="ko-KR" altLang="en-US" sz="1200" dirty="0" smtClean="0"/>
              <a:t> 일부였던 </a:t>
            </a:r>
            <a:r>
              <a:rPr lang="ko-KR" altLang="en-US" sz="1200" dirty="0" err="1" smtClean="0"/>
              <a:t>시코쿠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큐슈가</a:t>
            </a:r>
            <a:r>
              <a:rPr lang="ko-KR" altLang="en-US" sz="1200" dirty="0" smtClean="0"/>
              <a:t> 분리되어 </a:t>
            </a:r>
            <a:r>
              <a:rPr lang="ko-KR" altLang="en-US" sz="1200" dirty="0" err="1" smtClean="0"/>
              <a:t>세토</a:t>
            </a:r>
            <a:r>
              <a:rPr lang="ko-KR" altLang="en-US" sz="1200" dirty="0" smtClean="0"/>
              <a:t> 내해가 생성됨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u="none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하천은 경사가 급하고 험한 산지가 해안까지 퍼져있어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길이가 짧고 흐름이 급합니다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산지에서 대량의 토사가 하천에 공급되기 때문에 하천이 짧은 것에 비해 운반되는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토사량은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많고 지형의 변화가 심합니다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평소는 강수량이 적으나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해빙기나 장마전선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태풍과 같은 시기에는 물이 급격하게 불어나 홍수가 나기 쉽습니다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일본하천의 또 하나의 특징은 강수가 흘러 들어가는 유역의 면적이 넓어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서일본에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있는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요도가와의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경우는 길이는 짧으나 유역면적이 넓어 유량이 많기 때문에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게이한신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교토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오사카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고베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의 공업지역의 발전에 큰 역할을 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평야는 전국토의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분의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정도를 차지한다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지형적 영향으로 인해 산지에서 실려 내려오는 토사가 퇴적되어 형성된다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퇴적평야라 거의 모든 평야가 비옥한 편인데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일본인들은 이런 비옥한 평야에 정착하여 마을을 이루고 지형이 넓고 교통이 발달한 곳은 대도시로 발전하여 많은 인구가 집중되어 살고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일본을 대표하는 큰 평야는 홋카이도의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이시카리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평야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혼슈의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간토평야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나고야가 있는 노비평야로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이런 평야들 중에서도 수자원이 풍부한 곳은 벼농사가 발달하였다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니이가타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아키타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야마가타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미야기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등 동북지방의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현은 대표적인 쌀 생산지로 재배 면적으로는 홋카이도가 일본 최대의 쌀 생산량을 자랑한다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기후</a:t>
            </a: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기후는 한국과 유사한 온대몬순기후에 속한다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사계절이 뚜렷하며 여름은 고온다습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겨울은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한랭건조합니다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그러나 지형적 영향으로 강수량이 많은 편이며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지역의 차가 큰 것이 특징입니다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겨울은 시베리아에서 불어오는 북서계절풍이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츠시마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해류를 넘을 때 생기는 냉기의 영향으로 전국적으로 기온이 하강하며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영향으로 동해 측에 큰 눈이 내린다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 열도가 동북에서 남서로 산맥이 뻗어져 있어 계절풍이 중도에 차단하는 것도 동해안에 대설을 내리게 하는 원인 중에 하나입니다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국토의 중간인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큐슈와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혼슈조차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겨울은 시베리아 기단의 영향으로 매우 춥다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반면에 태평양 연안에는 맑고 건조한 날씨가 계속된다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여름철에는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오가사와라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기단이 북상하여 태평양쪽에서 불어오는 따뜻하고 습기가 많은 해양성기류인 남동계절풍의 영향으로 열대의 더위가 계속된다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양기단의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교대기에 한랭전선이 정체하여 장마와 가을장마를 내리게 하고 그 사이로 태풍이 지나가기도 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일정하진 않으나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대체로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월경에 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달가량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장마기간이 있으며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말기로 진행 될수록 집중호우로 변하는 경우가 많다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장마로 인해 홍수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동북지방에 냉해피해를 끼치기도 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장마가 끝나면 본격적으로 여름이 시작된다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일본은 최남단과 최북단의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위도차가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도나 되는 긴 섬나라인 탓에 북쪽은 아열대성 기후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남쪽은 열대성기후로 남북의 기후차이가 크다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북쪽의 홋카이도는 여름은 시원하고 겨울은 추워서 월 평균기온이 영하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도인 달도 많다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연중 강수량이 적고 장마나 태풍의 영향을 거의 받지 않는다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그에 반해 오키나와가 속해있는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난세이제도는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연중기온이 높은 편이고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강수량이 많은 것이 특징입니다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겨울평균기온도 대체적으로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도 이상으로 서리나 눈이 내리지 않고 연평균기온은 홋카이도와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도나 차이가 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이러한 남북 기온 차는 벚꽃전선과 단풍 전선에도 영향을 미치는데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벚꽃전선은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남큐슈에서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월 하순경을 시작으로 홋카이도에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 경까지 서서히 이동하며 단풍은 홋카이도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 경에 시작해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일까지 남하하며 물든다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국토면적에 비해 변화가 풍부한 것이 일본 기후의 최대의 특징이라고 볼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지진과 화산</a:t>
            </a: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천재는 화산폭발과 지진을 두고 말한다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일본열도는 환태평양지대에 위치하여 화산의 분화나 지진이 많고 그에 따라 재해도 많다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지구 표면은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70-100km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의 플레이트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즉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암판으로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이루어져있습니다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일본은 태평양 플레이트와 필리핀플레이트가 유라시아플레이트 아래로 들어가는 경계선에 위치하고 있어 지진과 화산 활동이 굉장히 잦은 편입니다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http://www.youtube.com/watch?v=Tp67Iay2FPg</a:t>
            </a:r>
          </a:p>
          <a:p>
            <a:r>
              <a:rPr lang="en-US" altLang="ko-KR" dirty="0" smtClean="0"/>
              <a:t>http://www.youtube.com/watch?v=oig5sK_2BjE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일본은 지진과 화산이 많은 관계로 온천 또한 발달해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일본은 온천의 근원으로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25000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여개소의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원천을 소유하고 있고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이를 개발한 온천지가 약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2400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여개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정도가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 정부차원에서는 자연경관도 뛰어난 곳들을 관광지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휴양지로 개발하여 일본을 세계적인 온천관광지로 명성을 높여가고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인구 </a:t>
            </a: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메이지 초기 인구는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3500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만명이었으나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산업의 발전과 함께 인구도 급증하여 과잉인구 상태가 계속 되었다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현재 일본의 인구는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기준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억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2800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만 명으로 세계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위이고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인구밀도는 ㎢당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명내외로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세계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위권 안에 든다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전체 인구 중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48%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가 일본의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 도시인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도쿄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오사카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나고야에 집중되어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평균수명또한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1920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년대에는 남자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44.8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여자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46.54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세에서 꾸준히 증가하여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1960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년엔 여자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세를 돌파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1971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년엔 남자가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세를 돌파했고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1998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남자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77.16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여자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84.01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세로 세계최고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장수국이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되었다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1920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년대는 유아사망률이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70%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로 높았기 때문이고 점차 의학의 발달로 인해 평균수명이 증가했다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인구구조는 도시 인구가 가장 많으며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차 산업 종사자 인구가 가장 많은 것이 특징입니다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오늘날 일본은 서유럽의 선진국과 같은 인구전황이 진행되고 있으며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차 세계대전을 경계로 인구동태가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다산다사형에서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소산소사형으로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이행되어 피라미드에서 종형으로 바뀌었다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1935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년에는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4.7%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에 불구하던 고령인구의 비율이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년에 이미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2980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만명을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넘어섰으며 총인구의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23%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에 육박하고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저출생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저사망으로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인한 고령화가 가속화 되어 이를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대비해야하는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시대가 도래한 것입니다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5F68F-B521-4F78-B309-9B6AAAA09E1C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69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수혈식 주거란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지면을 파고 들어가 그 위에 몇 개의 기둥을 세우고 지붕을 덮는 구조로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중앙에는 취사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난방용의 화로도 있었다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이것은 보통 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4~6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채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20~30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명 정도 모일 수 있는 중앙의 광장을 중심으로 하나의 집락을 이루어 공동 생활을 영위하였다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b="1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나라시대 충실했던 국력을 배경으로 영역을 확대해갔다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토호쿠지방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홋카이도에 살고 있던 </a:t>
            </a:r>
            <a:r>
              <a:rPr lang="ko-KR" altLang="en-US" dirty="0" err="1" smtClean="0"/>
              <a:t>에미시</a:t>
            </a:r>
            <a:r>
              <a:rPr lang="ko-KR" altLang="en-US" dirty="0" smtClean="0"/>
              <a:t> 부족은 </a:t>
            </a:r>
            <a:r>
              <a:rPr lang="en-US" altLang="ko-KR" dirty="0" smtClean="0"/>
              <a:t>7</a:t>
            </a:r>
            <a:r>
              <a:rPr lang="ko-KR" altLang="en-US" dirty="0" smtClean="0"/>
              <a:t>세기경부터 토벌의 대상이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아이누지역을 일본인 정권이 확장해갔다고 기술하고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여기서 문제는 아이누영역의 침략에 대한 문제의식이 전혀 존재하지 않고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에미시의</a:t>
            </a:r>
            <a:r>
              <a:rPr lang="ko-KR" altLang="en-US" dirty="0" smtClean="0"/>
              <a:t> 역사를 전적으로 무시하고 </a:t>
            </a:r>
            <a:r>
              <a:rPr lang="ko-KR" altLang="en-US" dirty="0" err="1" smtClean="0"/>
              <a:t>에미시의</a:t>
            </a:r>
            <a:r>
              <a:rPr lang="ko-KR" altLang="en-US" dirty="0" smtClean="0"/>
              <a:t> 영역을 일본영토로 당연시하고 있다는 것이다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코무천황은</a:t>
            </a:r>
            <a:r>
              <a:rPr lang="ko-KR" altLang="en-US" dirty="0" smtClean="0"/>
              <a:t> 천도와 더불어 </a:t>
            </a:r>
            <a:r>
              <a:rPr lang="ko-KR" altLang="en-US" dirty="0" err="1" smtClean="0"/>
              <a:t>에미시</a:t>
            </a:r>
            <a:r>
              <a:rPr lang="ko-KR" altLang="en-US" dirty="0" smtClean="0"/>
              <a:t> 토벌에도 힘을 기울였다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일본 중심으로 역사가 기술되어 선주민족인 아이누의 입장을 무시하여 일본의 아이누 영역에 대한 침략을 </a:t>
            </a:r>
            <a:r>
              <a:rPr lang="ko-KR" altLang="en-US" dirty="0" err="1" smtClean="0"/>
              <a:t>세력활장이라는</a:t>
            </a:r>
            <a:r>
              <a:rPr lang="ko-KR" altLang="en-US" dirty="0" smtClean="0"/>
              <a:t> 이름으로 정당화하고 있다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원과 고려의 연합군이 일본을 정벌하고자 했던 사건을 의미함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세계제국 건설의 야망을 실현하려는 원나라의 강요에 따라 이루어진 두 차례의 원정이 있었으나 두 번 다 태풍으로 실패하게됨</a:t>
            </a:r>
            <a:r>
              <a:rPr lang="en-US" altLang="ko-K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디지털창원문화대전 “여원연합군 일본원정”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o-KR" altLang="en-US" dirty="0" smtClean="0"/>
              <a:t>일본은 국민국가를 건설하는 과정에서 서양열강에 선점 당하기 이전에 선점한다는 영토 팽창의식 속에서 아이누지역 유구지역 한반도 더 나아가서 중국대륙으로 영토를 확장한다는 의식을 갖고 실제로 영토를 확장했던 것이다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동진하는 유럽의 위기의식에서 일본은 영토적 범위를 명확히 하기 위해 주변지역에 대한 국경선 획정을 서둘렀다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급기야는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메이지유신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이후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세기말엽 일본영토의 범위는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혼슈와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시코쿠를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비롯해 오키나와지역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홋카이도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오가사와라제도를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편입했고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더 나아가서는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대만ㆍ조선까지도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적극적으로 영토를 확장하기에 이르렀다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당시 일본의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국경획선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및 확장과정을 살펴보면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훗카이도를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비롯한 북방도서지역은 원래 ‘아이누모시리’지역으로서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아이누인들의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근거지였다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지역은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1854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러시아사절의 방일로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러일화친조약을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체결하여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훗카이도를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포함한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개의 북방도시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시코단도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하보마이도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쿠나시리도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에토로후도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를 일본영도로 하는 국경선을 결정했다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 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1875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러일간에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사할린과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치시마열도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교환조약을 체결하여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사할린을 러시아 영토로 인정하는 대신 북방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개도서를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포함한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치시마열도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전부가 일본영토에 편입되었다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1905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러일전쟁 때 일본은 전승국으로서 사할린 남부를 일본영토에 편입했다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그러나 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차세계대전에서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구소련은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참전의 대가로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미국ㆍ영국과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비밀협정을 체결하여 사할린과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치시마열도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전부를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구소련에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반환 및 인도하기로 약속하고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러시아는 이를 실천하기 위해 이들 지역을 무력 점령했다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현재 일본은 주변국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한국ㆍ중국ㆍ러시아에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대해 각각 북방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개도서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반환요구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한국의 독도불법점령 주장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센카쿠제도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점령 등으로 영유권 전쟁을 일으키고 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일본은 한때 대만을 일본영토에 편입한 적이 있었지만 전염병 등의 원인으로 실패로 끝났다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 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1895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청일전쟁으로 중국으로부터 대만을 분할하여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1945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패전까지 식민지 통치했던 것이다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그리고 현재 오키나와지역은 일본영토의 일부가 되어 있으나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원래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류쿠라는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독립된 국가였다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일본은 메이지 초기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1871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유구조정의 저항에도 불구하고 군사력을 배경으로 일방적으로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유구번으로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개칭하여 일본영토에 편입했다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또한 태평양 연안에 위치하고 있는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오가사와라제도도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근대국민국가 성립 이후에 일본영토에 편입된 지역이다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o-KR" altLang="en-US" dirty="0" smtClean="0"/>
              <a:t>일본은 국민국가를 건설하는 과정에서 서양열강에 선점 당하기 이전에 선점한다는 영토 팽창의식 속에서 아이누지역 유구지역 한반도 더 나아가서 중국대륙으로 영토를 확장한다는 의식을 갖고 실제로 영토를 확장했던 것이다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임오군란의 원인과 결과</a:t>
            </a:r>
            <a:endParaRPr lang="ko-KR" altLang="en-US" dirty="0" smtClean="0"/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원인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구식군대는 신식군대와 차별을 받고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허접한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대우를 받자 그에 분하여 임오군란을 일으킴</a:t>
            </a:r>
            <a:endParaRPr lang="ko-KR" altLang="en-US" dirty="0" smtClean="0"/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결과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임오군란이후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정변은 진압되었지만 청나라의 간섭이 더욱 심해지고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조나라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청나라와 간의 무역장정을 체결하게 되어서 우리나라 상인들은 일본의 상인뿐만 아니라 청나라의 상인들과도 경쟁을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하게됨</a:t>
            </a:r>
            <a:endParaRPr lang="ko-KR" altLang="en-US" dirty="0" smtClean="0"/>
          </a:p>
          <a:p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갑신정변의 원인과 결과</a:t>
            </a:r>
            <a:endParaRPr lang="ko-KR" altLang="en-US" dirty="0" smtClean="0"/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원인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임오군란에 의해</a:t>
            </a:r>
            <a:r>
              <a:rPr lang="ko-KR" altLang="en-US" dirty="0" smtClean="0"/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청나라의 간섭이 심해진 탓에 근대적 개혁 추진이 어려워졌음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이런 상황이 벌어지자 개화파들은 일본의 힘을 빌려 자신들의 주장을 이루고자 하였음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 smtClean="0"/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결과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임오군란때보다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청나라의 간섭이 더욱 심해졌으며 청나라와 일본의 세력다툼이 심해졌다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 smtClean="0"/>
          </a:p>
          <a:p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두사건의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역사적 의의</a:t>
            </a:r>
            <a:endParaRPr lang="ko-KR" altLang="en-US" dirty="0" smtClean="0"/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공통점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두사건모두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사건이 일어난 후에 청나라의 간섭이 심해졌다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또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청나라와 일본의 세력다툼이 생겼다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> 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차이점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임오군란은 나라를 지키는 무신들에 의하여 일어난 사건이지만 갑신정변은 문신들에 의하여 일어난 사건이다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 smtClean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470-35D8-477B-B104-E81D63A27CC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4459D-7ECE-42C6-BDEB-5DA48E9C9E39}" type="datetimeFigureOut">
              <a:rPr lang="ko-KR" altLang="en-US" smtClean="0"/>
              <a:pPr/>
              <a:t>2013-03-25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41BBE-32CD-40E4-8B1A-696FCBBAD8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51068;&#48376;&#51648;&#50669;&#50672;&#44396;&#48156;&#54364;&#50756;&#49457;\&#50756;&#49457;&#51068;&#48376;&#44148;&#44397;&#49888;&#54868;.wmv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1.jpeg"/><Relationship Id="rId9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38.jpeg"/><Relationship Id="rId9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chart" Target="../charts/char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Colors" Target="../diagrams/colors10.xml"/><Relationship Id="rId5" Type="http://schemas.openxmlformats.org/officeDocument/2006/relationships/diagramLayout" Target="../diagrams/layout9.xml"/><Relationship Id="rId10" Type="http://schemas.openxmlformats.org/officeDocument/2006/relationships/diagramQuickStyle" Target="../diagrams/quickStyle10.xml"/><Relationship Id="rId4" Type="http://schemas.openxmlformats.org/officeDocument/2006/relationships/diagramData" Target="../diagrams/data9.xml"/><Relationship Id="rId9" Type="http://schemas.openxmlformats.org/officeDocument/2006/relationships/diagramLayout" Target="../diagrams/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w2TA6A872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17.jpeg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erms.naver.com/entry.nhn?cid=200000000&amp;docId=1121396&amp;mobile&amp;categoryId=200001224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videoViewer.nhn?cid=200000000&amp;docId=1121480&amp;seq=17&amp;categoryId=20000022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2066" y="3071810"/>
            <a:ext cx="36869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일본지역연구</a:t>
            </a:r>
            <a:endParaRPr lang="en-US" altLang="ko-KR" sz="16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일본어일본학과 </a:t>
            </a:r>
            <a:r>
              <a:rPr lang="en-US" altLang="ko-KR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20900972 </a:t>
            </a:r>
            <a:r>
              <a:rPr lang="ko-KR" altLang="en-US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손민지</a:t>
            </a:r>
            <a:endParaRPr lang="en-US" altLang="ko-KR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endParaRPr lang="en-US" altLang="ko-KR" sz="9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일본어일본학과 </a:t>
            </a:r>
            <a:r>
              <a:rPr lang="en-US" altLang="ko-KR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20900891 </a:t>
            </a:r>
            <a:r>
              <a:rPr lang="ko-KR" altLang="en-US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박지은</a:t>
            </a:r>
            <a:endParaRPr lang="en-US" altLang="ko-KR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endParaRPr lang="en-US" altLang="ko-KR" sz="9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일본어일본학과 </a:t>
            </a:r>
            <a:r>
              <a:rPr lang="en-US" altLang="ko-KR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20901104 </a:t>
            </a:r>
            <a:r>
              <a:rPr lang="ko-KR" altLang="en-US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이강희</a:t>
            </a:r>
            <a:endParaRPr lang="ko-KR" altLang="en-US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그림 5" descr="PhotoWonder_sh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428604"/>
            <a:ext cx="3810000" cy="28575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476672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근대의 일본영토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476672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2-6</a:t>
            </a:r>
            <a:endParaRPr lang="ko-KR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900" y="1142984"/>
            <a:ext cx="282306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00760" y="3294877"/>
            <a:ext cx="2596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2</a:t>
            </a:r>
            <a:r>
              <a:rPr lang="ko-KR" altLang="en-US" sz="1200" dirty="0" err="1" smtClean="0"/>
              <a:t>차세계대전당시</a:t>
            </a:r>
            <a:r>
              <a:rPr lang="ko-KR" altLang="en-US" sz="1200" dirty="0" smtClean="0"/>
              <a:t> 일본의 최대 영토</a:t>
            </a:r>
            <a:endParaRPr lang="ko-KR" altLang="en-US" sz="1200" dirty="0"/>
          </a:p>
        </p:txBody>
      </p:sp>
      <p:sp>
        <p:nvSpPr>
          <p:cNvPr id="14" name="직사각형 13"/>
          <p:cNvSpPr/>
          <p:nvPr/>
        </p:nvSpPr>
        <p:spPr>
          <a:xfrm>
            <a:off x="571473" y="3571876"/>
            <a:ext cx="842968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/>
              <a:t>오키나와 영토 편입</a:t>
            </a:r>
            <a:endParaRPr lang="en-US" altLang="ko-KR" sz="2000" b="1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</a:t>
            </a:r>
            <a:r>
              <a:rPr lang="en-US" altLang="ko-KR" dirty="0" smtClean="0"/>
              <a:t>1871</a:t>
            </a:r>
            <a:r>
              <a:rPr lang="ko-KR" altLang="en-US" dirty="0" smtClean="0"/>
              <a:t>년 유구조정의 저항에도 불구하고 군사력을 이용해 일방적으로 일본영토로 편입</a:t>
            </a:r>
            <a:r>
              <a:rPr lang="en-US" altLang="ko-KR" dirty="0" smtClean="0"/>
              <a:t> </a:t>
            </a:r>
          </a:p>
          <a:p>
            <a:endParaRPr lang="en-US" altLang="ko-KR" dirty="0" smtClean="0"/>
          </a:p>
          <a:p>
            <a:r>
              <a:rPr lang="ko-KR" altLang="en-US" sz="2000" b="1" dirty="0" err="1" smtClean="0"/>
              <a:t>오가사와라제도</a:t>
            </a:r>
            <a:r>
              <a:rPr lang="ko-KR" altLang="en-US" sz="2000" b="1" dirty="0" smtClean="0"/>
              <a:t> 영토 편입</a:t>
            </a:r>
            <a:endParaRPr lang="en-US" altLang="ko-KR" sz="2000" b="1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</a:t>
            </a:r>
            <a:r>
              <a:rPr lang="ko-KR" altLang="en-US" dirty="0" smtClean="0"/>
              <a:t>서양인에 의해 개척되어 영토 주권을 선언하고 </a:t>
            </a:r>
            <a:r>
              <a:rPr lang="ko-KR" altLang="en-US" dirty="0" smtClean="0"/>
              <a:t>있었음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</a:t>
            </a:r>
            <a:r>
              <a:rPr lang="ko-KR" altLang="en-US" dirty="0" smtClean="0"/>
              <a:t>서양세력의 동진을 위기상황으로 판단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국경선 획정이라는 명분아래 </a:t>
            </a:r>
            <a:r>
              <a:rPr lang="ko-KR" altLang="en-US" dirty="0" smtClean="0"/>
              <a:t>편입함</a:t>
            </a:r>
            <a:endParaRPr lang="en-US" altLang="ko-KR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00034" y="1428736"/>
            <a:ext cx="5072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유럽의 동진</a:t>
            </a:r>
            <a:r>
              <a:rPr lang="en-US" altLang="ko-KR" dirty="0" smtClean="0"/>
              <a:t>(</a:t>
            </a:r>
            <a:r>
              <a:rPr lang="ko-KR" altLang="en-US" dirty="0" smtClean="0"/>
              <a:t>東進</a:t>
            </a:r>
            <a:r>
              <a:rPr lang="en-US" altLang="ko-KR" dirty="0" smtClean="0"/>
              <a:t>) -&gt; </a:t>
            </a:r>
            <a:r>
              <a:rPr lang="ko-KR" altLang="en-US" dirty="0" smtClean="0"/>
              <a:t>주변지역에 대한 국경선 획정을 서둘렀다</a:t>
            </a:r>
            <a:r>
              <a:rPr lang="en-US" altLang="ko-KR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메이지유신</a:t>
            </a:r>
            <a:r>
              <a:rPr lang="ko-KR" altLang="en-US" dirty="0" smtClean="0"/>
              <a:t> 이후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오키나와지역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홋카이도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오가사와라제도를</a:t>
            </a:r>
            <a:r>
              <a:rPr lang="ko-KR" altLang="en-US" dirty="0" smtClean="0"/>
              <a:t> 편입</a:t>
            </a:r>
            <a:r>
              <a:rPr lang="en-US" altLang="ko-KR" dirty="0" smtClean="0"/>
              <a:t>. </a:t>
            </a:r>
            <a:r>
              <a:rPr lang="ko-KR" altLang="en-US" dirty="0" smtClean="0"/>
              <a:t>더 나아가 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조선도 적극적으로 영토 </a:t>
            </a:r>
            <a:r>
              <a:rPr lang="ko-KR" altLang="en-US" dirty="0" smtClean="0"/>
              <a:t>확장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476672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근대의 일본영토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476672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2-6</a:t>
            </a:r>
            <a:endParaRPr lang="ko-KR" altLang="en-US" sz="3200" b="1" dirty="0"/>
          </a:p>
        </p:txBody>
      </p:sp>
      <p:sp>
        <p:nvSpPr>
          <p:cNvPr id="14" name="직사각형 13"/>
          <p:cNvSpPr/>
          <p:nvPr/>
        </p:nvSpPr>
        <p:spPr>
          <a:xfrm>
            <a:off x="395536" y="1196752"/>
            <a:ext cx="84296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/>
              <a:t>대만 영토 편입</a:t>
            </a:r>
            <a:endParaRPr lang="en-US" altLang="ko-KR" sz="2000" b="1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</a:t>
            </a:r>
            <a:r>
              <a:rPr lang="ko-KR" altLang="en-US" dirty="0" smtClean="0"/>
              <a:t>유구 어민 살해에 대한 문책으로 대만을 </a:t>
            </a:r>
            <a:r>
              <a:rPr lang="ko-KR" altLang="en-US" dirty="0" smtClean="0"/>
              <a:t>침략함</a:t>
            </a:r>
            <a:endParaRPr lang="en-US" altLang="ko-KR" dirty="0" smtClean="0"/>
          </a:p>
          <a:p>
            <a:r>
              <a:rPr lang="en-US" altLang="ko-KR" dirty="0" smtClean="0"/>
              <a:t>	-&gt; </a:t>
            </a:r>
            <a:r>
              <a:rPr lang="ko-KR" altLang="en-US" dirty="0" smtClean="0"/>
              <a:t>전염병 등의 원인으로 실패로 </a:t>
            </a:r>
            <a:r>
              <a:rPr lang="ko-KR" altLang="en-US" dirty="0" smtClean="0"/>
              <a:t>끝남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</a:t>
            </a:r>
            <a:r>
              <a:rPr lang="ko-KR" altLang="en-US" dirty="0" smtClean="0"/>
              <a:t>이 후 </a:t>
            </a:r>
            <a:r>
              <a:rPr lang="en-US" altLang="ko-KR" dirty="0" smtClean="0"/>
              <a:t>1895</a:t>
            </a:r>
            <a:r>
              <a:rPr lang="ko-KR" altLang="en-US" dirty="0" smtClean="0"/>
              <a:t>년 청일전쟁 후 </a:t>
            </a:r>
            <a:r>
              <a:rPr lang="en-US" altLang="ko-KR" dirty="0" smtClean="0"/>
              <a:t>~</a:t>
            </a:r>
            <a:r>
              <a:rPr lang="ko-KR" altLang="en-US" dirty="0" smtClean="0"/>
              <a:t> 패전 </a:t>
            </a:r>
            <a:r>
              <a:rPr lang="en-US" altLang="ko-KR" dirty="0" smtClean="0"/>
              <a:t>1945</a:t>
            </a:r>
            <a:r>
              <a:rPr lang="ko-KR" altLang="en-US" dirty="0" smtClean="0"/>
              <a:t>년까지 식민지 </a:t>
            </a:r>
            <a:r>
              <a:rPr lang="ko-KR" altLang="en-US" dirty="0" smtClean="0"/>
              <a:t>통치함</a:t>
            </a:r>
            <a:endParaRPr lang="en-US" altLang="ko-KR" dirty="0" smtClean="0"/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2771800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3645024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b="1" smtClean="0"/>
              <a:t>한반도 </a:t>
            </a:r>
            <a:endParaRPr lang="en-US" altLang="ko-KR" sz="2200" b="1" smtClean="0"/>
          </a:p>
          <a:p>
            <a:r>
              <a:rPr lang="ko-KR" altLang="en-US" sz="2200" b="1" smtClean="0"/>
              <a:t>영토 편입</a:t>
            </a:r>
            <a:endParaRPr lang="ko-KR" altLang="en-US" sz="2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71480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근대의 일본영토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2-6</a:t>
            </a:r>
            <a:endParaRPr lang="ko-KR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1171502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홋카이도 영토 편입</a:t>
            </a:r>
            <a:endParaRPr lang="ko-KR" altLang="en-US" sz="2000" b="1" dirty="0"/>
          </a:p>
        </p:txBody>
      </p:sp>
      <p:graphicFrame>
        <p:nvGraphicFramePr>
          <p:cNvPr id="10" name="다이어그램 9"/>
          <p:cNvGraphicFramePr/>
          <p:nvPr/>
        </p:nvGraphicFramePr>
        <p:xfrm>
          <a:off x="785786" y="1785926"/>
          <a:ext cx="7143800" cy="413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눈물 방울 6"/>
          <p:cNvSpPr/>
          <p:nvPr/>
        </p:nvSpPr>
        <p:spPr>
          <a:xfrm>
            <a:off x="1127101" y="500042"/>
            <a:ext cx="444503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43042" y="467005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일본민족</a:t>
            </a:r>
            <a:endParaRPr lang="ko-KR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1317484"/>
            <a:ext cx="4857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일본은</a:t>
            </a:r>
            <a:r>
              <a:rPr lang="en-US" altLang="ko-KR" dirty="0" smtClean="0"/>
              <a:t> ‘</a:t>
            </a:r>
            <a:r>
              <a:rPr lang="ko-KR" altLang="en-US" dirty="0" smtClean="0"/>
              <a:t>일본인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일본국민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일본민족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으로 구성된 단일민족국가라고 </a:t>
            </a:r>
            <a:r>
              <a:rPr lang="ko-KR" altLang="en-US" dirty="0" smtClean="0"/>
              <a:t>주장함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</a:t>
            </a:r>
            <a:r>
              <a:rPr lang="ko-KR" altLang="en-US" dirty="0" smtClean="0"/>
              <a:t>순수한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일본인</a:t>
            </a:r>
            <a:r>
              <a:rPr lang="en-US" altLang="ko-KR" dirty="0" smtClean="0"/>
              <a:t>’</a:t>
            </a:r>
            <a:r>
              <a:rPr lang="ko-KR" altLang="en-US" dirty="0" smtClean="0"/>
              <a:t>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국적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혈통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문화 </a:t>
            </a:r>
            <a:r>
              <a:rPr lang="en-US" altLang="ko-KR" dirty="0" smtClean="0"/>
              <a:t>3</a:t>
            </a:r>
            <a:r>
              <a:rPr lang="ko-KR" altLang="en-US" dirty="0" smtClean="0"/>
              <a:t>요소를 공통적으로 갖춘 </a:t>
            </a:r>
            <a:r>
              <a:rPr lang="ko-KR" altLang="en-US" dirty="0" smtClean="0"/>
              <a:t>경우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b="1" dirty="0" smtClean="0"/>
              <a:t>'</a:t>
            </a:r>
            <a:r>
              <a:rPr lang="ko-KR" altLang="en-US" b="1" dirty="0" smtClean="0"/>
              <a:t>순수 일본인</a:t>
            </a:r>
            <a:r>
              <a:rPr lang="en-US" altLang="ko-KR" b="1" dirty="0" smtClean="0"/>
              <a:t>‘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《</a:t>
            </a:r>
            <a:r>
              <a:rPr lang="ko-KR" altLang="en-US" dirty="0" smtClean="0"/>
              <a:t>고지키</a:t>
            </a:r>
            <a:r>
              <a:rPr lang="en-US" altLang="ko-KR" dirty="0" smtClean="0"/>
              <a:t>(</a:t>
            </a:r>
            <a:r>
              <a:rPr lang="ko-KR" altLang="en-US" dirty="0" smtClean="0"/>
              <a:t>古事記</a:t>
            </a:r>
            <a:r>
              <a:rPr lang="en-US" altLang="ko-KR" dirty="0" smtClean="0"/>
              <a:t>)》</a:t>
            </a:r>
            <a:r>
              <a:rPr lang="ko-KR" altLang="en-US" dirty="0" smtClean="0"/>
              <a:t>나 </a:t>
            </a:r>
            <a:r>
              <a:rPr lang="en-US" altLang="ko-KR" dirty="0" smtClean="0"/>
              <a:t>《</a:t>
            </a:r>
            <a:r>
              <a:rPr lang="ko-KR" altLang="en-US" dirty="0" err="1" smtClean="0"/>
              <a:t>니혼쇼키</a:t>
            </a:r>
            <a:r>
              <a:rPr lang="en-US" altLang="ko-KR" dirty="0" smtClean="0"/>
              <a:t>(</a:t>
            </a:r>
            <a:r>
              <a:rPr lang="ko-KR" altLang="en-US" dirty="0" smtClean="0"/>
              <a:t>日本書紀</a:t>
            </a:r>
            <a:r>
              <a:rPr lang="en-US" altLang="ko-KR" dirty="0" smtClean="0"/>
              <a:t>)》</a:t>
            </a:r>
            <a:r>
              <a:rPr lang="ko-KR" altLang="en-US" dirty="0" smtClean="0"/>
              <a:t>에 기록되어 있는 천황의 선조가 다카마가하라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高天</a:t>
            </a:r>
            <a:r>
              <a:rPr lang="ko-KR" altLang="en-US" dirty="0" smtClean="0"/>
              <a:t>ケ原</a:t>
            </a:r>
            <a:r>
              <a:rPr lang="en-US" altLang="ko-KR" dirty="0" smtClean="0"/>
              <a:t>)</a:t>
            </a:r>
            <a:r>
              <a:rPr lang="ko-KR" altLang="en-US" dirty="0" smtClean="0"/>
              <a:t>라는 천계에서 내려왔다는 천손강림 신화가 전제로 </a:t>
            </a:r>
            <a:r>
              <a:rPr lang="ko-KR" altLang="en-US" dirty="0" smtClean="0"/>
              <a:t>되어있음</a:t>
            </a:r>
            <a:endParaRPr lang="ko-KR" altLang="en-US" dirty="0"/>
          </a:p>
        </p:txBody>
      </p:sp>
      <p:pic>
        <p:nvPicPr>
          <p:cNvPr id="23553" name="_x125605208" descr="EMB00000cbc495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142984"/>
            <a:ext cx="1847852" cy="404049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7148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건국신화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3-1</a:t>
            </a:r>
            <a:endParaRPr lang="ko-KR" altLang="en-US" sz="3200" b="1" dirty="0"/>
          </a:p>
        </p:txBody>
      </p:sp>
      <p:pic>
        <p:nvPicPr>
          <p:cNvPr id="8" name="완성일본건국신화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7148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순수 일본인에 대한 개념 변화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3-2</a:t>
            </a:r>
            <a:endParaRPr lang="ko-KR" altLang="en-US" sz="3200" b="1" dirty="0"/>
          </a:p>
        </p:txBody>
      </p:sp>
      <p:graphicFrame>
        <p:nvGraphicFramePr>
          <p:cNvPr id="10" name="다이어그램 9"/>
          <p:cNvGraphicFramePr/>
          <p:nvPr/>
        </p:nvGraphicFramePr>
        <p:xfrm>
          <a:off x="1071538" y="1500174"/>
          <a:ext cx="70009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38443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야마토민족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= </a:t>
            </a:r>
            <a:r>
              <a:rPr lang="ko-KR" altLang="en-US" sz="2400" b="1" dirty="0" smtClean="0"/>
              <a:t>일본민족 </a:t>
            </a:r>
            <a:r>
              <a:rPr lang="en-US" altLang="ko-KR" sz="2400" b="1" dirty="0" smtClean="0"/>
              <a:t>?</a:t>
            </a:r>
            <a:endParaRPr lang="ko-KR" altLang="en-US" sz="2400" b="1" dirty="0" smtClean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3-3</a:t>
            </a:r>
            <a:endParaRPr lang="ko-KR" altLang="en-US" sz="3200" b="1" dirty="0"/>
          </a:p>
        </p:txBody>
      </p:sp>
      <p:sp>
        <p:nvSpPr>
          <p:cNvPr id="8" name="직사각형 7"/>
          <p:cNvSpPr/>
          <p:nvPr/>
        </p:nvSpPr>
        <p:spPr>
          <a:xfrm>
            <a:off x="3643306" y="1878821"/>
            <a:ext cx="52149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야마토</a:t>
            </a:r>
            <a:r>
              <a:rPr lang="ko-KR" altLang="en-US" sz="1400" dirty="0" smtClean="0"/>
              <a:t> 민족 </a:t>
            </a:r>
            <a:r>
              <a:rPr lang="en-US" altLang="ko-KR" sz="1400" dirty="0" smtClean="0"/>
              <a:t>=</a:t>
            </a:r>
            <a:r>
              <a:rPr lang="ko-KR" altLang="en-US" sz="1400" dirty="0" smtClean="0"/>
              <a:t> 일본 최초의 국가였던 </a:t>
            </a:r>
            <a:r>
              <a:rPr lang="ko-KR" altLang="en-US" sz="1400" dirty="0" err="1" smtClean="0"/>
              <a:t>야마토</a:t>
            </a:r>
            <a:r>
              <a:rPr lang="ko-KR" altLang="en-US" sz="1400" dirty="0" smtClean="0"/>
              <a:t> 국가를 구성한 민족의 후손</a:t>
            </a:r>
            <a:r>
              <a:rPr lang="en-US" altLang="ko-KR" sz="1400" dirty="0" smtClean="0"/>
              <a:t>)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&lt;</a:t>
            </a:r>
            <a:r>
              <a:rPr lang="ko-KR" altLang="en-US" dirty="0" smtClean="0"/>
              <a:t>근대</a:t>
            </a:r>
            <a:r>
              <a:rPr lang="en-US" altLang="ko-KR" dirty="0" smtClean="0"/>
              <a:t>&gt;</a:t>
            </a:r>
            <a:r>
              <a:rPr lang="ko-KR" altLang="en-US" dirty="0" smtClean="0"/>
              <a:t> 영토확장과 더불어 </a:t>
            </a:r>
            <a:r>
              <a:rPr lang="ko-KR" altLang="en-US" dirty="0" err="1" smtClean="0"/>
              <a:t>류큐인과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아이누인이</a:t>
            </a:r>
            <a:r>
              <a:rPr lang="ko-KR" altLang="en-US" dirty="0" smtClean="0"/>
              <a:t>  </a:t>
            </a:r>
            <a:r>
              <a:rPr lang="ko-KR" altLang="en-US" dirty="0" err="1" smtClean="0"/>
              <a:t>야마토민족에</a:t>
            </a:r>
            <a:r>
              <a:rPr lang="ko-KR" altLang="en-US" dirty="0" smtClean="0"/>
              <a:t> </a:t>
            </a:r>
            <a:r>
              <a:rPr lang="ko-KR" altLang="en-US" dirty="0" smtClean="0"/>
              <a:t>포함됨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&lt;</a:t>
            </a:r>
            <a:r>
              <a:rPr lang="ko-KR" altLang="en-US" dirty="0" smtClean="0"/>
              <a:t>현대</a:t>
            </a:r>
            <a:r>
              <a:rPr lang="en-US" altLang="ko-KR" dirty="0" smtClean="0"/>
              <a:t>&gt;</a:t>
            </a:r>
            <a:r>
              <a:rPr lang="ko-KR" altLang="en-US" dirty="0" smtClean="0"/>
              <a:t> 다양한 민족이 혼혈하여 혈통의 변화를 겪고 </a:t>
            </a:r>
            <a:r>
              <a:rPr lang="ko-KR" altLang="en-US" dirty="0" smtClean="0"/>
              <a:t>있음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3071802" y="1378755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Q. </a:t>
            </a:r>
            <a:r>
              <a:rPr lang="ko-KR" altLang="en-US" b="1" dirty="0" smtClean="0"/>
              <a:t>일본 민족 </a:t>
            </a:r>
            <a:r>
              <a:rPr lang="en-US" altLang="ko-KR" b="1" dirty="0" smtClean="0"/>
              <a:t>= </a:t>
            </a:r>
            <a:r>
              <a:rPr lang="ko-KR" altLang="en-US" b="1" dirty="0" err="1" smtClean="0"/>
              <a:t>야마토민족을</a:t>
            </a:r>
            <a:r>
              <a:rPr lang="ko-KR" altLang="en-US" b="1" dirty="0" smtClean="0"/>
              <a:t> 중심으로 한 단일민족</a:t>
            </a:r>
            <a:r>
              <a:rPr lang="en-US" altLang="ko-KR" b="1" dirty="0" smtClean="0"/>
              <a:t> ?</a:t>
            </a:r>
          </a:p>
        </p:txBody>
      </p:sp>
      <p:pic>
        <p:nvPicPr>
          <p:cNvPr id="12" name="그림 11" descr="578px-Japanese_Peo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916832"/>
            <a:ext cx="3096837" cy="321471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57158" y="5157192"/>
            <a:ext cx="30718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/>
              <a:t>紫式部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織田信長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徳川家康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明治天皇伊藤博文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与謝野晶子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湯川秀樹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今上天皇明治維新の志士たち </a:t>
            </a:r>
            <a:r>
              <a:rPr lang="en-US" altLang="ja-JP" sz="1100" dirty="0" smtClean="0"/>
              <a:t>• </a:t>
            </a:r>
            <a:r>
              <a:rPr lang="ja-JP" altLang="en-US" sz="1100" dirty="0" smtClean="0"/>
              <a:t>現代の一般的な家庭</a:t>
            </a:r>
            <a:endParaRPr lang="ko-KR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7148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일본열도로 이동한 사람들 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3-4</a:t>
            </a:r>
            <a:endParaRPr lang="ko-KR" altLang="en-US" sz="3200" b="1" dirty="0"/>
          </a:p>
        </p:txBody>
      </p:sp>
      <p:graphicFrame>
        <p:nvGraphicFramePr>
          <p:cNvPr id="7" name="다이어그램 6"/>
          <p:cNvGraphicFramePr/>
          <p:nvPr/>
        </p:nvGraphicFramePr>
        <p:xfrm>
          <a:off x="323528" y="1196752"/>
          <a:ext cx="51125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55976" y="148478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/>
              <a:t>: </a:t>
            </a:r>
            <a:r>
              <a:rPr lang="ko-KR" altLang="en-US" smtClean="0"/>
              <a:t>일본열도에 이동한 사람 모두</a:t>
            </a: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851920" y="5229200"/>
            <a:ext cx="50405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b="1" dirty="0" smtClean="0"/>
              <a:t>: </a:t>
            </a:r>
            <a:r>
              <a:rPr lang="ko-KR" altLang="en-US" b="1" dirty="0" err="1" smtClean="0"/>
              <a:t>죠몬인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= </a:t>
            </a:r>
            <a:r>
              <a:rPr lang="ko-KR" altLang="en-US" b="1" dirty="0" smtClean="0"/>
              <a:t>초기의 남방문화</a:t>
            </a:r>
            <a:r>
              <a:rPr lang="en-US" altLang="ko-KR" b="1" dirty="0" smtClean="0"/>
              <a:t>+ </a:t>
            </a:r>
            <a:r>
              <a:rPr lang="ko-KR" altLang="en-US" b="1" dirty="0" smtClean="0"/>
              <a:t>후기의 </a:t>
            </a:r>
            <a:r>
              <a:rPr lang="ko-KR" altLang="en-US" b="1" dirty="0" smtClean="0"/>
              <a:t>북</a:t>
            </a:r>
            <a:r>
              <a:rPr lang="ko-KR" altLang="en-US" b="1" dirty="0" smtClean="0"/>
              <a:t>방</a:t>
            </a:r>
            <a:r>
              <a:rPr lang="ko-KR" altLang="en-US" b="1" dirty="0" smtClean="0"/>
              <a:t>문화</a:t>
            </a:r>
            <a:r>
              <a:rPr lang="en-US" altLang="ko-KR" b="1" dirty="0" smtClean="0"/>
              <a:t>     </a:t>
            </a:r>
            <a:r>
              <a:rPr lang="en-US" altLang="ko-KR" b="1" dirty="0" smtClean="0"/>
              <a:t>	  </a:t>
            </a:r>
            <a:r>
              <a:rPr lang="ko-KR" altLang="en-US" b="1" dirty="0" smtClean="0"/>
              <a:t>현대 일본의 직계 선조</a:t>
            </a:r>
            <a:endParaRPr lang="ko-KR" altLang="en-US" b="1" dirty="0"/>
          </a:p>
        </p:txBody>
      </p:sp>
      <p:grpSp>
        <p:nvGrpSpPr>
          <p:cNvPr id="29" name="그룹 28"/>
          <p:cNvGrpSpPr/>
          <p:nvPr/>
        </p:nvGrpSpPr>
        <p:grpSpPr>
          <a:xfrm>
            <a:off x="179512" y="4284385"/>
            <a:ext cx="2232248" cy="1745614"/>
            <a:chOff x="179512" y="4653136"/>
            <a:chExt cx="2232248" cy="1745614"/>
          </a:xfrm>
        </p:grpSpPr>
        <p:sp>
          <p:nvSpPr>
            <p:cNvPr id="11" name="TextBox 10"/>
            <p:cNvSpPr txBox="1"/>
            <p:nvPr/>
          </p:nvSpPr>
          <p:spPr>
            <a:xfrm>
              <a:off x="179512" y="5813975"/>
              <a:ext cx="2232248" cy="584775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동남아시아계집단으로 유구인의 </a:t>
              </a:r>
              <a:r>
                <a:rPr lang="ko-KR" altLang="en-US" sz="1600" dirty="0" smtClean="0"/>
                <a:t>조상</a:t>
              </a:r>
              <a:endParaRPr lang="ko-KR" altLang="en-US" sz="1600" dirty="0"/>
            </a:p>
          </p:txBody>
        </p:sp>
        <p:cxnSp>
          <p:nvCxnSpPr>
            <p:cNvPr id="19" name="직선 연결선 18"/>
            <p:cNvCxnSpPr>
              <a:stCxn id="11" idx="0"/>
            </p:cNvCxnSpPr>
            <p:nvPr/>
          </p:nvCxnSpPr>
          <p:spPr>
            <a:xfrm flipV="1">
              <a:off x="1295636" y="4653136"/>
              <a:ext cx="36004" cy="116083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0" name="그룹 29"/>
          <p:cNvGrpSpPr/>
          <p:nvPr/>
        </p:nvGrpSpPr>
        <p:grpSpPr>
          <a:xfrm>
            <a:off x="1979712" y="4284385"/>
            <a:ext cx="1728192" cy="995337"/>
            <a:chOff x="1979712" y="4653136"/>
            <a:chExt cx="1728192" cy="995337"/>
          </a:xfrm>
        </p:grpSpPr>
        <p:sp>
          <p:nvSpPr>
            <p:cNvPr id="26" name="TextBox 25"/>
            <p:cNvSpPr txBox="1"/>
            <p:nvPr/>
          </p:nvSpPr>
          <p:spPr>
            <a:xfrm>
              <a:off x="1979712" y="5309919"/>
              <a:ext cx="1728192" cy="33855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smtClean="0"/>
                <a:t>아이누족의 조상</a:t>
              </a:r>
              <a:endParaRPr lang="ko-KR" altLang="en-US" sz="1600"/>
            </a:p>
          </p:txBody>
        </p:sp>
        <p:cxnSp>
          <p:nvCxnSpPr>
            <p:cNvPr id="28" name="직선 연결선 27"/>
            <p:cNvCxnSpPr/>
            <p:nvPr/>
          </p:nvCxnSpPr>
          <p:spPr>
            <a:xfrm flipV="1">
              <a:off x="2843808" y="4653136"/>
              <a:ext cx="0" cy="656783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436096" y="4077072"/>
            <a:ext cx="3384376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dirty="0" smtClean="0"/>
              <a:t>7</a:t>
            </a:r>
            <a:r>
              <a:rPr lang="ko-KR" altLang="en-US" sz="1600" dirty="0" smtClean="0"/>
              <a:t>세기 말 일본열도 인구의 </a:t>
            </a:r>
            <a:r>
              <a:rPr lang="en-US" altLang="ko-KR" sz="1600" dirty="0" smtClean="0"/>
              <a:t>70~90%</a:t>
            </a:r>
          </a:p>
          <a:p>
            <a:r>
              <a:rPr lang="ko-KR" altLang="en-US" sz="1600" dirty="0" smtClean="0"/>
              <a:t>후손이 현재 인본인의 주류를 </a:t>
            </a:r>
            <a:r>
              <a:rPr lang="ko-KR" altLang="en-US" sz="1600" dirty="0" smtClean="0"/>
              <a:t>이룸</a:t>
            </a:r>
            <a:endParaRPr lang="ko-KR" altLang="en-US" sz="1600" dirty="0"/>
          </a:p>
        </p:txBody>
      </p:sp>
      <p:cxnSp>
        <p:nvCxnSpPr>
          <p:cNvPr id="43" name="Shape 42"/>
          <p:cNvCxnSpPr>
            <a:endCxn id="31" idx="2"/>
          </p:cNvCxnSpPr>
          <p:nvPr/>
        </p:nvCxnSpPr>
        <p:spPr>
          <a:xfrm>
            <a:off x="4499992" y="4293096"/>
            <a:ext cx="2628292" cy="368751"/>
          </a:xfrm>
          <a:prstGeom prst="bentConnector4">
            <a:avLst>
              <a:gd name="adj1" fmla="val 17808"/>
              <a:gd name="adj2" fmla="val 161993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7148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mtClean="0"/>
              <a:t>DNA</a:t>
            </a:r>
            <a:r>
              <a:rPr lang="ko-KR" altLang="en-US" sz="2400" b="1" smtClean="0"/>
              <a:t>연구에 따른 일본국민의 계통비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3-5</a:t>
            </a:r>
            <a:endParaRPr lang="ko-KR" altLang="en-US" sz="3200" b="1" dirty="0"/>
          </a:p>
        </p:txBody>
      </p:sp>
      <p:sp>
        <p:nvSpPr>
          <p:cNvPr id="7" name="직사각형 6"/>
          <p:cNvSpPr/>
          <p:nvPr/>
        </p:nvSpPr>
        <p:spPr>
          <a:xfrm>
            <a:off x="4932040" y="2708920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전후 외국인의 귀화로 다양한 인종의 혼혈이 </a:t>
            </a:r>
            <a:r>
              <a:rPr lang="ko-KR" altLang="en-US" dirty="0" smtClean="0"/>
              <a:t>진행됨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</a:t>
            </a:r>
            <a:r>
              <a:rPr lang="ko-KR" altLang="en-US" dirty="0" smtClean="0"/>
              <a:t>단일민족국가라는 개념은 근대에 들어와서 천황중심의 대국지향주의 일본이 만들어낸 정치적인 </a:t>
            </a:r>
            <a:r>
              <a:rPr lang="ko-KR" altLang="en-US" dirty="0" smtClean="0"/>
              <a:t>산물</a:t>
            </a:r>
            <a:endParaRPr lang="ko-KR" altLang="en-US" dirty="0"/>
          </a:p>
        </p:txBody>
      </p:sp>
      <p:graphicFrame>
        <p:nvGraphicFramePr>
          <p:cNvPr id="8" name="차트 7"/>
          <p:cNvGraphicFramePr/>
          <p:nvPr/>
        </p:nvGraphicFramePr>
        <p:xfrm>
          <a:off x="0" y="126876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57148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mtClean="0"/>
              <a:t>DNA</a:t>
            </a:r>
            <a:r>
              <a:rPr lang="ko-KR" altLang="en-US" sz="2400" b="1" smtClean="0"/>
              <a:t>연구에 따른 일본국민의 계통비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3-5</a:t>
            </a:r>
            <a:endParaRPr lang="ko-KR" alt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96752"/>
            <a:ext cx="7200800" cy="525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herry-blossom-6414_640.jpg"/>
          <p:cNvPicPr>
            <a:picLocks noChangeAspect="1"/>
          </p:cNvPicPr>
          <p:nvPr/>
        </p:nvPicPr>
        <p:blipFill>
          <a:blip r:embed="rId2" cstate="print">
            <a:lum bright="30000" contrast="-10000"/>
          </a:blip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0" y="-24"/>
            <a:ext cx="9144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3794" y="428604"/>
            <a:ext cx="971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INDEX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1071538" y="704761"/>
            <a:ext cx="8072462" cy="95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97398" y="1357298"/>
            <a:ext cx="358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일본의 영토와 민족 형성</a:t>
            </a:r>
            <a:endParaRPr lang="ko-KR" altLang="en-US" sz="2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7398" y="1967203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일본의 지리와 기후</a:t>
            </a:r>
            <a:endParaRPr lang="ko-KR" altLang="en-US" sz="2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7398" y="2538707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일본의 행정구역</a:t>
            </a:r>
            <a:endParaRPr lang="ko-KR" altLang="en-US" sz="2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" name="차트 6"/>
          <p:cNvGraphicFramePr/>
          <p:nvPr/>
        </p:nvGraphicFramePr>
        <p:xfrm>
          <a:off x="142844" y="1357298"/>
          <a:ext cx="4214842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직사각형 9"/>
          <p:cNvSpPr/>
          <p:nvPr/>
        </p:nvSpPr>
        <p:spPr>
          <a:xfrm>
            <a:off x="1071538" y="2571744"/>
            <a:ext cx="7053366" cy="1747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ko-KR" alt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일본 지리와 </a:t>
            </a:r>
            <a:endParaRPr lang="en-US" altLang="ko-KR" sz="5400" b="1" cap="none" spc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r"/>
            <a:r>
              <a:rPr lang="ko-KR" alt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지역문화의 성립</a:t>
            </a:r>
            <a:endParaRPr lang="en-US" altLang="ko-KR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85918" y="571480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지리</a:t>
            </a:r>
            <a:endParaRPr lang="ko-KR" altLang="en-US" sz="2400" b="1" dirty="0"/>
          </a:p>
        </p:txBody>
      </p:sp>
      <p:pic>
        <p:nvPicPr>
          <p:cNvPr id="7" name="그림 6" descr="Amap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1505413"/>
            <a:ext cx="6650670" cy="4566793"/>
          </a:xfrm>
          <a:prstGeom prst="rect">
            <a:avLst/>
          </a:prstGeom>
        </p:spPr>
      </p:pic>
      <p:grpSp>
        <p:nvGrpSpPr>
          <p:cNvPr id="2" name="그룹 22"/>
          <p:cNvGrpSpPr/>
          <p:nvPr/>
        </p:nvGrpSpPr>
        <p:grpSpPr>
          <a:xfrm>
            <a:off x="357158" y="1142984"/>
            <a:ext cx="5214974" cy="642942"/>
            <a:chOff x="785786" y="1285860"/>
            <a:chExt cx="5214974" cy="642942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000100" y="1500174"/>
              <a:ext cx="5000660" cy="42862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(</a:t>
              </a:r>
              <a:r>
                <a:rPr lang="ko-KR" altLang="en-US" sz="2000" b="1" dirty="0" smtClean="0"/>
                <a:t>유럽</a:t>
              </a:r>
              <a:r>
                <a:rPr lang="en-US" altLang="ko-KR" sz="2000" b="1" dirty="0" smtClean="0"/>
                <a:t>+</a:t>
              </a:r>
              <a:r>
                <a:rPr lang="ko-KR" altLang="en-US" sz="2000" b="1" dirty="0" smtClean="0"/>
                <a:t>아시아</a:t>
              </a:r>
              <a:r>
                <a:rPr lang="en-US" altLang="ko-KR" sz="2000" b="1" dirty="0" smtClean="0"/>
                <a:t>)</a:t>
              </a:r>
              <a:r>
                <a:rPr lang="ko-KR" altLang="en-US" sz="2000" b="1" dirty="0" smtClean="0"/>
                <a:t>유라시아 대륙의 동쪽</a:t>
              </a:r>
            </a:p>
          </p:txBody>
        </p:sp>
        <p:sp>
          <p:nvSpPr>
            <p:cNvPr id="13" name="해 12"/>
            <p:cNvSpPr/>
            <p:nvPr/>
          </p:nvSpPr>
          <p:spPr>
            <a:xfrm>
              <a:off x="785786" y="1285860"/>
              <a:ext cx="571504" cy="57150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3214678" y="3714752"/>
            <a:ext cx="27911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유라시아 대륙</a:t>
            </a:r>
            <a:endParaRPr lang="en-US" altLang="ko-KR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7" name="도넛 16"/>
          <p:cNvSpPr/>
          <p:nvPr/>
        </p:nvSpPr>
        <p:spPr>
          <a:xfrm rot="1548409">
            <a:off x="6473378" y="3712297"/>
            <a:ext cx="1126467" cy="2101136"/>
          </a:xfrm>
          <a:prstGeom prst="donut">
            <a:avLst>
              <a:gd name="adj" fmla="val 86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" name="그룹 23"/>
          <p:cNvGrpSpPr/>
          <p:nvPr/>
        </p:nvGrpSpPr>
        <p:grpSpPr>
          <a:xfrm>
            <a:off x="714348" y="1785926"/>
            <a:ext cx="5214974" cy="642942"/>
            <a:chOff x="785786" y="1928802"/>
            <a:chExt cx="5214974" cy="642942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000100" y="2143116"/>
              <a:ext cx="5000660" cy="42862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/>
                <a:t>남서 </a:t>
              </a:r>
              <a:r>
                <a:rPr lang="en-US" altLang="ko-KR" sz="2000" b="1" dirty="0" smtClean="0"/>
                <a:t>– </a:t>
              </a:r>
              <a:r>
                <a:rPr lang="ko-KR" altLang="en-US" sz="2000" b="1" dirty="0" smtClean="0"/>
                <a:t>북동쪽으로 뻗은 섬나라</a:t>
              </a:r>
            </a:p>
          </p:txBody>
        </p:sp>
        <p:sp>
          <p:nvSpPr>
            <p:cNvPr id="19" name="해 18"/>
            <p:cNvSpPr/>
            <p:nvPr/>
          </p:nvSpPr>
          <p:spPr>
            <a:xfrm>
              <a:off x="785786" y="1928802"/>
              <a:ext cx="571504" cy="57150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20" name="위쪽/아래쪽 화살표 19"/>
          <p:cNvSpPr/>
          <p:nvPr/>
        </p:nvSpPr>
        <p:spPr>
          <a:xfrm rot="1566284">
            <a:off x="6378431" y="3485554"/>
            <a:ext cx="428628" cy="2140707"/>
          </a:xfrm>
          <a:prstGeom prst="upDownArrow">
            <a:avLst>
              <a:gd name="adj1" fmla="val 50000"/>
              <a:gd name="adj2" fmla="val 751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7" grpId="2" animBg="1"/>
      <p:bldP spid="20" grpId="0" animBg="1"/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85918" y="571480"/>
            <a:ext cx="621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일본은</a:t>
            </a:r>
            <a:r>
              <a:rPr lang="en-US" altLang="ko-KR" sz="2400" b="1" dirty="0" smtClean="0"/>
              <a:t>?</a:t>
            </a:r>
            <a:endParaRPr lang="ko-KR" altLang="en-US" sz="2400" b="1" dirty="0"/>
          </a:p>
        </p:txBody>
      </p:sp>
      <p:pic>
        <p:nvPicPr>
          <p:cNvPr id="7" name="그림 6" descr="free_032_0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1500174"/>
            <a:ext cx="4043666" cy="4306596"/>
          </a:xfrm>
          <a:prstGeom prst="rect">
            <a:avLst/>
          </a:prstGeom>
        </p:spPr>
      </p:pic>
      <p:sp>
        <p:nvSpPr>
          <p:cNvPr id="18" name="모서리가 둥근 직사각형 17"/>
          <p:cNvSpPr>
            <a:spLocks/>
          </p:cNvSpPr>
          <p:nvPr/>
        </p:nvSpPr>
        <p:spPr>
          <a:xfrm>
            <a:off x="5143504" y="1571612"/>
            <a:ext cx="3357586" cy="9286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홋카이도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혼슈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시코쿠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큐슈</a:t>
            </a:r>
            <a:r>
              <a:rPr lang="ko-KR" altLang="en-US" dirty="0" smtClean="0"/>
              <a:t> 크게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개의 섬으로 이루어짐</a:t>
            </a:r>
            <a:endParaRPr lang="en-US" altLang="ko-KR" dirty="0" smtClean="0"/>
          </a:p>
        </p:txBody>
      </p:sp>
      <p:graphicFrame>
        <p:nvGraphicFramePr>
          <p:cNvPr id="28" name="표 27"/>
          <p:cNvGraphicFramePr>
            <a:graphicFrameLocks noGrp="1"/>
          </p:cNvGraphicFramePr>
          <p:nvPr/>
        </p:nvGraphicFramePr>
        <p:xfrm>
          <a:off x="2786050" y="3857628"/>
          <a:ext cx="5953124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1164"/>
                <a:gridCol w="4041960"/>
              </a:tblGrid>
              <a:tr h="35687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일본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568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총 면적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약 </a:t>
                      </a:r>
                      <a:r>
                        <a:rPr lang="en-US" altLang="ko-KR" dirty="0" smtClean="0"/>
                        <a:t>37</a:t>
                      </a:r>
                      <a:r>
                        <a:rPr lang="ko-KR" altLang="en-US" dirty="0" smtClean="0"/>
                        <a:t>만㎢ </a:t>
                      </a:r>
                      <a:r>
                        <a:rPr lang="en-US" altLang="ko-KR" dirty="0" smtClean="0"/>
                        <a:t>( </a:t>
                      </a:r>
                      <a:r>
                        <a:rPr lang="ko-KR" altLang="en-US" dirty="0" smtClean="0"/>
                        <a:t>한반도의 </a:t>
                      </a:r>
                      <a:r>
                        <a:rPr lang="en-US" altLang="ko-KR" dirty="0" smtClean="0"/>
                        <a:t>1.7</a:t>
                      </a:r>
                      <a:r>
                        <a:rPr lang="ko-KR" altLang="en-US" dirty="0" smtClean="0"/>
                        <a:t>배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245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최북단에서 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ko-KR" altLang="en-US" dirty="0" smtClean="0"/>
                        <a:t>최남단의 거리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약 </a:t>
                      </a:r>
                      <a:r>
                        <a:rPr lang="en-US" altLang="ko-KR" dirty="0" smtClean="0"/>
                        <a:t>3500km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3568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영토의 폭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가장 넓은 곳이 </a:t>
                      </a:r>
                      <a:r>
                        <a:rPr lang="en-US" altLang="ko-KR" dirty="0" smtClean="0"/>
                        <a:t>300km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3568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일본의 위치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동경 </a:t>
                      </a:r>
                      <a:r>
                        <a:rPr lang="en-US" altLang="ko-KR" dirty="0" smtClean="0"/>
                        <a:t>123~154</a:t>
                      </a:r>
                      <a:r>
                        <a:rPr lang="ko-KR" altLang="en-US" dirty="0" smtClean="0"/>
                        <a:t>도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북위 </a:t>
                      </a:r>
                      <a:r>
                        <a:rPr lang="en-US" altLang="ko-KR" dirty="0" smtClean="0"/>
                        <a:t>20~46</a:t>
                      </a:r>
                      <a:r>
                        <a:rPr lang="ko-KR" altLang="en-US" dirty="0" smtClean="0"/>
                        <a:t>도 사이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" name="모서리가 둥근 직사각형 28"/>
          <p:cNvSpPr>
            <a:spLocks/>
          </p:cNvSpPr>
          <p:nvPr/>
        </p:nvSpPr>
        <p:spPr>
          <a:xfrm>
            <a:off x="5143504" y="2643182"/>
            <a:ext cx="3357586" cy="9286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오키나와를 비롯하여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7000</a:t>
            </a:r>
            <a:r>
              <a:rPr lang="ko-KR" altLang="en-US" dirty="0" err="1" smtClean="0"/>
              <a:t>여개의</a:t>
            </a:r>
            <a:r>
              <a:rPr lang="ko-KR" altLang="en-US" dirty="0" smtClean="0"/>
              <a:t> 섬이 존재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1-1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57422" y="571480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일본의 산지</a:t>
            </a:r>
            <a:endParaRPr lang="ko-KR" altLang="en-US" sz="2400" b="1" dirty="0"/>
          </a:p>
        </p:txBody>
      </p:sp>
      <p:grpSp>
        <p:nvGrpSpPr>
          <p:cNvPr id="2" name="그룹 11"/>
          <p:cNvGrpSpPr/>
          <p:nvPr/>
        </p:nvGrpSpPr>
        <p:grpSpPr>
          <a:xfrm>
            <a:off x="428596" y="1285860"/>
            <a:ext cx="5029203" cy="3143252"/>
            <a:chOff x="428596" y="1285860"/>
            <a:chExt cx="5029203" cy="3143252"/>
          </a:xfrm>
        </p:grpSpPr>
        <p:pic>
          <p:nvPicPr>
            <p:cNvPr id="8" name="그림 7" descr="hujisa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596" y="1285860"/>
              <a:ext cx="5029203" cy="314325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14744" y="1285860"/>
              <a:ext cx="1728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/>
                <a:t>후지산</a:t>
              </a:r>
              <a:r>
                <a:rPr lang="en-US" altLang="ko-KR" dirty="0" smtClean="0"/>
                <a:t>(3776m)</a:t>
              </a:r>
              <a:endParaRPr lang="ko-KR" altLang="en-US" dirty="0"/>
            </a:p>
          </p:txBody>
        </p:sp>
      </p:grpSp>
      <p:grpSp>
        <p:nvGrpSpPr>
          <p:cNvPr id="3" name="그룹 13"/>
          <p:cNvGrpSpPr/>
          <p:nvPr/>
        </p:nvGrpSpPr>
        <p:grpSpPr>
          <a:xfrm>
            <a:off x="3714744" y="2714620"/>
            <a:ext cx="5125042" cy="3829784"/>
            <a:chOff x="3714744" y="2786058"/>
            <a:chExt cx="5125042" cy="3829784"/>
          </a:xfrm>
        </p:grpSpPr>
        <p:pic>
          <p:nvPicPr>
            <p:cNvPr id="10" name="그림 9" descr="alpusu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744" y="2786058"/>
              <a:ext cx="5106378" cy="382978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500958" y="278605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mtClean="0"/>
                <a:t>일본알프스</a:t>
              </a:r>
              <a:endParaRPr lang="ko-KR" altLang="en-US"/>
            </a:p>
          </p:txBody>
        </p:sp>
      </p:grpSp>
      <p:sp>
        <p:nvSpPr>
          <p:cNvPr id="15" name="눈물 방울 14"/>
          <p:cNvSpPr/>
          <p:nvPr/>
        </p:nvSpPr>
        <p:spPr>
          <a:xfrm>
            <a:off x="1071538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+</a:t>
            </a:r>
            <a:endParaRPr lang="ko-KR" alt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57356" y="571480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高山(고산</a:t>
            </a:r>
            <a:r>
              <a:rPr lang="en-US" altLang="ko-KR" sz="2400" b="1" dirty="0" smtClean="0"/>
              <a:t>)</a:t>
            </a:r>
            <a:r>
              <a:rPr lang="ko-KR" altLang="en-US" sz="2400" b="1" dirty="0" smtClean="0"/>
              <a:t> 순위</a:t>
            </a:r>
            <a:endParaRPr lang="ko-KR" altLang="en-US" sz="2400" b="1" dirty="0"/>
          </a:p>
        </p:txBody>
      </p:sp>
      <p:sp>
        <p:nvSpPr>
          <p:cNvPr id="18" name="직사각형 17"/>
          <p:cNvSpPr/>
          <p:nvPr/>
        </p:nvSpPr>
        <p:spPr>
          <a:xfrm>
            <a:off x="5500694" y="1357298"/>
            <a:ext cx="3278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화산으로 인한 </a:t>
            </a:r>
            <a:endParaRPr lang="en-US" altLang="ko-KR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ko-KR" alt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산지 형성</a:t>
            </a:r>
            <a:endParaRPr lang="en-US" altLang="ko-KR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642910" y="1214422"/>
          <a:ext cx="8001057" cy="5145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1504"/>
                <a:gridCol w="1357322"/>
                <a:gridCol w="1785950"/>
                <a:gridCol w="1428760"/>
                <a:gridCol w="2857521"/>
              </a:tblGrid>
              <a:tr h="417331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smtClean="0"/>
                        <a:t>순위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800" dirty="0" smtClean="0"/>
                        <a:t>산 이름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smtClean="0"/>
                        <a:t>높이 </a:t>
                      </a:r>
                      <a:r>
                        <a:rPr lang="en-US" altLang="ko-KR" sz="1800" dirty="0" smtClean="0"/>
                        <a:t>(</a:t>
                      </a:r>
                      <a:r>
                        <a:rPr lang="en-US" sz="1800" dirty="0"/>
                        <a:t>m)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smtClean="0"/>
                        <a:t>산 계열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</a:tr>
              <a:tr h="41733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err="1"/>
                        <a:t>富士山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후지산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3,776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독립봉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</a:tr>
              <a:tr h="41733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/>
                        <a:t>北岳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키타다케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3,193.2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아카이시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남알프스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41733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err="1"/>
                        <a:t>奥穂高岳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오쿠호타카다케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3,190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히다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북알프스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41733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/>
                        <a:t>間</a:t>
                      </a:r>
                      <a:r>
                        <a:rPr lang="ja-JP" altLang="en-US" sz="1800" b="1" dirty="0"/>
                        <a:t>ノ</a:t>
                      </a:r>
                      <a:r>
                        <a:rPr lang="ko-KR" altLang="en-US" sz="1800" b="1" dirty="0"/>
                        <a:t>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아이노다케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3,189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아카이시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남알프스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41733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/>
                        <a:t>槍</a:t>
                      </a:r>
                      <a:r>
                        <a:rPr lang="ja-JP" altLang="en-US" sz="1800" b="1" dirty="0"/>
                        <a:t>ヶ</a:t>
                      </a:r>
                      <a:r>
                        <a:rPr lang="ko-KR" altLang="en-US" sz="1800" b="1" dirty="0"/>
                        <a:t>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야리가다케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3,180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히다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북알프스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/>
                        <a:t>悪沢岳</a:t>
                      </a:r>
                      <a:r>
                        <a:rPr lang="zh-TW" altLang="en-US" sz="1800" dirty="0"/>
                        <a:t/>
                      </a:r>
                      <a:br>
                        <a:rPr lang="zh-TW" altLang="en-US" sz="1800" dirty="0"/>
                      </a:br>
                      <a:r>
                        <a:rPr lang="zh-TW" altLang="en-US" sz="1800" dirty="0"/>
                        <a:t>（荒川東岳）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와루사와다케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3,141m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아카이시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남알프스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51842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err="1"/>
                        <a:t>赤石岳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아카이시다케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3,120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아카이시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남알프스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51842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8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err="1"/>
                        <a:t>涸沢岳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카라사와다케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3,110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히다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북알프스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51842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err="1"/>
                        <a:t>北穂高岳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키타호타카다케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3,106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히다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북알프스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  <a:tr h="51842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/>
                        <a:t>10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err="1"/>
                        <a:t>大喰岳</a:t>
                      </a:r>
                      <a:endParaRPr lang="ko-KR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오오바미다케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/>
                        <a:t>3,101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 err="1" smtClean="0"/>
                        <a:t>히다</a:t>
                      </a:r>
                      <a:r>
                        <a:rPr lang="ko-KR" altLang="en-US" sz="1800" dirty="0" smtClean="0"/>
                        <a:t> 산맥</a:t>
                      </a:r>
                      <a:r>
                        <a:rPr lang="ja-JP" altLang="en-US" sz="1800" dirty="0" smtClean="0"/>
                        <a:t>（</a:t>
                      </a:r>
                      <a:r>
                        <a:rPr lang="ko-KR" altLang="en-US" sz="1800" dirty="0" err="1" smtClean="0"/>
                        <a:t>북알프스</a:t>
                      </a:r>
                      <a:r>
                        <a:rPr lang="ja-JP" altLang="en-US" sz="1800" dirty="0" smtClean="0"/>
                        <a:t>）</a:t>
                      </a:r>
                      <a:endParaRPr lang="ja-JP" altLang="en-US" sz="1800" dirty="0"/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 animBg="1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1-2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571480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하천 </a:t>
            </a:r>
            <a:endParaRPr lang="ko-KR" altLang="en-US" sz="2400" b="1" dirty="0"/>
          </a:p>
        </p:txBody>
      </p:sp>
      <p:pic>
        <p:nvPicPr>
          <p:cNvPr id="7" name="그림 6" descr="河川.gif"/>
          <p:cNvPicPr>
            <a:picLocks noChangeAspect="1"/>
          </p:cNvPicPr>
          <p:nvPr/>
        </p:nvPicPr>
        <p:blipFill>
          <a:blip r:embed="rId4"/>
          <a:srcRect l="5217" t="1355" r="5217" b="2472"/>
          <a:stretch>
            <a:fillRect/>
          </a:stretch>
        </p:blipFill>
        <p:spPr>
          <a:xfrm>
            <a:off x="571472" y="1214422"/>
            <a:ext cx="7858180" cy="5269073"/>
          </a:xfrm>
          <a:prstGeom prst="rect">
            <a:avLst/>
          </a:prstGeom>
        </p:spPr>
      </p:pic>
      <p:graphicFrame>
        <p:nvGraphicFramePr>
          <p:cNvPr id="8" name="다이어그램 7"/>
          <p:cNvGraphicFramePr/>
          <p:nvPr/>
        </p:nvGraphicFramePr>
        <p:xfrm>
          <a:off x="1214414" y="1428736"/>
          <a:ext cx="683421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1-2</a:t>
            </a:r>
            <a:endParaRPr lang="ko-KR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14546" y="571480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하천의 특징</a:t>
            </a:r>
            <a:endParaRPr lang="ko-KR" altLang="en-US" sz="2400" b="1" dirty="0"/>
          </a:p>
        </p:txBody>
      </p:sp>
      <p:grpSp>
        <p:nvGrpSpPr>
          <p:cNvPr id="2" name="그룹 10"/>
          <p:cNvGrpSpPr/>
          <p:nvPr/>
        </p:nvGrpSpPr>
        <p:grpSpPr>
          <a:xfrm>
            <a:off x="642910" y="1357298"/>
            <a:ext cx="4214842" cy="3371874"/>
            <a:chOff x="500034" y="1428736"/>
            <a:chExt cx="4214842" cy="3371874"/>
          </a:xfrm>
        </p:grpSpPr>
        <p:pic>
          <p:nvPicPr>
            <p:cNvPr id="8" name="그림 7" descr="yodogaw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034" y="1428736"/>
              <a:ext cx="4214842" cy="33718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5984" y="4357694"/>
              <a:ext cx="2343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>
                  <a:solidFill>
                    <a:srgbClr val="FFFFFF"/>
                  </a:solidFill>
                </a:rPr>
                <a:t>게이한신의</a:t>
              </a:r>
              <a:r>
                <a:rPr lang="ko-KR" altLang="en-US" b="1" dirty="0" smtClean="0">
                  <a:solidFill>
                    <a:srgbClr val="FFFFFF"/>
                  </a:solidFill>
                </a:rPr>
                <a:t> </a:t>
              </a:r>
              <a:r>
                <a:rPr lang="ko-KR" altLang="en-US" b="1" dirty="0" err="1" smtClean="0">
                  <a:solidFill>
                    <a:srgbClr val="FFFFFF"/>
                  </a:solidFill>
                </a:rPr>
                <a:t>요도가와</a:t>
              </a:r>
              <a:endParaRPr lang="ko-KR" alt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타원형 설명선 11"/>
          <p:cNvSpPr/>
          <p:nvPr/>
        </p:nvSpPr>
        <p:spPr>
          <a:xfrm>
            <a:off x="1571604" y="5143512"/>
            <a:ext cx="6286544" cy="1143008"/>
          </a:xfrm>
          <a:prstGeom prst="wedgeEllipseCallout">
            <a:avLst>
              <a:gd name="adj1" fmla="val -30641"/>
              <a:gd name="adj2" fmla="val -7543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0" rIns="36000" bIns="0" rtlCol="0" anchor="ctr"/>
          <a:lstStyle/>
          <a:p>
            <a:pPr algn="ctr"/>
            <a:r>
              <a:rPr lang="ko-KR" altLang="en-US" sz="2000" b="1" dirty="0" smtClean="0">
                <a:solidFill>
                  <a:srgbClr val="FF0000"/>
                </a:solidFill>
              </a:rPr>
              <a:t>일본 하천의 또 하나의 특징은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ko-KR" altLang="en-US" sz="2000" b="1" dirty="0" smtClean="0">
                <a:solidFill>
                  <a:srgbClr val="FF0000"/>
                </a:solidFill>
              </a:rPr>
              <a:t>물이 흐르는 유역의 면적이 넓다는 점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!</a:t>
            </a:r>
            <a:endParaRPr lang="ko-KR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143504" y="1857364"/>
            <a:ext cx="2928958" cy="13573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/>
              <a:t>길이는 짧으나 유역면적이 넓어 유량이 많은 편</a:t>
            </a:r>
            <a:r>
              <a:rPr lang="en-US" altLang="ko-KR" dirty="0" smtClean="0"/>
              <a:t>!</a:t>
            </a:r>
            <a:endParaRPr lang="ko-KR" altLang="en-US" dirty="0" smtClean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5143504" y="3357562"/>
            <a:ext cx="2928958" cy="13573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/>
              <a:t>섬유화학이 주요 산업인 </a:t>
            </a:r>
            <a:r>
              <a:rPr lang="ko-KR" altLang="en-US" dirty="0" err="1" smtClean="0"/>
              <a:t>게이한신공업지역에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algn="ctr">
              <a:lnSpc>
                <a:spcPct val="150000"/>
              </a:lnSpc>
            </a:pPr>
            <a:r>
              <a:rPr lang="ko-KR" altLang="en-US" dirty="0" smtClean="0"/>
              <a:t>수원으로 큰 도움을 준다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1-3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571480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평야</a:t>
            </a:r>
            <a:endParaRPr lang="ko-KR" altLang="en-US" sz="2400" b="1" dirty="0"/>
          </a:p>
        </p:txBody>
      </p:sp>
      <p:pic>
        <p:nvPicPr>
          <p:cNvPr id="8" name="그림 7" descr="평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214422"/>
            <a:ext cx="7215238" cy="5237694"/>
          </a:xfrm>
          <a:prstGeom prst="rect">
            <a:avLst/>
          </a:prstGeom>
        </p:spPr>
      </p:pic>
      <p:sp>
        <p:nvSpPr>
          <p:cNvPr id="7" name="도넛 6"/>
          <p:cNvSpPr/>
          <p:nvPr/>
        </p:nvSpPr>
        <p:spPr>
          <a:xfrm>
            <a:off x="5357818" y="1714488"/>
            <a:ext cx="714380" cy="714380"/>
          </a:xfrm>
          <a:prstGeom prst="donut">
            <a:avLst>
              <a:gd name="adj" fmla="val 964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11" name="도넛 10"/>
          <p:cNvSpPr/>
          <p:nvPr/>
        </p:nvSpPr>
        <p:spPr>
          <a:xfrm>
            <a:off x="4071934" y="4357694"/>
            <a:ext cx="714380" cy="714380"/>
          </a:xfrm>
          <a:prstGeom prst="donut">
            <a:avLst>
              <a:gd name="adj" fmla="val 964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12" name="도넛 11"/>
          <p:cNvSpPr/>
          <p:nvPr/>
        </p:nvSpPr>
        <p:spPr>
          <a:xfrm>
            <a:off x="4929190" y="4143380"/>
            <a:ext cx="714380" cy="714380"/>
          </a:xfrm>
          <a:prstGeom prst="donut">
            <a:avLst>
              <a:gd name="adj" fmla="val 964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85918" y="571480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기후</a:t>
            </a:r>
            <a:endParaRPr lang="ko-KR" altLang="en-US" sz="2400" b="1" dirty="0"/>
          </a:p>
        </p:txBody>
      </p:sp>
      <p:pic>
        <p:nvPicPr>
          <p:cNvPr id="7" name="그림 6" descr="siki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643050"/>
            <a:ext cx="4119570" cy="4119570"/>
          </a:xfrm>
          <a:prstGeom prst="rect">
            <a:avLst/>
          </a:prstGeom>
        </p:spPr>
      </p:pic>
      <p:graphicFrame>
        <p:nvGraphicFramePr>
          <p:cNvPr id="8" name="다이어그램 7"/>
          <p:cNvGraphicFramePr/>
          <p:nvPr/>
        </p:nvGraphicFramePr>
        <p:xfrm>
          <a:off x="4643438" y="1500174"/>
          <a:ext cx="4000528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그림 9" descr="번역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612" y="1571612"/>
            <a:ext cx="41529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1"/>
          <p:cNvGrpSpPr/>
          <p:nvPr/>
        </p:nvGrpSpPr>
        <p:grpSpPr>
          <a:xfrm>
            <a:off x="714348" y="1609163"/>
            <a:ext cx="6786610" cy="4785430"/>
            <a:chOff x="714348" y="1609163"/>
            <a:chExt cx="6786610" cy="4785430"/>
          </a:xfrm>
        </p:grpSpPr>
        <p:pic>
          <p:nvPicPr>
            <p:cNvPr id="6" name="그림 5" descr="137666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348" y="1609163"/>
              <a:ext cx="6786610" cy="4785430"/>
            </a:xfrm>
            <a:prstGeom prst="rect">
              <a:avLst/>
            </a:prstGeom>
          </p:spPr>
        </p:pic>
        <p:sp>
          <p:nvSpPr>
            <p:cNvPr id="8" name="타원 7"/>
            <p:cNvSpPr/>
            <p:nvPr/>
          </p:nvSpPr>
          <p:spPr>
            <a:xfrm rot="20890741">
              <a:off x="3277646" y="4844014"/>
              <a:ext cx="2894782" cy="143882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/>
              <a:endParaRPr lang="en-US" altLang="ko-KR" dirty="0" smtClean="0">
                <a:solidFill>
                  <a:srgbClr val="FF0000"/>
                </a:solidFill>
              </a:endParaRPr>
            </a:p>
            <a:p>
              <a:pPr algn="ctr"/>
              <a:endParaRPr lang="en-US" altLang="ko-KR" dirty="0" smtClean="0">
                <a:solidFill>
                  <a:srgbClr val="FF0000"/>
                </a:solidFill>
              </a:endParaRPr>
            </a:p>
            <a:p>
              <a:pPr algn="ctr"/>
              <a:endParaRPr lang="en-US" altLang="ko-KR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ko-KR" altLang="en-US" dirty="0" err="1" smtClean="0">
                  <a:solidFill>
                    <a:srgbClr val="FF0000"/>
                  </a:solidFill>
                </a:rPr>
                <a:t>오가사와라</a:t>
              </a:r>
              <a:r>
                <a:rPr lang="ko-KR" altLang="en-US" dirty="0" smtClean="0">
                  <a:solidFill>
                    <a:srgbClr val="FF0000"/>
                  </a:solidFill>
                </a:rPr>
                <a:t> 기단</a:t>
              </a:r>
            </a:p>
          </p:txBody>
        </p:sp>
        <p:sp>
          <p:nvSpPr>
            <p:cNvPr id="10" name="타원 9"/>
            <p:cNvSpPr/>
            <p:nvPr/>
          </p:nvSpPr>
          <p:spPr>
            <a:xfrm rot="20826354">
              <a:off x="2182797" y="2313964"/>
              <a:ext cx="2986108" cy="1549867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ko-KR" dirty="0" smtClean="0">
                <a:solidFill>
                  <a:srgbClr val="0070C0"/>
                </a:solidFill>
              </a:endParaRPr>
            </a:p>
            <a:p>
              <a:pPr algn="ctr"/>
              <a:endParaRPr lang="en-US" altLang="ko-KR" dirty="0" smtClean="0">
                <a:solidFill>
                  <a:srgbClr val="0070C0"/>
                </a:solidFill>
              </a:endParaRPr>
            </a:p>
            <a:p>
              <a:pPr algn="ctr"/>
              <a:endParaRPr lang="en-US" altLang="ko-KR" dirty="0" smtClean="0">
                <a:solidFill>
                  <a:srgbClr val="0070C0"/>
                </a:solidFill>
              </a:endParaRPr>
            </a:p>
            <a:p>
              <a:pPr algn="ctr"/>
              <a:r>
                <a:rPr lang="ko-KR" altLang="en-US" dirty="0" smtClean="0">
                  <a:solidFill>
                    <a:srgbClr val="0070C0"/>
                  </a:solidFill>
                </a:rPr>
                <a:t>시베리아 기단</a:t>
              </a:r>
              <a:endParaRPr lang="en-US" altLang="ko-KR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눈물 방울 13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2-1</a:t>
            </a:r>
            <a:endParaRPr lang="ko-KR" alt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14546" y="609881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계절풍과 장마</a:t>
            </a:r>
            <a:endParaRPr lang="ko-KR" altLang="en-US" sz="2400" b="1" dirty="0"/>
          </a:p>
        </p:txBody>
      </p:sp>
      <p:grpSp>
        <p:nvGrpSpPr>
          <p:cNvPr id="3" name="그룹 19"/>
          <p:cNvGrpSpPr/>
          <p:nvPr/>
        </p:nvGrpSpPr>
        <p:grpSpPr>
          <a:xfrm>
            <a:off x="6643702" y="2643182"/>
            <a:ext cx="2071702" cy="3214710"/>
            <a:chOff x="6643702" y="2643182"/>
            <a:chExt cx="2071702" cy="3214710"/>
          </a:xfrm>
        </p:grpSpPr>
        <p:sp>
          <p:nvSpPr>
            <p:cNvPr id="11" name="타원형 설명선 10"/>
            <p:cNvSpPr/>
            <p:nvPr/>
          </p:nvSpPr>
          <p:spPr>
            <a:xfrm>
              <a:off x="6858016" y="2643182"/>
              <a:ext cx="1643074" cy="785818"/>
            </a:xfrm>
            <a:prstGeom prst="wedgeEllipseCallout">
              <a:avLst>
                <a:gd name="adj1" fmla="val -76770"/>
                <a:gd name="adj2" fmla="val 8189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accent4"/>
                  </a:solidFill>
                </a:rPr>
                <a:t>장마전선</a:t>
              </a: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6643702" y="3857628"/>
              <a:ext cx="2071702" cy="2000264"/>
            </a:xfrm>
            <a:prstGeom prst="round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rgbClr val="7030A0"/>
                  </a:solidFill>
                </a:rPr>
                <a:t>장마</a:t>
              </a:r>
              <a:r>
                <a:rPr lang="en-US" altLang="ko-KR" sz="2400" dirty="0" smtClean="0">
                  <a:solidFill>
                    <a:srgbClr val="7030A0"/>
                  </a:solidFill>
                </a:rPr>
                <a:t>, </a:t>
              </a:r>
              <a:r>
                <a:rPr lang="ko-KR" altLang="en-US" sz="2400" dirty="0" smtClean="0">
                  <a:solidFill>
                    <a:srgbClr val="7030A0"/>
                  </a:solidFill>
                </a:rPr>
                <a:t>태풍</a:t>
              </a:r>
              <a:endParaRPr lang="en-US" altLang="ko-KR" sz="2400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ko-KR" altLang="en-US" sz="2400" dirty="0" smtClean="0">
                  <a:solidFill>
                    <a:srgbClr val="7030A0"/>
                  </a:solidFill>
                </a:rPr>
                <a:t>집중호우로 인한</a:t>
              </a:r>
              <a:endParaRPr lang="en-US" altLang="ko-KR" sz="2400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ko-KR" altLang="en-US" sz="2400" dirty="0" smtClean="0">
                  <a:solidFill>
                    <a:srgbClr val="7030A0"/>
                  </a:solidFill>
                </a:rPr>
                <a:t>홍수</a:t>
              </a:r>
              <a:r>
                <a:rPr lang="en-US" altLang="ko-KR" sz="2400" dirty="0" smtClean="0">
                  <a:solidFill>
                    <a:srgbClr val="7030A0"/>
                  </a:solidFill>
                </a:rPr>
                <a:t> </a:t>
              </a:r>
              <a:r>
                <a:rPr lang="ko-KR" altLang="en-US" sz="2400" dirty="0" smtClean="0">
                  <a:solidFill>
                    <a:srgbClr val="7030A0"/>
                  </a:solidFill>
                </a:rPr>
                <a:t>피해</a:t>
              </a:r>
              <a:endParaRPr lang="en-US" altLang="ko-KR" sz="2400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ko-KR" altLang="en-US" sz="2400" dirty="0" smtClean="0">
                  <a:solidFill>
                    <a:srgbClr val="7030A0"/>
                  </a:solidFill>
                </a:rPr>
                <a:t>냉해 피해</a:t>
              </a:r>
            </a:p>
          </p:txBody>
        </p:sp>
        <p:cxnSp>
          <p:nvCxnSpPr>
            <p:cNvPr id="18" name="꺾인 연결선 17"/>
            <p:cNvCxnSpPr>
              <a:stCxn id="11" idx="4"/>
              <a:endCxn id="13" idx="0"/>
            </p:cNvCxnSpPr>
            <p:nvPr/>
          </p:nvCxnSpPr>
          <p:spPr>
            <a:xfrm rot="5400000">
              <a:off x="7465239" y="3643314"/>
              <a:ext cx="428628" cy="15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headEnd type="oval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642918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기후의 지역차</a:t>
            </a:r>
            <a:endParaRPr lang="ko-KR" altLang="en-US" sz="2400" b="1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00034" y="1397001"/>
          <a:ext cx="8143932" cy="4960958"/>
        </p:xfrm>
        <a:graphic>
          <a:graphicData uri="http://schemas.openxmlformats.org/drawingml/2006/table">
            <a:tbl>
              <a:tblPr firstRow="1" lastRow="1" bandRow="1">
                <a:tableStyleId>{21E4AEA4-8DFA-4A89-87EB-49C32662AFE0}</a:tableStyleId>
              </a:tblPr>
              <a:tblGrid>
                <a:gridCol w="3369903"/>
                <a:gridCol w="982888"/>
                <a:gridCol w="3791141"/>
              </a:tblGrid>
              <a:tr h="6644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최북단</a:t>
                      </a:r>
                      <a:r>
                        <a:rPr lang="en-US" altLang="ko-KR" dirty="0" smtClean="0"/>
                        <a:t>: </a:t>
                      </a:r>
                      <a:r>
                        <a:rPr lang="ko-KR" altLang="en-US" dirty="0" smtClean="0"/>
                        <a:t>홋카이도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최남단</a:t>
                      </a:r>
                      <a:r>
                        <a:rPr lang="en-US" altLang="ko-KR" dirty="0" smtClean="0"/>
                        <a:t>: </a:t>
                      </a:r>
                      <a:r>
                        <a:rPr lang="ko-KR" altLang="en-US" dirty="0" err="1" smtClean="0"/>
                        <a:t>난세이</a:t>
                      </a:r>
                      <a:r>
                        <a:rPr lang="ko-KR" altLang="en-US" dirty="0" smtClean="0"/>
                        <a:t> 제도</a:t>
                      </a:r>
                    </a:p>
                  </a:txBody>
                  <a:tcPr anchor="ctr"/>
                </a:tc>
              </a:tr>
              <a:tr h="6644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아한대성</a:t>
                      </a:r>
                      <a:r>
                        <a:rPr lang="ko-KR" altLang="en-US" dirty="0" smtClean="0"/>
                        <a:t> 기후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기후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아열대성 기후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3034729">
                <a:tc>
                  <a:txBody>
                    <a:bodyPr/>
                    <a:lstStyle/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여름은 평균기온 </a:t>
                      </a:r>
                      <a:r>
                        <a:rPr lang="en-US" altLang="ko-KR" sz="2000" dirty="0" smtClean="0"/>
                        <a:t>20</a:t>
                      </a:r>
                      <a:r>
                        <a:rPr lang="ko-KR" altLang="en-US" sz="2000" dirty="0" smtClean="0"/>
                        <a:t>도 내외로 서늘한 편</a:t>
                      </a:r>
                      <a:endParaRPr lang="en-US" altLang="ko-KR" sz="2000" baseline="0" dirty="0" smtClean="0"/>
                    </a:p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겨울은 추워 월평균기온이 영하인 경우가 많음</a:t>
                      </a:r>
                      <a:endParaRPr lang="en-US" altLang="ko-KR" sz="1800" dirty="0" smtClean="0"/>
                    </a:p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연중강수량이 적음</a:t>
                      </a:r>
                      <a:endParaRPr lang="en-US" altLang="ko-KR" sz="2000" dirty="0" smtClean="0"/>
                    </a:p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baseline="0" dirty="0" smtClean="0"/>
                        <a:t>장마와 태풍의 영향을 거의 받지 않음</a:t>
                      </a:r>
                      <a:endParaRPr lang="ko-KR" altLang="en-US" sz="2000" dirty="0" smtClean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대표적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ko-KR" altLang="en-US" dirty="0" smtClean="0"/>
                        <a:t>특징</a:t>
                      </a:r>
                      <a:endParaRPr lang="ko-KR" altLang="en-US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연중기온이 높은 편</a:t>
                      </a:r>
                      <a:endParaRPr lang="en-US" altLang="ko-KR" sz="2000" dirty="0" smtClean="0"/>
                    </a:p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여름철의 평균기온은 약 </a:t>
                      </a:r>
                      <a:r>
                        <a:rPr lang="en-US" altLang="ko-KR" sz="2000" dirty="0" smtClean="0"/>
                        <a:t>28-30</a:t>
                      </a:r>
                      <a:r>
                        <a:rPr lang="ko-KR" altLang="en-US" sz="2000" dirty="0" smtClean="0"/>
                        <a:t>도 내외</a:t>
                      </a:r>
                      <a:endParaRPr lang="en-US" altLang="ko-KR" sz="2000" dirty="0" smtClean="0"/>
                    </a:p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겨울철은 평균기온 </a:t>
                      </a:r>
                      <a:r>
                        <a:rPr lang="en-US" altLang="ko-KR" sz="2000" dirty="0" smtClean="0"/>
                        <a:t>15</a:t>
                      </a:r>
                      <a:r>
                        <a:rPr lang="ko-KR" altLang="en-US" sz="2000" dirty="0" smtClean="0"/>
                        <a:t>도</a:t>
                      </a:r>
                      <a:endParaRPr lang="en-US" altLang="ko-KR" sz="2000" dirty="0" smtClean="0"/>
                    </a:p>
                    <a:p>
                      <a:pPr marL="342900" indent="-342900" algn="l" latinLnBrk="1">
                        <a:buFont typeface="+mj-ea"/>
                        <a:buAutoNum type="circleNumDbPlain"/>
                      </a:pPr>
                      <a:r>
                        <a:rPr lang="ko-KR" altLang="en-US" sz="2000" dirty="0" smtClean="0"/>
                        <a:t>서리나 눈이 내리지 않음 </a:t>
                      </a:r>
                      <a:endParaRPr lang="en-US" altLang="ko-KR" sz="2000" dirty="0" smtClean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39">
                <a:tc gridSpan="3">
                  <a:txBody>
                    <a:bodyPr/>
                    <a:lstStyle/>
                    <a:p>
                      <a:pPr marL="342900" indent="-342900" algn="ctr" latinLnBrk="1">
                        <a:buFontTx/>
                        <a:buNone/>
                      </a:pPr>
                      <a:r>
                        <a:rPr lang="ko-KR" altLang="en-US" dirty="0" smtClean="0"/>
                        <a:t>연평균 기온 차 약 </a:t>
                      </a:r>
                      <a:r>
                        <a:rPr lang="en-US" altLang="ko-KR" dirty="0" smtClean="0"/>
                        <a:t>14</a:t>
                      </a:r>
                      <a:r>
                        <a:rPr lang="ko-KR" altLang="en-US" dirty="0" smtClean="0"/>
                        <a:t>도</a:t>
                      </a:r>
                      <a:endParaRPr lang="ko-KR" altLang="en-US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buFont typeface="Wingdings" pitchFamily="2" charset="2"/>
                        <a:buChar char="ü"/>
                      </a:pPr>
                      <a:endParaRPr lang="ko-KR" altLang="en-US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눈물 방울 7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2-2</a:t>
            </a:r>
            <a:endParaRPr lang="ko-KR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71538" y="620688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 </a:t>
            </a:r>
            <a:r>
              <a:rPr lang="ko-KR" altLang="en-US" sz="2400" b="1" dirty="0" smtClean="0"/>
              <a:t>일본열도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日本列島</a:t>
            </a:r>
            <a:r>
              <a:rPr lang="en-US" altLang="ko-KR" sz="2400" b="1" dirty="0" smtClean="0"/>
              <a:t>)</a:t>
            </a:r>
            <a:endParaRPr lang="en-US" altLang="ko-KR" sz="1000" dirty="0" smtClean="0"/>
          </a:p>
        </p:txBody>
      </p:sp>
      <p:pic>
        <p:nvPicPr>
          <p:cNvPr id="16" name="그림 15" descr="일본전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214554"/>
            <a:ext cx="2500017" cy="3100390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2500298" y="2857496"/>
            <a:ext cx="428628" cy="42862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071538" y="1052736"/>
            <a:ext cx="7072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 = </a:t>
            </a:r>
            <a:r>
              <a:rPr lang="ko-KR" altLang="en-US" sz="1600" dirty="0" smtClean="0"/>
              <a:t>자연적인 개념으로서 역사적으로 볼 때 큰 변화는 없었다</a:t>
            </a:r>
            <a:r>
              <a:rPr lang="en-US" altLang="ko-KR" sz="1600" dirty="0" smtClean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1472" y="535782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약 </a:t>
            </a:r>
            <a:r>
              <a:rPr lang="en-US" altLang="ko-KR" dirty="0" smtClean="0"/>
              <a:t>8000</a:t>
            </a:r>
            <a:r>
              <a:rPr lang="ko-KR" altLang="en-US" dirty="0" smtClean="0"/>
              <a:t>년 전 형성됨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3075" name="_x23765240" descr="EMB00000838264e"/>
          <p:cNvPicPr>
            <a:picLocks noChangeAspect="1" noChangeArrowheads="1"/>
          </p:cNvPicPr>
          <p:nvPr/>
        </p:nvPicPr>
        <p:blipFill>
          <a:blip r:embed="rId5" cstate="print"/>
          <a:srcRect t="4762"/>
          <a:stretch>
            <a:fillRect/>
          </a:stretch>
        </p:blipFill>
        <p:spPr bwMode="auto">
          <a:xfrm>
            <a:off x="3428993" y="2417756"/>
            <a:ext cx="2714644" cy="285752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071538" y="1412776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 </a:t>
            </a:r>
            <a:r>
              <a:rPr lang="ko-KR" altLang="en-US" sz="2400" b="1" dirty="0" smtClean="0"/>
              <a:t>일본영토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日本領土</a:t>
            </a:r>
            <a:r>
              <a:rPr lang="en-US" altLang="ko-KR" sz="2400" b="1" dirty="0" smtClean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1538" y="192880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 = </a:t>
            </a:r>
            <a:r>
              <a:rPr lang="ko-KR" altLang="en-US" sz="1600" dirty="0" smtClean="0"/>
              <a:t>정치적인 개념으로서 역사적으로 볼 때 많은 변화를 거쳐왔다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57224" y="178592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b="1" dirty="0" smtClean="0"/>
              <a:t> 일본 열도의 형성</a:t>
            </a:r>
            <a:endParaRPr lang="ko-KR" altLang="en-US" b="1" dirty="0"/>
          </a:p>
        </p:txBody>
      </p:sp>
      <p:sp>
        <p:nvSpPr>
          <p:cNvPr id="34" name="직사각형 33"/>
          <p:cNvSpPr/>
          <p:nvPr/>
        </p:nvSpPr>
        <p:spPr>
          <a:xfrm>
            <a:off x="6215074" y="2274880"/>
            <a:ext cx="2786082" cy="738664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ko-KR" altLang="en-US" sz="1400" dirty="0" smtClean="0"/>
              <a:t>일본은 남북으로 대륙과 연결되어 있었으며 동해는 거대한 호수였다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cxnSp>
        <p:nvCxnSpPr>
          <p:cNvPr id="36" name="직선 화살표 연결선 35"/>
          <p:cNvCxnSpPr/>
          <p:nvPr/>
        </p:nvCxnSpPr>
        <p:spPr>
          <a:xfrm>
            <a:off x="4000496" y="2560632"/>
            <a:ext cx="2143140" cy="1588"/>
          </a:xfrm>
          <a:prstGeom prst="straightConnector1">
            <a:avLst/>
          </a:prstGeom>
          <a:ln w="1524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6429388" y="3989392"/>
            <a:ext cx="2500394" cy="877163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ko-KR" altLang="en-US" sz="1400" dirty="0" smtClean="0"/>
              <a:t>약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만 </a:t>
            </a:r>
            <a:r>
              <a:rPr lang="en-US" altLang="ko-KR" sz="1400" dirty="0" smtClean="0"/>
              <a:t>8</a:t>
            </a:r>
            <a:r>
              <a:rPr lang="ko-KR" altLang="en-US" sz="1400" dirty="0" smtClean="0"/>
              <a:t>천년</a:t>
            </a:r>
            <a:r>
              <a:rPr lang="en-US" altLang="ko-KR" sz="1400" dirty="0" smtClean="0"/>
              <a:t>~2</a:t>
            </a:r>
            <a:r>
              <a:rPr lang="ko-KR" altLang="en-US" sz="1400" dirty="0" smtClean="0"/>
              <a:t>천년 전</a:t>
            </a:r>
            <a:endParaRPr lang="en-US" altLang="ko-KR" sz="1400" dirty="0" smtClean="0"/>
          </a:p>
          <a:p>
            <a:pPr fontAlgn="base"/>
            <a:endParaRPr lang="en-US" altLang="ko-KR" sz="900" dirty="0" smtClean="0"/>
          </a:p>
          <a:p>
            <a:pPr fontAlgn="base"/>
            <a:r>
              <a:rPr lang="ko-KR" altLang="en-US" sz="1400" dirty="0" err="1" smtClean="0"/>
              <a:t>쓰가루</a:t>
            </a:r>
            <a:r>
              <a:rPr lang="ko-KR" altLang="en-US" sz="1400" dirty="0" smtClean="0"/>
              <a:t> 해협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조선해협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err="1" smtClean="0"/>
              <a:t>소야해협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-&gt; </a:t>
            </a:r>
            <a:r>
              <a:rPr lang="ko-KR" altLang="en-US" sz="1400" dirty="0" smtClean="0"/>
              <a:t>홋카이도 </a:t>
            </a:r>
            <a:r>
              <a:rPr lang="ko-KR" altLang="en-US" sz="1400" dirty="0" smtClean="0"/>
              <a:t>생성</a:t>
            </a:r>
            <a:endParaRPr lang="en-US" altLang="ko-KR" sz="1400" dirty="0" smtClean="0"/>
          </a:p>
        </p:txBody>
      </p:sp>
      <p:cxnSp>
        <p:nvCxnSpPr>
          <p:cNvPr id="40" name="직선 화살표 연결선 39"/>
          <p:cNvCxnSpPr/>
          <p:nvPr/>
        </p:nvCxnSpPr>
        <p:spPr>
          <a:xfrm>
            <a:off x="5572132" y="4275144"/>
            <a:ext cx="785754" cy="1588"/>
          </a:xfrm>
          <a:prstGeom prst="straightConnector1">
            <a:avLst/>
          </a:prstGeom>
          <a:ln w="1524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아래쪽 화살표 44"/>
          <p:cNvSpPr/>
          <p:nvPr/>
        </p:nvSpPr>
        <p:spPr>
          <a:xfrm>
            <a:off x="7000892" y="3132136"/>
            <a:ext cx="642942" cy="785818"/>
          </a:xfrm>
          <a:prstGeom prst="downArrow">
            <a:avLst>
              <a:gd name="adj1" fmla="val 35413"/>
              <a:gd name="adj2" fmla="val 5175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온난화</a:t>
            </a:r>
            <a:endParaRPr lang="ko-KR" altLang="en-US" sz="1400" dirty="0"/>
          </a:p>
        </p:txBody>
      </p:sp>
      <p:cxnSp>
        <p:nvCxnSpPr>
          <p:cNvPr id="47" name="Shape 46"/>
          <p:cNvCxnSpPr>
            <a:stCxn id="39" idx="2"/>
          </p:cNvCxnSpPr>
          <p:nvPr/>
        </p:nvCxnSpPr>
        <p:spPr>
          <a:xfrm rot="5400000">
            <a:off x="5064178" y="2731306"/>
            <a:ext cx="480159" cy="4750657"/>
          </a:xfrm>
          <a:prstGeom prst="bentConnector2">
            <a:avLst/>
          </a:prstGeom>
          <a:ln w="1524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071802" y="5418152"/>
            <a:ext cx="5286412" cy="523220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 smtClean="0"/>
              <a:t>빙하시대가 끝나면서 </a:t>
            </a:r>
            <a:r>
              <a:rPr lang="ko-KR" altLang="en-US" sz="1400" dirty="0" err="1" smtClean="0"/>
              <a:t>혼슈의</a:t>
            </a:r>
            <a:r>
              <a:rPr lang="ko-KR" altLang="en-US" sz="1400" dirty="0" smtClean="0"/>
              <a:t> 일부였던 </a:t>
            </a:r>
            <a:r>
              <a:rPr lang="ko-KR" altLang="en-US" sz="1400" dirty="0" err="1" smtClean="0"/>
              <a:t>시코쿠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큐슈가</a:t>
            </a:r>
            <a:r>
              <a:rPr lang="ko-KR" altLang="en-US" sz="1400" dirty="0" smtClean="0"/>
              <a:t> 분리되어 </a:t>
            </a:r>
            <a:r>
              <a:rPr lang="ko-KR" altLang="en-US" sz="1400" dirty="0" err="1" smtClean="0"/>
              <a:t>세토</a:t>
            </a:r>
            <a:r>
              <a:rPr lang="ko-KR" altLang="en-US" sz="1400" dirty="0" smtClean="0"/>
              <a:t> 내해가 </a:t>
            </a:r>
            <a:r>
              <a:rPr lang="ko-KR" altLang="en-US" sz="1400" dirty="0" smtClean="0"/>
              <a:t>생성됨</a:t>
            </a:r>
            <a:endParaRPr lang="ko-KR" altLang="en-US" sz="1400" dirty="0"/>
          </a:p>
        </p:txBody>
      </p:sp>
      <p:sp>
        <p:nvSpPr>
          <p:cNvPr id="50" name="눈물 방울 49"/>
          <p:cNvSpPr/>
          <p:nvPr/>
        </p:nvSpPr>
        <p:spPr>
          <a:xfrm>
            <a:off x="642910" y="624678"/>
            <a:ext cx="444503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51" name="눈물 방울 50"/>
          <p:cNvSpPr/>
          <p:nvPr/>
        </p:nvSpPr>
        <p:spPr>
          <a:xfrm>
            <a:off x="627035" y="1412776"/>
            <a:ext cx="444503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</a:t>
            </a:r>
            <a:endParaRPr lang="ko-KR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66327E-6 C -0.01355 0.08025 -0.02709 0.16073 -0.04931 0.20051 C -0.07154 0.24029 -0.11286 0.22965 -0.13334 0.23844 C -0.15383 0.24723 -0.16668 0.25 -0.17275 0.25324 " pathEditMode="relative" ptsTypes="aaaA">
                                      <p:cBhvr>
                                        <p:cTn id="4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0" grpId="0"/>
      <p:bldP spid="30" grpId="1"/>
      <p:bldP spid="31" grpId="0"/>
      <p:bldP spid="31" grpId="1"/>
      <p:bldP spid="31" grpId="2"/>
      <p:bldP spid="32" grpId="0"/>
      <p:bldP spid="34" grpId="0" animBg="1"/>
      <p:bldP spid="39" grpId="0" animBg="1"/>
      <p:bldP spid="45" grpId="0" animBg="1"/>
      <p:bldP spid="48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pic>
        <p:nvPicPr>
          <p:cNvPr id="7" name="그림 6" descr="桜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142984"/>
            <a:ext cx="5581650" cy="4191000"/>
          </a:xfrm>
          <a:prstGeom prst="rect">
            <a:avLst/>
          </a:prstGeom>
        </p:spPr>
      </p:pic>
      <p:pic>
        <p:nvPicPr>
          <p:cNvPr id="10" name="그림 9" descr="紅葉２０１１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3143248"/>
            <a:ext cx="457200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546" y="571480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벚꽃 전선과 단풍전선</a:t>
            </a:r>
            <a:endParaRPr lang="ko-KR" altLang="en-US" sz="2400" b="1" dirty="0"/>
          </a:p>
        </p:txBody>
      </p:sp>
      <p:sp>
        <p:nvSpPr>
          <p:cNvPr id="11" name="눈물 방울 10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2-2</a:t>
            </a:r>
            <a:endParaRPr lang="ko-KR" altLang="en-US" sz="3200" b="1" dirty="0"/>
          </a:p>
        </p:txBody>
      </p:sp>
      <p:sp>
        <p:nvSpPr>
          <p:cNvPr id="12" name="타원 11"/>
          <p:cNvSpPr/>
          <p:nvPr/>
        </p:nvSpPr>
        <p:spPr>
          <a:xfrm>
            <a:off x="714348" y="3714752"/>
            <a:ext cx="2071702" cy="1428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/>
          </a:p>
        </p:txBody>
      </p:sp>
      <p:sp>
        <p:nvSpPr>
          <p:cNvPr id="14" name="타원 13"/>
          <p:cNvSpPr/>
          <p:nvPr/>
        </p:nvSpPr>
        <p:spPr>
          <a:xfrm>
            <a:off x="6500826" y="2928934"/>
            <a:ext cx="2071702" cy="1428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57 -0.01528 0.15313 -0.03032 0.20174 -0.08426 C 0.25035 -0.13819 0.27622 -0.28218 0.29167 -0.32431 C 0.30712 -0.36644 0.30105 -0.35208 0.29497 -0.33773 " pathEditMode="relative" ptsTypes="aaaA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4 0.03009 C -0.00625 0.13218 -0.02986 0.23426 -0.08073 0.28565 C -0.1316 0.33704 -0.25312 0.33009 -0.2875 0.33889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85918" y="642918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지진과 화산</a:t>
            </a:r>
            <a:endParaRPr lang="ko-KR" altLang="en-US" sz="2400" b="1" dirty="0"/>
          </a:p>
        </p:txBody>
      </p:sp>
      <p:sp>
        <p:nvSpPr>
          <p:cNvPr id="8" name="구름 모양 설명선 7"/>
          <p:cNvSpPr/>
          <p:nvPr/>
        </p:nvSpPr>
        <p:spPr>
          <a:xfrm>
            <a:off x="1428728" y="1500174"/>
            <a:ext cx="3286148" cy="1357322"/>
          </a:xfrm>
          <a:prstGeom prst="cloudCallout">
            <a:avLst>
              <a:gd name="adj1" fmla="val -42271"/>
              <a:gd name="adj2" fmla="val 5801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/>
              <a:t>일본의 </a:t>
            </a:r>
            <a:endParaRPr lang="en-US" altLang="ko-KR" sz="2400" dirty="0" smtClean="0"/>
          </a:p>
          <a:p>
            <a:pPr algn="ctr"/>
            <a:r>
              <a:rPr lang="ko-KR" altLang="en-US" sz="2400" dirty="0" smtClean="0"/>
              <a:t>천재</a:t>
            </a:r>
            <a:r>
              <a:rPr lang="en-US" altLang="ko-KR" sz="2400" dirty="0" smtClean="0"/>
              <a:t>(</a:t>
            </a:r>
            <a:r>
              <a:rPr lang="ko-KR" altLang="en-US" sz="2400" dirty="0" smtClean="0">
                <a:solidFill>
                  <a:schemeClr val="tx1"/>
                </a:solidFill>
              </a:rPr>
              <a:t>天災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란</a:t>
            </a:r>
            <a:r>
              <a:rPr lang="en-US" altLang="ko-KR" sz="2400" dirty="0" smtClean="0"/>
              <a:t>?</a:t>
            </a:r>
            <a:endParaRPr lang="ko-KR" altLang="en-US" sz="2400" dirty="0" smtClean="0"/>
          </a:p>
        </p:txBody>
      </p:sp>
      <p:sp>
        <p:nvSpPr>
          <p:cNvPr id="10" name="웃는 얼굴 9"/>
          <p:cNvSpPr/>
          <p:nvPr/>
        </p:nvSpPr>
        <p:spPr>
          <a:xfrm>
            <a:off x="642910" y="2928934"/>
            <a:ext cx="1000132" cy="928694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rgbClr val="FFFF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429124" y="2428868"/>
            <a:ext cx="4357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화산폭발과 지진을 </a:t>
            </a:r>
            <a:endParaRPr lang="en-US" altLang="ko-KR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ko-KR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일컫는 것</a:t>
            </a:r>
            <a:r>
              <a:rPr lang="en-US" altLang="ko-K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ko-KR" altLang="en-US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14282" y="6286520"/>
            <a:ext cx="57864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dirty="0" smtClean="0"/>
              <a:t>출처 </a:t>
            </a:r>
            <a:r>
              <a:rPr lang="en-US" altLang="ko-KR" sz="1100" dirty="0" smtClean="0"/>
              <a:t>http://blog.naver.com/himsela/150104649835</a:t>
            </a:r>
            <a:endParaRPr lang="ko-KR" altLang="en-US" sz="1100" dirty="0"/>
          </a:p>
        </p:txBody>
      </p:sp>
      <p:pic>
        <p:nvPicPr>
          <p:cNvPr id="13" name="그림 12" descr="2013-03-24 23;38;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285860"/>
            <a:ext cx="7858180" cy="4814921"/>
          </a:xfrm>
          <a:prstGeom prst="rect">
            <a:avLst/>
          </a:prstGeom>
        </p:spPr>
      </p:pic>
      <p:pic>
        <p:nvPicPr>
          <p:cNvPr id="14" name="그림 13" descr="2013-03-24 23;37;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1500174"/>
            <a:ext cx="6429420" cy="4306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 descr="zu1101020.jpg"/>
          <p:cNvPicPr>
            <a:picLocks noChangeAspect="1"/>
          </p:cNvPicPr>
          <p:nvPr/>
        </p:nvPicPr>
        <p:blipFill>
          <a:blip r:embed="rId4"/>
          <a:srcRect l="7317" t="8219" r="6098" b="11294"/>
          <a:stretch>
            <a:fillRect/>
          </a:stretch>
        </p:blipFill>
        <p:spPr>
          <a:xfrm>
            <a:off x="1071538" y="1142984"/>
            <a:ext cx="7215206" cy="5296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5984" y="571480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지진</a:t>
            </a:r>
            <a:endParaRPr lang="ko-KR" altLang="en-US" sz="2400" b="1" dirty="0"/>
          </a:p>
        </p:txBody>
      </p:sp>
      <p:sp>
        <p:nvSpPr>
          <p:cNvPr id="8" name="눈물 방울 7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3-1</a:t>
            </a:r>
            <a:endParaRPr lang="ko-KR" altLang="en-US" sz="3200" b="1" dirty="0"/>
          </a:p>
        </p:txBody>
      </p:sp>
      <p:sp>
        <p:nvSpPr>
          <p:cNvPr id="10" name="도넛 9"/>
          <p:cNvSpPr/>
          <p:nvPr/>
        </p:nvSpPr>
        <p:spPr>
          <a:xfrm rot="2369810">
            <a:off x="4618082" y="2403867"/>
            <a:ext cx="505073" cy="1000132"/>
          </a:xfrm>
          <a:prstGeom prst="donut">
            <a:avLst>
              <a:gd name="adj" fmla="val 7911"/>
            </a:avLst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3500430" y="1500174"/>
          <a:ext cx="5072098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차트 11"/>
          <p:cNvGraphicFramePr/>
          <p:nvPr/>
        </p:nvGraphicFramePr>
        <p:xfrm>
          <a:off x="0" y="714356"/>
          <a:ext cx="4286280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Graphic spid="11" grpId="0">
        <p:bldAsOne/>
      </p:bldGraphic>
      <p:bldGraphic spid="1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대각선 방향의 모서리가 둥근 사각형 13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일본의 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85918" y="571480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2400" b="1" dirty="0"/>
          </a:p>
        </p:txBody>
      </p:sp>
      <p:pic>
        <p:nvPicPr>
          <p:cNvPr id="1026" name="Picture 2" descr="G:\jk\2013-03-24 01;04;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4743450" cy="5553075"/>
          </a:xfrm>
          <a:prstGeom prst="rect">
            <a:avLst/>
          </a:prstGeom>
          <a:noFill/>
        </p:spPr>
      </p:pic>
      <p:pic>
        <p:nvPicPr>
          <p:cNvPr id="1027" name="Picture 3" descr="G:\jk\2013-03-24 01;04;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857496"/>
            <a:ext cx="4762500" cy="3571875"/>
          </a:xfrm>
          <a:prstGeom prst="rect">
            <a:avLst/>
          </a:prstGeom>
          <a:noFill/>
        </p:spPr>
      </p:pic>
      <p:sp>
        <p:nvSpPr>
          <p:cNvPr id="23" name="직사각형 22"/>
          <p:cNvSpPr/>
          <p:nvPr/>
        </p:nvSpPr>
        <p:spPr>
          <a:xfrm>
            <a:off x="5572132" y="785794"/>
            <a:ext cx="2749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1995.1.17 </a:t>
            </a:r>
          </a:p>
          <a:p>
            <a:pPr algn="ctr"/>
            <a:r>
              <a:rPr lang="ko-KR" alt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고베대지진</a:t>
            </a:r>
            <a:endParaRPr lang="en-US" altLang="ko-K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눈물 방울 11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+</a:t>
            </a:r>
            <a:endParaRPr lang="ko-KR" alt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57356" y="642918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동일본대지진의 기록 </a:t>
            </a:r>
            <a:r>
              <a:rPr lang="en-US" altLang="ko-KR" sz="2400" b="1" dirty="0" smtClean="0"/>
              <a:t>– </a:t>
            </a:r>
            <a:r>
              <a:rPr lang="ko-KR" altLang="en-US" sz="2400" b="1" dirty="0" smtClean="0"/>
              <a:t>영상기록 </a:t>
            </a:r>
            <a:r>
              <a:rPr lang="en-US" altLang="ko-KR" sz="2400" b="1" dirty="0" smtClean="0"/>
              <a:t>3.11</a:t>
            </a:r>
            <a:endParaRPr lang="ko-KR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285984" y="571480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화산과 온천</a:t>
            </a:r>
            <a:endParaRPr lang="ko-KR" altLang="en-US" sz="2400" b="1" dirty="0"/>
          </a:p>
        </p:txBody>
      </p:sp>
      <p:sp>
        <p:nvSpPr>
          <p:cNvPr id="11" name="눈물 방울 10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3-2</a:t>
            </a:r>
            <a:endParaRPr lang="ko-KR" altLang="en-US" sz="3200" b="1" dirty="0"/>
          </a:p>
        </p:txBody>
      </p:sp>
      <p:pic>
        <p:nvPicPr>
          <p:cNvPr id="2052" name="Picture 4" descr="G:\jk\火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285860"/>
            <a:ext cx="4448175" cy="5200650"/>
          </a:xfrm>
          <a:prstGeom prst="rect">
            <a:avLst/>
          </a:prstGeom>
          <a:noFill/>
        </p:spPr>
      </p:pic>
      <p:pic>
        <p:nvPicPr>
          <p:cNvPr id="16" name="그림 15" descr="火山帯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428736"/>
            <a:ext cx="3924300" cy="4991100"/>
          </a:xfrm>
          <a:prstGeom prst="rect">
            <a:avLst/>
          </a:prstGeom>
        </p:spPr>
      </p:pic>
      <p:pic>
        <p:nvPicPr>
          <p:cNvPr id="17" name="Picture 2" descr="G:\jk\일본화산폭발신모에다케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2928934"/>
            <a:ext cx="2643206" cy="3707354"/>
          </a:xfrm>
          <a:prstGeom prst="rect">
            <a:avLst/>
          </a:prstGeom>
          <a:noFill/>
        </p:spPr>
      </p:pic>
      <p:pic>
        <p:nvPicPr>
          <p:cNvPr id="18" name="Picture 3" descr="G:\jk\0090002399939_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428604"/>
            <a:ext cx="4847579" cy="2714644"/>
          </a:xfrm>
          <a:prstGeom prst="rect">
            <a:avLst/>
          </a:prstGeom>
          <a:noFill/>
        </p:spPr>
      </p:pic>
      <p:pic>
        <p:nvPicPr>
          <p:cNvPr id="19" name="Picture 4" descr="G:\jk\신모에다케_화산1_734665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500042"/>
            <a:ext cx="4333546" cy="6072206"/>
          </a:xfrm>
          <a:prstGeom prst="rect">
            <a:avLst/>
          </a:prstGeom>
          <a:noFill/>
        </p:spPr>
      </p:pic>
      <p:sp>
        <p:nvSpPr>
          <p:cNvPr id="20" name="직사각형 19"/>
          <p:cNvSpPr/>
          <p:nvPr/>
        </p:nvSpPr>
        <p:spPr>
          <a:xfrm>
            <a:off x="357158" y="5214950"/>
            <a:ext cx="27815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2011.01 </a:t>
            </a:r>
          </a:p>
          <a:p>
            <a:pPr algn="ctr"/>
            <a:r>
              <a:rPr lang="ko-KR" altLang="en-US" sz="4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신모에다케</a:t>
            </a:r>
            <a:endParaRPr lang="en-US" altLang="ko-K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ons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3357562"/>
            <a:ext cx="4713186" cy="3071834"/>
          </a:xfrm>
          <a:prstGeom prst="rect">
            <a:avLst/>
          </a:prstGeom>
        </p:spPr>
      </p:pic>
      <p:pic>
        <p:nvPicPr>
          <p:cNvPr id="6" name="그림 5" descr="onsen.bmp"/>
          <p:cNvPicPr>
            <a:picLocks noChangeAspect="1"/>
          </p:cNvPicPr>
          <p:nvPr/>
        </p:nvPicPr>
        <p:blipFill>
          <a:blip r:embed="rId5"/>
          <a:srcRect t="1172"/>
          <a:stretch>
            <a:fillRect/>
          </a:stretch>
        </p:blipFill>
        <p:spPr>
          <a:xfrm>
            <a:off x="357158" y="285728"/>
            <a:ext cx="4572000" cy="6024562"/>
          </a:xfrm>
          <a:prstGeom prst="rect">
            <a:avLst/>
          </a:prstGeom>
        </p:spPr>
      </p:pic>
      <p:pic>
        <p:nvPicPr>
          <p:cNvPr id="8" name="그림 7" descr="untitled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48" y="357166"/>
            <a:ext cx="4262434" cy="319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대각선 방향의 모서리가 둥근 사각형 13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일본의 </a:t>
            </a:r>
            <a:endParaRPr lang="ko-KR" altLang="en-US" dirty="0"/>
          </a:p>
        </p:txBody>
      </p:sp>
      <p:sp>
        <p:nvSpPr>
          <p:cNvPr id="15" name="눈물 방울 1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4</a:t>
            </a:r>
            <a:endParaRPr lang="ko-KR" alt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85918" y="571480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인구</a:t>
            </a:r>
            <a:endParaRPr lang="ko-KR" altLang="en-US" sz="2400" b="1" dirty="0"/>
          </a:p>
        </p:txBody>
      </p:sp>
      <p:graphicFrame>
        <p:nvGraphicFramePr>
          <p:cNvPr id="17" name="차트 16"/>
          <p:cNvGraphicFramePr/>
          <p:nvPr/>
        </p:nvGraphicFramePr>
        <p:xfrm>
          <a:off x="357158" y="1142984"/>
          <a:ext cx="8501122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사각형 설명선 17"/>
          <p:cNvSpPr/>
          <p:nvPr/>
        </p:nvSpPr>
        <p:spPr>
          <a:xfrm>
            <a:off x="7000892" y="1500174"/>
            <a:ext cx="1500198" cy="428628"/>
          </a:xfrm>
          <a:prstGeom prst="wedgeRectCallout">
            <a:avLst>
              <a:gd name="adj1" fmla="val 17262"/>
              <a:gd name="adj2" fmla="val 9094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r>
              <a:rPr lang="ko-KR" altLang="en-US" dirty="0" smtClean="0"/>
              <a:t>억 </a:t>
            </a:r>
            <a:r>
              <a:rPr lang="en-US" altLang="ko-KR" dirty="0" smtClean="0"/>
              <a:t>2800</a:t>
            </a:r>
            <a:r>
              <a:rPr lang="ko-KR" altLang="en-US" dirty="0" smtClean="0"/>
              <a:t>만</a:t>
            </a:r>
          </a:p>
        </p:txBody>
      </p:sp>
      <p:sp>
        <p:nvSpPr>
          <p:cNvPr id="20" name="톱니 모양의 오른쪽 화살표 19"/>
          <p:cNvSpPr/>
          <p:nvPr/>
        </p:nvSpPr>
        <p:spPr>
          <a:xfrm rot="19534932">
            <a:off x="2655229" y="2482206"/>
            <a:ext cx="3000396" cy="857256"/>
          </a:xfrm>
          <a:prstGeom prst="notched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산업의 발전</a:t>
            </a:r>
          </a:p>
        </p:txBody>
      </p:sp>
      <p:sp>
        <p:nvSpPr>
          <p:cNvPr id="21" name="톱니 모양의 오른쪽 화살표 20"/>
          <p:cNvSpPr/>
          <p:nvPr/>
        </p:nvSpPr>
        <p:spPr>
          <a:xfrm rot="19579551">
            <a:off x="5084121" y="3196586"/>
            <a:ext cx="3000396" cy="857256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인구의 증가</a:t>
            </a:r>
          </a:p>
        </p:txBody>
      </p:sp>
      <p:sp>
        <p:nvSpPr>
          <p:cNvPr id="22" name="타원형 설명선 21"/>
          <p:cNvSpPr/>
          <p:nvPr/>
        </p:nvSpPr>
        <p:spPr>
          <a:xfrm>
            <a:off x="1714480" y="4500570"/>
            <a:ext cx="1571602" cy="785836"/>
          </a:xfrm>
          <a:prstGeom prst="wedgeEllipseCallout">
            <a:avLst>
              <a:gd name="adj1" fmla="val -19710"/>
              <a:gd name="adj2" fmla="val 7801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/>
              <a:t>3500</a:t>
            </a:r>
            <a:r>
              <a:rPr lang="ko-KR" altLang="en-US" sz="2000" dirty="0" smtClean="0"/>
              <a:t>만</a:t>
            </a:r>
            <a:endParaRPr lang="ko-KR" sz="2000" dirty="0"/>
          </a:p>
        </p:txBody>
      </p:sp>
      <p:grpSp>
        <p:nvGrpSpPr>
          <p:cNvPr id="2" name="그룹 11"/>
          <p:cNvGrpSpPr/>
          <p:nvPr/>
        </p:nvGrpSpPr>
        <p:grpSpPr>
          <a:xfrm>
            <a:off x="714348" y="1857364"/>
            <a:ext cx="8072494" cy="3914973"/>
            <a:chOff x="571472" y="1857364"/>
            <a:chExt cx="8072494" cy="3914973"/>
          </a:xfrm>
        </p:grpSpPr>
        <p:pic>
          <p:nvPicPr>
            <p:cNvPr id="23" name="그림 22" descr="피라미드 종형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786" y="1857364"/>
              <a:ext cx="6329950" cy="2500330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571472" y="4572008"/>
              <a:ext cx="8072494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ko-KR" altLang="en-US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제 </a:t>
              </a:r>
              <a:r>
                <a:rPr lang="en-US" altLang="ko-KR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2</a:t>
              </a:r>
              <a:r>
                <a:rPr lang="ko-KR" altLang="en-US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차 세계대전 이후</a:t>
              </a:r>
              <a:endParaRPr lang="en-US" altLang="ko-K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algn="ctr"/>
              <a:r>
                <a:rPr lang="ko-KR" altLang="en-US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피라미드 형에서 종형으로 변화</a:t>
              </a:r>
              <a:endParaRPr lang="en-US" altLang="ko-K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4-1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5984" y="571480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일본인의 평균 수명</a:t>
            </a:r>
            <a:endParaRPr lang="ko-KR" altLang="en-US" sz="2400" b="1" dirty="0"/>
          </a:p>
        </p:txBody>
      </p:sp>
      <p:graphicFrame>
        <p:nvGraphicFramePr>
          <p:cNvPr id="7" name="차트 6"/>
          <p:cNvGraphicFramePr/>
          <p:nvPr/>
        </p:nvGraphicFramePr>
        <p:xfrm>
          <a:off x="714348" y="1142984"/>
          <a:ext cx="7572428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58148" y="1428736"/>
            <a:ext cx="1071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2011</a:t>
            </a:r>
            <a:r>
              <a:rPr lang="ko-KR" altLang="en-US" dirty="0" smtClean="0"/>
              <a:t>년</a:t>
            </a:r>
            <a:endParaRPr lang="en-US" altLang="ko-KR" dirty="0" smtClean="0"/>
          </a:p>
          <a:p>
            <a:r>
              <a:rPr lang="ko-KR" altLang="en-US" dirty="0" smtClean="0"/>
              <a:t>여</a:t>
            </a:r>
            <a:r>
              <a:rPr lang="en-US" altLang="ko-KR" dirty="0" smtClean="0"/>
              <a:t> 85.90</a:t>
            </a:r>
          </a:p>
          <a:p>
            <a:r>
              <a:rPr lang="ko-KR" altLang="en-US" dirty="0" smtClean="0"/>
              <a:t>남</a:t>
            </a:r>
            <a:r>
              <a:rPr lang="en-US" altLang="ko-KR" dirty="0" smtClean="0"/>
              <a:t> 79.44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57422" y="4500570"/>
            <a:ext cx="114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1920</a:t>
            </a:r>
            <a:r>
              <a:rPr lang="ko-KR" altLang="en-US" dirty="0" smtClean="0"/>
              <a:t>년</a:t>
            </a:r>
            <a:endParaRPr lang="en-US" altLang="ko-KR" dirty="0" smtClean="0"/>
          </a:p>
          <a:p>
            <a:r>
              <a:rPr lang="ko-KR" altLang="en-US" dirty="0" smtClean="0"/>
              <a:t>여 </a:t>
            </a:r>
            <a:r>
              <a:rPr lang="en-US" altLang="ko-KR" dirty="0" smtClean="0"/>
              <a:t>46.54</a:t>
            </a:r>
          </a:p>
          <a:p>
            <a:r>
              <a:rPr lang="ko-KR" altLang="en-US" dirty="0" smtClean="0"/>
              <a:t>남 </a:t>
            </a:r>
            <a:r>
              <a:rPr lang="en-US" altLang="ko-KR" dirty="0" smtClean="0"/>
              <a:t>44.80</a:t>
            </a:r>
            <a:endParaRPr lang="ko-KR" altLang="en-US" dirty="0"/>
          </a:p>
        </p:txBody>
      </p:sp>
      <p:sp>
        <p:nvSpPr>
          <p:cNvPr id="12" name="사각형 설명선 11"/>
          <p:cNvSpPr/>
          <p:nvPr/>
        </p:nvSpPr>
        <p:spPr>
          <a:xfrm>
            <a:off x="4071934" y="3357562"/>
            <a:ext cx="1714512" cy="928665"/>
          </a:xfrm>
          <a:prstGeom prst="wedgeRectCallout">
            <a:avLst>
              <a:gd name="adj1" fmla="val -32871"/>
              <a:gd name="adj2" fmla="val -8395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 smtClean="0"/>
              <a:t>1971</a:t>
            </a:r>
            <a:r>
              <a:rPr lang="ko-KR" altLang="en-US" sz="1800" dirty="0" smtClean="0"/>
              <a:t>년 남성 평균수명 </a:t>
            </a:r>
            <a:r>
              <a:rPr lang="en-US" altLang="ko-KR" sz="1800" dirty="0" smtClean="0"/>
              <a:t>70</a:t>
            </a:r>
            <a:r>
              <a:rPr lang="ko-KR" altLang="en-US" sz="1800" dirty="0" smtClean="0"/>
              <a:t>세 돌파</a:t>
            </a:r>
            <a:endParaRPr lang="ko-KR" sz="1800" dirty="0"/>
          </a:p>
        </p:txBody>
      </p:sp>
      <p:sp>
        <p:nvSpPr>
          <p:cNvPr id="13" name="사각형 설명선 12"/>
          <p:cNvSpPr/>
          <p:nvPr/>
        </p:nvSpPr>
        <p:spPr>
          <a:xfrm>
            <a:off x="2143108" y="1785926"/>
            <a:ext cx="1714512" cy="928666"/>
          </a:xfrm>
          <a:prstGeom prst="wedgeRectCallout">
            <a:avLst>
              <a:gd name="adj1" fmla="val 35253"/>
              <a:gd name="adj2" fmla="val 74352"/>
            </a:avLst>
          </a:prstGeom>
          <a:solidFill>
            <a:srgbClr val="FFFFFF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 smtClean="0"/>
              <a:t>1960</a:t>
            </a:r>
            <a:r>
              <a:rPr lang="ko-KR" altLang="en-US" sz="1800" dirty="0" smtClean="0"/>
              <a:t>년 여성 평균수명 </a:t>
            </a:r>
            <a:r>
              <a:rPr lang="en-US" altLang="ko-KR" sz="1800" dirty="0" smtClean="0"/>
              <a:t>70</a:t>
            </a:r>
            <a:r>
              <a:rPr lang="ko-KR" altLang="en-US" sz="1800" dirty="0" smtClean="0"/>
              <a:t>세 돌파</a:t>
            </a:r>
            <a:endParaRPr lang="ko-K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10" grpId="0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1214446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4-2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5984" y="571480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고령인구</a:t>
            </a:r>
            <a:endParaRPr lang="ko-KR" altLang="en-US" sz="2400" b="1" dirty="0"/>
          </a:p>
        </p:txBody>
      </p:sp>
      <p:graphicFrame>
        <p:nvGraphicFramePr>
          <p:cNvPr id="7" name="차트 6"/>
          <p:cNvGraphicFramePr/>
          <p:nvPr/>
        </p:nvGraphicFramePr>
        <p:xfrm>
          <a:off x="142844" y="1357298"/>
          <a:ext cx="4214842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차트 7"/>
          <p:cNvGraphicFramePr/>
          <p:nvPr/>
        </p:nvGraphicFramePr>
        <p:xfrm>
          <a:off x="4000496" y="1714488"/>
          <a:ext cx="4786314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눈물 방울 5"/>
          <p:cNvSpPr/>
          <p:nvPr/>
        </p:nvSpPr>
        <p:spPr>
          <a:xfrm>
            <a:off x="1000100" y="500042"/>
            <a:ext cx="444503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476672"/>
            <a:ext cx="343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일본영토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日本領土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pic>
        <p:nvPicPr>
          <p:cNvPr id="11" name="그림 10" descr="b0041933_20104225.jpg"/>
          <p:cNvPicPr>
            <a:picLocks noChangeAspect="1"/>
          </p:cNvPicPr>
          <p:nvPr/>
        </p:nvPicPr>
        <p:blipFill>
          <a:blip r:embed="rId4" cstate="print"/>
          <a:srcRect t="31250" r="9765" b="7812"/>
          <a:stretch>
            <a:fillRect/>
          </a:stretch>
        </p:blipFill>
        <p:spPr>
          <a:xfrm>
            <a:off x="928662" y="3927810"/>
            <a:ext cx="3571900" cy="1714512"/>
          </a:xfrm>
          <a:prstGeom prst="rect">
            <a:avLst/>
          </a:prstGeom>
        </p:spPr>
      </p:pic>
      <p:cxnSp>
        <p:nvCxnSpPr>
          <p:cNvPr id="13" name="직선 화살표 연결선 12"/>
          <p:cNvCxnSpPr/>
          <p:nvPr/>
        </p:nvCxnSpPr>
        <p:spPr>
          <a:xfrm>
            <a:off x="500034" y="1643050"/>
            <a:ext cx="8215370" cy="1588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rot="5400000">
            <a:off x="714348" y="1643050"/>
            <a:ext cx="428628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rot="5400000">
            <a:off x="7073124" y="1642256"/>
            <a:ext cx="428628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rot="5400000">
            <a:off x="2213752" y="1642256"/>
            <a:ext cx="428628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rot="5400000">
            <a:off x="5714214" y="1642256"/>
            <a:ext cx="428628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 rot="5400000">
            <a:off x="3929852" y="1642256"/>
            <a:ext cx="428628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85720" y="1142984"/>
            <a:ext cx="8858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BC10</a:t>
            </a:r>
            <a:r>
              <a:rPr lang="ko-KR" altLang="en-US" sz="1600" dirty="0" smtClean="0"/>
              <a:t>세기이전   </a:t>
            </a:r>
            <a:r>
              <a:rPr lang="en-US" altLang="ko-KR" sz="1600" dirty="0" smtClean="0"/>
              <a:t>BC10~BC3</a:t>
            </a:r>
            <a:r>
              <a:rPr lang="ko-KR" altLang="en-US" sz="1600" dirty="0" smtClean="0"/>
              <a:t>세기 </a:t>
            </a:r>
            <a:r>
              <a:rPr lang="en-US" altLang="ko-KR" sz="1600" dirty="0" smtClean="0"/>
              <a:t>   BC3~AD3</a:t>
            </a:r>
            <a:r>
              <a:rPr lang="ko-KR" altLang="en-US" sz="1600" dirty="0" smtClean="0"/>
              <a:t>세기        </a:t>
            </a:r>
            <a:r>
              <a:rPr lang="en-US" altLang="ko-KR" sz="1600" dirty="0" smtClean="0"/>
              <a:t>AD3~7</a:t>
            </a:r>
            <a:r>
              <a:rPr lang="ko-KR" altLang="en-US" sz="1600" smtClean="0"/>
              <a:t>세기</a:t>
            </a:r>
            <a:r>
              <a:rPr lang="en-US" altLang="ko-KR" sz="1600" smtClean="0"/>
              <a:t>       7</a:t>
            </a:r>
            <a:r>
              <a:rPr lang="ko-KR" altLang="en-US" sz="1600" dirty="0" smtClean="0"/>
              <a:t>세기말</a:t>
            </a:r>
            <a:endParaRPr lang="ko-KR" alt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428596" y="2214554"/>
            <a:ext cx="846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</a:rPr>
              <a:t>고고학계</a:t>
            </a:r>
            <a:r>
              <a:rPr lang="en-US" altLang="ko-KR" sz="1600" dirty="0" smtClean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ko-KR" alt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죠몬인</a:t>
            </a:r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en-US" altLang="ko-KR" sz="1600" dirty="0" smtClean="0">
                <a:solidFill>
                  <a:schemeClr val="accent6">
                    <a:lumMod val="50000"/>
                  </a:schemeClr>
                </a:solidFill>
              </a:rPr>
              <a:t>	 </a:t>
            </a:r>
            <a:r>
              <a:rPr lang="ko-KR" alt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야요이인</a:t>
            </a:r>
            <a:r>
              <a:rPr lang="en-US" altLang="ko-KR" sz="1600" dirty="0" smtClean="0">
                <a:solidFill>
                  <a:schemeClr val="accent6">
                    <a:lumMod val="50000"/>
                  </a:schemeClr>
                </a:solidFill>
              </a:rPr>
              <a:t>	 	    </a:t>
            </a:r>
            <a:r>
              <a:rPr lang="ko-KR" alt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도래인이</a:t>
            </a:r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1600" dirty="0" smtClean="0">
                <a:solidFill>
                  <a:schemeClr val="accent6">
                    <a:lumMod val="50000"/>
                  </a:schemeClr>
                </a:solidFill>
              </a:rPr>
              <a:t>70~90%</a:t>
            </a:r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</a:rPr>
              <a:t> 차지</a:t>
            </a:r>
            <a:endParaRPr lang="en-US" altLang="ko-KR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ko-KR" altLang="en-US" sz="1400" dirty="0" smtClean="0">
                <a:solidFill>
                  <a:schemeClr val="bg2">
                    <a:lumMod val="50000"/>
                  </a:schemeClr>
                </a:solidFill>
              </a:rPr>
              <a:t>┗ 일본열도에 인간이 처음 존재했다</a:t>
            </a:r>
            <a:r>
              <a:rPr lang="en-US" altLang="ko-KR" sz="1600" dirty="0" smtClean="0">
                <a:solidFill>
                  <a:schemeClr val="bg2">
                    <a:lumMod val="50000"/>
                  </a:schemeClr>
                </a:solidFill>
              </a:rPr>
              <a:t>	~ </a:t>
            </a:r>
            <a:r>
              <a:rPr lang="ko-KR" altLang="en-US" sz="1600" dirty="0" smtClean="0">
                <a:solidFill>
                  <a:schemeClr val="bg2">
                    <a:lumMod val="50000"/>
                  </a:schemeClr>
                </a:solidFill>
              </a:rPr>
              <a:t>대륙 및 조선반도에서 집단적으로 이주</a:t>
            </a:r>
            <a:r>
              <a:rPr lang="en-US" altLang="ko-KR" sz="1600" dirty="0" smtClean="0">
                <a:solidFill>
                  <a:schemeClr val="bg2">
                    <a:lumMod val="50000"/>
                  </a:schemeClr>
                </a:solidFill>
              </a:rPr>
              <a:t>~</a:t>
            </a:r>
            <a:endParaRPr lang="ko-KR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8596" y="185736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7030A0"/>
                </a:solidFill>
              </a:rPr>
              <a:t>구석기시대  신석기시대     </a:t>
            </a:r>
            <a:r>
              <a:rPr lang="ko-KR" altLang="en-US" dirty="0" err="1" smtClean="0">
                <a:solidFill>
                  <a:srgbClr val="7030A0"/>
                </a:solidFill>
              </a:rPr>
              <a:t>금석기병용시대</a:t>
            </a:r>
            <a:r>
              <a:rPr lang="ko-KR" altLang="en-US" dirty="0" smtClean="0">
                <a:solidFill>
                  <a:srgbClr val="7030A0"/>
                </a:solidFill>
              </a:rPr>
              <a:t>      고분시대</a:t>
            </a:r>
            <a:endParaRPr lang="ko-KR" altLang="en-US" dirty="0"/>
          </a:p>
        </p:txBody>
      </p:sp>
      <p:sp>
        <p:nvSpPr>
          <p:cNvPr id="66" name="눈물 방울 65"/>
          <p:cNvSpPr/>
          <p:nvPr/>
        </p:nvSpPr>
        <p:spPr>
          <a:xfrm>
            <a:off x="428596" y="3070554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2-1</a:t>
            </a:r>
            <a:endParaRPr lang="ko-KR" altLang="en-US" sz="32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1642472" y="3039343"/>
            <a:ext cx="71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현 일본인의 조상 </a:t>
            </a:r>
            <a:r>
              <a:rPr lang="ko-KR" altLang="en-US" sz="2400" b="1" dirty="0" err="1" smtClean="0"/>
              <a:t>죠몬인</a:t>
            </a:r>
            <a:r>
              <a:rPr lang="en-US" altLang="ko-KR" sz="2400" b="1" dirty="0" smtClean="0"/>
              <a:t>. </a:t>
            </a:r>
            <a:r>
              <a:rPr lang="ko-KR" altLang="en-US" sz="2400" b="1" smtClean="0"/>
              <a:t>그리고</a:t>
            </a:r>
            <a:r>
              <a:rPr lang="en-US" altLang="ko-KR" sz="2400" b="1" smtClean="0"/>
              <a:t> </a:t>
            </a:r>
            <a:r>
              <a:rPr lang="ko-KR" altLang="en-US" sz="2400" b="1" smtClean="0"/>
              <a:t>도래인</a:t>
            </a:r>
            <a:r>
              <a:rPr lang="en-US" altLang="ko-KR" sz="2400" b="1" smtClean="0"/>
              <a:t>, </a:t>
            </a:r>
            <a:r>
              <a:rPr lang="ko-KR" altLang="en-US" sz="2400" b="1" smtClean="0"/>
              <a:t>야요이인</a:t>
            </a:r>
            <a:endParaRPr lang="ko-KR" altLang="en-US" sz="2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85786" y="3499182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左 </a:t>
            </a:r>
            <a:r>
              <a:rPr lang="en-US" altLang="ko-KR" sz="1400" dirty="0" smtClean="0"/>
              <a:t>: </a:t>
            </a:r>
            <a:r>
              <a:rPr lang="ko-KR" altLang="en-US" sz="1400" dirty="0" err="1" smtClean="0"/>
              <a:t>야요이인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右 </a:t>
            </a:r>
            <a:r>
              <a:rPr lang="en-US" altLang="ko-KR" sz="1400" dirty="0" smtClean="0"/>
              <a:t>: </a:t>
            </a:r>
            <a:r>
              <a:rPr lang="ko-KR" altLang="en-US" sz="1400" dirty="0" err="1" smtClean="0"/>
              <a:t>죠몬인</a:t>
            </a:r>
            <a:endParaRPr lang="ko-KR" altLang="en-US" sz="1400" dirty="0"/>
          </a:p>
        </p:txBody>
      </p:sp>
      <p:graphicFrame>
        <p:nvGraphicFramePr>
          <p:cNvPr id="77" name="표 76"/>
          <p:cNvGraphicFramePr>
            <a:graphicFrameLocks noGrp="1"/>
          </p:cNvGraphicFramePr>
          <p:nvPr/>
        </p:nvGraphicFramePr>
        <p:xfrm>
          <a:off x="4857752" y="3642058"/>
          <a:ext cx="3786214" cy="200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256"/>
                <a:gridCol w="1500198"/>
                <a:gridCol w="1428760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err="1" smtClean="0"/>
                        <a:t>죠몬인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err="1" smtClean="0"/>
                        <a:t>야요이인</a:t>
                      </a:r>
                      <a:endParaRPr lang="ko-KR" alt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/>
                        <a:t>키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男 </a:t>
                      </a:r>
                      <a:r>
                        <a:rPr lang="en-US" altLang="ko-KR" sz="1400" dirty="0" smtClean="0"/>
                        <a:t>:</a:t>
                      </a:r>
                      <a:r>
                        <a:rPr lang="ko-KR" altLang="en-US" sz="1400" dirty="0" smtClean="0"/>
                        <a:t> 約 </a:t>
                      </a:r>
                      <a:r>
                        <a:rPr lang="en-US" altLang="ko-KR" sz="1400" dirty="0" smtClean="0"/>
                        <a:t>158cm</a:t>
                      </a:r>
                    </a:p>
                    <a:p>
                      <a:pPr latinLnBrk="1"/>
                      <a:r>
                        <a:rPr lang="ko-KR" altLang="en-US" sz="1400" dirty="0" smtClean="0"/>
                        <a:t>女</a:t>
                      </a:r>
                      <a:r>
                        <a:rPr lang="ko-KR" altLang="en-US" sz="1400" baseline="0" dirty="0" smtClean="0"/>
                        <a:t> </a:t>
                      </a:r>
                      <a:r>
                        <a:rPr lang="en-US" altLang="ko-KR" sz="1400" baseline="0" dirty="0" smtClean="0"/>
                        <a:t>:</a:t>
                      </a:r>
                      <a:r>
                        <a:rPr lang="ko-KR" altLang="en-US" sz="1400" dirty="0" smtClean="0"/>
                        <a:t> 約 </a:t>
                      </a:r>
                      <a:r>
                        <a:rPr lang="en-US" altLang="ko-KR" sz="1400" dirty="0" smtClean="0"/>
                        <a:t>148cm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男 </a:t>
                      </a:r>
                      <a:r>
                        <a:rPr lang="en-US" altLang="ko-KR" sz="1400" dirty="0" smtClean="0"/>
                        <a:t>:</a:t>
                      </a:r>
                      <a:r>
                        <a:rPr lang="ko-KR" altLang="en-US" sz="1400" dirty="0" smtClean="0"/>
                        <a:t> 約 </a:t>
                      </a:r>
                      <a:r>
                        <a:rPr lang="en-US" altLang="ko-KR" sz="1400" dirty="0" smtClean="0"/>
                        <a:t>164cm</a:t>
                      </a:r>
                    </a:p>
                    <a:p>
                      <a:pPr latinLnBrk="1"/>
                      <a:r>
                        <a:rPr lang="ko-KR" altLang="en-US" sz="1400" dirty="0" smtClean="0"/>
                        <a:t>女 </a:t>
                      </a:r>
                      <a:r>
                        <a:rPr lang="en-US" altLang="ko-KR" sz="1400" dirty="0" smtClean="0"/>
                        <a:t>:</a:t>
                      </a:r>
                      <a:r>
                        <a:rPr lang="ko-KR" altLang="en-US" sz="1400" dirty="0" smtClean="0"/>
                        <a:t> 約 </a:t>
                      </a:r>
                      <a:r>
                        <a:rPr lang="en-US" altLang="ko-KR" sz="1400" dirty="0" smtClean="0"/>
                        <a:t>150cm</a:t>
                      </a:r>
                      <a:endParaRPr lang="ko-KR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/>
                        <a:t>얼굴형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둥글거나 사각형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위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baseline="0" dirty="0" smtClean="0"/>
                        <a:t>아래로 길다</a:t>
                      </a:r>
                      <a:endParaRPr lang="ko-KR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/>
                        <a:t>눈썹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두껍다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가늘다</a:t>
                      </a:r>
                      <a:endParaRPr lang="ko-KR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/>
                        <a:t>입술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두껍다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얇다</a:t>
                      </a:r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8" name="직사각형 77"/>
          <p:cNvSpPr/>
          <p:nvPr/>
        </p:nvSpPr>
        <p:spPr>
          <a:xfrm>
            <a:off x="6072198" y="5715016"/>
            <a:ext cx="2542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smtClean="0"/>
              <a:t>출처 </a:t>
            </a:r>
            <a:r>
              <a:rPr lang="en-US" altLang="ko-KR" sz="1100" dirty="0" smtClean="0"/>
              <a:t>: http://www.yoshinogari.jp/ym/</a:t>
            </a:r>
            <a:endParaRPr lang="ko-KR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71" grpId="0"/>
      <p:bldP spid="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00100" y="500042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+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85918" y="642918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이런 환경을 배경으로 일본인은</a:t>
            </a:r>
            <a:r>
              <a:rPr lang="en-US" altLang="ko-KR" sz="2400" b="1" dirty="0" smtClean="0"/>
              <a:t>..</a:t>
            </a:r>
            <a:endParaRPr lang="ko-KR" altLang="en-US" sz="2400" b="1" dirty="0"/>
          </a:p>
        </p:txBody>
      </p:sp>
      <p:graphicFrame>
        <p:nvGraphicFramePr>
          <p:cNvPr id="8" name="다이어그램 7"/>
          <p:cNvGraphicFramePr/>
          <p:nvPr/>
        </p:nvGraphicFramePr>
        <p:xfrm>
          <a:off x="285720" y="1928802"/>
          <a:ext cx="49292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다이어그램 9"/>
          <p:cNvGraphicFramePr/>
          <p:nvPr/>
        </p:nvGraphicFramePr>
        <p:xfrm>
          <a:off x="5214942" y="1357298"/>
          <a:ext cx="364333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500002" y="214290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071802" y="214290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행정 구역 </a:t>
            </a:r>
            <a:endParaRPr lang="ko-KR" altLang="en-US" sz="2400" b="1" dirty="0"/>
          </a:p>
        </p:txBody>
      </p:sp>
      <p:pic>
        <p:nvPicPr>
          <p:cNvPr id="8" name="그림 7" descr="일본행정구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000108"/>
            <a:ext cx="7858437" cy="49292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0100" y="1857364"/>
            <a:ext cx="7604348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1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도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(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都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)1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도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(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道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)2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부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(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府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) 43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현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(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県</a:t>
            </a:r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)</a:t>
            </a:r>
            <a:endParaRPr lang="ko-KR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endParaRPr lang="ko-KR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86116" y="642918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행정구역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1196752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도도부현의</a:t>
            </a:r>
            <a:r>
              <a:rPr lang="ko-KR" altLang="en-US" sz="2000" dirty="0" smtClean="0"/>
              <a:t> 행정단위는 메이지 시대에 만들어져 그 기본 골격이 그대로 유지되어 왔다</a:t>
            </a:r>
            <a:r>
              <a:rPr lang="en-US" altLang="ko-KR" sz="2000" dirty="0" smtClean="0"/>
              <a:t>. </a:t>
            </a:r>
          </a:p>
        </p:txBody>
      </p:sp>
      <p:sp>
        <p:nvSpPr>
          <p:cNvPr id="13" name="자유형 12"/>
          <p:cNvSpPr/>
          <p:nvPr/>
        </p:nvSpPr>
        <p:spPr>
          <a:xfrm>
            <a:off x="827584" y="1916832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A1E9D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532210" rIns="12701" bIns="532209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dirty="0" smtClean="0">
                <a:solidFill>
                  <a:schemeClr val="tx1"/>
                </a:solidFill>
              </a:rPr>
              <a:t>1871</a:t>
            </a:r>
            <a:r>
              <a:rPr lang="ko-KR" altLang="en-US" sz="2000" dirty="0" smtClean="0">
                <a:solidFill>
                  <a:schemeClr val="tx1"/>
                </a:solidFill>
              </a:rPr>
              <a:t>년</a:t>
            </a:r>
          </a:p>
        </p:txBody>
      </p:sp>
      <p:sp>
        <p:nvSpPr>
          <p:cNvPr id="14" name="자유형 13"/>
          <p:cNvSpPr/>
          <p:nvPr/>
        </p:nvSpPr>
        <p:spPr>
          <a:xfrm>
            <a:off x="1907704" y="1988840"/>
            <a:ext cx="6533409" cy="964803"/>
          </a:xfrm>
          <a:custGeom>
            <a:avLst/>
            <a:gdLst>
              <a:gd name="connsiteX0" fmla="*/ 160804 w 964803"/>
              <a:gd name="connsiteY0" fmla="*/ 0 h 6533409"/>
              <a:gd name="connsiteX1" fmla="*/ 803999 w 964803"/>
              <a:gd name="connsiteY1" fmla="*/ 0 h 6533409"/>
              <a:gd name="connsiteX2" fmla="*/ 917705 w 964803"/>
              <a:gd name="connsiteY2" fmla="*/ 47099 h 6533409"/>
              <a:gd name="connsiteX3" fmla="*/ 964803 w 964803"/>
              <a:gd name="connsiteY3" fmla="*/ 160805 h 6533409"/>
              <a:gd name="connsiteX4" fmla="*/ 964803 w 964803"/>
              <a:gd name="connsiteY4" fmla="*/ 6533409 h 6533409"/>
              <a:gd name="connsiteX5" fmla="*/ 964803 w 964803"/>
              <a:gd name="connsiteY5" fmla="*/ 6533409 h 6533409"/>
              <a:gd name="connsiteX6" fmla="*/ 964803 w 964803"/>
              <a:gd name="connsiteY6" fmla="*/ 6533409 h 6533409"/>
              <a:gd name="connsiteX7" fmla="*/ 0 w 964803"/>
              <a:gd name="connsiteY7" fmla="*/ 6533409 h 6533409"/>
              <a:gd name="connsiteX8" fmla="*/ 0 w 964803"/>
              <a:gd name="connsiteY8" fmla="*/ 6533409 h 6533409"/>
              <a:gd name="connsiteX9" fmla="*/ 0 w 964803"/>
              <a:gd name="connsiteY9" fmla="*/ 6533409 h 6533409"/>
              <a:gd name="connsiteX10" fmla="*/ 0 w 964803"/>
              <a:gd name="connsiteY10" fmla="*/ 160804 h 6533409"/>
              <a:gd name="connsiteX11" fmla="*/ 47099 w 964803"/>
              <a:gd name="connsiteY11" fmla="*/ 47098 h 6533409"/>
              <a:gd name="connsiteX12" fmla="*/ 160805 w 964803"/>
              <a:gd name="connsiteY12" fmla="*/ 0 h 6533409"/>
              <a:gd name="connsiteX13" fmla="*/ 160804 w 964803"/>
              <a:gd name="connsiteY13" fmla="*/ 0 h 653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803" h="6533409">
                <a:moveTo>
                  <a:pt x="964803" y="1088927"/>
                </a:moveTo>
                <a:lnTo>
                  <a:pt x="964803" y="5444482"/>
                </a:lnTo>
                <a:cubicBezTo>
                  <a:pt x="964803" y="5733283"/>
                  <a:pt x="962301" y="6010254"/>
                  <a:pt x="957848" y="6214470"/>
                </a:cubicBezTo>
                <a:cubicBezTo>
                  <a:pt x="953394" y="6418685"/>
                  <a:pt x="947354" y="6533406"/>
                  <a:pt x="941057" y="6533406"/>
                </a:cubicBezTo>
                <a:lnTo>
                  <a:pt x="0" y="6533406"/>
                </a:lnTo>
                <a:lnTo>
                  <a:pt x="0" y="6533406"/>
                </a:lnTo>
                <a:lnTo>
                  <a:pt x="0" y="6533406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941057" y="3"/>
                </a:lnTo>
                <a:cubicBezTo>
                  <a:pt x="947355" y="3"/>
                  <a:pt x="953395" y="114730"/>
                  <a:pt x="957848" y="318946"/>
                </a:cubicBezTo>
                <a:cubicBezTo>
                  <a:pt x="962301" y="523162"/>
                  <a:pt x="964803" y="800133"/>
                  <a:pt x="964803" y="1088934"/>
                </a:cubicBezTo>
                <a:lnTo>
                  <a:pt x="964803" y="108892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60433" rIns="60433" bIns="60433" numCol="1" spcCol="1270" anchor="ctr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ko-KR" altLang="en-US" sz="2400" dirty="0" err="1" smtClean="0"/>
              <a:t>폐번치현을</a:t>
            </a:r>
            <a:r>
              <a:rPr lang="ko-KR" altLang="en-US" sz="2400" dirty="0" smtClean="0"/>
              <a:t> 단행</a:t>
            </a:r>
            <a:r>
              <a:rPr lang="en-US" altLang="ko-KR" sz="2400" dirty="0" smtClean="0"/>
              <a:t>. 3</a:t>
            </a:r>
            <a:r>
              <a:rPr lang="ko-KR" altLang="en-US" sz="2400" dirty="0" smtClean="0"/>
              <a:t>부</a:t>
            </a:r>
            <a:r>
              <a:rPr lang="en-US" altLang="ko-KR" sz="2400" dirty="0" smtClean="0"/>
              <a:t>302</a:t>
            </a:r>
            <a:r>
              <a:rPr lang="ko-KR" altLang="en-US" sz="2400" dirty="0" smtClean="0"/>
              <a:t>현 탄생</a:t>
            </a:r>
          </a:p>
        </p:txBody>
      </p:sp>
      <p:sp>
        <p:nvSpPr>
          <p:cNvPr id="16" name="자유형 15"/>
          <p:cNvSpPr/>
          <p:nvPr/>
        </p:nvSpPr>
        <p:spPr>
          <a:xfrm>
            <a:off x="827584" y="2996952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A1E9D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532210" rIns="12701" bIns="532209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dirty="0" smtClean="0">
                <a:solidFill>
                  <a:schemeClr val="tx1"/>
                </a:solidFill>
              </a:rPr>
              <a:t>1888</a:t>
            </a:r>
            <a:r>
              <a:rPr lang="ko-KR" altLang="en-US" sz="2000" dirty="0" smtClean="0">
                <a:solidFill>
                  <a:schemeClr val="tx1"/>
                </a:solidFill>
              </a:rPr>
              <a:t>년</a:t>
            </a:r>
          </a:p>
        </p:txBody>
      </p:sp>
      <p:sp>
        <p:nvSpPr>
          <p:cNvPr id="17" name="자유형 16"/>
          <p:cNvSpPr/>
          <p:nvPr/>
        </p:nvSpPr>
        <p:spPr>
          <a:xfrm>
            <a:off x="827584" y="4077072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A1E9D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532210" rIns="12701" bIns="532209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dirty="0" smtClean="0">
                <a:solidFill>
                  <a:schemeClr val="tx1"/>
                </a:solidFill>
              </a:rPr>
              <a:t>1901</a:t>
            </a:r>
            <a:r>
              <a:rPr lang="ko-KR" altLang="en-US" sz="2000" dirty="0" smtClean="0">
                <a:solidFill>
                  <a:schemeClr val="tx1"/>
                </a:solidFill>
              </a:rPr>
              <a:t>년</a:t>
            </a:r>
          </a:p>
        </p:txBody>
      </p:sp>
      <p:sp>
        <p:nvSpPr>
          <p:cNvPr id="18" name="자유형 17"/>
          <p:cNvSpPr/>
          <p:nvPr/>
        </p:nvSpPr>
        <p:spPr>
          <a:xfrm>
            <a:off x="1907704" y="3068960"/>
            <a:ext cx="6533409" cy="964803"/>
          </a:xfrm>
          <a:custGeom>
            <a:avLst/>
            <a:gdLst>
              <a:gd name="connsiteX0" fmla="*/ 160804 w 964803"/>
              <a:gd name="connsiteY0" fmla="*/ 0 h 6533409"/>
              <a:gd name="connsiteX1" fmla="*/ 803999 w 964803"/>
              <a:gd name="connsiteY1" fmla="*/ 0 h 6533409"/>
              <a:gd name="connsiteX2" fmla="*/ 917705 w 964803"/>
              <a:gd name="connsiteY2" fmla="*/ 47099 h 6533409"/>
              <a:gd name="connsiteX3" fmla="*/ 964803 w 964803"/>
              <a:gd name="connsiteY3" fmla="*/ 160805 h 6533409"/>
              <a:gd name="connsiteX4" fmla="*/ 964803 w 964803"/>
              <a:gd name="connsiteY4" fmla="*/ 6533409 h 6533409"/>
              <a:gd name="connsiteX5" fmla="*/ 964803 w 964803"/>
              <a:gd name="connsiteY5" fmla="*/ 6533409 h 6533409"/>
              <a:gd name="connsiteX6" fmla="*/ 964803 w 964803"/>
              <a:gd name="connsiteY6" fmla="*/ 6533409 h 6533409"/>
              <a:gd name="connsiteX7" fmla="*/ 0 w 964803"/>
              <a:gd name="connsiteY7" fmla="*/ 6533409 h 6533409"/>
              <a:gd name="connsiteX8" fmla="*/ 0 w 964803"/>
              <a:gd name="connsiteY8" fmla="*/ 6533409 h 6533409"/>
              <a:gd name="connsiteX9" fmla="*/ 0 w 964803"/>
              <a:gd name="connsiteY9" fmla="*/ 6533409 h 6533409"/>
              <a:gd name="connsiteX10" fmla="*/ 0 w 964803"/>
              <a:gd name="connsiteY10" fmla="*/ 160804 h 6533409"/>
              <a:gd name="connsiteX11" fmla="*/ 47099 w 964803"/>
              <a:gd name="connsiteY11" fmla="*/ 47098 h 6533409"/>
              <a:gd name="connsiteX12" fmla="*/ 160805 w 964803"/>
              <a:gd name="connsiteY12" fmla="*/ 0 h 6533409"/>
              <a:gd name="connsiteX13" fmla="*/ 160804 w 964803"/>
              <a:gd name="connsiteY13" fmla="*/ 0 h 653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803" h="6533409">
                <a:moveTo>
                  <a:pt x="964803" y="1088927"/>
                </a:moveTo>
                <a:lnTo>
                  <a:pt x="964803" y="5444482"/>
                </a:lnTo>
                <a:cubicBezTo>
                  <a:pt x="964803" y="5733283"/>
                  <a:pt x="962301" y="6010254"/>
                  <a:pt x="957848" y="6214470"/>
                </a:cubicBezTo>
                <a:cubicBezTo>
                  <a:pt x="953394" y="6418685"/>
                  <a:pt x="947354" y="6533406"/>
                  <a:pt x="941057" y="6533406"/>
                </a:cubicBezTo>
                <a:lnTo>
                  <a:pt x="0" y="6533406"/>
                </a:lnTo>
                <a:lnTo>
                  <a:pt x="0" y="6533406"/>
                </a:lnTo>
                <a:lnTo>
                  <a:pt x="0" y="6533406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941057" y="3"/>
                </a:lnTo>
                <a:cubicBezTo>
                  <a:pt x="947355" y="3"/>
                  <a:pt x="953395" y="114730"/>
                  <a:pt x="957848" y="318946"/>
                </a:cubicBezTo>
                <a:cubicBezTo>
                  <a:pt x="962301" y="523162"/>
                  <a:pt x="964803" y="800133"/>
                  <a:pt x="964803" y="1088934"/>
                </a:cubicBezTo>
                <a:lnTo>
                  <a:pt x="964803" y="108892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60433" rIns="60433" bIns="60433" numCol="1" spcCol="1270" anchor="ctr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altLang="ko-KR" sz="2400" dirty="0" smtClean="0"/>
              <a:t>3</a:t>
            </a:r>
            <a:r>
              <a:rPr lang="ko-KR" altLang="en-US" sz="2400" dirty="0" smtClean="0"/>
              <a:t>부 </a:t>
            </a:r>
            <a:r>
              <a:rPr lang="en-US" altLang="ko-KR" sz="2400" dirty="0" smtClean="0"/>
              <a:t>43</a:t>
            </a:r>
            <a:r>
              <a:rPr lang="ko-KR" altLang="en-US" sz="2400" dirty="0" err="1" smtClean="0"/>
              <a:t>현제</a:t>
            </a:r>
            <a:r>
              <a:rPr lang="ko-KR" altLang="en-US" sz="2400" dirty="0" smtClean="0"/>
              <a:t> 확립</a:t>
            </a:r>
          </a:p>
        </p:txBody>
      </p:sp>
      <p:sp>
        <p:nvSpPr>
          <p:cNvPr id="19" name="자유형 18"/>
          <p:cNvSpPr/>
          <p:nvPr/>
        </p:nvSpPr>
        <p:spPr>
          <a:xfrm>
            <a:off x="1907704" y="4149080"/>
            <a:ext cx="6533409" cy="964803"/>
          </a:xfrm>
          <a:custGeom>
            <a:avLst/>
            <a:gdLst>
              <a:gd name="connsiteX0" fmla="*/ 160804 w 964803"/>
              <a:gd name="connsiteY0" fmla="*/ 0 h 6533409"/>
              <a:gd name="connsiteX1" fmla="*/ 803999 w 964803"/>
              <a:gd name="connsiteY1" fmla="*/ 0 h 6533409"/>
              <a:gd name="connsiteX2" fmla="*/ 917705 w 964803"/>
              <a:gd name="connsiteY2" fmla="*/ 47099 h 6533409"/>
              <a:gd name="connsiteX3" fmla="*/ 964803 w 964803"/>
              <a:gd name="connsiteY3" fmla="*/ 160805 h 6533409"/>
              <a:gd name="connsiteX4" fmla="*/ 964803 w 964803"/>
              <a:gd name="connsiteY4" fmla="*/ 6533409 h 6533409"/>
              <a:gd name="connsiteX5" fmla="*/ 964803 w 964803"/>
              <a:gd name="connsiteY5" fmla="*/ 6533409 h 6533409"/>
              <a:gd name="connsiteX6" fmla="*/ 964803 w 964803"/>
              <a:gd name="connsiteY6" fmla="*/ 6533409 h 6533409"/>
              <a:gd name="connsiteX7" fmla="*/ 0 w 964803"/>
              <a:gd name="connsiteY7" fmla="*/ 6533409 h 6533409"/>
              <a:gd name="connsiteX8" fmla="*/ 0 w 964803"/>
              <a:gd name="connsiteY8" fmla="*/ 6533409 h 6533409"/>
              <a:gd name="connsiteX9" fmla="*/ 0 w 964803"/>
              <a:gd name="connsiteY9" fmla="*/ 6533409 h 6533409"/>
              <a:gd name="connsiteX10" fmla="*/ 0 w 964803"/>
              <a:gd name="connsiteY10" fmla="*/ 160804 h 6533409"/>
              <a:gd name="connsiteX11" fmla="*/ 47099 w 964803"/>
              <a:gd name="connsiteY11" fmla="*/ 47098 h 6533409"/>
              <a:gd name="connsiteX12" fmla="*/ 160805 w 964803"/>
              <a:gd name="connsiteY12" fmla="*/ 0 h 6533409"/>
              <a:gd name="connsiteX13" fmla="*/ 160804 w 964803"/>
              <a:gd name="connsiteY13" fmla="*/ 0 h 653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803" h="6533409">
                <a:moveTo>
                  <a:pt x="964803" y="1088927"/>
                </a:moveTo>
                <a:lnTo>
                  <a:pt x="964803" y="5444482"/>
                </a:lnTo>
                <a:cubicBezTo>
                  <a:pt x="964803" y="5733283"/>
                  <a:pt x="962301" y="6010254"/>
                  <a:pt x="957848" y="6214470"/>
                </a:cubicBezTo>
                <a:cubicBezTo>
                  <a:pt x="953394" y="6418685"/>
                  <a:pt x="947354" y="6533406"/>
                  <a:pt x="941057" y="6533406"/>
                </a:cubicBezTo>
                <a:lnTo>
                  <a:pt x="0" y="6533406"/>
                </a:lnTo>
                <a:lnTo>
                  <a:pt x="0" y="6533406"/>
                </a:lnTo>
                <a:lnTo>
                  <a:pt x="0" y="6533406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941057" y="3"/>
                </a:lnTo>
                <a:cubicBezTo>
                  <a:pt x="947355" y="3"/>
                  <a:pt x="953395" y="114730"/>
                  <a:pt x="957848" y="318946"/>
                </a:cubicBezTo>
                <a:cubicBezTo>
                  <a:pt x="962301" y="523162"/>
                  <a:pt x="964803" y="800133"/>
                  <a:pt x="964803" y="1088934"/>
                </a:cubicBezTo>
                <a:lnTo>
                  <a:pt x="964803" y="108892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60433" rIns="60433" bIns="60433" numCol="1" spcCol="1270" anchor="ctr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ko-KR" altLang="en-US" sz="2400" dirty="0" smtClean="0"/>
              <a:t>홋카이도 지방자치 단체 편입</a:t>
            </a:r>
          </a:p>
        </p:txBody>
      </p:sp>
      <p:sp>
        <p:nvSpPr>
          <p:cNvPr id="20" name="자유형 19"/>
          <p:cNvSpPr/>
          <p:nvPr/>
        </p:nvSpPr>
        <p:spPr>
          <a:xfrm>
            <a:off x="827584" y="5157192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A1E9D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532210" rIns="12701" bIns="532209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dirty="0" smtClean="0">
                <a:solidFill>
                  <a:schemeClr val="tx1"/>
                </a:solidFill>
              </a:rPr>
              <a:t>1943</a:t>
            </a:r>
            <a:r>
              <a:rPr lang="ko-KR" altLang="en-US" sz="2000" dirty="0" smtClean="0">
                <a:solidFill>
                  <a:schemeClr val="tx1"/>
                </a:solidFill>
              </a:rPr>
              <a:t>년</a:t>
            </a:r>
          </a:p>
        </p:txBody>
      </p:sp>
      <p:sp>
        <p:nvSpPr>
          <p:cNvPr id="21" name="자유형 20"/>
          <p:cNvSpPr/>
          <p:nvPr/>
        </p:nvSpPr>
        <p:spPr>
          <a:xfrm>
            <a:off x="1907704" y="5229200"/>
            <a:ext cx="6533409" cy="964803"/>
          </a:xfrm>
          <a:custGeom>
            <a:avLst/>
            <a:gdLst>
              <a:gd name="connsiteX0" fmla="*/ 160804 w 964803"/>
              <a:gd name="connsiteY0" fmla="*/ 0 h 6533409"/>
              <a:gd name="connsiteX1" fmla="*/ 803999 w 964803"/>
              <a:gd name="connsiteY1" fmla="*/ 0 h 6533409"/>
              <a:gd name="connsiteX2" fmla="*/ 917705 w 964803"/>
              <a:gd name="connsiteY2" fmla="*/ 47099 h 6533409"/>
              <a:gd name="connsiteX3" fmla="*/ 964803 w 964803"/>
              <a:gd name="connsiteY3" fmla="*/ 160805 h 6533409"/>
              <a:gd name="connsiteX4" fmla="*/ 964803 w 964803"/>
              <a:gd name="connsiteY4" fmla="*/ 6533409 h 6533409"/>
              <a:gd name="connsiteX5" fmla="*/ 964803 w 964803"/>
              <a:gd name="connsiteY5" fmla="*/ 6533409 h 6533409"/>
              <a:gd name="connsiteX6" fmla="*/ 964803 w 964803"/>
              <a:gd name="connsiteY6" fmla="*/ 6533409 h 6533409"/>
              <a:gd name="connsiteX7" fmla="*/ 0 w 964803"/>
              <a:gd name="connsiteY7" fmla="*/ 6533409 h 6533409"/>
              <a:gd name="connsiteX8" fmla="*/ 0 w 964803"/>
              <a:gd name="connsiteY8" fmla="*/ 6533409 h 6533409"/>
              <a:gd name="connsiteX9" fmla="*/ 0 w 964803"/>
              <a:gd name="connsiteY9" fmla="*/ 6533409 h 6533409"/>
              <a:gd name="connsiteX10" fmla="*/ 0 w 964803"/>
              <a:gd name="connsiteY10" fmla="*/ 160804 h 6533409"/>
              <a:gd name="connsiteX11" fmla="*/ 47099 w 964803"/>
              <a:gd name="connsiteY11" fmla="*/ 47098 h 6533409"/>
              <a:gd name="connsiteX12" fmla="*/ 160805 w 964803"/>
              <a:gd name="connsiteY12" fmla="*/ 0 h 6533409"/>
              <a:gd name="connsiteX13" fmla="*/ 160804 w 964803"/>
              <a:gd name="connsiteY13" fmla="*/ 0 h 653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803" h="6533409">
                <a:moveTo>
                  <a:pt x="964803" y="1088927"/>
                </a:moveTo>
                <a:lnTo>
                  <a:pt x="964803" y="5444482"/>
                </a:lnTo>
                <a:cubicBezTo>
                  <a:pt x="964803" y="5733283"/>
                  <a:pt x="962301" y="6010254"/>
                  <a:pt x="957848" y="6214470"/>
                </a:cubicBezTo>
                <a:cubicBezTo>
                  <a:pt x="953394" y="6418685"/>
                  <a:pt x="947354" y="6533406"/>
                  <a:pt x="941057" y="6533406"/>
                </a:cubicBezTo>
                <a:lnTo>
                  <a:pt x="0" y="6533406"/>
                </a:lnTo>
                <a:lnTo>
                  <a:pt x="0" y="6533406"/>
                </a:lnTo>
                <a:lnTo>
                  <a:pt x="0" y="6533406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941057" y="3"/>
                </a:lnTo>
                <a:cubicBezTo>
                  <a:pt x="947355" y="3"/>
                  <a:pt x="953395" y="114730"/>
                  <a:pt x="957848" y="318946"/>
                </a:cubicBezTo>
                <a:cubicBezTo>
                  <a:pt x="962301" y="523162"/>
                  <a:pt x="964803" y="800133"/>
                  <a:pt x="964803" y="1088934"/>
                </a:cubicBezTo>
                <a:lnTo>
                  <a:pt x="964803" y="108892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60433" rIns="60433" bIns="60433" numCol="1" spcCol="1270" anchor="ctr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ko-KR" altLang="en-US" sz="2400" dirty="0" smtClean="0"/>
              <a:t>도쿄부가 도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都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로 바뀌면서 </a:t>
            </a:r>
            <a:endParaRPr lang="en-US" altLang="ko-KR" sz="2400" dirty="0" smtClean="0"/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ko-KR" altLang="en-US" sz="2400" dirty="0" smtClean="0"/>
              <a:t>  현재의 </a:t>
            </a:r>
            <a:r>
              <a:rPr lang="en-US" altLang="ko-KR" sz="2400" dirty="0" smtClean="0"/>
              <a:t>47</a:t>
            </a:r>
            <a:r>
              <a:rPr lang="ko-KR" altLang="en-US" sz="2400" dirty="0" smtClean="0"/>
              <a:t>개 </a:t>
            </a:r>
            <a:r>
              <a:rPr lang="ko-KR" altLang="en-US" sz="2400" dirty="0" err="1" smtClean="0"/>
              <a:t>도도부현</a:t>
            </a:r>
            <a:r>
              <a:rPr lang="ko-KR" altLang="en-US" sz="2400" dirty="0" smtClean="0"/>
              <a:t> 체제가 확정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115616" y="141277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기초자치단체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1412776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시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市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정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町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촌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村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286116" y="642918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행정구역</a:t>
            </a:r>
          </a:p>
        </p:txBody>
      </p:sp>
      <p:sp>
        <p:nvSpPr>
          <p:cNvPr id="15" name="갈매기형 수장 14"/>
          <p:cNvSpPr/>
          <p:nvPr/>
        </p:nvSpPr>
        <p:spPr>
          <a:xfrm>
            <a:off x="755576" y="2852936"/>
            <a:ext cx="1440160" cy="648072"/>
          </a:xfrm>
          <a:prstGeom prst="chevron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시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市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2051720" y="2852936"/>
            <a:ext cx="5688632" cy="648072"/>
          </a:xfrm>
          <a:prstGeom prst="chevron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인구 </a:t>
            </a:r>
            <a:r>
              <a:rPr lang="en-US" altLang="ko-KR" dirty="0" smtClean="0">
                <a:solidFill>
                  <a:schemeClr val="tx1"/>
                </a:solidFill>
              </a:rPr>
              <a:t>5</a:t>
            </a:r>
            <a:r>
              <a:rPr lang="ko-KR" altLang="en-US" dirty="0" smtClean="0">
                <a:solidFill>
                  <a:schemeClr val="tx1"/>
                </a:solidFill>
              </a:rPr>
              <a:t>만 이상을 도시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市</a:t>
            </a:r>
            <a:r>
              <a:rPr lang="en-US" altLang="ko-KR" dirty="0" smtClean="0">
                <a:solidFill>
                  <a:schemeClr val="tx1"/>
                </a:solidFill>
              </a:rPr>
              <a:t>) </a:t>
            </a:r>
            <a:r>
              <a:rPr lang="ko-KR" altLang="en-US" dirty="0" smtClean="0">
                <a:solidFill>
                  <a:schemeClr val="tx1"/>
                </a:solidFill>
              </a:rPr>
              <a:t>로 규정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  <p:sp>
        <p:nvSpPr>
          <p:cNvPr id="17" name="갈매기형 수장 16"/>
          <p:cNvSpPr/>
          <p:nvPr/>
        </p:nvSpPr>
        <p:spPr>
          <a:xfrm>
            <a:off x="755576" y="3717032"/>
            <a:ext cx="1440160" cy="648072"/>
          </a:xfrm>
          <a:prstGeom prst="chevron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정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町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갈매기형 수장 17"/>
          <p:cNvSpPr/>
          <p:nvPr/>
        </p:nvSpPr>
        <p:spPr>
          <a:xfrm>
            <a:off x="2051720" y="3717032"/>
            <a:ext cx="5688632" cy="648072"/>
          </a:xfrm>
          <a:prstGeom prst="chevron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정령지정도시 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한국의 광역시</a:t>
            </a:r>
            <a:r>
              <a:rPr lang="en-US" altLang="ko-KR" dirty="0" smtClean="0">
                <a:solidFill>
                  <a:schemeClr val="tx1"/>
                </a:solidFill>
              </a:rPr>
              <a:t>) </a:t>
            </a:r>
            <a:r>
              <a:rPr lang="ko-KR" altLang="en-US" dirty="0" smtClean="0">
                <a:solidFill>
                  <a:schemeClr val="tx1"/>
                </a:solidFill>
              </a:rPr>
              <a:t>인구 </a:t>
            </a:r>
            <a:r>
              <a:rPr lang="en-US" altLang="ko-KR" dirty="0" smtClean="0">
                <a:solidFill>
                  <a:schemeClr val="tx1"/>
                </a:solidFill>
              </a:rPr>
              <a:t>50</a:t>
            </a:r>
            <a:r>
              <a:rPr lang="ko-KR" altLang="en-US" dirty="0" smtClean="0">
                <a:solidFill>
                  <a:schemeClr val="tx1"/>
                </a:solidFill>
              </a:rPr>
              <a:t>만 이상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  <p:sp>
        <p:nvSpPr>
          <p:cNvPr id="20" name="갈매기형 수장 19"/>
          <p:cNvSpPr/>
          <p:nvPr/>
        </p:nvSpPr>
        <p:spPr>
          <a:xfrm>
            <a:off x="755576" y="4581128"/>
            <a:ext cx="1440160" cy="648072"/>
          </a:xfrm>
          <a:prstGeom prst="chevron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촌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村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2051720" y="4581128"/>
            <a:ext cx="5688632" cy="648072"/>
          </a:xfrm>
          <a:prstGeom prst="chevron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촌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村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1</a:t>
            </a:r>
            <a:r>
              <a:rPr lang="ko-KR" altLang="en-US" dirty="0" smtClean="0">
                <a:solidFill>
                  <a:schemeClr val="tx1"/>
                </a:solidFill>
              </a:rPr>
              <a:t>차 산업에 종사하는 지역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592" y="22048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일본의 인구  약 </a:t>
            </a:r>
            <a:r>
              <a:rPr lang="en-US" altLang="ko-KR" dirty="0" smtClean="0"/>
              <a:t>1</a:t>
            </a:r>
            <a:r>
              <a:rPr lang="ko-KR" altLang="en-US" dirty="0" smtClean="0"/>
              <a:t>억 </a:t>
            </a:r>
            <a:r>
              <a:rPr lang="en-US" altLang="ko-KR" dirty="0" smtClean="0"/>
              <a:t>2</a:t>
            </a:r>
            <a:r>
              <a:rPr lang="ko-KR" altLang="en-US" dirty="0" smtClean="0"/>
              <a:t>천 </a:t>
            </a:r>
            <a:r>
              <a:rPr lang="en-US" altLang="ko-KR" dirty="0" smtClean="0"/>
              <a:t>7</a:t>
            </a:r>
            <a:r>
              <a:rPr lang="ko-KR" altLang="en-US" dirty="0" smtClean="0"/>
              <a:t>백만 명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14284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1560" y="1268760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err="1" smtClean="0"/>
              <a:t>도쿄도와</a:t>
            </a:r>
            <a:r>
              <a:rPr lang="ko-KR" altLang="en-US" sz="2000" dirty="0" smtClean="0"/>
              <a:t> 도쿄</a:t>
            </a:r>
            <a:r>
              <a:rPr lang="en-US" altLang="ko-KR" sz="2000" dirty="0" smtClean="0"/>
              <a:t>23</a:t>
            </a:r>
            <a:r>
              <a:rPr lang="ko-KR" altLang="en-US" sz="2000" dirty="0" smtClean="0"/>
              <a:t>구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2060848"/>
            <a:ext cx="404232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dirty="0" smtClean="0"/>
              <a:t>도쿄도      </a:t>
            </a:r>
            <a:r>
              <a:rPr lang="en-US" altLang="ko-KR" dirty="0" smtClean="0"/>
              <a:t>   </a:t>
            </a:r>
            <a:r>
              <a:rPr lang="ko-KR" altLang="en-US" dirty="0" smtClean="0"/>
              <a:t>서울특별시  </a:t>
            </a:r>
            <a:endParaRPr lang="en-US" altLang="ko-KR" dirty="0" smtClean="0"/>
          </a:p>
          <a:p>
            <a:pPr fontAlgn="base"/>
            <a:endParaRPr lang="en-US" altLang="ko-KR" dirty="0" smtClean="0"/>
          </a:p>
          <a:p>
            <a:pPr fontAlgn="base">
              <a:buFont typeface="Arial" pitchFamily="34" charset="0"/>
              <a:buChar char="•"/>
            </a:pPr>
            <a:r>
              <a:rPr lang="ko-KR" altLang="en-US" dirty="0" smtClean="0"/>
              <a:t>도쿄 시였던 </a:t>
            </a:r>
            <a:r>
              <a:rPr lang="en-US" altLang="ko-KR" dirty="0" smtClean="0"/>
              <a:t>23</a:t>
            </a:r>
            <a:r>
              <a:rPr lang="ko-KR" altLang="en-US" dirty="0" smtClean="0"/>
              <a:t>개의 특별구를 비롯해 주변 </a:t>
            </a:r>
            <a:r>
              <a:rPr lang="en-US" altLang="ko-KR" dirty="0" smtClean="0"/>
              <a:t>26</a:t>
            </a:r>
            <a:r>
              <a:rPr lang="ko-KR" altLang="en-US" dirty="0" smtClean="0"/>
              <a:t>개 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정</a:t>
            </a:r>
            <a:r>
              <a:rPr lang="en-US" altLang="ko-KR" dirty="0" smtClean="0"/>
              <a:t>, 8</a:t>
            </a:r>
            <a:r>
              <a:rPr lang="ko-KR" altLang="en-US" dirty="0" smtClean="0"/>
              <a:t>촌으로 구성된 광역행정 단위</a:t>
            </a:r>
            <a:endParaRPr lang="en-US" altLang="ko-KR" dirty="0" smtClean="0"/>
          </a:p>
          <a:p>
            <a:pPr fontAlgn="base"/>
            <a:endParaRPr lang="en-US" altLang="ko-KR" dirty="0" smtClean="0"/>
          </a:p>
          <a:p>
            <a:pPr fontAlgn="base">
              <a:buFont typeface="Arial" pitchFamily="34" charset="0"/>
              <a:buChar char="•"/>
            </a:pPr>
            <a:r>
              <a:rPr lang="en-US" altLang="ko-KR" dirty="0" smtClean="0"/>
              <a:t>23</a:t>
            </a:r>
            <a:r>
              <a:rPr lang="ko-KR" altLang="en-US" dirty="0" smtClean="0"/>
              <a:t>개의 특별구는 특별지방공공단체로 각각의 구가 일반 시와 거의 같은 권한</a:t>
            </a:r>
            <a:endParaRPr lang="en-US" altLang="ko-KR" dirty="0" smtClean="0"/>
          </a:p>
          <a:p>
            <a:pPr fontAlgn="base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행정 구역 </a:t>
            </a:r>
            <a:endParaRPr lang="ko-KR" altLang="en-US" sz="2400" b="1" dirty="0"/>
          </a:p>
        </p:txBody>
      </p:sp>
      <p:pic>
        <p:nvPicPr>
          <p:cNvPr id="11" name="그림 10" descr="도쿄 23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4193873" cy="3600400"/>
          </a:xfrm>
          <a:prstGeom prst="rect">
            <a:avLst/>
          </a:prstGeom>
        </p:spPr>
      </p:pic>
      <p:sp>
        <p:nvSpPr>
          <p:cNvPr id="14" name="부등호 13"/>
          <p:cNvSpPr/>
          <p:nvPr/>
        </p:nvSpPr>
        <p:spPr>
          <a:xfrm>
            <a:off x="5436096" y="2132856"/>
            <a:ext cx="792088" cy="288032"/>
          </a:xfrm>
          <a:prstGeom prst="mathNotEqual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14284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일본의 행정 구역 </a:t>
            </a:r>
            <a:endParaRPr lang="ko-KR" altLang="en-US" sz="2400" b="1" dirty="0"/>
          </a:p>
        </p:txBody>
      </p:sp>
      <p:sp>
        <p:nvSpPr>
          <p:cNvPr id="19" name="아래쪽 화살표 18"/>
          <p:cNvSpPr/>
          <p:nvPr/>
        </p:nvSpPr>
        <p:spPr>
          <a:xfrm>
            <a:off x="3635896" y="2924944"/>
            <a:ext cx="1357322" cy="857256"/>
          </a:xfrm>
          <a:prstGeom prst="down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11560" y="1196752"/>
            <a:ext cx="7776864" cy="1584176"/>
          </a:xfrm>
          <a:prstGeom prst="roundRect">
            <a:avLst/>
          </a:prstGeom>
          <a:solidFill>
            <a:srgbClr val="A1E9D1"/>
          </a:solidFill>
          <a:ln>
            <a:solidFill>
              <a:srgbClr val="A1E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dirty="0" smtClean="0">
                <a:solidFill>
                  <a:schemeClr val="tx1"/>
                </a:solidFill>
              </a:rPr>
              <a:t>기후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풍토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정치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경제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문화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dirty="0" smtClean="0">
                <a:solidFill>
                  <a:schemeClr val="tx1"/>
                </a:solidFill>
              </a:rPr>
              <a:t>홋카이도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토호쿠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간토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쥬부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킨키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츄고쿠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시코쿠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</a:rPr>
              <a:t>큐슈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등 </a:t>
            </a:r>
            <a:r>
              <a:rPr lang="en-US" altLang="ko-KR" dirty="0" smtClean="0">
                <a:solidFill>
                  <a:schemeClr val="tx1"/>
                </a:solidFill>
              </a:rPr>
              <a:t>8</a:t>
            </a:r>
            <a:r>
              <a:rPr lang="ko-KR" altLang="en-US" dirty="0" smtClean="0">
                <a:solidFill>
                  <a:schemeClr val="tx1"/>
                </a:solidFill>
              </a:rPr>
              <a:t>개의 지방</a:t>
            </a:r>
          </a:p>
        </p:txBody>
      </p:sp>
      <p:grpSp>
        <p:nvGrpSpPr>
          <p:cNvPr id="2" name="그룹 13"/>
          <p:cNvGrpSpPr/>
          <p:nvPr/>
        </p:nvGrpSpPr>
        <p:grpSpPr>
          <a:xfrm>
            <a:off x="1763688" y="4077072"/>
            <a:ext cx="5256584" cy="792088"/>
            <a:chOff x="1763688" y="4077072"/>
            <a:chExt cx="5256584" cy="792088"/>
          </a:xfrm>
        </p:grpSpPr>
        <p:sp>
          <p:nvSpPr>
            <p:cNvPr id="20" name="TextBox 19"/>
            <p:cNvSpPr txBox="1"/>
            <p:nvPr/>
          </p:nvSpPr>
          <p:spPr>
            <a:xfrm>
              <a:off x="2017902" y="4221088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/>
                <a:t>서남일본</a:t>
              </a:r>
              <a:r>
                <a:rPr lang="en-US" altLang="ko-KR" sz="2400" dirty="0" smtClean="0"/>
                <a:t>, </a:t>
              </a:r>
              <a:r>
                <a:rPr lang="ko-KR" altLang="en-US" sz="2400" dirty="0" smtClean="0"/>
                <a:t>중앙일본</a:t>
              </a:r>
              <a:r>
                <a:rPr lang="en-US" altLang="ko-KR" sz="2400" dirty="0" smtClean="0"/>
                <a:t>, </a:t>
              </a:r>
              <a:r>
                <a:rPr lang="ko-KR" altLang="en-US" sz="2400" dirty="0" smtClean="0"/>
                <a:t>동북일본</a:t>
              </a:r>
            </a:p>
          </p:txBody>
        </p:sp>
        <p:sp>
          <p:nvSpPr>
            <p:cNvPr id="11" name="순서도: 대체 처리 10"/>
            <p:cNvSpPr/>
            <p:nvPr/>
          </p:nvSpPr>
          <p:spPr>
            <a:xfrm>
              <a:off x="1763688" y="4077072"/>
              <a:ext cx="5256584" cy="792088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662" y="1571612"/>
            <a:ext cx="3571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 smtClean="0"/>
              <a:t> </a:t>
            </a:r>
            <a:r>
              <a:rPr lang="ko-KR" altLang="en-US" sz="2000" dirty="0" err="1" smtClean="0"/>
              <a:t>큐슈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츄고쿠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시코쿠지방</a:t>
            </a:r>
            <a:endParaRPr lang="ko-KR" altLang="en-US" sz="2000" dirty="0" smtClean="0"/>
          </a:p>
          <a:p>
            <a:pPr fontAlgn="base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24166" y="212356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 smtClean="0"/>
              <a:t> </a:t>
            </a:r>
            <a:r>
              <a:rPr lang="ko-KR" altLang="en-US" dirty="0" err="1" smtClean="0"/>
              <a:t>큐슈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00430" y="1071546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/>
              <a:t>서남 일본</a:t>
            </a:r>
            <a:endParaRPr lang="ko-KR" altLang="en-US" sz="2300" b="1" dirty="0"/>
          </a:p>
        </p:txBody>
      </p:sp>
      <p:pic>
        <p:nvPicPr>
          <p:cNvPr id="10" name="그림 9" descr="큐슈의 항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571744"/>
            <a:ext cx="4627834" cy="3500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7624" y="500042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서남일본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중앙일본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동북일본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86446" y="3500438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1600" dirty="0" smtClean="0"/>
              <a:t>백제       불교</a:t>
            </a:r>
            <a:endParaRPr lang="ko-KR" altLang="en-US" sz="1600" dirty="0"/>
          </a:p>
        </p:txBody>
      </p:sp>
      <p:sp>
        <p:nvSpPr>
          <p:cNvPr id="15" name="오른쪽 화살표 14"/>
          <p:cNvSpPr/>
          <p:nvPr/>
        </p:nvSpPr>
        <p:spPr>
          <a:xfrm>
            <a:off x="6357950" y="3571876"/>
            <a:ext cx="357190" cy="214314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715008" y="2500306"/>
            <a:ext cx="235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동남아시아 등과의 </a:t>
            </a:r>
            <a:endParaRPr lang="en-US" altLang="ko-KR" sz="1600" dirty="0" smtClean="0"/>
          </a:p>
          <a:p>
            <a:r>
              <a:rPr lang="ko-KR" altLang="en-US" sz="1600" dirty="0" smtClean="0"/>
              <a:t>외래문화의 창구</a:t>
            </a:r>
          </a:p>
          <a:p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8" y="428625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600" dirty="0" err="1" smtClean="0"/>
              <a:t>무로마치</a:t>
            </a:r>
            <a:r>
              <a:rPr lang="ko-KR" altLang="en-US" sz="1600" dirty="0" smtClean="0"/>
              <a:t> 시대 말기</a:t>
            </a:r>
            <a:endParaRPr lang="en-US" altLang="ko-KR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ko-KR" sz="1600" dirty="0" smtClean="0"/>
              <a:t>(</a:t>
            </a:r>
            <a:r>
              <a:rPr lang="ko-KR" altLang="en-US" sz="1600" dirty="0" smtClean="0"/>
              <a:t>철 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기독교</a:t>
            </a:r>
            <a:r>
              <a:rPr lang="en-US" altLang="ko-KR" sz="1600" dirty="0" smtClean="0"/>
              <a:t>)</a:t>
            </a:r>
            <a:endParaRPr lang="ko-KR" alt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643570" y="5072074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600" dirty="0" err="1" smtClean="0"/>
              <a:t>에도시대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나가사키를</a:t>
            </a:r>
            <a:r>
              <a:rPr lang="ko-KR" altLang="en-US" sz="1600" dirty="0" smtClean="0"/>
              <a:t> 통해 유럽의 선진문화 수용</a:t>
            </a:r>
          </a:p>
        </p:txBody>
      </p:sp>
      <p:sp>
        <p:nvSpPr>
          <p:cNvPr id="21" name="눈물 방울 20"/>
          <p:cNvSpPr/>
          <p:nvPr/>
        </p:nvSpPr>
        <p:spPr>
          <a:xfrm>
            <a:off x="3071802" y="1142984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22" name="눈물 방울 21"/>
          <p:cNvSpPr/>
          <p:nvPr/>
        </p:nvSpPr>
        <p:spPr>
          <a:xfrm>
            <a:off x="257790" y="2132856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1-1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0" y="26064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1304" y="1714488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 smtClean="0"/>
              <a:t> </a:t>
            </a:r>
            <a:r>
              <a:rPr lang="ko-KR" altLang="en-US" sz="2000" dirty="0" err="1" smtClean="0"/>
              <a:t>큐슈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500430" y="1071546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서남 일본</a:t>
            </a:r>
            <a:endParaRPr lang="ko-KR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1720" y="500042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서남일본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중앙일본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동북일본</a:t>
            </a:r>
          </a:p>
          <a:p>
            <a:pPr algn="ctr"/>
            <a:endParaRPr lang="ko-KR" altLang="en-US" sz="2400" b="1" dirty="0"/>
          </a:p>
        </p:txBody>
      </p:sp>
      <p:sp>
        <p:nvSpPr>
          <p:cNvPr id="13" name="눈물 방울 12"/>
          <p:cNvSpPr/>
          <p:nvPr/>
        </p:nvSpPr>
        <p:spPr>
          <a:xfrm>
            <a:off x="214282" y="1714488"/>
            <a:ext cx="829326" cy="41836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1-1</a:t>
            </a:r>
            <a:endParaRPr lang="ko-KR" altLang="en-US" b="1" dirty="0"/>
          </a:p>
        </p:txBody>
      </p:sp>
      <p:pic>
        <p:nvPicPr>
          <p:cNvPr id="14" name="그림 13" descr="아소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348880"/>
            <a:ext cx="3995936" cy="2640893"/>
          </a:xfrm>
          <a:prstGeom prst="rect">
            <a:avLst/>
          </a:prstGeom>
        </p:spPr>
      </p:pic>
      <p:pic>
        <p:nvPicPr>
          <p:cNvPr id="15" name="그림 14" descr="사쿠라지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068" y="2276872"/>
            <a:ext cx="3952388" cy="26732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52292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아소산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88024" y="50851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사쿠라지마산</a:t>
            </a:r>
            <a:endParaRPr lang="ko-KR" altLang="en-US" dirty="0"/>
          </a:p>
        </p:txBody>
      </p:sp>
      <p:sp>
        <p:nvSpPr>
          <p:cNvPr id="20" name="눈물 방울 19"/>
          <p:cNvSpPr/>
          <p:nvPr/>
        </p:nvSpPr>
        <p:spPr>
          <a:xfrm>
            <a:off x="3071802" y="1142984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0034" y="5786454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아소산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운젠타케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기리시마산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사쿠라지마</a:t>
            </a:r>
            <a:r>
              <a:rPr lang="ko-KR" altLang="en-US" dirty="0" smtClean="0"/>
              <a:t> 등</a:t>
            </a:r>
          </a:p>
          <a:p>
            <a:r>
              <a:rPr lang="ko-KR" altLang="en-US" dirty="0" smtClean="0"/>
              <a:t>아름다운 경치나 온천으로 유명한 관광지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14282" y="214290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786" y="192880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 smtClean="0"/>
              <a:t> </a:t>
            </a:r>
            <a:endParaRPr lang="ko-KR" alt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서남 일본</a:t>
            </a:r>
            <a:endParaRPr lang="ko-KR" altLang="en-US" sz="2400" b="1" dirty="0"/>
          </a:p>
        </p:txBody>
      </p:sp>
      <p:pic>
        <p:nvPicPr>
          <p:cNvPr id="18" name="그림 17" descr="오키나와 미군기지 규탄집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928670"/>
            <a:ext cx="3175000" cy="5429288"/>
          </a:xfrm>
          <a:prstGeom prst="rect">
            <a:avLst/>
          </a:prstGeom>
        </p:spPr>
      </p:pic>
      <p:grpSp>
        <p:nvGrpSpPr>
          <p:cNvPr id="2" name="그룹 31"/>
          <p:cNvGrpSpPr/>
          <p:nvPr/>
        </p:nvGrpSpPr>
        <p:grpSpPr>
          <a:xfrm>
            <a:off x="1000100" y="2928934"/>
            <a:ext cx="3429024" cy="1428760"/>
            <a:chOff x="1000100" y="2928934"/>
            <a:chExt cx="3429024" cy="1428760"/>
          </a:xfrm>
        </p:grpSpPr>
        <p:sp>
          <p:nvSpPr>
            <p:cNvPr id="15" name="TextBox 14"/>
            <p:cNvSpPr txBox="1"/>
            <p:nvPr/>
          </p:nvSpPr>
          <p:spPr>
            <a:xfrm>
              <a:off x="1000100" y="2928934"/>
              <a:ext cx="3429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ko-KR" altLang="en-US" dirty="0" smtClean="0"/>
                <a:t>미군이 지역을 분할 통치하여 많은 군사기지</a:t>
              </a:r>
              <a:endParaRPr lang="ko-KR" altLang="en-US" dirty="0"/>
            </a:p>
          </p:txBody>
        </p:sp>
        <p:sp>
          <p:nvSpPr>
            <p:cNvPr id="19" name="아래쪽 화살표 18"/>
            <p:cNvSpPr/>
            <p:nvPr/>
          </p:nvSpPr>
          <p:spPr>
            <a:xfrm>
              <a:off x="2214546" y="3714752"/>
              <a:ext cx="1000132" cy="642942"/>
            </a:xfrm>
            <a:prstGeom prst="down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32"/>
          <p:cNvGrpSpPr/>
          <p:nvPr/>
        </p:nvGrpSpPr>
        <p:grpSpPr>
          <a:xfrm>
            <a:off x="1142976" y="4500570"/>
            <a:ext cx="3214710" cy="1143008"/>
            <a:chOff x="1142976" y="4500570"/>
            <a:chExt cx="3214710" cy="1143008"/>
          </a:xfrm>
        </p:grpSpPr>
        <p:sp>
          <p:nvSpPr>
            <p:cNvPr id="20" name="TextBox 19"/>
            <p:cNvSpPr txBox="1"/>
            <p:nvPr/>
          </p:nvSpPr>
          <p:spPr>
            <a:xfrm>
              <a:off x="1142976" y="4500570"/>
              <a:ext cx="3214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1972</a:t>
              </a:r>
              <a:r>
                <a:rPr lang="ko-KR" altLang="en-US" dirty="0" smtClean="0"/>
                <a:t>년 일본정부 복귀운동</a:t>
              </a:r>
            </a:p>
            <a:p>
              <a:endParaRPr lang="ko-KR" altLang="en-US" dirty="0"/>
            </a:p>
          </p:txBody>
        </p:sp>
        <p:sp>
          <p:nvSpPr>
            <p:cNvPr id="21" name="아래쪽 화살표 20"/>
            <p:cNvSpPr/>
            <p:nvPr/>
          </p:nvSpPr>
          <p:spPr>
            <a:xfrm>
              <a:off x="2214546" y="5072074"/>
              <a:ext cx="1000132" cy="57150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71538" y="5786454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일본 본토 복귀</a:t>
            </a:r>
            <a:r>
              <a:rPr lang="en-US" altLang="ko-KR" sz="3200" dirty="0" smtClean="0"/>
              <a:t>!!!</a:t>
            </a:r>
            <a:endParaRPr lang="ko-KR" alt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428728" y="1071546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 smtClean="0"/>
              <a:t> </a:t>
            </a:r>
            <a:r>
              <a:rPr lang="ko-KR" altLang="en-US" sz="2000" dirty="0" smtClean="0"/>
              <a:t>오키나와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유구왕국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sp>
        <p:nvSpPr>
          <p:cNvPr id="24" name="눈물 방울 23"/>
          <p:cNvSpPr/>
          <p:nvPr/>
        </p:nvSpPr>
        <p:spPr>
          <a:xfrm>
            <a:off x="2357422" y="571480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grpSp>
        <p:nvGrpSpPr>
          <p:cNvPr id="5" name="그룹 30"/>
          <p:cNvGrpSpPr/>
          <p:nvPr/>
        </p:nvGrpSpPr>
        <p:grpSpPr>
          <a:xfrm>
            <a:off x="1043608" y="1772816"/>
            <a:ext cx="3960440" cy="1156118"/>
            <a:chOff x="1043608" y="1772816"/>
            <a:chExt cx="3960440" cy="1156118"/>
          </a:xfrm>
        </p:grpSpPr>
        <p:sp>
          <p:nvSpPr>
            <p:cNvPr id="17" name="아래쪽 화살표 16"/>
            <p:cNvSpPr/>
            <p:nvPr/>
          </p:nvSpPr>
          <p:spPr>
            <a:xfrm>
              <a:off x="2285984" y="2357430"/>
              <a:ext cx="857256" cy="571504"/>
            </a:xfrm>
            <a:prstGeom prst="down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43608" y="1772816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/>
                <a:t>2</a:t>
              </a:r>
              <a:r>
                <a:rPr lang="ko-KR" altLang="en-US" sz="2000" dirty="0" err="1" smtClean="0"/>
                <a:t>차세계대전</a:t>
              </a:r>
              <a:r>
                <a:rPr lang="ko-KR" altLang="en-US" sz="2000" dirty="0" smtClean="0"/>
                <a:t> 당시 격전지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28" y="1428736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err="1" smtClean="0"/>
              <a:t>츄고쿠</a:t>
            </a:r>
            <a:r>
              <a:rPr lang="en-US" altLang="ko-KR" sz="2000" dirty="0" smtClean="0"/>
              <a:t>&amp;</a:t>
            </a:r>
            <a:r>
              <a:rPr lang="ko-KR" altLang="en-US" sz="2000" dirty="0" err="1" smtClean="0"/>
              <a:t>시코쿠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서남 일본</a:t>
            </a:r>
            <a:endParaRPr lang="ko-KR" altLang="en-US" sz="2400" b="1" dirty="0"/>
          </a:p>
        </p:txBody>
      </p:sp>
      <p:pic>
        <p:nvPicPr>
          <p:cNvPr id="11" name="그림 10" descr="츄코쿠 시코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071678"/>
            <a:ext cx="4399178" cy="40719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4088" y="1052736"/>
            <a:ext cx="33575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츄고쿠</a:t>
            </a:r>
            <a:endParaRPr lang="en-US" altLang="ko-KR" sz="1600" dirty="0" smtClean="0"/>
          </a:p>
          <a:p>
            <a:pPr>
              <a:buFont typeface="Arial" pitchFamily="34" charset="0"/>
              <a:buChar char="•"/>
            </a:pPr>
            <a:endParaRPr lang="en-US" altLang="ko-KR" sz="1600" dirty="0" smtClean="0"/>
          </a:p>
          <a:p>
            <a:r>
              <a:rPr lang="ko-KR" altLang="en-US" sz="1400" dirty="0" err="1" smtClean="0"/>
              <a:t>톳토리</a:t>
            </a:r>
            <a:r>
              <a:rPr lang="ko-KR" altLang="en-US" sz="1400" dirty="0" smtClean="0"/>
              <a:t> 현</a:t>
            </a:r>
            <a:r>
              <a:rPr lang="en-US" altLang="ko-KR" sz="1400" dirty="0" smtClean="0"/>
              <a:t> - </a:t>
            </a:r>
            <a:r>
              <a:rPr lang="ko-KR" altLang="en-US" sz="1400" dirty="0" smtClean="0"/>
              <a:t>차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茶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산지 </a:t>
            </a:r>
            <a:endParaRPr lang="en-US" altLang="ko-KR" sz="1400" dirty="0" smtClean="0"/>
          </a:p>
          <a:p>
            <a:endParaRPr lang="en-US" altLang="ko-KR" sz="1400" dirty="0" smtClean="0"/>
          </a:p>
          <a:p>
            <a:r>
              <a:rPr lang="ko-KR" altLang="en-US" sz="1400" dirty="0" err="1" smtClean="0"/>
              <a:t>시마네</a:t>
            </a:r>
            <a:r>
              <a:rPr lang="ko-KR" altLang="en-US" sz="1400" dirty="0" smtClean="0"/>
              <a:t> 현</a:t>
            </a:r>
            <a:r>
              <a:rPr lang="en-US" altLang="ko-KR" sz="1400" dirty="0" smtClean="0"/>
              <a:t> - </a:t>
            </a:r>
            <a:r>
              <a:rPr lang="ko-KR" altLang="en-US" sz="1400" dirty="0" smtClean="0"/>
              <a:t>인연의 도시 </a:t>
            </a:r>
            <a:r>
              <a:rPr lang="ko-KR" altLang="en-US" sz="1400" dirty="0" err="1" smtClean="0"/>
              <a:t>마츠에</a:t>
            </a:r>
            <a:r>
              <a:rPr lang="ko-KR" altLang="en-US" sz="1400" dirty="0" smtClean="0"/>
              <a:t> </a:t>
            </a:r>
            <a:endParaRPr lang="en-US" altLang="ko-KR" sz="1400" dirty="0" smtClean="0"/>
          </a:p>
          <a:p>
            <a:endParaRPr lang="en-US" altLang="ko-KR" sz="1400" dirty="0" smtClean="0"/>
          </a:p>
          <a:p>
            <a:r>
              <a:rPr lang="ko-KR" altLang="en-US" sz="1400" dirty="0" err="1" smtClean="0"/>
              <a:t>오카야마</a:t>
            </a:r>
            <a:r>
              <a:rPr lang="ko-KR" altLang="en-US" sz="1400" dirty="0" smtClean="0"/>
              <a:t> 현</a:t>
            </a:r>
            <a:r>
              <a:rPr lang="en-US" altLang="ko-KR" sz="1400" dirty="0" smtClean="0"/>
              <a:t> - </a:t>
            </a:r>
            <a:r>
              <a:rPr lang="ko-KR" altLang="en-US" sz="1400" dirty="0" smtClean="0"/>
              <a:t>동양최대 반사 망원경 </a:t>
            </a:r>
            <a:endParaRPr lang="en-US" altLang="ko-KR" sz="1400" dirty="0" smtClean="0"/>
          </a:p>
          <a:p>
            <a:endParaRPr lang="en-US" altLang="ko-KR" sz="1400" dirty="0" smtClean="0"/>
          </a:p>
          <a:p>
            <a:r>
              <a:rPr lang="ko-KR" altLang="en-US" sz="1400" dirty="0" smtClean="0"/>
              <a:t>히로시마 현</a:t>
            </a:r>
            <a:r>
              <a:rPr lang="en-US" altLang="ko-KR" sz="1400" dirty="0" smtClean="0"/>
              <a:t> - </a:t>
            </a:r>
            <a:r>
              <a:rPr lang="ko-KR" altLang="en-US" sz="1400" dirty="0" smtClean="0"/>
              <a:t>원폭 박물관</a:t>
            </a:r>
            <a:endParaRPr lang="en-US" altLang="ko-KR" sz="1400" dirty="0" smtClean="0"/>
          </a:p>
          <a:p>
            <a:endParaRPr lang="en-US" altLang="ko-KR" sz="1400" dirty="0" smtClean="0"/>
          </a:p>
          <a:p>
            <a:r>
              <a:rPr lang="ko-KR" altLang="en-US" sz="1400" dirty="0" err="1" smtClean="0"/>
              <a:t>야마구치</a:t>
            </a:r>
            <a:r>
              <a:rPr lang="ko-KR" altLang="en-US" sz="1400" dirty="0" smtClean="0"/>
              <a:t> 현 </a:t>
            </a:r>
            <a:r>
              <a:rPr lang="en-US" altLang="ko-KR" sz="1400" dirty="0" smtClean="0"/>
              <a:t>- </a:t>
            </a:r>
            <a:r>
              <a:rPr lang="ko-KR" altLang="en-US" sz="1400" dirty="0" err="1" smtClean="0"/>
              <a:t>시모노세키</a:t>
            </a:r>
            <a:r>
              <a:rPr lang="ko-KR" altLang="en-US" sz="1400" dirty="0" smtClean="0"/>
              <a:t> 항과 조약 </a:t>
            </a:r>
          </a:p>
          <a:p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000364" y="3786190"/>
            <a:ext cx="1357322" cy="92869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4088" y="3861048"/>
            <a:ext cx="331863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400" dirty="0" smtClean="0"/>
              <a:t> </a:t>
            </a:r>
            <a:r>
              <a:rPr lang="ko-KR" altLang="en-US" sz="1600" dirty="0" err="1" smtClean="0"/>
              <a:t>시코쿠</a:t>
            </a:r>
            <a:endParaRPr lang="en-US" altLang="ko-KR" sz="1600" dirty="0" smtClean="0"/>
          </a:p>
          <a:p>
            <a:pPr>
              <a:buFont typeface="Arial" pitchFamily="34" charset="0"/>
              <a:buChar char="•"/>
            </a:pPr>
            <a:endParaRPr lang="en-US" altLang="ko-KR" sz="1400" dirty="0" smtClean="0"/>
          </a:p>
          <a:p>
            <a:r>
              <a:rPr lang="ko-KR" altLang="en-US" sz="1400" dirty="0" err="1" smtClean="0"/>
              <a:t>카가와</a:t>
            </a:r>
            <a:r>
              <a:rPr lang="ko-KR" altLang="en-US" sz="1400" dirty="0" smtClean="0"/>
              <a:t> 현</a:t>
            </a:r>
            <a:r>
              <a:rPr lang="en-US" altLang="ko-KR" sz="1400" dirty="0" smtClean="0"/>
              <a:t> - </a:t>
            </a:r>
            <a:r>
              <a:rPr lang="ko-KR" altLang="en-US" sz="1400" dirty="0" err="1" smtClean="0"/>
              <a:t>혼슈와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시코쿠의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연락교</a:t>
            </a:r>
            <a:r>
              <a:rPr lang="ko-KR" altLang="en-US" sz="1400" dirty="0" smtClean="0"/>
              <a:t> </a:t>
            </a:r>
            <a:endParaRPr lang="en-US" altLang="ko-KR" sz="1400" dirty="0" smtClean="0"/>
          </a:p>
          <a:p>
            <a:r>
              <a:rPr lang="en-US" altLang="ko-KR" sz="1400" dirty="0" smtClean="0"/>
              <a:t>              </a:t>
            </a:r>
            <a:r>
              <a:rPr lang="ko-KR" altLang="en-US" sz="1400" dirty="0" err="1" smtClean="0"/>
              <a:t>세토대교</a:t>
            </a:r>
            <a:r>
              <a:rPr lang="en-US" altLang="ko-KR" sz="1400" dirty="0" smtClean="0"/>
              <a:t>  </a:t>
            </a:r>
          </a:p>
          <a:p>
            <a:endParaRPr lang="en-US" altLang="ko-KR" sz="1400" dirty="0" smtClean="0"/>
          </a:p>
          <a:p>
            <a:r>
              <a:rPr lang="ko-KR" altLang="en-US" sz="1400" dirty="0" err="1" smtClean="0"/>
              <a:t>에히메</a:t>
            </a:r>
            <a:r>
              <a:rPr lang="ko-KR" altLang="en-US" sz="1400" dirty="0" smtClean="0"/>
              <a:t> 현</a:t>
            </a:r>
            <a:r>
              <a:rPr lang="en-US" altLang="ko-KR" sz="1400" dirty="0" smtClean="0"/>
              <a:t> - </a:t>
            </a:r>
            <a:r>
              <a:rPr lang="ko-KR" altLang="en-US" sz="1400" dirty="0" smtClean="0"/>
              <a:t>온천의 도시 </a:t>
            </a:r>
            <a:r>
              <a:rPr lang="ko-KR" altLang="en-US" sz="1400" dirty="0" err="1" smtClean="0"/>
              <a:t>마츠야마</a:t>
            </a:r>
            <a:r>
              <a:rPr lang="en-US" altLang="ko-KR" sz="1400" dirty="0" smtClean="0"/>
              <a:t> </a:t>
            </a:r>
          </a:p>
          <a:p>
            <a:endParaRPr lang="en-US" altLang="ko-KR" sz="1400" dirty="0" smtClean="0"/>
          </a:p>
          <a:p>
            <a:r>
              <a:rPr lang="ko-KR" altLang="en-US" sz="1400" dirty="0" smtClean="0"/>
              <a:t>고치 현</a:t>
            </a:r>
            <a:r>
              <a:rPr lang="en-US" altLang="ko-KR" sz="1400" dirty="0" smtClean="0"/>
              <a:t> - </a:t>
            </a:r>
            <a:r>
              <a:rPr lang="ko-KR" altLang="en-US" sz="1400" dirty="0" err="1" smtClean="0"/>
              <a:t>호빵맨의</a:t>
            </a:r>
            <a:r>
              <a:rPr lang="ko-KR" altLang="en-US" sz="1400" dirty="0" smtClean="0"/>
              <a:t> 도시</a:t>
            </a:r>
            <a:endParaRPr lang="en-US" altLang="ko-KR" sz="1400" dirty="0" smtClean="0"/>
          </a:p>
          <a:p>
            <a:endParaRPr lang="en-US" altLang="ko-KR" sz="1400" dirty="0" smtClean="0"/>
          </a:p>
          <a:p>
            <a:r>
              <a:rPr lang="ko-KR" altLang="en-US" sz="1400" dirty="0" err="1" smtClean="0"/>
              <a:t>도쿠시마</a:t>
            </a:r>
            <a:r>
              <a:rPr lang="ko-KR" altLang="en-US" sz="1400" dirty="0" smtClean="0"/>
              <a:t> 현 </a:t>
            </a:r>
            <a:r>
              <a:rPr lang="en-US" altLang="ko-KR" sz="1400" dirty="0" smtClean="0"/>
              <a:t>- </a:t>
            </a:r>
            <a:r>
              <a:rPr lang="ko-KR" altLang="en-US" sz="1400" dirty="0" err="1" smtClean="0"/>
              <a:t>오나루토</a:t>
            </a:r>
            <a:r>
              <a:rPr lang="ko-KR" altLang="en-US" sz="1400" dirty="0" smtClean="0"/>
              <a:t> 대교 </a:t>
            </a:r>
            <a:endParaRPr lang="en-US" altLang="ko-KR" sz="1400" dirty="0" smtClean="0"/>
          </a:p>
          <a:p>
            <a:r>
              <a:rPr lang="en-US" altLang="ko-KR" sz="1400" dirty="0" smtClean="0"/>
              <a:t>                 </a:t>
            </a:r>
            <a:r>
              <a:rPr lang="ko-KR" altLang="en-US" sz="1400" dirty="0" err="1" smtClean="0"/>
              <a:t>오츠카</a:t>
            </a:r>
            <a:r>
              <a:rPr lang="ko-KR" altLang="en-US" sz="1400" dirty="0" smtClean="0"/>
              <a:t> 미술관</a:t>
            </a:r>
          </a:p>
          <a:p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143372" y="3286124"/>
            <a:ext cx="1000132" cy="857256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8" name="눈물 방울 17"/>
          <p:cNvSpPr/>
          <p:nvPr/>
        </p:nvSpPr>
        <p:spPr>
          <a:xfrm>
            <a:off x="2428860" y="571480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20" name="눈물 방울 19"/>
          <p:cNvSpPr/>
          <p:nvPr/>
        </p:nvSpPr>
        <p:spPr>
          <a:xfrm>
            <a:off x="500034" y="1500174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1-2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56 0.00485 C -0.17621 -0.00717 -0.08385 -0.07655 -0.05104 -0.06753 C -0.01823 -0.05852 -0.01389 0.03284 -0.00416 0.0592 " pathEditMode="relative" rAng="0" ptsTypes="aaa">
                                      <p:cBhvr>
                                        <p:cTn id="16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눈물 방울 10"/>
          <p:cNvSpPr/>
          <p:nvPr/>
        </p:nvSpPr>
        <p:spPr>
          <a:xfrm>
            <a:off x="961340" y="480662"/>
            <a:ext cx="1800200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2-1-1</a:t>
            </a:r>
            <a:endParaRPr lang="ko-KR" alt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05556" y="480229"/>
            <a:ext cx="5338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죠몬형</a:t>
            </a:r>
            <a:r>
              <a:rPr lang="en-US" altLang="ko-KR" sz="2400" b="1" smtClean="0"/>
              <a:t>? </a:t>
            </a:r>
            <a:r>
              <a:rPr lang="ko-KR" altLang="en-US" sz="2400" b="1" smtClean="0"/>
              <a:t>야요이형</a:t>
            </a:r>
            <a:r>
              <a:rPr lang="en-US" altLang="ko-KR" sz="2400" b="1" smtClean="0"/>
              <a:t>?</a:t>
            </a:r>
          </a:p>
          <a:p>
            <a:r>
              <a:rPr lang="en-US" altLang="ko-KR" sz="2400" b="1" smtClean="0"/>
              <a:t>		</a:t>
            </a:r>
            <a:r>
              <a:rPr lang="ko-KR" altLang="en-US" sz="2400" b="1" smtClean="0"/>
              <a:t>당신의 피부 루트는</a:t>
            </a:r>
            <a:r>
              <a:rPr lang="en-US" altLang="ko-KR" sz="2400" b="1" smtClean="0"/>
              <a:t>?</a:t>
            </a:r>
            <a:endParaRPr lang="ko-KR" altLang="en-US" sz="2400" b="1" dirty="0"/>
          </a:p>
        </p:txBody>
      </p:sp>
      <p:pic>
        <p:nvPicPr>
          <p:cNvPr id="28" name="그림 27" descr="012.jpg"/>
          <p:cNvPicPr>
            <a:picLocks noChangeAspect="1"/>
          </p:cNvPicPr>
          <p:nvPr/>
        </p:nvPicPr>
        <p:blipFill>
          <a:blip r:embed="rId4" cstate="print"/>
          <a:srcRect l="1890" t="5698" r="5501"/>
          <a:stretch>
            <a:fillRect/>
          </a:stretch>
        </p:blipFill>
        <p:spPr>
          <a:xfrm>
            <a:off x="4248472" y="1562388"/>
            <a:ext cx="3096344" cy="2091453"/>
          </a:xfrm>
          <a:prstGeom prst="rect">
            <a:avLst/>
          </a:prstGeom>
        </p:spPr>
      </p:pic>
      <p:pic>
        <p:nvPicPr>
          <p:cNvPr id="29" name="그림 28" descr="013.jpg"/>
          <p:cNvPicPr>
            <a:picLocks noChangeAspect="1"/>
          </p:cNvPicPr>
          <p:nvPr/>
        </p:nvPicPr>
        <p:blipFill>
          <a:blip r:embed="rId5" cstate="print"/>
          <a:srcRect l="2680" t="2849" r="4712"/>
          <a:stretch>
            <a:fillRect/>
          </a:stretch>
        </p:blipFill>
        <p:spPr>
          <a:xfrm>
            <a:off x="4248472" y="3650620"/>
            <a:ext cx="3096344" cy="2154644"/>
          </a:xfrm>
          <a:prstGeom prst="rect">
            <a:avLst/>
          </a:prstGeom>
        </p:spPr>
      </p:pic>
      <p:sp>
        <p:nvSpPr>
          <p:cNvPr id="31" name="오른쪽 화살표 30"/>
          <p:cNvSpPr/>
          <p:nvPr/>
        </p:nvSpPr>
        <p:spPr>
          <a:xfrm>
            <a:off x="6840760" y="2354476"/>
            <a:ext cx="936104" cy="21602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>
            <a:off x="6840760" y="4442708"/>
            <a:ext cx="936104" cy="21602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776864" y="22824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/>
              <a:t>야요이형</a:t>
            </a:r>
            <a:endParaRPr lang="ko-KR" altLang="en-US" b="1"/>
          </a:p>
        </p:txBody>
      </p:sp>
      <p:sp>
        <p:nvSpPr>
          <p:cNvPr id="34" name="TextBox 33"/>
          <p:cNvSpPr txBox="1"/>
          <p:nvPr/>
        </p:nvSpPr>
        <p:spPr>
          <a:xfrm>
            <a:off x="7848872" y="422668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/>
              <a:t>죠몬형 </a:t>
            </a:r>
            <a:r>
              <a:rPr lang="en-US" altLang="ko-KR" b="1" smtClean="0"/>
              <a:t>+ </a:t>
            </a:r>
            <a:r>
              <a:rPr lang="ko-KR" altLang="en-US" b="1" smtClean="0"/>
              <a:t>야요이형</a:t>
            </a:r>
            <a:endParaRPr lang="ko-KR" altLang="en-US" b="1"/>
          </a:p>
        </p:txBody>
      </p:sp>
      <p:pic>
        <p:nvPicPr>
          <p:cNvPr id="35" name="그림 34" descr="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562388"/>
            <a:ext cx="3600400" cy="25273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23528" y="4226684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/>
              <a:t>검버섯이 생기기 쉽다 </a:t>
            </a:r>
            <a:r>
              <a:rPr lang="en-US" altLang="ko-KR" b="1" smtClean="0"/>
              <a:t>: </a:t>
            </a:r>
            <a:r>
              <a:rPr lang="ko-KR" altLang="en-US" b="1" smtClean="0"/>
              <a:t>죠몬형</a:t>
            </a:r>
            <a:endParaRPr lang="en-US" altLang="ko-KR" b="1" smtClean="0"/>
          </a:p>
          <a:p>
            <a:r>
              <a:rPr lang="ko-KR" altLang="en-US" b="1" smtClean="0"/>
              <a:t>검버섯이 생기기 어렵다 </a:t>
            </a:r>
            <a:r>
              <a:rPr lang="en-US" altLang="ko-KR" b="1" smtClean="0"/>
              <a:t>: </a:t>
            </a:r>
            <a:r>
              <a:rPr lang="ko-KR" altLang="en-US" b="1" smtClean="0"/>
              <a:t>야요이형</a:t>
            </a:r>
            <a:endParaRPr lang="en-US" altLang="ko-KR" b="1" smtClean="0"/>
          </a:p>
        </p:txBody>
      </p:sp>
      <p:sp>
        <p:nvSpPr>
          <p:cNvPr id="37" name="TextBox 36"/>
          <p:cNvSpPr txBox="1"/>
          <p:nvPr/>
        </p:nvSpPr>
        <p:spPr>
          <a:xfrm>
            <a:off x="323528" y="128538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mtClean="0"/>
              <a:t>후지</a:t>
            </a:r>
            <a:r>
              <a:rPr lang="en-US" altLang="ko-KR" sz="1200" smtClean="0"/>
              <a:t>TV 2011.11.25 </a:t>
            </a:r>
            <a:endParaRPr lang="ko-KR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14282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414" y="1214422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err="1" smtClean="0"/>
              <a:t>세토대교</a:t>
            </a:r>
            <a:r>
              <a:rPr lang="ko-KR" altLang="en-US" dirty="0" smtClean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서남 일본</a:t>
            </a:r>
            <a:endParaRPr lang="ko-KR" altLang="en-US" sz="2400" b="1" dirty="0"/>
          </a:p>
        </p:txBody>
      </p:sp>
      <p:pic>
        <p:nvPicPr>
          <p:cNvPr id="11" name="그림 10" descr="세토대교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714488"/>
            <a:ext cx="3959860" cy="2643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786" y="464344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혼슈와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시코쿠를</a:t>
            </a:r>
            <a:r>
              <a:rPr lang="ko-KR" altLang="en-US" dirty="0" smtClean="0"/>
              <a:t> 연결 다리</a:t>
            </a:r>
            <a:endParaRPr lang="en-US" altLang="ko-KR" dirty="0" smtClean="0"/>
          </a:p>
        </p:txBody>
      </p:sp>
      <p:sp>
        <p:nvSpPr>
          <p:cNvPr id="10" name="눈물 방울 9"/>
          <p:cNvSpPr/>
          <p:nvPr/>
        </p:nvSpPr>
        <p:spPr>
          <a:xfrm>
            <a:off x="2357422" y="571480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pic>
        <p:nvPicPr>
          <p:cNvPr id="12" name="그림 11" descr="오나루토대교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714488"/>
            <a:ext cx="3929058" cy="264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3504" y="128586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오나루토대교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00562" y="4643446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나루토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대해협을</a:t>
            </a:r>
            <a:r>
              <a:rPr lang="ko-KR" altLang="en-US" dirty="0" smtClean="0"/>
              <a:t> 연결한 다리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786" y="1500174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/>
              <a:t>히로시마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서남 일본</a:t>
            </a:r>
            <a:endParaRPr lang="ko-KR" altLang="en-US" sz="2400" b="1" dirty="0"/>
          </a:p>
        </p:txBody>
      </p:sp>
      <p:pic>
        <p:nvPicPr>
          <p:cNvPr id="11" name="그림 10" descr="히로시마 원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214554"/>
            <a:ext cx="4059359" cy="2857520"/>
          </a:xfrm>
          <a:prstGeom prst="rect">
            <a:avLst/>
          </a:prstGeom>
        </p:spPr>
      </p:pic>
      <p:pic>
        <p:nvPicPr>
          <p:cNvPr id="13" name="그림 12" descr="히로시마 원폭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143116"/>
            <a:ext cx="4219554" cy="2928958"/>
          </a:xfrm>
          <a:prstGeom prst="rect">
            <a:avLst/>
          </a:prstGeom>
        </p:spPr>
      </p:pic>
      <p:sp>
        <p:nvSpPr>
          <p:cNvPr id="8" name="눈물 방울 7"/>
          <p:cNvSpPr/>
          <p:nvPr/>
        </p:nvSpPr>
        <p:spPr>
          <a:xfrm>
            <a:off x="2357422" y="571480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0034" y="5429264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1945</a:t>
            </a:r>
            <a:r>
              <a:rPr lang="ko-KR" altLang="en-US" dirty="0" smtClean="0"/>
              <a:t>년 제</a:t>
            </a:r>
            <a:r>
              <a:rPr lang="en-US" altLang="ko-KR" dirty="0" smtClean="0"/>
              <a:t>2</a:t>
            </a:r>
            <a:r>
              <a:rPr lang="ko-KR" altLang="en-US" dirty="0" err="1" smtClean="0"/>
              <a:t>차세계대전</a:t>
            </a:r>
            <a:r>
              <a:rPr lang="ko-KR" altLang="en-US" dirty="0" smtClean="0"/>
              <a:t> 원자폭탄이 투하되어 희생자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수만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4876" y="53578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히로시마 평화기념공원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원폭돔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6050" y="50004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서남 일본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1472" y="1428736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/>
              <a:t>히로시마</a:t>
            </a:r>
            <a:endParaRPr lang="ko-KR" altLang="en-US" sz="2000" dirty="0"/>
          </a:p>
        </p:txBody>
      </p:sp>
      <p:pic>
        <p:nvPicPr>
          <p:cNvPr id="13" name="그림 12" descr="이쓰쿠시마신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928802"/>
            <a:ext cx="5984467" cy="42374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7488" y="1428736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이츠쿠시마</a:t>
            </a:r>
            <a:r>
              <a:rPr lang="ko-KR" altLang="en-US" sz="2000" dirty="0" smtClean="0"/>
              <a:t> 신사</a:t>
            </a:r>
            <a:endParaRPr lang="ko-KR" alt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56" y="350043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dirty="0" smtClean="0"/>
              <a:t>1996</a:t>
            </a:r>
            <a:r>
              <a:rPr lang="ko-KR" altLang="en-US" dirty="0" smtClean="0"/>
              <a:t>년에는 유네스코 </a:t>
            </a:r>
            <a:endParaRPr lang="en-US" altLang="ko-KR" dirty="0" smtClean="0"/>
          </a:p>
          <a:p>
            <a:pPr fontAlgn="base"/>
            <a:r>
              <a:rPr lang="ko-KR" altLang="en-US" dirty="0" smtClean="0"/>
              <a:t>세계 문화 유산 지정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00826" y="4714884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일본 삼경</a:t>
            </a:r>
            <a:r>
              <a:rPr lang="en-US" altLang="ko-KR" dirty="0" smtClean="0"/>
              <a:t>(</a:t>
            </a:r>
            <a:r>
              <a:rPr lang="ko-KR" altLang="en-US" dirty="0" smtClean="0"/>
              <a:t>日本三景</a:t>
            </a:r>
            <a:r>
              <a:rPr lang="en-US" altLang="ko-KR" dirty="0" smtClean="0"/>
              <a:t>)</a:t>
            </a:r>
            <a:r>
              <a:rPr lang="ko-KR" altLang="en-US" dirty="0" smtClean="0"/>
              <a:t>중 하나</a:t>
            </a:r>
          </a:p>
          <a:p>
            <a:endParaRPr lang="ko-KR" altLang="en-US" dirty="0"/>
          </a:p>
        </p:txBody>
      </p:sp>
      <p:sp>
        <p:nvSpPr>
          <p:cNvPr id="12" name="눈물 방울 11"/>
          <p:cNvSpPr/>
          <p:nvPr/>
        </p:nvSpPr>
        <p:spPr>
          <a:xfrm>
            <a:off x="2357422" y="571480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</a:t>
            </a:r>
            <a:endParaRPr lang="ko-KR" alt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29388" y="2143116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헤이안</a:t>
            </a:r>
            <a:r>
              <a:rPr lang="ko-KR" altLang="en-US" dirty="0" smtClean="0"/>
              <a:t> 시대 말</a:t>
            </a:r>
            <a:endParaRPr lang="en-US" altLang="ko-KR" dirty="0" smtClean="0"/>
          </a:p>
          <a:p>
            <a:r>
              <a:rPr lang="ko-KR" altLang="en-US" dirty="0" err="1" smtClean="0"/>
              <a:t>다이라노</a:t>
            </a:r>
            <a:r>
              <a:rPr lang="ko-KR" altLang="en-US" dirty="0" smtClean="0"/>
              <a:t> 기요모리가</a:t>
            </a:r>
          </a:p>
          <a:p>
            <a:r>
              <a:rPr lang="ko-KR" altLang="en-US" dirty="0" smtClean="0"/>
              <a:t>세운 신사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8860" y="642918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중앙일본</a:t>
            </a:r>
            <a:endParaRPr lang="en-US" altLang="ko-KR" sz="2400" b="1" dirty="0" smtClean="0"/>
          </a:p>
          <a:p>
            <a:pPr algn="ctr"/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킨키</a:t>
            </a:r>
            <a:r>
              <a:rPr lang="en-US" altLang="ko-KR" sz="2400" b="1" dirty="0" smtClean="0"/>
              <a:t>,</a:t>
            </a:r>
            <a:r>
              <a:rPr lang="ko-KR" altLang="en-US" sz="2400" b="1" dirty="0" err="1" smtClean="0"/>
              <a:t>츄부</a:t>
            </a:r>
            <a:r>
              <a:rPr lang="en-US" altLang="ko-KR" sz="2400" b="1" dirty="0" smtClean="0"/>
              <a:t>,</a:t>
            </a:r>
            <a:r>
              <a:rPr lang="ko-KR" altLang="en-US" sz="2400" b="1" dirty="0" err="1" smtClean="0"/>
              <a:t>칸토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2564904"/>
            <a:ext cx="788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000" dirty="0" err="1" smtClean="0"/>
              <a:t>교토</a:t>
            </a:r>
            <a:r>
              <a:rPr lang="ko-KR" altLang="en-US" sz="2000" dirty="0" smtClean="0"/>
              <a:t> 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오사카 부</a:t>
            </a:r>
            <a:r>
              <a:rPr lang="en-US" altLang="ko-KR" sz="2000" dirty="0" smtClean="0"/>
              <a:t>,</a:t>
            </a:r>
            <a:r>
              <a:rPr lang="ko-KR" altLang="en-US" sz="2000" dirty="0" smtClean="0"/>
              <a:t> 시가 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효고 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나라 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와카야마</a:t>
            </a:r>
            <a:r>
              <a:rPr lang="ko-KR" altLang="en-US" sz="2000" dirty="0" smtClean="0"/>
              <a:t> 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미에 현 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85852" y="185736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킨키지방</a:t>
            </a:r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000504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1100</a:t>
            </a:r>
            <a:r>
              <a:rPr lang="ko-KR" altLang="en-US" dirty="0" smtClean="0"/>
              <a:t>년 동안 일본의 수도였던 나라와 </a:t>
            </a:r>
            <a:r>
              <a:rPr lang="ko-KR" altLang="en-US" dirty="0" err="1" smtClean="0"/>
              <a:t>교토가</a:t>
            </a:r>
            <a:r>
              <a:rPr lang="ko-KR" altLang="en-US" dirty="0" smtClean="0"/>
              <a:t> 있는 지역으로</a:t>
            </a:r>
            <a:endParaRPr lang="en-US" altLang="ko-KR" dirty="0" smtClean="0"/>
          </a:p>
          <a:p>
            <a:r>
              <a:rPr lang="ko-KR" altLang="en-US" dirty="0" smtClean="0"/>
              <a:t>일본 전통 문화와 불교 문화가 살아 숨쉬는 곳 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1720" y="5157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785786" y="535782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교토와</a:t>
            </a:r>
            <a:r>
              <a:rPr lang="ko-KR" altLang="en-US" dirty="0" smtClean="0"/>
              <a:t> 나라 소개 동영상</a:t>
            </a:r>
            <a:endParaRPr lang="ko-KR" altLang="en-US" dirty="0"/>
          </a:p>
        </p:txBody>
      </p:sp>
      <p:sp>
        <p:nvSpPr>
          <p:cNvPr id="12" name="눈물 방울 11"/>
          <p:cNvSpPr/>
          <p:nvPr/>
        </p:nvSpPr>
        <p:spPr>
          <a:xfrm>
            <a:off x="3214678" y="714356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</a:t>
            </a:r>
            <a:endParaRPr lang="ko-KR" altLang="en-US" sz="3200" b="1" dirty="0"/>
          </a:p>
        </p:txBody>
      </p:sp>
      <p:sp>
        <p:nvSpPr>
          <p:cNvPr id="13" name="눈물 방울 12"/>
          <p:cNvSpPr/>
          <p:nvPr/>
        </p:nvSpPr>
        <p:spPr>
          <a:xfrm>
            <a:off x="428596" y="1928802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2-1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2910" y="3286124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dirty="0" smtClean="0"/>
              <a:t>일본 전체면적의 약 </a:t>
            </a:r>
            <a:r>
              <a:rPr lang="en-US" altLang="ko-KR" dirty="0" smtClean="0"/>
              <a:t>3</a:t>
            </a:r>
            <a:r>
              <a:rPr lang="ko-KR" altLang="en-US" dirty="0" smtClean="0"/>
              <a:t>분의 </a:t>
            </a:r>
            <a:r>
              <a:rPr lang="en-US" altLang="ko-KR" dirty="0" smtClean="0"/>
              <a:t>1, </a:t>
            </a:r>
            <a:r>
              <a:rPr lang="ko-KR" altLang="en-US" dirty="0" smtClean="0"/>
              <a:t>인구의 </a:t>
            </a:r>
            <a:r>
              <a:rPr lang="en-US" altLang="ko-KR" dirty="0" smtClean="0"/>
              <a:t>3</a:t>
            </a:r>
            <a:r>
              <a:rPr lang="ko-KR" altLang="en-US" dirty="0" smtClean="0"/>
              <a:t>분의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가 집중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608" y="141277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오사카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62068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킨키지방</a:t>
            </a:r>
            <a:endParaRPr lang="ko-KR" altLang="en-US" sz="2400" b="1" dirty="0"/>
          </a:p>
        </p:txBody>
      </p:sp>
      <p:pic>
        <p:nvPicPr>
          <p:cNvPr id="7" name="그림 6" descr="오사카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988840"/>
            <a:ext cx="5381625" cy="4276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2198" y="1928802"/>
            <a:ext cx="2520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천하의 부엌으로 불릴 정도로 상업이 발달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645</a:t>
            </a:r>
            <a:r>
              <a:rPr lang="ko-KR" altLang="en-US" dirty="0" smtClean="0"/>
              <a:t>년 효덕 천황이 </a:t>
            </a:r>
            <a:endParaRPr lang="en-US" altLang="ko-KR" dirty="0" smtClean="0"/>
          </a:p>
          <a:p>
            <a:r>
              <a:rPr lang="ko-KR" altLang="en-US" dirty="0" smtClean="0"/>
              <a:t>오사카로 수도를 이전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헤이안</a:t>
            </a:r>
            <a:r>
              <a:rPr lang="ko-KR" altLang="en-US" dirty="0" smtClean="0"/>
              <a:t> 시대</a:t>
            </a:r>
          </a:p>
          <a:p>
            <a:r>
              <a:rPr lang="ko-KR" altLang="en-US" dirty="0" smtClean="0"/>
              <a:t>기술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예술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여성문학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겐지모노카타리</a:t>
            </a:r>
            <a:r>
              <a:rPr lang="ko-KR" altLang="en-US" dirty="0" smtClean="0"/>
              <a:t> 등</a:t>
            </a:r>
            <a:r>
              <a:rPr lang="en-US" altLang="ko-KR" dirty="0" smtClean="0"/>
              <a:t>)</a:t>
            </a:r>
            <a:r>
              <a:rPr lang="ko-KR" altLang="en-US" dirty="0" smtClean="0"/>
              <a:t>과 불교가 번성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도요토미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히데요시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err="1" smtClean="0"/>
              <a:t>오사카성</a:t>
            </a:r>
            <a:r>
              <a:rPr lang="en-US" altLang="ko-KR" dirty="0" smtClean="0"/>
              <a:t>)</a:t>
            </a:r>
            <a:endParaRPr lang="ko-KR" altLang="en-US" dirty="0" smtClean="0"/>
          </a:p>
          <a:p>
            <a:endParaRPr lang="en-US" altLang="ko-KR" dirty="0" smtClean="0"/>
          </a:p>
        </p:txBody>
      </p:sp>
      <p:sp>
        <p:nvSpPr>
          <p:cNvPr id="11" name="눈물 방울 10"/>
          <p:cNvSpPr/>
          <p:nvPr/>
        </p:nvSpPr>
        <p:spPr>
          <a:xfrm>
            <a:off x="3000364" y="714356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2-1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1484784"/>
            <a:ext cx="3382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고베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효고현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현청</a:t>
            </a:r>
            <a:r>
              <a:rPr lang="ko-KR" altLang="en-US" sz="2000" dirty="0" smtClean="0"/>
              <a:t> 소제지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pic>
        <p:nvPicPr>
          <p:cNvPr id="6" name="그림 5" descr="고베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5476875" cy="3456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0152" y="2348880"/>
            <a:ext cx="2664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요코하마와 함께 일본을 대표하는 무역도시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고베</a:t>
            </a:r>
            <a:r>
              <a:rPr lang="ko-KR" altLang="en-US" dirty="0" smtClean="0"/>
              <a:t> 항은 일본의 주요 국제 무역항</a:t>
            </a:r>
            <a:r>
              <a:rPr lang="en-US" altLang="ko-KR" dirty="0" smtClean="0"/>
              <a:t>, 3</a:t>
            </a:r>
            <a:r>
              <a:rPr lang="ko-KR" altLang="en-US" dirty="0" smtClean="0"/>
              <a:t>대 여객 항구 중 하나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다수의 외국인 거주자 및 외국인학교</a:t>
            </a:r>
            <a:r>
              <a:rPr lang="en-US" altLang="ko-KR" dirty="0" smtClean="0"/>
              <a:t>,</a:t>
            </a:r>
            <a:r>
              <a:rPr lang="ko-KR" altLang="en-US" dirty="0" smtClean="0"/>
              <a:t> 각종 종교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교회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서양풍 주거가 있다</a:t>
            </a:r>
            <a:r>
              <a:rPr lang="en-US" altLang="ko-KR" dirty="0" smtClean="0"/>
              <a:t>.(</a:t>
            </a:r>
            <a:r>
              <a:rPr lang="ko-KR" altLang="en-US" dirty="0" err="1" smtClean="0"/>
              <a:t>기타노초</a:t>
            </a:r>
            <a:r>
              <a:rPr lang="en-US" altLang="ko-KR" dirty="0" smtClean="0"/>
              <a:t>)</a:t>
            </a:r>
            <a:endParaRPr lang="ko-KR" altLang="en-US" dirty="0" smtClean="0"/>
          </a:p>
          <a:p>
            <a:endParaRPr lang="en-US" altLang="ko-KR" dirty="0" smtClean="0"/>
          </a:p>
          <a:p>
            <a:endParaRPr lang="ko-KR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23928" y="62068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킨키지방</a:t>
            </a:r>
            <a:endParaRPr lang="ko-KR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8772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고베항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pic>
        <p:nvPicPr>
          <p:cNvPr id="5" name="그림 4" descr="기타노초 (고베의 서양 상업가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3648405" cy="410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3108" y="128586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기타노초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서양풍 광장과 상점가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pic>
        <p:nvPicPr>
          <p:cNvPr id="7" name="그림 6" descr="기타노초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916832"/>
            <a:ext cx="4962525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9912" y="98072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츄뷰지방</a:t>
            </a: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1844824"/>
            <a:ext cx="4680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니이가카현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토야마현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이시카와현</a:t>
            </a:r>
            <a:r>
              <a:rPr lang="en-US" altLang="ko-KR" dirty="0" smtClean="0"/>
              <a:t>, </a:t>
            </a:r>
          </a:p>
          <a:p>
            <a:r>
              <a:rPr lang="ko-KR" altLang="en-US" dirty="0" err="1" smtClean="0"/>
              <a:t>후쿠이현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야마나시현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나가노현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기후현</a:t>
            </a:r>
            <a:r>
              <a:rPr lang="en-US" altLang="ko-KR" dirty="0" smtClean="0"/>
              <a:t>, </a:t>
            </a:r>
          </a:p>
          <a:p>
            <a:r>
              <a:rPr lang="ko-KR" altLang="en-US" dirty="0" err="1" smtClean="0"/>
              <a:t>시즈오카현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아이치현</a:t>
            </a:r>
            <a:r>
              <a:rPr lang="en-US" altLang="ko-KR" dirty="0" smtClean="0"/>
              <a:t> </a:t>
            </a:r>
            <a:endParaRPr lang="ko-KR" altLang="en-US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칸토</a:t>
            </a:r>
            <a:r>
              <a:rPr lang="ko-KR" altLang="en-US" dirty="0" smtClean="0"/>
              <a:t> 지방과 </a:t>
            </a:r>
            <a:r>
              <a:rPr lang="ko-KR" altLang="en-US" dirty="0" err="1" smtClean="0"/>
              <a:t>킨키</a:t>
            </a:r>
            <a:r>
              <a:rPr lang="ko-KR" altLang="en-US" dirty="0" smtClean="0"/>
              <a:t> 지방 사이에 위치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츄코</a:t>
            </a:r>
            <a:r>
              <a:rPr lang="en-US" altLang="ko-KR" dirty="0" smtClean="0"/>
              <a:t>(</a:t>
            </a:r>
            <a:r>
              <a:rPr lang="ko-KR" altLang="en-US" dirty="0" smtClean="0"/>
              <a:t>中京</a:t>
            </a:r>
            <a:r>
              <a:rPr lang="en-US" altLang="ko-KR" dirty="0" smtClean="0"/>
              <a:t>)</a:t>
            </a:r>
            <a:r>
              <a:rPr lang="ko-KR" altLang="en-US" dirty="0" smtClean="0"/>
              <a:t> 공업지대</a:t>
            </a:r>
            <a:r>
              <a:rPr lang="en-US" altLang="ko-KR" dirty="0" smtClean="0"/>
              <a:t>(</a:t>
            </a:r>
            <a:r>
              <a:rPr lang="ko-KR" altLang="en-US" dirty="0" smtClean="0"/>
              <a:t>나고야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요츠카이치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토요타</a:t>
            </a:r>
            <a:r>
              <a:rPr lang="en-US" altLang="ko-KR" dirty="0" smtClean="0"/>
              <a:t>)</a:t>
            </a:r>
            <a:endParaRPr lang="ko-KR" altLang="en-US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일본 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의 자동차 생산량을 자랑하는 지역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아이치현</a:t>
            </a:r>
            <a:r>
              <a:rPr lang="ko-KR" altLang="en-US" dirty="0" smtClean="0"/>
              <a:t> 중북부에 위치한 </a:t>
            </a:r>
            <a:r>
              <a:rPr lang="ko-KR" altLang="en-US" dirty="0" err="1" smtClean="0"/>
              <a:t>도요타시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주민의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이 자동차 관련 공장에 근무</a:t>
            </a:r>
          </a:p>
          <a:p>
            <a:endParaRPr lang="ko-KR" altLang="en-US" dirty="0" smtClean="0"/>
          </a:p>
        </p:txBody>
      </p:sp>
      <p:pic>
        <p:nvPicPr>
          <p:cNvPr id="15" name="그림 14" descr="토요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3259077" cy="2664296"/>
          </a:xfrm>
          <a:prstGeom prst="rect">
            <a:avLst/>
          </a:prstGeom>
        </p:spPr>
      </p:pic>
      <p:sp>
        <p:nvSpPr>
          <p:cNvPr id="10" name="눈물 방울 9"/>
          <p:cNvSpPr/>
          <p:nvPr/>
        </p:nvSpPr>
        <p:spPr>
          <a:xfrm>
            <a:off x="3000364" y="1071546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2-2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1800" y="692696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나고야 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아이치현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현청</a:t>
            </a:r>
            <a:r>
              <a:rPr lang="ko-KR" altLang="en-US" sz="2000" dirty="0" smtClean="0"/>
              <a:t> 소재지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pic>
        <p:nvPicPr>
          <p:cNvPr id="12" name="그림 11" descr="나고야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96752"/>
            <a:ext cx="3672408" cy="2735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560" y="589004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오다 </a:t>
            </a:r>
            <a:r>
              <a:rPr lang="ko-KR" altLang="en-US" dirty="0" err="1" smtClean="0"/>
              <a:t>노부나가</a:t>
            </a:r>
            <a:r>
              <a:rPr lang="en-US" altLang="ko-KR" dirty="0" smtClean="0"/>
              <a:t>           </a:t>
            </a:r>
            <a:r>
              <a:rPr lang="ko-KR" altLang="en-US" dirty="0" err="1" smtClean="0"/>
              <a:t>도요토미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히데요시</a:t>
            </a:r>
            <a:r>
              <a:rPr lang="en-US" altLang="ko-KR" dirty="0" smtClean="0"/>
              <a:t>       </a:t>
            </a:r>
            <a:r>
              <a:rPr lang="ko-KR" altLang="en-US" dirty="0" err="1" smtClean="0"/>
              <a:t>도쿠가와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이에야스의</a:t>
            </a:r>
            <a:r>
              <a:rPr lang="ko-KR" altLang="en-US" dirty="0" smtClean="0"/>
              <a:t> 출신지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14" name="그림 13" descr="오다 노부나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0857"/>
            <a:ext cx="2132611" cy="1836415"/>
          </a:xfrm>
          <a:prstGeom prst="rect">
            <a:avLst/>
          </a:prstGeom>
        </p:spPr>
      </p:pic>
      <p:pic>
        <p:nvPicPr>
          <p:cNvPr id="15" name="그림 14" descr="됴요토미 히데요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005064"/>
            <a:ext cx="1656184" cy="1832604"/>
          </a:xfrm>
          <a:prstGeom prst="rect">
            <a:avLst/>
          </a:prstGeom>
        </p:spPr>
      </p:pic>
      <p:pic>
        <p:nvPicPr>
          <p:cNvPr id="16" name="그림 15" descr="도쿠가와 이에야스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8183" y="4005064"/>
            <a:ext cx="2174177" cy="1872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99992" y="1556792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나고야 성을 위시하여 </a:t>
            </a:r>
            <a:r>
              <a:rPr lang="ko-KR" altLang="en-US" dirty="0" err="1" smtClean="0"/>
              <a:t>에도시대의</a:t>
            </a:r>
            <a:r>
              <a:rPr lang="ko-KR" altLang="en-US" dirty="0" smtClean="0"/>
              <a:t> 모습이 많이 남아 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현대의 상징인 텔레비전 타워와 함께 나고야 성의 </a:t>
            </a:r>
            <a:r>
              <a:rPr lang="ko-KR" altLang="en-US" dirty="0" err="1" smtClean="0"/>
              <a:t>천수각은</a:t>
            </a:r>
            <a:r>
              <a:rPr lang="ko-KR" altLang="en-US" dirty="0" smtClean="0"/>
              <a:t> 나고야의 상징이다</a:t>
            </a:r>
            <a:r>
              <a:rPr lang="en-US" altLang="ko-KR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9807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중앙고지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일본의 알프스</a:t>
            </a:r>
            <a:r>
              <a:rPr lang="en-US" altLang="ko-KR" sz="2400" dirty="0" smtClean="0"/>
              <a:t>)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2420888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일본 </a:t>
            </a:r>
            <a:r>
              <a:rPr lang="ko-KR" altLang="en-US" dirty="0" err="1" smtClean="0"/>
              <a:t>혼슈</a:t>
            </a:r>
            <a:r>
              <a:rPr lang="ko-KR" altLang="en-US" dirty="0" smtClean="0"/>
              <a:t> 중앙부를 차지하는 </a:t>
            </a:r>
            <a:endParaRPr lang="en-US" altLang="ko-KR" dirty="0" smtClean="0"/>
          </a:p>
          <a:p>
            <a:r>
              <a:rPr lang="ko-KR" altLang="en-US" dirty="0" err="1" smtClean="0"/>
              <a:t>히다</a:t>
            </a:r>
            <a:r>
              <a:rPr lang="ko-KR" altLang="en-US" dirty="0" smtClean="0"/>
              <a:t> 산맥</a:t>
            </a:r>
            <a:r>
              <a:rPr lang="en-US" altLang="ko-KR" dirty="0" smtClean="0"/>
              <a:t>· </a:t>
            </a:r>
            <a:r>
              <a:rPr lang="ko-KR" altLang="en-US" dirty="0" smtClean="0"/>
              <a:t>기소산맥</a:t>
            </a:r>
            <a:r>
              <a:rPr lang="en-US" altLang="ko-KR" dirty="0" smtClean="0"/>
              <a:t>· </a:t>
            </a:r>
            <a:r>
              <a:rPr lang="ko-KR" altLang="en-US" dirty="0" err="1" smtClean="0"/>
              <a:t>아카이시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산맥의 총칭이다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3000m</a:t>
            </a:r>
            <a:r>
              <a:rPr lang="ko-KR" altLang="en-US" dirty="0" smtClean="0"/>
              <a:t>급의 고산산맥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온천과 고산식물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동물이 많다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국립공원이나 국정공원이 많다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12" name="그림 11" descr="일본 알프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2060848"/>
            <a:ext cx="4971659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979712" y="509771"/>
            <a:ext cx="692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이질적인 동서문화</a:t>
            </a:r>
            <a:r>
              <a:rPr lang="en-US" altLang="ko-KR" sz="2400" b="1" smtClean="0"/>
              <a:t> </a:t>
            </a:r>
            <a:endParaRPr lang="en-US" altLang="ko-KR" sz="2400" b="1" dirty="0" smtClean="0"/>
          </a:p>
          <a:p>
            <a:r>
              <a:rPr lang="en-US" altLang="ko-KR" sz="2400" b="1" dirty="0" smtClean="0"/>
              <a:t>	</a:t>
            </a:r>
            <a:r>
              <a:rPr lang="en-US" altLang="ko-KR" sz="2400" b="1" smtClean="0"/>
              <a:t>	      </a:t>
            </a:r>
            <a:r>
              <a:rPr lang="ko-KR" altLang="en-US" sz="2400" b="1" smtClean="0"/>
              <a:t>죠몬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인</a:t>
            </a:r>
            <a:r>
              <a:rPr lang="en-US" altLang="ko-KR" sz="2400" b="1" dirty="0" smtClean="0"/>
              <a:t>)</a:t>
            </a:r>
            <a:r>
              <a:rPr lang="ko-KR" altLang="en-US" sz="2400" b="1" dirty="0" smtClean="0"/>
              <a:t>시대와 </a:t>
            </a:r>
            <a:r>
              <a:rPr lang="ko-KR" altLang="en-US" sz="2400" b="1" dirty="0" err="1" smtClean="0"/>
              <a:t>야요이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인</a:t>
            </a:r>
            <a:r>
              <a:rPr lang="en-US" altLang="ko-KR" sz="2400" b="1" dirty="0" smtClean="0"/>
              <a:t>)</a:t>
            </a:r>
            <a:r>
              <a:rPr lang="ko-KR" altLang="en-US" sz="2400" b="1" dirty="0" smtClean="0"/>
              <a:t>시대</a:t>
            </a:r>
            <a:endParaRPr lang="ko-KR" altLang="en-US" sz="2400" b="1" dirty="0"/>
          </a:p>
        </p:txBody>
      </p:sp>
      <p:sp>
        <p:nvSpPr>
          <p:cNvPr id="18" name="눈물 방울 17"/>
          <p:cNvSpPr/>
          <p:nvPr/>
        </p:nvSpPr>
        <p:spPr>
          <a:xfrm>
            <a:off x="827584" y="571480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2-2</a:t>
            </a:r>
            <a:endParaRPr lang="ko-KR" altLang="en-US" sz="3200" b="1" dirty="0"/>
          </a:p>
        </p:txBody>
      </p:sp>
      <p:grpSp>
        <p:nvGrpSpPr>
          <p:cNvPr id="2" name="그룹 11"/>
          <p:cNvGrpSpPr/>
          <p:nvPr/>
        </p:nvGrpSpPr>
        <p:grpSpPr>
          <a:xfrm>
            <a:off x="395536" y="1484785"/>
            <a:ext cx="2592288" cy="2835898"/>
            <a:chOff x="539552" y="1290991"/>
            <a:chExt cx="2740419" cy="3103193"/>
          </a:xfrm>
        </p:grpSpPr>
        <p:sp>
          <p:nvSpPr>
            <p:cNvPr id="19" name="직사각형 18"/>
            <p:cNvSpPr/>
            <p:nvPr/>
          </p:nvSpPr>
          <p:spPr>
            <a:xfrm>
              <a:off x="539552" y="3939524"/>
              <a:ext cx="2740419" cy="454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 smtClean="0"/>
                <a:t>http://www.kodai-bunmei.net/blog/2006/11/post_28.html</a:t>
              </a:r>
              <a:endParaRPr lang="ko-KR" altLang="en-US" sz="1050" dirty="0"/>
            </a:p>
          </p:txBody>
        </p:sp>
        <p:pic>
          <p:nvPicPr>
            <p:cNvPr id="20" name="그림 19" descr="죠몬초기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73" y="1290991"/>
              <a:ext cx="2357454" cy="2679032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2915816" y="1628800"/>
            <a:ext cx="578647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 동일본 </a:t>
            </a:r>
            <a:r>
              <a:rPr lang="en-US" altLang="ko-KR" sz="1600" dirty="0" smtClean="0"/>
              <a:t>: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죠몬인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원주민</a:t>
            </a:r>
            <a:r>
              <a:rPr lang="en-US" altLang="ko-KR" sz="1600" dirty="0" smtClean="0"/>
              <a:t>)</a:t>
            </a:r>
            <a:r>
              <a:rPr lang="ko-KR" altLang="en-US" sz="1600" dirty="0" smtClean="0"/>
              <a:t>시대에 풍부한 생활을 </a:t>
            </a:r>
            <a:r>
              <a:rPr lang="ko-KR" altLang="en-US" sz="1600" dirty="0" smtClean="0"/>
              <a:t>누림</a:t>
            </a:r>
            <a:endParaRPr lang="en-US" altLang="ko-KR" sz="1600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서일본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: </a:t>
            </a:r>
            <a:r>
              <a:rPr lang="ko-KR" altLang="en-US" sz="1600" dirty="0" err="1" smtClean="0"/>
              <a:t>북큐슈로</a:t>
            </a:r>
            <a:r>
              <a:rPr lang="ko-KR" altLang="en-US" sz="1600" dirty="0" smtClean="0"/>
              <a:t> 유입된 </a:t>
            </a:r>
            <a:r>
              <a:rPr lang="ko-KR" altLang="en-US" sz="1600" dirty="0" err="1" smtClean="0"/>
              <a:t>야요이인시대에는</a:t>
            </a:r>
            <a:r>
              <a:rPr lang="ko-KR" altLang="en-US" sz="1600" dirty="0" smtClean="0"/>
              <a:t> 대륙문화를 기반으로 곡물생산을 증대하여 많은 </a:t>
            </a:r>
            <a:r>
              <a:rPr lang="ko-KR" altLang="en-US" sz="1600" dirty="0" smtClean="0"/>
              <a:t>발전함</a:t>
            </a:r>
            <a:endParaRPr lang="en-US" altLang="ko-KR" sz="1600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 동일본은 그 후 약 </a:t>
            </a:r>
            <a:r>
              <a:rPr lang="en-US" altLang="ko-KR" sz="1600" dirty="0" smtClean="0"/>
              <a:t>2</a:t>
            </a:r>
            <a:r>
              <a:rPr lang="ko-KR" altLang="en-US" sz="1600" dirty="0" err="1" smtClean="0"/>
              <a:t>백년간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죠몬문화가</a:t>
            </a:r>
            <a:r>
              <a:rPr lang="ko-KR" altLang="en-US" sz="1600" dirty="0" smtClean="0"/>
              <a:t> 계속되어</a:t>
            </a:r>
            <a:r>
              <a:rPr lang="en-US" altLang="ko-KR" sz="1600" dirty="0" smtClean="0"/>
              <a:t>,</a:t>
            </a:r>
          </a:p>
          <a:p>
            <a:r>
              <a:rPr lang="ko-KR" altLang="en-US" sz="1600" dirty="0" err="1" smtClean="0"/>
              <a:t>서일본의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야요이문화와는</a:t>
            </a:r>
            <a:r>
              <a:rPr lang="ko-KR" altLang="en-US" sz="1600" dirty="0" smtClean="0"/>
              <a:t> 이질적인 동서문화가 </a:t>
            </a:r>
            <a:r>
              <a:rPr lang="ko-KR" altLang="en-US" sz="1600" dirty="0" smtClean="0"/>
              <a:t>형성됨</a:t>
            </a:r>
            <a:endParaRPr lang="en-US" altLang="ko-KR" sz="1600" dirty="0" smtClean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 descr="hf16_6_i3.jpg"/>
          <p:cNvPicPr>
            <a:picLocks noChangeAspect="1"/>
          </p:cNvPicPr>
          <p:nvPr/>
        </p:nvPicPr>
        <p:blipFill>
          <a:blip r:embed="rId5" cstate="print"/>
          <a:srcRect t="17049" b="11733"/>
          <a:stretch>
            <a:fillRect/>
          </a:stretch>
        </p:blipFill>
        <p:spPr>
          <a:xfrm>
            <a:off x="2987824" y="4293096"/>
            <a:ext cx="1860062" cy="1944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840" y="624834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mtClean="0"/>
              <a:t>죠몬시대의 수혈식 주거</a:t>
            </a:r>
            <a:endParaRPr lang="ko-KR" altLang="en-US" sz="1200"/>
          </a:p>
        </p:txBody>
      </p:sp>
      <p:pic>
        <p:nvPicPr>
          <p:cNvPr id="13" name="그림 12" descr="200px-YayoiJa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293096"/>
            <a:ext cx="1656184" cy="1944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04248" y="623731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mtClean="0"/>
              <a:t>야요이 토기</a:t>
            </a:r>
            <a:endParaRPr lang="ko-KR" altLang="en-US" sz="1200"/>
          </a:p>
        </p:txBody>
      </p:sp>
      <p:sp>
        <p:nvSpPr>
          <p:cNvPr id="15" name="TextBox 14"/>
          <p:cNvSpPr txBox="1"/>
          <p:nvPr/>
        </p:nvSpPr>
        <p:spPr>
          <a:xfrm>
            <a:off x="428596" y="1214422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err="1" smtClean="0"/>
              <a:t>죠몬초기</a:t>
            </a:r>
            <a:r>
              <a:rPr lang="ko-KR" altLang="en-US" sz="1400" dirty="0" smtClean="0"/>
              <a:t> 유적분포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69269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                  </a:t>
            </a:r>
            <a:r>
              <a:rPr lang="ko-KR" altLang="en-US" sz="2400" b="1" dirty="0" err="1" smtClean="0"/>
              <a:t>호쿠리쿠</a:t>
            </a:r>
            <a:r>
              <a:rPr lang="ko-KR" altLang="en-US" sz="2400" b="1" dirty="0" smtClean="0"/>
              <a:t> 지방</a:t>
            </a:r>
            <a:endParaRPr lang="en-US" altLang="ko-KR" sz="2400" b="1" dirty="0" smtClean="0"/>
          </a:p>
          <a:p>
            <a:r>
              <a:rPr lang="en-US" altLang="ko-KR" sz="2400" dirty="0" smtClean="0"/>
              <a:t>(</a:t>
            </a:r>
            <a:r>
              <a:rPr lang="ko-KR" altLang="en-US" sz="2000" dirty="0" err="1" smtClean="0"/>
              <a:t>니가타</a:t>
            </a:r>
            <a:r>
              <a:rPr lang="ko-KR" altLang="en-US" sz="2000" dirty="0" smtClean="0"/>
              <a:t> 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도야마</a:t>
            </a:r>
            <a:r>
              <a:rPr lang="ko-KR" altLang="en-US" sz="2000" dirty="0" smtClean="0"/>
              <a:t> 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이시카와</a:t>
            </a:r>
            <a:r>
              <a:rPr lang="ko-KR" altLang="en-US" sz="2000" dirty="0" smtClean="0"/>
              <a:t> 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후쿠이</a:t>
            </a:r>
            <a:r>
              <a:rPr lang="ko-KR" altLang="en-US" sz="2000" dirty="0" smtClean="0"/>
              <a:t> 현</a:t>
            </a:r>
            <a:r>
              <a:rPr lang="en-US" altLang="ko-KR" sz="2400" dirty="0" smtClean="0"/>
              <a:t>)</a:t>
            </a:r>
            <a:endParaRPr lang="ko-KR" altLang="en-US" sz="2400" b="1" dirty="0"/>
          </a:p>
        </p:txBody>
      </p:sp>
      <p:pic>
        <p:nvPicPr>
          <p:cNvPr id="8" name="그림 7" descr="호쿠리쿠지방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4992555" cy="3456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1844825"/>
            <a:ext cx="36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세계에서 손꼽히는 호우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폭설</a:t>
            </a:r>
            <a:endParaRPr lang="en-US" altLang="ko-KR" dirty="0" smtClean="0"/>
          </a:p>
          <a:p>
            <a:r>
              <a:rPr lang="ko-KR" altLang="en-US" dirty="0" smtClean="0"/>
              <a:t>지대이다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니가타</a:t>
            </a:r>
            <a:r>
              <a:rPr lang="ko-KR" altLang="en-US" dirty="0" smtClean="0"/>
              <a:t> 현에는 폭설을 이용한 </a:t>
            </a:r>
            <a:endParaRPr lang="en-US" altLang="ko-KR" dirty="0" smtClean="0"/>
          </a:p>
          <a:p>
            <a:r>
              <a:rPr lang="ko-KR" altLang="en-US" dirty="0" err="1" smtClean="0"/>
              <a:t>리조트</a:t>
            </a:r>
            <a:r>
              <a:rPr lang="ko-KR" altLang="en-US" dirty="0" smtClean="0"/>
              <a:t> 관광업이 발달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눈 녹은 물로 인해 관개용수가 </a:t>
            </a:r>
            <a:endParaRPr lang="en-US" altLang="ko-KR" dirty="0" smtClean="0"/>
          </a:p>
          <a:p>
            <a:r>
              <a:rPr lang="ko-KR" altLang="en-US" dirty="0" smtClean="0"/>
              <a:t>풍부하여 벼 재배가 발달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세계문화 유산에 등록된 </a:t>
            </a:r>
            <a:endParaRPr lang="en-US" altLang="ko-KR" dirty="0" smtClean="0"/>
          </a:p>
          <a:p>
            <a:r>
              <a:rPr lang="en-US" altLang="ko-KR" dirty="0" smtClean="0"/>
              <a:t>‘</a:t>
            </a:r>
            <a:r>
              <a:rPr lang="ko-KR" altLang="en-US" dirty="0" err="1" smtClean="0"/>
              <a:t>시라카와고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를 볼 수 있는 지방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경사가 급한 지붕</a:t>
            </a:r>
            <a:r>
              <a:rPr lang="en-US" altLang="ko-KR" dirty="0" smtClean="0"/>
              <a:t>.)</a:t>
            </a:r>
            <a:endParaRPr lang="ko-KR" altLang="en-US" dirty="0" smtClean="0"/>
          </a:p>
          <a:p>
            <a:endParaRPr lang="ko-KR" altLang="en-US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912" y="62068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칸토지방</a:t>
            </a: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pic>
        <p:nvPicPr>
          <p:cNvPr id="11" name="그림 10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28800"/>
            <a:ext cx="3960440" cy="44523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7984" y="2204864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근대에 급부상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1</a:t>
            </a:r>
            <a:r>
              <a:rPr lang="ko-KR" altLang="en-US" dirty="0" smtClean="0"/>
              <a:t>도 </a:t>
            </a:r>
            <a:r>
              <a:rPr lang="en-US" altLang="ko-KR" dirty="0" smtClean="0"/>
              <a:t>6</a:t>
            </a:r>
            <a:r>
              <a:rPr lang="ko-KR" altLang="en-US" dirty="0" smtClean="0"/>
              <a:t>현</a:t>
            </a:r>
            <a:endParaRPr lang="en-US" altLang="ko-KR" dirty="0" smtClean="0"/>
          </a:p>
          <a:p>
            <a:r>
              <a:rPr lang="ko-KR" altLang="en-US" dirty="0" smtClean="0"/>
              <a:t>도쿄 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이바라기</a:t>
            </a:r>
            <a:r>
              <a:rPr lang="ko-KR" altLang="en-US" dirty="0" smtClean="0"/>
              <a:t> 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도치기 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군마 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사이타마</a:t>
            </a:r>
            <a:r>
              <a:rPr lang="ko-KR" altLang="en-US" dirty="0" smtClean="0"/>
              <a:t> 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치바</a:t>
            </a:r>
            <a:r>
              <a:rPr lang="ko-KR" altLang="en-US" dirty="0" smtClean="0"/>
              <a:t> 현</a:t>
            </a:r>
            <a:r>
              <a:rPr lang="en-US" altLang="ko-KR" dirty="0" smtClean="0"/>
              <a:t>, </a:t>
            </a:r>
          </a:p>
          <a:p>
            <a:r>
              <a:rPr lang="ko-KR" altLang="en-US" dirty="0" err="1" smtClean="0"/>
              <a:t>가나가와</a:t>
            </a:r>
            <a:r>
              <a:rPr lang="ko-KR" altLang="en-US" dirty="0" smtClean="0"/>
              <a:t> 현 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전국의 약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의 인구가 </a:t>
            </a:r>
            <a:endParaRPr lang="en-US" altLang="ko-KR" dirty="0" smtClean="0"/>
          </a:p>
          <a:p>
            <a:r>
              <a:rPr lang="ko-KR" altLang="en-US" dirty="0" smtClean="0"/>
              <a:t>집중</a:t>
            </a:r>
          </a:p>
          <a:p>
            <a:endParaRPr lang="ko-KR" altLang="en-US" dirty="0"/>
          </a:p>
        </p:txBody>
      </p:sp>
      <p:sp>
        <p:nvSpPr>
          <p:cNvPr id="10" name="눈물 방울 9"/>
          <p:cNvSpPr/>
          <p:nvPr/>
        </p:nvSpPr>
        <p:spPr>
          <a:xfrm>
            <a:off x="3000364" y="714356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2-3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14282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2" y="69269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/>
              <a:t>칸토지방</a:t>
            </a: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pic>
        <p:nvPicPr>
          <p:cNvPr id="10" name="그림 9" descr="일본국회의사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5" y="1628800"/>
            <a:ext cx="3761612" cy="2520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9592" y="119675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/>
              <a:t>도쿄</a:t>
            </a:r>
            <a:endParaRPr lang="ko-KR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0032" y="2132856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일본 정치의 중심지</a:t>
            </a:r>
            <a:endParaRPr lang="en-US" altLang="ko-KR" dirty="0" smtClean="0"/>
          </a:p>
          <a:p>
            <a:r>
              <a:rPr lang="en-US" altLang="ko-KR" dirty="0" smtClean="0"/>
              <a:t> (</a:t>
            </a:r>
            <a:r>
              <a:rPr lang="ko-KR" altLang="en-US" dirty="0" smtClean="0"/>
              <a:t>황궁</a:t>
            </a:r>
            <a:r>
              <a:rPr lang="en-US" altLang="ko-KR" dirty="0" smtClean="0"/>
              <a:t>,</a:t>
            </a:r>
            <a:r>
              <a:rPr lang="ko-KR" altLang="en-US" dirty="0" smtClean="0"/>
              <a:t>국회의사당 등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일본 최대의 상업 중심지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상품 </a:t>
            </a:r>
            <a:r>
              <a:rPr lang="ko-KR" altLang="en-US" dirty="0" err="1" smtClean="0"/>
              <a:t>매출고</a:t>
            </a:r>
            <a:r>
              <a:rPr lang="ko-KR" altLang="en-US" dirty="0" smtClean="0"/>
              <a:t> 전국의 </a:t>
            </a:r>
            <a:r>
              <a:rPr lang="en-US" altLang="ko-KR" dirty="0" smtClean="0"/>
              <a:t>3</a:t>
            </a:r>
            <a:r>
              <a:rPr lang="ko-KR" altLang="en-US" dirty="0" smtClean="0"/>
              <a:t>분의</a:t>
            </a:r>
            <a:r>
              <a:rPr lang="en-US" altLang="ko-KR" dirty="0" smtClean="0"/>
              <a:t>1)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대학</a:t>
            </a:r>
            <a:r>
              <a:rPr lang="en-US" altLang="ko-KR" dirty="0" smtClean="0"/>
              <a:t>,</a:t>
            </a:r>
            <a:r>
              <a:rPr lang="ko-KR" altLang="en-US" dirty="0" smtClean="0"/>
              <a:t>박물관</a:t>
            </a:r>
            <a:r>
              <a:rPr lang="en-US" altLang="ko-KR" dirty="0" smtClean="0"/>
              <a:t>,</a:t>
            </a:r>
            <a:r>
              <a:rPr lang="ko-KR" altLang="en-US" dirty="0" smtClean="0"/>
              <a:t>미술관</a:t>
            </a:r>
            <a:r>
              <a:rPr lang="en-US" altLang="ko-KR" dirty="0" smtClean="0"/>
              <a:t>,</a:t>
            </a:r>
            <a:r>
              <a:rPr lang="ko-KR" altLang="en-US" dirty="0" smtClean="0"/>
              <a:t>신문사</a:t>
            </a:r>
            <a:r>
              <a:rPr lang="en-US" altLang="ko-KR" dirty="0" smtClean="0"/>
              <a:t>, </a:t>
            </a:r>
          </a:p>
          <a:p>
            <a:r>
              <a:rPr lang="ko-KR" altLang="en-US" dirty="0" smtClean="0"/>
              <a:t>방송국 등이 집중되어 있는 </a:t>
            </a:r>
            <a:endParaRPr lang="en-US" altLang="ko-KR" dirty="0" smtClean="0"/>
          </a:p>
          <a:p>
            <a:r>
              <a:rPr lang="ko-KR" altLang="en-US" dirty="0" smtClean="0"/>
              <a:t>문화의 중심지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신주쿠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이케부쿠로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시부야</a:t>
            </a:r>
            <a:r>
              <a:rPr lang="ko-KR" altLang="en-US" dirty="0" smtClean="0"/>
              <a:t> 등        부도심 발달</a:t>
            </a:r>
          </a:p>
          <a:p>
            <a:endParaRPr lang="en-US" altLang="ko-KR" dirty="0" smtClean="0"/>
          </a:p>
          <a:p>
            <a:endParaRPr lang="ko-KR" altLang="en-US" dirty="0" smtClean="0"/>
          </a:p>
          <a:p>
            <a:r>
              <a:rPr lang="ko-KR" altLang="en-US" dirty="0" smtClean="0"/>
              <a:t> </a:t>
            </a:r>
            <a:endParaRPr lang="en-US" altLang="ko-KR" dirty="0" smtClean="0"/>
          </a:p>
        </p:txBody>
      </p:sp>
      <p:sp>
        <p:nvSpPr>
          <p:cNvPr id="16" name="눈물 방울 15"/>
          <p:cNvSpPr/>
          <p:nvPr/>
        </p:nvSpPr>
        <p:spPr>
          <a:xfrm>
            <a:off x="3000364" y="714356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2-3</a:t>
            </a:r>
            <a:endParaRPr lang="ko-KR" altLang="en-US" b="1" dirty="0"/>
          </a:p>
        </p:txBody>
      </p:sp>
      <p:pic>
        <p:nvPicPr>
          <p:cNvPr id="17" name="그림 16" descr="도쿄타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3744416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2" y="692696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/>
              <a:t> </a:t>
            </a:r>
            <a:r>
              <a:rPr lang="ko-KR" altLang="en-US" sz="2400" b="1" dirty="0" smtClean="0"/>
              <a:t>동북 일본</a:t>
            </a:r>
            <a:endParaRPr lang="en-US" altLang="ko-KR" sz="2400" b="1" dirty="0" smtClean="0"/>
          </a:p>
          <a:p>
            <a:pPr algn="ctr"/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도호쿠</a:t>
            </a:r>
            <a:r>
              <a:rPr lang="ko-KR" altLang="en-US" sz="2400" b="1" dirty="0" smtClean="0"/>
              <a:t> 지방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홋카이도 지방</a:t>
            </a:r>
            <a:r>
              <a:rPr lang="en-US" altLang="ko-KR" sz="2400" b="1" dirty="0" smtClean="0"/>
              <a:t>)</a:t>
            </a:r>
          </a:p>
        </p:txBody>
      </p:sp>
      <p:pic>
        <p:nvPicPr>
          <p:cNvPr id="10" name="그림 9" descr="동북지방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988840"/>
            <a:ext cx="4773423" cy="3672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1988840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도호쿠</a:t>
            </a:r>
            <a:r>
              <a:rPr lang="ko-KR" altLang="en-US" sz="2000" dirty="0" smtClean="0"/>
              <a:t> 지방</a:t>
            </a:r>
          </a:p>
          <a:p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2060848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아오모리</a:t>
            </a:r>
            <a:r>
              <a:rPr lang="ko-KR" altLang="en-US" dirty="0" smtClean="0"/>
              <a:t> 현</a:t>
            </a:r>
            <a:r>
              <a:rPr lang="en-US" altLang="ko-KR" dirty="0" smtClean="0"/>
              <a:t> 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이와테</a:t>
            </a:r>
            <a:r>
              <a:rPr lang="ko-KR" altLang="en-US" dirty="0" smtClean="0"/>
              <a:t> 현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미야기</a:t>
            </a:r>
            <a:r>
              <a:rPr lang="ko-KR" altLang="en-US" dirty="0" smtClean="0"/>
              <a:t> 현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아키타</a:t>
            </a:r>
            <a:r>
              <a:rPr lang="ko-KR" altLang="en-US" dirty="0" smtClean="0"/>
              <a:t> 현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야마가타</a:t>
            </a:r>
            <a:r>
              <a:rPr lang="ko-KR" altLang="en-US" dirty="0" smtClean="0"/>
              <a:t> 현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후쿠시마</a:t>
            </a:r>
            <a:r>
              <a:rPr lang="ko-KR" altLang="en-US" dirty="0" smtClean="0"/>
              <a:t> 현</a:t>
            </a:r>
          </a:p>
          <a:p>
            <a:endParaRPr lang="ko-KR" altLang="en-US" dirty="0"/>
          </a:p>
        </p:txBody>
      </p:sp>
      <p:sp>
        <p:nvSpPr>
          <p:cNvPr id="8" name="눈물 방울 7"/>
          <p:cNvSpPr/>
          <p:nvPr/>
        </p:nvSpPr>
        <p:spPr>
          <a:xfrm>
            <a:off x="3214678" y="857232"/>
            <a:ext cx="428628" cy="357190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</a:t>
            </a:r>
            <a:endParaRPr lang="ko-KR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85720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926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/>
              <a:t>도호쿠</a:t>
            </a:r>
            <a:r>
              <a:rPr lang="ko-KR" altLang="en-US" sz="2400" b="1" dirty="0" smtClean="0"/>
              <a:t> 지방 </a:t>
            </a:r>
            <a:endParaRPr lang="ko-KR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아오모리</a:t>
            </a:r>
            <a:r>
              <a:rPr lang="ko-KR" altLang="en-US" dirty="0" smtClean="0"/>
              <a:t> 현</a:t>
            </a:r>
            <a:endParaRPr lang="en-US" altLang="ko-KR" dirty="0" smtClean="0"/>
          </a:p>
        </p:txBody>
      </p:sp>
      <p:pic>
        <p:nvPicPr>
          <p:cNvPr id="11" name="그림 10" descr="아오모리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060848"/>
            <a:ext cx="3096344" cy="41640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25649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혼슈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최북단현</a:t>
            </a:r>
            <a:endParaRPr lang="ko-KR" altLang="en-US" dirty="0"/>
          </a:p>
        </p:txBody>
      </p:sp>
      <p:sp>
        <p:nvSpPr>
          <p:cNvPr id="13" name="TextBox 12">
            <a:hlinkClick r:id="rId4"/>
          </p:cNvPr>
          <p:cNvSpPr txBox="1"/>
          <p:nvPr/>
        </p:nvSpPr>
        <p:spPr>
          <a:xfrm>
            <a:off x="4644008" y="34290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아오모리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네부타축제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동영상</a:t>
            </a:r>
            <a:r>
              <a:rPr lang="en-US" altLang="ko-KR" dirty="0" smtClean="0"/>
              <a:t>)</a:t>
            </a:r>
          </a:p>
        </p:txBody>
      </p:sp>
      <p:sp>
        <p:nvSpPr>
          <p:cNvPr id="15" name="눈물 방울 14"/>
          <p:cNvSpPr/>
          <p:nvPr/>
        </p:nvSpPr>
        <p:spPr>
          <a:xfrm>
            <a:off x="2928926" y="785794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3-1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4008" y="458112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이와키산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조카이산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갓 산 등</a:t>
            </a:r>
            <a:endParaRPr lang="en-US" altLang="ko-KR" dirty="0" smtClean="0"/>
          </a:p>
          <a:p>
            <a:r>
              <a:rPr lang="ko-KR" altLang="en-US" dirty="0" smtClean="0"/>
              <a:t>화산과 온천이 많음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926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/>
              <a:t>도호쿠</a:t>
            </a:r>
            <a:r>
              <a:rPr lang="ko-KR" altLang="en-US" sz="2400" b="1" dirty="0" smtClean="0"/>
              <a:t> 지방 </a:t>
            </a:r>
            <a:endParaRPr lang="ko-KR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후쿠시마</a:t>
            </a:r>
            <a:r>
              <a:rPr lang="ko-KR" altLang="en-US" dirty="0" smtClean="0"/>
              <a:t> 현</a:t>
            </a:r>
            <a:endParaRPr lang="en-US" altLang="ko-KR" dirty="0" smtClean="0"/>
          </a:p>
        </p:txBody>
      </p:sp>
      <p:pic>
        <p:nvPicPr>
          <p:cNvPr id="6" name="그림 5" descr="후쿠시마 원자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060848"/>
            <a:ext cx="3384377" cy="2287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4048" y="4581128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2011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일 </a:t>
            </a:r>
            <a:endParaRPr lang="en-US" altLang="ko-KR" dirty="0" smtClean="0"/>
          </a:p>
          <a:p>
            <a:r>
              <a:rPr lang="ko-KR" altLang="en-US" dirty="0" smtClean="0"/>
              <a:t>규모 </a:t>
            </a:r>
            <a:r>
              <a:rPr lang="en-US" altLang="ko-KR" dirty="0" smtClean="0"/>
              <a:t>9.0</a:t>
            </a:r>
            <a:r>
              <a:rPr lang="ko-KR" altLang="en-US" dirty="0" smtClean="0"/>
              <a:t>의 강력한 지진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12</a:t>
            </a:r>
            <a:r>
              <a:rPr lang="ko-KR" altLang="en-US" dirty="0" smtClean="0"/>
              <a:t>일 </a:t>
            </a:r>
            <a:r>
              <a:rPr lang="en-US" altLang="ko-KR" dirty="0" smtClean="0"/>
              <a:t>1</a:t>
            </a:r>
            <a:r>
              <a:rPr lang="ko-KR" altLang="en-US" dirty="0" smtClean="0"/>
              <a:t>호기 </a:t>
            </a:r>
            <a:endParaRPr lang="en-US" altLang="ko-KR" dirty="0" smtClean="0"/>
          </a:p>
          <a:p>
            <a:r>
              <a:rPr lang="ko-KR" altLang="en-US" dirty="0" smtClean="0"/>
              <a:t>수소폭발</a:t>
            </a:r>
          </a:p>
        </p:txBody>
      </p:sp>
      <p:sp>
        <p:nvSpPr>
          <p:cNvPr id="11" name="눈물 방울 10"/>
          <p:cNvSpPr/>
          <p:nvPr/>
        </p:nvSpPr>
        <p:spPr>
          <a:xfrm>
            <a:off x="2928926" y="785794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3-1</a:t>
            </a:r>
            <a:endParaRPr lang="ko-KR" altLang="en-US" b="1" dirty="0"/>
          </a:p>
        </p:txBody>
      </p:sp>
      <p:pic>
        <p:nvPicPr>
          <p:cNvPr id="12" name="그림 11" descr="후쿠시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060848"/>
            <a:ext cx="3312368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9269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홋카이도 지방 </a:t>
            </a:r>
            <a:endParaRPr lang="ko-KR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24208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메이지시대</a:t>
            </a:r>
            <a:r>
              <a:rPr lang="ko-KR" altLang="en-US" dirty="0" smtClean="0"/>
              <a:t> 편입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33569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1826~86 </a:t>
            </a:r>
            <a:r>
              <a:rPr lang="ko-KR" altLang="en-US" dirty="0" smtClean="0"/>
              <a:t>본격적 개척</a:t>
            </a:r>
            <a:endParaRPr lang="ko-KR" altLang="en-US" dirty="0"/>
          </a:p>
        </p:txBody>
      </p:sp>
      <p:pic>
        <p:nvPicPr>
          <p:cNvPr id="11" name="그림 10" descr="홋카이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916832"/>
            <a:ext cx="4660900" cy="4000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4128" y="43651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/>
              <a:t>아이누족</a:t>
            </a:r>
            <a:r>
              <a:rPr lang="ko-KR" altLang="en-US" dirty="0" smtClean="0"/>
              <a:t> 거주</a:t>
            </a:r>
            <a:endParaRPr lang="ko-KR" altLang="en-US" dirty="0"/>
          </a:p>
        </p:txBody>
      </p:sp>
      <p:sp>
        <p:nvSpPr>
          <p:cNvPr id="14" name="눈물 방울 13"/>
          <p:cNvSpPr/>
          <p:nvPr/>
        </p:nvSpPr>
        <p:spPr>
          <a:xfrm>
            <a:off x="2928926" y="785794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3-2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14282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8992" y="53844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홋카이도 지방 </a:t>
            </a:r>
            <a:endParaRPr lang="ko-KR" alt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118934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아이누족</a:t>
            </a:r>
            <a:endParaRPr lang="ko-KR" altLang="en-US" sz="2000" dirty="0"/>
          </a:p>
        </p:txBody>
      </p:sp>
      <p:pic>
        <p:nvPicPr>
          <p:cNvPr id="13" name="그림 12" descr="아이누족 1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000240"/>
            <a:ext cx="3462567" cy="2093362"/>
          </a:xfrm>
          <a:prstGeom prst="rect">
            <a:avLst/>
          </a:prstGeom>
        </p:spPr>
      </p:pic>
      <p:pic>
        <p:nvPicPr>
          <p:cNvPr id="15" name="그림 14" descr="아이누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071942"/>
            <a:ext cx="3429024" cy="2024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3968" y="2420888"/>
            <a:ext cx="4214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홋카이도의 소수민족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본토 사람들과 비교해 월등히 체격이 좋고 체모가 많으며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눈이 깊고 콧대가 선명한 외모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독자적인 언어와 문화를 유지하고 있으나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문자로는 전해지지 않고 있어  </a:t>
            </a:r>
          </a:p>
          <a:p>
            <a:endParaRPr lang="ko-KR" altLang="en-US" dirty="0"/>
          </a:p>
        </p:txBody>
      </p:sp>
      <p:sp>
        <p:nvSpPr>
          <p:cNvPr id="14" name="눈물 방울 13"/>
          <p:cNvSpPr/>
          <p:nvPr/>
        </p:nvSpPr>
        <p:spPr>
          <a:xfrm>
            <a:off x="2643174" y="642918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3-2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1640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</a:t>
            </a:r>
            <a:r>
              <a:rPr lang="ko-KR" altLang="en-US" dirty="0" smtClean="0"/>
              <a:t>동영상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o-KR" altLang="en-US" dirty="0" smtClean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en-US" altLang="ko-KR" dirty="0" smtClean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9269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홋카이도 지방 </a:t>
            </a:r>
            <a:endParaRPr lang="ko-KR" altLang="en-US" sz="2400" b="1" dirty="0"/>
          </a:p>
        </p:txBody>
      </p:sp>
      <p:pic>
        <p:nvPicPr>
          <p:cNvPr id="13" name="그림 12" descr="유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857364"/>
            <a:ext cx="4161787" cy="4298250"/>
          </a:xfrm>
          <a:prstGeom prst="rect">
            <a:avLst/>
          </a:prstGeom>
        </p:spPr>
      </p:pic>
      <p:pic>
        <p:nvPicPr>
          <p:cNvPr id="15" name="그림 14" descr="유빙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857364"/>
            <a:ext cx="4063784" cy="4226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560" y="13407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오호츠크해  유빙</a:t>
            </a:r>
            <a:endParaRPr lang="ko-KR" altLang="en-US" dirty="0"/>
          </a:p>
        </p:txBody>
      </p:sp>
      <p:sp>
        <p:nvSpPr>
          <p:cNvPr id="8" name="눈물 방울 7"/>
          <p:cNvSpPr/>
          <p:nvPr/>
        </p:nvSpPr>
        <p:spPr>
          <a:xfrm>
            <a:off x="2786050" y="714356"/>
            <a:ext cx="785818" cy="428628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3-2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눈물 방울 11"/>
          <p:cNvSpPr/>
          <p:nvPr/>
        </p:nvSpPr>
        <p:spPr>
          <a:xfrm>
            <a:off x="1000100" y="357166"/>
            <a:ext cx="714380" cy="642942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+</a:t>
            </a:r>
            <a:endParaRPr lang="ko-KR" alt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57356" y="357166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자료 출처</a:t>
            </a:r>
            <a:endParaRPr lang="ko-KR" altLang="en-US" sz="2400" b="1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0034" y="886029"/>
            <a:ext cx="842968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1" 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최장근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 문화와 정치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학사원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2004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김용운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천황이 된 백제의 왕자들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한얼사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2010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高原山遺跡で原石加工　「日本人どこから？」に一石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Asahi.com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ニュース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2007.04.14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시노다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켄이치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박명미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옮김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DNA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가 밝혀주는 일본인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한국인의 조상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2008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최장근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한일 양국의 영토인식 형성과 교과서 연구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일본의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『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영토확장주의론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』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과 한국의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『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고유영토 수복주의론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』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에 관한 고찰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동북아문화연구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Vol.15 No.-, [2008]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최장근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일본영토의 변천과정과 영토분쟁의 현황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일본어문학회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vol.30 No.-[2005]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關根英行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고쿠부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나오이치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國分直一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의 일본문화 기원론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-‘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문화전파’와 ‘민족이동’의 관점에서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-,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일본근대학연구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vol.38 No.-[2012], 173-174p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"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일본인 뿌리는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한반도계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혼혈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"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日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DNA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분석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중앙일보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2012.11.02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김숙자 외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인 공저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日本事情 일본문화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시사일본어사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2010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공의식 외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11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인 공저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새로운 일본 문화의 이해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2002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  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참고 사이트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http://changwon.grandculture.net/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디지털창원문화대전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여원연합군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일본원정에 대한 설명참조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http://ko.wikipedia.org/wiki/%EC%9D%BC%EB%B3%B8%EC%9D%98_%EA%B5%AC%EC%84%9D%EA%B8%B0_%EC%8B%9C%EB%8C%80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일본의 구석기시대에 대한 설명참조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http://ko.wikipedia.org/wiki/%EC%A1%B0%EB%AA%AC_%EC%8B%9C%EB%8C%80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죠몬시대에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대한 설명참조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http://terms.naver.com/entry.nhn?cid=200000000&amp;docId=1347340&amp;mobile&amp;categoryId=200001129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두산백과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에미시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토벌전에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대한 설명참조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http://ja.wikipedia.org/wiki/%E6%97%A5%E6%9C%AC%E6%B0%91%E6%97%8F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야마토민족에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대한 설명참조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http://ja.wikipedia.org/wiki/%E7%81%AB%E5%B1%B1%E5%B8%AF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화산대에 대한 설명참조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http://www.mhlw.go.jp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후생노동성 국세조사에 대한 데이터 참조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	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http://www.mhlw.go.jp/toukei/saikin/hw/life/life11/dl/life11-09.pdf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http://www.yahoo.co.jp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画像検索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火山帯、地震、河川、平野、季節風など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동영상 자료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http://www.youtube.com/watch?v=9sNf1ZPtPv4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일본건국신화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http://www.youtube.com/watch?v=Tp67Iay2FPg 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영상기록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3.11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http://www.youtube.com/watch?v=tw2TA6A872g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교토와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나라 소개영상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http://terms.naver.com/videoViewer.nhn?cid=200000000&amp;docId=1121480&amp;seq=17&amp;categoryId=200000220</a:t>
            </a:r>
            <a:r>
              <a:rPr kumimoji="1" lang="en-US" altLang="ko-KR" sz="1200" dirty="0" smtClean="0">
                <a:latin typeface="+mn-ea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아이누족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  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14282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>
            <a:off x="1071538" y="379966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2-3</a:t>
            </a:r>
            <a:endParaRPr lang="ko-KR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57422" y="357166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고대의</a:t>
            </a:r>
            <a:r>
              <a:rPr lang="en-US" altLang="ko-KR" sz="2400" b="1" dirty="0" smtClean="0"/>
              <a:t> </a:t>
            </a:r>
            <a:r>
              <a:rPr lang="ko-KR" altLang="en-US" sz="2400" b="1" dirty="0" smtClean="0"/>
              <a:t>일본영토</a:t>
            </a:r>
            <a:endParaRPr lang="ko-KR" altLang="en-US" sz="2400" b="1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8" name="다이어그램 17"/>
          <p:cNvGraphicFramePr/>
          <p:nvPr/>
        </p:nvGraphicFramePr>
        <p:xfrm>
          <a:off x="428596" y="1285860"/>
          <a:ext cx="821537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1" name="그룹 30"/>
          <p:cNvGrpSpPr/>
          <p:nvPr/>
        </p:nvGrpSpPr>
        <p:grpSpPr>
          <a:xfrm>
            <a:off x="464315" y="2966170"/>
            <a:ext cx="1204524" cy="1720748"/>
            <a:chOff x="0" y="1532799"/>
            <a:chExt cx="1204524" cy="1720748"/>
          </a:xfrm>
        </p:grpSpPr>
        <p:sp>
          <p:nvSpPr>
            <p:cNvPr id="32" name="갈매기형 수장 31"/>
            <p:cNvSpPr/>
            <p:nvPr/>
          </p:nvSpPr>
          <p:spPr>
            <a:xfrm rot="5400000">
              <a:off x="-258112" y="1790911"/>
              <a:ext cx="1720748" cy="1204523"/>
            </a:xfrm>
            <a:prstGeom prst="chevron">
              <a:avLst/>
            </a:prstGeom>
          </p:spPr>
          <p:style>
            <a:lnRef idx="1">
              <a:schemeClr val="accent4">
                <a:hueOff val="-2232385"/>
                <a:satOff val="13449"/>
                <a:lumOff val="1078"/>
                <a:alphaOff val="0"/>
              </a:schemeClr>
            </a:lnRef>
            <a:fillRef idx="2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1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3" name="갈매기형 수장 4"/>
            <p:cNvSpPr/>
            <p:nvPr/>
          </p:nvSpPr>
          <p:spPr>
            <a:xfrm>
              <a:off x="1" y="2135061"/>
              <a:ext cx="1204523" cy="516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800" b="1" kern="1200" dirty="0" smtClean="0"/>
                <a:t>나라시대</a:t>
              </a:r>
              <a:endParaRPr lang="ko-KR" altLang="en-US" sz="1800" b="1" kern="1200" dirty="0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668838" y="2966170"/>
            <a:ext cx="7010846" cy="1118486"/>
            <a:chOff x="1204523" y="1532799"/>
            <a:chExt cx="7010846" cy="1118486"/>
          </a:xfrm>
        </p:grpSpPr>
        <p:sp>
          <p:nvSpPr>
            <p:cNvPr id="35" name="양쪽 모서리가 둥근 사각형 34"/>
            <p:cNvSpPr/>
            <p:nvPr/>
          </p:nvSpPr>
          <p:spPr>
            <a:xfrm rot="5400000">
              <a:off x="4150703" y="-1413381"/>
              <a:ext cx="1118486" cy="7010846"/>
            </a:xfrm>
            <a:prstGeom prst="round2SameRect">
              <a:avLst/>
            </a:prstGeom>
          </p:spPr>
          <p:style>
            <a:lnRef idx="1">
              <a:schemeClr val="accent4">
                <a:hueOff val="-2232385"/>
                <a:satOff val="13449"/>
                <a:lumOff val="107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양쪽 모서리가 둥근 사각형 6"/>
            <p:cNvSpPr/>
            <p:nvPr/>
          </p:nvSpPr>
          <p:spPr>
            <a:xfrm>
              <a:off x="1204523" y="1587399"/>
              <a:ext cx="6956246" cy="1009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600" kern="1200" dirty="0" smtClean="0"/>
                <a:t>충실한 국력을 배경 </a:t>
              </a:r>
              <a:r>
                <a:rPr lang="en-US" altLang="ko-KR" sz="1600" kern="1200" dirty="0" smtClean="0"/>
                <a:t>-&gt; </a:t>
              </a:r>
              <a:r>
                <a:rPr lang="ko-KR" altLang="en-US" sz="1600" kern="1200" dirty="0" smtClean="0"/>
                <a:t>영토 확장</a:t>
              </a:r>
              <a:endParaRPr lang="ko-KR" altLang="en-US" sz="1600" kern="1200" dirty="0"/>
            </a:p>
            <a:p>
              <a:pPr marL="171450" lvl="1" indent="-171450" algn="l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600" kern="1200" dirty="0" smtClean="0"/>
                <a:t>7</a:t>
              </a:r>
              <a:r>
                <a:rPr lang="ko-KR" altLang="en-US" sz="1600" kern="1200" dirty="0" smtClean="0"/>
                <a:t>세기경</a:t>
              </a:r>
              <a:r>
                <a:rPr lang="en-US" altLang="ko-KR" sz="1600" kern="1200" dirty="0" smtClean="0"/>
                <a:t>, </a:t>
              </a:r>
              <a:r>
                <a:rPr lang="ko-KR" altLang="en-US" sz="1600" kern="1200" dirty="0" smtClean="0"/>
                <a:t>토벌의 대상이 된 동북지방의 </a:t>
              </a:r>
              <a:r>
                <a:rPr lang="ko-KR" altLang="en-US" sz="1600" kern="1200" dirty="0" err="1" smtClean="0"/>
                <a:t>에미시</a:t>
              </a:r>
              <a:r>
                <a:rPr lang="ko-KR" altLang="en-US" sz="1600" kern="1200" dirty="0" smtClean="0"/>
                <a:t> </a:t>
              </a:r>
              <a:r>
                <a:rPr lang="ko-KR" altLang="en-US" sz="1600" kern="1200" dirty="0" smtClean="0"/>
                <a:t>부족</a:t>
              </a:r>
              <a:endParaRPr lang="en-US" altLang="ko-KR" sz="1600" kern="1200" dirty="0" smtClean="0"/>
            </a:p>
            <a:p>
              <a:pPr marL="171450" lvl="1" indent="-171450" algn="l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600" kern="1200" dirty="0" smtClean="0"/>
                <a:t>문제점</a:t>
              </a:r>
              <a:r>
                <a:rPr lang="en-US" altLang="ko-KR" sz="1600" kern="1200" dirty="0" smtClean="0"/>
                <a:t>- </a:t>
              </a:r>
              <a:r>
                <a:rPr lang="ko-KR" altLang="en-US" sz="1600" kern="1200" dirty="0" smtClean="0"/>
                <a:t>아이누영역의 침략에 대한 문제의식 </a:t>
              </a:r>
              <a:r>
                <a:rPr lang="en-US" altLang="ko-KR" sz="1600" kern="1200" dirty="0" smtClean="0"/>
                <a:t>X. </a:t>
              </a:r>
              <a:r>
                <a:rPr lang="ko-KR" altLang="en-US" sz="1600" kern="1200" dirty="0" err="1" smtClean="0"/>
                <a:t>에미시의</a:t>
              </a:r>
              <a:r>
                <a:rPr lang="ko-KR" altLang="en-US" sz="1600" kern="1200" dirty="0" smtClean="0"/>
                <a:t> 역사를 </a:t>
              </a:r>
              <a:r>
                <a:rPr lang="ko-KR" altLang="en-US" sz="1600" kern="1200" dirty="0" smtClean="0"/>
                <a:t>무시함</a:t>
              </a:r>
              <a:endParaRPr lang="en-US" altLang="ko-KR" sz="1600" kern="1200" dirty="0" smtClean="0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64315" y="4494334"/>
            <a:ext cx="1204524" cy="1720748"/>
            <a:chOff x="0" y="3060963"/>
            <a:chExt cx="1204524" cy="1720748"/>
          </a:xfrm>
        </p:grpSpPr>
        <p:sp>
          <p:nvSpPr>
            <p:cNvPr id="38" name="갈매기형 수장 37"/>
            <p:cNvSpPr/>
            <p:nvPr/>
          </p:nvSpPr>
          <p:spPr>
            <a:xfrm rot="5400000">
              <a:off x="-258112" y="3319075"/>
              <a:ext cx="1720748" cy="1204523"/>
            </a:xfrm>
            <a:prstGeom prst="chevron">
              <a:avLst/>
            </a:prstGeom>
          </p:spPr>
          <p:style>
            <a:lnRef idx="1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2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9" name="갈매기형 수장 8"/>
            <p:cNvSpPr/>
            <p:nvPr/>
          </p:nvSpPr>
          <p:spPr>
            <a:xfrm>
              <a:off x="1" y="3663225"/>
              <a:ext cx="1204523" cy="516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800" b="1" kern="1200" dirty="0" err="1" smtClean="0"/>
                <a:t>헤이안시대</a:t>
              </a:r>
              <a:endParaRPr lang="ko-KR" altLang="en-US" sz="1800" b="1" kern="1200" dirty="0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1668838" y="4494334"/>
            <a:ext cx="7010846" cy="1118486"/>
            <a:chOff x="1204523" y="3060963"/>
            <a:chExt cx="7010846" cy="1118486"/>
          </a:xfrm>
        </p:grpSpPr>
        <p:sp>
          <p:nvSpPr>
            <p:cNvPr id="41" name="양쪽 모서리가 둥근 사각형 40"/>
            <p:cNvSpPr/>
            <p:nvPr/>
          </p:nvSpPr>
          <p:spPr>
            <a:xfrm rot="5400000">
              <a:off x="4150703" y="114783"/>
              <a:ext cx="1118486" cy="7010846"/>
            </a:xfrm>
            <a:prstGeom prst="round2SameRect">
              <a:avLst/>
            </a:prstGeom>
          </p:spPr>
          <p:style>
            <a:lnRef idx="1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양쪽 모서리가 둥근 사각형 10"/>
            <p:cNvSpPr/>
            <p:nvPr/>
          </p:nvSpPr>
          <p:spPr>
            <a:xfrm>
              <a:off x="1204523" y="3115563"/>
              <a:ext cx="6956246" cy="1009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600" kern="1200" dirty="0" err="1" smtClean="0"/>
                <a:t>간무천황은</a:t>
              </a:r>
              <a:r>
                <a:rPr lang="ko-KR" altLang="en-US" sz="1600" kern="1200" dirty="0" smtClean="0"/>
                <a:t> </a:t>
              </a:r>
              <a:r>
                <a:rPr lang="ko-KR" altLang="en-US" sz="1600" kern="1200" dirty="0" err="1" smtClean="0"/>
                <a:t>헤이안쿄천도와</a:t>
              </a:r>
              <a:r>
                <a:rPr lang="ko-KR" altLang="en-US" sz="1600" kern="1200" dirty="0" smtClean="0"/>
                <a:t> 함께 </a:t>
              </a:r>
              <a:r>
                <a:rPr lang="ko-KR" altLang="en-US" sz="1600" kern="1200" dirty="0" err="1" smtClean="0"/>
                <a:t>에미시</a:t>
              </a:r>
              <a:r>
                <a:rPr lang="ko-KR" altLang="en-US" sz="1600" kern="1200" dirty="0" smtClean="0"/>
                <a:t> 토벌에도 힘을 </a:t>
              </a:r>
              <a:r>
                <a:rPr lang="ko-KR" altLang="en-US" sz="1600" kern="1200" dirty="0" smtClean="0"/>
                <a:t>기울임</a:t>
              </a:r>
              <a:endParaRPr lang="ko-KR" altLang="en-US" sz="1600" kern="1200" dirty="0"/>
            </a:p>
            <a:p>
              <a:pPr marL="171450" lvl="1" indent="-171450" algn="l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600" kern="1200" dirty="0" smtClean="0"/>
                <a:t>문제점</a:t>
              </a:r>
              <a:r>
                <a:rPr lang="en-US" altLang="ko-KR" sz="1600" kern="1200" dirty="0" smtClean="0"/>
                <a:t>- </a:t>
              </a:r>
              <a:r>
                <a:rPr lang="ko-KR" altLang="en-US" sz="1600" kern="1200" dirty="0" smtClean="0"/>
                <a:t>일본 중심으로 역사가 기술되어 아이누의 입장을 </a:t>
              </a:r>
              <a:r>
                <a:rPr lang="ko-KR" altLang="en-US" sz="1600" kern="1200" dirty="0" smtClean="0"/>
                <a:t>무시</a:t>
              </a:r>
              <a:endParaRPr lang="en-US" altLang="ko-KR" sz="1600" kern="1200" dirty="0" smtClean="0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7372356" y="357166"/>
            <a:ext cx="1628800" cy="1780506"/>
            <a:chOff x="899592" y="1412776"/>
            <a:chExt cx="2808312" cy="3069879"/>
          </a:xfrm>
        </p:grpSpPr>
        <p:pic>
          <p:nvPicPr>
            <p:cNvPr id="44" name="_x98067992" descr="EMB00000228297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99592" y="1412776"/>
              <a:ext cx="2520280" cy="2623473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899592" y="4005064"/>
              <a:ext cx="2808312" cy="477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/>
                <a:t>7</a:t>
              </a:r>
              <a:r>
                <a:rPr lang="ko-KR" altLang="en-US" sz="1200" dirty="0" smtClean="0"/>
                <a:t>세기의 </a:t>
              </a:r>
              <a:r>
                <a:rPr lang="ko-KR" altLang="en-US" sz="1200" dirty="0" err="1" smtClean="0"/>
                <a:t>야마토</a:t>
              </a:r>
              <a:r>
                <a:rPr lang="ko-KR" altLang="en-US" sz="1200" dirty="0" smtClean="0"/>
                <a:t> 국가</a:t>
              </a:r>
              <a:endParaRPr lang="ko-KR" altLang="en-US" sz="1200" dirty="0"/>
            </a:p>
          </p:txBody>
        </p:sp>
      </p:grpSp>
      <p:pic>
        <p:nvPicPr>
          <p:cNvPr id="23" name="그림 22" descr="400px-Emperor_Kammu_larg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15272" y="4714884"/>
            <a:ext cx="1428727" cy="21431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32240" y="6215082"/>
            <a:ext cx="1054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/>
              <a:t>간무</a:t>
            </a:r>
            <a:r>
              <a:rPr lang="ko-KR" altLang="en-US" sz="1400" dirty="0" smtClean="0"/>
              <a:t> 천황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pink-69529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32" y="2571744"/>
            <a:ext cx="4500562" cy="1214446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61274" y="2714620"/>
            <a:ext cx="4019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Thank You</a:t>
            </a:r>
            <a:endParaRPr lang="ko-KR" altLang="en-US" sz="6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3786190"/>
            <a:ext cx="403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대구대학교 일본지역연구 </a:t>
            </a:r>
            <a:r>
              <a:rPr lang="en-US" altLang="ko-KR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</a:t>
            </a:r>
            <a:r>
              <a:rPr lang="ko-KR" altLang="en-US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조 발표 끝</a:t>
            </a:r>
            <a:r>
              <a:rPr lang="en-US" altLang="ko-KR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^^!</a:t>
            </a:r>
            <a:endParaRPr lang="ko-KR" altLang="en-US" sz="16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404664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중세의 일본영토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476672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2-4</a:t>
            </a:r>
            <a:endParaRPr lang="ko-KR" altLang="en-US" sz="3200" b="1" dirty="0"/>
          </a:p>
        </p:txBody>
      </p:sp>
      <p:sp>
        <p:nvSpPr>
          <p:cNvPr id="7" name="직사각형 6"/>
          <p:cNvSpPr/>
          <p:nvPr/>
        </p:nvSpPr>
        <p:spPr>
          <a:xfrm>
            <a:off x="3707904" y="980728"/>
            <a:ext cx="482453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dirty="0" smtClean="0"/>
              <a:t>중세</a:t>
            </a:r>
            <a:endParaRPr lang="en-US" altLang="ko-KR" sz="2200" b="1" dirty="0" smtClean="0"/>
          </a:p>
          <a:p>
            <a:endParaRPr lang="en-US" altLang="ko-KR" sz="12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여몽연합군의</a:t>
            </a:r>
            <a:r>
              <a:rPr lang="ko-KR" altLang="en-US" dirty="0" smtClean="0"/>
              <a:t> 일본열도 침범</a:t>
            </a:r>
            <a:endParaRPr lang="en-US" altLang="ko-KR" dirty="0" smtClean="0"/>
          </a:p>
          <a:p>
            <a:r>
              <a:rPr lang="en-US" altLang="ko-KR" dirty="0" smtClean="0"/>
              <a:t>	-&gt;</a:t>
            </a:r>
            <a:r>
              <a:rPr lang="ko-KR" altLang="en-US" dirty="0" smtClean="0"/>
              <a:t> 중앙집권적인 개념이 발생</a:t>
            </a:r>
            <a:endParaRPr lang="en-US" altLang="ko-KR" dirty="0" smtClean="0"/>
          </a:p>
          <a:p>
            <a:r>
              <a:rPr lang="en-US" altLang="ko-KR" dirty="0" smtClean="0"/>
              <a:t>	    </a:t>
            </a:r>
            <a:r>
              <a:rPr lang="ko-KR" altLang="en-US" dirty="0" smtClean="0"/>
              <a:t>단일개념의 국가관이 생김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범위 </a:t>
            </a:r>
            <a:r>
              <a:rPr lang="en-US" altLang="ko-KR" dirty="0" smtClean="0"/>
              <a:t>: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세토내해ㆍ킨키지방ㆍ간토지방</a:t>
            </a:r>
            <a:r>
              <a:rPr lang="ko-KR" altLang="en-US" dirty="0" smtClean="0"/>
              <a:t> 중심</a:t>
            </a:r>
            <a:endParaRPr lang="en-US" altLang="ko-KR" dirty="0" smtClean="0"/>
          </a:p>
        </p:txBody>
      </p:sp>
      <p:grpSp>
        <p:nvGrpSpPr>
          <p:cNvPr id="2" name="그룹 11"/>
          <p:cNvGrpSpPr/>
          <p:nvPr/>
        </p:nvGrpSpPr>
        <p:grpSpPr>
          <a:xfrm>
            <a:off x="546962" y="1196751"/>
            <a:ext cx="3096344" cy="1872208"/>
            <a:chOff x="467544" y="1340768"/>
            <a:chExt cx="3096344" cy="1872208"/>
          </a:xfrm>
        </p:grpSpPr>
        <p:pic>
          <p:nvPicPr>
            <p:cNvPr id="8" name="그림 7" descr="여몽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4" y="1340768"/>
              <a:ext cx="3096344" cy="161009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직사각형 10"/>
            <p:cNvSpPr/>
            <p:nvPr/>
          </p:nvSpPr>
          <p:spPr>
            <a:xfrm>
              <a:off x="2483768" y="2935977"/>
              <a:ext cx="10470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200" smtClean="0"/>
                <a:t>유환영</a:t>
              </a:r>
              <a:r>
                <a:rPr lang="en-US" altLang="ko-KR" sz="1200" smtClean="0"/>
                <a:t>(</a:t>
              </a:r>
              <a:r>
                <a:rPr lang="ko-KR" altLang="en-US" sz="1200" smtClean="0"/>
                <a:t>화가</a:t>
              </a:r>
              <a:r>
                <a:rPr lang="en-US" altLang="ko-KR" sz="1200" smtClean="0"/>
                <a:t>)</a:t>
              </a:r>
              <a:endParaRPr lang="ko-KR" altLang="en-US" sz="1200"/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3714744" y="3500438"/>
            <a:ext cx="4572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200" b="1" dirty="0" smtClean="0"/>
              <a:t>오키나와</a:t>
            </a:r>
            <a:endParaRPr lang="en-US" altLang="ko-KR" sz="2200" b="1" dirty="0" smtClean="0"/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1429</a:t>
            </a:r>
            <a:r>
              <a:rPr lang="ko-KR" altLang="en-US" dirty="0" smtClean="0"/>
              <a:t>년 유구 왕국 </a:t>
            </a:r>
            <a:r>
              <a:rPr lang="ko-KR" altLang="en-US" dirty="0" smtClean="0"/>
              <a:t>탄생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sz="10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동남아시아 제국간의 중계무역</a:t>
            </a:r>
            <a:r>
              <a:rPr lang="en-US" altLang="ko-KR" dirty="0" smtClean="0"/>
              <a:t>. </a:t>
            </a:r>
            <a:r>
              <a:rPr lang="ko-KR" altLang="en-US" dirty="0" smtClean="0"/>
              <a:t>동아시아의 중요한 </a:t>
            </a:r>
            <a:r>
              <a:rPr lang="ko-KR" altLang="en-US" dirty="0" smtClean="0"/>
              <a:t>교역시장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sz="10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일본과 국교를 맺고 있는 </a:t>
            </a:r>
            <a:r>
              <a:rPr lang="ko-KR" altLang="en-US" dirty="0" smtClean="0"/>
              <a:t>이국</a:t>
            </a:r>
            <a:endParaRPr lang="ko-KR" altLang="en-US" dirty="0"/>
          </a:p>
        </p:txBody>
      </p:sp>
      <p:grpSp>
        <p:nvGrpSpPr>
          <p:cNvPr id="3" name="그룹 22"/>
          <p:cNvGrpSpPr/>
          <p:nvPr/>
        </p:nvGrpSpPr>
        <p:grpSpPr>
          <a:xfrm>
            <a:off x="642910" y="3429000"/>
            <a:ext cx="2928958" cy="2468494"/>
            <a:chOff x="500034" y="3429000"/>
            <a:chExt cx="2928958" cy="2468494"/>
          </a:xfrm>
        </p:grpSpPr>
        <p:pic>
          <p:nvPicPr>
            <p:cNvPr id="21" name="그림 20" descr="슈레이문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34" y="3429000"/>
              <a:ext cx="2928958" cy="219671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71472" y="5643578"/>
              <a:ext cx="28575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dirty="0" err="1" smtClean="0"/>
                <a:t>슈레이문</a:t>
              </a:r>
              <a:r>
                <a:rPr lang="ko-KR" altLang="en-US" sz="1050" dirty="0" smtClean="0"/>
                <a:t> </a:t>
              </a:r>
              <a:r>
                <a:rPr lang="en-US" altLang="ko-KR" sz="1050" dirty="0" smtClean="0"/>
                <a:t>(16</a:t>
              </a:r>
              <a:r>
                <a:rPr lang="ko-KR" altLang="en-US" sz="1050" dirty="0" smtClean="0"/>
                <a:t>세기 유구왕국의 대표 건축물</a:t>
              </a:r>
              <a:r>
                <a:rPr lang="en-US" altLang="ko-KR" sz="1050" dirty="0" smtClean="0"/>
                <a:t>)</a:t>
              </a:r>
              <a:endParaRPr lang="ko-KR" altLang="en-US" sz="1050" dirty="0"/>
            </a:p>
          </p:txBody>
        </p:sp>
      </p:grpSp>
      <p:sp>
        <p:nvSpPr>
          <p:cNvPr id="14" name="모서리가 둥근 직사각형 13"/>
          <p:cNvSpPr/>
          <p:nvPr/>
        </p:nvSpPr>
        <p:spPr>
          <a:xfrm>
            <a:off x="428596" y="1000108"/>
            <a:ext cx="8286808" cy="2143140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28596" y="3286124"/>
            <a:ext cx="8286808" cy="2714644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eautiful-69530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대각선 방향의 모서리가 둥근 사각형 8"/>
          <p:cNvSpPr/>
          <p:nvPr/>
        </p:nvSpPr>
        <p:spPr>
          <a:xfrm>
            <a:off x="227534" y="285728"/>
            <a:ext cx="8643998" cy="6286544"/>
          </a:xfrm>
          <a:prstGeom prst="round2DiagRect">
            <a:avLst>
              <a:gd name="adj1" fmla="val 27414"/>
              <a:gd name="adj2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57422" y="404664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mtClean="0"/>
              <a:t>근세의 일본영토</a:t>
            </a:r>
            <a:endParaRPr lang="ko-KR" altLang="en-US" sz="2400" b="1" dirty="0"/>
          </a:p>
        </p:txBody>
      </p:sp>
      <p:sp>
        <p:nvSpPr>
          <p:cNvPr id="6" name="눈물 방울 5"/>
          <p:cNvSpPr/>
          <p:nvPr/>
        </p:nvSpPr>
        <p:spPr>
          <a:xfrm>
            <a:off x="1071538" y="476672"/>
            <a:ext cx="1214446" cy="500066"/>
          </a:xfrm>
          <a:prstGeom prst="teardrop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2-5</a:t>
            </a:r>
            <a:endParaRPr lang="ko-KR" altLang="en-US" sz="3200" b="1" dirty="0"/>
          </a:p>
        </p:txBody>
      </p:sp>
      <p:sp>
        <p:nvSpPr>
          <p:cNvPr id="16" name="직사각형 15"/>
          <p:cNvSpPr/>
          <p:nvPr/>
        </p:nvSpPr>
        <p:spPr>
          <a:xfrm>
            <a:off x="2857488" y="1142984"/>
            <a:ext cx="597666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dirty="0" smtClean="0"/>
              <a:t>근세</a:t>
            </a:r>
            <a:endParaRPr lang="en-US" altLang="ko-KR" sz="2200" b="1" dirty="0" smtClean="0"/>
          </a:p>
          <a:p>
            <a:endParaRPr lang="en-US" altLang="ko-KR" sz="1400" b="1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히데요시의</a:t>
            </a:r>
            <a:r>
              <a:rPr lang="ko-KR" altLang="en-US" sz="1600" dirty="0" smtClean="0"/>
              <a:t> 전국통일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후 대마도 및 주변의 세력들을 통합</a:t>
            </a:r>
            <a:endParaRPr lang="en-US" altLang="ko-KR" sz="1600" dirty="0" smtClean="0"/>
          </a:p>
          <a:p>
            <a:pPr>
              <a:buFont typeface="Arial" pitchFamily="34" charset="0"/>
              <a:buChar char="•"/>
            </a:pPr>
            <a:endParaRPr lang="en-US" altLang="ko-KR" sz="7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</a:t>
            </a:r>
            <a:r>
              <a:rPr lang="ko-KR" altLang="en-US" sz="1600" dirty="0" smtClean="0"/>
              <a:t>조선침략을 통해 일본열도를 넘어 대륙으로 확장하려는 의식이 생김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endParaRPr lang="en-US" altLang="ko-KR" sz="8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1600" dirty="0" smtClean="0"/>
              <a:t> 유구왕국은 독립국으로 존재했으나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실질적으로는 일본의 권력 하에 </a:t>
            </a:r>
            <a:r>
              <a:rPr lang="ko-KR" altLang="en-US" sz="1600" dirty="0" smtClean="0"/>
              <a:t>있었다</a:t>
            </a:r>
            <a:endParaRPr lang="en-US" altLang="ko-KR" sz="1600" dirty="0"/>
          </a:p>
        </p:txBody>
      </p:sp>
      <p:grpSp>
        <p:nvGrpSpPr>
          <p:cNvPr id="2" name="그룹 16"/>
          <p:cNvGrpSpPr/>
          <p:nvPr/>
        </p:nvGrpSpPr>
        <p:grpSpPr>
          <a:xfrm>
            <a:off x="628090" y="1142985"/>
            <a:ext cx="1872208" cy="2500329"/>
            <a:chOff x="539552" y="3284984"/>
            <a:chExt cx="2232248" cy="3443632"/>
          </a:xfrm>
        </p:grpSpPr>
        <p:pic>
          <p:nvPicPr>
            <p:cNvPr id="18" name="그림 17" descr="ba2_21-1-65_i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3284984"/>
              <a:ext cx="2226071" cy="314741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7028" y="6381328"/>
              <a:ext cx="1794772" cy="347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 smtClean="0"/>
                <a:t>도요토미</a:t>
              </a:r>
              <a:r>
                <a:rPr lang="ko-KR" altLang="en-US" sz="1200" dirty="0" smtClean="0"/>
                <a:t> </a:t>
              </a:r>
              <a:r>
                <a:rPr lang="ko-KR" altLang="en-US" sz="1200" dirty="0" err="1" smtClean="0"/>
                <a:t>히데요시</a:t>
              </a:r>
              <a:endParaRPr lang="ko-KR" altLang="en-US" sz="1200" dirty="0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857488" y="3857628"/>
            <a:ext cx="586988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200" b="1" dirty="0" smtClean="0"/>
              <a:t>홋카이도 </a:t>
            </a:r>
            <a:r>
              <a:rPr lang="en-US" altLang="ko-KR" sz="2200" b="1" dirty="0" smtClean="0"/>
              <a:t>– </a:t>
            </a:r>
            <a:r>
              <a:rPr lang="ko-KR" altLang="en-US" sz="2200" b="1" dirty="0" err="1" smtClean="0"/>
              <a:t>아이누족</a:t>
            </a:r>
            <a:endParaRPr lang="en-US" altLang="ko-KR" sz="2200" b="1" dirty="0" smtClean="0"/>
          </a:p>
          <a:p>
            <a:pPr>
              <a:defRPr/>
            </a:pPr>
            <a:endParaRPr lang="en-US" altLang="ko-KR" sz="2000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마츠마에</a:t>
            </a:r>
            <a:r>
              <a:rPr lang="ko-KR" altLang="en-US" sz="1600" dirty="0" smtClean="0"/>
              <a:t> 번은 막부로부터 아이누와의 교역독점권을 보장받아 화인상인과 연합하여 </a:t>
            </a:r>
            <a:r>
              <a:rPr lang="ko-KR" altLang="en-US" sz="1600" dirty="0" err="1" smtClean="0"/>
              <a:t>아이누인들을</a:t>
            </a:r>
            <a:r>
              <a:rPr lang="ko-KR" altLang="en-US" sz="1600" dirty="0" smtClean="0"/>
              <a:t> 경제적으로 </a:t>
            </a:r>
            <a:r>
              <a:rPr lang="ko-KR" altLang="en-US" sz="1600" dirty="0" smtClean="0"/>
              <a:t>수탈</a:t>
            </a:r>
            <a:endParaRPr lang="en-US" altLang="ko-KR" sz="1600" dirty="0" smtClean="0"/>
          </a:p>
          <a:p>
            <a:pPr>
              <a:buFont typeface="Arial" pitchFamily="34" charset="0"/>
              <a:buChar char="•"/>
              <a:defRPr/>
            </a:pPr>
            <a:endParaRPr lang="ko-KR" alt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ko-KR" sz="1600" dirty="0" smtClean="0"/>
              <a:t> ｢</a:t>
            </a:r>
            <a:r>
              <a:rPr lang="ko-KR" altLang="en-US" sz="1600" dirty="0" smtClean="0"/>
              <a:t>막부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번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이국 이역아이누민족</a:t>
            </a:r>
            <a:r>
              <a:rPr lang="en-US" altLang="ko-KR" sz="1600" dirty="0" smtClean="0"/>
              <a:t>｣</a:t>
            </a:r>
            <a:r>
              <a:rPr lang="ko-KR" altLang="en-US" sz="1600" dirty="0" smtClean="0"/>
              <a:t> 종속관계였으나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정치적으로 </a:t>
            </a:r>
            <a:r>
              <a:rPr lang="ko-KR" altLang="en-US" sz="1600" dirty="0" smtClean="0"/>
              <a:t>독립</a:t>
            </a:r>
            <a:endParaRPr lang="ko-KR" altLang="en-US" sz="1600" dirty="0"/>
          </a:p>
        </p:txBody>
      </p:sp>
      <p:pic>
        <p:nvPicPr>
          <p:cNvPr id="11" name="그림 10" descr="726px-V_M__Doroshevich-Sakhalin__Part_II__Group_of_Ainu_People.png"/>
          <p:cNvPicPr>
            <a:picLocks noChangeAspect="1"/>
          </p:cNvPicPr>
          <p:nvPr/>
        </p:nvPicPr>
        <p:blipFill>
          <a:blip r:embed="rId5" cstate="print"/>
          <a:srcRect l="2353" t="12201" r="4086" b="3801"/>
          <a:stretch>
            <a:fillRect/>
          </a:stretch>
        </p:blipFill>
        <p:spPr>
          <a:xfrm>
            <a:off x="571472" y="4000504"/>
            <a:ext cx="2143140" cy="1996274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428596" y="1000108"/>
            <a:ext cx="8286808" cy="2643206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28596" y="3857628"/>
            <a:ext cx="8286808" cy="2357454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</TotalTime>
  <Words>3668</Words>
  <Application>Microsoft Office PowerPoint</Application>
  <PresentationFormat>화면 슬라이드 쇼(4:3)</PresentationFormat>
  <Paragraphs>848</Paragraphs>
  <Slides>70</Slides>
  <Notes>38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70</vt:i4>
      </vt:variant>
    </vt:vector>
  </HeadingPairs>
  <TitlesOfParts>
    <vt:vector size="71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MacBook Pro</dc:creator>
  <cp:lastModifiedBy>Com</cp:lastModifiedBy>
  <cp:revision>256</cp:revision>
  <dcterms:created xsi:type="dcterms:W3CDTF">2013-02-17T06:17:09Z</dcterms:created>
  <dcterms:modified xsi:type="dcterms:W3CDTF">2013-03-25T10:48:55Z</dcterms:modified>
</cp:coreProperties>
</file>