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0491D-4577-4AC3-81F9-6EB9ECEB876E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5A016-210B-4B9C-AE19-1262CCBA82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/>
              <a:pPr/>
              <a:t>2017-03-31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46" y="2000240"/>
            <a:ext cx="7786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현대일본의 신형문화 등장</a:t>
            </a:r>
            <a:endParaRPr lang="en-US" altLang="ko-KR" sz="5000" b="1" dirty="0" smtClean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2862014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0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1</a:t>
            </a:r>
            <a:r>
              <a:rPr lang="ko-KR" altLang="en-US" sz="50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인 문화</a:t>
            </a:r>
            <a:endParaRPr lang="en-US" altLang="ko-KR" sz="5000" b="1" dirty="0" smtClean="0">
              <a:solidFill>
                <a:schemeClr val="accent2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6</a:t>
            </a:r>
            <a:r>
              <a:rPr lang="ko-KR" altLang="en-US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xmlns="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사이버 학교의 전경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7170" name="Picture 2" descr="C:\Users\SUNMOON\Desktop\따오기\maxresdefaul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262911" cy="4647887"/>
          </a:xfrm>
          <a:prstGeom prst="rect">
            <a:avLst/>
          </a:prstGeom>
          <a:noFill/>
        </p:spPr>
      </p:pic>
      <p:pic>
        <p:nvPicPr>
          <p:cNvPr id="7173" name="Picture 5" descr="C:\Users\SUNMOON\Desktop\따오기\ys_ms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85926"/>
            <a:ext cx="7715304" cy="4676419"/>
          </a:xfrm>
          <a:prstGeom prst="rect">
            <a:avLst/>
          </a:prstGeom>
          <a:noFill/>
        </p:spPr>
      </p:pic>
      <p:pic>
        <p:nvPicPr>
          <p:cNvPr id="7174" name="Picture 6" descr="C:\Users\SUNMOON\Desktop\따오기\ys_ms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7" y="1785926"/>
            <a:ext cx="7752701" cy="4714908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사이버 학교의 의견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194" name="Picture 2" descr="C:\Users\SUNMOON\Desktop\따오기\d14656-5-88485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71612"/>
            <a:ext cx="5159411" cy="500066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-83642" y="1500174"/>
            <a:ext cx="8935836" cy="1347197"/>
            <a:chOff x="-220432" y="1142984"/>
            <a:chExt cx="8935836" cy="1918701"/>
          </a:xfrm>
        </p:grpSpPr>
        <p:pic>
          <p:nvPicPr>
            <p:cNvPr id="23" name="그림 22" descr="11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0432" y="1142984"/>
              <a:ext cx="2434978" cy="1918701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85984" y="1840766"/>
              <a:ext cx="64294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1</a:t>
              </a:r>
              <a:r>
                <a:rPr lang="ko-KR" altLang="en-US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인 식당</a:t>
              </a:r>
              <a:endParaRPr lang="en-US" altLang="ko-KR" sz="26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0100" y="1869365"/>
              <a:ext cx="857256" cy="5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한컴 윤체 L" pitchFamily="18" charset="-127"/>
                  <a:ea typeface="한컴 윤체 L" pitchFamily="18" charset="-127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3" name="그룹 17"/>
          <p:cNvGrpSpPr/>
          <p:nvPr/>
        </p:nvGrpSpPr>
        <p:grpSpPr>
          <a:xfrm>
            <a:off x="-77556" y="2571744"/>
            <a:ext cx="8935836" cy="1347197"/>
            <a:chOff x="-220432" y="2313180"/>
            <a:chExt cx="8935836" cy="1918701"/>
          </a:xfrm>
        </p:grpSpPr>
        <p:pic>
          <p:nvPicPr>
            <p:cNvPr id="24" name="그림 23" descr="11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0432" y="2313180"/>
              <a:ext cx="2434978" cy="191870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00100" y="3035560"/>
              <a:ext cx="857256" cy="5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한컴 윤체 L" pitchFamily="18" charset="-127"/>
                  <a:ea typeface="한컴 윤체 L" pitchFamily="18" charset="-127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85984" y="3010962"/>
              <a:ext cx="64294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협소주택</a:t>
              </a:r>
              <a:endParaRPr lang="ko-KR" altLang="en-US" sz="26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4" name="그룹 18"/>
          <p:cNvGrpSpPr/>
          <p:nvPr/>
        </p:nvGrpSpPr>
        <p:grpSpPr>
          <a:xfrm>
            <a:off x="-77556" y="3643314"/>
            <a:ext cx="8935836" cy="1347197"/>
            <a:chOff x="-220432" y="3483376"/>
            <a:chExt cx="8935836" cy="1918701"/>
          </a:xfrm>
        </p:grpSpPr>
        <p:pic>
          <p:nvPicPr>
            <p:cNvPr id="25" name="그림 24" descr="11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0432" y="3483376"/>
              <a:ext cx="2434978" cy="191870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00100" y="4201755"/>
              <a:ext cx="857256" cy="5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한컴 윤체 L" pitchFamily="18" charset="-127"/>
                  <a:ea typeface="한컴 윤체 L" pitchFamily="18" charset="-127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5984" y="4079415"/>
              <a:ext cx="64294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00" b="1" dirty="0" err="1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셀프</a:t>
              </a:r>
              <a:r>
                <a:rPr lang="ko-KR" altLang="en-US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 장례</a:t>
              </a:r>
              <a:endParaRPr lang="en-US" altLang="ko-KR" sz="26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6" name="그룹 19"/>
          <p:cNvGrpSpPr/>
          <p:nvPr/>
        </p:nvGrpSpPr>
        <p:grpSpPr>
          <a:xfrm>
            <a:off x="-77556" y="4714884"/>
            <a:ext cx="8935836" cy="1347197"/>
            <a:chOff x="-220432" y="3483376"/>
            <a:chExt cx="8935836" cy="1918701"/>
          </a:xfrm>
        </p:grpSpPr>
        <p:pic>
          <p:nvPicPr>
            <p:cNvPr id="21" name="그림 20" descr="11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0432" y="3483376"/>
              <a:ext cx="2434978" cy="191870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00100" y="4201755"/>
              <a:ext cx="857256" cy="5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한컴 윤체 L" pitchFamily="18" charset="-127"/>
                  <a:ea typeface="한컴 윤체 L" pitchFamily="18" charset="-127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5984" y="4079415"/>
              <a:ext cx="64294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사이버 학교</a:t>
              </a:r>
              <a:endParaRPr lang="en-US" altLang="ko-KR" sz="26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</a:rPr>
              <a:t>1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인 식당이 등장한 배경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00034" y="1643050"/>
            <a:ext cx="821537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직장인의 바쁜 일과와 핵가족의 심화</a:t>
            </a:r>
            <a:endParaRPr lang="en-US" altLang="ko-KR" sz="2000" b="1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사회</a:t>
            </a:r>
            <a:r>
              <a:rPr lang="en-US" altLang="ko-KR" sz="2000" b="1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및 경제적인 환경 변화로 인해</a:t>
            </a:r>
            <a:endParaRPr lang="en-US" altLang="ko-KR" sz="2000" b="1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“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나홀로</a:t>
            </a:r>
            <a:r>
              <a:rPr lang="ko-KR" altLang="en-US" sz="2000" b="1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삶</a:t>
            </a:r>
            <a:r>
              <a:rPr lang="en-US" altLang="ko-KR" sz="2000" b="1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”</a:t>
            </a:r>
            <a:r>
              <a:rPr lang="ko-KR" altLang="en-US" sz="2000" b="1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이 심화되어 홀로 밥을 먹는 사람들이 나타나기 시작</a:t>
            </a:r>
            <a:endParaRPr lang="ko-KR" altLang="en-US" sz="2000" b="1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" name="Picture 2" descr="C:\Users\SUNMOON\Desktop\naver_com_20130925_1456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14686"/>
            <a:ext cx="6072230" cy="3422529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</a:rPr>
              <a:t>1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인 식당의 문제점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2050" name="Picture 2" descr="C:\Users\SUNMOON\Desktop\따오기\htm_2008121216500540004200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919387"/>
            <a:ext cx="5143500" cy="3509985"/>
          </a:xfrm>
          <a:prstGeom prst="rect">
            <a:avLst/>
          </a:prstGeom>
          <a:noFill/>
        </p:spPr>
      </p:pic>
      <p:pic>
        <p:nvPicPr>
          <p:cNvPr id="2051" name="Picture 3" descr="C:\Users\SUNMOON\Desktop\따오기\prm1501120011-p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928934"/>
            <a:ext cx="5143535" cy="350046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28" y="1928802"/>
            <a:ext cx="7429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과거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시끌벅적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했던 식당의 모습이 사라짐</a:t>
            </a:r>
            <a:endParaRPr lang="en-US" altLang="ko-KR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2462" y="307181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2357430"/>
            <a:ext cx="7715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조용한 분위기 속 무인 식권판매기만이 손님 맞이</a:t>
            </a:r>
          </a:p>
          <a:p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150666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타인과의 소통 및 대화 단절로 가회가 보다 삭막</a:t>
            </a:r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협소주택의 등장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571612"/>
            <a:ext cx="878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200" dirty="0" smtClean="0">
                <a:ea typeface="Adobe 고딕 Std B" pitchFamily="34" charset="-127"/>
              </a:rPr>
              <a:t>협소주택이란 좁고 작은 집을 의미</a:t>
            </a:r>
            <a:r>
              <a:rPr lang="en-US" altLang="ko-KR" sz="2200" dirty="0" smtClean="0">
                <a:ea typeface="Adobe 고딕 Std B" pitchFamily="34" charset="-127"/>
              </a:rPr>
              <a:t> </a:t>
            </a:r>
          </a:p>
          <a:p>
            <a:pPr>
              <a:buFont typeface="Wingdings" pitchFamily="2" charset="2"/>
              <a:buChar char="u"/>
            </a:pPr>
            <a:r>
              <a:rPr lang="ko-KR" altLang="en-US" sz="2200" dirty="0" smtClean="0">
                <a:ea typeface="Adobe 고딕 Std B" pitchFamily="34" charset="-127"/>
              </a:rPr>
              <a:t>사회</a:t>
            </a:r>
            <a:r>
              <a:rPr lang="en-US" altLang="ko-KR" sz="2200" dirty="0" smtClean="0">
                <a:ea typeface="Adobe 고딕 Std B" pitchFamily="34" charset="-127"/>
              </a:rPr>
              <a:t>, </a:t>
            </a:r>
            <a:r>
              <a:rPr lang="ko-KR" altLang="en-US" sz="2200" dirty="0" smtClean="0">
                <a:ea typeface="Adobe 고딕 Std B" pitchFamily="34" charset="-127"/>
              </a:rPr>
              <a:t>경제적인 어려움으로 결혼을 미루는 남녀가 증가하면서 넓은   </a:t>
            </a:r>
            <a:endParaRPr lang="en-US" altLang="ko-KR" sz="2200" dirty="0" smtClean="0">
              <a:ea typeface="Adobe 고딕 Std B" pitchFamily="34" charset="-127"/>
            </a:endParaRPr>
          </a:p>
          <a:p>
            <a:r>
              <a:rPr lang="en-US" altLang="ko-KR" sz="2200" dirty="0" smtClean="0">
                <a:ea typeface="Adobe 고딕 Std B" pitchFamily="34" charset="-127"/>
              </a:rPr>
              <a:t>   </a:t>
            </a:r>
            <a:r>
              <a:rPr lang="ko-KR" altLang="en-US" sz="2200" dirty="0" smtClean="0">
                <a:ea typeface="Adobe 고딕 Std B" pitchFamily="34" charset="-127"/>
              </a:rPr>
              <a:t>집보다는 혼자 살기 적당하고 값이 싼 협소주택이 등장하기 시작</a:t>
            </a:r>
            <a:endParaRPr lang="en-US" altLang="ko-KR" sz="2200" dirty="0" smtClean="0">
              <a:ea typeface="Adobe 고딕 Std B" pitchFamily="34" charset="-127"/>
            </a:endParaRPr>
          </a:p>
          <a:p>
            <a:pPr>
              <a:buFont typeface="Wingdings" pitchFamily="2" charset="2"/>
              <a:buChar char="u"/>
            </a:pPr>
            <a:r>
              <a:rPr lang="ko-KR" altLang="en-US" sz="2200" dirty="0" smtClean="0">
                <a:ea typeface="Adobe 고딕 Std B" pitchFamily="34" charset="-127"/>
              </a:rPr>
              <a:t>일본에서 크게 유행 중이다</a:t>
            </a:r>
            <a:r>
              <a:rPr lang="en-US" altLang="ko-KR" sz="2200" dirty="0" smtClean="0">
                <a:ea typeface="Adobe 고딕 Std B" pitchFamily="34" charset="-127"/>
              </a:rPr>
              <a:t>.</a:t>
            </a:r>
            <a:endParaRPr lang="ko-KR" altLang="en-US" sz="2200" dirty="0">
              <a:ea typeface="Adobe 고딕 Std B" pitchFamily="34" charset="-127"/>
            </a:endParaRPr>
          </a:p>
        </p:txBody>
      </p:sp>
      <p:pic>
        <p:nvPicPr>
          <p:cNvPr id="3074" name="Picture 2" descr="C:\Users\SUNMOON\Desktop\따오기\case673-1_07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48"/>
            <a:ext cx="3500462" cy="3500462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pic>
        <p:nvPicPr>
          <p:cNvPr id="1026" name="Picture 2" descr="C:\Users\Raid Raptors\Desktop\20121023_10433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14686"/>
            <a:ext cx="378041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협소주택의 장단점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10" name="Picture 3" descr="C:\Users\SUNMOON\Desktop\따오기\home_02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36"/>
            <a:ext cx="3428992" cy="52443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282" y="1643050"/>
            <a:ext cx="578647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●장점</a:t>
            </a:r>
            <a:endParaRPr lang="en-US" altLang="ko-KR" sz="2400" dirty="0" smtClean="0">
              <a:latin typeface="Adobe 고딕 Std B" pitchFamily="34" charset="-127"/>
              <a:ea typeface="Adobe 고딕 Std B" pitchFamily="34" charset="-127"/>
            </a:endParaRPr>
          </a:p>
          <a:p>
            <a:endParaRPr lang="en-US" altLang="ko-KR" sz="11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ko-KR" altLang="en-US" sz="2400" spc="-100" dirty="0" smtClean="0">
                <a:latin typeface="Adobe 고딕 Std B" pitchFamily="34" charset="-127"/>
                <a:ea typeface="Adobe 고딕 Std B" pitchFamily="34" charset="-127"/>
              </a:rPr>
              <a:t>개인이 원하는 형태의 집을 건설</a:t>
            </a:r>
            <a:endParaRPr lang="en-US" altLang="ko-KR" sz="2400" spc="-1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땅값이 저렴</a:t>
            </a:r>
            <a:endParaRPr lang="en-US" altLang="ko-KR" sz="24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방 보다는 층마다 생활공간이 분리</a:t>
            </a:r>
            <a:endParaRPr lang="ko-KR" altLang="en-US" sz="24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143380"/>
            <a:ext cx="564360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●단점</a:t>
            </a:r>
            <a:endParaRPr lang="en-US" altLang="ko-KR" sz="2400" dirty="0" smtClean="0">
              <a:latin typeface="Adobe 고딕 Std B" pitchFamily="34" charset="-127"/>
              <a:ea typeface="Adobe 고딕 Std B" pitchFamily="34" charset="-127"/>
            </a:endParaRPr>
          </a:p>
          <a:p>
            <a:endParaRPr lang="en-US" altLang="ko-KR" sz="11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좁은 공간이기에 집 안에서 행동제한</a:t>
            </a:r>
            <a:endParaRPr lang="en-US" altLang="ko-KR" sz="2400" dirty="0" smtClean="0">
              <a:latin typeface="Adobe 고딕 Std B" pitchFamily="34" charset="-127"/>
              <a:ea typeface="Adobe 고딕 Std B" pitchFamily="34" charset="-127"/>
            </a:endParaRPr>
          </a:p>
          <a:p>
            <a:pPr>
              <a:buFontTx/>
              <a:buChar char="-"/>
            </a:pP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 설계가 어려움</a:t>
            </a:r>
            <a:endParaRPr lang="en-US" altLang="ko-KR" sz="24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환금성의 문제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</a:rPr>
              <a:t>셀프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 장례의 등장배경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4098" name="Picture 2" descr="C:\Users\SUNMOON\Desktop\따오기\7818f21b184fb0fe55f366f36bbcdd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5643602" cy="3528847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0760" y="2416726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b="1" dirty="0" smtClean="0">
                <a:latin typeface="Adobe 고딕 Std B" pitchFamily="34" charset="-127"/>
                <a:ea typeface="Adobe 고딕 Std B" pitchFamily="34" charset="-127"/>
              </a:rPr>
              <a:t>최근 고령화 사회 심화</a:t>
            </a:r>
            <a:endParaRPr lang="en-US" altLang="ko-KR" b="1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3286124"/>
            <a:ext cx="3278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b="1" dirty="0" smtClean="0">
                <a:latin typeface="Adobe 고딕 Std B" pitchFamily="34" charset="-127"/>
                <a:ea typeface="Adobe 고딕 Std B" pitchFamily="34" charset="-127"/>
              </a:rPr>
              <a:t>저렴한 값으로 </a:t>
            </a:r>
            <a:r>
              <a:rPr lang="ko-KR" altLang="en-US" b="1" dirty="0" err="1" smtClean="0">
                <a:latin typeface="Adobe 고딕 Std B" pitchFamily="34" charset="-127"/>
                <a:ea typeface="Adobe 고딕 Std B" pitchFamily="34" charset="-127"/>
              </a:rPr>
              <a:t>셀프</a:t>
            </a:r>
            <a:r>
              <a:rPr lang="ko-KR" altLang="en-US" b="1" dirty="0" smtClean="0">
                <a:latin typeface="Adobe 고딕 Std B" pitchFamily="34" charset="-127"/>
                <a:ea typeface="Adobe 고딕 Std B" pitchFamily="34" charset="-127"/>
              </a:rPr>
              <a:t> 장례를 </a:t>
            </a:r>
            <a:endParaRPr lang="en-US" altLang="ko-KR" b="1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en-US" b="1" dirty="0" smtClean="0">
                <a:latin typeface="Adobe 고딕 Std B" pitchFamily="34" charset="-127"/>
                <a:ea typeface="Adobe 고딕 Std B" pitchFamily="34" charset="-127"/>
              </a:rPr>
              <a:t>   선호하는 인구 증가</a:t>
            </a:r>
            <a:endParaRPr lang="en-US" altLang="ko-KR" b="1" dirty="0" smtClean="0">
              <a:latin typeface="Adobe 고딕 Std B" pitchFamily="34" charset="-127"/>
              <a:ea typeface="Adobe 고딕 Std B" pitchFamily="34" charset="-127"/>
            </a:endParaRPr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4286256"/>
            <a:ext cx="2735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b="1" dirty="0" smtClean="0">
                <a:latin typeface="Adobe 고딕 Std B" pitchFamily="34" charset="-127"/>
                <a:ea typeface="Adobe 고딕 Std B" pitchFamily="34" charset="-127"/>
              </a:rPr>
              <a:t>설명회가 열릴 정도로 </a:t>
            </a:r>
            <a:endParaRPr lang="en-US" altLang="ko-KR" b="1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en-US" b="1" dirty="0" smtClean="0">
                <a:latin typeface="Adobe 고딕 Std B" pitchFamily="34" charset="-127"/>
                <a:ea typeface="Adobe 고딕 Std B" pitchFamily="34" charset="-127"/>
              </a:rPr>
              <a:t>   선풍적인 인기</a:t>
            </a:r>
            <a:endParaRPr lang="en-US" altLang="ko-KR" b="1" dirty="0" smtClean="0">
              <a:latin typeface="Adobe 고딕 Std B" pitchFamily="34" charset="-127"/>
              <a:ea typeface="Adobe 고딕 Std B" pitchFamily="34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</a:rPr>
              <a:t>셀프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 장례의 유행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5124" name="Picture 4" descr="C:\Users\SUNMOON\Desktop\따오기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731890" cy="4643470"/>
          </a:xfrm>
          <a:prstGeom prst="rect">
            <a:avLst/>
          </a:prstGeom>
          <a:noFill/>
        </p:spPr>
      </p:pic>
      <p:pic>
        <p:nvPicPr>
          <p:cNvPr id="5125" name="Picture 5" descr="C:\Users\SUNMOON\Desktop\따오기\캡처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571612"/>
            <a:ext cx="5917150" cy="5286388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사이버 학교의 등장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6146" name="Picture 2" descr="C:\Users\SUNMOON\Desktop\따오기\cyber_gakuen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7000924" cy="4898936"/>
          </a:xfrm>
          <a:prstGeom prst="rect">
            <a:avLst/>
          </a:prstGeom>
          <a:noFill/>
        </p:spPr>
      </p:pic>
      <p:pic>
        <p:nvPicPr>
          <p:cNvPr id="6147" name="Picture 3" descr="C:\Users\SUNMOON\Desktop\따오기\www.meisei-hs.ac.jp_2014-10-22_12-04-18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7620000" cy="413385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prstClr val="white"/>
                </a:solidFill>
              </a:rPr>
              <a:t>현대일본의 신형문화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473</TotalTime>
  <Words>211</Words>
  <Application>Microsoft Office PowerPoint</Application>
  <PresentationFormat>화면 슬라이드 쇼(4:3)</PresentationFormat>
  <Paragraphs>75</Paragraphs>
  <Slides>11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테마1</vt:lpstr>
      <vt:lpstr>슬라이드 1</vt:lpstr>
      <vt:lpstr>슬라이드 2</vt:lpstr>
      <vt:lpstr>1인 식당이 등장한 배경</vt:lpstr>
      <vt:lpstr>1인 식당의 문제점</vt:lpstr>
      <vt:lpstr>협소주택의 등장</vt:lpstr>
      <vt:lpstr>협소주택의 장단점</vt:lpstr>
      <vt:lpstr>셀프 장례의 등장배경</vt:lpstr>
      <vt:lpstr>셀프 장례의 유행</vt:lpstr>
      <vt:lpstr>사이버 학교의 등장</vt:lpstr>
      <vt:lpstr>사이버 학교의 전경</vt:lpstr>
      <vt:lpstr>사이버 학교의 의견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kj</dc:creator>
  <cp:lastModifiedBy>kj</cp:lastModifiedBy>
  <cp:revision>17</cp:revision>
  <dcterms:created xsi:type="dcterms:W3CDTF">2017-03-19T14:09:01Z</dcterms:created>
  <dcterms:modified xsi:type="dcterms:W3CDTF">2017-03-31T14:08:47Z</dcterms:modified>
</cp:coreProperties>
</file>