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5" orient="horz" pos="2160">
          <p15:clr>
            <a:srgbClr val="A4A3A4"/>
          </p15:clr>
        </p15:guide>
        <p15:guide id="3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9BDB1"/>
    <a:srgbClr val="ECECEC"/>
    <a:srgbClr val="5F5959"/>
    <a:srgbClr val="EF9599"/>
    <a:srgbClr val="EC515F"/>
    <a:srgbClr val="84A547"/>
    <a:srgbClr val="3D2A2C"/>
    <a:srgbClr val="EFCEC5"/>
    <a:srgbClr val="8AB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72" d="100"/>
          <a:sy n="72" d="100"/>
        </p:scale>
        <p:origin x="-400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9A223-4D63-4C90-9DD5-C2C0B1A6A178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43B27-D76C-4791-B188-BFB942D2C7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33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DE8D-98EF-4B80-B6B7-F56B0D3386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5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89AFD-D1B2-45BF-BCEA-850AB8E5F85E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1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F6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6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059354"/>
            <a:ext cx="1233581" cy="89059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2447" y="5067887"/>
            <a:ext cx="362791" cy="88206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자유형: 도형 6"/>
          <p:cNvSpPr/>
          <p:nvPr userDrawn="1"/>
        </p:nvSpPr>
        <p:spPr>
          <a:xfrm rot="1800000" flipH="1">
            <a:off x="4963081" y="1308447"/>
            <a:ext cx="283891" cy="322608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  <a:gd name="connsiteX0" fmla="*/ 1797464 w 1797460"/>
              <a:gd name="connsiteY0" fmla="*/ 1477 h 2631183"/>
              <a:gd name="connsiteX1" fmla="*/ 1760265 w 1797460"/>
              <a:gd name="connsiteY1" fmla="*/ 8284 h 2631183"/>
              <a:gd name="connsiteX2" fmla="*/ 1005133 w 1797460"/>
              <a:gd name="connsiteY2" fmla="*/ 676391 h 2631183"/>
              <a:gd name="connsiteX3" fmla="*/ 1003620 w 1797460"/>
              <a:gd name="connsiteY3" fmla="*/ 675053 h 2631183"/>
              <a:gd name="connsiteX4" fmla="*/ 1002107 w 1797460"/>
              <a:gd name="connsiteY4" fmla="*/ 676391 h 2631183"/>
              <a:gd name="connsiteX5" fmla="*/ 246975 w 1797460"/>
              <a:gd name="connsiteY5" fmla="*/ 8284 h 2631183"/>
              <a:gd name="connsiteX6" fmla="*/ 209776 w 1797460"/>
              <a:gd name="connsiteY6" fmla="*/ 1477 h 2631183"/>
              <a:gd name="connsiteX7" fmla="*/ 3 w 1797460"/>
              <a:gd name="connsiteY7" fmla="*/ 654746 h 2631183"/>
              <a:gd name="connsiteX8" fmla="*/ 1001957 w 1797460"/>
              <a:gd name="connsiteY8" fmla="*/ 2631183 h 2631183"/>
              <a:gd name="connsiteX9" fmla="*/ 1003620 w 1797460"/>
              <a:gd name="connsiteY9" fmla="*/ 2629234 h 2631183"/>
              <a:gd name="connsiteX10" fmla="*/ 1005283 w 1797460"/>
              <a:gd name="connsiteY10" fmla="*/ 2631183 h 2631183"/>
              <a:gd name="connsiteX11" fmla="*/ 1797464 w 1797460"/>
              <a:gd name="connsiteY11" fmla="*/ 1477 h 2631183"/>
              <a:gd name="connsiteX0" fmla="*/ 1797464 w 1797460"/>
              <a:gd name="connsiteY0" fmla="*/ 1477 h 2631183"/>
              <a:gd name="connsiteX1" fmla="*/ 1760265 w 1797460"/>
              <a:gd name="connsiteY1" fmla="*/ 8284 h 2631183"/>
              <a:gd name="connsiteX2" fmla="*/ 1005133 w 1797460"/>
              <a:gd name="connsiteY2" fmla="*/ 676391 h 2631183"/>
              <a:gd name="connsiteX3" fmla="*/ 1003620 w 1797460"/>
              <a:gd name="connsiteY3" fmla="*/ 675053 h 2631183"/>
              <a:gd name="connsiteX4" fmla="*/ 1002107 w 1797460"/>
              <a:gd name="connsiteY4" fmla="*/ 676391 h 2631183"/>
              <a:gd name="connsiteX5" fmla="*/ 246975 w 1797460"/>
              <a:gd name="connsiteY5" fmla="*/ 8284 h 2631183"/>
              <a:gd name="connsiteX6" fmla="*/ 209776 w 1797460"/>
              <a:gd name="connsiteY6" fmla="*/ 1477 h 2631183"/>
              <a:gd name="connsiteX7" fmla="*/ 3 w 1797460"/>
              <a:gd name="connsiteY7" fmla="*/ 654746 h 2631183"/>
              <a:gd name="connsiteX8" fmla="*/ 1001957 w 1797460"/>
              <a:gd name="connsiteY8" fmla="*/ 2631183 h 2631183"/>
              <a:gd name="connsiteX9" fmla="*/ 1003620 w 1797460"/>
              <a:gd name="connsiteY9" fmla="*/ 2629234 h 2631183"/>
              <a:gd name="connsiteX10" fmla="*/ 1797464 w 1797460"/>
              <a:gd name="connsiteY10" fmla="*/ 1477 h 2631183"/>
              <a:gd name="connsiteX0" fmla="*/ 1797464 w 1797460"/>
              <a:gd name="connsiteY0" fmla="*/ 1477 h 2631183"/>
              <a:gd name="connsiteX1" fmla="*/ 1760265 w 1797460"/>
              <a:gd name="connsiteY1" fmla="*/ 8284 h 2631183"/>
              <a:gd name="connsiteX2" fmla="*/ 1005133 w 1797460"/>
              <a:gd name="connsiteY2" fmla="*/ 676391 h 2631183"/>
              <a:gd name="connsiteX3" fmla="*/ 1003620 w 1797460"/>
              <a:gd name="connsiteY3" fmla="*/ 675053 h 2631183"/>
              <a:gd name="connsiteX4" fmla="*/ 1002107 w 1797460"/>
              <a:gd name="connsiteY4" fmla="*/ 676391 h 2631183"/>
              <a:gd name="connsiteX5" fmla="*/ 246975 w 1797460"/>
              <a:gd name="connsiteY5" fmla="*/ 8284 h 2631183"/>
              <a:gd name="connsiteX6" fmla="*/ 209776 w 1797460"/>
              <a:gd name="connsiteY6" fmla="*/ 1477 h 2631183"/>
              <a:gd name="connsiteX7" fmla="*/ 3 w 1797460"/>
              <a:gd name="connsiteY7" fmla="*/ 654746 h 2631183"/>
              <a:gd name="connsiteX8" fmla="*/ 1001957 w 1797460"/>
              <a:gd name="connsiteY8" fmla="*/ 2631183 h 2631183"/>
              <a:gd name="connsiteX9" fmla="*/ 1797464 w 1797460"/>
              <a:gd name="connsiteY9" fmla="*/ 1477 h 2631183"/>
              <a:gd name="connsiteX0" fmla="*/ 1797464 w 1797460"/>
              <a:gd name="connsiteY0" fmla="*/ 1477 h 2631183"/>
              <a:gd name="connsiteX1" fmla="*/ 1760265 w 1797460"/>
              <a:gd name="connsiteY1" fmla="*/ 8284 h 2631183"/>
              <a:gd name="connsiteX2" fmla="*/ 1005133 w 1797460"/>
              <a:gd name="connsiteY2" fmla="*/ 676391 h 2631183"/>
              <a:gd name="connsiteX3" fmla="*/ 1003620 w 1797460"/>
              <a:gd name="connsiteY3" fmla="*/ 675053 h 2631183"/>
              <a:gd name="connsiteX4" fmla="*/ 1002107 w 1797460"/>
              <a:gd name="connsiteY4" fmla="*/ 676391 h 2631183"/>
              <a:gd name="connsiteX5" fmla="*/ 246975 w 1797460"/>
              <a:gd name="connsiteY5" fmla="*/ 8284 h 2631183"/>
              <a:gd name="connsiteX6" fmla="*/ 209776 w 1797460"/>
              <a:gd name="connsiteY6" fmla="*/ 1477 h 2631183"/>
              <a:gd name="connsiteX7" fmla="*/ 3 w 1797460"/>
              <a:gd name="connsiteY7" fmla="*/ 654746 h 2631183"/>
              <a:gd name="connsiteX8" fmla="*/ 1001957 w 1797460"/>
              <a:gd name="connsiteY8" fmla="*/ 2631183 h 2631183"/>
              <a:gd name="connsiteX9" fmla="*/ 1797464 w 1797460"/>
              <a:gd name="connsiteY9" fmla="*/ 1477 h 2631183"/>
              <a:gd name="connsiteX0" fmla="*/ 1797464 w 1989828"/>
              <a:gd name="connsiteY0" fmla="*/ 1477 h 2631183"/>
              <a:gd name="connsiteX1" fmla="*/ 1760265 w 1989828"/>
              <a:gd name="connsiteY1" fmla="*/ 8284 h 2631183"/>
              <a:gd name="connsiteX2" fmla="*/ 1005133 w 1989828"/>
              <a:gd name="connsiteY2" fmla="*/ 676391 h 2631183"/>
              <a:gd name="connsiteX3" fmla="*/ 1003620 w 1989828"/>
              <a:gd name="connsiteY3" fmla="*/ 675053 h 2631183"/>
              <a:gd name="connsiteX4" fmla="*/ 1002107 w 1989828"/>
              <a:gd name="connsiteY4" fmla="*/ 676391 h 2631183"/>
              <a:gd name="connsiteX5" fmla="*/ 246975 w 1989828"/>
              <a:gd name="connsiteY5" fmla="*/ 8284 h 2631183"/>
              <a:gd name="connsiteX6" fmla="*/ 209776 w 1989828"/>
              <a:gd name="connsiteY6" fmla="*/ 1477 h 2631183"/>
              <a:gd name="connsiteX7" fmla="*/ 3 w 1989828"/>
              <a:gd name="connsiteY7" fmla="*/ 654746 h 2631183"/>
              <a:gd name="connsiteX8" fmla="*/ 1001957 w 1989828"/>
              <a:gd name="connsiteY8" fmla="*/ 2631183 h 2631183"/>
              <a:gd name="connsiteX9" fmla="*/ 1797464 w 1989828"/>
              <a:gd name="connsiteY9" fmla="*/ 1477 h 2631183"/>
              <a:gd name="connsiteX0" fmla="*/ 1797464 w 2071368"/>
              <a:gd name="connsiteY0" fmla="*/ 1477 h 2631183"/>
              <a:gd name="connsiteX1" fmla="*/ 1760265 w 2071368"/>
              <a:gd name="connsiteY1" fmla="*/ 8284 h 2631183"/>
              <a:gd name="connsiteX2" fmla="*/ 1005133 w 2071368"/>
              <a:gd name="connsiteY2" fmla="*/ 676391 h 2631183"/>
              <a:gd name="connsiteX3" fmla="*/ 1003620 w 2071368"/>
              <a:gd name="connsiteY3" fmla="*/ 675053 h 2631183"/>
              <a:gd name="connsiteX4" fmla="*/ 1002107 w 2071368"/>
              <a:gd name="connsiteY4" fmla="*/ 676391 h 2631183"/>
              <a:gd name="connsiteX5" fmla="*/ 246975 w 2071368"/>
              <a:gd name="connsiteY5" fmla="*/ 8284 h 2631183"/>
              <a:gd name="connsiteX6" fmla="*/ 209776 w 2071368"/>
              <a:gd name="connsiteY6" fmla="*/ 1477 h 2631183"/>
              <a:gd name="connsiteX7" fmla="*/ 3 w 2071368"/>
              <a:gd name="connsiteY7" fmla="*/ 654746 h 2631183"/>
              <a:gd name="connsiteX8" fmla="*/ 1001957 w 2071368"/>
              <a:gd name="connsiteY8" fmla="*/ 2631183 h 2631183"/>
              <a:gd name="connsiteX9" fmla="*/ 1797464 w 2071368"/>
              <a:gd name="connsiteY9" fmla="*/ 1477 h 2631183"/>
              <a:gd name="connsiteX0" fmla="*/ 1797464 w 2111787"/>
              <a:gd name="connsiteY0" fmla="*/ 1477 h 2681951"/>
              <a:gd name="connsiteX1" fmla="*/ 1760265 w 2111787"/>
              <a:gd name="connsiteY1" fmla="*/ 8284 h 2681951"/>
              <a:gd name="connsiteX2" fmla="*/ 1005133 w 2111787"/>
              <a:gd name="connsiteY2" fmla="*/ 676391 h 2681951"/>
              <a:gd name="connsiteX3" fmla="*/ 1003620 w 2111787"/>
              <a:gd name="connsiteY3" fmla="*/ 675053 h 2681951"/>
              <a:gd name="connsiteX4" fmla="*/ 1002107 w 2111787"/>
              <a:gd name="connsiteY4" fmla="*/ 676391 h 2681951"/>
              <a:gd name="connsiteX5" fmla="*/ 246975 w 2111787"/>
              <a:gd name="connsiteY5" fmla="*/ 8284 h 2681951"/>
              <a:gd name="connsiteX6" fmla="*/ 209776 w 2111787"/>
              <a:gd name="connsiteY6" fmla="*/ 1477 h 2681951"/>
              <a:gd name="connsiteX7" fmla="*/ 3 w 2111787"/>
              <a:gd name="connsiteY7" fmla="*/ 654746 h 2681951"/>
              <a:gd name="connsiteX8" fmla="*/ 1089885 w 2111787"/>
              <a:gd name="connsiteY8" fmla="*/ 2681947 h 2681951"/>
              <a:gd name="connsiteX9" fmla="*/ 1797464 w 2111787"/>
              <a:gd name="connsiteY9" fmla="*/ 1477 h 2681951"/>
              <a:gd name="connsiteX0" fmla="*/ 1797464 w 2079283"/>
              <a:gd name="connsiteY0" fmla="*/ 1477 h 2681951"/>
              <a:gd name="connsiteX1" fmla="*/ 1760265 w 2079283"/>
              <a:gd name="connsiteY1" fmla="*/ 8284 h 2681951"/>
              <a:gd name="connsiteX2" fmla="*/ 1005133 w 2079283"/>
              <a:gd name="connsiteY2" fmla="*/ 676391 h 2681951"/>
              <a:gd name="connsiteX3" fmla="*/ 1003620 w 2079283"/>
              <a:gd name="connsiteY3" fmla="*/ 675053 h 2681951"/>
              <a:gd name="connsiteX4" fmla="*/ 1002107 w 2079283"/>
              <a:gd name="connsiteY4" fmla="*/ 676391 h 2681951"/>
              <a:gd name="connsiteX5" fmla="*/ 246975 w 2079283"/>
              <a:gd name="connsiteY5" fmla="*/ 8284 h 2681951"/>
              <a:gd name="connsiteX6" fmla="*/ 209776 w 2079283"/>
              <a:gd name="connsiteY6" fmla="*/ 1477 h 2681951"/>
              <a:gd name="connsiteX7" fmla="*/ 3 w 2079283"/>
              <a:gd name="connsiteY7" fmla="*/ 654746 h 2681951"/>
              <a:gd name="connsiteX8" fmla="*/ 1089885 w 2079283"/>
              <a:gd name="connsiteY8" fmla="*/ 2681947 h 2681951"/>
              <a:gd name="connsiteX9" fmla="*/ 1797464 w 2079283"/>
              <a:gd name="connsiteY9" fmla="*/ 1477 h 2681951"/>
              <a:gd name="connsiteX0" fmla="*/ 1694879 w 2026028"/>
              <a:gd name="connsiteY0" fmla="*/ 14216 h 2753915"/>
              <a:gd name="connsiteX1" fmla="*/ 1760265 w 2026028"/>
              <a:gd name="connsiteY1" fmla="*/ 80248 h 2753915"/>
              <a:gd name="connsiteX2" fmla="*/ 1005133 w 2026028"/>
              <a:gd name="connsiteY2" fmla="*/ 748355 h 2753915"/>
              <a:gd name="connsiteX3" fmla="*/ 1003620 w 2026028"/>
              <a:gd name="connsiteY3" fmla="*/ 747017 h 2753915"/>
              <a:gd name="connsiteX4" fmla="*/ 1002107 w 2026028"/>
              <a:gd name="connsiteY4" fmla="*/ 748355 h 2753915"/>
              <a:gd name="connsiteX5" fmla="*/ 246975 w 2026028"/>
              <a:gd name="connsiteY5" fmla="*/ 80248 h 2753915"/>
              <a:gd name="connsiteX6" fmla="*/ 209776 w 2026028"/>
              <a:gd name="connsiteY6" fmla="*/ 73441 h 2753915"/>
              <a:gd name="connsiteX7" fmla="*/ 3 w 2026028"/>
              <a:gd name="connsiteY7" fmla="*/ 726710 h 2753915"/>
              <a:gd name="connsiteX8" fmla="*/ 1089885 w 2026028"/>
              <a:gd name="connsiteY8" fmla="*/ 2753911 h 2753915"/>
              <a:gd name="connsiteX9" fmla="*/ 1694879 w 2026028"/>
              <a:gd name="connsiteY9" fmla="*/ 14216 h 2753915"/>
              <a:gd name="connsiteX0" fmla="*/ 1694879 w 2026028"/>
              <a:gd name="connsiteY0" fmla="*/ 14216 h 2753915"/>
              <a:gd name="connsiteX1" fmla="*/ 1760265 w 2026028"/>
              <a:gd name="connsiteY1" fmla="*/ 80248 h 2753915"/>
              <a:gd name="connsiteX2" fmla="*/ 1005133 w 2026028"/>
              <a:gd name="connsiteY2" fmla="*/ 748355 h 2753915"/>
              <a:gd name="connsiteX3" fmla="*/ 1003620 w 2026028"/>
              <a:gd name="connsiteY3" fmla="*/ 747017 h 2753915"/>
              <a:gd name="connsiteX4" fmla="*/ 943490 w 2026028"/>
              <a:gd name="connsiteY4" fmla="*/ 714515 h 2753915"/>
              <a:gd name="connsiteX5" fmla="*/ 246975 w 2026028"/>
              <a:gd name="connsiteY5" fmla="*/ 80248 h 2753915"/>
              <a:gd name="connsiteX6" fmla="*/ 209776 w 2026028"/>
              <a:gd name="connsiteY6" fmla="*/ 73441 h 2753915"/>
              <a:gd name="connsiteX7" fmla="*/ 3 w 2026028"/>
              <a:gd name="connsiteY7" fmla="*/ 726710 h 2753915"/>
              <a:gd name="connsiteX8" fmla="*/ 1089885 w 2026028"/>
              <a:gd name="connsiteY8" fmla="*/ 2753911 h 2753915"/>
              <a:gd name="connsiteX9" fmla="*/ 1694879 w 2026028"/>
              <a:gd name="connsiteY9" fmla="*/ 14216 h 2753915"/>
              <a:gd name="connsiteX0" fmla="*/ 1694879 w 2026028"/>
              <a:gd name="connsiteY0" fmla="*/ 14216 h 2753915"/>
              <a:gd name="connsiteX1" fmla="*/ 1760265 w 2026028"/>
              <a:gd name="connsiteY1" fmla="*/ 80248 h 2753915"/>
              <a:gd name="connsiteX2" fmla="*/ 1005133 w 2026028"/>
              <a:gd name="connsiteY2" fmla="*/ 748355 h 2753915"/>
              <a:gd name="connsiteX3" fmla="*/ 1003620 w 2026028"/>
              <a:gd name="connsiteY3" fmla="*/ 747017 h 2753915"/>
              <a:gd name="connsiteX4" fmla="*/ 246975 w 2026028"/>
              <a:gd name="connsiteY4" fmla="*/ 80248 h 2753915"/>
              <a:gd name="connsiteX5" fmla="*/ 209776 w 2026028"/>
              <a:gd name="connsiteY5" fmla="*/ 73441 h 2753915"/>
              <a:gd name="connsiteX6" fmla="*/ 3 w 2026028"/>
              <a:gd name="connsiteY6" fmla="*/ 726710 h 2753915"/>
              <a:gd name="connsiteX7" fmla="*/ 1089885 w 2026028"/>
              <a:gd name="connsiteY7" fmla="*/ 2753911 h 2753915"/>
              <a:gd name="connsiteX8" fmla="*/ 1694879 w 2026028"/>
              <a:gd name="connsiteY8" fmla="*/ 14216 h 2753915"/>
              <a:gd name="connsiteX0" fmla="*/ 1694879 w 2026028"/>
              <a:gd name="connsiteY0" fmla="*/ 14216 h 2753915"/>
              <a:gd name="connsiteX1" fmla="*/ 1760265 w 2026028"/>
              <a:gd name="connsiteY1" fmla="*/ 80248 h 2753915"/>
              <a:gd name="connsiteX2" fmla="*/ 1005133 w 2026028"/>
              <a:gd name="connsiteY2" fmla="*/ 748355 h 2753915"/>
              <a:gd name="connsiteX3" fmla="*/ 930343 w 2026028"/>
              <a:gd name="connsiteY3" fmla="*/ 704719 h 2753915"/>
              <a:gd name="connsiteX4" fmla="*/ 246975 w 2026028"/>
              <a:gd name="connsiteY4" fmla="*/ 80248 h 2753915"/>
              <a:gd name="connsiteX5" fmla="*/ 209776 w 2026028"/>
              <a:gd name="connsiteY5" fmla="*/ 73441 h 2753915"/>
              <a:gd name="connsiteX6" fmla="*/ 3 w 2026028"/>
              <a:gd name="connsiteY6" fmla="*/ 726710 h 2753915"/>
              <a:gd name="connsiteX7" fmla="*/ 1089885 w 2026028"/>
              <a:gd name="connsiteY7" fmla="*/ 2753911 h 2753915"/>
              <a:gd name="connsiteX8" fmla="*/ 1694879 w 2026028"/>
              <a:gd name="connsiteY8" fmla="*/ 14216 h 2753915"/>
              <a:gd name="connsiteX0" fmla="*/ 1694879 w 2026028"/>
              <a:gd name="connsiteY0" fmla="*/ 14216 h 2753915"/>
              <a:gd name="connsiteX1" fmla="*/ 1760265 w 2026028"/>
              <a:gd name="connsiteY1" fmla="*/ 80248 h 2753915"/>
              <a:gd name="connsiteX2" fmla="*/ 1005133 w 2026028"/>
              <a:gd name="connsiteY2" fmla="*/ 748355 h 2753915"/>
              <a:gd name="connsiteX3" fmla="*/ 246975 w 2026028"/>
              <a:gd name="connsiteY3" fmla="*/ 80248 h 2753915"/>
              <a:gd name="connsiteX4" fmla="*/ 209776 w 2026028"/>
              <a:gd name="connsiteY4" fmla="*/ 73441 h 2753915"/>
              <a:gd name="connsiteX5" fmla="*/ 3 w 2026028"/>
              <a:gd name="connsiteY5" fmla="*/ 726710 h 2753915"/>
              <a:gd name="connsiteX6" fmla="*/ 1089885 w 2026028"/>
              <a:gd name="connsiteY6" fmla="*/ 2753911 h 2753915"/>
              <a:gd name="connsiteX7" fmla="*/ 1694879 w 2026028"/>
              <a:gd name="connsiteY7" fmla="*/ 14216 h 2753915"/>
              <a:gd name="connsiteX0" fmla="*/ 1694879 w 2026028"/>
              <a:gd name="connsiteY0" fmla="*/ 11782 h 2751481"/>
              <a:gd name="connsiteX1" fmla="*/ 1760265 w 2026028"/>
              <a:gd name="connsiteY1" fmla="*/ 77814 h 2751481"/>
              <a:gd name="connsiteX2" fmla="*/ 931851 w 2026028"/>
              <a:gd name="connsiteY2" fmla="*/ 703618 h 2751481"/>
              <a:gd name="connsiteX3" fmla="*/ 246975 w 2026028"/>
              <a:gd name="connsiteY3" fmla="*/ 77814 h 2751481"/>
              <a:gd name="connsiteX4" fmla="*/ 209776 w 2026028"/>
              <a:gd name="connsiteY4" fmla="*/ 71007 h 2751481"/>
              <a:gd name="connsiteX5" fmla="*/ 3 w 2026028"/>
              <a:gd name="connsiteY5" fmla="*/ 724276 h 2751481"/>
              <a:gd name="connsiteX6" fmla="*/ 1089885 w 2026028"/>
              <a:gd name="connsiteY6" fmla="*/ 2751477 h 2751481"/>
              <a:gd name="connsiteX7" fmla="*/ 1694879 w 2026028"/>
              <a:gd name="connsiteY7" fmla="*/ 11782 h 2751481"/>
              <a:gd name="connsiteX0" fmla="*/ 1694879 w 2026028"/>
              <a:gd name="connsiteY0" fmla="*/ 11782 h 2751481"/>
              <a:gd name="connsiteX1" fmla="*/ 1760265 w 2026028"/>
              <a:gd name="connsiteY1" fmla="*/ 77814 h 2751481"/>
              <a:gd name="connsiteX2" fmla="*/ 931851 w 2026028"/>
              <a:gd name="connsiteY2" fmla="*/ 703618 h 2751481"/>
              <a:gd name="connsiteX3" fmla="*/ 246975 w 2026028"/>
              <a:gd name="connsiteY3" fmla="*/ 77814 h 2751481"/>
              <a:gd name="connsiteX4" fmla="*/ 209776 w 2026028"/>
              <a:gd name="connsiteY4" fmla="*/ 71007 h 2751481"/>
              <a:gd name="connsiteX5" fmla="*/ 3 w 2026028"/>
              <a:gd name="connsiteY5" fmla="*/ 724276 h 2751481"/>
              <a:gd name="connsiteX6" fmla="*/ 1089885 w 2026028"/>
              <a:gd name="connsiteY6" fmla="*/ 2751477 h 2751481"/>
              <a:gd name="connsiteX7" fmla="*/ 1694879 w 2026028"/>
              <a:gd name="connsiteY7" fmla="*/ 11782 h 2751481"/>
              <a:gd name="connsiteX0" fmla="*/ 1089885 w 1761492"/>
              <a:gd name="connsiteY0" fmla="*/ 2776288 h 2776292"/>
              <a:gd name="connsiteX1" fmla="*/ 1760265 w 1761492"/>
              <a:gd name="connsiteY1" fmla="*/ 102625 h 2776292"/>
              <a:gd name="connsiteX2" fmla="*/ 931851 w 1761492"/>
              <a:gd name="connsiteY2" fmla="*/ 728429 h 2776292"/>
              <a:gd name="connsiteX3" fmla="*/ 246975 w 1761492"/>
              <a:gd name="connsiteY3" fmla="*/ 102625 h 2776292"/>
              <a:gd name="connsiteX4" fmla="*/ 209776 w 1761492"/>
              <a:gd name="connsiteY4" fmla="*/ 95818 h 2776292"/>
              <a:gd name="connsiteX5" fmla="*/ 3 w 1761492"/>
              <a:gd name="connsiteY5" fmla="*/ 749087 h 2776292"/>
              <a:gd name="connsiteX6" fmla="*/ 1089885 w 1761492"/>
              <a:gd name="connsiteY6" fmla="*/ 2776288 h 2776292"/>
              <a:gd name="connsiteX0" fmla="*/ 1089885 w 2118753"/>
              <a:gd name="connsiteY0" fmla="*/ 2711218 h 2711222"/>
              <a:gd name="connsiteX1" fmla="*/ 1760265 w 2118753"/>
              <a:gd name="connsiteY1" fmla="*/ 37555 h 2711222"/>
              <a:gd name="connsiteX2" fmla="*/ 931851 w 2118753"/>
              <a:gd name="connsiteY2" fmla="*/ 663359 h 2711222"/>
              <a:gd name="connsiteX3" fmla="*/ 246975 w 2118753"/>
              <a:gd name="connsiteY3" fmla="*/ 37555 h 2711222"/>
              <a:gd name="connsiteX4" fmla="*/ 209776 w 2118753"/>
              <a:gd name="connsiteY4" fmla="*/ 30748 h 2711222"/>
              <a:gd name="connsiteX5" fmla="*/ 3 w 2118753"/>
              <a:gd name="connsiteY5" fmla="*/ 684017 h 2711222"/>
              <a:gd name="connsiteX6" fmla="*/ 1089885 w 2118753"/>
              <a:gd name="connsiteY6" fmla="*/ 2711218 h 2711222"/>
              <a:gd name="connsiteX0" fmla="*/ 1089885 w 2204655"/>
              <a:gd name="connsiteY0" fmla="*/ 2711218 h 2711222"/>
              <a:gd name="connsiteX1" fmla="*/ 1760265 w 2204655"/>
              <a:gd name="connsiteY1" fmla="*/ 37555 h 2711222"/>
              <a:gd name="connsiteX2" fmla="*/ 931851 w 2204655"/>
              <a:gd name="connsiteY2" fmla="*/ 663359 h 2711222"/>
              <a:gd name="connsiteX3" fmla="*/ 246975 w 2204655"/>
              <a:gd name="connsiteY3" fmla="*/ 37555 h 2711222"/>
              <a:gd name="connsiteX4" fmla="*/ 209776 w 2204655"/>
              <a:gd name="connsiteY4" fmla="*/ 30748 h 2711222"/>
              <a:gd name="connsiteX5" fmla="*/ 3 w 2204655"/>
              <a:gd name="connsiteY5" fmla="*/ 684017 h 2711222"/>
              <a:gd name="connsiteX6" fmla="*/ 1089885 w 2204655"/>
              <a:gd name="connsiteY6" fmla="*/ 2711218 h 2711222"/>
              <a:gd name="connsiteX0" fmla="*/ 1089885 w 2062877"/>
              <a:gd name="connsiteY0" fmla="*/ 2739547 h 2739551"/>
              <a:gd name="connsiteX1" fmla="*/ 1760265 w 2062877"/>
              <a:gd name="connsiteY1" fmla="*/ 65884 h 2739551"/>
              <a:gd name="connsiteX2" fmla="*/ 931851 w 2062877"/>
              <a:gd name="connsiteY2" fmla="*/ 691688 h 2739551"/>
              <a:gd name="connsiteX3" fmla="*/ 246975 w 2062877"/>
              <a:gd name="connsiteY3" fmla="*/ 65884 h 2739551"/>
              <a:gd name="connsiteX4" fmla="*/ 209776 w 2062877"/>
              <a:gd name="connsiteY4" fmla="*/ 59077 h 2739551"/>
              <a:gd name="connsiteX5" fmla="*/ 3 w 2062877"/>
              <a:gd name="connsiteY5" fmla="*/ 712346 h 2739551"/>
              <a:gd name="connsiteX6" fmla="*/ 1089885 w 2062877"/>
              <a:gd name="connsiteY6" fmla="*/ 2739547 h 2739551"/>
              <a:gd name="connsiteX0" fmla="*/ 1089885 w 2091010"/>
              <a:gd name="connsiteY0" fmla="*/ 2739547 h 2739551"/>
              <a:gd name="connsiteX1" fmla="*/ 1760265 w 2091010"/>
              <a:gd name="connsiteY1" fmla="*/ 65884 h 2739551"/>
              <a:gd name="connsiteX2" fmla="*/ 931851 w 2091010"/>
              <a:gd name="connsiteY2" fmla="*/ 691688 h 2739551"/>
              <a:gd name="connsiteX3" fmla="*/ 246975 w 2091010"/>
              <a:gd name="connsiteY3" fmla="*/ 65884 h 2739551"/>
              <a:gd name="connsiteX4" fmla="*/ 209776 w 2091010"/>
              <a:gd name="connsiteY4" fmla="*/ 59077 h 2739551"/>
              <a:gd name="connsiteX5" fmla="*/ 3 w 2091010"/>
              <a:gd name="connsiteY5" fmla="*/ 712346 h 2739551"/>
              <a:gd name="connsiteX6" fmla="*/ 1089885 w 2091010"/>
              <a:gd name="connsiteY6" fmla="*/ 2739547 h 2739551"/>
              <a:gd name="connsiteX0" fmla="*/ 1089885 w 2098552"/>
              <a:gd name="connsiteY0" fmla="*/ 2745854 h 2745858"/>
              <a:gd name="connsiteX1" fmla="*/ 1760265 w 2098552"/>
              <a:gd name="connsiteY1" fmla="*/ 72191 h 2745858"/>
              <a:gd name="connsiteX2" fmla="*/ 931851 w 2098552"/>
              <a:gd name="connsiteY2" fmla="*/ 697995 h 2745858"/>
              <a:gd name="connsiteX3" fmla="*/ 246975 w 2098552"/>
              <a:gd name="connsiteY3" fmla="*/ 72191 h 2745858"/>
              <a:gd name="connsiteX4" fmla="*/ 209776 w 2098552"/>
              <a:gd name="connsiteY4" fmla="*/ 65384 h 2745858"/>
              <a:gd name="connsiteX5" fmla="*/ 3 w 2098552"/>
              <a:gd name="connsiteY5" fmla="*/ 718653 h 2745858"/>
              <a:gd name="connsiteX6" fmla="*/ 1089885 w 2098552"/>
              <a:gd name="connsiteY6" fmla="*/ 2745854 h 2745858"/>
              <a:gd name="connsiteX0" fmla="*/ 1089885 w 2098552"/>
              <a:gd name="connsiteY0" fmla="*/ 2760130 h 2760134"/>
              <a:gd name="connsiteX1" fmla="*/ 1760265 w 2098552"/>
              <a:gd name="connsiteY1" fmla="*/ 86467 h 2760134"/>
              <a:gd name="connsiteX2" fmla="*/ 931851 w 2098552"/>
              <a:gd name="connsiteY2" fmla="*/ 712271 h 2760134"/>
              <a:gd name="connsiteX3" fmla="*/ 246975 w 2098552"/>
              <a:gd name="connsiteY3" fmla="*/ 86467 h 2760134"/>
              <a:gd name="connsiteX4" fmla="*/ 209776 w 2098552"/>
              <a:gd name="connsiteY4" fmla="*/ 79660 h 2760134"/>
              <a:gd name="connsiteX5" fmla="*/ 3 w 2098552"/>
              <a:gd name="connsiteY5" fmla="*/ 732929 h 2760134"/>
              <a:gd name="connsiteX6" fmla="*/ 1089885 w 2098552"/>
              <a:gd name="connsiteY6" fmla="*/ 2760130 h 2760134"/>
              <a:gd name="connsiteX0" fmla="*/ 1089885 w 2121018"/>
              <a:gd name="connsiteY0" fmla="*/ 2760130 h 2760134"/>
              <a:gd name="connsiteX1" fmla="*/ 1760265 w 2121018"/>
              <a:gd name="connsiteY1" fmla="*/ 86467 h 2760134"/>
              <a:gd name="connsiteX2" fmla="*/ 931851 w 2121018"/>
              <a:gd name="connsiteY2" fmla="*/ 712271 h 2760134"/>
              <a:gd name="connsiteX3" fmla="*/ 246975 w 2121018"/>
              <a:gd name="connsiteY3" fmla="*/ 86467 h 2760134"/>
              <a:gd name="connsiteX4" fmla="*/ 209776 w 2121018"/>
              <a:gd name="connsiteY4" fmla="*/ 79660 h 2760134"/>
              <a:gd name="connsiteX5" fmla="*/ 3 w 2121018"/>
              <a:gd name="connsiteY5" fmla="*/ 732929 h 2760134"/>
              <a:gd name="connsiteX6" fmla="*/ 1089885 w 2121018"/>
              <a:gd name="connsiteY6" fmla="*/ 2760130 h 2760134"/>
              <a:gd name="connsiteX0" fmla="*/ 1089885 w 2087386"/>
              <a:gd name="connsiteY0" fmla="*/ 2760130 h 2760134"/>
              <a:gd name="connsiteX1" fmla="*/ 1760265 w 2087386"/>
              <a:gd name="connsiteY1" fmla="*/ 86467 h 2760134"/>
              <a:gd name="connsiteX2" fmla="*/ 931851 w 2087386"/>
              <a:gd name="connsiteY2" fmla="*/ 712271 h 2760134"/>
              <a:gd name="connsiteX3" fmla="*/ 246975 w 2087386"/>
              <a:gd name="connsiteY3" fmla="*/ 86467 h 2760134"/>
              <a:gd name="connsiteX4" fmla="*/ 209776 w 2087386"/>
              <a:gd name="connsiteY4" fmla="*/ 79660 h 2760134"/>
              <a:gd name="connsiteX5" fmla="*/ 3 w 2087386"/>
              <a:gd name="connsiteY5" fmla="*/ 732929 h 2760134"/>
              <a:gd name="connsiteX6" fmla="*/ 1089885 w 2087386"/>
              <a:gd name="connsiteY6" fmla="*/ 2760130 h 2760134"/>
              <a:gd name="connsiteX0" fmla="*/ 1089885 w 2119517"/>
              <a:gd name="connsiteY0" fmla="*/ 2760130 h 2760134"/>
              <a:gd name="connsiteX1" fmla="*/ 1760265 w 2119517"/>
              <a:gd name="connsiteY1" fmla="*/ 86467 h 2760134"/>
              <a:gd name="connsiteX2" fmla="*/ 931851 w 2119517"/>
              <a:gd name="connsiteY2" fmla="*/ 712271 h 2760134"/>
              <a:gd name="connsiteX3" fmla="*/ 246975 w 2119517"/>
              <a:gd name="connsiteY3" fmla="*/ 86467 h 2760134"/>
              <a:gd name="connsiteX4" fmla="*/ 209776 w 2119517"/>
              <a:gd name="connsiteY4" fmla="*/ 79660 h 2760134"/>
              <a:gd name="connsiteX5" fmla="*/ 3 w 2119517"/>
              <a:gd name="connsiteY5" fmla="*/ 732929 h 2760134"/>
              <a:gd name="connsiteX6" fmla="*/ 1089885 w 2119517"/>
              <a:gd name="connsiteY6" fmla="*/ 2760130 h 2760134"/>
              <a:gd name="connsiteX0" fmla="*/ 1117175 w 2146807"/>
              <a:gd name="connsiteY0" fmla="*/ 2760130 h 2760134"/>
              <a:gd name="connsiteX1" fmla="*/ 1787555 w 2146807"/>
              <a:gd name="connsiteY1" fmla="*/ 86467 h 2760134"/>
              <a:gd name="connsiteX2" fmla="*/ 959141 w 2146807"/>
              <a:gd name="connsiteY2" fmla="*/ 712271 h 2760134"/>
              <a:gd name="connsiteX3" fmla="*/ 274265 w 2146807"/>
              <a:gd name="connsiteY3" fmla="*/ 86467 h 2760134"/>
              <a:gd name="connsiteX4" fmla="*/ 237066 w 2146807"/>
              <a:gd name="connsiteY4" fmla="*/ 79660 h 2760134"/>
              <a:gd name="connsiteX5" fmla="*/ 27293 w 2146807"/>
              <a:gd name="connsiteY5" fmla="*/ 732929 h 2760134"/>
              <a:gd name="connsiteX6" fmla="*/ 1117175 w 2146807"/>
              <a:gd name="connsiteY6" fmla="*/ 2760130 h 2760134"/>
              <a:gd name="connsiteX0" fmla="*/ 936231 w 1965863"/>
              <a:gd name="connsiteY0" fmla="*/ 2878527 h 2878531"/>
              <a:gd name="connsiteX1" fmla="*/ 1606611 w 1965863"/>
              <a:gd name="connsiteY1" fmla="*/ 204864 h 2878531"/>
              <a:gd name="connsiteX2" fmla="*/ 778197 w 1965863"/>
              <a:gd name="connsiteY2" fmla="*/ 830668 h 2878531"/>
              <a:gd name="connsiteX3" fmla="*/ 93321 w 1965863"/>
              <a:gd name="connsiteY3" fmla="*/ 204864 h 2878531"/>
              <a:gd name="connsiteX4" fmla="*/ 56122 w 1965863"/>
              <a:gd name="connsiteY4" fmla="*/ 198057 h 2878531"/>
              <a:gd name="connsiteX5" fmla="*/ 936231 w 1965863"/>
              <a:gd name="connsiteY5" fmla="*/ 2878527 h 2878531"/>
              <a:gd name="connsiteX0" fmla="*/ 842912 w 1872544"/>
              <a:gd name="connsiteY0" fmla="*/ 2760130 h 2760134"/>
              <a:gd name="connsiteX1" fmla="*/ 1513292 w 1872544"/>
              <a:gd name="connsiteY1" fmla="*/ 86467 h 2760134"/>
              <a:gd name="connsiteX2" fmla="*/ 684878 w 1872544"/>
              <a:gd name="connsiteY2" fmla="*/ 712271 h 2760134"/>
              <a:gd name="connsiteX3" fmla="*/ 2 w 1872544"/>
              <a:gd name="connsiteY3" fmla="*/ 86467 h 2760134"/>
              <a:gd name="connsiteX4" fmla="*/ 842912 w 1872544"/>
              <a:gd name="connsiteY4" fmla="*/ 2760130 h 2760134"/>
              <a:gd name="connsiteX0" fmla="*/ 1223403 w 2253035"/>
              <a:gd name="connsiteY0" fmla="*/ 2760130 h 2760134"/>
              <a:gd name="connsiteX1" fmla="*/ 1893783 w 2253035"/>
              <a:gd name="connsiteY1" fmla="*/ 86467 h 2760134"/>
              <a:gd name="connsiteX2" fmla="*/ 1065369 w 2253035"/>
              <a:gd name="connsiteY2" fmla="*/ 712271 h 2760134"/>
              <a:gd name="connsiteX3" fmla="*/ 380493 w 2253035"/>
              <a:gd name="connsiteY3" fmla="*/ 86467 h 2760134"/>
              <a:gd name="connsiteX4" fmla="*/ 1223403 w 2253035"/>
              <a:gd name="connsiteY4" fmla="*/ 2760130 h 2760134"/>
              <a:gd name="connsiteX0" fmla="*/ 1223403 w 2253035"/>
              <a:gd name="connsiteY0" fmla="*/ 2760130 h 2760134"/>
              <a:gd name="connsiteX1" fmla="*/ 1893783 w 2253035"/>
              <a:gd name="connsiteY1" fmla="*/ 86467 h 2760134"/>
              <a:gd name="connsiteX2" fmla="*/ 1065369 w 2253035"/>
              <a:gd name="connsiteY2" fmla="*/ 712271 h 2760134"/>
              <a:gd name="connsiteX3" fmla="*/ 380493 w 2253035"/>
              <a:gd name="connsiteY3" fmla="*/ 86467 h 2760134"/>
              <a:gd name="connsiteX4" fmla="*/ 1223403 w 2253035"/>
              <a:gd name="connsiteY4" fmla="*/ 2760130 h 2760134"/>
              <a:gd name="connsiteX0" fmla="*/ 1223403 w 2253035"/>
              <a:gd name="connsiteY0" fmla="*/ 2760130 h 2760134"/>
              <a:gd name="connsiteX1" fmla="*/ 1893783 w 2253035"/>
              <a:gd name="connsiteY1" fmla="*/ 86467 h 2760134"/>
              <a:gd name="connsiteX2" fmla="*/ 1065369 w 2253035"/>
              <a:gd name="connsiteY2" fmla="*/ 712271 h 2760134"/>
              <a:gd name="connsiteX3" fmla="*/ 380493 w 2253035"/>
              <a:gd name="connsiteY3" fmla="*/ 86467 h 2760134"/>
              <a:gd name="connsiteX4" fmla="*/ 1223403 w 2253035"/>
              <a:gd name="connsiteY4" fmla="*/ 2760130 h 2760134"/>
              <a:gd name="connsiteX0" fmla="*/ 1289487 w 1980947"/>
              <a:gd name="connsiteY0" fmla="*/ 2903109 h 2903111"/>
              <a:gd name="connsiteX1" fmla="*/ 1882661 w 1980947"/>
              <a:gd name="connsiteY1" fmla="*/ 126247 h 2903111"/>
              <a:gd name="connsiteX2" fmla="*/ 1054247 w 1980947"/>
              <a:gd name="connsiteY2" fmla="*/ 752051 h 2903111"/>
              <a:gd name="connsiteX3" fmla="*/ 369371 w 1980947"/>
              <a:gd name="connsiteY3" fmla="*/ 126247 h 2903111"/>
              <a:gd name="connsiteX4" fmla="*/ 1289487 w 1980947"/>
              <a:gd name="connsiteY4" fmla="*/ 2903109 h 2903111"/>
              <a:gd name="connsiteX0" fmla="*/ 1289487 w 2127984"/>
              <a:gd name="connsiteY0" fmla="*/ 2847739 h 2847741"/>
              <a:gd name="connsiteX1" fmla="*/ 1882661 w 2127984"/>
              <a:gd name="connsiteY1" fmla="*/ 70877 h 2847741"/>
              <a:gd name="connsiteX2" fmla="*/ 1054247 w 2127984"/>
              <a:gd name="connsiteY2" fmla="*/ 696681 h 2847741"/>
              <a:gd name="connsiteX3" fmla="*/ 369371 w 2127984"/>
              <a:gd name="connsiteY3" fmla="*/ 70877 h 2847741"/>
              <a:gd name="connsiteX4" fmla="*/ 1289487 w 2127984"/>
              <a:gd name="connsiteY4" fmla="*/ 2847739 h 2847741"/>
              <a:gd name="connsiteX0" fmla="*/ 1289487 w 2259280"/>
              <a:gd name="connsiteY0" fmla="*/ 2825877 h 2825879"/>
              <a:gd name="connsiteX1" fmla="*/ 1882661 w 2259280"/>
              <a:gd name="connsiteY1" fmla="*/ 49015 h 2825879"/>
              <a:gd name="connsiteX2" fmla="*/ 1054247 w 2259280"/>
              <a:gd name="connsiteY2" fmla="*/ 674819 h 2825879"/>
              <a:gd name="connsiteX3" fmla="*/ 369371 w 2259280"/>
              <a:gd name="connsiteY3" fmla="*/ 49015 h 2825879"/>
              <a:gd name="connsiteX4" fmla="*/ 1289487 w 2259280"/>
              <a:gd name="connsiteY4" fmla="*/ 2825877 h 2825879"/>
              <a:gd name="connsiteX0" fmla="*/ 1289487 w 2288782"/>
              <a:gd name="connsiteY0" fmla="*/ 2825877 h 2825879"/>
              <a:gd name="connsiteX1" fmla="*/ 1882661 w 2288782"/>
              <a:gd name="connsiteY1" fmla="*/ 49015 h 2825879"/>
              <a:gd name="connsiteX2" fmla="*/ 1054247 w 2288782"/>
              <a:gd name="connsiteY2" fmla="*/ 674819 h 2825879"/>
              <a:gd name="connsiteX3" fmla="*/ 369371 w 2288782"/>
              <a:gd name="connsiteY3" fmla="*/ 49015 h 2825879"/>
              <a:gd name="connsiteX4" fmla="*/ 1289487 w 2288782"/>
              <a:gd name="connsiteY4" fmla="*/ 2825877 h 2825879"/>
              <a:gd name="connsiteX0" fmla="*/ 1289487 w 2301325"/>
              <a:gd name="connsiteY0" fmla="*/ 2825877 h 2825879"/>
              <a:gd name="connsiteX1" fmla="*/ 1882661 w 2301325"/>
              <a:gd name="connsiteY1" fmla="*/ 49015 h 2825879"/>
              <a:gd name="connsiteX2" fmla="*/ 1054247 w 2301325"/>
              <a:gd name="connsiteY2" fmla="*/ 674819 h 2825879"/>
              <a:gd name="connsiteX3" fmla="*/ 369371 w 2301325"/>
              <a:gd name="connsiteY3" fmla="*/ 49015 h 2825879"/>
              <a:gd name="connsiteX4" fmla="*/ 1289487 w 2301325"/>
              <a:gd name="connsiteY4" fmla="*/ 2825877 h 2825879"/>
              <a:gd name="connsiteX0" fmla="*/ 1289487 w 2327406"/>
              <a:gd name="connsiteY0" fmla="*/ 2825877 h 2825879"/>
              <a:gd name="connsiteX1" fmla="*/ 1882661 w 2327406"/>
              <a:gd name="connsiteY1" fmla="*/ 49015 h 2825879"/>
              <a:gd name="connsiteX2" fmla="*/ 1054247 w 2327406"/>
              <a:gd name="connsiteY2" fmla="*/ 674819 h 2825879"/>
              <a:gd name="connsiteX3" fmla="*/ 369371 w 2327406"/>
              <a:gd name="connsiteY3" fmla="*/ 49015 h 2825879"/>
              <a:gd name="connsiteX4" fmla="*/ 1289487 w 2327406"/>
              <a:gd name="connsiteY4" fmla="*/ 2825877 h 2825879"/>
              <a:gd name="connsiteX0" fmla="*/ 1306046 w 2343965"/>
              <a:gd name="connsiteY0" fmla="*/ 2825877 h 2825879"/>
              <a:gd name="connsiteX1" fmla="*/ 1899220 w 2343965"/>
              <a:gd name="connsiteY1" fmla="*/ 49015 h 2825879"/>
              <a:gd name="connsiteX2" fmla="*/ 1070806 w 2343965"/>
              <a:gd name="connsiteY2" fmla="*/ 674819 h 2825879"/>
              <a:gd name="connsiteX3" fmla="*/ 385930 w 2343965"/>
              <a:gd name="connsiteY3" fmla="*/ 49015 h 2825879"/>
              <a:gd name="connsiteX4" fmla="*/ 1306046 w 2343965"/>
              <a:gd name="connsiteY4" fmla="*/ 2825877 h 2825879"/>
              <a:gd name="connsiteX0" fmla="*/ 1306046 w 2343965"/>
              <a:gd name="connsiteY0" fmla="*/ 2825877 h 2825879"/>
              <a:gd name="connsiteX1" fmla="*/ 1899220 w 2343965"/>
              <a:gd name="connsiteY1" fmla="*/ 49015 h 2825879"/>
              <a:gd name="connsiteX2" fmla="*/ 1070806 w 2343965"/>
              <a:gd name="connsiteY2" fmla="*/ 674819 h 2825879"/>
              <a:gd name="connsiteX3" fmla="*/ 385930 w 2343965"/>
              <a:gd name="connsiteY3" fmla="*/ 49015 h 2825879"/>
              <a:gd name="connsiteX4" fmla="*/ 1306046 w 2343965"/>
              <a:gd name="connsiteY4" fmla="*/ 2825877 h 2825879"/>
              <a:gd name="connsiteX0" fmla="*/ 1277468 w 2315387"/>
              <a:gd name="connsiteY0" fmla="*/ 2825877 h 2869256"/>
              <a:gd name="connsiteX1" fmla="*/ 1870642 w 2315387"/>
              <a:gd name="connsiteY1" fmla="*/ 49015 h 2869256"/>
              <a:gd name="connsiteX2" fmla="*/ 1042228 w 2315387"/>
              <a:gd name="connsiteY2" fmla="*/ 674819 h 2869256"/>
              <a:gd name="connsiteX3" fmla="*/ 357352 w 2315387"/>
              <a:gd name="connsiteY3" fmla="*/ 49015 h 2869256"/>
              <a:gd name="connsiteX4" fmla="*/ 1277468 w 2315387"/>
              <a:gd name="connsiteY4" fmla="*/ 2825877 h 2869256"/>
              <a:gd name="connsiteX0" fmla="*/ 1277468 w 2314383"/>
              <a:gd name="connsiteY0" fmla="*/ 2825877 h 2869256"/>
              <a:gd name="connsiteX1" fmla="*/ 1870642 w 2314383"/>
              <a:gd name="connsiteY1" fmla="*/ 49015 h 2869256"/>
              <a:gd name="connsiteX2" fmla="*/ 1042228 w 2314383"/>
              <a:gd name="connsiteY2" fmla="*/ 674819 h 2869256"/>
              <a:gd name="connsiteX3" fmla="*/ 357352 w 2314383"/>
              <a:gd name="connsiteY3" fmla="*/ 49015 h 2869256"/>
              <a:gd name="connsiteX4" fmla="*/ 1277468 w 2314383"/>
              <a:gd name="connsiteY4" fmla="*/ 2825877 h 2869256"/>
              <a:gd name="connsiteX0" fmla="*/ 1277468 w 2364494"/>
              <a:gd name="connsiteY0" fmla="*/ 2826597 h 2869976"/>
              <a:gd name="connsiteX1" fmla="*/ 1870642 w 2364494"/>
              <a:gd name="connsiteY1" fmla="*/ 49735 h 2869976"/>
              <a:gd name="connsiteX2" fmla="*/ 1042228 w 2364494"/>
              <a:gd name="connsiteY2" fmla="*/ 675539 h 2869976"/>
              <a:gd name="connsiteX3" fmla="*/ 357352 w 2364494"/>
              <a:gd name="connsiteY3" fmla="*/ 49735 h 2869976"/>
              <a:gd name="connsiteX4" fmla="*/ 1277468 w 2364494"/>
              <a:gd name="connsiteY4" fmla="*/ 2826597 h 2869976"/>
              <a:gd name="connsiteX0" fmla="*/ 1277468 w 2347571"/>
              <a:gd name="connsiteY0" fmla="*/ 2826597 h 2869976"/>
              <a:gd name="connsiteX1" fmla="*/ 1870642 w 2347571"/>
              <a:gd name="connsiteY1" fmla="*/ 49735 h 2869976"/>
              <a:gd name="connsiteX2" fmla="*/ 1042228 w 2347571"/>
              <a:gd name="connsiteY2" fmla="*/ 675539 h 2869976"/>
              <a:gd name="connsiteX3" fmla="*/ 357352 w 2347571"/>
              <a:gd name="connsiteY3" fmla="*/ 49735 h 2869976"/>
              <a:gd name="connsiteX4" fmla="*/ 1277468 w 2347571"/>
              <a:gd name="connsiteY4" fmla="*/ 2826597 h 2869976"/>
              <a:gd name="connsiteX0" fmla="*/ 1277468 w 2375847"/>
              <a:gd name="connsiteY0" fmla="*/ 2859705 h 2903084"/>
              <a:gd name="connsiteX1" fmla="*/ 1870642 w 2375847"/>
              <a:gd name="connsiteY1" fmla="*/ 82843 h 2903084"/>
              <a:gd name="connsiteX2" fmla="*/ 1042228 w 2375847"/>
              <a:gd name="connsiteY2" fmla="*/ 708647 h 2903084"/>
              <a:gd name="connsiteX3" fmla="*/ 357352 w 2375847"/>
              <a:gd name="connsiteY3" fmla="*/ 82843 h 2903084"/>
              <a:gd name="connsiteX4" fmla="*/ 1277468 w 2375847"/>
              <a:gd name="connsiteY4" fmla="*/ 2859705 h 2903084"/>
              <a:gd name="connsiteX0" fmla="*/ 1340771 w 2439150"/>
              <a:gd name="connsiteY0" fmla="*/ 2859705 h 2859707"/>
              <a:gd name="connsiteX1" fmla="*/ 1933945 w 2439150"/>
              <a:gd name="connsiteY1" fmla="*/ 82843 h 2859707"/>
              <a:gd name="connsiteX2" fmla="*/ 1105531 w 2439150"/>
              <a:gd name="connsiteY2" fmla="*/ 708647 h 2859707"/>
              <a:gd name="connsiteX3" fmla="*/ 420655 w 2439150"/>
              <a:gd name="connsiteY3" fmla="*/ 82843 h 2859707"/>
              <a:gd name="connsiteX4" fmla="*/ 1340771 w 2439150"/>
              <a:gd name="connsiteY4" fmla="*/ 2859705 h 2859707"/>
              <a:gd name="connsiteX0" fmla="*/ 1165823 w 2264202"/>
              <a:gd name="connsiteY0" fmla="*/ 2859705 h 2859707"/>
              <a:gd name="connsiteX1" fmla="*/ 1758997 w 2264202"/>
              <a:gd name="connsiteY1" fmla="*/ 82843 h 2859707"/>
              <a:gd name="connsiteX2" fmla="*/ 930583 w 2264202"/>
              <a:gd name="connsiteY2" fmla="*/ 708647 h 2859707"/>
              <a:gd name="connsiteX3" fmla="*/ 245707 w 2264202"/>
              <a:gd name="connsiteY3" fmla="*/ 82843 h 2859707"/>
              <a:gd name="connsiteX4" fmla="*/ 1165823 w 2264202"/>
              <a:gd name="connsiteY4" fmla="*/ 2859705 h 2859707"/>
              <a:gd name="connsiteX0" fmla="*/ 1137201 w 2235580"/>
              <a:gd name="connsiteY0" fmla="*/ 2859705 h 2859707"/>
              <a:gd name="connsiteX1" fmla="*/ 1730375 w 2235580"/>
              <a:gd name="connsiteY1" fmla="*/ 82843 h 2859707"/>
              <a:gd name="connsiteX2" fmla="*/ 901961 w 2235580"/>
              <a:gd name="connsiteY2" fmla="*/ 708647 h 2859707"/>
              <a:gd name="connsiteX3" fmla="*/ 217085 w 2235580"/>
              <a:gd name="connsiteY3" fmla="*/ 82843 h 2859707"/>
              <a:gd name="connsiteX4" fmla="*/ 1137201 w 2235580"/>
              <a:gd name="connsiteY4" fmla="*/ 2859705 h 2859707"/>
              <a:gd name="connsiteX0" fmla="*/ 1195076 w 2293455"/>
              <a:gd name="connsiteY0" fmla="*/ 2859705 h 2859707"/>
              <a:gd name="connsiteX1" fmla="*/ 1788250 w 2293455"/>
              <a:gd name="connsiteY1" fmla="*/ 82843 h 2859707"/>
              <a:gd name="connsiteX2" fmla="*/ 959836 w 2293455"/>
              <a:gd name="connsiteY2" fmla="*/ 708647 h 2859707"/>
              <a:gd name="connsiteX3" fmla="*/ 274960 w 2293455"/>
              <a:gd name="connsiteY3" fmla="*/ 82843 h 2859707"/>
              <a:gd name="connsiteX4" fmla="*/ 1195076 w 2293455"/>
              <a:gd name="connsiteY4" fmla="*/ 2859705 h 2859707"/>
              <a:gd name="connsiteX0" fmla="*/ 1237307 w 2335686"/>
              <a:gd name="connsiteY0" fmla="*/ 2859705 h 2859707"/>
              <a:gd name="connsiteX1" fmla="*/ 1830481 w 2335686"/>
              <a:gd name="connsiteY1" fmla="*/ 82843 h 2859707"/>
              <a:gd name="connsiteX2" fmla="*/ 1002067 w 2335686"/>
              <a:gd name="connsiteY2" fmla="*/ 708647 h 2859707"/>
              <a:gd name="connsiteX3" fmla="*/ 317191 w 2335686"/>
              <a:gd name="connsiteY3" fmla="*/ 82843 h 2859707"/>
              <a:gd name="connsiteX4" fmla="*/ 1237307 w 2335686"/>
              <a:gd name="connsiteY4" fmla="*/ 2859705 h 2859707"/>
              <a:gd name="connsiteX0" fmla="*/ 1237307 w 2335686"/>
              <a:gd name="connsiteY0" fmla="*/ 2859705 h 2859707"/>
              <a:gd name="connsiteX1" fmla="*/ 1830481 w 2335686"/>
              <a:gd name="connsiteY1" fmla="*/ 82843 h 2859707"/>
              <a:gd name="connsiteX2" fmla="*/ 1002067 w 2335686"/>
              <a:gd name="connsiteY2" fmla="*/ 708647 h 2859707"/>
              <a:gd name="connsiteX3" fmla="*/ 317191 w 2335686"/>
              <a:gd name="connsiteY3" fmla="*/ 82843 h 2859707"/>
              <a:gd name="connsiteX4" fmla="*/ 1237307 w 2335686"/>
              <a:gd name="connsiteY4" fmla="*/ 2859705 h 2859707"/>
              <a:gd name="connsiteX0" fmla="*/ 1237307 w 2335686"/>
              <a:gd name="connsiteY0" fmla="*/ 2863454 h 2863456"/>
              <a:gd name="connsiteX1" fmla="*/ 1830481 w 2335686"/>
              <a:gd name="connsiteY1" fmla="*/ 86592 h 2863456"/>
              <a:gd name="connsiteX2" fmla="*/ 1002067 w 2335686"/>
              <a:gd name="connsiteY2" fmla="*/ 712396 h 2863456"/>
              <a:gd name="connsiteX3" fmla="*/ 317191 w 2335686"/>
              <a:gd name="connsiteY3" fmla="*/ 86592 h 2863456"/>
              <a:gd name="connsiteX4" fmla="*/ 1237307 w 2335686"/>
              <a:gd name="connsiteY4" fmla="*/ 2863454 h 2863456"/>
              <a:gd name="connsiteX0" fmla="*/ 1237307 w 2364130"/>
              <a:gd name="connsiteY0" fmla="*/ 2840428 h 2840430"/>
              <a:gd name="connsiteX1" fmla="*/ 1830481 w 2364130"/>
              <a:gd name="connsiteY1" fmla="*/ 63566 h 2840430"/>
              <a:gd name="connsiteX2" fmla="*/ 1002067 w 2364130"/>
              <a:gd name="connsiteY2" fmla="*/ 689370 h 2840430"/>
              <a:gd name="connsiteX3" fmla="*/ 317191 w 2364130"/>
              <a:gd name="connsiteY3" fmla="*/ 63566 h 2840430"/>
              <a:gd name="connsiteX4" fmla="*/ 1237307 w 2364130"/>
              <a:gd name="connsiteY4" fmla="*/ 2840428 h 2840430"/>
              <a:gd name="connsiteX0" fmla="*/ 1237307 w 2323986"/>
              <a:gd name="connsiteY0" fmla="*/ 2848503 h 2848505"/>
              <a:gd name="connsiteX1" fmla="*/ 1830481 w 2323986"/>
              <a:gd name="connsiteY1" fmla="*/ 71641 h 2848505"/>
              <a:gd name="connsiteX2" fmla="*/ 1002067 w 2323986"/>
              <a:gd name="connsiteY2" fmla="*/ 697445 h 2848505"/>
              <a:gd name="connsiteX3" fmla="*/ 317191 w 2323986"/>
              <a:gd name="connsiteY3" fmla="*/ 71641 h 2848505"/>
              <a:gd name="connsiteX4" fmla="*/ 1237307 w 2323986"/>
              <a:gd name="connsiteY4" fmla="*/ 2848503 h 2848505"/>
              <a:gd name="connsiteX0" fmla="*/ 1237307 w 2379320"/>
              <a:gd name="connsiteY0" fmla="*/ 2833686 h 2833688"/>
              <a:gd name="connsiteX1" fmla="*/ 1830481 w 2379320"/>
              <a:gd name="connsiteY1" fmla="*/ 56824 h 2833688"/>
              <a:gd name="connsiteX2" fmla="*/ 1002067 w 2379320"/>
              <a:gd name="connsiteY2" fmla="*/ 682628 h 2833688"/>
              <a:gd name="connsiteX3" fmla="*/ 317191 w 2379320"/>
              <a:gd name="connsiteY3" fmla="*/ 56824 h 2833688"/>
              <a:gd name="connsiteX4" fmla="*/ 1237307 w 2379320"/>
              <a:gd name="connsiteY4" fmla="*/ 2833686 h 2833688"/>
              <a:gd name="connsiteX0" fmla="*/ 1237307 w 2212509"/>
              <a:gd name="connsiteY0" fmla="*/ 2833686 h 2833688"/>
              <a:gd name="connsiteX1" fmla="*/ 1830481 w 2212509"/>
              <a:gd name="connsiteY1" fmla="*/ 56824 h 2833688"/>
              <a:gd name="connsiteX2" fmla="*/ 1002067 w 2212509"/>
              <a:gd name="connsiteY2" fmla="*/ 682628 h 2833688"/>
              <a:gd name="connsiteX3" fmla="*/ 317191 w 2212509"/>
              <a:gd name="connsiteY3" fmla="*/ 56824 h 2833688"/>
              <a:gd name="connsiteX4" fmla="*/ 1237307 w 2212509"/>
              <a:gd name="connsiteY4" fmla="*/ 2833686 h 2833688"/>
              <a:gd name="connsiteX0" fmla="*/ 1237307 w 2419881"/>
              <a:gd name="connsiteY0" fmla="*/ 2833686 h 2833688"/>
              <a:gd name="connsiteX1" fmla="*/ 1830481 w 2419881"/>
              <a:gd name="connsiteY1" fmla="*/ 56824 h 2833688"/>
              <a:gd name="connsiteX2" fmla="*/ 1002067 w 2419881"/>
              <a:gd name="connsiteY2" fmla="*/ 682628 h 2833688"/>
              <a:gd name="connsiteX3" fmla="*/ 317191 w 2419881"/>
              <a:gd name="connsiteY3" fmla="*/ 56824 h 2833688"/>
              <a:gd name="connsiteX4" fmla="*/ 1237307 w 2419881"/>
              <a:gd name="connsiteY4" fmla="*/ 2833686 h 2833688"/>
              <a:gd name="connsiteX0" fmla="*/ 1237307 w 2394954"/>
              <a:gd name="connsiteY0" fmla="*/ 2833686 h 2833688"/>
              <a:gd name="connsiteX1" fmla="*/ 1830481 w 2394954"/>
              <a:gd name="connsiteY1" fmla="*/ 56824 h 2833688"/>
              <a:gd name="connsiteX2" fmla="*/ 1002067 w 2394954"/>
              <a:gd name="connsiteY2" fmla="*/ 682628 h 2833688"/>
              <a:gd name="connsiteX3" fmla="*/ 317191 w 2394954"/>
              <a:gd name="connsiteY3" fmla="*/ 56824 h 2833688"/>
              <a:gd name="connsiteX4" fmla="*/ 1237307 w 2394954"/>
              <a:gd name="connsiteY4" fmla="*/ 2833686 h 2833688"/>
              <a:gd name="connsiteX0" fmla="*/ 1237307 w 2422510"/>
              <a:gd name="connsiteY0" fmla="*/ 2833686 h 2833688"/>
              <a:gd name="connsiteX1" fmla="*/ 1830481 w 2422510"/>
              <a:gd name="connsiteY1" fmla="*/ 56824 h 2833688"/>
              <a:gd name="connsiteX2" fmla="*/ 1002067 w 2422510"/>
              <a:gd name="connsiteY2" fmla="*/ 682628 h 2833688"/>
              <a:gd name="connsiteX3" fmla="*/ 317191 w 2422510"/>
              <a:gd name="connsiteY3" fmla="*/ 56824 h 2833688"/>
              <a:gd name="connsiteX4" fmla="*/ 1237307 w 2422510"/>
              <a:gd name="connsiteY4" fmla="*/ 2833686 h 2833688"/>
              <a:gd name="connsiteX0" fmla="*/ 1237307 w 2422510"/>
              <a:gd name="connsiteY0" fmla="*/ 2833686 h 2833688"/>
              <a:gd name="connsiteX1" fmla="*/ 1830481 w 2422510"/>
              <a:gd name="connsiteY1" fmla="*/ 56824 h 2833688"/>
              <a:gd name="connsiteX2" fmla="*/ 1002067 w 2422510"/>
              <a:gd name="connsiteY2" fmla="*/ 682628 h 2833688"/>
              <a:gd name="connsiteX3" fmla="*/ 317191 w 2422510"/>
              <a:gd name="connsiteY3" fmla="*/ 56824 h 2833688"/>
              <a:gd name="connsiteX4" fmla="*/ 1237307 w 2422510"/>
              <a:gd name="connsiteY4" fmla="*/ 2833686 h 2833688"/>
              <a:gd name="connsiteX0" fmla="*/ 1237307 w 2422510"/>
              <a:gd name="connsiteY0" fmla="*/ 2833091 h 2833093"/>
              <a:gd name="connsiteX1" fmla="*/ 1830481 w 2422510"/>
              <a:gd name="connsiteY1" fmla="*/ 56229 h 2833093"/>
              <a:gd name="connsiteX2" fmla="*/ 1002067 w 2422510"/>
              <a:gd name="connsiteY2" fmla="*/ 682033 h 2833093"/>
              <a:gd name="connsiteX3" fmla="*/ 317191 w 2422510"/>
              <a:gd name="connsiteY3" fmla="*/ 56229 h 2833093"/>
              <a:gd name="connsiteX4" fmla="*/ 1237307 w 2422510"/>
              <a:gd name="connsiteY4" fmla="*/ 2833091 h 2833093"/>
              <a:gd name="connsiteX0" fmla="*/ 1257783 w 2442986"/>
              <a:gd name="connsiteY0" fmla="*/ 2833091 h 2833093"/>
              <a:gd name="connsiteX1" fmla="*/ 1850957 w 2442986"/>
              <a:gd name="connsiteY1" fmla="*/ 56229 h 2833093"/>
              <a:gd name="connsiteX2" fmla="*/ 1022543 w 2442986"/>
              <a:gd name="connsiteY2" fmla="*/ 682033 h 2833093"/>
              <a:gd name="connsiteX3" fmla="*/ 337667 w 2442986"/>
              <a:gd name="connsiteY3" fmla="*/ 56229 h 2833093"/>
              <a:gd name="connsiteX4" fmla="*/ 1257783 w 2442986"/>
              <a:gd name="connsiteY4" fmla="*/ 2833091 h 2833093"/>
              <a:gd name="connsiteX0" fmla="*/ 1257783 w 2442986"/>
              <a:gd name="connsiteY0" fmla="*/ 2821489 h 2821491"/>
              <a:gd name="connsiteX1" fmla="*/ 1850957 w 2442986"/>
              <a:gd name="connsiteY1" fmla="*/ 44627 h 2821491"/>
              <a:gd name="connsiteX2" fmla="*/ 1022543 w 2442986"/>
              <a:gd name="connsiteY2" fmla="*/ 670431 h 2821491"/>
              <a:gd name="connsiteX3" fmla="*/ 337667 w 2442986"/>
              <a:gd name="connsiteY3" fmla="*/ 44627 h 2821491"/>
              <a:gd name="connsiteX4" fmla="*/ 1257783 w 2442986"/>
              <a:gd name="connsiteY4" fmla="*/ 2821489 h 2821491"/>
              <a:gd name="connsiteX0" fmla="*/ 1332136 w 2517339"/>
              <a:gd name="connsiteY0" fmla="*/ 2821489 h 2821491"/>
              <a:gd name="connsiteX1" fmla="*/ 1925310 w 2517339"/>
              <a:gd name="connsiteY1" fmla="*/ 44627 h 2821491"/>
              <a:gd name="connsiteX2" fmla="*/ 1096896 w 2517339"/>
              <a:gd name="connsiteY2" fmla="*/ 670431 h 2821491"/>
              <a:gd name="connsiteX3" fmla="*/ 412020 w 2517339"/>
              <a:gd name="connsiteY3" fmla="*/ 44627 h 2821491"/>
              <a:gd name="connsiteX4" fmla="*/ 1332136 w 2517339"/>
              <a:gd name="connsiteY4" fmla="*/ 2821489 h 2821491"/>
              <a:gd name="connsiteX0" fmla="*/ 1332136 w 2560157"/>
              <a:gd name="connsiteY0" fmla="*/ 2850200 h 2850202"/>
              <a:gd name="connsiteX1" fmla="*/ 1978697 w 2560157"/>
              <a:gd name="connsiteY1" fmla="*/ 25999 h 2850202"/>
              <a:gd name="connsiteX2" fmla="*/ 1096896 w 2560157"/>
              <a:gd name="connsiteY2" fmla="*/ 699142 h 2850202"/>
              <a:gd name="connsiteX3" fmla="*/ 412020 w 2560157"/>
              <a:gd name="connsiteY3" fmla="*/ 73338 h 2850202"/>
              <a:gd name="connsiteX4" fmla="*/ 1332136 w 2560157"/>
              <a:gd name="connsiteY4" fmla="*/ 2850200 h 2850202"/>
              <a:gd name="connsiteX0" fmla="*/ 1332136 w 2446681"/>
              <a:gd name="connsiteY0" fmla="*/ 2869246 h 2869248"/>
              <a:gd name="connsiteX1" fmla="*/ 1978697 w 2446681"/>
              <a:gd name="connsiteY1" fmla="*/ 45045 h 2869248"/>
              <a:gd name="connsiteX2" fmla="*/ 1096896 w 2446681"/>
              <a:gd name="connsiteY2" fmla="*/ 718188 h 2869248"/>
              <a:gd name="connsiteX3" fmla="*/ 412020 w 2446681"/>
              <a:gd name="connsiteY3" fmla="*/ 92384 h 2869248"/>
              <a:gd name="connsiteX4" fmla="*/ 1332136 w 2446681"/>
              <a:gd name="connsiteY4" fmla="*/ 2869246 h 2869248"/>
              <a:gd name="connsiteX0" fmla="*/ 1332136 w 2446681"/>
              <a:gd name="connsiteY0" fmla="*/ 2854038 h 2854040"/>
              <a:gd name="connsiteX1" fmla="*/ 1978697 w 2446681"/>
              <a:gd name="connsiteY1" fmla="*/ 29837 h 2854040"/>
              <a:gd name="connsiteX2" fmla="*/ 1096896 w 2446681"/>
              <a:gd name="connsiteY2" fmla="*/ 702980 h 2854040"/>
              <a:gd name="connsiteX3" fmla="*/ 412020 w 2446681"/>
              <a:gd name="connsiteY3" fmla="*/ 77176 h 2854040"/>
              <a:gd name="connsiteX4" fmla="*/ 1332136 w 2446681"/>
              <a:gd name="connsiteY4" fmla="*/ 2854038 h 2854040"/>
              <a:gd name="connsiteX0" fmla="*/ 1332136 w 2462582"/>
              <a:gd name="connsiteY0" fmla="*/ 2862353 h 2862355"/>
              <a:gd name="connsiteX1" fmla="*/ 1978697 w 2462582"/>
              <a:gd name="connsiteY1" fmla="*/ 38152 h 2862355"/>
              <a:gd name="connsiteX2" fmla="*/ 1096896 w 2462582"/>
              <a:gd name="connsiteY2" fmla="*/ 711295 h 2862355"/>
              <a:gd name="connsiteX3" fmla="*/ 412020 w 2462582"/>
              <a:gd name="connsiteY3" fmla="*/ 85491 h 2862355"/>
              <a:gd name="connsiteX4" fmla="*/ 1332136 w 2462582"/>
              <a:gd name="connsiteY4" fmla="*/ 2862353 h 2862355"/>
              <a:gd name="connsiteX0" fmla="*/ 1332136 w 2462582"/>
              <a:gd name="connsiteY0" fmla="*/ 2872142 h 2872144"/>
              <a:gd name="connsiteX1" fmla="*/ 1978697 w 2462582"/>
              <a:gd name="connsiteY1" fmla="*/ 47941 h 2872144"/>
              <a:gd name="connsiteX2" fmla="*/ 1096896 w 2462582"/>
              <a:gd name="connsiteY2" fmla="*/ 721084 h 2872144"/>
              <a:gd name="connsiteX3" fmla="*/ 412020 w 2462582"/>
              <a:gd name="connsiteY3" fmla="*/ 95280 h 2872144"/>
              <a:gd name="connsiteX4" fmla="*/ 1332136 w 2462582"/>
              <a:gd name="connsiteY4" fmla="*/ 2872142 h 2872144"/>
              <a:gd name="connsiteX0" fmla="*/ 1332136 w 2462582"/>
              <a:gd name="connsiteY0" fmla="*/ 2865835 h 2865837"/>
              <a:gd name="connsiteX1" fmla="*/ 1978697 w 2462582"/>
              <a:gd name="connsiteY1" fmla="*/ 41634 h 2865837"/>
              <a:gd name="connsiteX2" fmla="*/ 1096896 w 2462582"/>
              <a:gd name="connsiteY2" fmla="*/ 714777 h 2865837"/>
              <a:gd name="connsiteX3" fmla="*/ 412020 w 2462582"/>
              <a:gd name="connsiteY3" fmla="*/ 88973 h 2865837"/>
              <a:gd name="connsiteX4" fmla="*/ 1332136 w 2462582"/>
              <a:gd name="connsiteY4" fmla="*/ 2865835 h 2865837"/>
              <a:gd name="connsiteX0" fmla="*/ 1332136 w 2462582"/>
              <a:gd name="connsiteY0" fmla="*/ 2865835 h 2865837"/>
              <a:gd name="connsiteX1" fmla="*/ 1978697 w 2462582"/>
              <a:gd name="connsiteY1" fmla="*/ 41634 h 2865837"/>
              <a:gd name="connsiteX2" fmla="*/ 1096896 w 2462582"/>
              <a:gd name="connsiteY2" fmla="*/ 714777 h 2865837"/>
              <a:gd name="connsiteX3" fmla="*/ 412020 w 2462582"/>
              <a:gd name="connsiteY3" fmla="*/ 88973 h 2865837"/>
              <a:gd name="connsiteX4" fmla="*/ 1332136 w 2462582"/>
              <a:gd name="connsiteY4" fmla="*/ 2865835 h 2865837"/>
              <a:gd name="connsiteX0" fmla="*/ 1332136 w 2462582"/>
              <a:gd name="connsiteY0" fmla="*/ 2865835 h 2865837"/>
              <a:gd name="connsiteX1" fmla="*/ 1978697 w 2462582"/>
              <a:gd name="connsiteY1" fmla="*/ 41634 h 2865837"/>
              <a:gd name="connsiteX2" fmla="*/ 1096896 w 2462582"/>
              <a:gd name="connsiteY2" fmla="*/ 714777 h 2865837"/>
              <a:gd name="connsiteX3" fmla="*/ 412020 w 2462582"/>
              <a:gd name="connsiteY3" fmla="*/ 88973 h 2865837"/>
              <a:gd name="connsiteX4" fmla="*/ 1332136 w 2462582"/>
              <a:gd name="connsiteY4" fmla="*/ 2865835 h 2865837"/>
              <a:gd name="connsiteX0" fmla="*/ 1362730 w 2493176"/>
              <a:gd name="connsiteY0" fmla="*/ 2865835 h 2865837"/>
              <a:gd name="connsiteX1" fmla="*/ 2009291 w 2493176"/>
              <a:gd name="connsiteY1" fmla="*/ 41634 h 2865837"/>
              <a:gd name="connsiteX2" fmla="*/ 1127490 w 2493176"/>
              <a:gd name="connsiteY2" fmla="*/ 714777 h 2865837"/>
              <a:gd name="connsiteX3" fmla="*/ 442614 w 2493176"/>
              <a:gd name="connsiteY3" fmla="*/ 88973 h 2865837"/>
              <a:gd name="connsiteX4" fmla="*/ 1362730 w 2493176"/>
              <a:gd name="connsiteY4" fmla="*/ 2865835 h 2865837"/>
              <a:gd name="connsiteX0" fmla="*/ 1391450 w 2521896"/>
              <a:gd name="connsiteY0" fmla="*/ 2865835 h 2865837"/>
              <a:gd name="connsiteX1" fmla="*/ 2038011 w 2521896"/>
              <a:gd name="connsiteY1" fmla="*/ 41634 h 2865837"/>
              <a:gd name="connsiteX2" fmla="*/ 1156210 w 2521896"/>
              <a:gd name="connsiteY2" fmla="*/ 714777 h 2865837"/>
              <a:gd name="connsiteX3" fmla="*/ 471334 w 2521896"/>
              <a:gd name="connsiteY3" fmla="*/ 88973 h 2865837"/>
              <a:gd name="connsiteX4" fmla="*/ 1391450 w 2521896"/>
              <a:gd name="connsiteY4" fmla="*/ 2865835 h 286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896" h="2865837">
                <a:moveTo>
                  <a:pt x="1391450" y="2865835"/>
                </a:moveTo>
                <a:cubicBezTo>
                  <a:pt x="1694423" y="1545627"/>
                  <a:pt x="3315214" y="556609"/>
                  <a:pt x="2038011" y="41634"/>
                </a:cubicBezTo>
                <a:cubicBezTo>
                  <a:pt x="1546061" y="-156723"/>
                  <a:pt x="1372899" y="401132"/>
                  <a:pt x="1156210" y="714777"/>
                </a:cubicBezTo>
                <a:cubicBezTo>
                  <a:pt x="757496" y="440351"/>
                  <a:pt x="640559" y="-107787"/>
                  <a:pt x="471334" y="88973"/>
                </a:cubicBezTo>
                <a:cubicBezTo>
                  <a:pt x="-775475" y="1473418"/>
                  <a:pt x="776767" y="2715181"/>
                  <a:pt x="1391450" y="2865835"/>
                </a:cubicBezTo>
                <a:close/>
              </a:path>
            </a:pathLst>
          </a:custGeom>
          <a:solidFill>
            <a:srgbClr val="E969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자유형: 도형 7"/>
          <p:cNvSpPr/>
          <p:nvPr userDrawn="1"/>
        </p:nvSpPr>
        <p:spPr>
          <a:xfrm rot="19800000" flipH="1">
            <a:off x="4693724" y="1272204"/>
            <a:ext cx="173238" cy="235642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  <a:gd name="connsiteX0" fmla="*/ 1797464 w 2100744"/>
              <a:gd name="connsiteY0" fmla="*/ 1477 h 2631183"/>
              <a:gd name="connsiteX1" fmla="*/ 1760265 w 2100744"/>
              <a:gd name="connsiteY1" fmla="*/ 8284 h 2631183"/>
              <a:gd name="connsiteX2" fmla="*/ 1005133 w 2100744"/>
              <a:gd name="connsiteY2" fmla="*/ 676391 h 2631183"/>
              <a:gd name="connsiteX3" fmla="*/ 1003620 w 2100744"/>
              <a:gd name="connsiteY3" fmla="*/ 675053 h 2631183"/>
              <a:gd name="connsiteX4" fmla="*/ 1002107 w 2100744"/>
              <a:gd name="connsiteY4" fmla="*/ 676391 h 2631183"/>
              <a:gd name="connsiteX5" fmla="*/ 246975 w 2100744"/>
              <a:gd name="connsiteY5" fmla="*/ 8284 h 2631183"/>
              <a:gd name="connsiteX6" fmla="*/ 209776 w 2100744"/>
              <a:gd name="connsiteY6" fmla="*/ 1477 h 2631183"/>
              <a:gd name="connsiteX7" fmla="*/ 3 w 2100744"/>
              <a:gd name="connsiteY7" fmla="*/ 654746 h 2631183"/>
              <a:gd name="connsiteX8" fmla="*/ 1001957 w 2100744"/>
              <a:gd name="connsiteY8" fmla="*/ 2631183 h 2631183"/>
              <a:gd name="connsiteX9" fmla="*/ 1003620 w 2100744"/>
              <a:gd name="connsiteY9" fmla="*/ 2629234 h 2631183"/>
              <a:gd name="connsiteX10" fmla="*/ 1005283 w 2100744"/>
              <a:gd name="connsiteY10" fmla="*/ 2631183 h 2631183"/>
              <a:gd name="connsiteX11" fmla="*/ 2100739 w 2100744"/>
              <a:gd name="connsiteY11" fmla="*/ 801981 h 2631183"/>
              <a:gd name="connsiteX12" fmla="*/ 1797464 w 2100744"/>
              <a:gd name="connsiteY12" fmla="*/ 1477 h 2631183"/>
              <a:gd name="connsiteX0" fmla="*/ 1637379 w 1940659"/>
              <a:gd name="connsiteY0" fmla="*/ 194297 h 2824003"/>
              <a:gd name="connsiteX1" fmla="*/ 1600180 w 1940659"/>
              <a:gd name="connsiteY1" fmla="*/ 201104 h 2824003"/>
              <a:gd name="connsiteX2" fmla="*/ 845048 w 1940659"/>
              <a:gd name="connsiteY2" fmla="*/ 869211 h 2824003"/>
              <a:gd name="connsiteX3" fmla="*/ 843535 w 1940659"/>
              <a:gd name="connsiteY3" fmla="*/ 867873 h 2824003"/>
              <a:gd name="connsiteX4" fmla="*/ 842022 w 1940659"/>
              <a:gd name="connsiteY4" fmla="*/ 869211 h 2824003"/>
              <a:gd name="connsiteX5" fmla="*/ 86890 w 1940659"/>
              <a:gd name="connsiteY5" fmla="*/ 201104 h 2824003"/>
              <a:gd name="connsiteX6" fmla="*/ 49691 w 1940659"/>
              <a:gd name="connsiteY6" fmla="*/ 194297 h 2824003"/>
              <a:gd name="connsiteX7" fmla="*/ 841872 w 1940659"/>
              <a:gd name="connsiteY7" fmla="*/ 2824003 h 2824003"/>
              <a:gd name="connsiteX8" fmla="*/ 843535 w 1940659"/>
              <a:gd name="connsiteY8" fmla="*/ 2822054 h 2824003"/>
              <a:gd name="connsiteX9" fmla="*/ 845198 w 1940659"/>
              <a:gd name="connsiteY9" fmla="*/ 2824003 h 2824003"/>
              <a:gd name="connsiteX10" fmla="*/ 1940654 w 1940659"/>
              <a:gd name="connsiteY10" fmla="*/ 994801 h 2824003"/>
              <a:gd name="connsiteX11" fmla="*/ 1637379 w 1940659"/>
              <a:gd name="connsiteY11" fmla="*/ 194297 h 2824003"/>
              <a:gd name="connsiteX0" fmla="*/ 1550661 w 1853941"/>
              <a:gd name="connsiteY0" fmla="*/ 1477 h 2631183"/>
              <a:gd name="connsiteX1" fmla="*/ 1513462 w 1853941"/>
              <a:gd name="connsiteY1" fmla="*/ 8284 h 2631183"/>
              <a:gd name="connsiteX2" fmla="*/ 758330 w 1853941"/>
              <a:gd name="connsiteY2" fmla="*/ 676391 h 2631183"/>
              <a:gd name="connsiteX3" fmla="*/ 756817 w 1853941"/>
              <a:gd name="connsiteY3" fmla="*/ 675053 h 2631183"/>
              <a:gd name="connsiteX4" fmla="*/ 755304 w 1853941"/>
              <a:gd name="connsiteY4" fmla="*/ 676391 h 2631183"/>
              <a:gd name="connsiteX5" fmla="*/ 172 w 1853941"/>
              <a:gd name="connsiteY5" fmla="*/ 8284 h 2631183"/>
              <a:gd name="connsiteX6" fmla="*/ 697363 w 1853941"/>
              <a:gd name="connsiteY6" fmla="*/ 761151 h 2631183"/>
              <a:gd name="connsiteX7" fmla="*/ 755154 w 1853941"/>
              <a:gd name="connsiteY7" fmla="*/ 2631183 h 2631183"/>
              <a:gd name="connsiteX8" fmla="*/ 756817 w 1853941"/>
              <a:gd name="connsiteY8" fmla="*/ 2629234 h 2631183"/>
              <a:gd name="connsiteX9" fmla="*/ 758480 w 1853941"/>
              <a:gd name="connsiteY9" fmla="*/ 2631183 h 2631183"/>
              <a:gd name="connsiteX10" fmla="*/ 1853936 w 1853941"/>
              <a:gd name="connsiteY10" fmla="*/ 801981 h 2631183"/>
              <a:gd name="connsiteX11" fmla="*/ 1550661 w 1853941"/>
              <a:gd name="connsiteY11" fmla="*/ 1477 h 2631183"/>
              <a:gd name="connsiteX0" fmla="*/ 1550489 w 1853769"/>
              <a:gd name="connsiteY0" fmla="*/ 1477 h 2631183"/>
              <a:gd name="connsiteX1" fmla="*/ 1513290 w 1853769"/>
              <a:gd name="connsiteY1" fmla="*/ 8284 h 2631183"/>
              <a:gd name="connsiteX2" fmla="*/ 758158 w 1853769"/>
              <a:gd name="connsiteY2" fmla="*/ 676391 h 2631183"/>
              <a:gd name="connsiteX3" fmla="*/ 756645 w 1853769"/>
              <a:gd name="connsiteY3" fmla="*/ 675053 h 2631183"/>
              <a:gd name="connsiteX4" fmla="*/ 755132 w 1853769"/>
              <a:gd name="connsiteY4" fmla="*/ 676391 h 2631183"/>
              <a:gd name="connsiteX5" fmla="*/ 0 w 1853769"/>
              <a:gd name="connsiteY5" fmla="*/ 8284 h 2631183"/>
              <a:gd name="connsiteX6" fmla="*/ 754982 w 1853769"/>
              <a:gd name="connsiteY6" fmla="*/ 2631183 h 2631183"/>
              <a:gd name="connsiteX7" fmla="*/ 756645 w 1853769"/>
              <a:gd name="connsiteY7" fmla="*/ 2629234 h 2631183"/>
              <a:gd name="connsiteX8" fmla="*/ 758308 w 1853769"/>
              <a:gd name="connsiteY8" fmla="*/ 2631183 h 2631183"/>
              <a:gd name="connsiteX9" fmla="*/ 1853764 w 1853769"/>
              <a:gd name="connsiteY9" fmla="*/ 801981 h 2631183"/>
              <a:gd name="connsiteX10" fmla="*/ 1550489 w 1853769"/>
              <a:gd name="connsiteY10" fmla="*/ 1477 h 2631183"/>
              <a:gd name="connsiteX0" fmla="*/ 1550489 w 1853769"/>
              <a:gd name="connsiteY0" fmla="*/ 1477 h 2631183"/>
              <a:gd name="connsiteX1" fmla="*/ 1513290 w 1853769"/>
              <a:gd name="connsiteY1" fmla="*/ 8284 h 2631183"/>
              <a:gd name="connsiteX2" fmla="*/ 758158 w 1853769"/>
              <a:gd name="connsiteY2" fmla="*/ 676391 h 2631183"/>
              <a:gd name="connsiteX3" fmla="*/ 756645 w 1853769"/>
              <a:gd name="connsiteY3" fmla="*/ 675053 h 2631183"/>
              <a:gd name="connsiteX4" fmla="*/ 562015 w 1853769"/>
              <a:gd name="connsiteY4" fmla="*/ 712324 h 2631183"/>
              <a:gd name="connsiteX5" fmla="*/ 0 w 1853769"/>
              <a:gd name="connsiteY5" fmla="*/ 8284 h 2631183"/>
              <a:gd name="connsiteX6" fmla="*/ 754982 w 1853769"/>
              <a:gd name="connsiteY6" fmla="*/ 2631183 h 2631183"/>
              <a:gd name="connsiteX7" fmla="*/ 756645 w 1853769"/>
              <a:gd name="connsiteY7" fmla="*/ 2629234 h 2631183"/>
              <a:gd name="connsiteX8" fmla="*/ 758308 w 1853769"/>
              <a:gd name="connsiteY8" fmla="*/ 2631183 h 2631183"/>
              <a:gd name="connsiteX9" fmla="*/ 1853764 w 1853769"/>
              <a:gd name="connsiteY9" fmla="*/ 801981 h 2631183"/>
              <a:gd name="connsiteX10" fmla="*/ 1550489 w 1853769"/>
              <a:gd name="connsiteY10" fmla="*/ 1477 h 2631183"/>
              <a:gd name="connsiteX0" fmla="*/ 1550489 w 1853769"/>
              <a:gd name="connsiteY0" fmla="*/ 1477 h 2631183"/>
              <a:gd name="connsiteX1" fmla="*/ 1513290 w 1853769"/>
              <a:gd name="connsiteY1" fmla="*/ 8284 h 2631183"/>
              <a:gd name="connsiteX2" fmla="*/ 758158 w 1853769"/>
              <a:gd name="connsiteY2" fmla="*/ 676391 h 2631183"/>
              <a:gd name="connsiteX3" fmla="*/ 756645 w 1853769"/>
              <a:gd name="connsiteY3" fmla="*/ 675053 h 2631183"/>
              <a:gd name="connsiteX4" fmla="*/ 0 w 1853769"/>
              <a:gd name="connsiteY4" fmla="*/ 8284 h 2631183"/>
              <a:gd name="connsiteX5" fmla="*/ 754982 w 1853769"/>
              <a:gd name="connsiteY5" fmla="*/ 2631183 h 2631183"/>
              <a:gd name="connsiteX6" fmla="*/ 756645 w 1853769"/>
              <a:gd name="connsiteY6" fmla="*/ 2629234 h 2631183"/>
              <a:gd name="connsiteX7" fmla="*/ 758308 w 1853769"/>
              <a:gd name="connsiteY7" fmla="*/ 2631183 h 2631183"/>
              <a:gd name="connsiteX8" fmla="*/ 1853764 w 1853769"/>
              <a:gd name="connsiteY8" fmla="*/ 801981 h 2631183"/>
              <a:gd name="connsiteX9" fmla="*/ 1550489 w 1853769"/>
              <a:gd name="connsiteY9" fmla="*/ 1477 h 2631183"/>
              <a:gd name="connsiteX0" fmla="*/ 1550489 w 1853769"/>
              <a:gd name="connsiteY0" fmla="*/ 1477 h 2631183"/>
              <a:gd name="connsiteX1" fmla="*/ 1513290 w 1853769"/>
              <a:gd name="connsiteY1" fmla="*/ 8284 h 2631183"/>
              <a:gd name="connsiteX2" fmla="*/ 758158 w 1853769"/>
              <a:gd name="connsiteY2" fmla="*/ 676391 h 2631183"/>
              <a:gd name="connsiteX3" fmla="*/ 573805 w 1853769"/>
              <a:gd name="connsiteY3" fmla="*/ 443839 h 2631183"/>
              <a:gd name="connsiteX4" fmla="*/ 0 w 1853769"/>
              <a:gd name="connsiteY4" fmla="*/ 8284 h 2631183"/>
              <a:gd name="connsiteX5" fmla="*/ 754982 w 1853769"/>
              <a:gd name="connsiteY5" fmla="*/ 2631183 h 2631183"/>
              <a:gd name="connsiteX6" fmla="*/ 756645 w 1853769"/>
              <a:gd name="connsiteY6" fmla="*/ 2629234 h 2631183"/>
              <a:gd name="connsiteX7" fmla="*/ 758308 w 1853769"/>
              <a:gd name="connsiteY7" fmla="*/ 2631183 h 2631183"/>
              <a:gd name="connsiteX8" fmla="*/ 1853764 w 1853769"/>
              <a:gd name="connsiteY8" fmla="*/ 801981 h 2631183"/>
              <a:gd name="connsiteX9" fmla="*/ 1550489 w 1853769"/>
              <a:gd name="connsiteY9" fmla="*/ 1477 h 2631183"/>
              <a:gd name="connsiteX0" fmla="*/ 1550489 w 1853769"/>
              <a:gd name="connsiteY0" fmla="*/ 1477 h 2631183"/>
              <a:gd name="connsiteX1" fmla="*/ 1513290 w 1853769"/>
              <a:gd name="connsiteY1" fmla="*/ 8284 h 2631183"/>
              <a:gd name="connsiteX2" fmla="*/ 758158 w 1853769"/>
              <a:gd name="connsiteY2" fmla="*/ 676391 h 2631183"/>
              <a:gd name="connsiteX3" fmla="*/ 0 w 1853769"/>
              <a:gd name="connsiteY3" fmla="*/ 8284 h 2631183"/>
              <a:gd name="connsiteX4" fmla="*/ 754982 w 1853769"/>
              <a:gd name="connsiteY4" fmla="*/ 2631183 h 2631183"/>
              <a:gd name="connsiteX5" fmla="*/ 756645 w 1853769"/>
              <a:gd name="connsiteY5" fmla="*/ 2629234 h 2631183"/>
              <a:gd name="connsiteX6" fmla="*/ 758308 w 1853769"/>
              <a:gd name="connsiteY6" fmla="*/ 2631183 h 2631183"/>
              <a:gd name="connsiteX7" fmla="*/ 1853764 w 1853769"/>
              <a:gd name="connsiteY7" fmla="*/ 801981 h 2631183"/>
              <a:gd name="connsiteX8" fmla="*/ 1550489 w 1853769"/>
              <a:gd name="connsiteY8" fmla="*/ 1477 h 2631183"/>
              <a:gd name="connsiteX0" fmla="*/ 1550489 w 1853769"/>
              <a:gd name="connsiteY0" fmla="*/ 33113 h 2662819"/>
              <a:gd name="connsiteX1" fmla="*/ 1513290 w 1853769"/>
              <a:gd name="connsiteY1" fmla="*/ 39920 h 2662819"/>
              <a:gd name="connsiteX2" fmla="*/ 649061 w 1853769"/>
              <a:gd name="connsiteY2" fmla="*/ 536255 h 2662819"/>
              <a:gd name="connsiteX3" fmla="*/ 0 w 1853769"/>
              <a:gd name="connsiteY3" fmla="*/ 39920 h 2662819"/>
              <a:gd name="connsiteX4" fmla="*/ 754982 w 1853769"/>
              <a:gd name="connsiteY4" fmla="*/ 2662819 h 2662819"/>
              <a:gd name="connsiteX5" fmla="*/ 756645 w 1853769"/>
              <a:gd name="connsiteY5" fmla="*/ 2660870 h 2662819"/>
              <a:gd name="connsiteX6" fmla="*/ 758308 w 1853769"/>
              <a:gd name="connsiteY6" fmla="*/ 2662819 h 2662819"/>
              <a:gd name="connsiteX7" fmla="*/ 1853764 w 1853769"/>
              <a:gd name="connsiteY7" fmla="*/ 833617 h 2662819"/>
              <a:gd name="connsiteX8" fmla="*/ 1550489 w 1853769"/>
              <a:gd name="connsiteY8" fmla="*/ 33113 h 2662819"/>
              <a:gd name="connsiteX0" fmla="*/ 1550489 w 1853769"/>
              <a:gd name="connsiteY0" fmla="*/ 33113 h 2662819"/>
              <a:gd name="connsiteX1" fmla="*/ 1513290 w 1853769"/>
              <a:gd name="connsiteY1" fmla="*/ 39920 h 2662819"/>
              <a:gd name="connsiteX2" fmla="*/ 649061 w 1853769"/>
              <a:gd name="connsiteY2" fmla="*/ 536255 h 2662819"/>
              <a:gd name="connsiteX3" fmla="*/ 0 w 1853769"/>
              <a:gd name="connsiteY3" fmla="*/ 39920 h 2662819"/>
              <a:gd name="connsiteX4" fmla="*/ 754982 w 1853769"/>
              <a:gd name="connsiteY4" fmla="*/ 2662819 h 2662819"/>
              <a:gd name="connsiteX5" fmla="*/ 756645 w 1853769"/>
              <a:gd name="connsiteY5" fmla="*/ 2660870 h 2662819"/>
              <a:gd name="connsiteX6" fmla="*/ 845398 w 1853769"/>
              <a:gd name="connsiteY6" fmla="*/ 2289931 h 2662819"/>
              <a:gd name="connsiteX7" fmla="*/ 1853764 w 1853769"/>
              <a:gd name="connsiteY7" fmla="*/ 833617 h 2662819"/>
              <a:gd name="connsiteX8" fmla="*/ 1550489 w 1853769"/>
              <a:gd name="connsiteY8" fmla="*/ 33113 h 2662819"/>
              <a:gd name="connsiteX0" fmla="*/ 1550489 w 1853769"/>
              <a:gd name="connsiteY0" fmla="*/ 33113 h 2662819"/>
              <a:gd name="connsiteX1" fmla="*/ 1513290 w 1853769"/>
              <a:gd name="connsiteY1" fmla="*/ 39920 h 2662819"/>
              <a:gd name="connsiteX2" fmla="*/ 649061 w 1853769"/>
              <a:gd name="connsiteY2" fmla="*/ 536255 h 2662819"/>
              <a:gd name="connsiteX3" fmla="*/ 0 w 1853769"/>
              <a:gd name="connsiteY3" fmla="*/ 39920 h 2662819"/>
              <a:gd name="connsiteX4" fmla="*/ 754982 w 1853769"/>
              <a:gd name="connsiteY4" fmla="*/ 2662819 h 2662819"/>
              <a:gd name="connsiteX5" fmla="*/ 756645 w 1853769"/>
              <a:gd name="connsiteY5" fmla="*/ 2660870 h 2662819"/>
              <a:gd name="connsiteX6" fmla="*/ 845398 w 1853769"/>
              <a:gd name="connsiteY6" fmla="*/ 2289931 h 2662819"/>
              <a:gd name="connsiteX7" fmla="*/ 1853764 w 1853769"/>
              <a:gd name="connsiteY7" fmla="*/ 833617 h 2662819"/>
              <a:gd name="connsiteX8" fmla="*/ 1550489 w 1853769"/>
              <a:gd name="connsiteY8" fmla="*/ 33113 h 2662819"/>
              <a:gd name="connsiteX0" fmla="*/ 1550489 w 1997080"/>
              <a:gd name="connsiteY0" fmla="*/ 33113 h 2662819"/>
              <a:gd name="connsiteX1" fmla="*/ 1513290 w 1997080"/>
              <a:gd name="connsiteY1" fmla="*/ 39920 h 2662819"/>
              <a:gd name="connsiteX2" fmla="*/ 649061 w 1997080"/>
              <a:gd name="connsiteY2" fmla="*/ 536255 h 2662819"/>
              <a:gd name="connsiteX3" fmla="*/ 0 w 1997080"/>
              <a:gd name="connsiteY3" fmla="*/ 39920 h 2662819"/>
              <a:gd name="connsiteX4" fmla="*/ 754982 w 1997080"/>
              <a:gd name="connsiteY4" fmla="*/ 2662819 h 2662819"/>
              <a:gd name="connsiteX5" fmla="*/ 756645 w 1997080"/>
              <a:gd name="connsiteY5" fmla="*/ 2660870 h 2662819"/>
              <a:gd name="connsiteX6" fmla="*/ 845398 w 1997080"/>
              <a:gd name="connsiteY6" fmla="*/ 2289931 h 2662819"/>
              <a:gd name="connsiteX7" fmla="*/ 1997078 w 1997080"/>
              <a:gd name="connsiteY7" fmla="*/ 889265 h 2662819"/>
              <a:gd name="connsiteX8" fmla="*/ 1550489 w 1997080"/>
              <a:gd name="connsiteY8" fmla="*/ 33113 h 2662819"/>
              <a:gd name="connsiteX0" fmla="*/ 1550489 w 1997080"/>
              <a:gd name="connsiteY0" fmla="*/ 37698 h 2667404"/>
              <a:gd name="connsiteX1" fmla="*/ 1513290 w 1997080"/>
              <a:gd name="connsiteY1" fmla="*/ 44505 h 2667404"/>
              <a:gd name="connsiteX2" fmla="*/ 904524 w 1997080"/>
              <a:gd name="connsiteY2" fmla="*/ 603061 h 2667404"/>
              <a:gd name="connsiteX3" fmla="*/ 0 w 1997080"/>
              <a:gd name="connsiteY3" fmla="*/ 44505 h 2667404"/>
              <a:gd name="connsiteX4" fmla="*/ 754982 w 1997080"/>
              <a:gd name="connsiteY4" fmla="*/ 2667404 h 2667404"/>
              <a:gd name="connsiteX5" fmla="*/ 756645 w 1997080"/>
              <a:gd name="connsiteY5" fmla="*/ 2665455 h 2667404"/>
              <a:gd name="connsiteX6" fmla="*/ 845398 w 1997080"/>
              <a:gd name="connsiteY6" fmla="*/ 2294516 h 2667404"/>
              <a:gd name="connsiteX7" fmla="*/ 1997078 w 1997080"/>
              <a:gd name="connsiteY7" fmla="*/ 893850 h 2667404"/>
              <a:gd name="connsiteX8" fmla="*/ 1550489 w 1997080"/>
              <a:gd name="connsiteY8" fmla="*/ 37698 h 2667404"/>
              <a:gd name="connsiteX0" fmla="*/ 1697981 w 1997080"/>
              <a:gd name="connsiteY0" fmla="*/ 129846 h 2640665"/>
              <a:gd name="connsiteX1" fmla="*/ 1513290 w 1997080"/>
              <a:gd name="connsiteY1" fmla="*/ 17766 h 2640665"/>
              <a:gd name="connsiteX2" fmla="*/ 904524 w 1997080"/>
              <a:gd name="connsiteY2" fmla="*/ 576322 h 2640665"/>
              <a:gd name="connsiteX3" fmla="*/ 0 w 1997080"/>
              <a:gd name="connsiteY3" fmla="*/ 17766 h 2640665"/>
              <a:gd name="connsiteX4" fmla="*/ 754982 w 1997080"/>
              <a:gd name="connsiteY4" fmla="*/ 2640665 h 2640665"/>
              <a:gd name="connsiteX5" fmla="*/ 756645 w 1997080"/>
              <a:gd name="connsiteY5" fmla="*/ 2638716 h 2640665"/>
              <a:gd name="connsiteX6" fmla="*/ 845398 w 1997080"/>
              <a:gd name="connsiteY6" fmla="*/ 2267777 h 2640665"/>
              <a:gd name="connsiteX7" fmla="*/ 1997078 w 1997080"/>
              <a:gd name="connsiteY7" fmla="*/ 867111 h 2640665"/>
              <a:gd name="connsiteX8" fmla="*/ 1697981 w 1997080"/>
              <a:gd name="connsiteY8" fmla="*/ 129846 h 2640665"/>
              <a:gd name="connsiteX0" fmla="*/ 1697981 w 1997080"/>
              <a:gd name="connsiteY0" fmla="*/ 134855 h 2645674"/>
              <a:gd name="connsiteX1" fmla="*/ 1513290 w 1997080"/>
              <a:gd name="connsiteY1" fmla="*/ 22775 h 2645674"/>
              <a:gd name="connsiteX2" fmla="*/ 993857 w 1997080"/>
              <a:gd name="connsiteY2" fmla="*/ 665314 h 2645674"/>
              <a:gd name="connsiteX3" fmla="*/ 0 w 1997080"/>
              <a:gd name="connsiteY3" fmla="*/ 22775 h 2645674"/>
              <a:gd name="connsiteX4" fmla="*/ 754982 w 1997080"/>
              <a:gd name="connsiteY4" fmla="*/ 2645674 h 2645674"/>
              <a:gd name="connsiteX5" fmla="*/ 756645 w 1997080"/>
              <a:gd name="connsiteY5" fmla="*/ 2643725 h 2645674"/>
              <a:gd name="connsiteX6" fmla="*/ 845398 w 1997080"/>
              <a:gd name="connsiteY6" fmla="*/ 2272786 h 2645674"/>
              <a:gd name="connsiteX7" fmla="*/ 1997078 w 1997080"/>
              <a:gd name="connsiteY7" fmla="*/ 872120 h 2645674"/>
              <a:gd name="connsiteX8" fmla="*/ 1697981 w 1997080"/>
              <a:gd name="connsiteY8" fmla="*/ 134855 h 2645674"/>
              <a:gd name="connsiteX0" fmla="*/ 1731505 w 2030604"/>
              <a:gd name="connsiteY0" fmla="*/ 134855 h 2645674"/>
              <a:gd name="connsiteX1" fmla="*/ 1546814 w 2030604"/>
              <a:gd name="connsiteY1" fmla="*/ 22775 h 2645674"/>
              <a:gd name="connsiteX2" fmla="*/ 1027381 w 2030604"/>
              <a:gd name="connsiteY2" fmla="*/ 665314 h 2645674"/>
              <a:gd name="connsiteX3" fmla="*/ 33524 w 2030604"/>
              <a:gd name="connsiteY3" fmla="*/ 22775 h 2645674"/>
              <a:gd name="connsiteX4" fmla="*/ 418289 w 2030604"/>
              <a:gd name="connsiteY4" fmla="*/ 677419 h 2645674"/>
              <a:gd name="connsiteX5" fmla="*/ 788506 w 2030604"/>
              <a:gd name="connsiteY5" fmla="*/ 2645674 h 2645674"/>
              <a:gd name="connsiteX6" fmla="*/ 790169 w 2030604"/>
              <a:gd name="connsiteY6" fmla="*/ 2643725 h 2645674"/>
              <a:gd name="connsiteX7" fmla="*/ 878922 w 2030604"/>
              <a:gd name="connsiteY7" fmla="*/ 2272786 h 2645674"/>
              <a:gd name="connsiteX8" fmla="*/ 2030602 w 2030604"/>
              <a:gd name="connsiteY8" fmla="*/ 872120 h 2645674"/>
              <a:gd name="connsiteX9" fmla="*/ 1731505 w 2030604"/>
              <a:gd name="connsiteY9" fmla="*/ 134855 h 2645674"/>
              <a:gd name="connsiteX0" fmla="*/ 1731505 w 2030604"/>
              <a:gd name="connsiteY0" fmla="*/ 134855 h 2645674"/>
              <a:gd name="connsiteX1" fmla="*/ 1546814 w 2030604"/>
              <a:gd name="connsiteY1" fmla="*/ 22775 h 2645674"/>
              <a:gd name="connsiteX2" fmla="*/ 1027381 w 2030604"/>
              <a:gd name="connsiteY2" fmla="*/ 665314 h 2645674"/>
              <a:gd name="connsiteX3" fmla="*/ 33524 w 2030604"/>
              <a:gd name="connsiteY3" fmla="*/ 22775 h 2645674"/>
              <a:gd name="connsiteX4" fmla="*/ 418289 w 2030604"/>
              <a:gd name="connsiteY4" fmla="*/ 677419 h 2645674"/>
              <a:gd name="connsiteX5" fmla="*/ 248290 w 2030604"/>
              <a:gd name="connsiteY5" fmla="*/ 1486451 h 2645674"/>
              <a:gd name="connsiteX6" fmla="*/ 788506 w 2030604"/>
              <a:gd name="connsiteY6" fmla="*/ 2645674 h 2645674"/>
              <a:gd name="connsiteX7" fmla="*/ 790169 w 2030604"/>
              <a:gd name="connsiteY7" fmla="*/ 2643725 h 2645674"/>
              <a:gd name="connsiteX8" fmla="*/ 878922 w 2030604"/>
              <a:gd name="connsiteY8" fmla="*/ 2272786 h 2645674"/>
              <a:gd name="connsiteX9" fmla="*/ 2030602 w 2030604"/>
              <a:gd name="connsiteY9" fmla="*/ 872120 h 2645674"/>
              <a:gd name="connsiteX10" fmla="*/ 1731505 w 2030604"/>
              <a:gd name="connsiteY10" fmla="*/ 134855 h 2645674"/>
              <a:gd name="connsiteX0" fmla="*/ 1737775 w 2036874"/>
              <a:gd name="connsiteY0" fmla="*/ 134855 h 2645674"/>
              <a:gd name="connsiteX1" fmla="*/ 1553084 w 2036874"/>
              <a:gd name="connsiteY1" fmla="*/ 22775 h 2645674"/>
              <a:gd name="connsiteX2" fmla="*/ 1033651 w 2036874"/>
              <a:gd name="connsiteY2" fmla="*/ 665314 h 2645674"/>
              <a:gd name="connsiteX3" fmla="*/ 39794 w 2036874"/>
              <a:gd name="connsiteY3" fmla="*/ 22775 h 2645674"/>
              <a:gd name="connsiteX4" fmla="*/ 254560 w 2036874"/>
              <a:gd name="connsiteY4" fmla="*/ 1486451 h 2645674"/>
              <a:gd name="connsiteX5" fmla="*/ 794776 w 2036874"/>
              <a:gd name="connsiteY5" fmla="*/ 2645674 h 2645674"/>
              <a:gd name="connsiteX6" fmla="*/ 796439 w 2036874"/>
              <a:gd name="connsiteY6" fmla="*/ 2643725 h 2645674"/>
              <a:gd name="connsiteX7" fmla="*/ 885192 w 2036874"/>
              <a:gd name="connsiteY7" fmla="*/ 2272786 h 2645674"/>
              <a:gd name="connsiteX8" fmla="*/ 2036872 w 2036874"/>
              <a:gd name="connsiteY8" fmla="*/ 872120 h 2645674"/>
              <a:gd name="connsiteX9" fmla="*/ 1737775 w 2036874"/>
              <a:gd name="connsiteY9" fmla="*/ 134855 h 2645674"/>
              <a:gd name="connsiteX0" fmla="*/ 1699686 w 1998785"/>
              <a:gd name="connsiteY0" fmla="*/ 134855 h 2645674"/>
              <a:gd name="connsiteX1" fmla="*/ 1514995 w 1998785"/>
              <a:gd name="connsiteY1" fmla="*/ 22775 h 2645674"/>
              <a:gd name="connsiteX2" fmla="*/ 995562 w 1998785"/>
              <a:gd name="connsiteY2" fmla="*/ 665314 h 2645674"/>
              <a:gd name="connsiteX3" fmla="*/ 1705 w 1998785"/>
              <a:gd name="connsiteY3" fmla="*/ 22775 h 2645674"/>
              <a:gd name="connsiteX4" fmla="*/ 756687 w 1998785"/>
              <a:gd name="connsiteY4" fmla="*/ 2645674 h 2645674"/>
              <a:gd name="connsiteX5" fmla="*/ 758350 w 1998785"/>
              <a:gd name="connsiteY5" fmla="*/ 2643725 h 2645674"/>
              <a:gd name="connsiteX6" fmla="*/ 847103 w 1998785"/>
              <a:gd name="connsiteY6" fmla="*/ 2272786 h 2645674"/>
              <a:gd name="connsiteX7" fmla="*/ 1998783 w 1998785"/>
              <a:gd name="connsiteY7" fmla="*/ 872120 h 2645674"/>
              <a:gd name="connsiteX8" fmla="*/ 1699686 w 1998785"/>
              <a:gd name="connsiteY8" fmla="*/ 134855 h 2645674"/>
              <a:gd name="connsiteX0" fmla="*/ 1699686 w 1998785"/>
              <a:gd name="connsiteY0" fmla="*/ 134855 h 2645674"/>
              <a:gd name="connsiteX1" fmla="*/ 1514995 w 1998785"/>
              <a:gd name="connsiteY1" fmla="*/ 22775 h 2645674"/>
              <a:gd name="connsiteX2" fmla="*/ 995562 w 1998785"/>
              <a:gd name="connsiteY2" fmla="*/ 665314 h 2645674"/>
              <a:gd name="connsiteX3" fmla="*/ 1705 w 1998785"/>
              <a:gd name="connsiteY3" fmla="*/ 22775 h 2645674"/>
              <a:gd name="connsiteX4" fmla="*/ 756687 w 1998785"/>
              <a:gd name="connsiteY4" fmla="*/ 2645674 h 2645674"/>
              <a:gd name="connsiteX5" fmla="*/ 758350 w 1998785"/>
              <a:gd name="connsiteY5" fmla="*/ 2643725 h 2645674"/>
              <a:gd name="connsiteX6" fmla="*/ 1998783 w 1998785"/>
              <a:gd name="connsiteY6" fmla="*/ 872120 h 2645674"/>
              <a:gd name="connsiteX7" fmla="*/ 1699686 w 1998785"/>
              <a:gd name="connsiteY7" fmla="*/ 134855 h 2645674"/>
              <a:gd name="connsiteX0" fmla="*/ 1998783 w 2021069"/>
              <a:gd name="connsiteY0" fmla="*/ 851382 h 2624936"/>
              <a:gd name="connsiteX1" fmla="*/ 1514995 w 2021069"/>
              <a:gd name="connsiteY1" fmla="*/ 2037 h 2624936"/>
              <a:gd name="connsiteX2" fmla="*/ 995562 w 2021069"/>
              <a:gd name="connsiteY2" fmla="*/ 644576 h 2624936"/>
              <a:gd name="connsiteX3" fmla="*/ 1705 w 2021069"/>
              <a:gd name="connsiteY3" fmla="*/ 2037 h 2624936"/>
              <a:gd name="connsiteX4" fmla="*/ 756687 w 2021069"/>
              <a:gd name="connsiteY4" fmla="*/ 2624936 h 2624936"/>
              <a:gd name="connsiteX5" fmla="*/ 758350 w 2021069"/>
              <a:gd name="connsiteY5" fmla="*/ 2622987 h 2624936"/>
              <a:gd name="connsiteX6" fmla="*/ 1998783 w 2021069"/>
              <a:gd name="connsiteY6" fmla="*/ 851382 h 2624936"/>
              <a:gd name="connsiteX0" fmla="*/ 2045542 w 2066324"/>
              <a:gd name="connsiteY0" fmla="*/ 926528 h 2626464"/>
              <a:gd name="connsiteX1" fmla="*/ 1514995 w 2066324"/>
              <a:gd name="connsiteY1" fmla="*/ 3565 h 2626464"/>
              <a:gd name="connsiteX2" fmla="*/ 995562 w 2066324"/>
              <a:gd name="connsiteY2" fmla="*/ 646104 h 2626464"/>
              <a:gd name="connsiteX3" fmla="*/ 1705 w 2066324"/>
              <a:gd name="connsiteY3" fmla="*/ 3565 h 2626464"/>
              <a:gd name="connsiteX4" fmla="*/ 756687 w 2066324"/>
              <a:gd name="connsiteY4" fmla="*/ 2626464 h 2626464"/>
              <a:gd name="connsiteX5" fmla="*/ 758350 w 2066324"/>
              <a:gd name="connsiteY5" fmla="*/ 2624515 h 2626464"/>
              <a:gd name="connsiteX6" fmla="*/ 2045542 w 2066324"/>
              <a:gd name="connsiteY6" fmla="*/ 926528 h 2626464"/>
              <a:gd name="connsiteX0" fmla="*/ 2045542 w 2066324"/>
              <a:gd name="connsiteY0" fmla="*/ 926528 h 2626464"/>
              <a:gd name="connsiteX1" fmla="*/ 1514995 w 2066324"/>
              <a:gd name="connsiteY1" fmla="*/ 3565 h 2626464"/>
              <a:gd name="connsiteX2" fmla="*/ 995562 w 2066324"/>
              <a:gd name="connsiteY2" fmla="*/ 646104 h 2626464"/>
              <a:gd name="connsiteX3" fmla="*/ 1705 w 2066324"/>
              <a:gd name="connsiteY3" fmla="*/ 3565 h 2626464"/>
              <a:gd name="connsiteX4" fmla="*/ 756687 w 2066324"/>
              <a:gd name="connsiteY4" fmla="*/ 2626464 h 2626464"/>
              <a:gd name="connsiteX5" fmla="*/ 758350 w 2066324"/>
              <a:gd name="connsiteY5" fmla="*/ 2624515 h 2626464"/>
              <a:gd name="connsiteX6" fmla="*/ 2045542 w 2066324"/>
              <a:gd name="connsiteY6" fmla="*/ 926528 h 2626464"/>
              <a:gd name="connsiteX0" fmla="*/ 2045542 w 2066324"/>
              <a:gd name="connsiteY0" fmla="*/ 926528 h 2626464"/>
              <a:gd name="connsiteX1" fmla="*/ 1514995 w 2066324"/>
              <a:gd name="connsiteY1" fmla="*/ 3565 h 2626464"/>
              <a:gd name="connsiteX2" fmla="*/ 995562 w 2066324"/>
              <a:gd name="connsiteY2" fmla="*/ 646104 h 2626464"/>
              <a:gd name="connsiteX3" fmla="*/ 1705 w 2066324"/>
              <a:gd name="connsiteY3" fmla="*/ 3565 h 2626464"/>
              <a:gd name="connsiteX4" fmla="*/ 756687 w 2066324"/>
              <a:gd name="connsiteY4" fmla="*/ 2626464 h 2626464"/>
              <a:gd name="connsiteX5" fmla="*/ 964822 w 2066324"/>
              <a:gd name="connsiteY5" fmla="*/ 2156247 h 2626464"/>
              <a:gd name="connsiteX6" fmla="*/ 2045542 w 2066324"/>
              <a:gd name="connsiteY6" fmla="*/ 926528 h 2626464"/>
              <a:gd name="connsiteX0" fmla="*/ 1690007 w 1710789"/>
              <a:gd name="connsiteY0" fmla="*/ 926528 h 2626464"/>
              <a:gd name="connsiteX1" fmla="*/ 1159460 w 1710789"/>
              <a:gd name="connsiteY1" fmla="*/ 3565 h 2626464"/>
              <a:gd name="connsiteX2" fmla="*/ 640027 w 1710789"/>
              <a:gd name="connsiteY2" fmla="*/ 646104 h 2626464"/>
              <a:gd name="connsiteX3" fmla="*/ 3490 w 1710789"/>
              <a:gd name="connsiteY3" fmla="*/ 339522 h 2626464"/>
              <a:gd name="connsiteX4" fmla="*/ 401152 w 1710789"/>
              <a:gd name="connsiteY4" fmla="*/ 2626464 h 2626464"/>
              <a:gd name="connsiteX5" fmla="*/ 609287 w 1710789"/>
              <a:gd name="connsiteY5" fmla="*/ 2156247 h 2626464"/>
              <a:gd name="connsiteX6" fmla="*/ 1690007 w 1710789"/>
              <a:gd name="connsiteY6" fmla="*/ 926528 h 2626464"/>
              <a:gd name="connsiteX0" fmla="*/ 1690007 w 1710789"/>
              <a:gd name="connsiteY0" fmla="*/ 926528 h 2626464"/>
              <a:gd name="connsiteX1" fmla="*/ 1159460 w 1710789"/>
              <a:gd name="connsiteY1" fmla="*/ 3565 h 2626464"/>
              <a:gd name="connsiteX2" fmla="*/ 640027 w 1710789"/>
              <a:gd name="connsiteY2" fmla="*/ 646104 h 2626464"/>
              <a:gd name="connsiteX3" fmla="*/ 3490 w 1710789"/>
              <a:gd name="connsiteY3" fmla="*/ 339522 h 2626464"/>
              <a:gd name="connsiteX4" fmla="*/ 401152 w 1710789"/>
              <a:gd name="connsiteY4" fmla="*/ 2626464 h 2626464"/>
              <a:gd name="connsiteX5" fmla="*/ 1690007 w 1710789"/>
              <a:gd name="connsiteY5" fmla="*/ 926528 h 2626464"/>
              <a:gd name="connsiteX0" fmla="*/ 1690007 w 1710789"/>
              <a:gd name="connsiteY0" fmla="*/ 926528 h 2626464"/>
              <a:gd name="connsiteX1" fmla="*/ 1159460 w 1710789"/>
              <a:gd name="connsiteY1" fmla="*/ 3565 h 2626464"/>
              <a:gd name="connsiteX2" fmla="*/ 640027 w 1710789"/>
              <a:gd name="connsiteY2" fmla="*/ 646104 h 2626464"/>
              <a:gd name="connsiteX3" fmla="*/ 3490 w 1710789"/>
              <a:gd name="connsiteY3" fmla="*/ 339522 h 2626464"/>
              <a:gd name="connsiteX4" fmla="*/ 401152 w 1710789"/>
              <a:gd name="connsiteY4" fmla="*/ 2626464 h 2626464"/>
              <a:gd name="connsiteX5" fmla="*/ 1690007 w 1710789"/>
              <a:gd name="connsiteY5" fmla="*/ 926528 h 2626464"/>
              <a:gd name="connsiteX0" fmla="*/ 1690007 w 1710789"/>
              <a:gd name="connsiteY0" fmla="*/ 926528 h 2626464"/>
              <a:gd name="connsiteX1" fmla="*/ 1159460 w 1710789"/>
              <a:gd name="connsiteY1" fmla="*/ 3565 h 2626464"/>
              <a:gd name="connsiteX2" fmla="*/ 640027 w 1710789"/>
              <a:gd name="connsiteY2" fmla="*/ 646104 h 2626464"/>
              <a:gd name="connsiteX3" fmla="*/ 3490 w 1710789"/>
              <a:gd name="connsiteY3" fmla="*/ 339522 h 2626464"/>
              <a:gd name="connsiteX4" fmla="*/ 401152 w 1710789"/>
              <a:gd name="connsiteY4" fmla="*/ 2626464 h 2626464"/>
              <a:gd name="connsiteX5" fmla="*/ 1690007 w 1710789"/>
              <a:gd name="connsiteY5" fmla="*/ 926528 h 2626464"/>
              <a:gd name="connsiteX0" fmla="*/ 1690007 w 1710789"/>
              <a:gd name="connsiteY0" fmla="*/ 926528 h 2626464"/>
              <a:gd name="connsiteX1" fmla="*/ 1159460 w 1710789"/>
              <a:gd name="connsiteY1" fmla="*/ 3565 h 2626464"/>
              <a:gd name="connsiteX2" fmla="*/ 640027 w 1710789"/>
              <a:gd name="connsiteY2" fmla="*/ 646104 h 2626464"/>
              <a:gd name="connsiteX3" fmla="*/ 3490 w 1710789"/>
              <a:gd name="connsiteY3" fmla="*/ 339522 h 2626464"/>
              <a:gd name="connsiteX4" fmla="*/ 401152 w 1710789"/>
              <a:gd name="connsiteY4" fmla="*/ 2626464 h 2626464"/>
              <a:gd name="connsiteX5" fmla="*/ 1690007 w 1710789"/>
              <a:gd name="connsiteY5" fmla="*/ 926528 h 2626464"/>
              <a:gd name="connsiteX0" fmla="*/ 1963095 w 1983877"/>
              <a:gd name="connsiteY0" fmla="*/ 926528 h 2626464"/>
              <a:gd name="connsiteX1" fmla="*/ 1432548 w 1983877"/>
              <a:gd name="connsiteY1" fmla="*/ 3565 h 2626464"/>
              <a:gd name="connsiteX2" fmla="*/ 913115 w 1983877"/>
              <a:gd name="connsiteY2" fmla="*/ 646104 h 2626464"/>
              <a:gd name="connsiteX3" fmla="*/ 276578 w 1983877"/>
              <a:gd name="connsiteY3" fmla="*/ 339522 h 2626464"/>
              <a:gd name="connsiteX4" fmla="*/ 674240 w 1983877"/>
              <a:gd name="connsiteY4" fmla="*/ 2626464 h 2626464"/>
              <a:gd name="connsiteX5" fmla="*/ 1963095 w 1983877"/>
              <a:gd name="connsiteY5" fmla="*/ 926528 h 2626464"/>
              <a:gd name="connsiteX0" fmla="*/ 1973893 w 1994675"/>
              <a:gd name="connsiteY0" fmla="*/ 926528 h 2626464"/>
              <a:gd name="connsiteX1" fmla="*/ 1443346 w 1994675"/>
              <a:gd name="connsiteY1" fmla="*/ 3565 h 2626464"/>
              <a:gd name="connsiteX2" fmla="*/ 923913 w 1994675"/>
              <a:gd name="connsiteY2" fmla="*/ 646104 h 2626464"/>
              <a:gd name="connsiteX3" fmla="*/ 287376 w 1994675"/>
              <a:gd name="connsiteY3" fmla="*/ 339522 h 2626464"/>
              <a:gd name="connsiteX4" fmla="*/ 685038 w 1994675"/>
              <a:gd name="connsiteY4" fmla="*/ 2626464 h 2626464"/>
              <a:gd name="connsiteX5" fmla="*/ 1973893 w 1994675"/>
              <a:gd name="connsiteY5" fmla="*/ 926528 h 2626464"/>
              <a:gd name="connsiteX0" fmla="*/ 1963451 w 1984233"/>
              <a:gd name="connsiteY0" fmla="*/ 926528 h 2626464"/>
              <a:gd name="connsiteX1" fmla="*/ 1432904 w 1984233"/>
              <a:gd name="connsiteY1" fmla="*/ 3565 h 2626464"/>
              <a:gd name="connsiteX2" fmla="*/ 913471 w 1984233"/>
              <a:gd name="connsiteY2" fmla="*/ 646104 h 2626464"/>
              <a:gd name="connsiteX3" fmla="*/ 276934 w 1984233"/>
              <a:gd name="connsiteY3" fmla="*/ 339522 h 2626464"/>
              <a:gd name="connsiteX4" fmla="*/ 674596 w 1984233"/>
              <a:gd name="connsiteY4" fmla="*/ 2626464 h 2626464"/>
              <a:gd name="connsiteX5" fmla="*/ 1963451 w 1984233"/>
              <a:gd name="connsiteY5" fmla="*/ 926528 h 2626464"/>
              <a:gd name="connsiteX0" fmla="*/ 1832705 w 1853487"/>
              <a:gd name="connsiteY0" fmla="*/ 926528 h 2626464"/>
              <a:gd name="connsiteX1" fmla="*/ 1302158 w 1853487"/>
              <a:gd name="connsiteY1" fmla="*/ 3565 h 2626464"/>
              <a:gd name="connsiteX2" fmla="*/ 782725 w 1853487"/>
              <a:gd name="connsiteY2" fmla="*/ 646104 h 2626464"/>
              <a:gd name="connsiteX3" fmla="*/ 308136 w 1853487"/>
              <a:gd name="connsiteY3" fmla="*/ 254514 h 2626464"/>
              <a:gd name="connsiteX4" fmla="*/ 543850 w 1853487"/>
              <a:gd name="connsiteY4" fmla="*/ 2626464 h 2626464"/>
              <a:gd name="connsiteX5" fmla="*/ 1832705 w 1853487"/>
              <a:gd name="connsiteY5" fmla="*/ 926528 h 2626464"/>
              <a:gd name="connsiteX0" fmla="*/ 1904146 w 1924928"/>
              <a:gd name="connsiteY0" fmla="*/ 926528 h 2626464"/>
              <a:gd name="connsiteX1" fmla="*/ 1373599 w 1924928"/>
              <a:gd name="connsiteY1" fmla="*/ 3565 h 2626464"/>
              <a:gd name="connsiteX2" fmla="*/ 854166 w 1924928"/>
              <a:gd name="connsiteY2" fmla="*/ 646104 h 2626464"/>
              <a:gd name="connsiteX3" fmla="*/ 379577 w 1924928"/>
              <a:gd name="connsiteY3" fmla="*/ 254514 h 2626464"/>
              <a:gd name="connsiteX4" fmla="*/ 615291 w 1924928"/>
              <a:gd name="connsiteY4" fmla="*/ 2626464 h 2626464"/>
              <a:gd name="connsiteX5" fmla="*/ 1904146 w 1924928"/>
              <a:gd name="connsiteY5" fmla="*/ 926528 h 2626464"/>
              <a:gd name="connsiteX0" fmla="*/ 1904146 w 1924928"/>
              <a:gd name="connsiteY0" fmla="*/ 926528 h 2626464"/>
              <a:gd name="connsiteX1" fmla="*/ 1373599 w 1924928"/>
              <a:gd name="connsiteY1" fmla="*/ 3565 h 2626464"/>
              <a:gd name="connsiteX2" fmla="*/ 854166 w 1924928"/>
              <a:gd name="connsiteY2" fmla="*/ 646104 h 2626464"/>
              <a:gd name="connsiteX3" fmla="*/ 379577 w 1924928"/>
              <a:gd name="connsiteY3" fmla="*/ 254514 h 2626464"/>
              <a:gd name="connsiteX4" fmla="*/ 615291 w 1924928"/>
              <a:gd name="connsiteY4" fmla="*/ 2626464 h 2626464"/>
              <a:gd name="connsiteX5" fmla="*/ 1904146 w 1924928"/>
              <a:gd name="connsiteY5" fmla="*/ 926528 h 2626464"/>
              <a:gd name="connsiteX0" fmla="*/ 1904146 w 1924928"/>
              <a:gd name="connsiteY0" fmla="*/ 926528 h 2626464"/>
              <a:gd name="connsiteX1" fmla="*/ 1373599 w 1924928"/>
              <a:gd name="connsiteY1" fmla="*/ 3565 h 2626464"/>
              <a:gd name="connsiteX2" fmla="*/ 854166 w 1924928"/>
              <a:gd name="connsiteY2" fmla="*/ 646104 h 2626464"/>
              <a:gd name="connsiteX3" fmla="*/ 379577 w 1924928"/>
              <a:gd name="connsiteY3" fmla="*/ 254514 h 2626464"/>
              <a:gd name="connsiteX4" fmla="*/ 615291 w 1924928"/>
              <a:gd name="connsiteY4" fmla="*/ 2626464 h 2626464"/>
              <a:gd name="connsiteX5" fmla="*/ 1904146 w 1924928"/>
              <a:gd name="connsiteY5" fmla="*/ 926528 h 2626464"/>
              <a:gd name="connsiteX0" fmla="*/ 2022032 w 2042814"/>
              <a:gd name="connsiteY0" fmla="*/ 926528 h 2626464"/>
              <a:gd name="connsiteX1" fmla="*/ 1491485 w 2042814"/>
              <a:gd name="connsiteY1" fmla="*/ 3565 h 2626464"/>
              <a:gd name="connsiteX2" fmla="*/ 972052 w 2042814"/>
              <a:gd name="connsiteY2" fmla="*/ 646104 h 2626464"/>
              <a:gd name="connsiteX3" fmla="*/ 497463 w 2042814"/>
              <a:gd name="connsiteY3" fmla="*/ 254514 h 2626464"/>
              <a:gd name="connsiteX4" fmla="*/ 733177 w 2042814"/>
              <a:gd name="connsiteY4" fmla="*/ 2626464 h 2626464"/>
              <a:gd name="connsiteX5" fmla="*/ 2022032 w 2042814"/>
              <a:gd name="connsiteY5" fmla="*/ 926528 h 2626464"/>
              <a:gd name="connsiteX0" fmla="*/ 2022032 w 2042814"/>
              <a:gd name="connsiteY0" fmla="*/ 926528 h 2626464"/>
              <a:gd name="connsiteX1" fmla="*/ 1491485 w 2042814"/>
              <a:gd name="connsiteY1" fmla="*/ 3565 h 2626464"/>
              <a:gd name="connsiteX2" fmla="*/ 972052 w 2042814"/>
              <a:gd name="connsiteY2" fmla="*/ 646104 h 2626464"/>
              <a:gd name="connsiteX3" fmla="*/ 497463 w 2042814"/>
              <a:gd name="connsiteY3" fmla="*/ 254514 h 2626464"/>
              <a:gd name="connsiteX4" fmla="*/ 733177 w 2042814"/>
              <a:gd name="connsiteY4" fmla="*/ 2626464 h 2626464"/>
              <a:gd name="connsiteX5" fmla="*/ 2022032 w 2042814"/>
              <a:gd name="connsiteY5" fmla="*/ 926528 h 2626464"/>
              <a:gd name="connsiteX0" fmla="*/ 2022032 w 2043072"/>
              <a:gd name="connsiteY0" fmla="*/ 927398 h 2627334"/>
              <a:gd name="connsiteX1" fmla="*/ 1491485 w 2043072"/>
              <a:gd name="connsiteY1" fmla="*/ 4435 h 2627334"/>
              <a:gd name="connsiteX2" fmla="*/ 928421 w 2043072"/>
              <a:gd name="connsiteY2" fmla="*/ 620797 h 2627334"/>
              <a:gd name="connsiteX3" fmla="*/ 497463 w 2043072"/>
              <a:gd name="connsiteY3" fmla="*/ 255384 h 2627334"/>
              <a:gd name="connsiteX4" fmla="*/ 733177 w 2043072"/>
              <a:gd name="connsiteY4" fmla="*/ 2627334 h 2627334"/>
              <a:gd name="connsiteX5" fmla="*/ 2022032 w 2043072"/>
              <a:gd name="connsiteY5" fmla="*/ 927398 h 2627334"/>
              <a:gd name="connsiteX0" fmla="*/ 2022032 w 2043894"/>
              <a:gd name="connsiteY0" fmla="*/ 927476 h 2627412"/>
              <a:gd name="connsiteX1" fmla="*/ 1491485 w 2043894"/>
              <a:gd name="connsiteY1" fmla="*/ 4513 h 2627412"/>
              <a:gd name="connsiteX2" fmla="*/ 792134 w 2043894"/>
              <a:gd name="connsiteY2" fmla="*/ 618786 h 2627412"/>
              <a:gd name="connsiteX3" fmla="*/ 497463 w 2043894"/>
              <a:gd name="connsiteY3" fmla="*/ 255462 h 2627412"/>
              <a:gd name="connsiteX4" fmla="*/ 733177 w 2043894"/>
              <a:gd name="connsiteY4" fmla="*/ 2627412 h 2627412"/>
              <a:gd name="connsiteX5" fmla="*/ 2022032 w 2043894"/>
              <a:gd name="connsiteY5" fmla="*/ 927476 h 2627412"/>
              <a:gd name="connsiteX0" fmla="*/ 2022032 w 2043649"/>
              <a:gd name="connsiteY0" fmla="*/ 928301 h 2628237"/>
              <a:gd name="connsiteX1" fmla="*/ 1491485 w 2043649"/>
              <a:gd name="connsiteY1" fmla="*/ 5338 h 2628237"/>
              <a:gd name="connsiteX2" fmla="*/ 832610 w 2043649"/>
              <a:gd name="connsiteY2" fmla="*/ 598356 h 2628237"/>
              <a:gd name="connsiteX3" fmla="*/ 497463 w 2043649"/>
              <a:gd name="connsiteY3" fmla="*/ 256287 h 2628237"/>
              <a:gd name="connsiteX4" fmla="*/ 733177 w 2043649"/>
              <a:gd name="connsiteY4" fmla="*/ 2628237 h 2628237"/>
              <a:gd name="connsiteX5" fmla="*/ 2022032 w 2043649"/>
              <a:gd name="connsiteY5" fmla="*/ 928301 h 2628237"/>
              <a:gd name="connsiteX0" fmla="*/ 2022032 w 2043379"/>
              <a:gd name="connsiteY0" fmla="*/ 927297 h 2627233"/>
              <a:gd name="connsiteX1" fmla="*/ 1491485 w 2043379"/>
              <a:gd name="connsiteY1" fmla="*/ 4334 h 2627233"/>
              <a:gd name="connsiteX2" fmla="*/ 876228 w 2043379"/>
              <a:gd name="connsiteY2" fmla="*/ 623535 h 2627233"/>
              <a:gd name="connsiteX3" fmla="*/ 497463 w 2043379"/>
              <a:gd name="connsiteY3" fmla="*/ 255283 h 2627233"/>
              <a:gd name="connsiteX4" fmla="*/ 733177 w 2043379"/>
              <a:gd name="connsiteY4" fmla="*/ 2627233 h 2627233"/>
              <a:gd name="connsiteX5" fmla="*/ 2022032 w 2043379"/>
              <a:gd name="connsiteY5" fmla="*/ 927297 h 2627233"/>
              <a:gd name="connsiteX0" fmla="*/ 2109275 w 2128183"/>
              <a:gd name="connsiteY0" fmla="*/ 981093 h 2628661"/>
              <a:gd name="connsiteX1" fmla="*/ 1491485 w 2128183"/>
              <a:gd name="connsiteY1" fmla="*/ 5762 h 2628661"/>
              <a:gd name="connsiteX2" fmla="*/ 876228 w 2128183"/>
              <a:gd name="connsiteY2" fmla="*/ 624963 h 2628661"/>
              <a:gd name="connsiteX3" fmla="*/ 497463 w 2128183"/>
              <a:gd name="connsiteY3" fmla="*/ 256711 h 2628661"/>
              <a:gd name="connsiteX4" fmla="*/ 733177 w 2128183"/>
              <a:gd name="connsiteY4" fmla="*/ 2628661 h 2628661"/>
              <a:gd name="connsiteX5" fmla="*/ 2109275 w 2128183"/>
              <a:gd name="connsiteY5" fmla="*/ 981093 h 2628661"/>
              <a:gd name="connsiteX0" fmla="*/ 2106870 w 2125778"/>
              <a:gd name="connsiteY0" fmla="*/ 981093 h 2628661"/>
              <a:gd name="connsiteX1" fmla="*/ 1489080 w 2125778"/>
              <a:gd name="connsiteY1" fmla="*/ 5762 h 2628661"/>
              <a:gd name="connsiteX2" fmla="*/ 873823 w 2125778"/>
              <a:gd name="connsiteY2" fmla="*/ 624963 h 2628661"/>
              <a:gd name="connsiteX3" fmla="*/ 495058 w 2125778"/>
              <a:gd name="connsiteY3" fmla="*/ 256711 h 2628661"/>
              <a:gd name="connsiteX4" fmla="*/ 730772 w 2125778"/>
              <a:gd name="connsiteY4" fmla="*/ 2628661 h 2628661"/>
              <a:gd name="connsiteX5" fmla="*/ 2106870 w 2125778"/>
              <a:gd name="connsiteY5" fmla="*/ 981093 h 262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778" h="2628661">
                <a:moveTo>
                  <a:pt x="2106870" y="981093"/>
                </a:moveTo>
                <a:cubicBezTo>
                  <a:pt x="2232977" y="544268"/>
                  <a:pt x="1694588" y="65117"/>
                  <a:pt x="1489080" y="5762"/>
                </a:cubicBezTo>
                <a:cubicBezTo>
                  <a:pt x="1283572" y="-53593"/>
                  <a:pt x="1128074" y="359081"/>
                  <a:pt x="873823" y="624963"/>
                </a:cubicBezTo>
                <a:cubicBezTo>
                  <a:pt x="715627" y="494433"/>
                  <a:pt x="689750" y="147227"/>
                  <a:pt x="495058" y="256711"/>
                </a:cubicBezTo>
                <a:cubicBezTo>
                  <a:pt x="-687129" y="785588"/>
                  <a:pt x="602421" y="1734974"/>
                  <a:pt x="730772" y="2628661"/>
                </a:cubicBezTo>
                <a:cubicBezTo>
                  <a:pt x="1014625" y="1704998"/>
                  <a:pt x="1941058" y="1736451"/>
                  <a:pt x="2106870" y="981093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283" y="1448398"/>
            <a:ext cx="668284" cy="668283"/>
          </a:xfrm>
          <a:prstGeom prst="rect">
            <a:avLst/>
          </a:prstGeom>
          <a:effectLst/>
        </p:spPr>
      </p:pic>
      <p:grpSp>
        <p:nvGrpSpPr>
          <p:cNvPr id="2" name="그룹 1"/>
          <p:cNvGrpSpPr/>
          <p:nvPr userDrawn="1"/>
        </p:nvGrpSpPr>
        <p:grpSpPr>
          <a:xfrm>
            <a:off x="7191232" y="1454610"/>
            <a:ext cx="506756" cy="455133"/>
            <a:chOff x="7191232" y="1454610"/>
            <a:chExt cx="506756" cy="455133"/>
          </a:xfrm>
        </p:grpSpPr>
        <p:sp>
          <p:nvSpPr>
            <p:cNvPr id="10" name="자유형: 도형 9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6371864" y="1229343"/>
            <a:ext cx="390503" cy="391883"/>
          </a:xfrm>
          <a:prstGeom prst="rect">
            <a:avLst/>
          </a:prstGeom>
          <a:effectLst/>
        </p:spPr>
      </p:pic>
      <p:sp>
        <p:nvSpPr>
          <p:cNvPr id="13" name="자유형: 도형 12"/>
          <p:cNvSpPr/>
          <p:nvPr userDrawn="1"/>
        </p:nvSpPr>
        <p:spPr>
          <a:xfrm rot="900000" flipH="1">
            <a:off x="6353899" y="1658633"/>
            <a:ext cx="146129" cy="203557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  <a:gd name="connsiteX0" fmla="*/ 1797637 w 2007413"/>
              <a:gd name="connsiteY0" fmla="*/ 114289 h 2743995"/>
              <a:gd name="connsiteX1" fmla="*/ 1760438 w 2007413"/>
              <a:gd name="connsiteY1" fmla="*/ 121096 h 2743995"/>
              <a:gd name="connsiteX2" fmla="*/ 1005306 w 2007413"/>
              <a:gd name="connsiteY2" fmla="*/ 789203 h 2743995"/>
              <a:gd name="connsiteX3" fmla="*/ 1003793 w 2007413"/>
              <a:gd name="connsiteY3" fmla="*/ 787865 h 2743995"/>
              <a:gd name="connsiteX4" fmla="*/ 1002280 w 2007413"/>
              <a:gd name="connsiteY4" fmla="*/ 789203 h 2743995"/>
              <a:gd name="connsiteX5" fmla="*/ 247148 w 2007413"/>
              <a:gd name="connsiteY5" fmla="*/ 121096 h 2743995"/>
              <a:gd name="connsiteX6" fmla="*/ 88475 w 2007413"/>
              <a:gd name="connsiteY6" fmla="*/ 63 h 2743995"/>
              <a:gd name="connsiteX7" fmla="*/ 176 w 2007413"/>
              <a:gd name="connsiteY7" fmla="*/ 767558 h 2743995"/>
              <a:gd name="connsiteX8" fmla="*/ 1002130 w 2007413"/>
              <a:gd name="connsiteY8" fmla="*/ 2743995 h 2743995"/>
              <a:gd name="connsiteX9" fmla="*/ 1003793 w 2007413"/>
              <a:gd name="connsiteY9" fmla="*/ 2742046 h 2743995"/>
              <a:gd name="connsiteX10" fmla="*/ 1005456 w 2007413"/>
              <a:gd name="connsiteY10" fmla="*/ 2743995 h 2743995"/>
              <a:gd name="connsiteX11" fmla="*/ 2007410 w 2007413"/>
              <a:gd name="connsiteY11" fmla="*/ 767558 h 2743995"/>
              <a:gd name="connsiteX12" fmla="*/ 1797637 w 2007413"/>
              <a:gd name="connsiteY12" fmla="*/ 114289 h 2743995"/>
              <a:gd name="connsiteX0" fmla="*/ 1836310 w 2046086"/>
              <a:gd name="connsiteY0" fmla="*/ 1477 h 2631183"/>
              <a:gd name="connsiteX1" fmla="*/ 1799111 w 2046086"/>
              <a:gd name="connsiteY1" fmla="*/ 8284 h 2631183"/>
              <a:gd name="connsiteX2" fmla="*/ 1043979 w 2046086"/>
              <a:gd name="connsiteY2" fmla="*/ 676391 h 2631183"/>
              <a:gd name="connsiteX3" fmla="*/ 1042466 w 2046086"/>
              <a:gd name="connsiteY3" fmla="*/ 675053 h 2631183"/>
              <a:gd name="connsiteX4" fmla="*/ 1040953 w 2046086"/>
              <a:gd name="connsiteY4" fmla="*/ 676391 h 2631183"/>
              <a:gd name="connsiteX5" fmla="*/ 285821 w 2046086"/>
              <a:gd name="connsiteY5" fmla="*/ 8284 h 2631183"/>
              <a:gd name="connsiteX6" fmla="*/ 38849 w 2046086"/>
              <a:gd name="connsiteY6" fmla="*/ 654746 h 2631183"/>
              <a:gd name="connsiteX7" fmla="*/ 1040803 w 2046086"/>
              <a:gd name="connsiteY7" fmla="*/ 2631183 h 2631183"/>
              <a:gd name="connsiteX8" fmla="*/ 1042466 w 2046086"/>
              <a:gd name="connsiteY8" fmla="*/ 2629234 h 2631183"/>
              <a:gd name="connsiteX9" fmla="*/ 1044129 w 2046086"/>
              <a:gd name="connsiteY9" fmla="*/ 2631183 h 2631183"/>
              <a:gd name="connsiteX10" fmla="*/ 2046083 w 2046086"/>
              <a:gd name="connsiteY10" fmla="*/ 654746 h 2631183"/>
              <a:gd name="connsiteX11" fmla="*/ 1836310 w 2046086"/>
              <a:gd name="connsiteY11" fmla="*/ 1477 h 2631183"/>
              <a:gd name="connsiteX0" fmla="*/ 1840605 w 2050381"/>
              <a:gd name="connsiteY0" fmla="*/ 198622 h 2828328"/>
              <a:gd name="connsiteX1" fmla="*/ 1803406 w 2050381"/>
              <a:gd name="connsiteY1" fmla="*/ 205429 h 2828328"/>
              <a:gd name="connsiteX2" fmla="*/ 1048274 w 2050381"/>
              <a:gd name="connsiteY2" fmla="*/ 873536 h 2828328"/>
              <a:gd name="connsiteX3" fmla="*/ 1046761 w 2050381"/>
              <a:gd name="connsiteY3" fmla="*/ 872198 h 2828328"/>
              <a:gd name="connsiteX4" fmla="*/ 1045248 w 2050381"/>
              <a:gd name="connsiteY4" fmla="*/ 873536 h 2828328"/>
              <a:gd name="connsiteX5" fmla="*/ 257563 w 2050381"/>
              <a:gd name="connsiteY5" fmla="*/ 23 h 2828328"/>
              <a:gd name="connsiteX6" fmla="*/ 43144 w 2050381"/>
              <a:gd name="connsiteY6" fmla="*/ 851891 h 2828328"/>
              <a:gd name="connsiteX7" fmla="*/ 1045098 w 2050381"/>
              <a:gd name="connsiteY7" fmla="*/ 2828328 h 2828328"/>
              <a:gd name="connsiteX8" fmla="*/ 1046761 w 2050381"/>
              <a:gd name="connsiteY8" fmla="*/ 2826379 h 2828328"/>
              <a:gd name="connsiteX9" fmla="*/ 1048424 w 2050381"/>
              <a:gd name="connsiteY9" fmla="*/ 2828328 h 2828328"/>
              <a:gd name="connsiteX10" fmla="*/ 2050378 w 2050381"/>
              <a:gd name="connsiteY10" fmla="*/ 851891 h 2828328"/>
              <a:gd name="connsiteX11" fmla="*/ 1840605 w 2050381"/>
              <a:gd name="connsiteY11" fmla="*/ 198622 h 2828328"/>
              <a:gd name="connsiteX0" fmla="*/ 1928462 w 2138238"/>
              <a:gd name="connsiteY0" fmla="*/ 198608 h 2828314"/>
              <a:gd name="connsiteX1" fmla="*/ 1891263 w 2138238"/>
              <a:gd name="connsiteY1" fmla="*/ 205415 h 2828314"/>
              <a:gd name="connsiteX2" fmla="*/ 1136131 w 2138238"/>
              <a:gd name="connsiteY2" fmla="*/ 873522 h 2828314"/>
              <a:gd name="connsiteX3" fmla="*/ 1134618 w 2138238"/>
              <a:gd name="connsiteY3" fmla="*/ 872184 h 2828314"/>
              <a:gd name="connsiteX4" fmla="*/ 1133105 w 2138238"/>
              <a:gd name="connsiteY4" fmla="*/ 873522 h 2828314"/>
              <a:gd name="connsiteX5" fmla="*/ 345420 w 2138238"/>
              <a:gd name="connsiteY5" fmla="*/ 9 h 2828314"/>
              <a:gd name="connsiteX6" fmla="*/ 32219 w 2138238"/>
              <a:gd name="connsiteY6" fmla="*/ 1081707 h 2828314"/>
              <a:gd name="connsiteX7" fmla="*/ 1132955 w 2138238"/>
              <a:gd name="connsiteY7" fmla="*/ 2828314 h 2828314"/>
              <a:gd name="connsiteX8" fmla="*/ 1134618 w 2138238"/>
              <a:gd name="connsiteY8" fmla="*/ 2826365 h 2828314"/>
              <a:gd name="connsiteX9" fmla="*/ 1136281 w 2138238"/>
              <a:gd name="connsiteY9" fmla="*/ 2828314 h 2828314"/>
              <a:gd name="connsiteX10" fmla="*/ 2138235 w 2138238"/>
              <a:gd name="connsiteY10" fmla="*/ 851877 h 2828314"/>
              <a:gd name="connsiteX11" fmla="*/ 1928462 w 2138238"/>
              <a:gd name="connsiteY11" fmla="*/ 198608 h 2828314"/>
              <a:gd name="connsiteX0" fmla="*/ 1583045 w 1792821"/>
              <a:gd name="connsiteY0" fmla="*/ 198594 h 2828300"/>
              <a:gd name="connsiteX1" fmla="*/ 1545846 w 1792821"/>
              <a:gd name="connsiteY1" fmla="*/ 205401 h 2828300"/>
              <a:gd name="connsiteX2" fmla="*/ 790714 w 1792821"/>
              <a:gd name="connsiteY2" fmla="*/ 873508 h 2828300"/>
              <a:gd name="connsiteX3" fmla="*/ 789201 w 1792821"/>
              <a:gd name="connsiteY3" fmla="*/ 872170 h 2828300"/>
              <a:gd name="connsiteX4" fmla="*/ 787688 w 1792821"/>
              <a:gd name="connsiteY4" fmla="*/ 873508 h 2828300"/>
              <a:gd name="connsiteX5" fmla="*/ 3 w 1792821"/>
              <a:gd name="connsiteY5" fmla="*/ -5 h 2828300"/>
              <a:gd name="connsiteX6" fmla="*/ 787538 w 1792821"/>
              <a:gd name="connsiteY6" fmla="*/ 2828300 h 2828300"/>
              <a:gd name="connsiteX7" fmla="*/ 789201 w 1792821"/>
              <a:gd name="connsiteY7" fmla="*/ 2826351 h 2828300"/>
              <a:gd name="connsiteX8" fmla="*/ 790864 w 1792821"/>
              <a:gd name="connsiteY8" fmla="*/ 2828300 h 2828300"/>
              <a:gd name="connsiteX9" fmla="*/ 1792818 w 1792821"/>
              <a:gd name="connsiteY9" fmla="*/ 851863 h 2828300"/>
              <a:gd name="connsiteX10" fmla="*/ 1583045 w 1792821"/>
              <a:gd name="connsiteY10" fmla="*/ 198594 h 2828300"/>
              <a:gd name="connsiteX0" fmla="*/ 1810129 w 2019905"/>
              <a:gd name="connsiteY0" fmla="*/ 198594 h 2828300"/>
              <a:gd name="connsiteX1" fmla="*/ 1772930 w 2019905"/>
              <a:gd name="connsiteY1" fmla="*/ 205401 h 2828300"/>
              <a:gd name="connsiteX2" fmla="*/ 1017798 w 2019905"/>
              <a:gd name="connsiteY2" fmla="*/ 873508 h 2828300"/>
              <a:gd name="connsiteX3" fmla="*/ 1016285 w 2019905"/>
              <a:gd name="connsiteY3" fmla="*/ 872170 h 2828300"/>
              <a:gd name="connsiteX4" fmla="*/ 1014772 w 2019905"/>
              <a:gd name="connsiteY4" fmla="*/ 873508 h 2828300"/>
              <a:gd name="connsiteX5" fmla="*/ 227087 w 2019905"/>
              <a:gd name="connsiteY5" fmla="*/ -5 h 2828300"/>
              <a:gd name="connsiteX6" fmla="*/ 1014622 w 2019905"/>
              <a:gd name="connsiteY6" fmla="*/ 2828300 h 2828300"/>
              <a:gd name="connsiteX7" fmla="*/ 1016285 w 2019905"/>
              <a:gd name="connsiteY7" fmla="*/ 2826351 h 2828300"/>
              <a:gd name="connsiteX8" fmla="*/ 1017948 w 2019905"/>
              <a:gd name="connsiteY8" fmla="*/ 2828300 h 2828300"/>
              <a:gd name="connsiteX9" fmla="*/ 2019902 w 2019905"/>
              <a:gd name="connsiteY9" fmla="*/ 851863 h 2828300"/>
              <a:gd name="connsiteX10" fmla="*/ 1810129 w 2019905"/>
              <a:gd name="connsiteY10" fmla="*/ 198594 h 2828300"/>
              <a:gd name="connsiteX0" fmla="*/ 1810129 w 2019905"/>
              <a:gd name="connsiteY0" fmla="*/ 198594 h 3029922"/>
              <a:gd name="connsiteX1" fmla="*/ 1772930 w 2019905"/>
              <a:gd name="connsiteY1" fmla="*/ 205401 h 3029922"/>
              <a:gd name="connsiteX2" fmla="*/ 1017798 w 2019905"/>
              <a:gd name="connsiteY2" fmla="*/ 873508 h 3029922"/>
              <a:gd name="connsiteX3" fmla="*/ 1016285 w 2019905"/>
              <a:gd name="connsiteY3" fmla="*/ 872170 h 3029922"/>
              <a:gd name="connsiteX4" fmla="*/ 1014772 w 2019905"/>
              <a:gd name="connsiteY4" fmla="*/ 873508 h 3029922"/>
              <a:gd name="connsiteX5" fmla="*/ 227087 w 2019905"/>
              <a:gd name="connsiteY5" fmla="*/ -5 h 3029922"/>
              <a:gd name="connsiteX6" fmla="*/ 1014622 w 2019905"/>
              <a:gd name="connsiteY6" fmla="*/ 2828300 h 3029922"/>
              <a:gd name="connsiteX7" fmla="*/ 1016285 w 2019905"/>
              <a:gd name="connsiteY7" fmla="*/ 2826351 h 3029922"/>
              <a:gd name="connsiteX8" fmla="*/ 803370 w 2019905"/>
              <a:gd name="connsiteY8" fmla="*/ 3029920 h 3029922"/>
              <a:gd name="connsiteX9" fmla="*/ 2019902 w 2019905"/>
              <a:gd name="connsiteY9" fmla="*/ 851863 h 3029922"/>
              <a:gd name="connsiteX10" fmla="*/ 1810129 w 2019905"/>
              <a:gd name="connsiteY10" fmla="*/ 198594 h 3029922"/>
              <a:gd name="connsiteX0" fmla="*/ 1810129 w 2019905"/>
              <a:gd name="connsiteY0" fmla="*/ 198594 h 2828300"/>
              <a:gd name="connsiteX1" fmla="*/ 1772930 w 2019905"/>
              <a:gd name="connsiteY1" fmla="*/ 205401 h 2828300"/>
              <a:gd name="connsiteX2" fmla="*/ 1017798 w 2019905"/>
              <a:gd name="connsiteY2" fmla="*/ 873508 h 2828300"/>
              <a:gd name="connsiteX3" fmla="*/ 1016285 w 2019905"/>
              <a:gd name="connsiteY3" fmla="*/ 872170 h 2828300"/>
              <a:gd name="connsiteX4" fmla="*/ 1014772 w 2019905"/>
              <a:gd name="connsiteY4" fmla="*/ 873508 h 2828300"/>
              <a:gd name="connsiteX5" fmla="*/ 227087 w 2019905"/>
              <a:gd name="connsiteY5" fmla="*/ -5 h 2828300"/>
              <a:gd name="connsiteX6" fmla="*/ 1014622 w 2019905"/>
              <a:gd name="connsiteY6" fmla="*/ 2828300 h 2828300"/>
              <a:gd name="connsiteX7" fmla="*/ 1016285 w 2019905"/>
              <a:gd name="connsiteY7" fmla="*/ 2826351 h 2828300"/>
              <a:gd name="connsiteX8" fmla="*/ 2019902 w 2019905"/>
              <a:gd name="connsiteY8" fmla="*/ 851863 h 2828300"/>
              <a:gd name="connsiteX9" fmla="*/ 1810129 w 2019905"/>
              <a:gd name="connsiteY9" fmla="*/ 198594 h 2828300"/>
              <a:gd name="connsiteX0" fmla="*/ 1810129 w 2019905"/>
              <a:gd name="connsiteY0" fmla="*/ 198594 h 3121035"/>
              <a:gd name="connsiteX1" fmla="*/ 1772930 w 2019905"/>
              <a:gd name="connsiteY1" fmla="*/ 205401 h 3121035"/>
              <a:gd name="connsiteX2" fmla="*/ 1017798 w 2019905"/>
              <a:gd name="connsiteY2" fmla="*/ 873508 h 3121035"/>
              <a:gd name="connsiteX3" fmla="*/ 1016285 w 2019905"/>
              <a:gd name="connsiteY3" fmla="*/ 872170 h 3121035"/>
              <a:gd name="connsiteX4" fmla="*/ 1014772 w 2019905"/>
              <a:gd name="connsiteY4" fmla="*/ 873508 h 3121035"/>
              <a:gd name="connsiteX5" fmla="*/ 227087 w 2019905"/>
              <a:gd name="connsiteY5" fmla="*/ -5 h 3121035"/>
              <a:gd name="connsiteX6" fmla="*/ 1014622 w 2019905"/>
              <a:gd name="connsiteY6" fmla="*/ 2828300 h 3121035"/>
              <a:gd name="connsiteX7" fmla="*/ 836342 w 2019905"/>
              <a:gd name="connsiteY7" fmla="*/ 3121039 h 3121035"/>
              <a:gd name="connsiteX8" fmla="*/ 2019902 w 2019905"/>
              <a:gd name="connsiteY8" fmla="*/ 851863 h 3121035"/>
              <a:gd name="connsiteX9" fmla="*/ 1810129 w 2019905"/>
              <a:gd name="connsiteY9" fmla="*/ 198594 h 3121035"/>
              <a:gd name="connsiteX0" fmla="*/ 1810129 w 2019905"/>
              <a:gd name="connsiteY0" fmla="*/ 198594 h 2828300"/>
              <a:gd name="connsiteX1" fmla="*/ 1772930 w 2019905"/>
              <a:gd name="connsiteY1" fmla="*/ 205401 h 2828300"/>
              <a:gd name="connsiteX2" fmla="*/ 1017798 w 2019905"/>
              <a:gd name="connsiteY2" fmla="*/ 873508 h 2828300"/>
              <a:gd name="connsiteX3" fmla="*/ 1016285 w 2019905"/>
              <a:gd name="connsiteY3" fmla="*/ 872170 h 2828300"/>
              <a:gd name="connsiteX4" fmla="*/ 1014772 w 2019905"/>
              <a:gd name="connsiteY4" fmla="*/ 873508 h 2828300"/>
              <a:gd name="connsiteX5" fmla="*/ 227087 w 2019905"/>
              <a:gd name="connsiteY5" fmla="*/ -5 h 2828300"/>
              <a:gd name="connsiteX6" fmla="*/ 1014622 w 2019905"/>
              <a:gd name="connsiteY6" fmla="*/ 2828300 h 2828300"/>
              <a:gd name="connsiteX7" fmla="*/ 2019902 w 2019905"/>
              <a:gd name="connsiteY7" fmla="*/ 851863 h 2828300"/>
              <a:gd name="connsiteX8" fmla="*/ 1810129 w 2019905"/>
              <a:gd name="connsiteY8" fmla="*/ 198594 h 2828300"/>
              <a:gd name="connsiteX0" fmla="*/ 1816517 w 2026293"/>
              <a:gd name="connsiteY0" fmla="*/ 198594 h 3012543"/>
              <a:gd name="connsiteX1" fmla="*/ 1779318 w 2026293"/>
              <a:gd name="connsiteY1" fmla="*/ 205401 h 3012543"/>
              <a:gd name="connsiteX2" fmla="*/ 1024186 w 2026293"/>
              <a:gd name="connsiteY2" fmla="*/ 873508 h 3012543"/>
              <a:gd name="connsiteX3" fmla="*/ 1022673 w 2026293"/>
              <a:gd name="connsiteY3" fmla="*/ 872170 h 3012543"/>
              <a:gd name="connsiteX4" fmla="*/ 1021160 w 2026293"/>
              <a:gd name="connsiteY4" fmla="*/ 873508 h 3012543"/>
              <a:gd name="connsiteX5" fmla="*/ 233475 w 2026293"/>
              <a:gd name="connsiteY5" fmla="*/ -5 h 3012543"/>
              <a:gd name="connsiteX6" fmla="*/ 966705 w 2026293"/>
              <a:gd name="connsiteY6" fmla="*/ 3012547 h 3012543"/>
              <a:gd name="connsiteX7" fmla="*/ 2026290 w 2026293"/>
              <a:gd name="connsiteY7" fmla="*/ 851863 h 3012543"/>
              <a:gd name="connsiteX8" fmla="*/ 1816517 w 2026293"/>
              <a:gd name="connsiteY8" fmla="*/ 198594 h 3012543"/>
              <a:gd name="connsiteX0" fmla="*/ 1848913 w 2058689"/>
              <a:gd name="connsiteY0" fmla="*/ 198594 h 3012543"/>
              <a:gd name="connsiteX1" fmla="*/ 1811714 w 2058689"/>
              <a:gd name="connsiteY1" fmla="*/ 205401 h 3012543"/>
              <a:gd name="connsiteX2" fmla="*/ 1056582 w 2058689"/>
              <a:gd name="connsiteY2" fmla="*/ 873508 h 3012543"/>
              <a:gd name="connsiteX3" fmla="*/ 1055069 w 2058689"/>
              <a:gd name="connsiteY3" fmla="*/ 872170 h 3012543"/>
              <a:gd name="connsiteX4" fmla="*/ 1053556 w 2058689"/>
              <a:gd name="connsiteY4" fmla="*/ 873508 h 3012543"/>
              <a:gd name="connsiteX5" fmla="*/ 265871 w 2058689"/>
              <a:gd name="connsiteY5" fmla="*/ -5 h 3012543"/>
              <a:gd name="connsiteX6" fmla="*/ 999101 w 2058689"/>
              <a:gd name="connsiteY6" fmla="*/ 3012547 h 3012543"/>
              <a:gd name="connsiteX7" fmla="*/ 2058686 w 2058689"/>
              <a:gd name="connsiteY7" fmla="*/ 851863 h 3012543"/>
              <a:gd name="connsiteX8" fmla="*/ 1848913 w 2058689"/>
              <a:gd name="connsiteY8" fmla="*/ 198594 h 3012543"/>
              <a:gd name="connsiteX0" fmla="*/ 1848913 w 2058689"/>
              <a:gd name="connsiteY0" fmla="*/ 198594 h 3012543"/>
              <a:gd name="connsiteX1" fmla="*/ 1811714 w 2058689"/>
              <a:gd name="connsiteY1" fmla="*/ 205401 h 3012543"/>
              <a:gd name="connsiteX2" fmla="*/ 1056582 w 2058689"/>
              <a:gd name="connsiteY2" fmla="*/ 873508 h 3012543"/>
              <a:gd name="connsiteX3" fmla="*/ 1055069 w 2058689"/>
              <a:gd name="connsiteY3" fmla="*/ 872170 h 3012543"/>
              <a:gd name="connsiteX4" fmla="*/ 1053556 w 2058689"/>
              <a:gd name="connsiteY4" fmla="*/ 873508 h 3012543"/>
              <a:gd name="connsiteX5" fmla="*/ 265871 w 2058689"/>
              <a:gd name="connsiteY5" fmla="*/ -5 h 3012543"/>
              <a:gd name="connsiteX6" fmla="*/ 999101 w 2058689"/>
              <a:gd name="connsiteY6" fmla="*/ 3012547 h 3012543"/>
              <a:gd name="connsiteX7" fmla="*/ 2058686 w 2058689"/>
              <a:gd name="connsiteY7" fmla="*/ 851863 h 3012543"/>
              <a:gd name="connsiteX8" fmla="*/ 1848913 w 2058689"/>
              <a:gd name="connsiteY8" fmla="*/ 198594 h 3012543"/>
              <a:gd name="connsiteX0" fmla="*/ 1848913 w 1848912"/>
              <a:gd name="connsiteY0" fmla="*/ 198594 h 3012886"/>
              <a:gd name="connsiteX1" fmla="*/ 1811714 w 1848912"/>
              <a:gd name="connsiteY1" fmla="*/ 205401 h 3012886"/>
              <a:gd name="connsiteX2" fmla="*/ 1056582 w 1848912"/>
              <a:gd name="connsiteY2" fmla="*/ 873508 h 3012886"/>
              <a:gd name="connsiteX3" fmla="*/ 1055069 w 1848912"/>
              <a:gd name="connsiteY3" fmla="*/ 872170 h 3012886"/>
              <a:gd name="connsiteX4" fmla="*/ 1053556 w 1848912"/>
              <a:gd name="connsiteY4" fmla="*/ 873508 h 3012886"/>
              <a:gd name="connsiteX5" fmla="*/ 265871 w 1848912"/>
              <a:gd name="connsiteY5" fmla="*/ -5 h 3012886"/>
              <a:gd name="connsiteX6" fmla="*/ 999101 w 1848912"/>
              <a:gd name="connsiteY6" fmla="*/ 3012547 h 3012886"/>
              <a:gd name="connsiteX7" fmla="*/ 1848913 w 1848912"/>
              <a:gd name="connsiteY7" fmla="*/ 198594 h 3012886"/>
              <a:gd name="connsiteX0" fmla="*/ 1848913 w 2057855"/>
              <a:gd name="connsiteY0" fmla="*/ 198594 h 3013072"/>
              <a:gd name="connsiteX1" fmla="*/ 1811714 w 2057855"/>
              <a:gd name="connsiteY1" fmla="*/ 205401 h 3013072"/>
              <a:gd name="connsiteX2" fmla="*/ 1056582 w 2057855"/>
              <a:gd name="connsiteY2" fmla="*/ 873508 h 3013072"/>
              <a:gd name="connsiteX3" fmla="*/ 1055069 w 2057855"/>
              <a:gd name="connsiteY3" fmla="*/ 872170 h 3013072"/>
              <a:gd name="connsiteX4" fmla="*/ 1053556 w 2057855"/>
              <a:gd name="connsiteY4" fmla="*/ 873508 h 3013072"/>
              <a:gd name="connsiteX5" fmla="*/ 265871 w 2057855"/>
              <a:gd name="connsiteY5" fmla="*/ -5 h 3013072"/>
              <a:gd name="connsiteX6" fmla="*/ 999101 w 2057855"/>
              <a:gd name="connsiteY6" fmla="*/ 3012547 h 3013072"/>
              <a:gd name="connsiteX7" fmla="*/ 1848913 w 2057855"/>
              <a:gd name="connsiteY7" fmla="*/ 198594 h 3013072"/>
              <a:gd name="connsiteX0" fmla="*/ 1848913 w 2057855"/>
              <a:gd name="connsiteY0" fmla="*/ 198594 h 3013072"/>
              <a:gd name="connsiteX1" fmla="*/ 1811714 w 2057855"/>
              <a:gd name="connsiteY1" fmla="*/ 205401 h 3013072"/>
              <a:gd name="connsiteX2" fmla="*/ 1056582 w 2057855"/>
              <a:gd name="connsiteY2" fmla="*/ 873508 h 3013072"/>
              <a:gd name="connsiteX3" fmla="*/ 1055069 w 2057855"/>
              <a:gd name="connsiteY3" fmla="*/ 872170 h 3013072"/>
              <a:gd name="connsiteX4" fmla="*/ 1194715 w 2057855"/>
              <a:gd name="connsiteY4" fmla="*/ 710421 h 3013072"/>
              <a:gd name="connsiteX5" fmla="*/ 265871 w 2057855"/>
              <a:gd name="connsiteY5" fmla="*/ -5 h 3013072"/>
              <a:gd name="connsiteX6" fmla="*/ 999101 w 2057855"/>
              <a:gd name="connsiteY6" fmla="*/ 3012547 h 3013072"/>
              <a:gd name="connsiteX7" fmla="*/ 1848913 w 2057855"/>
              <a:gd name="connsiteY7" fmla="*/ 198594 h 3013072"/>
              <a:gd name="connsiteX0" fmla="*/ 1848913 w 2057855"/>
              <a:gd name="connsiteY0" fmla="*/ 198594 h 3013072"/>
              <a:gd name="connsiteX1" fmla="*/ 1811714 w 2057855"/>
              <a:gd name="connsiteY1" fmla="*/ 205401 h 3013072"/>
              <a:gd name="connsiteX2" fmla="*/ 1056582 w 2057855"/>
              <a:gd name="connsiteY2" fmla="*/ 873508 h 3013072"/>
              <a:gd name="connsiteX3" fmla="*/ 1194715 w 2057855"/>
              <a:gd name="connsiteY3" fmla="*/ 710421 h 3013072"/>
              <a:gd name="connsiteX4" fmla="*/ 265871 w 2057855"/>
              <a:gd name="connsiteY4" fmla="*/ -5 h 3013072"/>
              <a:gd name="connsiteX5" fmla="*/ 999101 w 2057855"/>
              <a:gd name="connsiteY5" fmla="*/ 3012547 h 3013072"/>
              <a:gd name="connsiteX6" fmla="*/ 1848913 w 2057855"/>
              <a:gd name="connsiteY6" fmla="*/ 198594 h 3013072"/>
              <a:gd name="connsiteX0" fmla="*/ 1848913 w 2057855"/>
              <a:gd name="connsiteY0" fmla="*/ 198594 h 3013072"/>
              <a:gd name="connsiteX1" fmla="*/ 1811714 w 2057855"/>
              <a:gd name="connsiteY1" fmla="*/ 205401 h 3013072"/>
              <a:gd name="connsiteX2" fmla="*/ 1194715 w 2057855"/>
              <a:gd name="connsiteY2" fmla="*/ 710421 h 3013072"/>
              <a:gd name="connsiteX3" fmla="*/ 265871 w 2057855"/>
              <a:gd name="connsiteY3" fmla="*/ -5 h 3013072"/>
              <a:gd name="connsiteX4" fmla="*/ 999101 w 2057855"/>
              <a:gd name="connsiteY4" fmla="*/ 3012547 h 3013072"/>
              <a:gd name="connsiteX5" fmla="*/ 1848913 w 2057855"/>
              <a:gd name="connsiteY5" fmla="*/ 198594 h 3013072"/>
              <a:gd name="connsiteX0" fmla="*/ 1848913 w 2057855"/>
              <a:gd name="connsiteY0" fmla="*/ 198594 h 3013072"/>
              <a:gd name="connsiteX1" fmla="*/ 1811714 w 2057855"/>
              <a:gd name="connsiteY1" fmla="*/ 205401 h 3013072"/>
              <a:gd name="connsiteX2" fmla="*/ 1194715 w 2057855"/>
              <a:gd name="connsiteY2" fmla="*/ 710421 h 3013072"/>
              <a:gd name="connsiteX3" fmla="*/ 265871 w 2057855"/>
              <a:gd name="connsiteY3" fmla="*/ -5 h 3013072"/>
              <a:gd name="connsiteX4" fmla="*/ 999101 w 2057855"/>
              <a:gd name="connsiteY4" fmla="*/ 3012547 h 3013072"/>
              <a:gd name="connsiteX5" fmla="*/ 1848913 w 2057855"/>
              <a:gd name="connsiteY5" fmla="*/ 198594 h 3013072"/>
              <a:gd name="connsiteX0" fmla="*/ 1848913 w 2057855"/>
              <a:gd name="connsiteY0" fmla="*/ 198594 h 3013072"/>
              <a:gd name="connsiteX1" fmla="*/ 1811714 w 2057855"/>
              <a:gd name="connsiteY1" fmla="*/ 205401 h 3013072"/>
              <a:gd name="connsiteX2" fmla="*/ 1194715 w 2057855"/>
              <a:gd name="connsiteY2" fmla="*/ 710421 h 3013072"/>
              <a:gd name="connsiteX3" fmla="*/ 265871 w 2057855"/>
              <a:gd name="connsiteY3" fmla="*/ -5 h 3013072"/>
              <a:gd name="connsiteX4" fmla="*/ 999101 w 2057855"/>
              <a:gd name="connsiteY4" fmla="*/ 3012547 h 3013072"/>
              <a:gd name="connsiteX5" fmla="*/ 1848913 w 2057855"/>
              <a:gd name="connsiteY5" fmla="*/ 198594 h 3013072"/>
              <a:gd name="connsiteX0" fmla="*/ 1956956 w 2165898"/>
              <a:gd name="connsiteY0" fmla="*/ 198594 h 3013072"/>
              <a:gd name="connsiteX1" fmla="*/ 1919757 w 2165898"/>
              <a:gd name="connsiteY1" fmla="*/ 205401 h 3013072"/>
              <a:gd name="connsiteX2" fmla="*/ 1302758 w 2165898"/>
              <a:gd name="connsiteY2" fmla="*/ 710421 h 3013072"/>
              <a:gd name="connsiteX3" fmla="*/ 373914 w 2165898"/>
              <a:gd name="connsiteY3" fmla="*/ -5 h 3013072"/>
              <a:gd name="connsiteX4" fmla="*/ 1107144 w 2165898"/>
              <a:gd name="connsiteY4" fmla="*/ 3012547 h 3013072"/>
              <a:gd name="connsiteX5" fmla="*/ 1956956 w 2165898"/>
              <a:gd name="connsiteY5" fmla="*/ 198594 h 3013072"/>
              <a:gd name="connsiteX0" fmla="*/ 1956956 w 2165898"/>
              <a:gd name="connsiteY0" fmla="*/ 372982 h 3187460"/>
              <a:gd name="connsiteX1" fmla="*/ 1919757 w 2165898"/>
              <a:gd name="connsiteY1" fmla="*/ 379789 h 3187460"/>
              <a:gd name="connsiteX2" fmla="*/ 1302758 w 2165898"/>
              <a:gd name="connsiteY2" fmla="*/ 884809 h 3187460"/>
              <a:gd name="connsiteX3" fmla="*/ 373914 w 2165898"/>
              <a:gd name="connsiteY3" fmla="*/ 174383 h 3187460"/>
              <a:gd name="connsiteX4" fmla="*/ 1107144 w 2165898"/>
              <a:gd name="connsiteY4" fmla="*/ 3186935 h 3187460"/>
              <a:gd name="connsiteX5" fmla="*/ 1956956 w 2165898"/>
              <a:gd name="connsiteY5" fmla="*/ 372982 h 3187460"/>
              <a:gd name="connsiteX0" fmla="*/ 1956956 w 2165898"/>
              <a:gd name="connsiteY0" fmla="*/ 369950 h 3184428"/>
              <a:gd name="connsiteX1" fmla="*/ 1919757 w 2165898"/>
              <a:gd name="connsiteY1" fmla="*/ 376757 h 3184428"/>
              <a:gd name="connsiteX2" fmla="*/ 1418585 w 2165898"/>
              <a:gd name="connsiteY2" fmla="*/ 909982 h 3184428"/>
              <a:gd name="connsiteX3" fmla="*/ 373914 w 2165898"/>
              <a:gd name="connsiteY3" fmla="*/ 171351 h 3184428"/>
              <a:gd name="connsiteX4" fmla="*/ 1107144 w 2165898"/>
              <a:gd name="connsiteY4" fmla="*/ 3183903 h 3184428"/>
              <a:gd name="connsiteX5" fmla="*/ 1956956 w 2165898"/>
              <a:gd name="connsiteY5" fmla="*/ 369950 h 3184428"/>
              <a:gd name="connsiteX0" fmla="*/ 1956956 w 2165898"/>
              <a:gd name="connsiteY0" fmla="*/ 372353 h 3186831"/>
              <a:gd name="connsiteX1" fmla="*/ 1919757 w 2165898"/>
              <a:gd name="connsiteY1" fmla="*/ 379160 h 3186831"/>
              <a:gd name="connsiteX2" fmla="*/ 1418585 w 2165898"/>
              <a:gd name="connsiteY2" fmla="*/ 912385 h 3186831"/>
              <a:gd name="connsiteX3" fmla="*/ 373914 w 2165898"/>
              <a:gd name="connsiteY3" fmla="*/ 173754 h 3186831"/>
              <a:gd name="connsiteX4" fmla="*/ 1107144 w 2165898"/>
              <a:gd name="connsiteY4" fmla="*/ 3186306 h 3186831"/>
              <a:gd name="connsiteX5" fmla="*/ 1956956 w 2165898"/>
              <a:gd name="connsiteY5" fmla="*/ 372353 h 3186831"/>
              <a:gd name="connsiteX0" fmla="*/ 1107144 w 1925745"/>
              <a:gd name="connsiteY0" fmla="*/ 3186306 h 3186658"/>
              <a:gd name="connsiteX1" fmla="*/ 1919757 w 1925745"/>
              <a:gd name="connsiteY1" fmla="*/ 379160 h 3186658"/>
              <a:gd name="connsiteX2" fmla="*/ 1418585 w 1925745"/>
              <a:gd name="connsiteY2" fmla="*/ 912385 h 3186658"/>
              <a:gd name="connsiteX3" fmla="*/ 373914 w 1925745"/>
              <a:gd name="connsiteY3" fmla="*/ 173754 h 3186658"/>
              <a:gd name="connsiteX4" fmla="*/ 1107144 w 1925745"/>
              <a:gd name="connsiteY4" fmla="*/ 3186306 h 3186658"/>
              <a:gd name="connsiteX0" fmla="*/ 1107144 w 2176196"/>
              <a:gd name="connsiteY0" fmla="*/ 3186306 h 3186689"/>
              <a:gd name="connsiteX1" fmla="*/ 1919757 w 2176196"/>
              <a:gd name="connsiteY1" fmla="*/ 379160 h 3186689"/>
              <a:gd name="connsiteX2" fmla="*/ 1418585 w 2176196"/>
              <a:gd name="connsiteY2" fmla="*/ 912385 h 3186689"/>
              <a:gd name="connsiteX3" fmla="*/ 373914 w 2176196"/>
              <a:gd name="connsiteY3" fmla="*/ 173754 h 3186689"/>
              <a:gd name="connsiteX4" fmla="*/ 1107144 w 2176196"/>
              <a:gd name="connsiteY4" fmla="*/ 3186306 h 3186689"/>
              <a:gd name="connsiteX0" fmla="*/ 1107144 w 2254666"/>
              <a:gd name="connsiteY0" fmla="*/ 3186306 h 3186689"/>
              <a:gd name="connsiteX1" fmla="*/ 1919757 w 2254666"/>
              <a:gd name="connsiteY1" fmla="*/ 379160 h 3186689"/>
              <a:gd name="connsiteX2" fmla="*/ 1418585 w 2254666"/>
              <a:gd name="connsiteY2" fmla="*/ 912385 h 3186689"/>
              <a:gd name="connsiteX3" fmla="*/ 373914 w 2254666"/>
              <a:gd name="connsiteY3" fmla="*/ 173754 h 3186689"/>
              <a:gd name="connsiteX4" fmla="*/ 1107144 w 2254666"/>
              <a:gd name="connsiteY4" fmla="*/ 3186306 h 3186689"/>
              <a:gd name="connsiteX0" fmla="*/ 1169103 w 2316625"/>
              <a:gd name="connsiteY0" fmla="*/ 3186306 h 3186689"/>
              <a:gd name="connsiteX1" fmla="*/ 1981716 w 2316625"/>
              <a:gd name="connsiteY1" fmla="*/ 379160 h 3186689"/>
              <a:gd name="connsiteX2" fmla="*/ 1480544 w 2316625"/>
              <a:gd name="connsiteY2" fmla="*/ 912385 h 3186689"/>
              <a:gd name="connsiteX3" fmla="*/ 435873 w 2316625"/>
              <a:gd name="connsiteY3" fmla="*/ 173754 h 3186689"/>
              <a:gd name="connsiteX4" fmla="*/ 1169103 w 2316625"/>
              <a:gd name="connsiteY4" fmla="*/ 3186306 h 3186689"/>
              <a:gd name="connsiteX0" fmla="*/ 1211332 w 2358854"/>
              <a:gd name="connsiteY0" fmla="*/ 3186306 h 3186689"/>
              <a:gd name="connsiteX1" fmla="*/ 2023945 w 2358854"/>
              <a:gd name="connsiteY1" fmla="*/ 379160 h 3186689"/>
              <a:gd name="connsiteX2" fmla="*/ 1522773 w 2358854"/>
              <a:gd name="connsiteY2" fmla="*/ 912385 h 3186689"/>
              <a:gd name="connsiteX3" fmla="*/ 478102 w 2358854"/>
              <a:gd name="connsiteY3" fmla="*/ 173754 h 3186689"/>
              <a:gd name="connsiteX4" fmla="*/ 1211332 w 2358854"/>
              <a:gd name="connsiteY4" fmla="*/ 3186306 h 3186689"/>
              <a:gd name="connsiteX0" fmla="*/ 1211332 w 2366452"/>
              <a:gd name="connsiteY0" fmla="*/ 3186306 h 3186689"/>
              <a:gd name="connsiteX1" fmla="*/ 2023945 w 2366452"/>
              <a:gd name="connsiteY1" fmla="*/ 379160 h 3186689"/>
              <a:gd name="connsiteX2" fmla="*/ 1522773 w 2366452"/>
              <a:gd name="connsiteY2" fmla="*/ 912385 h 3186689"/>
              <a:gd name="connsiteX3" fmla="*/ 478102 w 2366452"/>
              <a:gd name="connsiteY3" fmla="*/ 173754 h 3186689"/>
              <a:gd name="connsiteX4" fmla="*/ 1211332 w 2366452"/>
              <a:gd name="connsiteY4" fmla="*/ 3186306 h 3186689"/>
              <a:gd name="connsiteX0" fmla="*/ 1211332 w 2366452"/>
              <a:gd name="connsiteY0" fmla="*/ 3186306 h 3186689"/>
              <a:gd name="connsiteX1" fmla="*/ 2023945 w 2366452"/>
              <a:gd name="connsiteY1" fmla="*/ 379160 h 3186689"/>
              <a:gd name="connsiteX2" fmla="*/ 1522773 w 2366452"/>
              <a:gd name="connsiteY2" fmla="*/ 912385 h 3186689"/>
              <a:gd name="connsiteX3" fmla="*/ 478102 w 2366452"/>
              <a:gd name="connsiteY3" fmla="*/ 173754 h 3186689"/>
              <a:gd name="connsiteX4" fmla="*/ 1211332 w 2366452"/>
              <a:gd name="connsiteY4" fmla="*/ 3186306 h 3186689"/>
              <a:gd name="connsiteX0" fmla="*/ 1211332 w 2366452"/>
              <a:gd name="connsiteY0" fmla="*/ 3186306 h 3186689"/>
              <a:gd name="connsiteX1" fmla="*/ 2023945 w 2366452"/>
              <a:gd name="connsiteY1" fmla="*/ 379160 h 3186689"/>
              <a:gd name="connsiteX2" fmla="*/ 1522773 w 2366452"/>
              <a:gd name="connsiteY2" fmla="*/ 912385 h 3186689"/>
              <a:gd name="connsiteX3" fmla="*/ 478102 w 2366452"/>
              <a:gd name="connsiteY3" fmla="*/ 173754 h 3186689"/>
              <a:gd name="connsiteX4" fmla="*/ 1211332 w 2366452"/>
              <a:gd name="connsiteY4" fmla="*/ 3186306 h 3186689"/>
              <a:gd name="connsiteX0" fmla="*/ 1211332 w 2366452"/>
              <a:gd name="connsiteY0" fmla="*/ 3196863 h 3197246"/>
              <a:gd name="connsiteX1" fmla="*/ 2023945 w 2366452"/>
              <a:gd name="connsiteY1" fmla="*/ 389717 h 3197246"/>
              <a:gd name="connsiteX2" fmla="*/ 1522773 w 2366452"/>
              <a:gd name="connsiteY2" fmla="*/ 922942 h 3197246"/>
              <a:gd name="connsiteX3" fmla="*/ 478102 w 2366452"/>
              <a:gd name="connsiteY3" fmla="*/ 184311 h 3197246"/>
              <a:gd name="connsiteX4" fmla="*/ 1211332 w 2366452"/>
              <a:gd name="connsiteY4" fmla="*/ 3196863 h 3197246"/>
              <a:gd name="connsiteX0" fmla="*/ 1211332 w 2461433"/>
              <a:gd name="connsiteY0" fmla="*/ 3196863 h 3197262"/>
              <a:gd name="connsiteX1" fmla="*/ 2134272 w 2461433"/>
              <a:gd name="connsiteY1" fmla="*/ 478655 h 3197262"/>
              <a:gd name="connsiteX2" fmla="*/ 1522773 w 2461433"/>
              <a:gd name="connsiteY2" fmla="*/ 922942 h 3197262"/>
              <a:gd name="connsiteX3" fmla="*/ 478102 w 2461433"/>
              <a:gd name="connsiteY3" fmla="*/ 184311 h 3197262"/>
              <a:gd name="connsiteX4" fmla="*/ 1211332 w 2461433"/>
              <a:gd name="connsiteY4" fmla="*/ 3196863 h 3197262"/>
              <a:gd name="connsiteX0" fmla="*/ 1211332 w 2461433"/>
              <a:gd name="connsiteY0" fmla="*/ 3196863 h 3197262"/>
              <a:gd name="connsiteX1" fmla="*/ 2134272 w 2461433"/>
              <a:gd name="connsiteY1" fmla="*/ 478655 h 3197262"/>
              <a:gd name="connsiteX2" fmla="*/ 1522773 w 2461433"/>
              <a:gd name="connsiteY2" fmla="*/ 922942 h 3197262"/>
              <a:gd name="connsiteX3" fmla="*/ 478102 w 2461433"/>
              <a:gd name="connsiteY3" fmla="*/ 184311 h 3197262"/>
              <a:gd name="connsiteX4" fmla="*/ 1211332 w 2461433"/>
              <a:gd name="connsiteY4" fmla="*/ 3196863 h 3197262"/>
              <a:gd name="connsiteX0" fmla="*/ 1211332 w 2461433"/>
              <a:gd name="connsiteY0" fmla="*/ 3202323 h 3202722"/>
              <a:gd name="connsiteX1" fmla="*/ 2134272 w 2461433"/>
              <a:gd name="connsiteY1" fmla="*/ 484115 h 3202722"/>
              <a:gd name="connsiteX2" fmla="*/ 1522773 w 2461433"/>
              <a:gd name="connsiteY2" fmla="*/ 928402 h 3202722"/>
              <a:gd name="connsiteX3" fmla="*/ 478102 w 2461433"/>
              <a:gd name="connsiteY3" fmla="*/ 189771 h 3202722"/>
              <a:gd name="connsiteX4" fmla="*/ 1211332 w 2461433"/>
              <a:gd name="connsiteY4" fmla="*/ 3202323 h 3202722"/>
              <a:gd name="connsiteX0" fmla="*/ 1243281 w 2493382"/>
              <a:gd name="connsiteY0" fmla="*/ 3202323 h 3202722"/>
              <a:gd name="connsiteX1" fmla="*/ 2166221 w 2493382"/>
              <a:gd name="connsiteY1" fmla="*/ 484115 h 3202722"/>
              <a:gd name="connsiteX2" fmla="*/ 1554722 w 2493382"/>
              <a:gd name="connsiteY2" fmla="*/ 928402 h 3202722"/>
              <a:gd name="connsiteX3" fmla="*/ 510051 w 2493382"/>
              <a:gd name="connsiteY3" fmla="*/ 189771 h 3202722"/>
              <a:gd name="connsiteX4" fmla="*/ 1243281 w 2493382"/>
              <a:gd name="connsiteY4" fmla="*/ 3202323 h 3202722"/>
              <a:gd name="connsiteX0" fmla="*/ 1243281 w 2529069"/>
              <a:gd name="connsiteY0" fmla="*/ 3202323 h 3202738"/>
              <a:gd name="connsiteX1" fmla="*/ 2166221 w 2529069"/>
              <a:gd name="connsiteY1" fmla="*/ 484115 h 3202738"/>
              <a:gd name="connsiteX2" fmla="*/ 1554722 w 2529069"/>
              <a:gd name="connsiteY2" fmla="*/ 928402 h 3202738"/>
              <a:gd name="connsiteX3" fmla="*/ 510051 w 2529069"/>
              <a:gd name="connsiteY3" fmla="*/ 189771 h 3202738"/>
              <a:gd name="connsiteX4" fmla="*/ 1243281 w 2529069"/>
              <a:gd name="connsiteY4" fmla="*/ 3202323 h 3202738"/>
              <a:gd name="connsiteX0" fmla="*/ 1243281 w 2529069"/>
              <a:gd name="connsiteY0" fmla="*/ 3202323 h 3202738"/>
              <a:gd name="connsiteX1" fmla="*/ 2166221 w 2529069"/>
              <a:gd name="connsiteY1" fmla="*/ 484115 h 3202738"/>
              <a:gd name="connsiteX2" fmla="*/ 1554722 w 2529069"/>
              <a:gd name="connsiteY2" fmla="*/ 928402 h 3202738"/>
              <a:gd name="connsiteX3" fmla="*/ 510051 w 2529069"/>
              <a:gd name="connsiteY3" fmla="*/ 189771 h 3202738"/>
              <a:gd name="connsiteX4" fmla="*/ 1243281 w 2529069"/>
              <a:gd name="connsiteY4" fmla="*/ 3202323 h 32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069" h="3202738">
                <a:moveTo>
                  <a:pt x="1243281" y="3202323"/>
                </a:moveTo>
                <a:cubicBezTo>
                  <a:pt x="1500921" y="3236557"/>
                  <a:pt x="3279076" y="1110907"/>
                  <a:pt x="2166221" y="484115"/>
                </a:cubicBezTo>
                <a:cubicBezTo>
                  <a:pt x="1893946" y="330762"/>
                  <a:pt x="1884607" y="949184"/>
                  <a:pt x="1554722" y="928402"/>
                </a:cubicBezTo>
                <a:cubicBezTo>
                  <a:pt x="1530924" y="586071"/>
                  <a:pt x="949284" y="-414084"/>
                  <a:pt x="510051" y="189771"/>
                </a:cubicBezTo>
                <a:cubicBezTo>
                  <a:pt x="-682543" y="1666555"/>
                  <a:pt x="490829" y="2300728"/>
                  <a:pt x="1243281" y="3202323"/>
                </a:cubicBezTo>
                <a:close/>
              </a:path>
            </a:pathLst>
          </a:custGeom>
          <a:solidFill>
            <a:srgbClr val="E969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자유형: 도형 13"/>
          <p:cNvSpPr/>
          <p:nvPr userDrawn="1"/>
        </p:nvSpPr>
        <p:spPr>
          <a:xfrm rot="18900000" flipH="1">
            <a:off x="4471652" y="1742921"/>
            <a:ext cx="297772" cy="343642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781921 w 2007240"/>
              <a:gd name="connsiteY10" fmla="*/ 2471627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  <a:gd name="connsiteX0" fmla="*/ 1685777 w 2007240"/>
              <a:gd name="connsiteY0" fmla="*/ 56 h 2932906"/>
              <a:gd name="connsiteX1" fmla="*/ 1760265 w 2007240"/>
              <a:gd name="connsiteY1" fmla="*/ 310007 h 2932906"/>
              <a:gd name="connsiteX2" fmla="*/ 1005133 w 2007240"/>
              <a:gd name="connsiteY2" fmla="*/ 978114 h 2932906"/>
              <a:gd name="connsiteX3" fmla="*/ 1003620 w 2007240"/>
              <a:gd name="connsiteY3" fmla="*/ 976776 h 2932906"/>
              <a:gd name="connsiteX4" fmla="*/ 1002107 w 2007240"/>
              <a:gd name="connsiteY4" fmla="*/ 978114 h 2932906"/>
              <a:gd name="connsiteX5" fmla="*/ 246975 w 2007240"/>
              <a:gd name="connsiteY5" fmla="*/ 310007 h 2932906"/>
              <a:gd name="connsiteX6" fmla="*/ 209776 w 2007240"/>
              <a:gd name="connsiteY6" fmla="*/ 303200 h 2932906"/>
              <a:gd name="connsiteX7" fmla="*/ 3 w 2007240"/>
              <a:gd name="connsiteY7" fmla="*/ 956469 h 2932906"/>
              <a:gd name="connsiteX8" fmla="*/ 1001957 w 2007240"/>
              <a:gd name="connsiteY8" fmla="*/ 2932906 h 2932906"/>
              <a:gd name="connsiteX9" fmla="*/ 1003620 w 2007240"/>
              <a:gd name="connsiteY9" fmla="*/ 2930957 h 2932906"/>
              <a:gd name="connsiteX10" fmla="*/ 781921 w 2007240"/>
              <a:gd name="connsiteY10" fmla="*/ 2773350 h 2932906"/>
              <a:gd name="connsiteX11" fmla="*/ 2007237 w 2007240"/>
              <a:gd name="connsiteY11" fmla="*/ 956469 h 2932906"/>
              <a:gd name="connsiteX12" fmla="*/ 1685777 w 2007240"/>
              <a:gd name="connsiteY12" fmla="*/ 56 h 2932906"/>
              <a:gd name="connsiteX0" fmla="*/ 2007237 w 2061180"/>
              <a:gd name="connsiteY0" fmla="*/ 654746 h 2631183"/>
              <a:gd name="connsiteX1" fmla="*/ 1760265 w 2061180"/>
              <a:gd name="connsiteY1" fmla="*/ 8284 h 2631183"/>
              <a:gd name="connsiteX2" fmla="*/ 1005133 w 2061180"/>
              <a:gd name="connsiteY2" fmla="*/ 676391 h 2631183"/>
              <a:gd name="connsiteX3" fmla="*/ 1003620 w 2061180"/>
              <a:gd name="connsiteY3" fmla="*/ 675053 h 2631183"/>
              <a:gd name="connsiteX4" fmla="*/ 1002107 w 2061180"/>
              <a:gd name="connsiteY4" fmla="*/ 676391 h 2631183"/>
              <a:gd name="connsiteX5" fmla="*/ 246975 w 2061180"/>
              <a:gd name="connsiteY5" fmla="*/ 8284 h 2631183"/>
              <a:gd name="connsiteX6" fmla="*/ 209776 w 2061180"/>
              <a:gd name="connsiteY6" fmla="*/ 1477 h 2631183"/>
              <a:gd name="connsiteX7" fmla="*/ 3 w 2061180"/>
              <a:gd name="connsiteY7" fmla="*/ 654746 h 2631183"/>
              <a:gd name="connsiteX8" fmla="*/ 1001957 w 2061180"/>
              <a:gd name="connsiteY8" fmla="*/ 2631183 h 2631183"/>
              <a:gd name="connsiteX9" fmla="*/ 1003620 w 2061180"/>
              <a:gd name="connsiteY9" fmla="*/ 2629234 h 2631183"/>
              <a:gd name="connsiteX10" fmla="*/ 781921 w 2061180"/>
              <a:gd name="connsiteY10" fmla="*/ 2471627 h 2631183"/>
              <a:gd name="connsiteX11" fmla="*/ 2007237 w 2061180"/>
              <a:gd name="connsiteY11" fmla="*/ 654746 h 2631183"/>
              <a:gd name="connsiteX0" fmla="*/ 2007237 w 2050476"/>
              <a:gd name="connsiteY0" fmla="*/ 901756 h 2878193"/>
              <a:gd name="connsiteX1" fmla="*/ 1664543 w 2050476"/>
              <a:gd name="connsiteY1" fmla="*/ 17 h 2878193"/>
              <a:gd name="connsiteX2" fmla="*/ 1005133 w 2050476"/>
              <a:gd name="connsiteY2" fmla="*/ 923401 h 2878193"/>
              <a:gd name="connsiteX3" fmla="*/ 1003620 w 2050476"/>
              <a:gd name="connsiteY3" fmla="*/ 922063 h 2878193"/>
              <a:gd name="connsiteX4" fmla="*/ 1002107 w 2050476"/>
              <a:gd name="connsiteY4" fmla="*/ 923401 h 2878193"/>
              <a:gd name="connsiteX5" fmla="*/ 246975 w 2050476"/>
              <a:gd name="connsiteY5" fmla="*/ 255294 h 2878193"/>
              <a:gd name="connsiteX6" fmla="*/ 209776 w 2050476"/>
              <a:gd name="connsiteY6" fmla="*/ 248487 h 2878193"/>
              <a:gd name="connsiteX7" fmla="*/ 3 w 2050476"/>
              <a:gd name="connsiteY7" fmla="*/ 901756 h 2878193"/>
              <a:gd name="connsiteX8" fmla="*/ 1001957 w 2050476"/>
              <a:gd name="connsiteY8" fmla="*/ 2878193 h 2878193"/>
              <a:gd name="connsiteX9" fmla="*/ 1003620 w 2050476"/>
              <a:gd name="connsiteY9" fmla="*/ 2876244 h 2878193"/>
              <a:gd name="connsiteX10" fmla="*/ 781921 w 2050476"/>
              <a:gd name="connsiteY10" fmla="*/ 2718637 h 2878193"/>
              <a:gd name="connsiteX11" fmla="*/ 2007237 w 2050476"/>
              <a:gd name="connsiteY11" fmla="*/ 901756 h 2878193"/>
              <a:gd name="connsiteX0" fmla="*/ 2007237 w 2046523"/>
              <a:gd name="connsiteY0" fmla="*/ 1045346 h 3021783"/>
              <a:gd name="connsiteX1" fmla="*/ 1616687 w 2046523"/>
              <a:gd name="connsiteY1" fmla="*/ 17 h 3021783"/>
              <a:gd name="connsiteX2" fmla="*/ 1005133 w 2046523"/>
              <a:gd name="connsiteY2" fmla="*/ 1066991 h 3021783"/>
              <a:gd name="connsiteX3" fmla="*/ 1003620 w 2046523"/>
              <a:gd name="connsiteY3" fmla="*/ 1065653 h 3021783"/>
              <a:gd name="connsiteX4" fmla="*/ 1002107 w 2046523"/>
              <a:gd name="connsiteY4" fmla="*/ 1066991 h 3021783"/>
              <a:gd name="connsiteX5" fmla="*/ 246975 w 2046523"/>
              <a:gd name="connsiteY5" fmla="*/ 398884 h 3021783"/>
              <a:gd name="connsiteX6" fmla="*/ 209776 w 2046523"/>
              <a:gd name="connsiteY6" fmla="*/ 392077 h 3021783"/>
              <a:gd name="connsiteX7" fmla="*/ 3 w 2046523"/>
              <a:gd name="connsiteY7" fmla="*/ 1045346 h 3021783"/>
              <a:gd name="connsiteX8" fmla="*/ 1001957 w 2046523"/>
              <a:gd name="connsiteY8" fmla="*/ 3021783 h 3021783"/>
              <a:gd name="connsiteX9" fmla="*/ 1003620 w 2046523"/>
              <a:gd name="connsiteY9" fmla="*/ 3019834 h 3021783"/>
              <a:gd name="connsiteX10" fmla="*/ 781921 w 2046523"/>
              <a:gd name="connsiteY10" fmla="*/ 2862227 h 3021783"/>
              <a:gd name="connsiteX11" fmla="*/ 2007237 w 2046523"/>
              <a:gd name="connsiteY11" fmla="*/ 1045346 h 3021783"/>
              <a:gd name="connsiteX0" fmla="*/ 1847150 w 1886436"/>
              <a:gd name="connsiteY0" fmla="*/ 1045346 h 3021783"/>
              <a:gd name="connsiteX1" fmla="*/ 1456600 w 1886436"/>
              <a:gd name="connsiteY1" fmla="*/ 17 h 3021783"/>
              <a:gd name="connsiteX2" fmla="*/ 845046 w 1886436"/>
              <a:gd name="connsiteY2" fmla="*/ 1066991 h 3021783"/>
              <a:gd name="connsiteX3" fmla="*/ 843533 w 1886436"/>
              <a:gd name="connsiteY3" fmla="*/ 1065653 h 3021783"/>
              <a:gd name="connsiteX4" fmla="*/ 842020 w 1886436"/>
              <a:gd name="connsiteY4" fmla="*/ 1066991 h 3021783"/>
              <a:gd name="connsiteX5" fmla="*/ 86888 w 1886436"/>
              <a:gd name="connsiteY5" fmla="*/ 398884 h 3021783"/>
              <a:gd name="connsiteX6" fmla="*/ 49689 w 1886436"/>
              <a:gd name="connsiteY6" fmla="*/ 392077 h 3021783"/>
              <a:gd name="connsiteX7" fmla="*/ 841870 w 1886436"/>
              <a:gd name="connsiteY7" fmla="*/ 3021783 h 3021783"/>
              <a:gd name="connsiteX8" fmla="*/ 843533 w 1886436"/>
              <a:gd name="connsiteY8" fmla="*/ 3019834 h 3021783"/>
              <a:gd name="connsiteX9" fmla="*/ 621834 w 1886436"/>
              <a:gd name="connsiteY9" fmla="*/ 2862227 h 3021783"/>
              <a:gd name="connsiteX10" fmla="*/ 1847150 w 1886436"/>
              <a:gd name="connsiteY10" fmla="*/ 1045346 h 3021783"/>
              <a:gd name="connsiteX0" fmla="*/ 1760262 w 1799548"/>
              <a:gd name="connsiteY0" fmla="*/ 1045346 h 3021783"/>
              <a:gd name="connsiteX1" fmla="*/ 1369712 w 1799548"/>
              <a:gd name="connsiteY1" fmla="*/ 17 h 3021783"/>
              <a:gd name="connsiteX2" fmla="*/ 758158 w 1799548"/>
              <a:gd name="connsiteY2" fmla="*/ 1066991 h 3021783"/>
              <a:gd name="connsiteX3" fmla="*/ 756645 w 1799548"/>
              <a:gd name="connsiteY3" fmla="*/ 1065653 h 3021783"/>
              <a:gd name="connsiteX4" fmla="*/ 755132 w 1799548"/>
              <a:gd name="connsiteY4" fmla="*/ 1066991 h 3021783"/>
              <a:gd name="connsiteX5" fmla="*/ 0 w 1799548"/>
              <a:gd name="connsiteY5" fmla="*/ 398884 h 3021783"/>
              <a:gd name="connsiteX6" fmla="*/ 754982 w 1799548"/>
              <a:gd name="connsiteY6" fmla="*/ 3021783 h 3021783"/>
              <a:gd name="connsiteX7" fmla="*/ 756645 w 1799548"/>
              <a:gd name="connsiteY7" fmla="*/ 3019834 h 3021783"/>
              <a:gd name="connsiteX8" fmla="*/ 534946 w 1799548"/>
              <a:gd name="connsiteY8" fmla="*/ 2862227 h 3021783"/>
              <a:gd name="connsiteX9" fmla="*/ 1760262 w 1799548"/>
              <a:gd name="connsiteY9" fmla="*/ 1045346 h 3021783"/>
              <a:gd name="connsiteX0" fmla="*/ 2001392 w 2040678"/>
              <a:gd name="connsiteY0" fmla="*/ 1045346 h 3021783"/>
              <a:gd name="connsiteX1" fmla="*/ 1610842 w 2040678"/>
              <a:gd name="connsiteY1" fmla="*/ 17 h 3021783"/>
              <a:gd name="connsiteX2" fmla="*/ 999288 w 2040678"/>
              <a:gd name="connsiteY2" fmla="*/ 1066991 h 3021783"/>
              <a:gd name="connsiteX3" fmla="*/ 997775 w 2040678"/>
              <a:gd name="connsiteY3" fmla="*/ 1065653 h 3021783"/>
              <a:gd name="connsiteX4" fmla="*/ 996262 w 2040678"/>
              <a:gd name="connsiteY4" fmla="*/ 1066991 h 3021783"/>
              <a:gd name="connsiteX5" fmla="*/ 241130 w 2040678"/>
              <a:gd name="connsiteY5" fmla="*/ 398884 h 3021783"/>
              <a:gd name="connsiteX6" fmla="*/ 996112 w 2040678"/>
              <a:gd name="connsiteY6" fmla="*/ 3021783 h 3021783"/>
              <a:gd name="connsiteX7" fmla="*/ 997775 w 2040678"/>
              <a:gd name="connsiteY7" fmla="*/ 3019834 h 3021783"/>
              <a:gd name="connsiteX8" fmla="*/ 776076 w 2040678"/>
              <a:gd name="connsiteY8" fmla="*/ 2862227 h 3021783"/>
              <a:gd name="connsiteX9" fmla="*/ 2001392 w 2040678"/>
              <a:gd name="connsiteY9" fmla="*/ 1045346 h 3021783"/>
              <a:gd name="connsiteX0" fmla="*/ 2462901 w 2502187"/>
              <a:gd name="connsiteY0" fmla="*/ 1045346 h 3021783"/>
              <a:gd name="connsiteX1" fmla="*/ 2072351 w 2502187"/>
              <a:gd name="connsiteY1" fmla="*/ 17 h 3021783"/>
              <a:gd name="connsiteX2" fmla="*/ 1460797 w 2502187"/>
              <a:gd name="connsiteY2" fmla="*/ 1066991 h 3021783"/>
              <a:gd name="connsiteX3" fmla="*/ 1459284 w 2502187"/>
              <a:gd name="connsiteY3" fmla="*/ 1065653 h 3021783"/>
              <a:gd name="connsiteX4" fmla="*/ 1457771 w 2502187"/>
              <a:gd name="connsiteY4" fmla="*/ 1066991 h 3021783"/>
              <a:gd name="connsiteX5" fmla="*/ 192076 w 2502187"/>
              <a:gd name="connsiteY5" fmla="*/ 175514 h 3021783"/>
              <a:gd name="connsiteX6" fmla="*/ 1457621 w 2502187"/>
              <a:gd name="connsiteY6" fmla="*/ 3021783 h 3021783"/>
              <a:gd name="connsiteX7" fmla="*/ 1459284 w 2502187"/>
              <a:gd name="connsiteY7" fmla="*/ 3019834 h 3021783"/>
              <a:gd name="connsiteX8" fmla="*/ 1237585 w 2502187"/>
              <a:gd name="connsiteY8" fmla="*/ 2862227 h 3021783"/>
              <a:gd name="connsiteX9" fmla="*/ 2462901 w 2502187"/>
              <a:gd name="connsiteY9" fmla="*/ 1045346 h 3021783"/>
              <a:gd name="connsiteX0" fmla="*/ 2526266 w 2565552"/>
              <a:gd name="connsiteY0" fmla="*/ 1045346 h 3021783"/>
              <a:gd name="connsiteX1" fmla="*/ 2135716 w 2565552"/>
              <a:gd name="connsiteY1" fmla="*/ 17 h 3021783"/>
              <a:gd name="connsiteX2" fmla="*/ 1524162 w 2565552"/>
              <a:gd name="connsiteY2" fmla="*/ 1066991 h 3021783"/>
              <a:gd name="connsiteX3" fmla="*/ 1522649 w 2565552"/>
              <a:gd name="connsiteY3" fmla="*/ 1065653 h 3021783"/>
              <a:gd name="connsiteX4" fmla="*/ 1521136 w 2565552"/>
              <a:gd name="connsiteY4" fmla="*/ 1066991 h 3021783"/>
              <a:gd name="connsiteX5" fmla="*/ 255441 w 2565552"/>
              <a:gd name="connsiteY5" fmla="*/ 175514 h 3021783"/>
              <a:gd name="connsiteX6" fmla="*/ 1520986 w 2565552"/>
              <a:gd name="connsiteY6" fmla="*/ 3021783 h 3021783"/>
              <a:gd name="connsiteX7" fmla="*/ 1522649 w 2565552"/>
              <a:gd name="connsiteY7" fmla="*/ 3019834 h 3021783"/>
              <a:gd name="connsiteX8" fmla="*/ 1300950 w 2565552"/>
              <a:gd name="connsiteY8" fmla="*/ 2862227 h 3021783"/>
              <a:gd name="connsiteX9" fmla="*/ 2526266 w 2565552"/>
              <a:gd name="connsiteY9" fmla="*/ 1045346 h 3021783"/>
              <a:gd name="connsiteX0" fmla="*/ 2526266 w 2545715"/>
              <a:gd name="connsiteY0" fmla="*/ 1045346 h 3021783"/>
              <a:gd name="connsiteX1" fmla="*/ 2135716 w 2545715"/>
              <a:gd name="connsiteY1" fmla="*/ 17 h 3021783"/>
              <a:gd name="connsiteX2" fmla="*/ 1524162 w 2545715"/>
              <a:gd name="connsiteY2" fmla="*/ 1066991 h 3021783"/>
              <a:gd name="connsiteX3" fmla="*/ 1522649 w 2545715"/>
              <a:gd name="connsiteY3" fmla="*/ 1065653 h 3021783"/>
              <a:gd name="connsiteX4" fmla="*/ 1521136 w 2545715"/>
              <a:gd name="connsiteY4" fmla="*/ 1066991 h 3021783"/>
              <a:gd name="connsiteX5" fmla="*/ 255441 w 2545715"/>
              <a:gd name="connsiteY5" fmla="*/ 175514 h 3021783"/>
              <a:gd name="connsiteX6" fmla="*/ 1520986 w 2545715"/>
              <a:gd name="connsiteY6" fmla="*/ 3021783 h 3021783"/>
              <a:gd name="connsiteX7" fmla="*/ 1522649 w 2545715"/>
              <a:gd name="connsiteY7" fmla="*/ 3019834 h 3021783"/>
              <a:gd name="connsiteX8" fmla="*/ 2526266 w 2545715"/>
              <a:gd name="connsiteY8" fmla="*/ 1045346 h 3021783"/>
              <a:gd name="connsiteX0" fmla="*/ 2526266 w 2545715"/>
              <a:gd name="connsiteY0" fmla="*/ 1045346 h 3021783"/>
              <a:gd name="connsiteX1" fmla="*/ 2135716 w 2545715"/>
              <a:gd name="connsiteY1" fmla="*/ 17 h 3021783"/>
              <a:gd name="connsiteX2" fmla="*/ 1524162 w 2545715"/>
              <a:gd name="connsiteY2" fmla="*/ 1066991 h 3021783"/>
              <a:gd name="connsiteX3" fmla="*/ 1522649 w 2545715"/>
              <a:gd name="connsiteY3" fmla="*/ 1065653 h 3021783"/>
              <a:gd name="connsiteX4" fmla="*/ 1521136 w 2545715"/>
              <a:gd name="connsiteY4" fmla="*/ 1066991 h 3021783"/>
              <a:gd name="connsiteX5" fmla="*/ 255441 w 2545715"/>
              <a:gd name="connsiteY5" fmla="*/ 175514 h 3021783"/>
              <a:gd name="connsiteX6" fmla="*/ 1520986 w 2545715"/>
              <a:gd name="connsiteY6" fmla="*/ 3021783 h 3021783"/>
              <a:gd name="connsiteX7" fmla="*/ 1347149 w 2545715"/>
              <a:gd name="connsiteY7" fmla="*/ 2971974 h 3021783"/>
              <a:gd name="connsiteX8" fmla="*/ 2526266 w 2545715"/>
              <a:gd name="connsiteY8" fmla="*/ 1045346 h 3021783"/>
              <a:gd name="connsiteX0" fmla="*/ 2526266 w 2545715"/>
              <a:gd name="connsiteY0" fmla="*/ 1045346 h 3021783"/>
              <a:gd name="connsiteX1" fmla="*/ 2135716 w 2545715"/>
              <a:gd name="connsiteY1" fmla="*/ 17 h 3021783"/>
              <a:gd name="connsiteX2" fmla="*/ 1524162 w 2545715"/>
              <a:gd name="connsiteY2" fmla="*/ 1066991 h 3021783"/>
              <a:gd name="connsiteX3" fmla="*/ 1522649 w 2545715"/>
              <a:gd name="connsiteY3" fmla="*/ 1065653 h 3021783"/>
              <a:gd name="connsiteX4" fmla="*/ 1521136 w 2545715"/>
              <a:gd name="connsiteY4" fmla="*/ 1066991 h 3021783"/>
              <a:gd name="connsiteX5" fmla="*/ 255441 w 2545715"/>
              <a:gd name="connsiteY5" fmla="*/ 175514 h 3021783"/>
              <a:gd name="connsiteX6" fmla="*/ 1520986 w 2545715"/>
              <a:gd name="connsiteY6" fmla="*/ 3021783 h 3021783"/>
              <a:gd name="connsiteX7" fmla="*/ 2526266 w 2545715"/>
              <a:gd name="connsiteY7" fmla="*/ 1045346 h 3021783"/>
              <a:gd name="connsiteX0" fmla="*/ 2544965 w 2564414"/>
              <a:gd name="connsiteY0" fmla="*/ 1045346 h 2957965"/>
              <a:gd name="connsiteX1" fmla="*/ 2154415 w 2564414"/>
              <a:gd name="connsiteY1" fmla="*/ 17 h 2957965"/>
              <a:gd name="connsiteX2" fmla="*/ 1542861 w 2564414"/>
              <a:gd name="connsiteY2" fmla="*/ 1066991 h 2957965"/>
              <a:gd name="connsiteX3" fmla="*/ 1541348 w 2564414"/>
              <a:gd name="connsiteY3" fmla="*/ 1065653 h 2957965"/>
              <a:gd name="connsiteX4" fmla="*/ 1539835 w 2564414"/>
              <a:gd name="connsiteY4" fmla="*/ 1066991 h 2957965"/>
              <a:gd name="connsiteX5" fmla="*/ 274140 w 2564414"/>
              <a:gd name="connsiteY5" fmla="*/ 175514 h 2957965"/>
              <a:gd name="connsiteX6" fmla="*/ 1348222 w 2564414"/>
              <a:gd name="connsiteY6" fmla="*/ 2957966 h 2957965"/>
              <a:gd name="connsiteX7" fmla="*/ 2544965 w 2564414"/>
              <a:gd name="connsiteY7" fmla="*/ 1045346 h 2957965"/>
              <a:gd name="connsiteX0" fmla="*/ 2544965 w 2564414"/>
              <a:gd name="connsiteY0" fmla="*/ 1045346 h 2957965"/>
              <a:gd name="connsiteX1" fmla="*/ 2154415 w 2564414"/>
              <a:gd name="connsiteY1" fmla="*/ 17 h 2957965"/>
              <a:gd name="connsiteX2" fmla="*/ 1542861 w 2564414"/>
              <a:gd name="connsiteY2" fmla="*/ 1066991 h 2957965"/>
              <a:gd name="connsiteX3" fmla="*/ 1541348 w 2564414"/>
              <a:gd name="connsiteY3" fmla="*/ 1065653 h 2957965"/>
              <a:gd name="connsiteX4" fmla="*/ 1539835 w 2564414"/>
              <a:gd name="connsiteY4" fmla="*/ 1066991 h 2957965"/>
              <a:gd name="connsiteX5" fmla="*/ 274140 w 2564414"/>
              <a:gd name="connsiteY5" fmla="*/ 175514 h 2957965"/>
              <a:gd name="connsiteX6" fmla="*/ 1348222 w 2564414"/>
              <a:gd name="connsiteY6" fmla="*/ 2957966 h 2957965"/>
              <a:gd name="connsiteX7" fmla="*/ 2544965 w 2564414"/>
              <a:gd name="connsiteY7" fmla="*/ 1045346 h 2957965"/>
              <a:gd name="connsiteX0" fmla="*/ 1348222 w 2156321"/>
              <a:gd name="connsiteY0" fmla="*/ 3013522 h 3013521"/>
              <a:gd name="connsiteX1" fmla="*/ 2154415 w 2156321"/>
              <a:gd name="connsiteY1" fmla="*/ 55573 h 3013521"/>
              <a:gd name="connsiteX2" fmla="*/ 1542861 w 2156321"/>
              <a:gd name="connsiteY2" fmla="*/ 1122547 h 3013521"/>
              <a:gd name="connsiteX3" fmla="*/ 1541348 w 2156321"/>
              <a:gd name="connsiteY3" fmla="*/ 1121209 h 3013521"/>
              <a:gd name="connsiteX4" fmla="*/ 1539835 w 2156321"/>
              <a:gd name="connsiteY4" fmla="*/ 1122547 h 3013521"/>
              <a:gd name="connsiteX5" fmla="*/ 274140 w 2156321"/>
              <a:gd name="connsiteY5" fmla="*/ 231070 h 3013521"/>
              <a:gd name="connsiteX6" fmla="*/ 1348222 w 2156321"/>
              <a:gd name="connsiteY6" fmla="*/ 3013522 h 3013521"/>
              <a:gd name="connsiteX0" fmla="*/ 1348222 w 2302639"/>
              <a:gd name="connsiteY0" fmla="*/ 2999264 h 2999263"/>
              <a:gd name="connsiteX1" fmla="*/ 2154415 w 2302639"/>
              <a:gd name="connsiteY1" fmla="*/ 41315 h 2999263"/>
              <a:gd name="connsiteX2" fmla="*/ 1542861 w 2302639"/>
              <a:gd name="connsiteY2" fmla="*/ 1108289 h 2999263"/>
              <a:gd name="connsiteX3" fmla="*/ 1541348 w 2302639"/>
              <a:gd name="connsiteY3" fmla="*/ 1106951 h 2999263"/>
              <a:gd name="connsiteX4" fmla="*/ 1539835 w 2302639"/>
              <a:gd name="connsiteY4" fmla="*/ 1108289 h 2999263"/>
              <a:gd name="connsiteX5" fmla="*/ 274140 w 2302639"/>
              <a:gd name="connsiteY5" fmla="*/ 216812 h 2999263"/>
              <a:gd name="connsiteX6" fmla="*/ 1348222 w 2302639"/>
              <a:gd name="connsiteY6" fmla="*/ 2999264 h 2999263"/>
              <a:gd name="connsiteX0" fmla="*/ 1348222 w 2410527"/>
              <a:gd name="connsiteY0" fmla="*/ 2987351 h 2987350"/>
              <a:gd name="connsiteX1" fmla="*/ 2154415 w 2410527"/>
              <a:gd name="connsiteY1" fmla="*/ 29402 h 2987350"/>
              <a:gd name="connsiteX2" fmla="*/ 1542861 w 2410527"/>
              <a:gd name="connsiteY2" fmla="*/ 1096376 h 2987350"/>
              <a:gd name="connsiteX3" fmla="*/ 1541348 w 2410527"/>
              <a:gd name="connsiteY3" fmla="*/ 1095038 h 2987350"/>
              <a:gd name="connsiteX4" fmla="*/ 1539835 w 2410527"/>
              <a:gd name="connsiteY4" fmla="*/ 1096376 h 2987350"/>
              <a:gd name="connsiteX5" fmla="*/ 274140 w 2410527"/>
              <a:gd name="connsiteY5" fmla="*/ 204899 h 2987350"/>
              <a:gd name="connsiteX6" fmla="*/ 1348222 w 2410527"/>
              <a:gd name="connsiteY6" fmla="*/ 2987351 h 2987350"/>
              <a:gd name="connsiteX0" fmla="*/ 1348222 w 2652199"/>
              <a:gd name="connsiteY0" fmla="*/ 2993587 h 2993586"/>
              <a:gd name="connsiteX1" fmla="*/ 2154415 w 2652199"/>
              <a:gd name="connsiteY1" fmla="*/ 35638 h 2993586"/>
              <a:gd name="connsiteX2" fmla="*/ 1542861 w 2652199"/>
              <a:gd name="connsiteY2" fmla="*/ 1102612 h 2993586"/>
              <a:gd name="connsiteX3" fmla="*/ 1541348 w 2652199"/>
              <a:gd name="connsiteY3" fmla="*/ 1101274 h 2993586"/>
              <a:gd name="connsiteX4" fmla="*/ 1539835 w 2652199"/>
              <a:gd name="connsiteY4" fmla="*/ 1102612 h 2993586"/>
              <a:gd name="connsiteX5" fmla="*/ 274140 w 2652199"/>
              <a:gd name="connsiteY5" fmla="*/ 211135 h 2993586"/>
              <a:gd name="connsiteX6" fmla="*/ 1348222 w 2652199"/>
              <a:gd name="connsiteY6" fmla="*/ 2993587 h 2993586"/>
              <a:gd name="connsiteX0" fmla="*/ 1348222 w 2624883"/>
              <a:gd name="connsiteY0" fmla="*/ 2996181 h 2996180"/>
              <a:gd name="connsiteX1" fmla="*/ 2154415 w 2624883"/>
              <a:gd name="connsiteY1" fmla="*/ 38232 h 2996180"/>
              <a:gd name="connsiteX2" fmla="*/ 1542861 w 2624883"/>
              <a:gd name="connsiteY2" fmla="*/ 1105206 h 2996180"/>
              <a:gd name="connsiteX3" fmla="*/ 1541348 w 2624883"/>
              <a:gd name="connsiteY3" fmla="*/ 1103868 h 2996180"/>
              <a:gd name="connsiteX4" fmla="*/ 1539835 w 2624883"/>
              <a:gd name="connsiteY4" fmla="*/ 1105206 h 2996180"/>
              <a:gd name="connsiteX5" fmla="*/ 274140 w 2624883"/>
              <a:gd name="connsiteY5" fmla="*/ 213729 h 2996180"/>
              <a:gd name="connsiteX6" fmla="*/ 1348222 w 2624883"/>
              <a:gd name="connsiteY6" fmla="*/ 2996181 h 2996180"/>
              <a:gd name="connsiteX0" fmla="*/ 1348222 w 2644764"/>
              <a:gd name="connsiteY0" fmla="*/ 2996181 h 2996180"/>
              <a:gd name="connsiteX1" fmla="*/ 2154415 w 2644764"/>
              <a:gd name="connsiteY1" fmla="*/ 38232 h 2996180"/>
              <a:gd name="connsiteX2" fmla="*/ 1542861 w 2644764"/>
              <a:gd name="connsiteY2" fmla="*/ 1105206 h 2996180"/>
              <a:gd name="connsiteX3" fmla="*/ 1541348 w 2644764"/>
              <a:gd name="connsiteY3" fmla="*/ 1103868 h 2996180"/>
              <a:gd name="connsiteX4" fmla="*/ 1539835 w 2644764"/>
              <a:gd name="connsiteY4" fmla="*/ 1105206 h 2996180"/>
              <a:gd name="connsiteX5" fmla="*/ 274140 w 2644764"/>
              <a:gd name="connsiteY5" fmla="*/ 213729 h 2996180"/>
              <a:gd name="connsiteX6" fmla="*/ 1348222 w 2644764"/>
              <a:gd name="connsiteY6" fmla="*/ 2996181 h 2996180"/>
              <a:gd name="connsiteX0" fmla="*/ 1354520 w 2651062"/>
              <a:gd name="connsiteY0" fmla="*/ 2996181 h 2996180"/>
              <a:gd name="connsiteX1" fmla="*/ 2160713 w 2651062"/>
              <a:gd name="connsiteY1" fmla="*/ 38232 h 2996180"/>
              <a:gd name="connsiteX2" fmla="*/ 1549159 w 2651062"/>
              <a:gd name="connsiteY2" fmla="*/ 1105206 h 2996180"/>
              <a:gd name="connsiteX3" fmla="*/ 1547646 w 2651062"/>
              <a:gd name="connsiteY3" fmla="*/ 1103868 h 2996180"/>
              <a:gd name="connsiteX4" fmla="*/ 1546133 w 2651062"/>
              <a:gd name="connsiteY4" fmla="*/ 1105206 h 2996180"/>
              <a:gd name="connsiteX5" fmla="*/ 280438 w 2651062"/>
              <a:gd name="connsiteY5" fmla="*/ 213729 h 2996180"/>
              <a:gd name="connsiteX6" fmla="*/ 1354520 w 2651062"/>
              <a:gd name="connsiteY6" fmla="*/ 2996181 h 2996180"/>
              <a:gd name="connsiteX0" fmla="*/ 1241541 w 2538083"/>
              <a:gd name="connsiteY0" fmla="*/ 2996181 h 2996180"/>
              <a:gd name="connsiteX1" fmla="*/ 2047734 w 2538083"/>
              <a:gd name="connsiteY1" fmla="*/ 38232 h 2996180"/>
              <a:gd name="connsiteX2" fmla="*/ 1436180 w 2538083"/>
              <a:gd name="connsiteY2" fmla="*/ 1105206 h 2996180"/>
              <a:gd name="connsiteX3" fmla="*/ 1434667 w 2538083"/>
              <a:gd name="connsiteY3" fmla="*/ 1103868 h 2996180"/>
              <a:gd name="connsiteX4" fmla="*/ 1433154 w 2538083"/>
              <a:gd name="connsiteY4" fmla="*/ 1105206 h 2996180"/>
              <a:gd name="connsiteX5" fmla="*/ 295106 w 2538083"/>
              <a:gd name="connsiteY5" fmla="*/ 22275 h 2996180"/>
              <a:gd name="connsiteX6" fmla="*/ 1241541 w 2538083"/>
              <a:gd name="connsiteY6" fmla="*/ 2996181 h 2996180"/>
              <a:gd name="connsiteX0" fmla="*/ 1312448 w 2608990"/>
              <a:gd name="connsiteY0" fmla="*/ 2996181 h 2996180"/>
              <a:gd name="connsiteX1" fmla="*/ 2118641 w 2608990"/>
              <a:gd name="connsiteY1" fmla="*/ 38232 h 2996180"/>
              <a:gd name="connsiteX2" fmla="*/ 1507087 w 2608990"/>
              <a:gd name="connsiteY2" fmla="*/ 1105206 h 2996180"/>
              <a:gd name="connsiteX3" fmla="*/ 1505574 w 2608990"/>
              <a:gd name="connsiteY3" fmla="*/ 1103868 h 2996180"/>
              <a:gd name="connsiteX4" fmla="*/ 1504061 w 2608990"/>
              <a:gd name="connsiteY4" fmla="*/ 1105206 h 2996180"/>
              <a:gd name="connsiteX5" fmla="*/ 366013 w 2608990"/>
              <a:gd name="connsiteY5" fmla="*/ 22275 h 2996180"/>
              <a:gd name="connsiteX6" fmla="*/ 1312448 w 2608990"/>
              <a:gd name="connsiteY6" fmla="*/ 2996181 h 2996180"/>
              <a:gd name="connsiteX0" fmla="*/ 1312448 w 2608990"/>
              <a:gd name="connsiteY0" fmla="*/ 2996181 h 2996180"/>
              <a:gd name="connsiteX1" fmla="*/ 2118641 w 2608990"/>
              <a:gd name="connsiteY1" fmla="*/ 38232 h 2996180"/>
              <a:gd name="connsiteX2" fmla="*/ 1507087 w 2608990"/>
              <a:gd name="connsiteY2" fmla="*/ 1105206 h 2996180"/>
              <a:gd name="connsiteX3" fmla="*/ 1505574 w 2608990"/>
              <a:gd name="connsiteY3" fmla="*/ 1103868 h 2996180"/>
              <a:gd name="connsiteX4" fmla="*/ 1504061 w 2608990"/>
              <a:gd name="connsiteY4" fmla="*/ 1105206 h 2996180"/>
              <a:gd name="connsiteX5" fmla="*/ 366013 w 2608990"/>
              <a:gd name="connsiteY5" fmla="*/ 22275 h 2996180"/>
              <a:gd name="connsiteX6" fmla="*/ 1312448 w 2608990"/>
              <a:gd name="connsiteY6" fmla="*/ 2996181 h 2996180"/>
              <a:gd name="connsiteX0" fmla="*/ 1312448 w 2608990"/>
              <a:gd name="connsiteY0" fmla="*/ 2996181 h 2996180"/>
              <a:gd name="connsiteX1" fmla="*/ 2118641 w 2608990"/>
              <a:gd name="connsiteY1" fmla="*/ 38232 h 2996180"/>
              <a:gd name="connsiteX2" fmla="*/ 1507087 w 2608990"/>
              <a:gd name="connsiteY2" fmla="*/ 1105206 h 2996180"/>
              <a:gd name="connsiteX3" fmla="*/ 1505574 w 2608990"/>
              <a:gd name="connsiteY3" fmla="*/ 1103868 h 2996180"/>
              <a:gd name="connsiteX4" fmla="*/ 1504061 w 2608990"/>
              <a:gd name="connsiteY4" fmla="*/ 1105206 h 2996180"/>
              <a:gd name="connsiteX5" fmla="*/ 366013 w 2608990"/>
              <a:gd name="connsiteY5" fmla="*/ 22275 h 2996180"/>
              <a:gd name="connsiteX6" fmla="*/ 1312448 w 2608990"/>
              <a:gd name="connsiteY6" fmla="*/ 2996181 h 2996180"/>
              <a:gd name="connsiteX0" fmla="*/ 1312448 w 2608990"/>
              <a:gd name="connsiteY0" fmla="*/ 2996181 h 2996180"/>
              <a:gd name="connsiteX1" fmla="*/ 2118641 w 2608990"/>
              <a:gd name="connsiteY1" fmla="*/ 38232 h 2996180"/>
              <a:gd name="connsiteX2" fmla="*/ 1507087 w 2608990"/>
              <a:gd name="connsiteY2" fmla="*/ 1105206 h 2996180"/>
              <a:gd name="connsiteX3" fmla="*/ 1505574 w 2608990"/>
              <a:gd name="connsiteY3" fmla="*/ 1103868 h 2996180"/>
              <a:gd name="connsiteX4" fmla="*/ 1504061 w 2608990"/>
              <a:gd name="connsiteY4" fmla="*/ 1105206 h 2996180"/>
              <a:gd name="connsiteX5" fmla="*/ 366013 w 2608990"/>
              <a:gd name="connsiteY5" fmla="*/ 22275 h 2996180"/>
              <a:gd name="connsiteX6" fmla="*/ 1312448 w 2608990"/>
              <a:gd name="connsiteY6" fmla="*/ 2996181 h 2996180"/>
              <a:gd name="connsiteX0" fmla="*/ 1312448 w 2629129"/>
              <a:gd name="connsiteY0" fmla="*/ 3013264 h 3013263"/>
              <a:gd name="connsiteX1" fmla="*/ 2118641 w 2629129"/>
              <a:gd name="connsiteY1" fmla="*/ 55315 h 3013263"/>
              <a:gd name="connsiteX2" fmla="*/ 1507087 w 2629129"/>
              <a:gd name="connsiteY2" fmla="*/ 1122289 h 3013263"/>
              <a:gd name="connsiteX3" fmla="*/ 1505574 w 2629129"/>
              <a:gd name="connsiteY3" fmla="*/ 1120951 h 3013263"/>
              <a:gd name="connsiteX4" fmla="*/ 1504061 w 2629129"/>
              <a:gd name="connsiteY4" fmla="*/ 1122289 h 3013263"/>
              <a:gd name="connsiteX5" fmla="*/ 366013 w 2629129"/>
              <a:gd name="connsiteY5" fmla="*/ 39358 h 3013263"/>
              <a:gd name="connsiteX6" fmla="*/ 1312448 w 2629129"/>
              <a:gd name="connsiteY6" fmla="*/ 3013264 h 3013263"/>
              <a:gd name="connsiteX0" fmla="*/ 1312448 w 2629129"/>
              <a:gd name="connsiteY0" fmla="*/ 3013264 h 3013263"/>
              <a:gd name="connsiteX1" fmla="*/ 2118641 w 2629129"/>
              <a:gd name="connsiteY1" fmla="*/ 55315 h 3013263"/>
              <a:gd name="connsiteX2" fmla="*/ 1507087 w 2629129"/>
              <a:gd name="connsiteY2" fmla="*/ 1122289 h 3013263"/>
              <a:gd name="connsiteX3" fmla="*/ 1505574 w 2629129"/>
              <a:gd name="connsiteY3" fmla="*/ 1120951 h 3013263"/>
              <a:gd name="connsiteX4" fmla="*/ 1504061 w 2629129"/>
              <a:gd name="connsiteY4" fmla="*/ 1122289 h 3013263"/>
              <a:gd name="connsiteX5" fmla="*/ 366013 w 2629129"/>
              <a:gd name="connsiteY5" fmla="*/ 39358 h 3013263"/>
              <a:gd name="connsiteX6" fmla="*/ 1312448 w 2629129"/>
              <a:gd name="connsiteY6" fmla="*/ 3013264 h 3013263"/>
              <a:gd name="connsiteX0" fmla="*/ 1312448 w 2629129"/>
              <a:gd name="connsiteY0" fmla="*/ 3013264 h 3013263"/>
              <a:gd name="connsiteX1" fmla="*/ 2118641 w 2629129"/>
              <a:gd name="connsiteY1" fmla="*/ 55315 h 3013263"/>
              <a:gd name="connsiteX2" fmla="*/ 1507087 w 2629129"/>
              <a:gd name="connsiteY2" fmla="*/ 1122289 h 3013263"/>
              <a:gd name="connsiteX3" fmla="*/ 1505574 w 2629129"/>
              <a:gd name="connsiteY3" fmla="*/ 1120951 h 3013263"/>
              <a:gd name="connsiteX4" fmla="*/ 2046537 w 2629129"/>
              <a:gd name="connsiteY4" fmla="*/ 1026548 h 3013263"/>
              <a:gd name="connsiteX5" fmla="*/ 366013 w 2629129"/>
              <a:gd name="connsiteY5" fmla="*/ 39358 h 3013263"/>
              <a:gd name="connsiteX6" fmla="*/ 1312448 w 2629129"/>
              <a:gd name="connsiteY6" fmla="*/ 3013264 h 3013263"/>
              <a:gd name="connsiteX0" fmla="*/ 1312448 w 2629129"/>
              <a:gd name="connsiteY0" fmla="*/ 3013264 h 3013263"/>
              <a:gd name="connsiteX1" fmla="*/ 2118641 w 2629129"/>
              <a:gd name="connsiteY1" fmla="*/ 55315 h 3013263"/>
              <a:gd name="connsiteX2" fmla="*/ 1507087 w 2629129"/>
              <a:gd name="connsiteY2" fmla="*/ 1122289 h 3013263"/>
              <a:gd name="connsiteX3" fmla="*/ 1505574 w 2629129"/>
              <a:gd name="connsiteY3" fmla="*/ 1120951 h 3013263"/>
              <a:gd name="connsiteX4" fmla="*/ 366013 w 2629129"/>
              <a:gd name="connsiteY4" fmla="*/ 39358 h 3013263"/>
              <a:gd name="connsiteX5" fmla="*/ 1312448 w 2629129"/>
              <a:gd name="connsiteY5" fmla="*/ 3013264 h 3013263"/>
              <a:gd name="connsiteX0" fmla="*/ 1312448 w 2629129"/>
              <a:gd name="connsiteY0" fmla="*/ 3013264 h 3013263"/>
              <a:gd name="connsiteX1" fmla="*/ 2118641 w 2629129"/>
              <a:gd name="connsiteY1" fmla="*/ 55315 h 3013263"/>
              <a:gd name="connsiteX2" fmla="*/ 1507087 w 2629129"/>
              <a:gd name="connsiteY2" fmla="*/ 1122289 h 3013263"/>
              <a:gd name="connsiteX3" fmla="*/ 366013 w 2629129"/>
              <a:gd name="connsiteY3" fmla="*/ 39358 h 3013263"/>
              <a:gd name="connsiteX4" fmla="*/ 1312448 w 2629129"/>
              <a:gd name="connsiteY4" fmla="*/ 3013264 h 3013263"/>
              <a:gd name="connsiteX0" fmla="*/ 1312448 w 2629129"/>
              <a:gd name="connsiteY0" fmla="*/ 3023471 h 3023470"/>
              <a:gd name="connsiteX1" fmla="*/ 2118641 w 2629129"/>
              <a:gd name="connsiteY1" fmla="*/ 65522 h 3023470"/>
              <a:gd name="connsiteX2" fmla="*/ 1507087 w 2629129"/>
              <a:gd name="connsiteY2" fmla="*/ 1132496 h 3023470"/>
              <a:gd name="connsiteX3" fmla="*/ 366013 w 2629129"/>
              <a:gd name="connsiteY3" fmla="*/ 49565 h 3023470"/>
              <a:gd name="connsiteX4" fmla="*/ 1312448 w 2629129"/>
              <a:gd name="connsiteY4" fmla="*/ 3023471 h 3023470"/>
              <a:gd name="connsiteX0" fmla="*/ 1312448 w 2629129"/>
              <a:gd name="connsiteY0" fmla="*/ 3023471 h 3023470"/>
              <a:gd name="connsiteX1" fmla="*/ 2118641 w 2629129"/>
              <a:gd name="connsiteY1" fmla="*/ 65522 h 3023470"/>
              <a:gd name="connsiteX2" fmla="*/ 1507087 w 2629129"/>
              <a:gd name="connsiteY2" fmla="*/ 1132496 h 3023470"/>
              <a:gd name="connsiteX3" fmla="*/ 366013 w 2629129"/>
              <a:gd name="connsiteY3" fmla="*/ 49565 h 3023470"/>
              <a:gd name="connsiteX4" fmla="*/ 1312448 w 2629129"/>
              <a:gd name="connsiteY4" fmla="*/ 3023471 h 3023470"/>
              <a:gd name="connsiteX0" fmla="*/ 1312448 w 2629129"/>
              <a:gd name="connsiteY0" fmla="*/ 3023471 h 3023470"/>
              <a:gd name="connsiteX1" fmla="*/ 2118641 w 2629129"/>
              <a:gd name="connsiteY1" fmla="*/ 65522 h 3023470"/>
              <a:gd name="connsiteX2" fmla="*/ 1507087 w 2629129"/>
              <a:gd name="connsiteY2" fmla="*/ 1132496 h 3023470"/>
              <a:gd name="connsiteX3" fmla="*/ 366013 w 2629129"/>
              <a:gd name="connsiteY3" fmla="*/ 49565 h 3023470"/>
              <a:gd name="connsiteX4" fmla="*/ 1312448 w 2629129"/>
              <a:gd name="connsiteY4" fmla="*/ 3023471 h 3023470"/>
              <a:gd name="connsiteX0" fmla="*/ 1312448 w 2629129"/>
              <a:gd name="connsiteY0" fmla="*/ 3023471 h 3023470"/>
              <a:gd name="connsiteX1" fmla="*/ 2118641 w 2629129"/>
              <a:gd name="connsiteY1" fmla="*/ 65522 h 3023470"/>
              <a:gd name="connsiteX2" fmla="*/ 1507087 w 2629129"/>
              <a:gd name="connsiteY2" fmla="*/ 1132496 h 3023470"/>
              <a:gd name="connsiteX3" fmla="*/ 366013 w 2629129"/>
              <a:gd name="connsiteY3" fmla="*/ 49565 h 3023470"/>
              <a:gd name="connsiteX4" fmla="*/ 1312448 w 2629129"/>
              <a:gd name="connsiteY4" fmla="*/ 3023471 h 3023470"/>
              <a:gd name="connsiteX0" fmla="*/ 1312448 w 2546523"/>
              <a:gd name="connsiteY0" fmla="*/ 3023746 h 3023745"/>
              <a:gd name="connsiteX1" fmla="*/ 2118641 w 2546523"/>
              <a:gd name="connsiteY1" fmla="*/ 65797 h 3023745"/>
              <a:gd name="connsiteX2" fmla="*/ 1507087 w 2546523"/>
              <a:gd name="connsiteY2" fmla="*/ 1132771 h 3023745"/>
              <a:gd name="connsiteX3" fmla="*/ 366013 w 2546523"/>
              <a:gd name="connsiteY3" fmla="*/ 49840 h 3023745"/>
              <a:gd name="connsiteX4" fmla="*/ 1312448 w 2546523"/>
              <a:gd name="connsiteY4" fmla="*/ 3023746 h 3023745"/>
              <a:gd name="connsiteX0" fmla="*/ 1312448 w 2642943"/>
              <a:gd name="connsiteY0" fmla="*/ 3012242 h 3012241"/>
              <a:gd name="connsiteX1" fmla="*/ 2118641 w 2642943"/>
              <a:gd name="connsiteY1" fmla="*/ 54293 h 3012241"/>
              <a:gd name="connsiteX2" fmla="*/ 1507087 w 2642943"/>
              <a:gd name="connsiteY2" fmla="*/ 1121267 h 3012241"/>
              <a:gd name="connsiteX3" fmla="*/ 366013 w 2642943"/>
              <a:gd name="connsiteY3" fmla="*/ 38336 h 3012241"/>
              <a:gd name="connsiteX4" fmla="*/ 1312448 w 2642943"/>
              <a:gd name="connsiteY4" fmla="*/ 3012242 h 3012241"/>
              <a:gd name="connsiteX0" fmla="*/ 1312448 w 2645217"/>
              <a:gd name="connsiteY0" fmla="*/ 3002826 h 3002825"/>
              <a:gd name="connsiteX1" fmla="*/ 2118641 w 2645217"/>
              <a:gd name="connsiteY1" fmla="*/ 44877 h 3002825"/>
              <a:gd name="connsiteX2" fmla="*/ 1507087 w 2645217"/>
              <a:gd name="connsiteY2" fmla="*/ 1111851 h 3002825"/>
              <a:gd name="connsiteX3" fmla="*/ 366013 w 2645217"/>
              <a:gd name="connsiteY3" fmla="*/ 28920 h 3002825"/>
              <a:gd name="connsiteX4" fmla="*/ 1312448 w 2645217"/>
              <a:gd name="connsiteY4" fmla="*/ 3002826 h 3002825"/>
              <a:gd name="connsiteX0" fmla="*/ 1312448 w 2645217"/>
              <a:gd name="connsiteY0" fmla="*/ 3002826 h 3002825"/>
              <a:gd name="connsiteX1" fmla="*/ 2118641 w 2645217"/>
              <a:gd name="connsiteY1" fmla="*/ 44877 h 3002825"/>
              <a:gd name="connsiteX2" fmla="*/ 1507087 w 2645217"/>
              <a:gd name="connsiteY2" fmla="*/ 1111851 h 3002825"/>
              <a:gd name="connsiteX3" fmla="*/ 366013 w 2645217"/>
              <a:gd name="connsiteY3" fmla="*/ 28920 h 3002825"/>
              <a:gd name="connsiteX4" fmla="*/ 1312448 w 2645217"/>
              <a:gd name="connsiteY4" fmla="*/ 3002826 h 3002825"/>
              <a:gd name="connsiteX0" fmla="*/ 1312448 w 2645217"/>
              <a:gd name="connsiteY0" fmla="*/ 3041930 h 3041929"/>
              <a:gd name="connsiteX1" fmla="*/ 2118641 w 2645217"/>
              <a:gd name="connsiteY1" fmla="*/ 83981 h 3041929"/>
              <a:gd name="connsiteX2" fmla="*/ 1507087 w 2645217"/>
              <a:gd name="connsiteY2" fmla="*/ 1150955 h 3041929"/>
              <a:gd name="connsiteX3" fmla="*/ 366013 w 2645217"/>
              <a:gd name="connsiteY3" fmla="*/ 68024 h 3041929"/>
              <a:gd name="connsiteX4" fmla="*/ 1312448 w 2645217"/>
              <a:gd name="connsiteY4" fmla="*/ 3041930 h 3041929"/>
              <a:gd name="connsiteX0" fmla="*/ 1312448 w 2645217"/>
              <a:gd name="connsiteY0" fmla="*/ 3052688 h 3052687"/>
              <a:gd name="connsiteX1" fmla="*/ 2118641 w 2645217"/>
              <a:gd name="connsiteY1" fmla="*/ 94739 h 3052687"/>
              <a:gd name="connsiteX2" fmla="*/ 1507087 w 2645217"/>
              <a:gd name="connsiteY2" fmla="*/ 1161713 h 3052687"/>
              <a:gd name="connsiteX3" fmla="*/ 366013 w 2645217"/>
              <a:gd name="connsiteY3" fmla="*/ 78782 h 3052687"/>
              <a:gd name="connsiteX4" fmla="*/ 1312448 w 2645217"/>
              <a:gd name="connsiteY4" fmla="*/ 3052688 h 305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217" h="3052687">
                <a:moveTo>
                  <a:pt x="1312448" y="3052688"/>
                </a:moveTo>
                <a:cubicBezTo>
                  <a:pt x="1753464" y="2704344"/>
                  <a:pt x="3510130" y="1388273"/>
                  <a:pt x="2118641" y="94739"/>
                </a:cubicBezTo>
                <a:cubicBezTo>
                  <a:pt x="1853925" y="-151342"/>
                  <a:pt x="1793261" y="672457"/>
                  <a:pt x="1507087" y="1161713"/>
                </a:cubicBezTo>
                <a:cubicBezTo>
                  <a:pt x="1142685" y="497595"/>
                  <a:pt x="634688" y="-246302"/>
                  <a:pt x="366013" y="78782"/>
                </a:cubicBezTo>
                <a:cubicBezTo>
                  <a:pt x="-782776" y="1553331"/>
                  <a:pt x="1122510" y="2360591"/>
                  <a:pt x="1312448" y="3052688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9656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본문 슬라이드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 userDrawn="1"/>
        </p:nvCxnSpPr>
        <p:spPr>
          <a:xfrm rot="16200000" flipH="1">
            <a:off x="1473623" y="3429003"/>
            <a:ext cx="4637829" cy="0"/>
          </a:xfrm>
          <a:prstGeom prst="line">
            <a:avLst/>
          </a:prstGeom>
          <a:ln w="10160">
            <a:solidFill>
              <a:srgbClr val="3D2A2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5597509"/>
            <a:ext cx="342935" cy="342935"/>
          </a:xfrm>
          <a:prstGeom prst="rect">
            <a:avLst/>
          </a:prstGeom>
          <a:effectLst/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917559"/>
            <a:ext cx="342935" cy="342935"/>
          </a:xfrm>
          <a:prstGeom prst="rect">
            <a:avLst/>
          </a:prstGeom>
          <a:effectLst/>
        </p:spPr>
      </p:pic>
      <p:grpSp>
        <p:nvGrpSpPr>
          <p:cNvPr id="7" name="그룹 6"/>
          <p:cNvGrpSpPr/>
          <p:nvPr userDrawn="1"/>
        </p:nvGrpSpPr>
        <p:grpSpPr>
          <a:xfrm rot="16200000">
            <a:off x="3656103" y="6093681"/>
            <a:ext cx="314655" cy="282602"/>
            <a:chOff x="7191232" y="1454610"/>
            <a:chExt cx="506756" cy="455133"/>
          </a:xfrm>
        </p:grpSpPr>
        <p:sp>
          <p:nvSpPr>
            <p:cNvPr id="8" name="자유형: 도형 7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 userDrawn="1"/>
        </p:nvGrpSpPr>
        <p:grpSpPr>
          <a:xfrm rot="16200000">
            <a:off x="3414102" y="725205"/>
            <a:ext cx="343524" cy="222818"/>
            <a:chOff x="4693724" y="1272204"/>
            <a:chExt cx="553248" cy="358851"/>
          </a:xfrm>
        </p:grpSpPr>
        <p:sp>
          <p:nvSpPr>
            <p:cNvPr id="11" name="자유형: 도형 10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95" y="741364"/>
            <a:ext cx="1200148" cy="1200146"/>
          </a:xfrm>
          <a:prstGeom prst="rect">
            <a:avLst/>
          </a:prstGeom>
          <a:effectLst/>
        </p:spPr>
      </p:pic>
      <p:sp>
        <p:nvSpPr>
          <p:cNvPr id="16" name="타원 15"/>
          <p:cNvSpPr/>
          <p:nvPr userDrawn="1"/>
        </p:nvSpPr>
        <p:spPr>
          <a:xfrm>
            <a:off x="1296195" y="741365"/>
            <a:ext cx="1200148" cy="1200146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37000">
                <a:srgbClr val="F8F8F8">
                  <a:alpha val="79000"/>
                </a:srgbClr>
              </a:gs>
              <a:gs pos="61000">
                <a:srgbClr val="F8F8F8">
                  <a:alpha val="45000"/>
                </a:srgbClr>
              </a:gs>
              <a:gs pos="100000">
                <a:srgbClr val="F8F8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defRPr>
            </a:lvl1pPr>
          </a:lstStyle>
          <a:p>
            <a:pPr lvl="0"/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24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30" name="텍스트 개체 틀 24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grpSp>
        <p:nvGrpSpPr>
          <p:cNvPr id="53" name="그룹 52"/>
          <p:cNvGrpSpPr/>
          <p:nvPr userDrawn="1"/>
        </p:nvGrpSpPr>
        <p:grpSpPr>
          <a:xfrm>
            <a:off x="342104" y="2162304"/>
            <a:ext cx="2273278" cy="625218"/>
            <a:chOff x="4471652" y="1229343"/>
            <a:chExt cx="3226336" cy="887338"/>
          </a:xfrm>
        </p:grpSpPr>
        <p:sp>
          <p:nvSpPr>
            <p:cNvPr id="54" name="자유형: 도형 53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54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7" name="자유형: 도형 56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57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9" name="그림 58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60" name="자유형: 도형 59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60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텍스트 개체 틀 2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" y="3055887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4" name="텍스트 개체 틀 24"/>
          <p:cNvSpPr>
            <a:spLocks noGrp="1"/>
          </p:cNvSpPr>
          <p:nvPr>
            <p:ph type="body" sz="quarter" idx="25" hasCustomPrompt="1"/>
          </p:nvPr>
        </p:nvSpPr>
        <p:spPr>
          <a:xfrm>
            <a:off x="263525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45" name="텍스트 개체 틀 24"/>
          <p:cNvSpPr>
            <a:spLocks noGrp="1"/>
          </p:cNvSpPr>
          <p:nvPr>
            <p:ph type="body" sz="quarter" idx="26" hasCustomPrompt="1"/>
          </p:nvPr>
        </p:nvSpPr>
        <p:spPr>
          <a:xfrm>
            <a:off x="839788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46" name="텍스트 개체 틀 2"/>
          <p:cNvSpPr>
            <a:spLocks noGrp="1"/>
          </p:cNvSpPr>
          <p:nvPr>
            <p:ph type="body" sz="quarter" idx="27" hasCustomPrompt="1"/>
          </p:nvPr>
        </p:nvSpPr>
        <p:spPr>
          <a:xfrm>
            <a:off x="1200150" y="3624229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7" name="텍스트 개체 틀 24"/>
          <p:cNvSpPr>
            <a:spLocks noGrp="1"/>
          </p:cNvSpPr>
          <p:nvPr>
            <p:ph type="body" sz="quarter" idx="28" hasCustomPrompt="1"/>
          </p:nvPr>
        </p:nvSpPr>
        <p:spPr>
          <a:xfrm>
            <a:off x="263525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48" name="텍스트 개체 틀 24"/>
          <p:cNvSpPr>
            <a:spLocks noGrp="1"/>
          </p:cNvSpPr>
          <p:nvPr>
            <p:ph type="body" sz="quarter" idx="29" hasCustomPrompt="1"/>
          </p:nvPr>
        </p:nvSpPr>
        <p:spPr>
          <a:xfrm>
            <a:off x="839788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52" name="텍스트 개체 틀 2"/>
          <p:cNvSpPr>
            <a:spLocks noGrp="1"/>
          </p:cNvSpPr>
          <p:nvPr>
            <p:ph type="body" sz="quarter" idx="30" hasCustomPrompt="1"/>
          </p:nvPr>
        </p:nvSpPr>
        <p:spPr>
          <a:xfrm>
            <a:off x="1200150" y="4192571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62" name="텍스트 개체 틀 24"/>
          <p:cNvSpPr>
            <a:spLocks noGrp="1"/>
          </p:cNvSpPr>
          <p:nvPr>
            <p:ph type="body" sz="quarter" idx="31" hasCustomPrompt="1"/>
          </p:nvPr>
        </p:nvSpPr>
        <p:spPr>
          <a:xfrm>
            <a:off x="263525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63" name="텍스트 개체 틀 24"/>
          <p:cNvSpPr>
            <a:spLocks noGrp="1"/>
          </p:cNvSpPr>
          <p:nvPr>
            <p:ph type="body" sz="quarter" idx="32" hasCustomPrompt="1"/>
          </p:nvPr>
        </p:nvSpPr>
        <p:spPr>
          <a:xfrm>
            <a:off x="839788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64" name="텍스트 개체 틀 2"/>
          <p:cNvSpPr>
            <a:spLocks noGrp="1"/>
          </p:cNvSpPr>
          <p:nvPr>
            <p:ph type="body" sz="quarter" idx="33" hasCustomPrompt="1"/>
          </p:nvPr>
        </p:nvSpPr>
        <p:spPr>
          <a:xfrm>
            <a:off x="1200150" y="4760913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43410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5" pos="7680">
          <p15:clr>
            <a:srgbClr val="FBAE40"/>
          </p15:clr>
        </p15:guide>
        <p15:guide id="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엔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134" y="4673003"/>
            <a:ext cx="688908" cy="597460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6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369" y="5059354"/>
            <a:ext cx="1233581" cy="89059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2447" y="5067887"/>
            <a:ext cx="362791" cy="88206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직사각형 6"/>
          <p:cNvSpPr/>
          <p:nvPr userDrawn="1"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F6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471652" y="1229343"/>
            <a:ext cx="3226336" cy="887338"/>
            <a:chOff x="4471652" y="1229343"/>
            <a:chExt cx="3226336" cy="887338"/>
          </a:xfrm>
        </p:grpSpPr>
        <p:sp>
          <p:nvSpPr>
            <p:cNvPr id="9" name="자유형: 도형 8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자유형: 도형 9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12" name="자유형: 도형 11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14" name="그림 13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15" name="자유형: 도형 14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5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99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erry Blos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90862" y="3771106"/>
            <a:ext cx="5975350" cy="7556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34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Click to your text</a:t>
            </a:r>
            <a:endParaRPr lang="ko-KR" altLang="en-US" dirty="0"/>
          </a:p>
        </p:txBody>
      </p:sp>
      <p:sp>
        <p:nvSpPr>
          <p:cNvPr id="4" name="그림 개체 틀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자유형: 도형 8"/>
          <p:cNvSpPr/>
          <p:nvPr userDrawn="1"/>
        </p:nvSpPr>
        <p:spPr>
          <a:xfrm rot="5400000">
            <a:off x="6073141" y="-2644140"/>
            <a:ext cx="45719" cy="12191999"/>
          </a:xfrm>
          <a:custGeom>
            <a:avLst/>
            <a:gdLst>
              <a:gd name="connsiteX0" fmla="*/ 0 w 45719"/>
              <a:gd name="connsiteY0" fmla="*/ 12191999 h 12191999"/>
              <a:gd name="connsiteX1" fmla="*/ 0 w 45719"/>
              <a:gd name="connsiteY1" fmla="*/ 0 h 12191999"/>
              <a:gd name="connsiteX2" fmla="*/ 45719 w 45719"/>
              <a:gd name="connsiteY2" fmla="*/ 0 h 12191999"/>
              <a:gd name="connsiteX3" fmla="*/ 45719 w 45719"/>
              <a:gd name="connsiteY3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12191999">
                <a:moveTo>
                  <a:pt x="0" y="12191999"/>
                </a:moveTo>
                <a:lnTo>
                  <a:pt x="0" y="0"/>
                </a:lnTo>
                <a:lnTo>
                  <a:pt x="45719" y="0"/>
                </a:lnTo>
                <a:lnTo>
                  <a:pt x="45719" y="12191999"/>
                </a:lnTo>
                <a:close/>
              </a:path>
            </a:pathLst>
          </a:cu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1631951" y="4857435"/>
            <a:ext cx="8893175" cy="160718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20000"/>
              </a:lnSpc>
              <a:spcBef>
                <a:spcPts val="0"/>
              </a:spcBef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>
              <a:buNone/>
            </a:pPr>
            <a:r>
              <a:rPr lang="en-US" altLang="ko-KR" dirty="0"/>
              <a:t>Click to your text</a:t>
            </a:r>
            <a:endParaRPr lang="ko-KR" altLang="en-US" dirty="0"/>
          </a:p>
        </p:txBody>
      </p:sp>
      <p:cxnSp>
        <p:nvCxnSpPr>
          <p:cNvPr id="20" name="직선 연결선 19"/>
          <p:cNvCxnSpPr>
            <a:cxnSpLocks/>
          </p:cNvCxnSpPr>
          <p:nvPr userDrawn="1"/>
        </p:nvCxnSpPr>
        <p:spPr>
          <a:xfrm flipH="1">
            <a:off x="3987896" y="4689474"/>
            <a:ext cx="4216208" cy="0"/>
          </a:xfrm>
          <a:prstGeom prst="line">
            <a:avLst/>
          </a:prstGeom>
          <a:ln w="10160">
            <a:solidFill>
              <a:srgbClr val="3D2A2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507" y="4518007"/>
            <a:ext cx="342935" cy="342935"/>
          </a:xfrm>
          <a:prstGeom prst="rect">
            <a:avLst/>
          </a:prstGeom>
          <a:effectLst/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557" y="4518007"/>
            <a:ext cx="342935" cy="342935"/>
          </a:xfrm>
          <a:prstGeom prst="rect">
            <a:avLst/>
          </a:prstGeom>
          <a:effectLst/>
        </p:spPr>
      </p:pic>
      <p:grpSp>
        <p:nvGrpSpPr>
          <p:cNvPr id="33" name="그룹 32"/>
          <p:cNvGrpSpPr/>
          <p:nvPr userDrawn="1"/>
        </p:nvGrpSpPr>
        <p:grpSpPr>
          <a:xfrm>
            <a:off x="8408675" y="4371392"/>
            <a:ext cx="343524" cy="222818"/>
            <a:chOff x="4693724" y="1272204"/>
            <a:chExt cx="553248" cy="358851"/>
          </a:xfrm>
        </p:grpSpPr>
        <p:sp>
          <p:nvSpPr>
            <p:cNvPr id="34" name="자유형: 도형 33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/>
          <p:cNvGrpSpPr/>
          <p:nvPr userDrawn="1"/>
        </p:nvGrpSpPr>
        <p:grpSpPr>
          <a:xfrm>
            <a:off x="3240642" y="4569066"/>
            <a:ext cx="314655" cy="282602"/>
            <a:chOff x="7191232" y="1454610"/>
            <a:chExt cx="506756" cy="455133"/>
          </a:xfrm>
        </p:grpSpPr>
        <p:sp>
          <p:nvSpPr>
            <p:cNvPr id="38" name="자유형: 도형 37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45827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55688 w 12192000"/>
              <a:gd name="connsiteY0" fmla="*/ 620713 h 6858000"/>
              <a:gd name="connsiteX1" fmla="*/ 1055688 w 12192000"/>
              <a:gd name="connsiteY1" fmla="*/ 6237287 h 6858000"/>
              <a:gd name="connsiteX2" fmla="*/ 11136312 w 12192000"/>
              <a:gd name="connsiteY2" fmla="*/ 6237287 h 6858000"/>
              <a:gd name="connsiteX3" fmla="*/ 11136312 w 12192000"/>
              <a:gd name="connsiteY3" fmla="*/ 62071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055688" y="620713"/>
                </a:moveTo>
                <a:lnTo>
                  <a:pt x="1055688" y="6237287"/>
                </a:lnTo>
                <a:lnTo>
                  <a:pt x="11136312" y="6237287"/>
                </a:lnTo>
                <a:lnTo>
                  <a:pt x="11136312" y="62071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4182" y="5355226"/>
            <a:ext cx="362791" cy="88206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504938" y="323036"/>
            <a:ext cx="1603387" cy="1182727"/>
          </a:xfrm>
          <a:prstGeom prst="rect">
            <a:avLst/>
          </a:prstGeom>
        </p:spPr>
      </p:pic>
      <p:cxnSp>
        <p:nvCxnSpPr>
          <p:cNvPr id="6" name="직선 연결선 5"/>
          <p:cNvCxnSpPr>
            <a:cxnSpLocks/>
          </p:cNvCxnSpPr>
          <p:nvPr userDrawn="1"/>
        </p:nvCxnSpPr>
        <p:spPr>
          <a:xfrm flipH="1">
            <a:off x="4656137" y="2195811"/>
            <a:ext cx="2879726" cy="0"/>
          </a:xfrm>
          <a:prstGeom prst="line">
            <a:avLst/>
          </a:prstGeom>
          <a:ln w="10160">
            <a:solidFill>
              <a:srgbClr val="3D2A2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670" y="2024344"/>
            <a:ext cx="342935" cy="342935"/>
          </a:xfrm>
          <a:prstGeom prst="rect">
            <a:avLst/>
          </a:prstGeom>
          <a:effectLst/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395" y="2024344"/>
            <a:ext cx="342935" cy="342935"/>
          </a:xfrm>
          <a:prstGeom prst="rect">
            <a:avLst/>
          </a:prstGeom>
          <a:effectLst/>
        </p:spPr>
      </p:pic>
      <p:sp>
        <p:nvSpPr>
          <p:cNvPr id="11" name="텍스트 개체 틀 1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782344" y="1412875"/>
            <a:ext cx="2627312" cy="5762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4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424113" y="30337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26" name="텍스트 개체 틀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80213" y="30337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27" name="텍스트 개체 틀 2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780213" y="4439915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28" name="텍스트 개체 틀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424113" y="4439915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30" name="텍스트 개체 틀 2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035300" y="3536950"/>
            <a:ext cx="2844800" cy="61277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lang="ko-KR" altLang="en-US" sz="1400" kern="1200" dirty="0">
                <a:ln>
                  <a:solidFill>
                    <a:srgbClr val="706A6A">
                      <a:alpha val="30000"/>
                    </a:srgbClr>
                  </a:solidFill>
                </a:ln>
                <a:solidFill>
                  <a:srgbClr val="706A6A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Lorem ipsum dolor sit</a:t>
            </a:r>
          </a:p>
          <a:p>
            <a:pPr lvl="0"/>
            <a:r>
              <a:rPr lang="en-US" altLang="ko-KR" dirty="0"/>
              <a:t>Lorem ipsum dolor sit</a:t>
            </a:r>
            <a:endParaRPr lang="ko-KR" altLang="en-US" dirty="0"/>
          </a:p>
        </p:txBody>
      </p:sp>
      <p:sp>
        <p:nvSpPr>
          <p:cNvPr id="31" name="텍스트 개체 틀 2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035300" y="4928108"/>
            <a:ext cx="2844800" cy="61277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lang="ko-KR" altLang="en-US" sz="1400" kern="1200" dirty="0">
                <a:ln>
                  <a:solidFill>
                    <a:srgbClr val="706A6A">
                      <a:alpha val="30000"/>
                    </a:srgbClr>
                  </a:solidFill>
                </a:ln>
                <a:solidFill>
                  <a:srgbClr val="706A6A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Lorem ipsum dolor sit</a:t>
            </a:r>
          </a:p>
          <a:p>
            <a:pPr lvl="0"/>
            <a:r>
              <a:rPr lang="en-US" altLang="ko-KR" dirty="0"/>
              <a:t>Lorem ipsum dolor sit</a:t>
            </a:r>
            <a:endParaRPr lang="ko-KR" altLang="en-US" dirty="0"/>
          </a:p>
        </p:txBody>
      </p:sp>
      <p:sp>
        <p:nvSpPr>
          <p:cNvPr id="32" name="텍스트 개체 틀 2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427913" y="3536950"/>
            <a:ext cx="2844800" cy="61277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lang="ko-KR" altLang="en-US" sz="1400" kern="1200" dirty="0">
                <a:ln>
                  <a:solidFill>
                    <a:srgbClr val="706A6A">
                      <a:alpha val="30000"/>
                    </a:srgbClr>
                  </a:solidFill>
                </a:ln>
                <a:solidFill>
                  <a:srgbClr val="706A6A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Lorem ipsum dolor sit</a:t>
            </a:r>
          </a:p>
          <a:p>
            <a:pPr lvl="0"/>
            <a:r>
              <a:rPr lang="en-US" altLang="ko-KR" dirty="0"/>
              <a:t>Lorem ipsum dolor sit</a:t>
            </a:r>
            <a:endParaRPr lang="ko-KR" altLang="en-US" dirty="0"/>
          </a:p>
        </p:txBody>
      </p:sp>
      <p:sp>
        <p:nvSpPr>
          <p:cNvPr id="33" name="텍스트 개체 틀 29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427913" y="4928108"/>
            <a:ext cx="2844800" cy="61277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lang="ko-KR" altLang="en-US" sz="1400" kern="1200" dirty="0">
                <a:ln>
                  <a:solidFill>
                    <a:srgbClr val="706A6A">
                      <a:alpha val="30000"/>
                    </a:srgbClr>
                  </a:solidFill>
                </a:ln>
                <a:solidFill>
                  <a:srgbClr val="706A6A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Lorem ipsum dolor sit</a:t>
            </a:r>
          </a:p>
          <a:p>
            <a:pPr lvl="0"/>
            <a:r>
              <a:rPr lang="en-US" altLang="ko-KR" dirty="0"/>
              <a:t>Lorem ipsum dolor sit</a:t>
            </a:r>
            <a:endParaRPr lang="ko-KR" altLang="en-US" dirty="0"/>
          </a:p>
        </p:txBody>
      </p:sp>
      <p:sp>
        <p:nvSpPr>
          <p:cNvPr id="35" name="텍스트 개체 틀 3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035300" y="3033713"/>
            <a:ext cx="284480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36" name="텍스트 개체 틀 3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427913" y="3033713"/>
            <a:ext cx="284480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37" name="텍스트 개체 틀 3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035300" y="4432398"/>
            <a:ext cx="284480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38" name="텍스트 개체 틀 3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427913" y="4432398"/>
            <a:ext cx="284480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Click to add your text</a:t>
            </a:r>
            <a:endParaRPr lang="ko-KR" altLang="en-US" dirty="0"/>
          </a:p>
        </p:txBody>
      </p:sp>
      <p:grpSp>
        <p:nvGrpSpPr>
          <p:cNvPr id="22" name="그룹 21"/>
          <p:cNvGrpSpPr/>
          <p:nvPr userDrawn="1"/>
        </p:nvGrpSpPr>
        <p:grpSpPr>
          <a:xfrm>
            <a:off x="4032805" y="2075403"/>
            <a:ext cx="314655" cy="282602"/>
            <a:chOff x="7191232" y="1454610"/>
            <a:chExt cx="506756" cy="455133"/>
          </a:xfrm>
        </p:grpSpPr>
        <p:sp>
          <p:nvSpPr>
            <p:cNvPr id="23" name="자유형: 도형 22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23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 userDrawn="1"/>
        </p:nvGrpSpPr>
        <p:grpSpPr>
          <a:xfrm>
            <a:off x="7616513" y="1877729"/>
            <a:ext cx="343524" cy="222818"/>
            <a:chOff x="4693724" y="1272204"/>
            <a:chExt cx="553248" cy="358851"/>
          </a:xfrm>
        </p:grpSpPr>
        <p:sp>
          <p:nvSpPr>
            <p:cNvPr id="29" name="자유형: 도형 28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28927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간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09440" cy="6858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4403725" y="0"/>
            <a:ext cx="45719" cy="6858000"/>
          </a:xfrm>
          <a:prstGeom prst="rect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5592763" y="2384425"/>
            <a:ext cx="5446712" cy="2089150"/>
          </a:xfrm>
          <a:prstGeom prst="rect">
            <a:avLst/>
          </a:prstGeom>
          <a:solidFill>
            <a:srgbClr val="F2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>
          <a:xfrm>
            <a:off x="5700713" y="2479387"/>
            <a:ext cx="5230812" cy="1899227"/>
          </a:xfrm>
          <a:prstGeom prst="rect">
            <a:avLst/>
          </a:prstGeom>
          <a:solidFill>
            <a:srgbClr val="E9BDB1"/>
          </a:solidFill>
          <a:ln w="4318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27576" y="296863"/>
            <a:ext cx="1008062" cy="7191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40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4" name="텍스트 개체 틀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11788" y="499745"/>
            <a:ext cx="1600200" cy="4667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20000"/>
              </a:lnSpc>
              <a:buNone/>
              <a:defRPr lang="ko-KR" altLang="en-US" sz="16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39" name="제목 23"/>
          <p:cNvSpPr>
            <a:spLocks noGrp="1"/>
          </p:cNvSpPr>
          <p:nvPr>
            <p:ph type="title" hasCustomPrompt="1"/>
          </p:nvPr>
        </p:nvSpPr>
        <p:spPr>
          <a:xfrm>
            <a:off x="7631907" y="2737169"/>
            <a:ext cx="1368425" cy="684212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1" hangingPunct="1">
              <a:lnSpc>
                <a:spcPct val="120000"/>
              </a:lnSpc>
              <a:defRPr lang="ko-KR" altLang="en-US" sz="4000" kern="12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+mn-cs"/>
              </a:defRPr>
            </a:lvl1pPr>
          </a:lstStyle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40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084094" y="3357563"/>
            <a:ext cx="4464050" cy="720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20000"/>
              </a:lnSpc>
              <a:buNone/>
              <a:defRPr lang="ko-KR" altLang="en-US" sz="3600" kern="1200" dirty="0">
                <a:ln>
                  <a:solidFill>
                    <a:srgbClr val="F8F8F8">
                      <a:alpha val="30000"/>
                    </a:srgbClr>
                  </a:solidFill>
                </a:ln>
                <a:solidFill>
                  <a:srgbClr val="F8F8F8"/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Add your title</a:t>
            </a:r>
            <a:endParaRPr lang="ko-KR" altLang="en-US" dirty="0"/>
          </a:p>
        </p:txBody>
      </p:sp>
      <p:grpSp>
        <p:nvGrpSpPr>
          <p:cNvPr id="42" name="그룹 41"/>
          <p:cNvGrpSpPr/>
          <p:nvPr userDrawn="1"/>
        </p:nvGrpSpPr>
        <p:grpSpPr>
          <a:xfrm>
            <a:off x="5710516" y="1412875"/>
            <a:ext cx="2843549" cy="782060"/>
            <a:chOff x="4471652" y="1229343"/>
            <a:chExt cx="3226336" cy="887338"/>
          </a:xfrm>
        </p:grpSpPr>
        <p:sp>
          <p:nvSpPr>
            <p:cNvPr id="43" name="자유형: 도형 42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5" name="그림 4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46" name="자유형: 도형 45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46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8" name="그림 4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49" name="자유형: 도형 48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 userDrawn="1"/>
        </p:nvGrpSpPr>
        <p:grpSpPr>
          <a:xfrm>
            <a:off x="8106157" y="4682217"/>
            <a:ext cx="2843549" cy="782060"/>
            <a:chOff x="4471652" y="1229343"/>
            <a:chExt cx="3226336" cy="887338"/>
          </a:xfrm>
        </p:grpSpPr>
        <p:sp>
          <p:nvSpPr>
            <p:cNvPr id="52" name="자유형: 도형 51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4" name="그림 5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5" name="자유형: 도형 54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55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7" name="그림 5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58" name="자유형: 도형 57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0" name="타원 59"/>
          <p:cNvSpPr/>
          <p:nvPr userDrawn="1"/>
        </p:nvSpPr>
        <p:spPr>
          <a:xfrm>
            <a:off x="10825798" y="6200775"/>
            <a:ext cx="252413" cy="252413"/>
          </a:xfrm>
          <a:prstGeom prst="ellipse">
            <a:avLst/>
          </a:prstGeom>
          <a:solidFill>
            <a:srgbClr val="7671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 userDrawn="1"/>
        </p:nvSpPr>
        <p:spPr>
          <a:xfrm>
            <a:off x="10472103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 userDrawn="1"/>
        </p:nvSpPr>
        <p:spPr>
          <a:xfrm>
            <a:off x="11179493" y="6200775"/>
            <a:ext cx="252413" cy="252413"/>
          </a:xfrm>
          <a:prstGeom prst="ellipse">
            <a:avLst/>
          </a:prstGeom>
          <a:solidFill>
            <a:srgbClr val="7671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3" name="타원 62"/>
          <p:cNvSpPr/>
          <p:nvPr userDrawn="1"/>
        </p:nvSpPr>
        <p:spPr>
          <a:xfrm>
            <a:off x="11533188" y="6200775"/>
            <a:ext cx="252413" cy="252413"/>
          </a:xfrm>
          <a:prstGeom prst="ellipse">
            <a:avLst/>
          </a:prstGeom>
          <a:solidFill>
            <a:srgbClr val="7671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09821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간지 슬라이드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09440" cy="6858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4403725" y="0"/>
            <a:ext cx="45719" cy="6858000"/>
          </a:xfrm>
          <a:prstGeom prst="rect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5592763" y="2384425"/>
            <a:ext cx="5446712" cy="2089150"/>
          </a:xfrm>
          <a:prstGeom prst="rect">
            <a:avLst/>
          </a:prstGeom>
          <a:solidFill>
            <a:srgbClr val="F2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>
          <a:xfrm>
            <a:off x="5700713" y="2479387"/>
            <a:ext cx="5230812" cy="1899227"/>
          </a:xfrm>
          <a:prstGeom prst="rect">
            <a:avLst/>
          </a:prstGeom>
          <a:solidFill>
            <a:srgbClr val="E9BDB1"/>
          </a:solidFill>
          <a:ln w="4318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27576" y="296863"/>
            <a:ext cx="1008062" cy="7191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40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34" name="텍스트 개체 틀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11788" y="499745"/>
            <a:ext cx="1600200" cy="4667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20000"/>
              </a:lnSpc>
              <a:buNone/>
              <a:defRPr lang="ko-KR" altLang="en-US" sz="16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39" name="제목 23"/>
          <p:cNvSpPr>
            <a:spLocks noGrp="1"/>
          </p:cNvSpPr>
          <p:nvPr>
            <p:ph type="title" hasCustomPrompt="1"/>
          </p:nvPr>
        </p:nvSpPr>
        <p:spPr>
          <a:xfrm>
            <a:off x="7631907" y="2737169"/>
            <a:ext cx="1368425" cy="684212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1" hangingPunct="1">
              <a:lnSpc>
                <a:spcPct val="120000"/>
              </a:lnSpc>
              <a:defRPr lang="ko-KR" altLang="en-US" sz="4000" kern="12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+mn-cs"/>
              </a:defRPr>
            </a:lvl1pPr>
          </a:lstStyle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40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084094" y="3357563"/>
            <a:ext cx="4464050" cy="720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20000"/>
              </a:lnSpc>
              <a:buNone/>
              <a:defRPr lang="ko-KR" altLang="en-US" sz="3600" kern="1200" dirty="0">
                <a:ln>
                  <a:solidFill>
                    <a:srgbClr val="F8F8F8">
                      <a:alpha val="30000"/>
                    </a:srgbClr>
                  </a:solidFill>
                </a:ln>
                <a:solidFill>
                  <a:srgbClr val="F8F8F8"/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Add your title</a:t>
            </a:r>
            <a:endParaRPr lang="ko-KR" altLang="en-US" dirty="0"/>
          </a:p>
        </p:txBody>
      </p:sp>
      <p:grpSp>
        <p:nvGrpSpPr>
          <p:cNvPr id="42" name="그룹 41"/>
          <p:cNvGrpSpPr/>
          <p:nvPr userDrawn="1"/>
        </p:nvGrpSpPr>
        <p:grpSpPr>
          <a:xfrm>
            <a:off x="5710516" y="1412875"/>
            <a:ext cx="2843549" cy="782060"/>
            <a:chOff x="4471652" y="1229343"/>
            <a:chExt cx="3226336" cy="887338"/>
          </a:xfrm>
        </p:grpSpPr>
        <p:sp>
          <p:nvSpPr>
            <p:cNvPr id="43" name="자유형: 도형 42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5" name="그림 4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46" name="자유형: 도형 45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46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8" name="그림 4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49" name="자유형: 도형 48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 userDrawn="1"/>
        </p:nvGrpSpPr>
        <p:grpSpPr>
          <a:xfrm>
            <a:off x="8106157" y="4682217"/>
            <a:ext cx="2843549" cy="782060"/>
            <a:chOff x="4471652" y="1229343"/>
            <a:chExt cx="3226336" cy="887338"/>
          </a:xfrm>
        </p:grpSpPr>
        <p:sp>
          <p:nvSpPr>
            <p:cNvPr id="52" name="자유형: 도형 51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4" name="그림 5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5" name="자유형: 도형 54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55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7" name="그림 5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58" name="자유형: 도형 57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0" name="타원 59"/>
          <p:cNvSpPr/>
          <p:nvPr userDrawn="1"/>
        </p:nvSpPr>
        <p:spPr>
          <a:xfrm>
            <a:off x="10825798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1" name="타원 60"/>
          <p:cNvSpPr/>
          <p:nvPr userDrawn="1"/>
        </p:nvSpPr>
        <p:spPr>
          <a:xfrm>
            <a:off x="10472103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 userDrawn="1"/>
        </p:nvSpPr>
        <p:spPr>
          <a:xfrm>
            <a:off x="11179493" y="6200775"/>
            <a:ext cx="252413" cy="252413"/>
          </a:xfrm>
          <a:prstGeom prst="ellipse">
            <a:avLst/>
          </a:prstGeom>
          <a:solidFill>
            <a:srgbClr val="7671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3" name="타원 62"/>
          <p:cNvSpPr/>
          <p:nvPr userDrawn="1"/>
        </p:nvSpPr>
        <p:spPr>
          <a:xfrm>
            <a:off x="11533188" y="6200775"/>
            <a:ext cx="252413" cy="252413"/>
          </a:xfrm>
          <a:prstGeom prst="ellipse">
            <a:avLst/>
          </a:prstGeom>
          <a:solidFill>
            <a:srgbClr val="7671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3791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간지 슬라이드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09440" cy="6858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4403725" y="0"/>
            <a:ext cx="45719" cy="6858000"/>
          </a:xfrm>
          <a:prstGeom prst="rect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5592763" y="2384425"/>
            <a:ext cx="5446712" cy="2089150"/>
          </a:xfrm>
          <a:prstGeom prst="rect">
            <a:avLst/>
          </a:prstGeom>
          <a:solidFill>
            <a:srgbClr val="F2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>
          <a:xfrm>
            <a:off x="5700713" y="2479387"/>
            <a:ext cx="5230812" cy="1899227"/>
          </a:xfrm>
          <a:prstGeom prst="rect">
            <a:avLst/>
          </a:prstGeom>
          <a:solidFill>
            <a:srgbClr val="E9BDB1"/>
          </a:solidFill>
          <a:ln w="4318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27576" y="296863"/>
            <a:ext cx="1008062" cy="7191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40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34" name="텍스트 개체 틀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11788" y="499745"/>
            <a:ext cx="1600200" cy="4667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20000"/>
              </a:lnSpc>
              <a:buNone/>
              <a:defRPr lang="ko-KR" altLang="en-US" sz="16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39" name="제목 23"/>
          <p:cNvSpPr>
            <a:spLocks noGrp="1"/>
          </p:cNvSpPr>
          <p:nvPr>
            <p:ph type="title" hasCustomPrompt="1"/>
          </p:nvPr>
        </p:nvSpPr>
        <p:spPr>
          <a:xfrm>
            <a:off x="7631907" y="2737169"/>
            <a:ext cx="1368425" cy="684212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1" hangingPunct="1">
              <a:lnSpc>
                <a:spcPct val="120000"/>
              </a:lnSpc>
              <a:defRPr lang="ko-KR" altLang="en-US" sz="4000" kern="12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+mn-cs"/>
              </a:defRPr>
            </a:lvl1pPr>
          </a:lstStyle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40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084094" y="3357563"/>
            <a:ext cx="4464050" cy="720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20000"/>
              </a:lnSpc>
              <a:buNone/>
              <a:defRPr lang="ko-KR" altLang="en-US" sz="3600" kern="1200" dirty="0">
                <a:ln>
                  <a:solidFill>
                    <a:srgbClr val="F8F8F8">
                      <a:alpha val="30000"/>
                    </a:srgbClr>
                  </a:solidFill>
                </a:ln>
                <a:solidFill>
                  <a:srgbClr val="F8F8F8"/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Add your title</a:t>
            </a:r>
            <a:endParaRPr lang="ko-KR" altLang="en-US" dirty="0"/>
          </a:p>
        </p:txBody>
      </p:sp>
      <p:grpSp>
        <p:nvGrpSpPr>
          <p:cNvPr id="42" name="그룹 41"/>
          <p:cNvGrpSpPr/>
          <p:nvPr userDrawn="1"/>
        </p:nvGrpSpPr>
        <p:grpSpPr>
          <a:xfrm>
            <a:off x="5710516" y="1412875"/>
            <a:ext cx="2843549" cy="782060"/>
            <a:chOff x="4471652" y="1229343"/>
            <a:chExt cx="3226336" cy="887338"/>
          </a:xfrm>
        </p:grpSpPr>
        <p:sp>
          <p:nvSpPr>
            <p:cNvPr id="43" name="자유형: 도형 42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5" name="그림 4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46" name="자유형: 도형 45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46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8" name="그림 4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49" name="자유형: 도형 48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 userDrawn="1"/>
        </p:nvGrpSpPr>
        <p:grpSpPr>
          <a:xfrm>
            <a:off x="8106157" y="4682217"/>
            <a:ext cx="2843549" cy="782060"/>
            <a:chOff x="4471652" y="1229343"/>
            <a:chExt cx="3226336" cy="887338"/>
          </a:xfrm>
        </p:grpSpPr>
        <p:sp>
          <p:nvSpPr>
            <p:cNvPr id="52" name="자유형: 도형 51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4" name="그림 5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5" name="자유형: 도형 54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55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7" name="그림 5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58" name="자유형: 도형 57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0" name="타원 59"/>
          <p:cNvSpPr/>
          <p:nvPr userDrawn="1"/>
        </p:nvSpPr>
        <p:spPr>
          <a:xfrm>
            <a:off x="10825798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61" name="타원 60"/>
          <p:cNvSpPr/>
          <p:nvPr userDrawn="1"/>
        </p:nvSpPr>
        <p:spPr>
          <a:xfrm>
            <a:off x="10472103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 userDrawn="1"/>
        </p:nvSpPr>
        <p:spPr>
          <a:xfrm>
            <a:off x="11179493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3" name="타원 62"/>
          <p:cNvSpPr/>
          <p:nvPr userDrawn="1"/>
        </p:nvSpPr>
        <p:spPr>
          <a:xfrm>
            <a:off x="11533188" y="6200775"/>
            <a:ext cx="252413" cy="252413"/>
          </a:xfrm>
          <a:prstGeom prst="ellipse">
            <a:avLst/>
          </a:prstGeom>
          <a:solidFill>
            <a:srgbClr val="7671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7411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간지 슬라이드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09440" cy="6858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4403725" y="0"/>
            <a:ext cx="45719" cy="6858000"/>
          </a:xfrm>
          <a:prstGeom prst="rect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5592763" y="2384425"/>
            <a:ext cx="5446712" cy="2089150"/>
          </a:xfrm>
          <a:prstGeom prst="rect">
            <a:avLst/>
          </a:prstGeom>
          <a:solidFill>
            <a:srgbClr val="F2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>
          <a:xfrm>
            <a:off x="5700713" y="2479387"/>
            <a:ext cx="5230812" cy="1899227"/>
          </a:xfrm>
          <a:prstGeom prst="rect">
            <a:avLst/>
          </a:prstGeom>
          <a:solidFill>
            <a:srgbClr val="E9BDB1"/>
          </a:solidFill>
          <a:ln w="4318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27576" y="296863"/>
            <a:ext cx="1008062" cy="7191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40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34" name="텍스트 개체 틀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11788" y="499745"/>
            <a:ext cx="1600200" cy="4667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20000"/>
              </a:lnSpc>
              <a:buNone/>
              <a:defRPr lang="ko-KR" altLang="en-US" sz="16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39" name="제목 23"/>
          <p:cNvSpPr>
            <a:spLocks noGrp="1"/>
          </p:cNvSpPr>
          <p:nvPr>
            <p:ph type="title" hasCustomPrompt="1"/>
          </p:nvPr>
        </p:nvSpPr>
        <p:spPr>
          <a:xfrm>
            <a:off x="7631907" y="2737169"/>
            <a:ext cx="1368425" cy="684212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1" hangingPunct="1">
              <a:lnSpc>
                <a:spcPct val="120000"/>
              </a:lnSpc>
              <a:defRPr lang="ko-KR" altLang="en-US" sz="4000" kern="12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+mn-cs"/>
              </a:defRPr>
            </a:lvl1pPr>
          </a:lstStyle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40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084094" y="3357563"/>
            <a:ext cx="4464050" cy="720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20000"/>
              </a:lnSpc>
              <a:buNone/>
              <a:defRPr lang="ko-KR" altLang="en-US" sz="3600" kern="1200" dirty="0">
                <a:ln>
                  <a:solidFill>
                    <a:srgbClr val="F8F8F8">
                      <a:alpha val="30000"/>
                    </a:srgbClr>
                  </a:solidFill>
                </a:ln>
                <a:solidFill>
                  <a:srgbClr val="F8F8F8"/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Add your title</a:t>
            </a:r>
            <a:endParaRPr lang="ko-KR" altLang="en-US" dirty="0"/>
          </a:p>
        </p:txBody>
      </p:sp>
      <p:grpSp>
        <p:nvGrpSpPr>
          <p:cNvPr id="42" name="그룹 41"/>
          <p:cNvGrpSpPr/>
          <p:nvPr userDrawn="1"/>
        </p:nvGrpSpPr>
        <p:grpSpPr>
          <a:xfrm>
            <a:off x="5710516" y="1412875"/>
            <a:ext cx="2843549" cy="782060"/>
            <a:chOff x="4471652" y="1229343"/>
            <a:chExt cx="3226336" cy="887338"/>
          </a:xfrm>
        </p:grpSpPr>
        <p:sp>
          <p:nvSpPr>
            <p:cNvPr id="43" name="자유형: 도형 42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5" name="그림 4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46" name="자유형: 도형 45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46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8" name="그림 4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49" name="자유형: 도형 48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 userDrawn="1"/>
        </p:nvGrpSpPr>
        <p:grpSpPr>
          <a:xfrm>
            <a:off x="8106157" y="4682217"/>
            <a:ext cx="2843549" cy="782060"/>
            <a:chOff x="4471652" y="1229343"/>
            <a:chExt cx="3226336" cy="887338"/>
          </a:xfrm>
        </p:grpSpPr>
        <p:sp>
          <p:nvSpPr>
            <p:cNvPr id="52" name="자유형: 도형 51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4" name="그림 5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5" name="자유형: 도형 54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55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7" name="그림 5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58" name="자유형: 도형 57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0" name="타원 59"/>
          <p:cNvSpPr/>
          <p:nvPr userDrawn="1"/>
        </p:nvSpPr>
        <p:spPr>
          <a:xfrm>
            <a:off x="10825798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61" name="타원 60"/>
          <p:cNvSpPr/>
          <p:nvPr userDrawn="1"/>
        </p:nvSpPr>
        <p:spPr>
          <a:xfrm>
            <a:off x="10472103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 userDrawn="1"/>
        </p:nvSpPr>
        <p:spPr>
          <a:xfrm>
            <a:off x="11179493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3" name="타원 62"/>
          <p:cNvSpPr/>
          <p:nvPr userDrawn="1"/>
        </p:nvSpPr>
        <p:spPr>
          <a:xfrm>
            <a:off x="11533188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4504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본문 슬라이드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 userDrawn="1"/>
        </p:nvCxnSpPr>
        <p:spPr>
          <a:xfrm rot="16200000" flipH="1">
            <a:off x="1473623" y="3429003"/>
            <a:ext cx="4637829" cy="0"/>
          </a:xfrm>
          <a:prstGeom prst="line">
            <a:avLst/>
          </a:prstGeom>
          <a:ln w="10160">
            <a:solidFill>
              <a:srgbClr val="3D2A2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5597509"/>
            <a:ext cx="342935" cy="342935"/>
          </a:xfrm>
          <a:prstGeom prst="rect">
            <a:avLst/>
          </a:prstGeom>
          <a:effectLst/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917559"/>
            <a:ext cx="342935" cy="342935"/>
          </a:xfrm>
          <a:prstGeom prst="rect">
            <a:avLst/>
          </a:prstGeom>
          <a:effectLst/>
        </p:spPr>
      </p:pic>
      <p:grpSp>
        <p:nvGrpSpPr>
          <p:cNvPr id="7" name="그룹 6"/>
          <p:cNvGrpSpPr/>
          <p:nvPr userDrawn="1"/>
        </p:nvGrpSpPr>
        <p:grpSpPr>
          <a:xfrm rot="16200000">
            <a:off x="3656103" y="6093681"/>
            <a:ext cx="314655" cy="282602"/>
            <a:chOff x="7191232" y="1454610"/>
            <a:chExt cx="506756" cy="455133"/>
          </a:xfrm>
        </p:grpSpPr>
        <p:sp>
          <p:nvSpPr>
            <p:cNvPr id="8" name="자유형: 도형 7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 userDrawn="1"/>
        </p:nvGrpSpPr>
        <p:grpSpPr>
          <a:xfrm rot="16200000">
            <a:off x="3414102" y="725205"/>
            <a:ext cx="343524" cy="222818"/>
            <a:chOff x="4693724" y="1272204"/>
            <a:chExt cx="553248" cy="358851"/>
          </a:xfrm>
        </p:grpSpPr>
        <p:sp>
          <p:nvSpPr>
            <p:cNvPr id="11" name="자유형: 도형 10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95" y="741364"/>
            <a:ext cx="1200148" cy="1200146"/>
          </a:xfrm>
          <a:prstGeom prst="rect">
            <a:avLst/>
          </a:prstGeom>
          <a:effectLst/>
        </p:spPr>
      </p:pic>
      <p:sp>
        <p:nvSpPr>
          <p:cNvPr id="16" name="타원 15"/>
          <p:cNvSpPr/>
          <p:nvPr userDrawn="1"/>
        </p:nvSpPr>
        <p:spPr>
          <a:xfrm>
            <a:off x="1296195" y="741365"/>
            <a:ext cx="1200148" cy="1200146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37000">
                <a:srgbClr val="F8F8F8">
                  <a:alpha val="79000"/>
                </a:srgbClr>
              </a:gs>
              <a:gs pos="61000">
                <a:srgbClr val="F8F8F8">
                  <a:alpha val="45000"/>
                </a:srgbClr>
              </a:gs>
              <a:gs pos="100000">
                <a:srgbClr val="F8F8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24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30" name="텍스트 개체 틀 24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grpSp>
        <p:nvGrpSpPr>
          <p:cNvPr id="53" name="그룹 52"/>
          <p:cNvGrpSpPr/>
          <p:nvPr userDrawn="1"/>
        </p:nvGrpSpPr>
        <p:grpSpPr>
          <a:xfrm>
            <a:off x="342104" y="2162304"/>
            <a:ext cx="2273278" cy="625218"/>
            <a:chOff x="4471652" y="1229343"/>
            <a:chExt cx="3226336" cy="887338"/>
          </a:xfrm>
        </p:grpSpPr>
        <p:sp>
          <p:nvSpPr>
            <p:cNvPr id="54" name="자유형: 도형 53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54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7" name="자유형: 도형 56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57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9" name="그림 58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60" name="자유형: 도형 59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60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텍스트 개체 틀 2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" y="3055887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4" name="텍스트 개체 틀 24"/>
          <p:cNvSpPr>
            <a:spLocks noGrp="1"/>
          </p:cNvSpPr>
          <p:nvPr>
            <p:ph type="body" sz="quarter" idx="25" hasCustomPrompt="1"/>
          </p:nvPr>
        </p:nvSpPr>
        <p:spPr>
          <a:xfrm>
            <a:off x="263525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45" name="텍스트 개체 틀 24"/>
          <p:cNvSpPr>
            <a:spLocks noGrp="1"/>
          </p:cNvSpPr>
          <p:nvPr>
            <p:ph type="body" sz="quarter" idx="26" hasCustomPrompt="1"/>
          </p:nvPr>
        </p:nvSpPr>
        <p:spPr>
          <a:xfrm>
            <a:off x="839788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46" name="텍스트 개체 틀 2"/>
          <p:cNvSpPr>
            <a:spLocks noGrp="1"/>
          </p:cNvSpPr>
          <p:nvPr>
            <p:ph type="body" sz="quarter" idx="27" hasCustomPrompt="1"/>
          </p:nvPr>
        </p:nvSpPr>
        <p:spPr>
          <a:xfrm>
            <a:off x="1200150" y="3624229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7" name="텍스트 개체 틀 24"/>
          <p:cNvSpPr>
            <a:spLocks noGrp="1"/>
          </p:cNvSpPr>
          <p:nvPr>
            <p:ph type="body" sz="quarter" idx="28" hasCustomPrompt="1"/>
          </p:nvPr>
        </p:nvSpPr>
        <p:spPr>
          <a:xfrm>
            <a:off x="263525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48" name="텍스트 개체 틀 24"/>
          <p:cNvSpPr>
            <a:spLocks noGrp="1"/>
          </p:cNvSpPr>
          <p:nvPr>
            <p:ph type="body" sz="quarter" idx="29" hasCustomPrompt="1"/>
          </p:nvPr>
        </p:nvSpPr>
        <p:spPr>
          <a:xfrm>
            <a:off x="839788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52" name="텍스트 개체 틀 2"/>
          <p:cNvSpPr>
            <a:spLocks noGrp="1"/>
          </p:cNvSpPr>
          <p:nvPr>
            <p:ph type="body" sz="quarter" idx="30" hasCustomPrompt="1"/>
          </p:nvPr>
        </p:nvSpPr>
        <p:spPr>
          <a:xfrm>
            <a:off x="1200150" y="4192571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62" name="텍스트 개체 틀 24"/>
          <p:cNvSpPr>
            <a:spLocks noGrp="1"/>
          </p:cNvSpPr>
          <p:nvPr>
            <p:ph type="body" sz="quarter" idx="31" hasCustomPrompt="1"/>
          </p:nvPr>
        </p:nvSpPr>
        <p:spPr>
          <a:xfrm>
            <a:off x="263525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63" name="텍스트 개체 틀 24"/>
          <p:cNvSpPr>
            <a:spLocks noGrp="1"/>
          </p:cNvSpPr>
          <p:nvPr>
            <p:ph type="body" sz="quarter" idx="32" hasCustomPrompt="1"/>
          </p:nvPr>
        </p:nvSpPr>
        <p:spPr>
          <a:xfrm>
            <a:off x="839788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64" name="텍스트 개체 틀 2"/>
          <p:cNvSpPr>
            <a:spLocks noGrp="1"/>
          </p:cNvSpPr>
          <p:nvPr>
            <p:ph type="body" sz="quarter" idx="33" hasCustomPrompt="1"/>
          </p:nvPr>
        </p:nvSpPr>
        <p:spPr>
          <a:xfrm>
            <a:off x="1200150" y="4760913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07100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4" orient="horz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본문 슬라이드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 userDrawn="1"/>
        </p:nvCxnSpPr>
        <p:spPr>
          <a:xfrm rot="16200000" flipH="1">
            <a:off x="1473623" y="3429003"/>
            <a:ext cx="4637829" cy="0"/>
          </a:xfrm>
          <a:prstGeom prst="line">
            <a:avLst/>
          </a:prstGeom>
          <a:ln w="10160">
            <a:solidFill>
              <a:srgbClr val="3D2A2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5597509"/>
            <a:ext cx="342935" cy="342935"/>
          </a:xfrm>
          <a:prstGeom prst="rect">
            <a:avLst/>
          </a:prstGeom>
          <a:effectLst/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917559"/>
            <a:ext cx="342935" cy="342935"/>
          </a:xfrm>
          <a:prstGeom prst="rect">
            <a:avLst/>
          </a:prstGeom>
          <a:effectLst/>
        </p:spPr>
      </p:pic>
      <p:grpSp>
        <p:nvGrpSpPr>
          <p:cNvPr id="7" name="그룹 6"/>
          <p:cNvGrpSpPr/>
          <p:nvPr userDrawn="1"/>
        </p:nvGrpSpPr>
        <p:grpSpPr>
          <a:xfrm rot="16200000">
            <a:off x="3656103" y="6093681"/>
            <a:ext cx="314655" cy="282602"/>
            <a:chOff x="7191232" y="1454610"/>
            <a:chExt cx="506756" cy="455133"/>
          </a:xfrm>
        </p:grpSpPr>
        <p:sp>
          <p:nvSpPr>
            <p:cNvPr id="8" name="자유형: 도형 7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 userDrawn="1"/>
        </p:nvGrpSpPr>
        <p:grpSpPr>
          <a:xfrm rot="16200000">
            <a:off x="3414102" y="725205"/>
            <a:ext cx="343524" cy="222818"/>
            <a:chOff x="4693724" y="1272204"/>
            <a:chExt cx="553248" cy="358851"/>
          </a:xfrm>
        </p:grpSpPr>
        <p:sp>
          <p:nvSpPr>
            <p:cNvPr id="11" name="자유형: 도형 10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95" y="741364"/>
            <a:ext cx="1200148" cy="1200146"/>
          </a:xfrm>
          <a:prstGeom prst="rect">
            <a:avLst/>
          </a:prstGeom>
          <a:effectLst/>
        </p:spPr>
      </p:pic>
      <p:sp>
        <p:nvSpPr>
          <p:cNvPr id="16" name="타원 15"/>
          <p:cNvSpPr/>
          <p:nvPr userDrawn="1"/>
        </p:nvSpPr>
        <p:spPr>
          <a:xfrm>
            <a:off x="1296195" y="741365"/>
            <a:ext cx="1200148" cy="1200146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37000">
                <a:srgbClr val="F8F8F8">
                  <a:alpha val="79000"/>
                </a:srgbClr>
              </a:gs>
              <a:gs pos="61000">
                <a:srgbClr val="F8F8F8">
                  <a:alpha val="45000"/>
                </a:srgbClr>
              </a:gs>
              <a:gs pos="100000">
                <a:srgbClr val="F8F8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defRPr>
            </a:lvl1pPr>
          </a:lstStyle>
          <a:p>
            <a:pPr lvl="0"/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24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30" name="텍스트 개체 틀 24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grpSp>
        <p:nvGrpSpPr>
          <p:cNvPr id="53" name="그룹 52"/>
          <p:cNvGrpSpPr/>
          <p:nvPr userDrawn="1"/>
        </p:nvGrpSpPr>
        <p:grpSpPr>
          <a:xfrm>
            <a:off x="342104" y="2162304"/>
            <a:ext cx="2273278" cy="625218"/>
            <a:chOff x="4471652" y="1229343"/>
            <a:chExt cx="3226336" cy="887338"/>
          </a:xfrm>
        </p:grpSpPr>
        <p:sp>
          <p:nvSpPr>
            <p:cNvPr id="54" name="자유형: 도형 53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54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7" name="자유형: 도형 56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57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9" name="그림 58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60" name="자유형: 도형 59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60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텍스트 개체 틀 2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" y="3055887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4" name="텍스트 개체 틀 24"/>
          <p:cNvSpPr>
            <a:spLocks noGrp="1"/>
          </p:cNvSpPr>
          <p:nvPr>
            <p:ph type="body" sz="quarter" idx="25" hasCustomPrompt="1"/>
          </p:nvPr>
        </p:nvSpPr>
        <p:spPr>
          <a:xfrm>
            <a:off x="263525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45" name="텍스트 개체 틀 24"/>
          <p:cNvSpPr>
            <a:spLocks noGrp="1"/>
          </p:cNvSpPr>
          <p:nvPr>
            <p:ph type="body" sz="quarter" idx="26" hasCustomPrompt="1"/>
          </p:nvPr>
        </p:nvSpPr>
        <p:spPr>
          <a:xfrm>
            <a:off x="839788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46" name="텍스트 개체 틀 2"/>
          <p:cNvSpPr>
            <a:spLocks noGrp="1"/>
          </p:cNvSpPr>
          <p:nvPr>
            <p:ph type="body" sz="quarter" idx="27" hasCustomPrompt="1"/>
          </p:nvPr>
        </p:nvSpPr>
        <p:spPr>
          <a:xfrm>
            <a:off x="1200150" y="3624229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7" name="텍스트 개체 틀 24"/>
          <p:cNvSpPr>
            <a:spLocks noGrp="1"/>
          </p:cNvSpPr>
          <p:nvPr>
            <p:ph type="body" sz="quarter" idx="28" hasCustomPrompt="1"/>
          </p:nvPr>
        </p:nvSpPr>
        <p:spPr>
          <a:xfrm>
            <a:off x="263525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48" name="텍스트 개체 틀 24"/>
          <p:cNvSpPr>
            <a:spLocks noGrp="1"/>
          </p:cNvSpPr>
          <p:nvPr>
            <p:ph type="body" sz="quarter" idx="29" hasCustomPrompt="1"/>
          </p:nvPr>
        </p:nvSpPr>
        <p:spPr>
          <a:xfrm>
            <a:off x="839788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52" name="텍스트 개체 틀 2"/>
          <p:cNvSpPr>
            <a:spLocks noGrp="1"/>
          </p:cNvSpPr>
          <p:nvPr>
            <p:ph type="body" sz="quarter" idx="30" hasCustomPrompt="1"/>
          </p:nvPr>
        </p:nvSpPr>
        <p:spPr>
          <a:xfrm>
            <a:off x="1200150" y="4192571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62" name="텍스트 개체 틀 24"/>
          <p:cNvSpPr>
            <a:spLocks noGrp="1"/>
          </p:cNvSpPr>
          <p:nvPr>
            <p:ph type="body" sz="quarter" idx="31" hasCustomPrompt="1"/>
          </p:nvPr>
        </p:nvSpPr>
        <p:spPr>
          <a:xfrm>
            <a:off x="263525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63" name="텍스트 개체 틀 24"/>
          <p:cNvSpPr>
            <a:spLocks noGrp="1"/>
          </p:cNvSpPr>
          <p:nvPr>
            <p:ph type="body" sz="quarter" idx="32" hasCustomPrompt="1"/>
          </p:nvPr>
        </p:nvSpPr>
        <p:spPr>
          <a:xfrm>
            <a:off x="839788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64" name="텍스트 개체 틀 2"/>
          <p:cNvSpPr>
            <a:spLocks noGrp="1"/>
          </p:cNvSpPr>
          <p:nvPr>
            <p:ph type="body" sz="quarter" idx="33" hasCustomPrompt="1"/>
          </p:nvPr>
        </p:nvSpPr>
        <p:spPr>
          <a:xfrm>
            <a:off x="1200150" y="4760913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490647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본문 슬라이드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 userDrawn="1"/>
        </p:nvCxnSpPr>
        <p:spPr>
          <a:xfrm rot="16200000" flipH="1">
            <a:off x="1473623" y="3429003"/>
            <a:ext cx="4637829" cy="0"/>
          </a:xfrm>
          <a:prstGeom prst="line">
            <a:avLst/>
          </a:prstGeom>
          <a:ln w="10160">
            <a:solidFill>
              <a:srgbClr val="3D2A2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5597509"/>
            <a:ext cx="342935" cy="342935"/>
          </a:xfrm>
          <a:prstGeom prst="rect">
            <a:avLst/>
          </a:prstGeom>
          <a:effectLst/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917559"/>
            <a:ext cx="342935" cy="342935"/>
          </a:xfrm>
          <a:prstGeom prst="rect">
            <a:avLst/>
          </a:prstGeom>
          <a:effectLst/>
        </p:spPr>
      </p:pic>
      <p:grpSp>
        <p:nvGrpSpPr>
          <p:cNvPr id="7" name="그룹 6"/>
          <p:cNvGrpSpPr/>
          <p:nvPr userDrawn="1"/>
        </p:nvGrpSpPr>
        <p:grpSpPr>
          <a:xfrm rot="16200000">
            <a:off x="3656103" y="6093681"/>
            <a:ext cx="314655" cy="282602"/>
            <a:chOff x="7191232" y="1454610"/>
            <a:chExt cx="506756" cy="455133"/>
          </a:xfrm>
        </p:grpSpPr>
        <p:sp>
          <p:nvSpPr>
            <p:cNvPr id="8" name="자유형: 도형 7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 userDrawn="1"/>
        </p:nvGrpSpPr>
        <p:grpSpPr>
          <a:xfrm rot="16200000">
            <a:off x="3414102" y="725205"/>
            <a:ext cx="343524" cy="222818"/>
            <a:chOff x="4693724" y="1272204"/>
            <a:chExt cx="553248" cy="358851"/>
          </a:xfrm>
        </p:grpSpPr>
        <p:sp>
          <p:nvSpPr>
            <p:cNvPr id="11" name="자유형: 도형 10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95" y="741364"/>
            <a:ext cx="1200148" cy="1200146"/>
          </a:xfrm>
          <a:prstGeom prst="rect">
            <a:avLst/>
          </a:prstGeom>
          <a:effectLst/>
        </p:spPr>
      </p:pic>
      <p:sp>
        <p:nvSpPr>
          <p:cNvPr id="16" name="타원 15"/>
          <p:cNvSpPr/>
          <p:nvPr userDrawn="1"/>
        </p:nvSpPr>
        <p:spPr>
          <a:xfrm>
            <a:off x="1296195" y="741365"/>
            <a:ext cx="1200148" cy="1200146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37000">
                <a:srgbClr val="F8F8F8">
                  <a:alpha val="79000"/>
                </a:srgbClr>
              </a:gs>
              <a:gs pos="61000">
                <a:srgbClr val="F8F8F8">
                  <a:alpha val="45000"/>
                </a:srgbClr>
              </a:gs>
              <a:gs pos="100000">
                <a:srgbClr val="F8F8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defRPr>
            </a:lvl1pPr>
          </a:lstStyle>
          <a:p>
            <a:pPr lvl="0"/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24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30" name="텍스트 개체 틀 24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grpSp>
        <p:nvGrpSpPr>
          <p:cNvPr id="53" name="그룹 52"/>
          <p:cNvGrpSpPr/>
          <p:nvPr userDrawn="1"/>
        </p:nvGrpSpPr>
        <p:grpSpPr>
          <a:xfrm>
            <a:off x="342104" y="2162304"/>
            <a:ext cx="2273278" cy="625218"/>
            <a:chOff x="4471652" y="1229343"/>
            <a:chExt cx="3226336" cy="887338"/>
          </a:xfrm>
        </p:grpSpPr>
        <p:sp>
          <p:nvSpPr>
            <p:cNvPr id="54" name="자유형: 도형 53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54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7" name="자유형: 도형 56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57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9" name="그림 58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60" name="자유형: 도형 59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60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텍스트 개체 틀 2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" y="3055887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4" name="텍스트 개체 틀 24"/>
          <p:cNvSpPr>
            <a:spLocks noGrp="1"/>
          </p:cNvSpPr>
          <p:nvPr>
            <p:ph type="body" sz="quarter" idx="25" hasCustomPrompt="1"/>
          </p:nvPr>
        </p:nvSpPr>
        <p:spPr>
          <a:xfrm>
            <a:off x="263525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45" name="텍스트 개체 틀 24"/>
          <p:cNvSpPr>
            <a:spLocks noGrp="1"/>
          </p:cNvSpPr>
          <p:nvPr>
            <p:ph type="body" sz="quarter" idx="26" hasCustomPrompt="1"/>
          </p:nvPr>
        </p:nvSpPr>
        <p:spPr>
          <a:xfrm>
            <a:off x="839788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46" name="텍스트 개체 틀 2"/>
          <p:cNvSpPr>
            <a:spLocks noGrp="1"/>
          </p:cNvSpPr>
          <p:nvPr>
            <p:ph type="body" sz="quarter" idx="27" hasCustomPrompt="1"/>
          </p:nvPr>
        </p:nvSpPr>
        <p:spPr>
          <a:xfrm>
            <a:off x="1200150" y="3624229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7" name="텍스트 개체 틀 24"/>
          <p:cNvSpPr>
            <a:spLocks noGrp="1"/>
          </p:cNvSpPr>
          <p:nvPr>
            <p:ph type="body" sz="quarter" idx="28" hasCustomPrompt="1"/>
          </p:nvPr>
        </p:nvSpPr>
        <p:spPr>
          <a:xfrm>
            <a:off x="263525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48" name="텍스트 개체 틀 24"/>
          <p:cNvSpPr>
            <a:spLocks noGrp="1"/>
          </p:cNvSpPr>
          <p:nvPr>
            <p:ph type="body" sz="quarter" idx="29" hasCustomPrompt="1"/>
          </p:nvPr>
        </p:nvSpPr>
        <p:spPr>
          <a:xfrm>
            <a:off x="839788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52" name="텍스트 개체 틀 2"/>
          <p:cNvSpPr>
            <a:spLocks noGrp="1"/>
          </p:cNvSpPr>
          <p:nvPr>
            <p:ph type="body" sz="quarter" idx="30" hasCustomPrompt="1"/>
          </p:nvPr>
        </p:nvSpPr>
        <p:spPr>
          <a:xfrm>
            <a:off x="1200150" y="4192571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62" name="텍스트 개체 틀 24"/>
          <p:cNvSpPr>
            <a:spLocks noGrp="1"/>
          </p:cNvSpPr>
          <p:nvPr>
            <p:ph type="body" sz="quarter" idx="31" hasCustomPrompt="1"/>
          </p:nvPr>
        </p:nvSpPr>
        <p:spPr>
          <a:xfrm>
            <a:off x="263525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63" name="텍스트 개체 틀 24"/>
          <p:cNvSpPr>
            <a:spLocks noGrp="1"/>
          </p:cNvSpPr>
          <p:nvPr>
            <p:ph type="body" sz="quarter" idx="32" hasCustomPrompt="1"/>
          </p:nvPr>
        </p:nvSpPr>
        <p:spPr>
          <a:xfrm>
            <a:off x="839788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64" name="텍스트 개체 틀 2"/>
          <p:cNvSpPr>
            <a:spLocks noGrp="1"/>
          </p:cNvSpPr>
          <p:nvPr>
            <p:ph type="body" sz="quarter" idx="33" hasCustomPrompt="1"/>
          </p:nvPr>
        </p:nvSpPr>
        <p:spPr>
          <a:xfrm>
            <a:off x="1200150" y="4760913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951402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ECECEC"/>
          </a:fgClr>
          <a:bgClr>
            <a:srgbClr val="F8F8F8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7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1" r:id="rId4"/>
    <p:sldLayoutId id="2147483662" r:id="rId5"/>
    <p:sldLayoutId id="2147483663" r:id="rId6"/>
    <p:sldLayoutId id="2147483657" r:id="rId7"/>
    <p:sldLayoutId id="2147483658" r:id="rId8"/>
    <p:sldLayoutId id="2147483659" r:id="rId9"/>
    <p:sldLayoutId id="2147483660" r:id="rId10"/>
    <p:sldLayoutId id="2147483652" r:id="rId11"/>
    <p:sldLayoutId id="2147483664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OvofAG4jJ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ver.com/paranzui/5018760144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wintail-japan.com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TVCURJw_OU8" TargetMode="Externa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terms.naver.com/entry.nhn?docId=2095941&amp;ref=y" TargetMode="External"/><Relationship Id="rId4" Type="http://schemas.openxmlformats.org/officeDocument/2006/relationships/hyperlink" Target="http://terms.naver.com/entry.nhn?docId=2096058&amp;ref=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1311" y="331018"/>
            <a:ext cx="7722637" cy="40534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66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&lt;7</a:t>
            </a:r>
            <a:r>
              <a:rPr lang="ko-KR" altLang="en-US" sz="66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조</a:t>
            </a:r>
            <a:r>
              <a:rPr lang="en-US" altLang="ko-KR" sz="66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&gt;</a:t>
            </a:r>
          </a:p>
          <a:p>
            <a:pPr>
              <a:lnSpc>
                <a:spcPct val="130000"/>
              </a:lnSpc>
            </a:pPr>
            <a:r>
              <a:rPr lang="ko-KR" altLang="en-US" sz="66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일본 젊은이들의        문화 </a:t>
            </a:r>
            <a:endParaRPr lang="en-US" altLang="ko-KR" sz="6600" b="1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792538" y="2546630"/>
            <a:ext cx="0" cy="1728788"/>
          </a:xfrm>
          <a:prstGeom prst="line">
            <a:avLst/>
          </a:prstGeom>
          <a:ln w="10160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시부야 건널목 도쿄 : 스톡 사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91270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81461" y="4757530"/>
            <a:ext cx="4227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일본어일본학과 </a:t>
            </a:r>
            <a:r>
              <a:rPr lang="en-US" altLang="ko-KR" dirty="0" smtClean="0"/>
              <a:t>2160**** </a:t>
            </a:r>
            <a:r>
              <a:rPr lang="ko-KR" altLang="en-US" dirty="0" smtClean="0"/>
              <a:t>한가</a:t>
            </a:r>
            <a:r>
              <a:rPr lang="en-US" altLang="ko-KR" dirty="0" smtClean="0"/>
              <a:t>*</a:t>
            </a:r>
          </a:p>
          <a:p>
            <a:r>
              <a:rPr lang="ko-KR" altLang="en-US" dirty="0" smtClean="0"/>
              <a:t>일본어일본학과 </a:t>
            </a:r>
            <a:r>
              <a:rPr lang="en-US" altLang="ko-KR" dirty="0" smtClean="0"/>
              <a:t>2160**** </a:t>
            </a:r>
            <a:r>
              <a:rPr lang="ko-KR" altLang="en-US" dirty="0" smtClean="0"/>
              <a:t>전진</a:t>
            </a:r>
            <a:r>
              <a:rPr lang="en-US" altLang="ko-KR" dirty="0" smtClean="0"/>
              <a:t>*</a:t>
            </a:r>
          </a:p>
          <a:p>
            <a:r>
              <a:rPr lang="ko-KR" altLang="en-US" dirty="0" smtClean="0"/>
              <a:t>일본어일본학과 </a:t>
            </a:r>
            <a:r>
              <a:rPr lang="en-US" altLang="ko-KR" dirty="0" smtClean="0"/>
              <a:t>2160**** </a:t>
            </a:r>
            <a:r>
              <a:rPr lang="ko-KR" altLang="en-US" dirty="0" err="1" smtClean="0"/>
              <a:t>김건</a:t>
            </a:r>
            <a:r>
              <a:rPr lang="en-US" altLang="ko-KR" dirty="0" smtClean="0"/>
              <a:t>*</a:t>
            </a:r>
          </a:p>
          <a:p>
            <a:r>
              <a:rPr lang="ko-KR" altLang="en-US" dirty="0" smtClean="0"/>
              <a:t>일본어일본학과 </a:t>
            </a:r>
            <a:r>
              <a:rPr lang="en-US" altLang="ko-KR" dirty="0" smtClean="0"/>
              <a:t>2160**** </a:t>
            </a:r>
            <a:r>
              <a:rPr lang="ko-KR" altLang="en-US" dirty="0" err="1" smtClean="0"/>
              <a:t>이예</a:t>
            </a:r>
            <a:r>
              <a:rPr lang="en-US" altLang="ko-KR" dirty="0" smtClean="0"/>
              <a:t>*</a:t>
            </a:r>
          </a:p>
          <a:p>
            <a:r>
              <a:rPr lang="ko-KR" altLang="en-US" dirty="0" smtClean="0"/>
              <a:t>일본어일본학과 </a:t>
            </a:r>
            <a:r>
              <a:rPr lang="en-US" altLang="ko-KR" dirty="0" smtClean="0"/>
              <a:t>2160**** </a:t>
            </a:r>
            <a:r>
              <a:rPr lang="ko-KR" altLang="en-US" dirty="0" smtClean="0"/>
              <a:t>정혜</a:t>
            </a:r>
            <a:r>
              <a:rPr lang="en-US" altLang="ko-KR" dirty="0" smtClean="0"/>
              <a:t>*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49653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ko-KR" dirty="0"/>
              <a:t>Cherry Blossom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ko-KR" altLang="en-US" dirty="0"/>
              <a:t>국내외 벚꽃 개화시기</a:t>
            </a:r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ko-KR" altLang="en-US" dirty="0"/>
              <a:t>제안 아이디어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ko-KR" altLang="en-US" dirty="0"/>
              <a:t>협력 업체 및 기대효과</a:t>
            </a:r>
          </a:p>
        </p:txBody>
      </p:sp>
      <p:sp>
        <p:nvSpPr>
          <p:cNvPr id="273" name="직사각형 272"/>
          <p:cNvSpPr/>
          <p:nvPr/>
        </p:nvSpPr>
        <p:spPr>
          <a:xfrm>
            <a:off x="4619625" y="512763"/>
            <a:ext cx="6769100" cy="1800225"/>
          </a:xfrm>
          <a:prstGeom prst="rect">
            <a:avLst/>
          </a:prstGeom>
          <a:solidFill>
            <a:srgbClr val="E9BDB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4" name="직사각형 273"/>
          <p:cNvSpPr/>
          <p:nvPr/>
        </p:nvSpPr>
        <p:spPr>
          <a:xfrm>
            <a:off x="198783" y="5738191"/>
            <a:ext cx="11781182" cy="888552"/>
          </a:xfrm>
          <a:prstGeom prst="rect">
            <a:avLst/>
          </a:prstGeom>
          <a:solidFill>
            <a:srgbClr val="E9BDB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75" name="그림 27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963" y="908050"/>
            <a:ext cx="1009650" cy="100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76" name="그림 27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963" y="2942431"/>
            <a:ext cx="1009650" cy="100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81" name="그룹 280"/>
          <p:cNvGrpSpPr/>
          <p:nvPr/>
        </p:nvGrpSpPr>
        <p:grpSpPr>
          <a:xfrm>
            <a:off x="6177280" y="1008377"/>
            <a:ext cx="4923621" cy="728348"/>
            <a:chOff x="5988050" y="1048701"/>
            <a:chExt cx="4923621" cy="728348"/>
          </a:xfrm>
        </p:grpSpPr>
        <p:sp>
          <p:nvSpPr>
            <p:cNvPr id="278" name="TextBox 277"/>
            <p:cNvSpPr txBox="1"/>
            <p:nvPr/>
          </p:nvSpPr>
          <p:spPr>
            <a:xfrm>
              <a:off x="5988050" y="1048701"/>
              <a:ext cx="2753033" cy="341632"/>
            </a:xfrm>
            <a:prstGeom prst="rect">
              <a:avLst/>
            </a:prstGeom>
          </p:spPr>
          <p:txBody>
            <a:bodyPr anchor="ctr"/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b="1" dirty="0">
                  <a:ln>
                    <a:solidFill>
                      <a:srgbClr val="EC515F">
                        <a:alpha val="30000"/>
                      </a:srgbClr>
                    </a:solidFill>
                  </a:ln>
                  <a:solidFill>
                    <a:srgbClr val="EC515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altLang="ko-KR" dirty="0"/>
                <a:t>Text here</a:t>
              </a:r>
              <a:endParaRPr lang="ko-KR" altLang="en-US" dirty="0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6001325" y="1435417"/>
              <a:ext cx="4910346" cy="341632"/>
            </a:xfrm>
            <a:prstGeom prst="rect">
              <a:avLst/>
            </a:prstGeom>
          </p:spPr>
          <p:txBody>
            <a:bodyPr anchor="ctr"/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b="1" dirty="0">
                  <a:ln>
                    <a:solidFill>
                      <a:srgbClr val="EC515F">
                        <a:alpha val="30000"/>
                      </a:srgbClr>
                    </a:solidFill>
                  </a:ln>
                  <a:solidFill>
                    <a:srgbClr val="EC515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Lorem ipsum dolor sit amet, consectetur </a:t>
              </a: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adipiscing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 </a:t>
              </a: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elit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.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sed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 do eiusmod tempor incididunt ut labore et </a:t>
              </a: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dolore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.</a:t>
              </a:r>
              <a:endParaRPr lang="ko-KR" altLang="en-US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</p:grpSp>
      <p:grpSp>
        <p:nvGrpSpPr>
          <p:cNvPr id="282" name="그룹 281"/>
          <p:cNvGrpSpPr/>
          <p:nvPr/>
        </p:nvGrpSpPr>
        <p:grpSpPr>
          <a:xfrm>
            <a:off x="6177280" y="3033869"/>
            <a:ext cx="4923621" cy="728348"/>
            <a:chOff x="5988050" y="1048701"/>
            <a:chExt cx="4923621" cy="728348"/>
          </a:xfrm>
        </p:grpSpPr>
        <p:sp>
          <p:nvSpPr>
            <p:cNvPr id="283" name="TextBox 282"/>
            <p:cNvSpPr txBox="1"/>
            <p:nvPr/>
          </p:nvSpPr>
          <p:spPr>
            <a:xfrm>
              <a:off x="5988050" y="1048701"/>
              <a:ext cx="2753033" cy="341632"/>
            </a:xfrm>
            <a:prstGeom prst="rect">
              <a:avLst/>
            </a:prstGeom>
          </p:spPr>
          <p:txBody>
            <a:bodyPr anchor="ctr"/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b="1" dirty="0">
                  <a:ln>
                    <a:solidFill>
                      <a:srgbClr val="EC515F">
                        <a:alpha val="30000"/>
                      </a:srgbClr>
                    </a:solidFill>
                  </a:ln>
                  <a:solidFill>
                    <a:srgbClr val="EC515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altLang="ko-KR" dirty="0"/>
                <a:t>Text here</a:t>
              </a:r>
              <a:endParaRPr lang="ko-KR" altLang="en-US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001325" y="1435417"/>
              <a:ext cx="4910346" cy="341632"/>
            </a:xfrm>
            <a:prstGeom prst="rect">
              <a:avLst/>
            </a:prstGeom>
          </p:spPr>
          <p:txBody>
            <a:bodyPr anchor="ctr"/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b="1" dirty="0">
                  <a:ln>
                    <a:solidFill>
                      <a:srgbClr val="EC515F">
                        <a:alpha val="30000"/>
                      </a:srgbClr>
                    </a:solidFill>
                  </a:ln>
                  <a:solidFill>
                    <a:srgbClr val="EC515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Lorem ipsum dolor sit amet, consectetur </a:t>
              </a: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adipiscing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 </a:t>
              </a: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elit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.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sed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 do eiusmod tempor incididunt ut labore et </a:t>
              </a: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dolore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.</a:t>
              </a:r>
              <a:endParaRPr lang="ko-KR" altLang="en-US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</p:grpSp>
      <p:sp>
        <p:nvSpPr>
          <p:cNvPr id="287" name="TextBox 286"/>
          <p:cNvSpPr txBox="1"/>
          <p:nvPr/>
        </p:nvSpPr>
        <p:spPr>
          <a:xfrm>
            <a:off x="2623928" y="5883965"/>
            <a:ext cx="6652591" cy="645865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4800" dirty="0" smtClean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HY강B" pitchFamily="18" charset="-127"/>
                <a:ea typeface="HY강B" pitchFamily="18" charset="-127"/>
              </a:rPr>
              <a:t>       도쿄 </a:t>
            </a:r>
            <a:r>
              <a:rPr lang="en-US" altLang="ko-KR" sz="4800" dirty="0" smtClean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4800" dirty="0" smtClean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HY강B" pitchFamily="18" charset="-127"/>
                <a:ea typeface="HY강B" pitchFamily="18" charset="-127"/>
              </a:rPr>
              <a:t>디즈니랜드</a:t>
            </a:r>
            <a:endParaRPr lang="en-US" altLang="ko-KR" sz="480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2000" cy="560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1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ko-KR" altLang="en-US" dirty="0"/>
              <a:t>국내외 벚꽃 </a:t>
            </a:r>
            <a:r>
              <a:rPr lang="ko-KR" altLang="en-US" dirty="0" smtClean="0"/>
              <a:t>개화</a:t>
            </a:r>
          </a:p>
          <a:p>
            <a:r>
              <a:rPr lang="ko-KR" altLang="en-US" dirty="0" smtClean="0"/>
              <a:t>시기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ko-KR" altLang="en-US" dirty="0"/>
              <a:t>제안 </a:t>
            </a:r>
            <a:r>
              <a:rPr lang="ko-KR" altLang="en-US" dirty="0" smtClean="0"/>
              <a:t>아이디어</a:t>
            </a:r>
            <a:endParaRPr lang="ko-KR" altLang="en-US" dirty="0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ko-KR" altLang="en-US" dirty="0"/>
              <a:t>협력 업체 및 기대효과</a:t>
            </a:r>
          </a:p>
        </p:txBody>
      </p:sp>
      <p:sp>
        <p:nvSpPr>
          <p:cNvPr id="273" name="직사각형 272"/>
          <p:cNvSpPr/>
          <p:nvPr/>
        </p:nvSpPr>
        <p:spPr>
          <a:xfrm>
            <a:off x="4081670" y="1506676"/>
            <a:ext cx="7818782" cy="4841115"/>
          </a:xfrm>
          <a:prstGeom prst="rect">
            <a:avLst/>
          </a:prstGeom>
          <a:solidFill>
            <a:srgbClr val="E9BDB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 디즈니랜드는 결코 일시적인 오락의 장으로서 현실 바깥에 있는 유원지가 아니다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디즈니랜드 그 자체는 시공간적으로 하나의 도시 모델을 구성하고 있다</a:t>
            </a:r>
            <a:r>
              <a:rPr lang="en-US" altLang="ko-KR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274" name="직사각형 273"/>
          <p:cNvSpPr/>
          <p:nvPr/>
        </p:nvSpPr>
        <p:spPr>
          <a:xfrm>
            <a:off x="4147932" y="371060"/>
            <a:ext cx="7699512" cy="888552"/>
          </a:xfrm>
          <a:prstGeom prst="rect">
            <a:avLst/>
          </a:prstGeom>
          <a:solidFill>
            <a:srgbClr val="E9BDB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4" name="TextBox 283"/>
          <p:cNvSpPr txBox="1"/>
          <p:nvPr/>
        </p:nvSpPr>
        <p:spPr>
          <a:xfrm>
            <a:off x="4306957" y="1749287"/>
            <a:ext cx="6793944" cy="3379304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ko-KR" sz="13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200937" y="172278"/>
            <a:ext cx="7646507" cy="539847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4800" dirty="0" smtClean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HY강B" pitchFamily="18" charset="-127"/>
                <a:ea typeface="HY강B" pitchFamily="18" charset="-127"/>
              </a:rPr>
              <a:t>   </a:t>
            </a:r>
            <a:endParaRPr lang="en-US" altLang="ko-KR" sz="4800" dirty="0" smtClean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4800" dirty="0" smtClean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HY강B" pitchFamily="18" charset="-127"/>
                <a:ea typeface="HY강B" pitchFamily="18" charset="-127"/>
              </a:rPr>
              <a:t> 도쿄 </a:t>
            </a:r>
            <a:r>
              <a:rPr lang="en-US" altLang="ko-KR" sz="4800" dirty="0" smtClean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4800" dirty="0" smtClean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HY강B" pitchFamily="18" charset="-127"/>
                <a:ea typeface="HY강B" pitchFamily="18" charset="-127"/>
              </a:rPr>
              <a:t>디즈니랜드의 역사</a:t>
            </a:r>
            <a:endParaRPr lang="en-US" altLang="ko-KR" sz="480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5" name="텍스트 개체 틀 3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27165568" descr="EMB00000c74b5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35896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74435" y="3246783"/>
            <a:ext cx="72621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*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디즈니랜드를 둘러싼 전략은 이제 소비사회에 널리 침투하고 있고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현대도시의 리얼리티와 디즈니랜드의 그것 사이에는 점점 구별이 없어지고 있다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이를 가리켜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도시공간의 디즈니랜드화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라고도 하는데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이는 실재하는 지리적 환경과 거의 무관한 역사나 신화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현실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환상의 초현실적인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조합이 만들어져 부조리하게 합성되는 장소가 확대되는 현상을 가리킨다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en-US" altLang="ko-KR" sz="24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9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ko-KR" dirty="0"/>
              <a:t>Cherry Blossom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ko-KR" altLang="en-US" dirty="0"/>
              <a:t>국내외 벚꽃 개화시기</a:t>
            </a:r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ko-KR" altLang="en-US" dirty="0"/>
              <a:t>제안 아이디어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ko-KR" altLang="en-US" dirty="0"/>
              <a:t>협력 업체 및 기대효과</a:t>
            </a:r>
          </a:p>
        </p:txBody>
      </p:sp>
      <p:sp>
        <p:nvSpPr>
          <p:cNvPr id="273" name="직사각형 272"/>
          <p:cNvSpPr/>
          <p:nvPr/>
        </p:nvSpPr>
        <p:spPr>
          <a:xfrm>
            <a:off x="6188765" y="5711687"/>
            <a:ext cx="5738191" cy="895006"/>
          </a:xfrm>
          <a:prstGeom prst="rect">
            <a:avLst/>
          </a:prstGeom>
          <a:solidFill>
            <a:srgbClr val="E9BDB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4" name="직사각형 273"/>
          <p:cNvSpPr/>
          <p:nvPr/>
        </p:nvSpPr>
        <p:spPr>
          <a:xfrm>
            <a:off x="198784" y="5738191"/>
            <a:ext cx="5658678" cy="888552"/>
          </a:xfrm>
          <a:prstGeom prst="rect">
            <a:avLst/>
          </a:prstGeom>
          <a:solidFill>
            <a:srgbClr val="E9BDB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75" name="그림 27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963" y="2113998"/>
            <a:ext cx="1009650" cy="100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76" name="그림 27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963" y="2942431"/>
            <a:ext cx="1009650" cy="100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그룹 280"/>
          <p:cNvGrpSpPr/>
          <p:nvPr/>
        </p:nvGrpSpPr>
        <p:grpSpPr>
          <a:xfrm>
            <a:off x="6177280" y="1008377"/>
            <a:ext cx="4923621" cy="728348"/>
            <a:chOff x="5988050" y="1048701"/>
            <a:chExt cx="4923621" cy="728348"/>
          </a:xfrm>
        </p:grpSpPr>
        <p:sp>
          <p:nvSpPr>
            <p:cNvPr id="278" name="TextBox 277"/>
            <p:cNvSpPr txBox="1"/>
            <p:nvPr/>
          </p:nvSpPr>
          <p:spPr>
            <a:xfrm>
              <a:off x="5988050" y="1048701"/>
              <a:ext cx="2753033" cy="341632"/>
            </a:xfrm>
            <a:prstGeom prst="rect">
              <a:avLst/>
            </a:prstGeom>
          </p:spPr>
          <p:txBody>
            <a:bodyPr anchor="ctr"/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b="1" dirty="0">
                  <a:ln>
                    <a:solidFill>
                      <a:srgbClr val="EC515F">
                        <a:alpha val="30000"/>
                      </a:srgbClr>
                    </a:solidFill>
                  </a:ln>
                  <a:solidFill>
                    <a:srgbClr val="EC515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altLang="ko-KR" dirty="0"/>
                <a:t>Text here</a:t>
              </a:r>
              <a:endParaRPr lang="ko-KR" altLang="en-US" dirty="0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6001325" y="1435417"/>
              <a:ext cx="4910346" cy="341632"/>
            </a:xfrm>
            <a:prstGeom prst="rect">
              <a:avLst/>
            </a:prstGeom>
          </p:spPr>
          <p:txBody>
            <a:bodyPr anchor="ctr"/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b="1" dirty="0">
                  <a:ln>
                    <a:solidFill>
                      <a:srgbClr val="EC515F">
                        <a:alpha val="30000"/>
                      </a:srgbClr>
                    </a:solidFill>
                  </a:ln>
                  <a:solidFill>
                    <a:srgbClr val="EC515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Lorem ipsum dolor sit amet, consectetur </a:t>
              </a: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adipiscing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 </a:t>
              </a: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elit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.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sed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 do eiusmod tempor incididunt ut labore et </a:t>
              </a: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dolore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.</a:t>
              </a:r>
              <a:endParaRPr lang="ko-KR" altLang="en-US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</p:grpSp>
      <p:grpSp>
        <p:nvGrpSpPr>
          <p:cNvPr id="3" name="그룹 281"/>
          <p:cNvGrpSpPr/>
          <p:nvPr/>
        </p:nvGrpSpPr>
        <p:grpSpPr>
          <a:xfrm>
            <a:off x="6177280" y="3033869"/>
            <a:ext cx="4923621" cy="728348"/>
            <a:chOff x="5988050" y="1048701"/>
            <a:chExt cx="4923621" cy="728348"/>
          </a:xfrm>
        </p:grpSpPr>
        <p:sp>
          <p:nvSpPr>
            <p:cNvPr id="283" name="TextBox 282"/>
            <p:cNvSpPr txBox="1"/>
            <p:nvPr/>
          </p:nvSpPr>
          <p:spPr>
            <a:xfrm>
              <a:off x="5988050" y="1048701"/>
              <a:ext cx="2753033" cy="341632"/>
            </a:xfrm>
            <a:prstGeom prst="rect">
              <a:avLst/>
            </a:prstGeom>
          </p:spPr>
          <p:txBody>
            <a:bodyPr anchor="ctr"/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b="1" dirty="0">
                  <a:ln>
                    <a:solidFill>
                      <a:srgbClr val="EC515F">
                        <a:alpha val="30000"/>
                      </a:srgbClr>
                    </a:solidFill>
                  </a:ln>
                  <a:solidFill>
                    <a:srgbClr val="EC515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altLang="ko-KR" dirty="0"/>
                <a:t>Text here</a:t>
              </a:r>
              <a:endParaRPr lang="ko-KR" altLang="en-US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001325" y="1435417"/>
              <a:ext cx="4910346" cy="341632"/>
            </a:xfrm>
            <a:prstGeom prst="rect">
              <a:avLst/>
            </a:prstGeom>
          </p:spPr>
          <p:txBody>
            <a:bodyPr anchor="ctr"/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b="1" dirty="0">
                  <a:ln>
                    <a:solidFill>
                      <a:srgbClr val="EC515F">
                        <a:alpha val="30000"/>
                      </a:srgbClr>
                    </a:solidFill>
                  </a:ln>
                  <a:solidFill>
                    <a:srgbClr val="EC515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Lorem ipsum dolor sit amet, consectetur </a:t>
              </a: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adipiscing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 </a:t>
              </a: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elit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.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sed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 do eiusmod tempor incididunt ut labore et </a:t>
              </a:r>
              <a:r>
                <a:rPr lang="en-US" altLang="ko-KR" sz="1300" b="0" dirty="0" err="1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dolore</a:t>
              </a:r>
              <a:r>
                <a:rPr lang="en-US" altLang="ko-KR" sz="1300" b="0" dirty="0">
                  <a:ln>
                    <a:solidFill>
                      <a:srgbClr val="5F5959">
                        <a:alpha val="30000"/>
                      </a:srgbClr>
                    </a:solidFill>
                  </a:ln>
                  <a:solidFill>
                    <a:srgbClr val="5F5959"/>
                  </a:solidFill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.</a:t>
              </a:r>
              <a:endParaRPr lang="ko-KR" altLang="en-US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</p:grpSp>
      <p:sp>
        <p:nvSpPr>
          <p:cNvPr id="287" name="TextBox 286"/>
          <p:cNvSpPr txBox="1"/>
          <p:nvPr/>
        </p:nvSpPr>
        <p:spPr>
          <a:xfrm>
            <a:off x="185530" y="5844208"/>
            <a:ext cx="6096002" cy="645865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3600" dirty="0" smtClean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HY강B" pitchFamily="18" charset="-127"/>
                <a:ea typeface="HY강B" pitchFamily="18" charset="-127"/>
              </a:rPr>
              <a:t>오사카</a:t>
            </a:r>
            <a:r>
              <a:rPr lang="en-US" altLang="ko-KR" sz="3600" dirty="0" smtClean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3600" dirty="0" smtClean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HY강B" pitchFamily="18" charset="-127"/>
                <a:ea typeface="HY강B" pitchFamily="18" charset="-127"/>
              </a:rPr>
              <a:t>유니버설 스튜디오</a:t>
            </a:r>
            <a:endParaRPr lang="en-US" altLang="ko-KR" sz="360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77948" cy="560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8009" y="0"/>
            <a:ext cx="6423992" cy="56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9496" y="5632175"/>
            <a:ext cx="5950225" cy="12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2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4727575" y="296863"/>
            <a:ext cx="2892425" cy="719137"/>
          </a:xfrm>
        </p:spPr>
        <p:txBody>
          <a:bodyPr/>
          <a:lstStyle/>
          <a:p>
            <a:r>
              <a:rPr lang="en-US" altLang="ko-KR" sz="4800" b="1" dirty="0" smtClean="0"/>
              <a:t>04. </a:t>
            </a:r>
            <a:r>
              <a:rPr lang="ko-KR" altLang="en-US" sz="4800" b="1" dirty="0" smtClean="0"/>
              <a:t>출처</a:t>
            </a:r>
            <a:endParaRPr lang="ko-KR" altLang="en-US" sz="4800" b="1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협력 업체 및 기대효과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0" y="0"/>
            <a:ext cx="4403725" cy="6858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46000">
                <a:srgbClr val="F6ABA8">
                  <a:alpha val="66000"/>
                </a:srgbClr>
              </a:gs>
              <a:gs pos="76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757" y="1179444"/>
            <a:ext cx="7209182" cy="49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_x127166128" descr="EMB00000c74b5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47923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30170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4260" y="2597426"/>
            <a:ext cx="7341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 dirty="0" smtClean="0">
                <a:latin typeface="Eras Bold ITC" pitchFamily="34" charset="0"/>
              </a:rPr>
              <a:t>  감사합니다</a:t>
            </a:r>
            <a:r>
              <a:rPr lang="en-US" altLang="ko-KR" sz="8000" b="1" dirty="0" smtClean="0">
                <a:latin typeface="Eras Bold ITC" pitchFamily="34" charset="0"/>
              </a:rPr>
              <a:t>.</a:t>
            </a:r>
            <a:endParaRPr lang="ko-KR" altLang="en-US" sz="8000" b="1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75641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1311" y="1701927"/>
            <a:ext cx="4614619" cy="33932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55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7</a:t>
            </a:r>
            <a:r>
              <a:rPr lang="ko-KR" altLang="en-US" sz="55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조 </a:t>
            </a:r>
            <a:endParaRPr lang="en-US" altLang="ko-KR" sz="55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dist">
              <a:lnSpc>
                <a:spcPct val="130000"/>
              </a:lnSpc>
            </a:pPr>
            <a:r>
              <a:rPr lang="ko-KR" altLang="en-US" sz="55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젊은이들의 음식문화</a:t>
            </a:r>
            <a:endParaRPr lang="en-US" altLang="ko-KR" sz="55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792538" y="2546630"/>
            <a:ext cx="0" cy="1728788"/>
          </a:xfrm>
          <a:prstGeom prst="line">
            <a:avLst/>
          </a:prstGeom>
          <a:ln w="10160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0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>
          <a:xfrm>
            <a:off x="2424113" y="2750797"/>
            <a:ext cx="755650" cy="395287"/>
          </a:xfrm>
        </p:spPr>
        <p:txBody>
          <a:bodyPr/>
          <a:lstStyle/>
          <a:p>
            <a:r>
              <a:rPr lang="en-US" altLang="ko-KR" sz="2400" dirty="0"/>
              <a:t>001</a:t>
            </a:r>
            <a:endParaRPr lang="ko-KR" altLang="en-US" sz="24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/>
          </p:nvPr>
        </p:nvSpPr>
        <p:spPr>
          <a:xfrm>
            <a:off x="6710373" y="2751517"/>
            <a:ext cx="755650" cy="395287"/>
          </a:xfrm>
        </p:spPr>
        <p:txBody>
          <a:bodyPr/>
          <a:lstStyle/>
          <a:p>
            <a:r>
              <a:rPr lang="en-US" altLang="ko-KR" sz="2400" dirty="0"/>
              <a:t>002</a:t>
            </a:r>
            <a:endParaRPr lang="ko-KR" altLang="en-US" sz="2400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5"/>
          </p:nvPr>
        </p:nvSpPr>
        <p:spPr>
          <a:xfrm>
            <a:off x="2920935" y="3843837"/>
            <a:ext cx="2844800" cy="612775"/>
          </a:xfrm>
        </p:spPr>
        <p:txBody>
          <a:bodyPr>
            <a:noAutofit/>
          </a:bodyPr>
          <a:lstStyle/>
          <a:p>
            <a:r>
              <a:rPr lang="ko-KR" altLang="en-US" sz="1800" dirty="0"/>
              <a:t>편의점 </a:t>
            </a:r>
            <a:endParaRPr lang="en-US" altLang="ko-KR" sz="1800" dirty="0"/>
          </a:p>
          <a:p>
            <a:r>
              <a:rPr lang="ko-KR" altLang="en-US" sz="1800" dirty="0"/>
              <a:t>다양해진 음식의 시선</a:t>
            </a:r>
            <a:endParaRPr lang="en-US" altLang="ko-KR" sz="1800" dirty="0"/>
          </a:p>
          <a:p>
            <a:endParaRPr lang="en-US" altLang="ko-KR" sz="2400" dirty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7"/>
          </p:nvPr>
        </p:nvSpPr>
        <p:spPr>
          <a:xfrm>
            <a:off x="7222713" y="3843837"/>
            <a:ext cx="2844800" cy="612775"/>
          </a:xfrm>
        </p:spPr>
        <p:txBody>
          <a:bodyPr/>
          <a:lstStyle/>
          <a:p>
            <a:r>
              <a:rPr lang="ko-KR" altLang="en-US" sz="1800" dirty="0"/>
              <a:t>새로운 일본음식</a:t>
            </a:r>
            <a:endParaRPr lang="en-US" altLang="ko-KR" sz="1800" dirty="0"/>
          </a:p>
          <a:p>
            <a:r>
              <a:rPr lang="ko-KR" altLang="en-US" sz="1800" dirty="0"/>
              <a:t>달라진 길거리 음식</a:t>
            </a:r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9"/>
          </p:nvPr>
        </p:nvSpPr>
        <p:spPr>
          <a:xfrm>
            <a:off x="3091668" y="2948441"/>
            <a:ext cx="2844800" cy="395287"/>
          </a:xfrm>
        </p:spPr>
        <p:txBody>
          <a:bodyPr/>
          <a:lstStyle/>
          <a:p>
            <a:pPr fontAlgn="base"/>
            <a:endParaRPr lang="en-US" altLang="ko-KR" sz="2400" dirty="0">
              <a:solidFill>
                <a:schemeClr val="accent2"/>
              </a:solidFill>
            </a:endParaRPr>
          </a:p>
          <a:p>
            <a:pPr fontAlgn="base"/>
            <a:endParaRPr lang="en-US" altLang="ko-KR" sz="2400" dirty="0">
              <a:solidFill>
                <a:schemeClr val="accent2"/>
              </a:solidFill>
            </a:endParaRPr>
          </a:p>
          <a:p>
            <a:pPr fontAlgn="base"/>
            <a:r>
              <a:rPr lang="ko-KR" altLang="en-US" sz="2400" dirty="0">
                <a:solidFill>
                  <a:schemeClr val="accent2"/>
                </a:solidFill>
              </a:rPr>
              <a:t>젊은 사회인의 음식문화와 정황</a:t>
            </a:r>
            <a:endParaRPr lang="en-US" altLang="ko-KR" sz="2400" dirty="0">
              <a:solidFill>
                <a:schemeClr val="accent2"/>
              </a:solidFill>
            </a:endParaRPr>
          </a:p>
          <a:p>
            <a:pPr fontAlgn="base"/>
            <a:endParaRPr lang="ko-KR" altLang="en-US" sz="2400" dirty="0">
              <a:solidFill>
                <a:schemeClr val="accent2"/>
              </a:solidFill>
            </a:endParaRPr>
          </a:p>
          <a:p>
            <a:endParaRPr lang="ko-KR" altLang="en-US" sz="2400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20"/>
          </p:nvPr>
        </p:nvSpPr>
        <p:spPr>
          <a:xfrm>
            <a:off x="7409656" y="3018055"/>
            <a:ext cx="3438416" cy="395287"/>
          </a:xfrm>
        </p:spPr>
        <p:txBody>
          <a:bodyPr/>
          <a:lstStyle/>
          <a:p>
            <a:pPr fontAlgn="base"/>
            <a:endParaRPr lang="en-US" altLang="ko-KR" sz="2400" dirty="0">
              <a:solidFill>
                <a:schemeClr val="accent2"/>
              </a:solidFill>
            </a:endParaRPr>
          </a:p>
          <a:p>
            <a:pPr fontAlgn="base"/>
            <a:endParaRPr lang="en-US" altLang="ko-KR" sz="2400" dirty="0">
              <a:solidFill>
                <a:schemeClr val="accent2"/>
              </a:solidFill>
            </a:endParaRPr>
          </a:p>
          <a:p>
            <a:pPr fontAlgn="base"/>
            <a:r>
              <a:rPr lang="ko-KR" altLang="en-US" sz="2400" dirty="0">
                <a:solidFill>
                  <a:schemeClr val="accent2"/>
                </a:solidFill>
              </a:rPr>
              <a:t>과거의 </a:t>
            </a:r>
            <a:r>
              <a:rPr lang="ko-KR" altLang="en-US" sz="2400" dirty="0" err="1">
                <a:solidFill>
                  <a:schemeClr val="accent2"/>
                </a:solidFill>
              </a:rPr>
              <a:t>젊은계층과</a:t>
            </a:r>
            <a:r>
              <a:rPr lang="ko-KR" altLang="en-US" sz="2400" dirty="0">
                <a:solidFill>
                  <a:schemeClr val="accent2"/>
                </a:solidFill>
              </a:rPr>
              <a:t> 현대의</a:t>
            </a:r>
            <a:r>
              <a:rPr lang="en-US" altLang="ko-KR" sz="2400" dirty="0">
                <a:solidFill>
                  <a:schemeClr val="accent2"/>
                </a:solidFill>
              </a:rPr>
              <a:t> </a:t>
            </a:r>
            <a:r>
              <a:rPr lang="ko-KR" altLang="en-US" sz="2400" dirty="0" err="1">
                <a:solidFill>
                  <a:schemeClr val="accent2"/>
                </a:solidFill>
              </a:rPr>
              <a:t>젊은계층의</a:t>
            </a:r>
            <a:r>
              <a:rPr lang="ko-KR" altLang="en-US" sz="2400" dirty="0">
                <a:solidFill>
                  <a:schemeClr val="accent2"/>
                </a:solidFill>
              </a:rPr>
              <a:t> 변화된 먹거리</a:t>
            </a:r>
            <a:endParaRPr lang="en-US" altLang="ko-KR" sz="2400" dirty="0">
              <a:solidFill>
                <a:schemeClr val="accent2"/>
              </a:solidFill>
            </a:endParaRPr>
          </a:p>
          <a:p>
            <a:pPr fontAlgn="base"/>
            <a:endParaRPr lang="ko-KR" altLang="en-US" sz="2400" dirty="0">
              <a:solidFill>
                <a:schemeClr val="accent2"/>
              </a:solidFill>
            </a:endParaRPr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677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09440" cy="6858000"/>
          </a:xfrm>
        </p:spPr>
      </p:pic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>
          <a:xfrm>
            <a:off x="6084094" y="3421381"/>
            <a:ext cx="4464050" cy="901165"/>
          </a:xfrm>
        </p:spPr>
        <p:txBody>
          <a:bodyPr/>
          <a:lstStyle/>
          <a:p>
            <a:endParaRPr lang="en-US" altLang="ko-KR" sz="3200" dirty="0">
              <a:solidFill>
                <a:schemeClr val="accent2"/>
              </a:solidFill>
              <a:ea typeface="문체부 궁체 흘림체" panose="02030609000101010101" pitchFamily="17" charset="-127"/>
            </a:endParaRPr>
          </a:p>
          <a:p>
            <a:r>
              <a:rPr lang="ko-KR" altLang="en-US" sz="2800" dirty="0">
                <a:solidFill>
                  <a:schemeClr val="tx2">
                    <a:lumMod val="50000"/>
                  </a:schemeClr>
                </a:solidFill>
                <a:latin typeface="+mj-lt"/>
                <a:ea typeface="문체부 궁체 흘림체" panose="02030609000101010101" pitchFamily="17" charset="-127"/>
              </a:rPr>
              <a:t>젊은 사회인의 음식</a:t>
            </a:r>
            <a:endParaRPr lang="en-US" altLang="ko-KR" sz="2800" dirty="0">
              <a:solidFill>
                <a:schemeClr val="tx2">
                  <a:lumMod val="50000"/>
                </a:schemeClr>
              </a:solidFill>
              <a:latin typeface="+mj-lt"/>
              <a:ea typeface="문체부 궁체 흘림체" panose="02030609000101010101" pitchFamily="17" charset="-127"/>
            </a:endParaRPr>
          </a:p>
          <a:p>
            <a:r>
              <a:rPr lang="ko-KR" altLang="en-US" sz="2800" dirty="0">
                <a:solidFill>
                  <a:schemeClr val="tx2">
                    <a:lumMod val="50000"/>
                  </a:schemeClr>
                </a:solidFill>
                <a:latin typeface="+mj-lt"/>
                <a:ea typeface="문체부 궁체 흘림체" panose="02030609000101010101" pitchFamily="17" charset="-127"/>
              </a:rPr>
              <a:t>문화와 정황</a:t>
            </a:r>
            <a:endParaRPr lang="en-US" altLang="ko-KR" sz="2800" dirty="0">
              <a:solidFill>
                <a:schemeClr val="tx2">
                  <a:lumMod val="50000"/>
                </a:schemeClr>
              </a:solidFill>
              <a:latin typeface="+mj-lt"/>
              <a:ea typeface="문체부 궁체 흘림체" panose="02030609000101010101" pitchFamily="17" charset="-127"/>
            </a:endParaRPr>
          </a:p>
          <a:p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-1" y="0"/>
            <a:ext cx="4403725" cy="6858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46000">
                <a:srgbClr val="F6ABA8">
                  <a:alpha val="66000"/>
                </a:srgbClr>
              </a:gs>
              <a:gs pos="76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7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목적</a:t>
            </a:r>
          </a:p>
        </p:txBody>
      </p:sp>
      <p:pic>
        <p:nvPicPr>
          <p:cNvPr id="10" name="그림 개체 틀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649413" y="4857435"/>
            <a:ext cx="8893175" cy="1607180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과거와 다른 현세대의 젊은 계층의 변화된 음식문화와 그로 인해 변화된 일본의 먹거리 마케팅에 대해 알 수 있다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-1" y="0"/>
            <a:ext cx="12192001" cy="3429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32000">
                <a:srgbClr val="F6ABA8">
                  <a:alpha val="66000"/>
                </a:srgbClr>
              </a:gs>
              <a:gs pos="67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3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40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01</a:t>
            </a:r>
            <a:endParaRPr lang="ko-KR" altLang="en-US" sz="4000" dirty="0">
              <a:ln>
                <a:solidFill>
                  <a:srgbClr val="84A547">
                    <a:alpha val="30000"/>
                  </a:srgbClr>
                </a:solidFill>
              </a:ln>
              <a:solidFill>
                <a:srgbClr val="84A547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24"/>
          </p:nvPr>
        </p:nvSpPr>
        <p:spPr>
          <a:xfrm>
            <a:off x="436061" y="3566654"/>
            <a:ext cx="2592388" cy="849783"/>
          </a:xfrm>
        </p:spPr>
        <p:txBody>
          <a:bodyPr/>
          <a:lstStyle/>
          <a:p>
            <a:r>
              <a:rPr lang="ko-KR" altLang="en-US" sz="2800" dirty="0"/>
              <a:t>      편의점 </a:t>
            </a:r>
          </a:p>
        </p:txBody>
      </p:sp>
      <p:sp>
        <p:nvSpPr>
          <p:cNvPr id="50" name="타원 49"/>
          <p:cNvSpPr/>
          <p:nvPr/>
        </p:nvSpPr>
        <p:spPr>
          <a:xfrm>
            <a:off x="4217163" y="1430338"/>
            <a:ext cx="539750" cy="539750"/>
          </a:xfrm>
          <a:prstGeom prst="ellipse">
            <a:avLst/>
          </a:prstGeom>
          <a:solidFill>
            <a:srgbClr val="EF9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988050" y="940751"/>
            <a:ext cx="2753033" cy="34163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813280" y="1324135"/>
            <a:ext cx="6247202" cy="1715750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</a:rPr>
              <a:t>1950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</a:rPr>
              <a:t>년 이후 일본의 경제성장에 의해 음식문화도 현대사회인에 맞추어 변화되었습니다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</a:rPr>
              <a:t>예전에는 주로 양이나 건강위주의 요리들이 였다면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</a:rPr>
              <a:t>현대에는 맛과 비쥬얼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</a:rPr>
              <a:t>저렴한 가격 위주의 기호성들이 다양해졌습니다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ko-KR" altLang="en-US" sz="13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01325" y="2717000"/>
            <a:ext cx="4910346" cy="34163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ko-KR" altLang="en-US" sz="13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5340350" y="3860400"/>
            <a:ext cx="539750" cy="539750"/>
          </a:xfrm>
          <a:prstGeom prst="ellipse">
            <a:avLst/>
          </a:prstGeom>
          <a:solidFill>
            <a:srgbClr val="EF9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5988050" y="3719817"/>
            <a:ext cx="2753033" cy="34163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dirty="0"/>
              <a:t>Text here</a:t>
            </a:r>
            <a:endParaRPr lang="ko-KR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001325" y="4106533"/>
            <a:ext cx="4910346" cy="34163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Lorem ipsum dolor sit amet, consectetur </a:t>
            </a:r>
            <a:r>
              <a:rPr lang="en-US" altLang="ko-KR" sz="1300" b="0" dirty="0" err="1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adipiscing</a:t>
            </a:r>
            <a:r>
              <a:rPr lang="en-US" altLang="ko-KR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1300" b="0" dirty="0" err="1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elit</a:t>
            </a:r>
            <a:r>
              <a:rPr lang="en-US" altLang="ko-KR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1300" b="0" dirty="0" err="1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sed</a:t>
            </a:r>
            <a:r>
              <a:rPr lang="en-US" altLang="ko-KR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do eiusmod tempor incididunt ut labore et </a:t>
            </a:r>
            <a:r>
              <a:rPr lang="en-US" altLang="ko-KR" sz="1300" b="0" dirty="0" err="1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dolore</a:t>
            </a:r>
            <a:r>
              <a:rPr lang="en-US" altLang="ko-KR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3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5340350" y="5249933"/>
            <a:ext cx="539750" cy="539750"/>
          </a:xfrm>
          <a:prstGeom prst="ellipse">
            <a:avLst/>
          </a:prstGeom>
          <a:solidFill>
            <a:srgbClr val="EF9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5988050" y="5109350"/>
            <a:ext cx="2753033" cy="34163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dirty="0"/>
              <a:t>Text here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034739" y="6079725"/>
            <a:ext cx="4910346" cy="328537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1200" spc="-100" dirty="0">
                <a:solidFill>
                  <a:srgbClr val="123D64"/>
                </a:solidFill>
              </a:rPr>
              <a:t>            </a:t>
            </a:r>
            <a:r>
              <a:rPr lang="ko-KR" altLang="en-US" sz="1600" spc="-100" dirty="0">
                <a:solidFill>
                  <a:srgbClr val="123D64"/>
                </a:solidFill>
              </a:rPr>
              <a:t>현제 일본편의점에서 판매되는 </a:t>
            </a:r>
            <a:r>
              <a:rPr lang="en-US" altLang="ko-KR" sz="1600" spc="-100" dirty="0">
                <a:solidFill>
                  <a:srgbClr val="123D64"/>
                </a:solidFill>
              </a:rPr>
              <a:t>1</a:t>
            </a:r>
            <a:r>
              <a:rPr lang="ko-KR" altLang="en-US" sz="1600" spc="-100" dirty="0">
                <a:solidFill>
                  <a:srgbClr val="123D64"/>
                </a:solidFill>
              </a:rPr>
              <a:t>인용 쌀</a:t>
            </a:r>
            <a:endParaRPr lang="ko-KR" altLang="en-US" sz="16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85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4253948" y="1113183"/>
            <a:ext cx="3498574" cy="1219200"/>
          </a:xfrm>
        </p:spPr>
        <p:txBody>
          <a:bodyPr/>
          <a:lstStyle/>
          <a:p>
            <a:r>
              <a:rPr lang="ko-KR" altLang="en-US" sz="8000" b="1" dirty="0" smtClean="0">
                <a:latin typeface="HY강B" pitchFamily="18" charset="-127"/>
                <a:ea typeface="HY강B" pitchFamily="18" charset="-127"/>
              </a:rPr>
              <a:t> 장소</a:t>
            </a:r>
            <a:endParaRPr lang="ko-KR" altLang="en-US" sz="80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3"/>
          </p:nvPr>
        </p:nvSpPr>
        <p:spPr>
          <a:xfrm>
            <a:off x="6766961" y="4612194"/>
            <a:ext cx="755650" cy="395287"/>
          </a:xfrm>
        </p:spPr>
        <p:txBody>
          <a:bodyPr/>
          <a:lstStyle/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4"/>
          </p:nvPr>
        </p:nvSpPr>
        <p:spPr>
          <a:xfrm>
            <a:off x="2371104" y="4665202"/>
            <a:ext cx="755650" cy="395287"/>
          </a:xfrm>
        </p:spPr>
        <p:txBody>
          <a:bodyPr/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sz="2800" spc="-100" dirty="0" err="1" smtClean="0">
                <a:solidFill>
                  <a:srgbClr val="123D64"/>
                </a:solidFill>
                <a:latin typeface="HY강B" pitchFamily="18" charset="-127"/>
                <a:ea typeface="HY강B" pitchFamily="18" charset="-127"/>
              </a:rPr>
              <a:t>빠찡코</a:t>
            </a:r>
            <a:r>
              <a:rPr lang="ko-KR" altLang="en-US" sz="2800" spc="-100" dirty="0" smtClean="0">
                <a:solidFill>
                  <a:srgbClr val="123D64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2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7"/>
          </p:nvPr>
        </p:nvSpPr>
        <p:spPr>
          <a:xfrm>
            <a:off x="7427912" y="3710609"/>
            <a:ext cx="3120817" cy="622852"/>
          </a:xfrm>
        </p:spPr>
        <p:txBody>
          <a:bodyPr/>
          <a:lstStyle/>
          <a:p>
            <a:r>
              <a:rPr lang="ko-KR" altLang="en-US" sz="2400" spc="-100" dirty="0" smtClean="0">
                <a:solidFill>
                  <a:srgbClr val="123D64"/>
                </a:solidFill>
                <a:latin typeface="HY강B" pitchFamily="18" charset="-127"/>
                <a:ea typeface="HY강B" pitchFamily="18" charset="-127"/>
              </a:rPr>
              <a:t>일본  젊은이들이 자주 찾는 명소</a:t>
            </a:r>
            <a:endParaRPr lang="en-US" altLang="ko-KR" sz="2400" spc="-100" dirty="0" smtClean="0">
              <a:solidFill>
                <a:srgbClr val="123D64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9"/>
          </p:nvPr>
        </p:nvSpPr>
        <p:spPr>
          <a:xfrm>
            <a:off x="2862470" y="2782957"/>
            <a:ext cx="3432313" cy="781877"/>
          </a:xfrm>
        </p:spPr>
        <p:txBody>
          <a:bodyPr/>
          <a:lstStyle/>
          <a:p>
            <a:r>
              <a:rPr lang="ko-KR" altLang="en-US" sz="3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23D64"/>
                </a:solidFill>
                <a:latin typeface="HY강B" pitchFamily="18" charset="-127"/>
                <a:ea typeface="HY강B" pitchFamily="18" charset="-127"/>
              </a:rPr>
              <a:t>놀이공간의 규제</a:t>
            </a:r>
            <a:endParaRPr lang="ko-KR" altLang="en-US" sz="36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20"/>
          </p:nvPr>
        </p:nvSpPr>
        <p:spPr>
          <a:xfrm>
            <a:off x="7427912" y="2703443"/>
            <a:ext cx="3717166" cy="1033670"/>
          </a:xfrm>
        </p:spPr>
        <p:txBody>
          <a:bodyPr/>
          <a:lstStyle/>
          <a:p>
            <a:r>
              <a:rPr lang="ko-KR" altLang="en-US" sz="3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23D64"/>
                </a:solidFill>
                <a:latin typeface="HY강B" pitchFamily="18" charset="-127"/>
                <a:ea typeface="HY강B" pitchFamily="18" charset="-127"/>
              </a:rPr>
              <a:t>명소</a:t>
            </a:r>
            <a:endParaRPr lang="ko-KR" altLang="en-US" sz="3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21"/>
          </p:nvPr>
        </p:nvSpPr>
        <p:spPr>
          <a:xfrm>
            <a:off x="3022048" y="4670937"/>
            <a:ext cx="3365500" cy="656437"/>
          </a:xfrm>
        </p:spPr>
        <p:txBody>
          <a:bodyPr/>
          <a:lstStyle/>
          <a:p>
            <a:r>
              <a:rPr lang="ko-KR" altLang="en-US" sz="4000" b="1" spc="-100" dirty="0" smtClean="0">
                <a:solidFill>
                  <a:schemeClr val="accent1">
                    <a:lumMod val="50000"/>
                  </a:schemeClr>
                </a:solidFill>
                <a:latin typeface="HY강B" pitchFamily="18" charset="-127"/>
                <a:ea typeface="HY강B" pitchFamily="18" charset="-127"/>
              </a:rPr>
              <a:t>놀이공간</a:t>
            </a:r>
            <a:endParaRPr lang="en-US" altLang="ko-KR" sz="4000" b="1" spc="-100" dirty="0" smtClean="0">
              <a:solidFill>
                <a:schemeClr val="accent1">
                  <a:lumMod val="50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b="1" spc="-100" dirty="0" smtClean="0">
              <a:solidFill>
                <a:srgbClr val="717032"/>
              </a:solidFill>
              <a:latin typeface="Noto Sans Korean Medium" panose="020B0600000000000000" pitchFamily="34" charset="-127"/>
              <a:ea typeface="Noto Sans Korean Medium" panose="020B0600000000000000" pitchFamily="34" charset="-127"/>
            </a:endParaRPr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22"/>
          </p:nvPr>
        </p:nvSpPr>
        <p:spPr>
          <a:xfrm>
            <a:off x="7162870" y="4670937"/>
            <a:ext cx="2844800" cy="395287"/>
          </a:xfrm>
        </p:spPr>
        <p:txBody>
          <a:bodyPr/>
          <a:lstStyle/>
          <a:p>
            <a:pPr algn="ctr"/>
            <a:r>
              <a:rPr lang="ko-KR" altLang="en-US" sz="4000" b="1" spc="-100" dirty="0" smtClean="0">
                <a:solidFill>
                  <a:schemeClr val="accent1">
                    <a:lumMod val="50000"/>
                  </a:schemeClr>
                </a:solidFill>
                <a:latin typeface="HY강B" pitchFamily="18" charset="-127"/>
                <a:ea typeface="HY강B" pitchFamily="18" charset="-127"/>
              </a:rPr>
              <a:t>출처     </a:t>
            </a:r>
            <a:endParaRPr lang="en-US" altLang="ko-KR" sz="4000" b="1" spc="-100" dirty="0" smtClean="0">
              <a:solidFill>
                <a:schemeClr val="accent1">
                  <a:lumMod val="5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231959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19"/>
          <p:cNvSpPr>
            <a:spLocks noGrp="1"/>
          </p:cNvSpPr>
          <p:nvPr>
            <p:ph type="body" sz="quarter" idx="15"/>
          </p:nvPr>
        </p:nvSpPr>
        <p:spPr>
          <a:xfrm>
            <a:off x="6509123" y="4802206"/>
            <a:ext cx="4298053" cy="612775"/>
          </a:xfrm>
        </p:spPr>
        <p:txBody>
          <a:bodyPr>
            <a:noAutofit/>
          </a:bodyPr>
          <a:lstStyle/>
          <a:p>
            <a:r>
              <a:rPr lang="ko-KR" altLang="en-US" sz="1800" dirty="0"/>
              <a:t>다양한 즉석 도시락들</a:t>
            </a:r>
            <a:endParaRPr lang="en-US" altLang="ko-KR" sz="1800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20"/>
          </p:nvPr>
        </p:nvSpPr>
        <p:spPr>
          <a:xfrm>
            <a:off x="7409656" y="3033713"/>
            <a:ext cx="3438416" cy="395287"/>
          </a:xfrm>
        </p:spPr>
        <p:txBody>
          <a:bodyPr/>
          <a:lstStyle/>
          <a:p>
            <a:pPr fontAlgn="base"/>
            <a:endParaRPr lang="en-US" altLang="ko-KR" sz="2400" dirty="0">
              <a:solidFill>
                <a:schemeClr val="accent2"/>
              </a:solidFill>
            </a:endParaRPr>
          </a:p>
          <a:p>
            <a:pPr fontAlgn="base"/>
            <a:endParaRPr lang="en-US" altLang="ko-KR" sz="2400" dirty="0">
              <a:solidFill>
                <a:schemeClr val="accent2"/>
              </a:solidFill>
            </a:endParaRPr>
          </a:p>
          <a:p>
            <a:pPr fontAlgn="base"/>
            <a:endParaRPr lang="ko-KR" altLang="en-US" sz="2400" dirty="0">
              <a:solidFill>
                <a:schemeClr val="accent2"/>
              </a:solidFill>
            </a:endParaRPr>
          </a:p>
          <a:p>
            <a:endParaRPr lang="ko-KR" altLang="en-US" sz="24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9"/>
          </p:nvPr>
        </p:nvSpPr>
        <p:spPr>
          <a:xfrm>
            <a:off x="2028086" y="6264710"/>
            <a:ext cx="3384288" cy="395287"/>
          </a:xfrm>
        </p:spPr>
        <p:txBody>
          <a:bodyPr/>
          <a:lstStyle/>
          <a:p>
            <a:r>
              <a:rPr lang="ko-KR" altLang="en-US" dirty="0"/>
              <a:t>이용횟수가 늘어나는 편의점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227950" y="5503881"/>
            <a:ext cx="324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https://youtu.be/</a:t>
            </a:r>
            <a:r>
              <a:rPr lang="en-US" altLang="ko-KR" dirty="0">
                <a:hlinkClick r:id="rId2"/>
              </a:rPr>
              <a:t>LOvofAG4jJE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52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40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02</a:t>
            </a:r>
            <a:endParaRPr lang="ko-KR" altLang="en-US" sz="4000" dirty="0">
              <a:ln>
                <a:solidFill>
                  <a:srgbClr val="84A547">
                    <a:alpha val="30000"/>
                  </a:srgbClr>
                </a:solidFill>
              </a:ln>
              <a:solidFill>
                <a:srgbClr val="84A547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24"/>
          </p:nvPr>
        </p:nvSpPr>
        <p:spPr>
          <a:xfrm>
            <a:off x="555060" y="3152873"/>
            <a:ext cx="2592388" cy="1415053"/>
          </a:xfrm>
        </p:spPr>
        <p:txBody>
          <a:bodyPr/>
          <a:lstStyle/>
          <a:p>
            <a:pPr algn="ctr"/>
            <a:r>
              <a:rPr lang="ko-KR" altLang="en-US" dirty="0"/>
              <a:t>다양해진 음식 시선</a:t>
            </a:r>
          </a:p>
        </p:txBody>
      </p:sp>
      <p:sp>
        <p:nvSpPr>
          <p:cNvPr id="50" name="타원 49"/>
          <p:cNvSpPr/>
          <p:nvPr/>
        </p:nvSpPr>
        <p:spPr>
          <a:xfrm>
            <a:off x="5340350" y="1081334"/>
            <a:ext cx="539750" cy="539750"/>
          </a:xfrm>
          <a:prstGeom prst="ellipse">
            <a:avLst/>
          </a:prstGeom>
          <a:solidFill>
            <a:srgbClr val="EF9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5988050" y="940751"/>
            <a:ext cx="2753033" cy="34163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dirty="0"/>
              <a:t>Text here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127370" y="3027524"/>
            <a:ext cx="4450353" cy="46591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영화 </a:t>
            </a:r>
            <a:r>
              <a:rPr lang="en-US" altLang="ko-KR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ko-KR" altLang="en-US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이웃집 </a:t>
            </a:r>
            <a:r>
              <a:rPr lang="ko-KR" altLang="en-US" sz="1300" b="0" dirty="0" err="1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토토로＇캐릭터의</a:t>
            </a:r>
            <a:r>
              <a:rPr lang="ko-KR" altLang="en-US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모습으로 만들어진 디저트 빵</a:t>
            </a:r>
            <a:r>
              <a:rPr lang="en-US" altLang="ko-KR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3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88050" y="2330284"/>
            <a:ext cx="2753033" cy="34163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dirty="0"/>
              <a:t>Text here</a:t>
            </a:r>
            <a:endParaRPr lang="ko-KR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498050" y="6248694"/>
            <a:ext cx="4910346" cy="34163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젊은이들 사이에서 유행하는 만화 애니메이션을 주제로 상품을 판매해 큰 인기를 몰고있다</a:t>
            </a:r>
            <a:r>
              <a:rPr lang="en-US" altLang="ko-KR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  <a:endParaRPr lang="ko-KR" altLang="en-US" sz="13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5340350" y="5249933"/>
            <a:ext cx="539750" cy="539750"/>
          </a:xfrm>
          <a:prstGeom prst="ellipse">
            <a:avLst/>
          </a:prstGeom>
          <a:solidFill>
            <a:srgbClr val="EF9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3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>
          <a:xfrm>
            <a:off x="6127935" y="4083485"/>
            <a:ext cx="4464050" cy="188956"/>
          </a:xfrm>
        </p:spPr>
        <p:txBody>
          <a:bodyPr/>
          <a:lstStyle/>
          <a:p>
            <a:r>
              <a:rPr lang="ko-KR" altLang="en-US" sz="2800" dirty="0">
                <a:solidFill>
                  <a:schemeClr val="tx2">
                    <a:lumMod val="50000"/>
                  </a:schemeClr>
                </a:solidFill>
                <a:ea typeface="문체부 궁체 정자체" panose="02030609000101010101" pitchFamily="17" charset="-127"/>
              </a:rPr>
              <a:t>과거의 </a:t>
            </a:r>
            <a:r>
              <a:rPr lang="ko-KR" altLang="en-US" sz="2800" dirty="0" err="1">
                <a:solidFill>
                  <a:schemeClr val="tx2">
                    <a:lumMod val="50000"/>
                  </a:schemeClr>
                </a:solidFill>
                <a:ea typeface="문체부 궁체 정자체" panose="02030609000101010101" pitchFamily="17" charset="-127"/>
              </a:rPr>
              <a:t>젊은계층과</a:t>
            </a:r>
            <a:r>
              <a:rPr lang="ko-KR" altLang="en-US" sz="2800" dirty="0">
                <a:solidFill>
                  <a:schemeClr val="tx2">
                    <a:lumMod val="50000"/>
                  </a:schemeClr>
                </a:solidFill>
                <a:ea typeface="문체부 궁체 정자체" panose="02030609000101010101" pitchFamily="17" charset="-127"/>
              </a:rPr>
              <a:t> 현대의</a:t>
            </a:r>
            <a:r>
              <a:rPr lang="en-US" altLang="ko-KR" sz="2800" dirty="0">
                <a:solidFill>
                  <a:schemeClr val="tx2">
                    <a:lumMod val="50000"/>
                  </a:schemeClr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800" dirty="0" err="1">
                <a:solidFill>
                  <a:schemeClr val="tx2">
                    <a:lumMod val="50000"/>
                  </a:schemeClr>
                </a:solidFill>
                <a:ea typeface="문체부 궁체 정자체" panose="02030609000101010101" pitchFamily="17" charset="-127"/>
              </a:rPr>
              <a:t>젊은계층의</a:t>
            </a:r>
            <a:r>
              <a:rPr lang="ko-KR" altLang="en-US" sz="2800" dirty="0">
                <a:solidFill>
                  <a:schemeClr val="tx2">
                    <a:lumMod val="50000"/>
                  </a:schemeClr>
                </a:solidFill>
                <a:ea typeface="문체부 궁체 정자체" panose="02030609000101010101" pitchFamily="17" charset="-127"/>
              </a:rPr>
              <a:t> 변화된 먹거리</a:t>
            </a:r>
            <a:endParaRPr lang="en-US" altLang="ko-KR" sz="2800" dirty="0">
              <a:solidFill>
                <a:schemeClr val="tx2">
                  <a:lumMod val="50000"/>
                </a:schemeClr>
              </a:solidFill>
              <a:ea typeface="문체부 궁체 정자체" panose="02030609000101010101" pitchFamily="17" charset="-127"/>
            </a:endParaRPr>
          </a:p>
          <a:p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-1" y="0"/>
            <a:ext cx="4403725" cy="6858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46000">
                <a:srgbClr val="F6ABA8">
                  <a:alpha val="66000"/>
                </a:srgbClr>
              </a:gs>
              <a:gs pos="76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3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33"/>
          </p:nvPr>
        </p:nvSpPr>
        <p:spPr>
          <a:xfrm>
            <a:off x="717897" y="3140394"/>
            <a:ext cx="2592388" cy="1243646"/>
          </a:xfrm>
        </p:spPr>
        <p:txBody>
          <a:bodyPr/>
          <a:lstStyle/>
          <a:p>
            <a:pPr algn="ctr"/>
            <a:r>
              <a:rPr lang="ko-KR" altLang="en-US" dirty="0"/>
              <a:t>달라진 식생활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3951961" y="542664"/>
            <a:ext cx="7384093" cy="2004165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ko-KR" altLang="en-US" sz="2400" dirty="0">
                <a:solidFill>
                  <a:srgbClr val="FF0000"/>
                </a:solidFill>
              </a:rPr>
              <a:t>과거에는 주로 일본 전통음식을 즐겼다</a:t>
            </a:r>
            <a:r>
              <a:rPr lang="en-US" altLang="ko-KR" sz="2400" dirty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ko-KR" altLang="en-US" sz="2400" dirty="0">
                <a:solidFill>
                  <a:srgbClr val="FF0000"/>
                </a:solidFill>
              </a:rPr>
              <a:t>하지만 현대에는 맛있고 편한 서양음식들로 주식이 되고 있다</a:t>
            </a:r>
            <a:r>
              <a:rPr lang="en-US" altLang="ko-KR" sz="2400" dirty="0">
                <a:solidFill>
                  <a:srgbClr val="FF0000"/>
                </a:solidFill>
              </a:rPr>
              <a:t>. </a:t>
            </a:r>
            <a:endParaRPr lang="ko-KR" altLang="en-US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ko-KR" altLang="en-US" sz="13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781739" y="5930013"/>
            <a:ext cx="4910346" cy="34163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일본 전통 간식인 </a:t>
            </a:r>
            <a:r>
              <a:rPr lang="en-US" altLang="ko-KR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‘</a:t>
            </a:r>
            <a:r>
              <a:rPr lang="ko-KR" altLang="en-US" sz="1300" b="0" dirty="0" err="1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타코야끼</a:t>
            </a:r>
            <a:r>
              <a:rPr lang="en-US" altLang="ko-KR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’ </a:t>
            </a:r>
            <a:endParaRPr lang="ko-KR" altLang="en-US" sz="13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256" name="그림 25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961" y="2592017"/>
            <a:ext cx="4152780" cy="3238847"/>
          </a:xfrm>
          <a:prstGeom prst="rect">
            <a:avLst/>
          </a:prstGeom>
        </p:spPr>
      </p:pic>
      <p:pic>
        <p:nvPicPr>
          <p:cNvPr id="257" name="그림 2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967" y="2142464"/>
            <a:ext cx="3594971" cy="36884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880953" y="5930013"/>
            <a:ext cx="2636729" cy="387653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1300" b="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기존 </a:t>
            </a:r>
            <a:r>
              <a:rPr lang="ko-KR" altLang="en-US" sz="1300" b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일본인들의 전통 기본 식사</a:t>
            </a:r>
            <a:endParaRPr lang="ko-KR" altLang="en-US" sz="13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모스버거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8"/>
          </p:nvPr>
        </p:nvSpPr>
        <p:spPr>
          <a:xfrm>
            <a:off x="7672170" y="1290431"/>
            <a:ext cx="2844800" cy="612775"/>
          </a:xfrm>
        </p:spPr>
        <p:txBody>
          <a:bodyPr/>
          <a:lstStyle/>
          <a:p>
            <a:r>
              <a:rPr lang="en-US" altLang="ko-KR" b="1" dirty="0">
                <a:hlinkClick r:id="rId2"/>
              </a:rPr>
              <a:t>http://blog.naver.com/paranzui/50187601445</a:t>
            </a:r>
            <a:endParaRPr lang="ko-KR" altLang="en-US" b="1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404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572179" y="1446535"/>
            <a:ext cx="4615842" cy="576263"/>
          </a:xfrm>
        </p:spPr>
        <p:txBody>
          <a:bodyPr/>
          <a:lstStyle/>
          <a:p>
            <a:r>
              <a:rPr lang="ko-KR" altLang="en-US" dirty="0"/>
              <a:t>달라진 길거리 음식들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8"/>
          </p:nvPr>
        </p:nvSpPr>
        <p:spPr>
          <a:xfrm>
            <a:off x="1185393" y="6299356"/>
            <a:ext cx="5025450" cy="504376"/>
          </a:xfrm>
        </p:spPr>
        <p:txBody>
          <a:bodyPr/>
          <a:lstStyle/>
          <a:p>
            <a:r>
              <a:rPr lang="ko-KR" altLang="en-US" dirty="0"/>
              <a:t>과거와 달라진 젊은이들의 입맛 </a:t>
            </a:r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20"/>
          </p:nvPr>
        </p:nvSpPr>
        <p:spPr>
          <a:xfrm>
            <a:off x="5616271" y="1908036"/>
            <a:ext cx="3688915" cy="1744728"/>
          </a:xfrm>
        </p:spPr>
        <p:txBody>
          <a:bodyPr/>
          <a:lstStyle/>
          <a:p>
            <a:pPr algn="ctr"/>
            <a:r>
              <a:rPr lang="ko-KR" altLang="en-US" dirty="0"/>
              <a:t>젊은 계층이 많은 수도권 길거리 음식들은 젊은 입맛에 맞춰 다양하게 변화되었다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119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>
            <a:cxnSpLocks/>
          </p:cNvCxnSpPr>
          <p:nvPr/>
        </p:nvCxnSpPr>
        <p:spPr>
          <a:xfrm>
            <a:off x="3974411" y="4030964"/>
            <a:ext cx="4424290" cy="0"/>
          </a:xfrm>
          <a:prstGeom prst="line">
            <a:avLst/>
          </a:prstGeom>
          <a:ln w="10160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텍스트 개체 틀 11"/>
          <p:cNvSpPr txBox="1">
            <a:spLocks/>
          </p:cNvSpPr>
          <p:nvPr/>
        </p:nvSpPr>
        <p:spPr>
          <a:xfrm>
            <a:off x="3580791" y="3022853"/>
            <a:ext cx="4623756" cy="17447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ko-KR" altLang="en-US" sz="4800" dirty="0"/>
              <a:t>감사합니다 </a:t>
            </a:r>
          </a:p>
        </p:txBody>
      </p:sp>
    </p:spTree>
    <p:extLst>
      <p:ext uri="{BB962C8B-B14F-4D97-AF65-F5344CB8AC3E}">
        <p14:creationId xmlns:p14="http://schemas.microsoft.com/office/powerpoint/2010/main" val="274877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1311" y="2252078"/>
            <a:ext cx="4614619" cy="22929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55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7</a:t>
            </a:r>
            <a:r>
              <a:rPr lang="ko-KR" altLang="en-US" sz="55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조 </a:t>
            </a:r>
            <a:endParaRPr lang="en-US" altLang="ko-KR" sz="55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dist">
              <a:lnSpc>
                <a:spcPct val="130000"/>
              </a:lnSpc>
            </a:pPr>
            <a:r>
              <a:rPr lang="ko-KR" altLang="en-US" sz="55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젊은이들의 문화</a:t>
            </a:r>
            <a:endParaRPr lang="en-US" altLang="ko-KR" sz="55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792538" y="2546630"/>
            <a:ext cx="0" cy="1728788"/>
          </a:xfrm>
          <a:prstGeom prst="line">
            <a:avLst/>
          </a:prstGeom>
          <a:ln w="10160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1311" y="2878819"/>
            <a:ext cx="4614619" cy="10394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55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뷰티</a:t>
            </a:r>
            <a:endParaRPr lang="en-US" altLang="ko-KR" sz="55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792538" y="2546630"/>
            <a:ext cx="0" cy="1728788"/>
          </a:xfrm>
          <a:prstGeom prst="line">
            <a:avLst/>
          </a:prstGeom>
          <a:ln w="10160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4773551" y="1483212"/>
            <a:ext cx="2627312" cy="576263"/>
          </a:xfrm>
        </p:spPr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sz="2000" dirty="0"/>
              <a:t>001</a:t>
            </a:r>
            <a:endParaRPr lang="ko-KR" altLang="en-US" sz="20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/>
          </p:nvPr>
        </p:nvSpPr>
        <p:spPr>
          <a:xfrm>
            <a:off x="6569197" y="2589517"/>
            <a:ext cx="755650" cy="395287"/>
          </a:xfrm>
        </p:spPr>
        <p:txBody>
          <a:bodyPr/>
          <a:lstStyle/>
          <a:p>
            <a:r>
              <a:rPr lang="en-US" altLang="ko-KR" sz="2000" dirty="0"/>
              <a:t>002</a:t>
            </a:r>
            <a:endParaRPr lang="ko-KR" altLang="en-US" sz="2000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5"/>
          </p:nvPr>
        </p:nvSpPr>
        <p:spPr>
          <a:xfrm>
            <a:off x="2534138" y="3598496"/>
            <a:ext cx="2844800" cy="1931865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ko-KR" altLang="en-US" sz="2000" b="1" dirty="0" err="1" smtClean="0"/>
              <a:t>히메컷</a:t>
            </a:r>
            <a:endParaRPr lang="en-US" altLang="ko-KR" sz="2000" b="1" dirty="0" smtClean="0"/>
          </a:p>
          <a:p>
            <a:pPr>
              <a:lnSpc>
                <a:spcPct val="300000"/>
              </a:lnSpc>
            </a:pPr>
            <a:r>
              <a:rPr lang="ko-KR" altLang="en-US" sz="2000" b="1" dirty="0" err="1" smtClean="0"/>
              <a:t>트윈테일</a:t>
            </a:r>
            <a:endParaRPr lang="en-US" altLang="ko-KR" sz="2000" b="1" dirty="0" smtClean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7"/>
          </p:nvPr>
        </p:nvSpPr>
        <p:spPr>
          <a:xfrm>
            <a:off x="6847253" y="3103684"/>
            <a:ext cx="2844800" cy="32179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tx1"/>
                </a:solidFill>
              </a:rPr>
              <a:t>001 &gt;&gt; </a:t>
            </a:r>
            <a:r>
              <a:rPr lang="ko-KR" altLang="en-US" dirty="0">
                <a:solidFill>
                  <a:schemeClr val="tx1"/>
                </a:solidFill>
              </a:rPr>
              <a:t>강구로 메이크업</a:t>
            </a:r>
            <a:endParaRPr lang="en-US" altLang="ko-KR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b="1" dirty="0"/>
          </a:p>
          <a:p>
            <a:pPr>
              <a:lnSpc>
                <a:spcPct val="100000"/>
              </a:lnSpc>
            </a:pPr>
            <a:r>
              <a:rPr lang="en-US" altLang="ko-KR" b="1" dirty="0"/>
              <a:t>002 &gt;&gt; </a:t>
            </a:r>
            <a:r>
              <a:rPr lang="ko-KR" altLang="en-US" b="1" dirty="0" err="1"/>
              <a:t>갸루</a:t>
            </a:r>
            <a:r>
              <a:rPr lang="en-US" altLang="ko-KR" b="1" dirty="0"/>
              <a:t>- </a:t>
            </a:r>
            <a:r>
              <a:rPr lang="ko-KR" altLang="en-US" b="1" dirty="0" err="1"/>
              <a:t>코갸루</a:t>
            </a:r>
            <a:endParaRPr lang="en-US" altLang="ko-KR" b="1" dirty="0"/>
          </a:p>
          <a:p>
            <a:pPr>
              <a:lnSpc>
                <a:spcPct val="100000"/>
              </a:lnSpc>
            </a:pPr>
            <a:endParaRPr lang="en-US" altLang="ko-KR" b="1" dirty="0"/>
          </a:p>
          <a:p>
            <a:pPr>
              <a:lnSpc>
                <a:spcPct val="100000"/>
              </a:lnSpc>
            </a:pPr>
            <a:r>
              <a:rPr lang="en-US" altLang="ko-KR" b="1" dirty="0"/>
              <a:t>003 &gt;&gt; </a:t>
            </a:r>
            <a:r>
              <a:rPr lang="ko-KR" altLang="en-US" b="1" dirty="0" err="1"/>
              <a:t>갸루</a:t>
            </a:r>
            <a:r>
              <a:rPr lang="en-US" altLang="ko-KR" b="1" dirty="0"/>
              <a:t>- </a:t>
            </a:r>
            <a:r>
              <a:rPr lang="ko-KR" altLang="en-US" b="1" dirty="0" err="1"/>
              <a:t>야맘바</a:t>
            </a:r>
            <a:endParaRPr lang="en-US" altLang="ko-KR" b="1" dirty="0"/>
          </a:p>
          <a:p>
            <a:pPr>
              <a:lnSpc>
                <a:spcPct val="100000"/>
              </a:lnSpc>
            </a:pPr>
            <a:endParaRPr lang="en-US" altLang="ko-KR" b="1" dirty="0"/>
          </a:p>
          <a:p>
            <a:pPr>
              <a:lnSpc>
                <a:spcPct val="100000"/>
              </a:lnSpc>
            </a:pPr>
            <a:r>
              <a:rPr lang="en-US" altLang="ko-KR" b="1" dirty="0"/>
              <a:t>004 &gt;&gt; </a:t>
            </a:r>
            <a:r>
              <a:rPr lang="ko-KR" altLang="en-US" b="1" dirty="0" err="1"/>
              <a:t>오네갸루</a:t>
            </a:r>
            <a:r>
              <a:rPr lang="en-US" altLang="ko-KR" b="1" dirty="0"/>
              <a:t>, </a:t>
            </a:r>
            <a:r>
              <a:rPr lang="ko-KR" altLang="en-US" b="1" dirty="0" err="1"/>
              <a:t>히메갸루</a:t>
            </a:r>
            <a:endParaRPr lang="en-US" altLang="ko-KR" b="1" dirty="0"/>
          </a:p>
          <a:p>
            <a:pPr>
              <a:lnSpc>
                <a:spcPct val="100000"/>
              </a:lnSpc>
            </a:pPr>
            <a:endParaRPr lang="en-US" altLang="ko-KR" b="1" dirty="0"/>
          </a:p>
          <a:p>
            <a:pPr>
              <a:lnSpc>
                <a:spcPct val="100000"/>
              </a:lnSpc>
            </a:pPr>
            <a:r>
              <a:rPr lang="en-US" altLang="ko-KR" b="1" dirty="0"/>
              <a:t>005 &gt;&gt; </a:t>
            </a:r>
            <a:r>
              <a:rPr lang="ko-KR" altLang="en-US" b="1" dirty="0" err="1"/>
              <a:t>아게죠</a:t>
            </a:r>
            <a:r>
              <a:rPr lang="ko-KR" altLang="en-US" b="1" dirty="0"/>
              <a:t> 메이크업</a:t>
            </a:r>
            <a:endParaRPr lang="en-US" altLang="ko-KR" b="1" dirty="0"/>
          </a:p>
          <a:p>
            <a:pPr>
              <a:lnSpc>
                <a:spcPct val="100000"/>
              </a:lnSpc>
            </a:pPr>
            <a:endParaRPr lang="en-US" altLang="ko-KR" b="1" dirty="0"/>
          </a:p>
          <a:p>
            <a:pPr>
              <a:lnSpc>
                <a:spcPct val="100000"/>
              </a:lnSpc>
            </a:pPr>
            <a:r>
              <a:rPr lang="en-US" altLang="ko-KR" b="1" dirty="0"/>
              <a:t>006 &gt;&gt; </a:t>
            </a:r>
            <a:r>
              <a:rPr lang="ko-KR" altLang="en-US" b="1" dirty="0" err="1"/>
              <a:t>이가리</a:t>
            </a:r>
            <a:r>
              <a:rPr lang="ko-KR" altLang="en-US" b="1" dirty="0"/>
              <a:t> 메이크업</a:t>
            </a:r>
            <a:endParaRPr lang="en-US" altLang="ko-KR" b="1" dirty="0"/>
          </a:p>
          <a:p>
            <a:pPr>
              <a:lnSpc>
                <a:spcPct val="100000"/>
              </a:lnSpc>
            </a:pPr>
            <a:endParaRPr lang="en-US" altLang="ko-KR" b="1" dirty="0"/>
          </a:p>
          <a:p>
            <a:pPr>
              <a:lnSpc>
                <a:spcPct val="100000"/>
              </a:lnSpc>
            </a:pPr>
            <a:r>
              <a:rPr lang="en-US" altLang="ko-KR" b="1" dirty="0"/>
              <a:t>007 &gt;&gt; </a:t>
            </a:r>
            <a:r>
              <a:rPr lang="ko-KR" altLang="en-US" b="1" dirty="0" err="1"/>
              <a:t>키라키라</a:t>
            </a:r>
            <a:r>
              <a:rPr lang="ko-KR" altLang="en-US" b="1" dirty="0"/>
              <a:t> 메이크업</a:t>
            </a:r>
          </a:p>
          <a:p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ko-KR" altLang="en-US" sz="2000" b="1" dirty="0" smtClean="0"/>
              <a:t>유행하는 헤어스타일</a:t>
            </a:r>
            <a:endParaRPr lang="ko-KR" altLang="en-US" sz="2000" b="1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20"/>
          </p:nvPr>
        </p:nvSpPr>
        <p:spPr>
          <a:xfrm>
            <a:off x="7409961" y="2589517"/>
            <a:ext cx="2844800" cy="395287"/>
          </a:xfrm>
        </p:spPr>
        <p:txBody>
          <a:bodyPr/>
          <a:lstStyle/>
          <a:p>
            <a:r>
              <a:rPr lang="ko-KR" altLang="en-US" sz="2000" b="1" dirty="0" smtClean="0"/>
              <a:t>유행하는 화장법</a:t>
            </a:r>
            <a:endParaRPr lang="ko-KR" altLang="en-US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925514" y="2488222"/>
            <a:ext cx="3833447" cy="3666394"/>
          </a:xfrm>
          <a:prstGeom prst="rect">
            <a:avLst/>
          </a:prstGeom>
          <a:noFill/>
          <a:ln w="19050">
            <a:solidFill>
              <a:srgbClr val="EC5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421314" y="2488222"/>
            <a:ext cx="3833447" cy="3666394"/>
          </a:xfrm>
          <a:prstGeom prst="rect">
            <a:avLst/>
          </a:prstGeom>
          <a:noFill/>
          <a:ln w="15875">
            <a:solidFill>
              <a:srgbClr val="EC5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10601739" y="164341"/>
            <a:ext cx="1415430" cy="763311"/>
          </a:xfrm>
        </p:spPr>
        <p:txBody>
          <a:bodyPr/>
          <a:lstStyle/>
          <a:p>
            <a:r>
              <a:rPr lang="en-US" altLang="ko-KR" dirty="0" smtClean="0"/>
              <a:t>   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5133492" y="261206"/>
            <a:ext cx="2513011" cy="507420"/>
          </a:xfrm>
        </p:spPr>
        <p:txBody>
          <a:bodyPr/>
          <a:lstStyle/>
          <a:p>
            <a:r>
              <a:rPr lang="en-US" altLang="ko-KR" sz="1800" dirty="0" smtClean="0"/>
              <a:t>&lt;--</a:t>
            </a:r>
            <a:r>
              <a:rPr lang="ko-KR" altLang="en-US" sz="1800" dirty="0" smtClean="0"/>
              <a:t>일본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가라오케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7631907" y="2584174"/>
            <a:ext cx="1591606" cy="837207"/>
          </a:xfrm>
        </p:spPr>
        <p:txBody>
          <a:bodyPr/>
          <a:lstStyle/>
          <a:p>
            <a:r>
              <a:rPr lang="en-US" altLang="ko-K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001</a:t>
            </a:r>
            <a:endParaRPr lang="ko-KR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>
          <a:xfrm>
            <a:off x="6070841" y="3370815"/>
            <a:ext cx="4464050" cy="720725"/>
          </a:xfrm>
        </p:spPr>
        <p:txBody>
          <a:bodyPr/>
          <a:lstStyle/>
          <a:p>
            <a:r>
              <a:rPr lang="ko-KR" altLang="en-US" sz="4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 놀이공간의 규제 </a:t>
            </a:r>
            <a:endParaRPr lang="ko-KR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2" name="그림 개체 틀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35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38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09440" cy="6858000"/>
          </a:xfrm>
        </p:spPr>
      </p:pic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5411787" y="499745"/>
            <a:ext cx="2896943" cy="466725"/>
          </a:xfrm>
        </p:spPr>
        <p:txBody>
          <a:bodyPr/>
          <a:lstStyle/>
          <a:p>
            <a:r>
              <a:rPr lang="ko-KR" altLang="en-US" dirty="0" smtClean="0"/>
              <a:t>젊은이들의 문화</a:t>
            </a:r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smtClean="0"/>
              <a:t>헤어스타일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-1" y="0"/>
            <a:ext cx="4403725" cy="6858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46000">
                <a:srgbClr val="F6ABA8">
                  <a:alpha val="66000"/>
                </a:srgbClr>
              </a:gs>
              <a:gs pos="76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1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40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01</a:t>
            </a:r>
            <a:endParaRPr lang="ko-KR" altLang="en-US" sz="4000" dirty="0">
              <a:ln>
                <a:solidFill>
                  <a:srgbClr val="84A547">
                    <a:alpha val="30000"/>
                  </a:srgbClr>
                </a:solidFill>
              </a:ln>
              <a:solidFill>
                <a:srgbClr val="84A547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>
          <a:xfrm>
            <a:off x="272316" y="3081482"/>
            <a:ext cx="879475" cy="395287"/>
          </a:xfrm>
        </p:spPr>
        <p:txBody>
          <a:bodyPr/>
          <a:lstStyle/>
          <a:p>
            <a:r>
              <a:rPr lang="en-US" altLang="ko-KR" sz="2800" dirty="0"/>
              <a:t>001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927711" y="3081482"/>
            <a:ext cx="755650" cy="395287"/>
          </a:xfrm>
        </p:spPr>
        <p:txBody>
          <a:bodyPr/>
          <a:lstStyle/>
          <a:p>
            <a:r>
              <a:rPr lang="en-US" altLang="ko-KR" sz="2800" dirty="0"/>
              <a:t>&gt;&gt;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24"/>
          </p:nvPr>
        </p:nvSpPr>
        <p:spPr>
          <a:xfrm>
            <a:off x="1507881" y="3081482"/>
            <a:ext cx="2592388" cy="395287"/>
          </a:xfrm>
        </p:spPr>
        <p:txBody>
          <a:bodyPr/>
          <a:lstStyle/>
          <a:p>
            <a:r>
              <a:rPr lang="ko-KR" altLang="en-US" sz="2800" b="1" dirty="0" err="1" smtClean="0">
                <a:solidFill>
                  <a:srgbClr val="FF0000"/>
                </a:solidFill>
              </a:rPr>
              <a:t>히메컷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5"/>
          </p:nvPr>
        </p:nvSpPr>
        <p:spPr>
          <a:xfrm>
            <a:off x="254733" y="4561029"/>
            <a:ext cx="755650" cy="395287"/>
          </a:xfrm>
        </p:spPr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6"/>
          </p:nvPr>
        </p:nvSpPr>
        <p:spPr>
          <a:xfrm>
            <a:off x="813411" y="4561029"/>
            <a:ext cx="755650" cy="395287"/>
          </a:xfrm>
        </p:spPr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27"/>
          </p:nvPr>
        </p:nvSpPr>
        <p:spPr>
          <a:xfrm>
            <a:off x="1182566" y="4561029"/>
            <a:ext cx="2592388" cy="395287"/>
          </a:xfrm>
        </p:spPr>
        <p:txBody>
          <a:bodyPr/>
          <a:lstStyle/>
          <a:p>
            <a:r>
              <a:rPr lang="ko-KR" altLang="en-US" dirty="0" err="1" smtClean="0"/>
              <a:t>트윈테일</a:t>
            </a:r>
            <a:endParaRPr lang="ko-KR" altLang="en-US" dirty="0"/>
          </a:p>
        </p:txBody>
      </p:sp>
      <p:sp>
        <p:nvSpPr>
          <p:cNvPr id="50" name="타원 49"/>
          <p:cNvSpPr/>
          <p:nvPr/>
        </p:nvSpPr>
        <p:spPr>
          <a:xfrm>
            <a:off x="4910260" y="5338177"/>
            <a:ext cx="539750" cy="539750"/>
          </a:xfrm>
          <a:prstGeom prst="ellipse">
            <a:avLst/>
          </a:prstGeom>
          <a:solidFill>
            <a:srgbClr val="EF9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062871" y="5266420"/>
            <a:ext cx="4910346" cy="34163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250000"/>
              </a:lnSpc>
            </a:pPr>
            <a:endParaRPr lang="en-US" altLang="ko-KR" sz="1400" dirty="0">
              <a:solidFill>
                <a:schemeClr val="tx1"/>
              </a:solidFill>
            </a:endParaRPr>
          </a:p>
          <a:p>
            <a:pPr algn="ctr">
              <a:lnSpc>
                <a:spcPct val="250000"/>
              </a:lnSpc>
            </a:pPr>
            <a:r>
              <a:rPr lang="ko-KR" altLang="en-US" sz="1600" dirty="0" err="1" smtClean="0">
                <a:solidFill>
                  <a:schemeClr val="tx1"/>
                </a:solidFill>
              </a:rPr>
              <a:t>히메컷이라는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>
                <a:solidFill>
                  <a:schemeClr val="tx1"/>
                </a:solidFill>
              </a:rPr>
              <a:t>단어의 유래는 일본 </a:t>
            </a:r>
            <a:r>
              <a:rPr lang="ko-KR" altLang="en-US" sz="1600" dirty="0" err="1">
                <a:solidFill>
                  <a:schemeClr val="tx1"/>
                </a:solidFill>
              </a:rPr>
              <a:t>에니메이션에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>
              <a:lnSpc>
                <a:spcPct val="250000"/>
              </a:lnSpc>
            </a:pPr>
            <a:r>
              <a:rPr lang="ko-KR" altLang="en-US" sz="1600" dirty="0" smtClean="0">
                <a:solidFill>
                  <a:schemeClr val="tx1"/>
                </a:solidFill>
              </a:rPr>
              <a:t>나오는 </a:t>
            </a:r>
            <a:r>
              <a:rPr lang="ko-KR" altLang="en-US" sz="1600" dirty="0" err="1">
                <a:solidFill>
                  <a:schemeClr val="tx1"/>
                </a:solidFill>
              </a:rPr>
              <a:t>히메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rgbClr val="FF99CC"/>
                </a:solidFill>
              </a:rPr>
              <a:t>공주</a:t>
            </a:r>
            <a:r>
              <a:rPr lang="en-US" altLang="ko-KR" sz="1600" dirty="0">
                <a:solidFill>
                  <a:schemeClr val="tx1"/>
                </a:solidFill>
              </a:rPr>
              <a:t>) </a:t>
            </a:r>
            <a:r>
              <a:rPr lang="ko-KR" altLang="en-US" sz="1600" dirty="0">
                <a:solidFill>
                  <a:schemeClr val="tx1"/>
                </a:solidFill>
              </a:rPr>
              <a:t>스타일이라는 데서 붙여졌다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ko-KR" sz="1300" b="0" dirty="0" smtClean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ko-KR" altLang="en-US" sz="13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614" y="967154"/>
            <a:ext cx="337185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480" y="967154"/>
            <a:ext cx="3419573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40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01</a:t>
            </a:r>
            <a:endParaRPr lang="ko-KR" altLang="en-US" sz="4000" dirty="0">
              <a:ln>
                <a:solidFill>
                  <a:srgbClr val="84A547">
                    <a:alpha val="30000"/>
                  </a:srgbClr>
                </a:solidFill>
              </a:ln>
              <a:solidFill>
                <a:srgbClr val="84A547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001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&gt;&gt;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tx1"/>
                </a:solidFill>
              </a:rPr>
              <a:t>히메컷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5"/>
          </p:nvPr>
        </p:nvSpPr>
        <p:spPr>
          <a:xfrm>
            <a:off x="166809" y="4018451"/>
            <a:ext cx="1020152" cy="395287"/>
          </a:xfrm>
        </p:spPr>
        <p:txBody>
          <a:bodyPr/>
          <a:lstStyle/>
          <a:p>
            <a:r>
              <a:rPr lang="en-US" altLang="ko-KR" sz="3200" dirty="0">
                <a:solidFill>
                  <a:srgbClr val="FF0000"/>
                </a:solidFill>
              </a:rPr>
              <a:t>002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6"/>
          </p:nvPr>
        </p:nvSpPr>
        <p:spPr>
          <a:xfrm>
            <a:off x="910127" y="4018451"/>
            <a:ext cx="755650" cy="395287"/>
          </a:xfrm>
        </p:spPr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</a:rPr>
              <a:t>&gt;&gt;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27"/>
          </p:nvPr>
        </p:nvSpPr>
        <p:spPr>
          <a:xfrm>
            <a:off x="1446335" y="4018451"/>
            <a:ext cx="2592388" cy="395287"/>
          </a:xfrm>
        </p:spPr>
        <p:txBody>
          <a:bodyPr/>
          <a:lstStyle/>
          <a:p>
            <a:r>
              <a:rPr lang="ko-KR" altLang="en-US" sz="2800" b="1" dirty="0" err="1" smtClean="0">
                <a:solidFill>
                  <a:srgbClr val="FF0000"/>
                </a:solidFill>
              </a:rPr>
              <a:t>트윈테일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040" y="1151792"/>
            <a:ext cx="6743699" cy="326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8908" y="4651129"/>
            <a:ext cx="7095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dirty="0"/>
              <a:t>‘일본 </a:t>
            </a:r>
            <a:r>
              <a:rPr lang="ko-KR" altLang="en-US" b="1" dirty="0" err="1"/>
              <a:t>트윈테일협회</a:t>
            </a:r>
            <a:r>
              <a:rPr lang="ko-KR" altLang="en-US" b="1" dirty="0"/>
              <a:t>’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日本ツインテール協会</a:t>
            </a:r>
            <a:r>
              <a:rPr lang="en-US" altLang="ko-KR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/>
              <a:t> ‘</a:t>
            </a:r>
            <a:r>
              <a:rPr lang="ko-KR" altLang="en-US" dirty="0" err="1"/>
              <a:t>양갈래</a:t>
            </a:r>
            <a:r>
              <a:rPr lang="ko-KR" altLang="en-US" dirty="0"/>
              <a:t> 머리 문화를 확산시키기 위해’ 설립</a:t>
            </a:r>
            <a:r>
              <a:rPr lang="en-US" altLang="ko-KR" dirty="0"/>
              <a:t>. </a:t>
            </a:r>
          </a:p>
          <a:p>
            <a:pPr>
              <a:lnSpc>
                <a:spcPct val="200000"/>
              </a:lnSpc>
            </a:pPr>
            <a:r>
              <a:rPr lang="ko-KR" altLang="en-US" dirty="0"/>
              <a:t> ‘</a:t>
            </a:r>
            <a:r>
              <a:rPr lang="ko-KR" altLang="en-US" b="1" dirty="0" err="1"/>
              <a:t>양갈래</a:t>
            </a:r>
            <a:r>
              <a:rPr lang="ko-KR" altLang="en-US" b="1" dirty="0"/>
              <a:t> 머리의 날</a:t>
            </a:r>
            <a:r>
              <a:rPr lang="ko-KR" altLang="en-US" dirty="0"/>
              <a:t>’도 지정했다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7392" y="4844562"/>
            <a:ext cx="310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003  &gt;&gt; </a:t>
            </a:r>
            <a:r>
              <a:rPr lang="ko-KR" altLang="en-US" dirty="0" err="1" smtClean="0"/>
              <a:t>코토리베이지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2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40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01</a:t>
            </a:r>
            <a:endParaRPr lang="ko-KR" altLang="en-US" sz="4000" dirty="0">
              <a:ln>
                <a:solidFill>
                  <a:srgbClr val="84A547">
                    <a:alpha val="30000"/>
                  </a:srgbClr>
                </a:solidFill>
              </a:ln>
              <a:solidFill>
                <a:srgbClr val="84A547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001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&gt;&gt;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tx1"/>
                </a:solidFill>
              </a:rPr>
              <a:t>히메컷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5"/>
          </p:nvPr>
        </p:nvSpPr>
        <p:spPr>
          <a:xfrm>
            <a:off x="158017" y="3936776"/>
            <a:ext cx="1020152" cy="395287"/>
          </a:xfrm>
        </p:spPr>
        <p:txBody>
          <a:bodyPr/>
          <a:lstStyle/>
          <a:p>
            <a:r>
              <a:rPr lang="en-US" altLang="ko-KR" sz="3200" dirty="0">
                <a:solidFill>
                  <a:srgbClr val="FF0000"/>
                </a:solidFill>
              </a:rPr>
              <a:t>002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6"/>
          </p:nvPr>
        </p:nvSpPr>
        <p:spPr>
          <a:xfrm>
            <a:off x="980466" y="3945568"/>
            <a:ext cx="755650" cy="395287"/>
          </a:xfrm>
        </p:spPr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</a:rPr>
              <a:t>&gt;&gt;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27"/>
          </p:nvPr>
        </p:nvSpPr>
        <p:spPr>
          <a:xfrm>
            <a:off x="1472712" y="3945568"/>
            <a:ext cx="2592388" cy="395287"/>
          </a:xfrm>
        </p:spPr>
        <p:txBody>
          <a:bodyPr/>
          <a:lstStyle/>
          <a:p>
            <a:r>
              <a:rPr lang="ko-KR" altLang="en-US" sz="2800" b="1" dirty="0" err="1" smtClean="0">
                <a:solidFill>
                  <a:srgbClr val="FF0000"/>
                </a:solidFill>
              </a:rPr>
              <a:t>트윈테일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ddnavi.com/wp/wp-content/uploads/2014/08/twin_kanban_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876" y="898891"/>
            <a:ext cx="6474069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21970" y="6084277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http://twintail-japan.com/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8876" y="4923692"/>
            <a:ext cx="5647593" cy="37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트윈테일</a:t>
            </a:r>
            <a:r>
              <a:rPr lang="ko-KR" altLang="en-US" b="1" dirty="0" smtClean="0"/>
              <a:t> 협회 </a:t>
            </a:r>
            <a:r>
              <a:rPr lang="ko-KR" altLang="en-US" b="1" dirty="0" err="1" smtClean="0"/>
              <a:t>공식아이돌</a:t>
            </a:r>
            <a:endParaRPr lang="ko-KR" altLang="en-US" b="1" dirty="0"/>
          </a:p>
        </p:txBody>
      </p:sp>
      <p:sp>
        <p:nvSpPr>
          <p:cNvPr id="12" name="직사각형 11"/>
          <p:cNvSpPr/>
          <p:nvPr/>
        </p:nvSpPr>
        <p:spPr>
          <a:xfrm>
            <a:off x="4229100" y="633046"/>
            <a:ext cx="7578970" cy="4906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7392" y="4844562"/>
            <a:ext cx="310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003  &gt;&gt; </a:t>
            </a:r>
            <a:r>
              <a:rPr lang="ko-KR" altLang="en-US" dirty="0" err="1" smtClean="0"/>
              <a:t>코토리베이지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00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40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01</a:t>
            </a:r>
            <a:endParaRPr lang="ko-KR" altLang="en-US" sz="4000" dirty="0">
              <a:ln>
                <a:solidFill>
                  <a:srgbClr val="84A547">
                    <a:alpha val="30000"/>
                  </a:srgbClr>
                </a:solidFill>
              </a:ln>
              <a:solidFill>
                <a:srgbClr val="84A547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001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&gt;&gt;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tx1"/>
                </a:solidFill>
              </a:rPr>
              <a:t>히메컷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5"/>
          </p:nvPr>
        </p:nvSpPr>
        <p:spPr>
          <a:xfrm>
            <a:off x="263525" y="3716967"/>
            <a:ext cx="1020152" cy="395287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002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6"/>
          </p:nvPr>
        </p:nvSpPr>
        <p:spPr>
          <a:xfrm>
            <a:off x="830997" y="3743344"/>
            <a:ext cx="755650" cy="395287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&gt;&gt;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27"/>
          </p:nvPr>
        </p:nvSpPr>
        <p:spPr>
          <a:xfrm>
            <a:off x="1270489" y="3734552"/>
            <a:ext cx="2592388" cy="395287"/>
          </a:xfrm>
        </p:spPr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트윈테일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zenithnews.com/news/photo/201606/43863_40910_4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630" y="656754"/>
            <a:ext cx="3915507" cy="578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7054" y="4396154"/>
            <a:ext cx="336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003  &gt;&gt;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코토리베이지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4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40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01</a:t>
            </a:r>
            <a:endParaRPr lang="ko-KR" altLang="en-US" sz="4000" dirty="0">
              <a:ln>
                <a:solidFill>
                  <a:srgbClr val="84A547">
                    <a:alpha val="30000"/>
                  </a:srgbClr>
                </a:solidFill>
              </a:ln>
              <a:solidFill>
                <a:srgbClr val="84A547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001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&gt;&gt;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tx1"/>
                </a:solidFill>
              </a:rPr>
              <a:t>히메컷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5"/>
          </p:nvPr>
        </p:nvSpPr>
        <p:spPr>
          <a:xfrm>
            <a:off x="246185" y="3708175"/>
            <a:ext cx="1020152" cy="395287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002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6"/>
          </p:nvPr>
        </p:nvSpPr>
        <p:spPr>
          <a:xfrm>
            <a:off x="795829" y="3708174"/>
            <a:ext cx="755650" cy="395287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&gt;&gt;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27"/>
          </p:nvPr>
        </p:nvSpPr>
        <p:spPr>
          <a:xfrm>
            <a:off x="1164982" y="3716968"/>
            <a:ext cx="2592388" cy="395287"/>
          </a:xfrm>
        </p:spPr>
        <p:txBody>
          <a:bodyPr/>
          <a:lstStyle/>
          <a:p>
            <a:r>
              <a:rPr lang="ko-KR" altLang="en-US" b="1" dirty="0" err="1" smtClean="0">
                <a:solidFill>
                  <a:schemeClr val="tx1"/>
                </a:solidFill>
              </a:rPr>
              <a:t>트윈테일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zenithnews.com/news/photo/201606/43863_40919_29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063" y="63627"/>
            <a:ext cx="4495800" cy="66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7054" y="4396154"/>
            <a:ext cx="336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003  &gt;&gt;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코토리베이지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5411788" y="499745"/>
            <a:ext cx="3204674" cy="466725"/>
          </a:xfrm>
        </p:spPr>
        <p:txBody>
          <a:bodyPr/>
          <a:lstStyle/>
          <a:p>
            <a:r>
              <a:rPr lang="ko-KR" altLang="en-US" smtClean="0"/>
              <a:t>젊은이들의 문화</a:t>
            </a:r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smtClean="0"/>
              <a:t>메이크업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-1" y="0"/>
            <a:ext cx="4403725" cy="6858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46000">
                <a:srgbClr val="F6ABA8">
                  <a:alpha val="66000"/>
                </a:srgbClr>
              </a:gs>
              <a:gs pos="76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0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2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6146" name="Picture 2" descr="http://postfiles13.naver.net/20161002_108/japansisa_14753968599079Mo3H_JPEG/1.jpg?type=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527" y="1066483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6185" y="2861305"/>
            <a:ext cx="3253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001 &gt;&gt;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강구로 메이크업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r>
              <a:rPr lang="en-US" altLang="ko-KR" dirty="0" smtClean="0"/>
              <a:t>002 &gt;&gt; </a:t>
            </a:r>
            <a:r>
              <a:rPr lang="ko-KR" altLang="en-US" dirty="0" err="1" smtClean="0"/>
              <a:t>갸루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코갸루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003 &gt;&gt; </a:t>
            </a:r>
            <a:r>
              <a:rPr lang="ko-KR" altLang="en-US" dirty="0" err="1" smtClean="0"/>
              <a:t>갸루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야맘바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004 &gt;&gt; </a:t>
            </a:r>
            <a:r>
              <a:rPr lang="ko-KR" altLang="en-US" dirty="0" err="1" smtClean="0"/>
              <a:t>오네갸루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히메갸루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005 &gt;&gt; </a:t>
            </a:r>
            <a:r>
              <a:rPr lang="ko-KR" altLang="en-US" dirty="0" err="1" smtClean="0"/>
              <a:t>아게죠</a:t>
            </a:r>
            <a:r>
              <a:rPr lang="ko-KR" altLang="en-US" dirty="0" smtClean="0"/>
              <a:t>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006 &gt;&gt; </a:t>
            </a:r>
            <a:r>
              <a:rPr lang="ko-KR" altLang="en-US" dirty="0" err="1" smtClean="0"/>
              <a:t>이가리</a:t>
            </a:r>
            <a:r>
              <a:rPr lang="ko-KR" altLang="en-US" dirty="0" smtClean="0"/>
              <a:t>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007 &gt;&gt; </a:t>
            </a:r>
            <a:r>
              <a:rPr lang="ko-KR" altLang="en-US" dirty="0" err="1" smtClean="0"/>
              <a:t>키라키라</a:t>
            </a:r>
            <a:r>
              <a:rPr lang="ko-KR" altLang="en-US" dirty="0" smtClean="0"/>
              <a:t> 메이크업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28310" y="5565025"/>
            <a:ext cx="6945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강구로란</a:t>
            </a:r>
            <a:r>
              <a:rPr lang="ko-KR" altLang="en-US" b="1" dirty="0" smtClean="0"/>
              <a:t> </a:t>
            </a:r>
            <a:r>
              <a:rPr lang="ko-KR" altLang="en-US" b="1" dirty="0"/>
              <a:t>顔</a:t>
            </a:r>
            <a:r>
              <a:rPr lang="en-US" altLang="ko-KR" b="1" dirty="0"/>
              <a:t>(</a:t>
            </a:r>
            <a:r>
              <a:rPr lang="ko-KR" altLang="en-US" b="1" dirty="0"/>
              <a:t>ガン</a:t>
            </a:r>
            <a:r>
              <a:rPr lang="en-US" altLang="ko-KR" b="1" dirty="0"/>
              <a:t>)+</a:t>
            </a:r>
            <a:r>
              <a:rPr lang="ko-KR" altLang="en-US" b="1" dirty="0"/>
              <a:t>黒</a:t>
            </a:r>
            <a:r>
              <a:rPr lang="en-US" altLang="ko-KR" b="1" dirty="0"/>
              <a:t>(</a:t>
            </a:r>
            <a:r>
              <a:rPr lang="ko-KR" altLang="en-US" b="1" dirty="0"/>
              <a:t>クロ</a:t>
            </a:r>
            <a:r>
              <a:rPr lang="en-US" altLang="ko-KR" b="1" dirty="0"/>
              <a:t>)</a:t>
            </a:r>
            <a:r>
              <a:rPr lang="ko-KR" altLang="en-US" b="1" dirty="0"/>
              <a:t>에서 온 표현으로</a:t>
            </a:r>
            <a:r>
              <a:rPr lang="en-US" altLang="ko-KR" b="1" dirty="0"/>
              <a:t>, </a:t>
            </a:r>
            <a:endParaRPr lang="en-US" altLang="ko-KR" b="1" dirty="0" smtClean="0"/>
          </a:p>
          <a:p>
            <a:r>
              <a:rPr lang="ko-KR" altLang="en-US" b="1" dirty="0" smtClean="0"/>
              <a:t>말 </a:t>
            </a:r>
            <a:r>
              <a:rPr lang="ko-KR" altLang="en-US" b="1" dirty="0"/>
              <a:t>그대로 얼굴을 까맣게 표현하는 </a:t>
            </a:r>
            <a:r>
              <a:rPr lang="ko-KR" altLang="en-US" b="1" dirty="0" smtClean="0"/>
              <a:t>메이크업</a:t>
            </a:r>
            <a:r>
              <a:rPr lang="en-US" altLang="ko-KR" b="1" dirty="0" smtClean="0"/>
              <a:t>.</a:t>
            </a:r>
            <a:endParaRPr lang="en-US" altLang="ko-KR" b="1" dirty="0"/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29753" y="6505912"/>
            <a:ext cx="566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 smtClean="0"/>
              <a:t>출처</a:t>
            </a:r>
            <a:r>
              <a:rPr lang="en-US" altLang="ko-KR" sz="1400" dirty="0"/>
              <a:t>_http://blog.naver.com/jjh3713/221018962295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961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2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7170" name="Picture 2" descr="http://postfiles10.naver.net/20161002_41/japansisa_1475397008793tDpnr_JPEG/2.jpg?type=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791" y="644261"/>
            <a:ext cx="5445369" cy="44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185" y="2861305"/>
            <a:ext cx="3253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001 &gt;&gt; </a:t>
            </a:r>
            <a:r>
              <a:rPr lang="ko-KR" altLang="en-US" dirty="0" smtClean="0"/>
              <a:t>강구로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2000" b="1" dirty="0" smtClean="0">
                <a:solidFill>
                  <a:srgbClr val="FF0000"/>
                </a:solidFill>
              </a:rPr>
              <a:t>002 &gt;&gt;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갸루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-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코갸루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r>
              <a:rPr lang="en-US" altLang="ko-KR" dirty="0" smtClean="0"/>
              <a:t>003 &gt;&gt; </a:t>
            </a:r>
            <a:r>
              <a:rPr lang="ko-KR" altLang="en-US" dirty="0" err="1" smtClean="0"/>
              <a:t>갸루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야맘바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004 &gt;&gt; </a:t>
            </a:r>
            <a:r>
              <a:rPr lang="ko-KR" altLang="en-US" dirty="0" err="1" smtClean="0"/>
              <a:t>오네갸루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히메갸루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005 &gt;&gt; </a:t>
            </a:r>
            <a:r>
              <a:rPr lang="ko-KR" altLang="en-US" dirty="0" err="1" smtClean="0"/>
              <a:t>아게죠</a:t>
            </a:r>
            <a:r>
              <a:rPr lang="ko-KR" altLang="en-US" dirty="0" smtClean="0"/>
              <a:t>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006 &gt;&gt; </a:t>
            </a:r>
            <a:r>
              <a:rPr lang="ko-KR" altLang="en-US" dirty="0" err="1" smtClean="0"/>
              <a:t>이가리</a:t>
            </a:r>
            <a:r>
              <a:rPr lang="ko-KR" altLang="en-US" dirty="0" smtClean="0"/>
              <a:t>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007 &gt;&gt; </a:t>
            </a:r>
            <a:r>
              <a:rPr lang="ko-KR" altLang="en-US" dirty="0" err="1" smtClean="0"/>
              <a:t>키라키라</a:t>
            </a:r>
            <a:r>
              <a:rPr lang="ko-KR" altLang="en-US" dirty="0" smtClean="0"/>
              <a:t> 메이크업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05916" y="5555727"/>
            <a:ext cx="738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/>
              <a:t>갸루</a:t>
            </a:r>
            <a:r>
              <a:rPr lang="ko-KR" altLang="en-US" b="1" dirty="0"/>
              <a:t> 특유의 화장법으로 화장을 한 여고생을 뜻하는 </a:t>
            </a:r>
            <a:r>
              <a:rPr lang="ko-KR" altLang="en-US" b="1" dirty="0" err="1"/>
              <a:t>코갸루</a:t>
            </a:r>
            <a:r>
              <a:rPr lang="en-US" altLang="ko-KR" b="1" dirty="0"/>
              <a:t>(</a:t>
            </a:r>
            <a:r>
              <a:rPr lang="ko-KR" altLang="en-US" b="1" dirty="0"/>
              <a:t>高ギャル</a:t>
            </a:r>
            <a:r>
              <a:rPr lang="en-US" altLang="ko-KR" b="1" dirty="0"/>
              <a:t>).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0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2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0242" name="Picture 2" descr="http://postfiles8.naver.net/20161002_167/japansisa_1475397123837ESsDA_JPEG/4.jpg?type=w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6435" y="1432555"/>
            <a:ext cx="2981888" cy="36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ostfiles12.naver.net/20161002_107/japansisa_1475397123618NSVPP_JPEG/3.jpg?type=w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647" y="1432555"/>
            <a:ext cx="4965757" cy="36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46185" y="2861305"/>
            <a:ext cx="3253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001 &gt;&gt; </a:t>
            </a:r>
            <a:r>
              <a:rPr lang="ko-KR" altLang="en-US" dirty="0" smtClean="0"/>
              <a:t>강구로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002 &gt;&gt; </a:t>
            </a:r>
            <a:r>
              <a:rPr lang="ko-KR" altLang="en-US" dirty="0" err="1" smtClean="0"/>
              <a:t>갸루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코갸루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2000" b="1" dirty="0" smtClean="0">
                <a:solidFill>
                  <a:srgbClr val="FF0000"/>
                </a:solidFill>
              </a:rPr>
              <a:t>003 &gt;&gt;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갸루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-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야맘바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r>
              <a:rPr lang="en-US" altLang="ko-KR" dirty="0" smtClean="0"/>
              <a:t>004 &gt;&gt; </a:t>
            </a:r>
            <a:r>
              <a:rPr lang="ko-KR" altLang="en-US" dirty="0" err="1" smtClean="0"/>
              <a:t>오네갸루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히메갸루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005 &gt;&gt; </a:t>
            </a:r>
            <a:r>
              <a:rPr lang="ko-KR" altLang="en-US" dirty="0" err="1" smtClean="0"/>
              <a:t>아게죠</a:t>
            </a:r>
            <a:r>
              <a:rPr lang="ko-KR" altLang="en-US" dirty="0" smtClean="0"/>
              <a:t>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006 &gt;&gt; </a:t>
            </a:r>
            <a:r>
              <a:rPr lang="ko-KR" altLang="en-US" dirty="0" err="1" smtClean="0"/>
              <a:t>이가리</a:t>
            </a:r>
            <a:r>
              <a:rPr lang="ko-KR" altLang="en-US" dirty="0" smtClean="0"/>
              <a:t>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007 &gt;&gt; </a:t>
            </a:r>
            <a:r>
              <a:rPr lang="ko-KR" altLang="en-US" dirty="0" err="1" smtClean="0"/>
              <a:t>키라키라</a:t>
            </a:r>
            <a:r>
              <a:rPr lang="ko-KR" altLang="en-US" dirty="0" smtClean="0"/>
              <a:t> 메이크업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8248" y="5678049"/>
            <a:ext cx="671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일본 민화에서 소개되는 인물인 </a:t>
            </a:r>
            <a:r>
              <a:rPr lang="ko-KR" altLang="en-US" b="1" dirty="0" err="1"/>
              <a:t>야맘바를</a:t>
            </a:r>
            <a:r>
              <a:rPr lang="ko-KR" altLang="en-US" b="1" dirty="0"/>
              <a:t> 총칭한 말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59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>
          <a:xfrm>
            <a:off x="8004312" y="3479559"/>
            <a:ext cx="4187687" cy="443084"/>
          </a:xfrm>
        </p:spPr>
        <p:txBody>
          <a:bodyPr/>
          <a:lstStyle/>
          <a:p>
            <a:r>
              <a:rPr lang="ko-KR" altLang="en-US" dirty="0" smtClean="0"/>
              <a:t>일본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도쿄</a:t>
            </a:r>
            <a:r>
              <a:rPr lang="en-US" altLang="ko-KR" dirty="0" smtClean="0"/>
              <a:t> </a:t>
            </a:r>
            <a:r>
              <a:rPr lang="ko-KR" altLang="en-US" dirty="0" smtClean="0"/>
              <a:t>볼링장</a:t>
            </a:r>
            <a:endParaRPr lang="ko-KR" altLang="en-US" dirty="0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192697" y="4823791"/>
            <a:ext cx="9713842" cy="178659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 </a:t>
            </a:r>
            <a:r>
              <a:rPr lang="ko-KR" altLang="en-US" sz="1900" dirty="0" smtClean="0"/>
              <a:t>볼링장이나 게임 센터 </a:t>
            </a:r>
            <a:r>
              <a:rPr lang="en-US" altLang="ko-KR" sz="1900" dirty="0" smtClean="0"/>
              <a:t>, </a:t>
            </a:r>
            <a:r>
              <a:rPr lang="ko-KR" altLang="en-US" sz="1900" dirty="0" smtClean="0"/>
              <a:t>가라오케 박스 등의 오락시설이 일정한 공적 </a:t>
            </a:r>
            <a:r>
              <a:rPr lang="ko-KR" altLang="en-US" sz="1900" dirty="0" err="1" smtClean="0"/>
              <a:t>규제하에</a:t>
            </a:r>
            <a:r>
              <a:rPr lang="ko-KR" altLang="en-US" sz="1900" dirty="0" smtClean="0"/>
              <a:t> 놓여 있는 것은 그것이 뚜렷한 </a:t>
            </a:r>
            <a:r>
              <a:rPr lang="ko-KR" altLang="en-US" sz="1900" b="1" dirty="0" err="1" smtClean="0"/>
              <a:t>반사회성</a:t>
            </a:r>
            <a:r>
              <a:rPr lang="en-US" altLang="ko-KR" sz="1900" b="1" dirty="0" smtClean="0"/>
              <a:t>(</a:t>
            </a:r>
            <a:r>
              <a:rPr lang="ko-KR" altLang="en-US" sz="1900" dirty="0" smtClean="0"/>
              <a:t>사회의 질서에 대한 반항적 행동으로 표현되며 청소년의 비행 등이 이에 상당</a:t>
            </a:r>
            <a:r>
              <a:rPr lang="en-US" altLang="ko-KR" sz="1900" dirty="0" smtClean="0"/>
              <a:t>)</a:t>
            </a:r>
            <a:r>
              <a:rPr lang="ko-KR" altLang="en-US" sz="1900" b="1" dirty="0" smtClean="0"/>
              <a:t>을 지니고 있기 때문은 아니다</a:t>
            </a:r>
            <a:r>
              <a:rPr lang="en-US" altLang="ko-KR" sz="1900" b="1" dirty="0" smtClean="0"/>
              <a:t>. </a:t>
            </a:r>
            <a:r>
              <a:rPr lang="ko-KR" altLang="en-US" sz="1900" dirty="0" smtClean="0"/>
              <a:t>규제가 정당화되는 이유는 ‘비행의 온상’이 되는 것을 막고 </a:t>
            </a:r>
            <a:r>
              <a:rPr lang="ko-KR" altLang="en-US" sz="1900" b="1" dirty="0" smtClean="0"/>
              <a:t>‘청소년의 건전한 육성’</a:t>
            </a:r>
            <a:r>
              <a:rPr lang="ko-KR" altLang="en-US" sz="1900" dirty="0" smtClean="0"/>
              <a:t>을 확보해야 마땅한 사회환경을 </a:t>
            </a:r>
            <a:r>
              <a:rPr lang="ko-KR" altLang="en-US" sz="1900" b="1" dirty="0" smtClean="0"/>
              <a:t>‘정화’</a:t>
            </a:r>
            <a:r>
              <a:rPr lang="ko-KR" altLang="en-US" sz="1900" dirty="0" smtClean="0"/>
              <a:t>하려는 이념에 지탱한다</a:t>
            </a:r>
            <a:r>
              <a:rPr lang="en-US" altLang="ko-KR" sz="1900" dirty="0" smtClean="0"/>
              <a:t>. </a:t>
            </a:r>
            <a:r>
              <a:rPr lang="ko-KR" altLang="en-US" sz="1900" b="1" dirty="0" smtClean="0"/>
              <a:t>거기에는 ‘젊은이’</a:t>
            </a:r>
            <a:r>
              <a:rPr lang="ko-KR" altLang="en-US" sz="1900" b="1" dirty="0" err="1" smtClean="0"/>
              <a:t>를</a:t>
            </a:r>
            <a:r>
              <a:rPr lang="ko-KR" altLang="en-US" sz="1900" b="1" dirty="0" smtClean="0"/>
              <a:t> 선도하려는 동기뿐만 아니라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젊은이들의  행복한 가정에 대한 배려가 있다</a:t>
            </a:r>
            <a:r>
              <a:rPr lang="en-US" altLang="ko-KR" sz="1900" b="1" dirty="0" smtClean="0"/>
              <a:t>. </a:t>
            </a:r>
            <a:endParaRPr lang="ko-KR" altLang="en-US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345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그림 개체 틀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525079"/>
          </a:xfrm>
        </p:spPr>
      </p:sp>
      <p:sp>
        <p:nvSpPr>
          <p:cNvPr id="15" name="TextBox 14"/>
          <p:cNvSpPr txBox="1"/>
          <p:nvPr/>
        </p:nvSpPr>
        <p:spPr>
          <a:xfrm flipH="1">
            <a:off x="4186888" y="4081668"/>
            <a:ext cx="409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</a:t>
            </a:r>
            <a:r>
              <a:rPr lang="ko-KR" altLang="en-US" sz="3600" b="1" dirty="0" smtClean="0">
                <a:latin typeface="HY강B" pitchFamily="18" charset="-127"/>
                <a:ea typeface="HY강B" pitchFamily="18" charset="-127"/>
              </a:rPr>
              <a:t>놀이공간의 규제</a:t>
            </a:r>
            <a:endParaRPr lang="ko-KR" altLang="en-US" sz="3600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0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2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9218" name="Picture 2" descr="http://postfiles12.naver.net/20161002_11/japansisa_14753972076731Ujmt_JPEG/6.jpg?type=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6065" y="1274048"/>
            <a:ext cx="5042565" cy="3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ostfiles11.naver.net/20161002_250/japansisa_1475397207447DaXG6_JPEG/5.jpg?type=w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439" y="1274048"/>
            <a:ext cx="3003504" cy="35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46185" y="2861305"/>
            <a:ext cx="3429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001 &gt;&gt; </a:t>
            </a:r>
            <a:r>
              <a:rPr lang="ko-KR" altLang="en-US" dirty="0" smtClean="0"/>
              <a:t>강구로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002 &gt;&gt; </a:t>
            </a:r>
            <a:r>
              <a:rPr lang="ko-KR" altLang="en-US" dirty="0" err="1" smtClean="0"/>
              <a:t>갸루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코갸루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003 &gt;&gt; </a:t>
            </a:r>
            <a:r>
              <a:rPr lang="ko-KR" altLang="en-US" dirty="0" err="1" smtClean="0"/>
              <a:t>갸루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야맘바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2000" b="1" dirty="0" smtClean="0">
                <a:solidFill>
                  <a:srgbClr val="FF0000"/>
                </a:solidFill>
              </a:rPr>
              <a:t>004 &gt;&gt;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오네갸루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히메갸루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r>
              <a:rPr lang="en-US" altLang="ko-KR" dirty="0" smtClean="0"/>
              <a:t>005 &gt;&gt; </a:t>
            </a:r>
            <a:r>
              <a:rPr lang="ko-KR" altLang="en-US" dirty="0" err="1" smtClean="0"/>
              <a:t>아게죠</a:t>
            </a:r>
            <a:r>
              <a:rPr lang="ko-KR" altLang="en-US" dirty="0" smtClean="0"/>
              <a:t>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006 &gt;&gt; </a:t>
            </a:r>
            <a:r>
              <a:rPr lang="ko-KR" altLang="en-US" dirty="0" err="1" smtClean="0"/>
              <a:t>이가리</a:t>
            </a:r>
            <a:r>
              <a:rPr lang="ko-KR" altLang="en-US" dirty="0" smtClean="0"/>
              <a:t>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007 &gt;&gt; </a:t>
            </a:r>
            <a:r>
              <a:rPr lang="ko-KR" altLang="en-US" dirty="0" err="1" smtClean="0"/>
              <a:t>키라키라</a:t>
            </a:r>
            <a:r>
              <a:rPr lang="ko-KR" altLang="en-US" dirty="0" smtClean="0"/>
              <a:t> 메이크업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0646" y="5678049"/>
            <a:ext cx="723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성숙한 </a:t>
            </a:r>
            <a:r>
              <a:rPr lang="ko-KR" altLang="en-US" b="1" dirty="0"/>
              <a:t>느낌의 </a:t>
            </a:r>
            <a:r>
              <a:rPr lang="ko-KR" altLang="en-US" b="1" dirty="0" err="1"/>
              <a:t>갸루를</a:t>
            </a:r>
            <a:r>
              <a:rPr lang="ko-KR" altLang="en-US" b="1" dirty="0"/>
              <a:t> 뜻하는 </a:t>
            </a:r>
            <a:r>
              <a:rPr lang="ko-KR" altLang="en-US" b="1" dirty="0" err="1"/>
              <a:t>오네갸루</a:t>
            </a:r>
            <a:r>
              <a:rPr lang="en-US" altLang="ko-KR" b="1" dirty="0"/>
              <a:t>.(</a:t>
            </a:r>
            <a:r>
              <a:rPr lang="ko-KR" altLang="en-US" b="1" dirty="0" smtClean="0"/>
              <a:t>姉ギャル</a:t>
            </a:r>
            <a:r>
              <a:rPr lang="en-US" altLang="ko-KR" b="1" dirty="0" smtClean="0"/>
              <a:t>)</a:t>
            </a:r>
          </a:p>
          <a:p>
            <a:r>
              <a:rPr lang="ko-KR" altLang="en-US" b="1" dirty="0" err="1" smtClean="0"/>
              <a:t>공주풍의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갸루를</a:t>
            </a:r>
            <a:r>
              <a:rPr lang="ko-KR" altLang="en-US" b="1" dirty="0"/>
              <a:t> 뜻하는 </a:t>
            </a:r>
            <a:r>
              <a:rPr lang="ko-KR" altLang="en-US" b="1" dirty="0" err="1"/>
              <a:t>히메갸루</a:t>
            </a:r>
            <a:r>
              <a:rPr lang="en-US" altLang="ko-KR" b="1" dirty="0"/>
              <a:t>(</a:t>
            </a:r>
            <a:r>
              <a:rPr lang="ko-KR" altLang="en-US" b="1" dirty="0"/>
              <a:t>姫ギャル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220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2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8194" name="Picture 2" descr="http://postfiles8.naver.net/20161002_7/japansisa_1475397491150MTyFM_PNG/7.png?type=w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915" y="1444136"/>
            <a:ext cx="4273049" cy="510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6185" y="2861305"/>
            <a:ext cx="3253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001 &gt;&gt; </a:t>
            </a:r>
            <a:r>
              <a:rPr lang="ko-KR" altLang="en-US" dirty="0" smtClean="0"/>
              <a:t>강구로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002 &gt;&gt; </a:t>
            </a:r>
            <a:r>
              <a:rPr lang="ko-KR" altLang="en-US" dirty="0" err="1" smtClean="0"/>
              <a:t>갸루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코갸루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003 &gt;&gt; </a:t>
            </a:r>
            <a:r>
              <a:rPr lang="ko-KR" altLang="en-US" dirty="0" err="1" smtClean="0"/>
              <a:t>갸루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야맘바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004 &gt;&gt; </a:t>
            </a:r>
            <a:r>
              <a:rPr lang="ko-KR" altLang="en-US" dirty="0" err="1" smtClean="0"/>
              <a:t>오네갸루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히메갸루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2000" b="1" dirty="0" smtClean="0">
                <a:solidFill>
                  <a:srgbClr val="FF0000"/>
                </a:solidFill>
              </a:rPr>
              <a:t>005 &gt;&gt;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아게죠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메이크업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r>
              <a:rPr lang="en-US" altLang="ko-KR" dirty="0" smtClean="0"/>
              <a:t>006 &gt;&gt; </a:t>
            </a:r>
            <a:r>
              <a:rPr lang="ko-KR" altLang="en-US" dirty="0" err="1" smtClean="0"/>
              <a:t>이가리</a:t>
            </a:r>
            <a:r>
              <a:rPr lang="ko-KR" altLang="en-US" dirty="0" smtClean="0"/>
              <a:t>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007 &gt;&gt; </a:t>
            </a:r>
            <a:r>
              <a:rPr lang="ko-KR" altLang="en-US" dirty="0" err="1" smtClean="0"/>
              <a:t>키라키라</a:t>
            </a:r>
            <a:r>
              <a:rPr lang="ko-KR" altLang="en-US" dirty="0" smtClean="0"/>
              <a:t> 메이크업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40588" y="1529862"/>
            <a:ext cx="1915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dirty="0" err="1"/>
              <a:t>소악마</a:t>
            </a:r>
            <a:r>
              <a:rPr lang="ko-KR" altLang="en-US" b="1" dirty="0"/>
              <a:t> </a:t>
            </a:r>
            <a:r>
              <a:rPr lang="ko-KR" altLang="en-US" b="1" dirty="0" err="1" smtClean="0"/>
              <a:t>아게하</a:t>
            </a:r>
            <a:r>
              <a:rPr lang="en-US" altLang="ko-KR" b="1" dirty="0" smtClean="0"/>
              <a:t>(</a:t>
            </a:r>
            <a:r>
              <a:rPr lang="ko-KR" altLang="en-US" b="1" dirty="0" err="1"/>
              <a:t>小悪魔</a:t>
            </a:r>
            <a:r>
              <a:rPr lang="ko-KR" altLang="en-US" b="1" dirty="0"/>
              <a:t> </a:t>
            </a:r>
            <a:r>
              <a:rPr lang="en-US" altLang="ko-KR" b="1" dirty="0" err="1"/>
              <a:t>ageha</a:t>
            </a:r>
            <a:r>
              <a:rPr lang="en-US" altLang="ko-KR" b="1" dirty="0" smtClean="0"/>
              <a:t>) </a:t>
            </a:r>
            <a:r>
              <a:rPr lang="ko-KR" altLang="en-US" b="1" dirty="0"/>
              <a:t>↓</a:t>
            </a:r>
          </a:p>
          <a:p>
            <a:pPr>
              <a:lnSpc>
                <a:spcPct val="200000"/>
              </a:lnSpc>
            </a:pPr>
            <a:r>
              <a:rPr lang="ko-KR" altLang="en-US" b="1" dirty="0" err="1" smtClean="0"/>
              <a:t>아게죠</a:t>
            </a:r>
            <a:r>
              <a:rPr lang="en-US" altLang="ko-KR" b="1" dirty="0"/>
              <a:t>(</a:t>
            </a:r>
            <a:r>
              <a:rPr lang="ko-KR" altLang="en-US" b="1" dirty="0"/>
              <a:t>アゲ孃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36151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2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375" y="1274048"/>
            <a:ext cx="4638899" cy="50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46185" y="2861305"/>
            <a:ext cx="3253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001 &gt;&gt; </a:t>
            </a:r>
            <a:r>
              <a:rPr lang="ko-KR" altLang="en-US" dirty="0" smtClean="0"/>
              <a:t>강구로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002 &gt;&gt; </a:t>
            </a:r>
            <a:r>
              <a:rPr lang="ko-KR" altLang="en-US" dirty="0" err="1" smtClean="0"/>
              <a:t>갸루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코갸루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003 &gt;&gt; </a:t>
            </a:r>
            <a:r>
              <a:rPr lang="ko-KR" altLang="en-US" dirty="0" err="1" smtClean="0"/>
              <a:t>갸루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야맘바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004 &gt;&gt; </a:t>
            </a:r>
            <a:r>
              <a:rPr lang="ko-KR" altLang="en-US" dirty="0" err="1" smtClean="0"/>
              <a:t>오네갸루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히메갸루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005 &gt;&gt; </a:t>
            </a:r>
            <a:r>
              <a:rPr lang="ko-KR" altLang="en-US" dirty="0" err="1" smtClean="0"/>
              <a:t>아게죠</a:t>
            </a:r>
            <a:r>
              <a:rPr lang="ko-KR" altLang="en-US" dirty="0" smtClean="0"/>
              <a:t>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2000" b="1" dirty="0" smtClean="0">
                <a:solidFill>
                  <a:srgbClr val="FF0000"/>
                </a:solidFill>
              </a:rPr>
              <a:t>006 &gt;&gt;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이가리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메이크업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r>
              <a:rPr lang="en-US" altLang="ko-KR" dirty="0" smtClean="0"/>
              <a:t>007 &gt;&gt; </a:t>
            </a:r>
            <a:r>
              <a:rPr lang="ko-KR" altLang="en-US" dirty="0" err="1" smtClean="0"/>
              <a:t>키라키라</a:t>
            </a:r>
            <a:r>
              <a:rPr lang="ko-KR" altLang="en-US" dirty="0" smtClean="0"/>
              <a:t> 메이크업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64868" y="1336431"/>
            <a:ext cx="21717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dirty="0" smtClean="0"/>
              <a:t>일명숙취메이크업</a:t>
            </a:r>
            <a:endParaRPr lang="en-US" altLang="ko-KR" b="1" dirty="0"/>
          </a:p>
          <a:p>
            <a:pPr>
              <a:lnSpc>
                <a:spcPct val="200000"/>
              </a:lnSpc>
            </a:pPr>
            <a:endParaRPr lang="en-US" altLang="ko-KR" b="1" dirty="0" smtClean="0"/>
          </a:p>
          <a:p>
            <a:pPr>
              <a:lnSpc>
                <a:spcPct val="200000"/>
              </a:lnSpc>
            </a:pPr>
            <a:r>
              <a:rPr lang="ko-KR" altLang="en-US" b="1" dirty="0" smtClean="0"/>
              <a:t>일본 </a:t>
            </a:r>
            <a:r>
              <a:rPr lang="ko-KR" altLang="en-US" b="1" dirty="0"/>
              <a:t>메이크업 </a:t>
            </a:r>
            <a:endParaRPr lang="en-US" altLang="ko-KR" b="1" dirty="0" smtClean="0"/>
          </a:p>
          <a:p>
            <a:pPr>
              <a:lnSpc>
                <a:spcPct val="200000"/>
              </a:lnSpc>
            </a:pPr>
            <a:r>
              <a:rPr lang="ko-KR" altLang="en-US" b="1" dirty="0" smtClean="0"/>
              <a:t>아티스트</a:t>
            </a:r>
            <a:endParaRPr lang="en-US" altLang="ko-KR" b="1" dirty="0" smtClean="0"/>
          </a:p>
          <a:p>
            <a:pPr>
              <a:lnSpc>
                <a:spcPct val="200000"/>
              </a:lnSpc>
            </a:pPr>
            <a:r>
              <a:rPr lang="ko-KR" altLang="en-US" b="1" dirty="0" err="1" smtClean="0"/>
              <a:t>이가리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시노부가</a:t>
            </a:r>
            <a:r>
              <a:rPr lang="ko-KR" altLang="en-US" b="1" dirty="0" smtClean="0"/>
              <a:t> </a:t>
            </a:r>
            <a:r>
              <a:rPr lang="ko-KR" altLang="en-US" b="1" dirty="0"/>
              <a:t>고안한 </a:t>
            </a:r>
            <a:r>
              <a:rPr lang="ko-KR" altLang="en-US" b="1" dirty="0" smtClean="0"/>
              <a:t>메이크업</a:t>
            </a:r>
            <a:endParaRPr lang="ko-KR" altLang="en-US" b="1" dirty="0"/>
          </a:p>
          <a:p>
            <a:endParaRPr lang="en-US" altLang="ko-KR" u="sng" dirty="0" smtClean="0">
              <a:hlinkClick r:id="rId5"/>
            </a:endParaRPr>
          </a:p>
          <a:p>
            <a:endParaRPr lang="en-US" altLang="ko-KR" u="sng" dirty="0">
              <a:hlinkClick r:id="rId5"/>
            </a:endParaRPr>
          </a:p>
          <a:p>
            <a:r>
              <a:rPr lang="en-US" altLang="ko-KR" u="sng" dirty="0" smtClean="0">
                <a:hlinkClick r:id="rId5"/>
              </a:rPr>
              <a:t>https</a:t>
            </a:r>
            <a:r>
              <a:rPr lang="en-US" altLang="ko-KR" u="sng" dirty="0">
                <a:hlinkClick r:id="rId5"/>
              </a:rPr>
              <a:t>://www.youtube.com/watch?v=TVCURJw_OU8</a:t>
            </a:r>
            <a:r>
              <a:rPr lang="en-US" altLang="ko-KR" dirty="0"/>
              <a:t>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99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3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354" y="1511683"/>
            <a:ext cx="3248967" cy="335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일본 뷰티 유튜버에 대한 이미지 결과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6972" y="1511683"/>
            <a:ext cx="4340888" cy="29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5229" y="5776995"/>
            <a:ext cx="655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&lt;</a:t>
            </a:r>
            <a:r>
              <a:rPr lang="ko-KR" altLang="en-US" dirty="0" smtClean="0"/>
              <a:t>동영상 </a:t>
            </a:r>
            <a:r>
              <a:rPr lang="en-US" altLang="ko-KR" dirty="0" smtClean="0"/>
              <a:t>&gt;https</a:t>
            </a:r>
            <a:r>
              <a:rPr lang="en-US" altLang="ko-KR" dirty="0"/>
              <a:t>://www.youtube.com/watch?v=fgZdQf7WHto</a:t>
            </a:r>
          </a:p>
          <a:p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46184" y="2861305"/>
            <a:ext cx="342020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001 &gt;&gt; </a:t>
            </a:r>
            <a:r>
              <a:rPr lang="ko-KR" altLang="en-US" dirty="0" smtClean="0"/>
              <a:t>강구로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002 &gt;&gt; </a:t>
            </a:r>
            <a:r>
              <a:rPr lang="ko-KR" altLang="en-US" dirty="0" err="1" smtClean="0"/>
              <a:t>갸루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코갸루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003 &gt;&gt; </a:t>
            </a:r>
            <a:r>
              <a:rPr lang="ko-KR" altLang="en-US" dirty="0" err="1" smtClean="0"/>
              <a:t>갸루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야맘바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004 &gt;&gt; </a:t>
            </a:r>
            <a:r>
              <a:rPr lang="ko-KR" altLang="en-US" dirty="0" err="1" smtClean="0"/>
              <a:t>오네갸루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히메갸루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005 &gt;&gt; </a:t>
            </a:r>
            <a:r>
              <a:rPr lang="ko-KR" altLang="en-US" dirty="0" err="1" smtClean="0"/>
              <a:t>아게죠</a:t>
            </a:r>
            <a:r>
              <a:rPr lang="ko-KR" altLang="en-US" dirty="0" smtClean="0"/>
              <a:t>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006 &gt;&gt; </a:t>
            </a:r>
            <a:r>
              <a:rPr lang="ko-KR" altLang="en-US" dirty="0" err="1" smtClean="0"/>
              <a:t>이가리</a:t>
            </a:r>
            <a:r>
              <a:rPr lang="ko-KR" altLang="en-US" dirty="0" smtClean="0"/>
              <a:t> 메이크업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2000" b="1" dirty="0" smtClean="0">
                <a:solidFill>
                  <a:srgbClr val="FF0000"/>
                </a:solidFill>
              </a:rPr>
              <a:t>007 &gt;&gt;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키라키라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메이크업</a:t>
            </a:r>
            <a:endParaRPr lang="ko-KR" altLang="en-US" sz="2000" b="1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08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>
            <a:off x="3654997" y="2546630"/>
            <a:ext cx="0" cy="1728788"/>
          </a:xfrm>
          <a:prstGeom prst="line">
            <a:avLst/>
          </a:prstGeom>
          <a:ln w="10160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>
          <a:xfrm>
            <a:off x="3090862" y="3969889"/>
            <a:ext cx="5975350" cy="755650"/>
          </a:xfrm>
        </p:spPr>
        <p:txBody>
          <a:bodyPr/>
          <a:lstStyle/>
          <a:p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젊은이들의</a:t>
            </a:r>
            <a:r>
              <a:rPr lang="ko-KR" altLang="en-US" sz="4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빠찡코</a:t>
            </a:r>
            <a:r>
              <a:rPr lang="ko-KR" altLang="en-US" sz="4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문화</a:t>
            </a:r>
            <a:endParaRPr lang="ko-KR" altLang="en-US" sz="4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1643270" y="4731027"/>
            <a:ext cx="8895109" cy="1822173"/>
          </a:xfrm>
        </p:spPr>
        <p:txBody>
          <a:bodyPr/>
          <a:lstStyle/>
          <a:p>
            <a:pPr>
              <a:buNone/>
            </a:pP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err="1" smtClean="0"/>
              <a:t>파칭코를</a:t>
            </a:r>
            <a:r>
              <a:rPr lang="ko-KR" altLang="en-US" dirty="0" smtClean="0"/>
              <a:t> 즐기는 </a:t>
            </a:r>
            <a:r>
              <a:rPr lang="ko-KR" altLang="en-US" b="1" dirty="0" smtClean="0"/>
              <a:t>인구는 </a:t>
            </a:r>
            <a:r>
              <a:rPr lang="en-US" altLang="ko-KR" b="1" dirty="0" smtClean="0"/>
              <a:t>2,860</a:t>
            </a:r>
            <a:r>
              <a:rPr lang="ko-KR" altLang="en-US" b="1" dirty="0" err="1" smtClean="0"/>
              <a:t>만명</a:t>
            </a:r>
            <a:r>
              <a:rPr lang="ko-KR" altLang="en-US" dirty="0" err="1" smtClean="0"/>
              <a:t>에</a:t>
            </a:r>
            <a:r>
              <a:rPr lang="ko-KR" altLang="en-US" dirty="0" smtClean="0"/>
              <a:t> 이를 정도이고 </a:t>
            </a:r>
            <a:r>
              <a:rPr lang="ko-KR" altLang="en-US" dirty="0" err="1" smtClean="0"/>
              <a:t>매상액은</a:t>
            </a:r>
            <a:r>
              <a:rPr lang="ko-KR" altLang="en-US" dirty="0" smtClean="0"/>
              <a:t> 자그마치 연간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조 </a:t>
            </a:r>
            <a:r>
              <a:rPr lang="en-US" altLang="ko-KR" dirty="0" smtClean="0"/>
              <a:t>9,800</a:t>
            </a:r>
            <a:r>
              <a:rPr lang="ko-KR" altLang="en-US" dirty="0" smtClean="0"/>
              <a:t>억엔</a:t>
            </a:r>
            <a:r>
              <a:rPr lang="en-US" altLang="ko-KR" dirty="0" smtClean="0"/>
              <a:t>(2008</a:t>
            </a:r>
            <a:r>
              <a:rPr lang="ko-KR" altLang="en-US" dirty="0" smtClean="0"/>
              <a:t>년 통계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달할 정도의 거대시장이라고 한다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파칭코는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〈</a:t>
            </a:r>
            <a:r>
              <a:rPr lang="ko-KR" altLang="en-US" dirty="0" err="1" smtClean="0"/>
              <a:t>코린트</a:t>
            </a:r>
            <a:r>
              <a:rPr lang="ko-KR" altLang="en-US" dirty="0" smtClean="0"/>
              <a:t> 게임</a:t>
            </a:r>
            <a:r>
              <a:rPr lang="en-US" altLang="ko-KR" dirty="0" smtClean="0"/>
              <a:t>〉</a:t>
            </a:r>
            <a:r>
              <a:rPr lang="ko-KR" altLang="en-US" dirty="0" smtClean="0"/>
              <a:t>이 원형이라고 하는데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대전 전에는 </a:t>
            </a:r>
            <a:r>
              <a:rPr lang="en-US" altLang="ko-KR" dirty="0" smtClean="0"/>
              <a:t>〈</a:t>
            </a:r>
            <a:r>
              <a:rPr lang="ko-KR" altLang="en-US" dirty="0" err="1" smtClean="0"/>
              <a:t>가챵코</a:t>
            </a:r>
            <a:r>
              <a:rPr lang="en-US" altLang="ko-KR" dirty="0" smtClean="0"/>
              <a:t>〉</a:t>
            </a:r>
            <a:r>
              <a:rPr lang="ko-KR" altLang="en-US" dirty="0" smtClean="0"/>
              <a:t>라고 불리는 어린이들의 놀이도구였다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패전 후의 역사는 </a:t>
            </a:r>
            <a:r>
              <a:rPr lang="ko-KR" altLang="en-US" b="1" dirty="0" smtClean="0"/>
              <a:t>나고야에서부터 시작</a:t>
            </a:r>
            <a:r>
              <a:rPr lang="ko-KR" altLang="en-US" dirty="0" smtClean="0"/>
              <a:t>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전쟁 중의 나고야 주변에는 비행기 제조공장이나 부품공장이 밀집해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비행기 제조에는 베어링이나 알루미늄 판을 사용하는데 패전에 의해서 이들 자재가 </a:t>
            </a:r>
            <a:r>
              <a:rPr lang="ko-KR" altLang="en-US" dirty="0" err="1" smtClean="0"/>
              <a:t>쓸모없게</a:t>
            </a:r>
            <a:r>
              <a:rPr lang="ko-KR" altLang="en-US" dirty="0" smtClean="0"/>
              <a:t> 되어 이 때 착상된 것이 파칭코 제작이다</a:t>
            </a:r>
            <a:r>
              <a:rPr lang="en-US" altLang="ko-KR" dirty="0" smtClean="0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6069496" cy="3816627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50755784" descr="EMB00000d7488f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991" y="0"/>
            <a:ext cx="6149007" cy="3816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4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>
            <a:off x="3654997" y="2546630"/>
            <a:ext cx="0" cy="1728788"/>
          </a:xfrm>
          <a:prstGeom prst="line">
            <a:avLst/>
          </a:prstGeom>
          <a:ln w="10160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3513"/>
            <a:ext cx="12191999" cy="52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32313" y="238539"/>
            <a:ext cx="462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ko-KR" altLang="en-US" sz="36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빠찡코</a:t>
            </a:r>
            <a:r>
              <a:rPr lang="ko-KR" altLang="en-US" sz="3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수익 현황</a:t>
            </a:r>
            <a:endParaRPr lang="ko-KR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7079" y="940904"/>
            <a:ext cx="984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빠찡코</a:t>
            </a:r>
            <a:r>
              <a:rPr lang="en-US" altLang="ko-KR" sz="3200" dirty="0" smtClean="0"/>
              <a:t>CM 4</a:t>
            </a:r>
            <a:r>
              <a:rPr lang="ko-KR" altLang="en-US" sz="3200" dirty="0" err="1" smtClean="0"/>
              <a:t>년동안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10</a:t>
            </a:r>
            <a:r>
              <a:rPr lang="ko-KR" altLang="en-US" sz="3200" dirty="0" smtClean="0"/>
              <a:t>배로</a:t>
            </a:r>
            <a:r>
              <a:rPr lang="en-US" altLang="ko-KR" sz="3200" dirty="0" smtClean="0"/>
              <a:t>!!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554881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7565646" y="2564890"/>
            <a:ext cx="1368425" cy="684212"/>
          </a:xfrm>
          <a:prstGeom prst="rect">
            <a:avLst/>
          </a:prstGeom>
        </p:spPr>
        <p:txBody>
          <a:bodyPr/>
          <a:lstStyle/>
          <a:p>
            <a:r>
              <a:rPr lang="en-US" altLang="ko-K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002</a:t>
            </a:r>
            <a:endParaRPr lang="ko-KR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>
          <a:xfrm>
            <a:off x="5883965" y="3410572"/>
            <a:ext cx="4757531" cy="720725"/>
          </a:xfrm>
        </p:spPr>
        <p:txBody>
          <a:bodyPr/>
          <a:lstStyle/>
          <a:p>
            <a:r>
              <a:rPr lang="ko-KR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 명소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-1" y="0"/>
            <a:ext cx="4403725" cy="6858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46000">
                <a:srgbClr val="F6ABA8">
                  <a:alpha val="66000"/>
                </a:srgbClr>
              </a:gs>
              <a:gs pos="76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 descr="http://cfile29.uf.tistory.com/image/2539B24A58233DE23CB6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2388"/>
            <a:ext cx="4717774" cy="6910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03618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4000" b="1" dirty="0" smtClean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02</a:t>
            </a:r>
            <a:endParaRPr lang="ko-KR" altLang="en-US" sz="4000" b="1" dirty="0">
              <a:ln>
                <a:solidFill>
                  <a:srgbClr val="84A547">
                    <a:alpha val="30000"/>
                  </a:srgbClr>
                </a:solidFill>
              </a:ln>
              <a:solidFill>
                <a:srgbClr val="84A547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278295" y="3055887"/>
            <a:ext cx="887895" cy="1052287"/>
          </a:xfrm>
        </p:spPr>
        <p:txBody>
          <a:bodyPr/>
          <a:lstStyle/>
          <a:p>
            <a:r>
              <a:rPr lang="en-US" altLang="ko-KR" sz="4800" dirty="0"/>
              <a:t>&gt;&gt;</a:t>
            </a:r>
            <a:endParaRPr lang="ko-KR" altLang="en-US" sz="4800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24"/>
          </p:nvPr>
        </p:nvSpPr>
        <p:spPr>
          <a:xfrm>
            <a:off x="1200150" y="3055887"/>
            <a:ext cx="2470702" cy="455939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sz="2400" dirty="0" smtClean="0"/>
              <a:t>일본 젊은이들이 자주  데이트하는 곳 </a:t>
            </a:r>
            <a:r>
              <a:rPr lang="en-US" altLang="ko-KR" sz="2400" dirty="0" smtClean="0"/>
              <a:t>&amp;</a:t>
            </a:r>
          </a:p>
          <a:p>
            <a:r>
              <a:rPr lang="ko-KR" altLang="en-US" sz="2400" dirty="0" smtClean="0"/>
              <a:t>일본 젊은이들이 자주 찾는 명소</a:t>
            </a:r>
            <a:endParaRPr lang="ko-KR" alt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988050" y="940751"/>
            <a:ext cx="2753033" cy="341632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ko-KR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525325" y="1376585"/>
            <a:ext cx="4910346" cy="1618406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ko-KR" altLang="en-US" sz="13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516281" y="898699"/>
            <a:ext cx="4675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latin typeface="HY강B" pitchFamily="18" charset="-127"/>
                <a:ea typeface="HY강B" pitchFamily="18" charset="-127"/>
              </a:rPr>
              <a:t> * </a:t>
            </a:r>
            <a:r>
              <a:rPr lang="ko-KR" altLang="en-US" sz="3200" b="1" dirty="0" err="1" smtClean="0">
                <a:latin typeface="HY강B" pitchFamily="18" charset="-127"/>
                <a:ea typeface="HY강B" pitchFamily="18" charset="-127"/>
              </a:rPr>
              <a:t>오노미치</a:t>
            </a:r>
            <a:r>
              <a:rPr lang="ko-KR" altLang="en-US" sz="32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b="1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b="1" dirty="0" err="1" smtClean="0">
                <a:latin typeface="HY강B" pitchFamily="18" charset="-127"/>
                <a:ea typeface="HY강B" pitchFamily="18" charset="-127"/>
              </a:rPr>
              <a:t>센코지공원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3" name="Picture 6" descr="http://ikidane-nippon.com/upload/spot/915/274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112" y="0"/>
            <a:ext cx="3869635" cy="21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file9.uf.tistory.com/image/26794D3E58233FBC2836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0364" y="2173977"/>
            <a:ext cx="3869635" cy="2305257"/>
          </a:xfrm>
          <a:prstGeom prst="rect">
            <a:avLst/>
          </a:prstGeom>
          <a:noFill/>
        </p:spPr>
      </p:pic>
      <p:sp>
        <p:nvSpPr>
          <p:cNvPr id="35" name="직사각형 34"/>
          <p:cNvSpPr/>
          <p:nvPr/>
        </p:nvSpPr>
        <p:spPr>
          <a:xfrm>
            <a:off x="7726017" y="2055529"/>
            <a:ext cx="44659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센코지</a:t>
            </a:r>
            <a:r>
              <a:rPr lang="ko-KR" altLang="en-US" sz="2400" dirty="0" smtClean="0"/>
              <a:t> 공원은 봄에는 벚꽃이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가을에는 국화가 만개해 꽃놀이하기 좋은 곳인데</a:t>
            </a:r>
            <a:r>
              <a:rPr lang="en-US" altLang="ko-KR" sz="2400" dirty="0" smtClean="0"/>
              <a:t>, </a:t>
            </a:r>
            <a:r>
              <a:rPr lang="ko-KR" altLang="en-US" sz="2400" dirty="0" smtClean="0">
                <a:hlinkClick r:id="rId4"/>
              </a:rPr>
              <a:t>일본</a:t>
            </a:r>
            <a:r>
              <a:rPr lang="ko-KR" altLang="en-US" sz="2400" dirty="0" smtClean="0"/>
              <a:t> 벚꽃 명소 </a:t>
            </a:r>
            <a:r>
              <a:rPr lang="en-US" altLang="ko-KR" sz="2400" dirty="0" smtClean="0"/>
              <a:t>100</a:t>
            </a:r>
            <a:r>
              <a:rPr lang="ko-KR" altLang="en-US" sz="2400" dirty="0" smtClean="0"/>
              <a:t>선 중 하나로 지정되었다</a:t>
            </a:r>
            <a:r>
              <a:rPr lang="en-US" altLang="ko-KR" sz="2400" dirty="0" smtClean="0"/>
              <a:t>. </a:t>
            </a:r>
            <a:r>
              <a:rPr lang="ko-KR" altLang="en-US" sz="2400" dirty="0" err="1" smtClean="0"/>
              <a:t>오노미치</a:t>
            </a:r>
            <a:r>
              <a:rPr lang="ko-KR" altLang="en-US" sz="2400" dirty="0" smtClean="0"/>
              <a:t> 시립 미술관과 산책로가 있어 휴일이면 </a:t>
            </a:r>
            <a:r>
              <a:rPr lang="ko-KR" altLang="en-US" sz="2400" dirty="0" err="1" smtClean="0"/>
              <a:t>젊은사람들이</a:t>
            </a:r>
            <a:r>
              <a:rPr lang="ko-KR" altLang="en-US" sz="2400" dirty="0" smtClean="0"/>
              <a:t> 많이 찾는다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산 정상에는 전망대가 있어 </a:t>
            </a:r>
            <a:r>
              <a:rPr lang="ko-KR" altLang="en-US" sz="2400" dirty="0" smtClean="0">
                <a:hlinkClick r:id="rId5"/>
              </a:rPr>
              <a:t>히로시마</a:t>
            </a:r>
            <a:r>
              <a:rPr lang="ko-KR" altLang="en-US" sz="2400" dirty="0" smtClean="0"/>
              <a:t> 시내를 한눈에 감상할 수 있다</a:t>
            </a:r>
            <a:r>
              <a:rPr lang="en-US" altLang="ko-KR" sz="2400" dirty="0" smtClean="0"/>
              <a:t>.</a:t>
            </a:r>
          </a:p>
        </p:txBody>
      </p:sp>
      <p:pic>
        <p:nvPicPr>
          <p:cNvPr id="5124" name="Picture 4" descr="http://ikidane-nippon.com/upload/spot/915/2747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0365" y="4479235"/>
            <a:ext cx="3882888" cy="2378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77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7631907" y="2551639"/>
            <a:ext cx="1368425" cy="684212"/>
          </a:xfrm>
        </p:spPr>
        <p:txBody>
          <a:bodyPr/>
          <a:lstStyle/>
          <a:p>
            <a:r>
              <a:rPr lang="en-US" altLang="ko-K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003</a:t>
            </a:r>
            <a:endParaRPr lang="ko-KR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>
          <a:xfrm>
            <a:off x="6110599" y="3450328"/>
            <a:ext cx="4464050" cy="720725"/>
          </a:xfrm>
        </p:spPr>
        <p:txBody>
          <a:bodyPr/>
          <a:lstStyle/>
          <a:p>
            <a:r>
              <a:rPr lang="ko-KR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놀이공간</a:t>
            </a:r>
            <a:endParaRPr lang="ko-KR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-1" y="0"/>
            <a:ext cx="4403725" cy="6858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46000">
                <a:srgbClr val="F6ABA8">
                  <a:alpha val="66000"/>
                </a:srgbClr>
              </a:gs>
              <a:gs pos="76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41486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1226</Words>
  <Application>Microsoft Office PowerPoint</Application>
  <PresentationFormat>사용자 지정</PresentationFormat>
  <Paragraphs>361</Paragraphs>
  <Slides>44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테마</vt:lpstr>
      <vt:lpstr>PowerPoint 프레젠테이션</vt:lpstr>
      <vt:lpstr>PowerPoint 프레젠테이션</vt:lpstr>
      <vt:lpstr>001</vt:lpstr>
      <vt:lpstr>PowerPoint 프레젠테이션</vt:lpstr>
      <vt:lpstr>PowerPoint 프레젠테이션</vt:lpstr>
      <vt:lpstr>PowerPoint 프레젠테이션</vt:lpstr>
      <vt:lpstr>002</vt:lpstr>
      <vt:lpstr>PowerPoint 프레젠테이션</vt:lpstr>
      <vt:lpstr>003</vt:lpstr>
      <vt:lpstr>PowerPoint 프레젠테이션</vt:lpstr>
      <vt:lpstr>PowerPoint 프레젠테이션</vt:lpstr>
      <vt:lpstr>PowerPoint 프레젠테이션</vt:lpstr>
      <vt:lpstr>004</vt:lpstr>
      <vt:lpstr>PowerPoint 프레젠테이션</vt:lpstr>
      <vt:lpstr>PowerPoint 프레젠테이션</vt:lpstr>
      <vt:lpstr>PowerPoint 프레젠테이션</vt:lpstr>
      <vt:lpstr>001</vt:lpstr>
      <vt:lpstr>PowerPoint 프레젠테이션</vt:lpstr>
      <vt:lpstr>PowerPoint 프레젠테이션</vt:lpstr>
      <vt:lpstr>PowerPoint 프레젠테이션</vt:lpstr>
      <vt:lpstr>PowerPoint 프레젠테이션</vt:lpstr>
      <vt:lpstr>003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001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002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lg</cp:lastModifiedBy>
  <cp:revision>110</cp:revision>
  <dcterms:created xsi:type="dcterms:W3CDTF">2017-03-26T13:41:41Z</dcterms:created>
  <dcterms:modified xsi:type="dcterms:W3CDTF">2017-06-11T09:52:25Z</dcterms:modified>
</cp:coreProperties>
</file>