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-1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5D67F-66E8-4D58-9A3F-86DF0B4C3380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596946D-F1BF-4534-957A-A8F60CBA73C1}">
      <dgm:prSet phldrT="[텍스트]"/>
      <dgm:spPr/>
      <dgm:t>
        <a:bodyPr/>
        <a:lstStyle/>
        <a:p>
          <a:pPr algn="l" latinLnBrk="1"/>
          <a:r>
            <a:rPr lang="ko-KR" altLang="en-US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가마쿠라 막부 </a:t>
          </a:r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: </a:t>
          </a:r>
          <a:r>
            <a:rPr lang="ko-KR" altLang="en-US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무가 정권의 시작                                                                 황  지  환 任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572C1F8A-35BD-4FE1-81BF-F116867D9C13}" type="parTrans" cxnId="{1EFE298B-F488-432C-BE81-F6A6F9F57D40}">
      <dgm:prSet/>
      <dgm:spPr/>
      <dgm:t>
        <a:bodyPr/>
        <a:lstStyle/>
        <a:p>
          <a:pPr latinLnBrk="1"/>
          <a:endParaRPr lang="ko-KR" altLang="en-US"/>
        </a:p>
      </dgm:t>
    </dgm:pt>
    <dgm:pt modelId="{8B84AAA5-C6C0-43DB-ADDF-4B09F9B23DC9}" type="sibTrans" cxnId="{1EFE298B-F488-432C-BE81-F6A6F9F57D40}">
      <dgm:prSet/>
      <dgm:spPr/>
      <dgm:t>
        <a:bodyPr/>
        <a:lstStyle/>
        <a:p>
          <a:pPr latinLnBrk="1"/>
          <a:endParaRPr lang="ko-KR" altLang="en-US"/>
        </a:p>
      </dgm:t>
    </dgm:pt>
    <dgm:pt modelId="{DF0E0BD8-17E9-4330-9823-42EE8D38A96F}">
      <dgm:prSet phldrT="[텍스트]"/>
      <dgm:spPr/>
      <dgm:t>
        <a:bodyPr/>
        <a:lstStyle/>
        <a:p>
          <a:pPr latinLnBrk="1"/>
          <a:r>
            <a:rPr lang="ko-KR" altLang="en-US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가마쿠라 막부의  지배구조와 싯켄정치</a:t>
          </a:r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, </a:t>
          </a:r>
          <a:r>
            <a:rPr lang="ko-KR" altLang="en-US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조큐의 난을 알아보고 어떻게 가마쿠라 시대가 막을 내렸는지 설명</a:t>
          </a:r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.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BC8F0176-99D8-487E-A8EB-E58E565BBF5E}" type="parTrans" cxnId="{15AE84C7-3A3D-47BE-9AE2-65FFC8CD88BA}">
      <dgm:prSet/>
      <dgm:spPr/>
      <dgm:t>
        <a:bodyPr/>
        <a:lstStyle/>
        <a:p>
          <a:pPr latinLnBrk="1"/>
          <a:endParaRPr lang="ko-KR" altLang="en-US"/>
        </a:p>
      </dgm:t>
    </dgm:pt>
    <dgm:pt modelId="{21959299-BDCD-4795-90F8-569BB696005C}" type="sibTrans" cxnId="{15AE84C7-3A3D-47BE-9AE2-65FFC8CD88BA}">
      <dgm:prSet/>
      <dgm:spPr/>
      <dgm:t>
        <a:bodyPr/>
        <a:lstStyle/>
        <a:p>
          <a:pPr latinLnBrk="1"/>
          <a:endParaRPr lang="ko-KR" altLang="en-US"/>
        </a:p>
      </dgm:t>
    </dgm:pt>
    <dgm:pt modelId="{F5BB3C89-8B3E-4E2E-9A50-119EFC8D0D22}">
      <dgm:prSet phldrT="[텍스트]"/>
      <dgm:spPr/>
      <dgm:t>
        <a:bodyPr/>
        <a:lstStyle/>
        <a:p>
          <a:pPr latinLnBrk="1"/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02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FE6BB411-2228-4A2B-BCAF-E0D0125FB044}" type="parTrans" cxnId="{35BA537B-3285-41B2-A324-1A91877FD8AD}">
      <dgm:prSet/>
      <dgm:spPr/>
      <dgm:t>
        <a:bodyPr/>
        <a:lstStyle/>
        <a:p>
          <a:pPr latinLnBrk="1"/>
          <a:endParaRPr lang="ko-KR" altLang="en-US"/>
        </a:p>
      </dgm:t>
    </dgm:pt>
    <dgm:pt modelId="{4D31CB3A-C565-4961-8E81-194585BC5F20}" type="sibTrans" cxnId="{35BA537B-3285-41B2-A324-1A91877FD8AD}">
      <dgm:prSet/>
      <dgm:spPr/>
      <dgm:t>
        <a:bodyPr/>
        <a:lstStyle/>
        <a:p>
          <a:pPr latinLnBrk="1"/>
          <a:endParaRPr lang="ko-KR" altLang="en-US"/>
        </a:p>
      </dgm:t>
    </dgm:pt>
    <dgm:pt modelId="{34D35D9F-FC11-4CCD-AE4B-4959D9C191CC}">
      <dgm:prSet phldrT="[텍스트]"/>
      <dgm:spPr/>
      <dgm:t>
        <a:bodyPr/>
        <a:lstStyle/>
        <a:p>
          <a:pPr latinLnBrk="1"/>
          <a:r>
            <a:rPr lang="ko-KR" altLang="en-US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남북조 시대와 무로마치 막부의 수립                                                             하  태  욱 任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7B83ACBD-015D-4EB9-BB4E-7F898A3230CD}" type="parTrans" cxnId="{0A112AE4-5E91-489B-BAB5-019186B5D63F}">
      <dgm:prSet/>
      <dgm:spPr/>
      <dgm:t>
        <a:bodyPr/>
        <a:lstStyle/>
        <a:p>
          <a:pPr latinLnBrk="1"/>
          <a:endParaRPr lang="ko-KR" altLang="en-US"/>
        </a:p>
      </dgm:t>
    </dgm:pt>
    <dgm:pt modelId="{12FE65B0-B31F-4BD1-9CD6-41E0EAECB625}" type="sibTrans" cxnId="{0A112AE4-5E91-489B-BAB5-019186B5D63F}">
      <dgm:prSet/>
      <dgm:spPr/>
      <dgm:t>
        <a:bodyPr/>
        <a:lstStyle/>
        <a:p>
          <a:pPr latinLnBrk="1"/>
          <a:endParaRPr lang="ko-KR" altLang="en-US"/>
        </a:p>
      </dgm:t>
    </dgm:pt>
    <dgm:pt modelId="{39E8B4CD-F2A0-49CA-AFE9-9D2BE5919C29}">
      <dgm:prSet phldrT="[텍스트]"/>
      <dgm:spPr/>
      <dgm:t>
        <a:bodyPr/>
        <a:lstStyle/>
        <a:p>
          <a:pPr latinLnBrk="1"/>
          <a:r>
            <a:rPr lang="ko-KR" altLang="en-US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천황과 막부간의 싸움이었던 남북조 시대와 그 후 무로마치 막부가 수립되고 오닌의 난이 일어나기 전 일본의 모습에 대해 설명</a:t>
          </a:r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.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8A25F554-A38F-4213-A7F5-2A0A65262C13}" type="parTrans" cxnId="{21B084DB-FC2B-4C7B-A77E-F40F71D7E095}">
      <dgm:prSet/>
      <dgm:spPr/>
      <dgm:t>
        <a:bodyPr/>
        <a:lstStyle/>
        <a:p>
          <a:pPr latinLnBrk="1"/>
          <a:endParaRPr lang="ko-KR" altLang="en-US"/>
        </a:p>
      </dgm:t>
    </dgm:pt>
    <dgm:pt modelId="{91F0A34D-243A-49CE-9A00-4BF0DFD11EAE}" type="sibTrans" cxnId="{21B084DB-FC2B-4C7B-A77E-F40F71D7E095}">
      <dgm:prSet/>
      <dgm:spPr/>
      <dgm:t>
        <a:bodyPr/>
        <a:lstStyle/>
        <a:p>
          <a:pPr latinLnBrk="1"/>
          <a:endParaRPr lang="ko-KR" altLang="en-US"/>
        </a:p>
      </dgm:t>
    </dgm:pt>
    <dgm:pt modelId="{F71E93F0-B562-41AC-B452-9592D4EF8A3A}">
      <dgm:prSet phldrT="[텍스트]"/>
      <dgm:spPr/>
      <dgm:t>
        <a:bodyPr/>
        <a:lstStyle/>
        <a:p>
          <a:pPr latinLnBrk="1"/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03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2A2353D2-4692-4AF5-A7A8-11397F73E198}" type="parTrans" cxnId="{5B279AC8-3C7C-4832-A3FE-24E6B8DF340B}">
      <dgm:prSet/>
      <dgm:spPr/>
      <dgm:t>
        <a:bodyPr/>
        <a:lstStyle/>
        <a:p>
          <a:pPr latinLnBrk="1"/>
          <a:endParaRPr lang="ko-KR" altLang="en-US"/>
        </a:p>
      </dgm:t>
    </dgm:pt>
    <dgm:pt modelId="{3329B1D4-32D7-4965-95FB-CF22CDF2AE4B}" type="sibTrans" cxnId="{5B279AC8-3C7C-4832-A3FE-24E6B8DF340B}">
      <dgm:prSet/>
      <dgm:spPr/>
      <dgm:t>
        <a:bodyPr/>
        <a:lstStyle/>
        <a:p>
          <a:pPr latinLnBrk="1"/>
          <a:endParaRPr lang="ko-KR" altLang="en-US"/>
        </a:p>
      </dgm:t>
    </dgm:pt>
    <dgm:pt modelId="{ED64EF4B-85D7-41F4-9571-BC0372FC5278}">
      <dgm:prSet phldrT="[텍스트]"/>
      <dgm:spPr/>
      <dgm:t>
        <a:bodyPr/>
        <a:lstStyle/>
        <a:p>
          <a:pPr latinLnBrk="1"/>
          <a:r>
            <a:rPr lang="ko-KR" altLang="en-US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오닌의 난과 무로마치 막부 말의 일본                                                            최  승  민 任 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9D709340-FF1F-4F63-ACA8-9DD099891635}" type="parTrans" cxnId="{C3DA7161-0166-440F-AE4F-774738608475}">
      <dgm:prSet/>
      <dgm:spPr/>
      <dgm:t>
        <a:bodyPr/>
        <a:lstStyle/>
        <a:p>
          <a:pPr latinLnBrk="1"/>
          <a:endParaRPr lang="ko-KR" altLang="en-US"/>
        </a:p>
      </dgm:t>
    </dgm:pt>
    <dgm:pt modelId="{552A88BA-E2ED-47D3-B314-6740148ABB7F}" type="sibTrans" cxnId="{C3DA7161-0166-440F-AE4F-774738608475}">
      <dgm:prSet/>
      <dgm:spPr/>
      <dgm:t>
        <a:bodyPr/>
        <a:lstStyle/>
        <a:p>
          <a:pPr latinLnBrk="1"/>
          <a:endParaRPr lang="ko-KR" altLang="en-US"/>
        </a:p>
      </dgm:t>
    </dgm:pt>
    <dgm:pt modelId="{C5A1A962-5110-4C9F-AD78-A5AA0CCCBDDD}">
      <dgm:prSet phldrT="[텍스트]"/>
      <dgm:spPr/>
      <dgm:t>
        <a:bodyPr/>
        <a:lstStyle/>
        <a:p>
          <a:pPr latinLnBrk="1"/>
          <a:r>
            <a:rPr lang="ko-KR" altLang="en-US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무로마치 중기 주요 사건이었던 오닌의 난을 중점으로 알아보고 그 후의 막부 말의 일본에 대해 설명</a:t>
          </a:r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.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A9078D29-08E3-4B5B-BED0-0FBC73930C4E}" type="parTrans" cxnId="{1E5A0142-1F48-4A20-A6D6-3507D27E04ED}">
      <dgm:prSet/>
      <dgm:spPr/>
      <dgm:t>
        <a:bodyPr/>
        <a:lstStyle/>
        <a:p>
          <a:pPr latinLnBrk="1"/>
          <a:endParaRPr lang="ko-KR" altLang="en-US"/>
        </a:p>
      </dgm:t>
    </dgm:pt>
    <dgm:pt modelId="{8C516B76-EB0E-4AC8-9A77-E1D417136EE0}" type="sibTrans" cxnId="{1E5A0142-1F48-4A20-A6D6-3507D27E04ED}">
      <dgm:prSet/>
      <dgm:spPr/>
      <dgm:t>
        <a:bodyPr/>
        <a:lstStyle/>
        <a:p>
          <a:pPr latinLnBrk="1"/>
          <a:endParaRPr lang="ko-KR" altLang="en-US"/>
        </a:p>
      </dgm:t>
    </dgm:pt>
    <dgm:pt modelId="{26FAD6CE-2DEE-4D96-B60F-1F5E26130EA2}">
      <dgm:prSet phldrT="[텍스트]"/>
      <dgm:spPr/>
      <dgm:t>
        <a:bodyPr/>
        <a:lstStyle/>
        <a:p>
          <a:pPr latinLnBrk="1"/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04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AEC44D5C-547F-4E8C-BAE7-942663CC5245}" type="parTrans" cxnId="{FABAB0D3-A6C7-45C6-A45A-C197E36D2186}">
      <dgm:prSet/>
      <dgm:spPr/>
      <dgm:t>
        <a:bodyPr/>
        <a:lstStyle/>
        <a:p>
          <a:pPr latinLnBrk="1"/>
          <a:endParaRPr lang="ko-KR" altLang="en-US"/>
        </a:p>
      </dgm:t>
    </dgm:pt>
    <dgm:pt modelId="{180526E4-DD6D-4AB7-958E-4A6078661E4C}" type="sibTrans" cxnId="{FABAB0D3-A6C7-45C6-A45A-C197E36D2186}">
      <dgm:prSet/>
      <dgm:spPr/>
      <dgm:t>
        <a:bodyPr/>
        <a:lstStyle/>
        <a:p>
          <a:pPr latinLnBrk="1"/>
          <a:endParaRPr lang="ko-KR" altLang="en-US"/>
        </a:p>
      </dgm:t>
    </dgm:pt>
    <dgm:pt modelId="{C138F335-D38E-4EF2-B97D-09B9274A141F}">
      <dgm:prSet phldrT="[텍스트]"/>
      <dgm:spPr/>
      <dgm:t>
        <a:bodyPr/>
        <a:lstStyle/>
        <a:p>
          <a:pPr latinLnBrk="1"/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 </a:t>
          </a:r>
          <a:r>
            <a:rPr lang="ko-KR" altLang="en-US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오다 노부나가의 일생                                                                                  정  진  훈 任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0819CB35-EE0E-4021-B191-F959401EFECD}" type="parTrans" cxnId="{A589C5AA-5A2B-4B22-AE3C-DD00DE57DBE4}">
      <dgm:prSet/>
      <dgm:spPr/>
      <dgm:t>
        <a:bodyPr/>
        <a:lstStyle/>
        <a:p>
          <a:pPr latinLnBrk="1"/>
          <a:endParaRPr lang="ko-KR" altLang="en-US"/>
        </a:p>
      </dgm:t>
    </dgm:pt>
    <dgm:pt modelId="{F07C7D40-4DBB-46BE-9221-1DC988AD533B}" type="sibTrans" cxnId="{A589C5AA-5A2B-4B22-AE3C-DD00DE57DBE4}">
      <dgm:prSet/>
      <dgm:spPr/>
      <dgm:t>
        <a:bodyPr/>
        <a:lstStyle/>
        <a:p>
          <a:pPr latinLnBrk="1"/>
          <a:endParaRPr lang="ko-KR" altLang="en-US"/>
        </a:p>
      </dgm:t>
    </dgm:pt>
    <dgm:pt modelId="{3EE3E3A8-6A3A-4314-A86A-67252BF159F5}">
      <dgm:prSet phldrT="[텍스트]"/>
      <dgm:spPr/>
      <dgm:t>
        <a:bodyPr/>
        <a:lstStyle/>
        <a:p>
          <a:pPr latinLnBrk="1"/>
          <a:r>
            <a:rPr lang="ko-KR" altLang="en-US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아즈치 모모야마 시대의 첫 장을 열었던 오다 노부나가에 대하여 설명</a:t>
          </a:r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.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95FC8DE3-674E-4E3F-B2AE-73960B832D9B}" type="parTrans" cxnId="{0694D33D-F75C-469A-ADC1-420175D18D84}">
      <dgm:prSet/>
      <dgm:spPr/>
      <dgm:t>
        <a:bodyPr/>
        <a:lstStyle/>
        <a:p>
          <a:pPr latinLnBrk="1"/>
          <a:endParaRPr lang="ko-KR" altLang="en-US"/>
        </a:p>
      </dgm:t>
    </dgm:pt>
    <dgm:pt modelId="{647AD2D2-6BEE-4E58-8B37-AEF899438D8F}" type="sibTrans" cxnId="{0694D33D-F75C-469A-ADC1-420175D18D84}">
      <dgm:prSet/>
      <dgm:spPr/>
      <dgm:t>
        <a:bodyPr/>
        <a:lstStyle/>
        <a:p>
          <a:pPr latinLnBrk="1"/>
          <a:endParaRPr lang="ko-KR" altLang="en-US"/>
        </a:p>
      </dgm:t>
    </dgm:pt>
    <dgm:pt modelId="{0DDA89A5-C3DB-4DDB-8445-50CC4C848406}">
      <dgm:prSet phldrT="[텍스트]"/>
      <dgm:spPr/>
      <dgm:t>
        <a:bodyPr/>
        <a:lstStyle/>
        <a:p>
          <a:pPr latinLnBrk="1"/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05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FA870AE6-941F-489E-8A10-532E46ADAC86}" type="parTrans" cxnId="{B9841854-6A5E-48C3-99F5-D5BE504928DD}">
      <dgm:prSet/>
      <dgm:spPr/>
      <dgm:t>
        <a:bodyPr/>
        <a:lstStyle/>
        <a:p>
          <a:pPr latinLnBrk="1"/>
          <a:endParaRPr lang="ko-KR" altLang="en-US"/>
        </a:p>
      </dgm:t>
    </dgm:pt>
    <dgm:pt modelId="{0D9CBB3E-117E-45D5-8124-F9079C0A9D77}" type="sibTrans" cxnId="{B9841854-6A5E-48C3-99F5-D5BE504928DD}">
      <dgm:prSet/>
      <dgm:spPr/>
      <dgm:t>
        <a:bodyPr/>
        <a:lstStyle/>
        <a:p>
          <a:pPr latinLnBrk="1"/>
          <a:endParaRPr lang="ko-KR" altLang="en-US"/>
        </a:p>
      </dgm:t>
    </dgm:pt>
    <dgm:pt modelId="{6F6E082F-31E3-48C0-A813-19ADBB7F0EA1}">
      <dgm:prSet phldrT="[텍스트]"/>
      <dgm:spPr/>
      <dgm:t>
        <a:bodyPr/>
        <a:lstStyle/>
        <a:p>
          <a:pPr latinLnBrk="1"/>
          <a:r>
            <a:rPr lang="ko-KR" altLang="en-US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일본 시점에서 본 임진왜란                                                                           석  소  희 任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F6211C28-F45F-4267-B42B-E53C87CAE1C3}" type="parTrans" cxnId="{1B5C05EC-32AB-4278-9E4D-54EB6FD21B37}">
      <dgm:prSet/>
      <dgm:spPr/>
      <dgm:t>
        <a:bodyPr/>
        <a:lstStyle/>
        <a:p>
          <a:pPr latinLnBrk="1"/>
          <a:endParaRPr lang="ko-KR" altLang="en-US"/>
        </a:p>
      </dgm:t>
    </dgm:pt>
    <dgm:pt modelId="{F5791A3E-B3D5-4966-AA4D-D87A377398EC}" type="sibTrans" cxnId="{1B5C05EC-32AB-4278-9E4D-54EB6FD21B37}">
      <dgm:prSet/>
      <dgm:spPr/>
      <dgm:t>
        <a:bodyPr/>
        <a:lstStyle/>
        <a:p>
          <a:pPr latinLnBrk="1"/>
          <a:endParaRPr lang="ko-KR" altLang="en-US"/>
        </a:p>
      </dgm:t>
    </dgm:pt>
    <dgm:pt modelId="{C1B69F2C-CD10-477D-A844-719A2869E11D}">
      <dgm:prSet phldrT="[텍스트]"/>
      <dgm:spPr/>
      <dgm:t>
        <a:bodyPr/>
        <a:lstStyle/>
        <a:p>
          <a:pPr latinLnBrk="1"/>
          <a:r>
            <a:rPr lang="ko-KR" altLang="en-US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아즈치 모모야마 중기 우리나라에서도 중요한 사건이었던 임진왜란에 대하여 자세히 설명</a:t>
          </a:r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.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309D57F7-45B3-4FAD-99A1-08F3D5ED603A}" type="parTrans" cxnId="{032DFC45-A4B5-4BD6-B21B-331274663E65}">
      <dgm:prSet/>
      <dgm:spPr/>
      <dgm:t>
        <a:bodyPr/>
        <a:lstStyle/>
        <a:p>
          <a:pPr latinLnBrk="1"/>
          <a:endParaRPr lang="ko-KR" altLang="en-US"/>
        </a:p>
      </dgm:t>
    </dgm:pt>
    <dgm:pt modelId="{6A409C2F-945F-4690-9EFC-7ECF63E6B43F}" type="sibTrans" cxnId="{032DFC45-A4B5-4BD6-B21B-331274663E65}">
      <dgm:prSet/>
      <dgm:spPr/>
      <dgm:t>
        <a:bodyPr/>
        <a:lstStyle/>
        <a:p>
          <a:pPr latinLnBrk="1"/>
          <a:endParaRPr lang="ko-KR" altLang="en-US"/>
        </a:p>
      </dgm:t>
    </dgm:pt>
    <dgm:pt modelId="{8CA034C6-D063-4141-A490-DD2A5FCFB92C}">
      <dgm:prSet phldrT="[텍스트]"/>
      <dgm:spPr/>
      <dgm:t>
        <a:bodyPr/>
        <a:lstStyle/>
        <a:p>
          <a:pPr latinLnBrk="1"/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06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8BA5A38F-1817-4E8A-BAC8-18CE4CC1FCE3}" type="parTrans" cxnId="{564EF5F6-F8EE-46FD-B42F-8F76C977AF96}">
      <dgm:prSet/>
      <dgm:spPr/>
      <dgm:t>
        <a:bodyPr/>
        <a:lstStyle/>
        <a:p>
          <a:pPr latinLnBrk="1"/>
          <a:endParaRPr lang="ko-KR" altLang="en-US"/>
        </a:p>
      </dgm:t>
    </dgm:pt>
    <dgm:pt modelId="{4BCA0B91-257F-4F56-A91A-B45D8549CEE9}" type="sibTrans" cxnId="{564EF5F6-F8EE-46FD-B42F-8F76C977AF96}">
      <dgm:prSet/>
      <dgm:spPr/>
      <dgm:t>
        <a:bodyPr/>
        <a:lstStyle/>
        <a:p>
          <a:pPr latinLnBrk="1"/>
          <a:endParaRPr lang="ko-KR" altLang="en-US"/>
        </a:p>
      </dgm:t>
    </dgm:pt>
    <dgm:pt modelId="{A4C1EF8F-42E6-4865-814E-324656D73111}">
      <dgm:prSet phldrT="[텍스트]"/>
      <dgm:spPr/>
      <dgm:t>
        <a:bodyPr/>
        <a:lstStyle/>
        <a:p>
          <a:pPr latinLnBrk="1"/>
          <a:r>
            <a:rPr lang="ko-KR" altLang="en-US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오다 노부나가 사후부터 에도 막부 수립 전                                                    신  중  섭 任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4922C5A4-C7F3-44A3-9572-15E2BC761125}" type="parTrans" cxnId="{F47D3A34-6C62-4481-8C95-986C062C5EFF}">
      <dgm:prSet/>
      <dgm:spPr/>
      <dgm:t>
        <a:bodyPr/>
        <a:lstStyle/>
        <a:p>
          <a:pPr latinLnBrk="1"/>
          <a:endParaRPr lang="ko-KR" altLang="en-US"/>
        </a:p>
      </dgm:t>
    </dgm:pt>
    <dgm:pt modelId="{C6A4E503-51CB-4077-99D4-AE0EADDF8154}" type="sibTrans" cxnId="{F47D3A34-6C62-4481-8C95-986C062C5EFF}">
      <dgm:prSet/>
      <dgm:spPr/>
      <dgm:t>
        <a:bodyPr/>
        <a:lstStyle/>
        <a:p>
          <a:pPr latinLnBrk="1"/>
          <a:endParaRPr lang="ko-KR" altLang="en-US"/>
        </a:p>
      </dgm:t>
    </dgm:pt>
    <dgm:pt modelId="{9ED25AC9-C026-41BF-8D63-4009AEB4FC04}">
      <dgm:prSet phldrT="[텍스트]"/>
      <dgm:spPr/>
      <dgm:t>
        <a:bodyPr/>
        <a:lstStyle/>
        <a:p>
          <a:pPr latinLnBrk="1"/>
          <a:r>
            <a:rPr lang="ko-KR" altLang="en-US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오다 노부나가가 사망한 후 도요토미 히데요시를 거쳐 에도 막부가 수립되기 전의 일본의 모습에 대하여 설명</a:t>
          </a:r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.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2C5F8754-8C0D-42F7-8A9B-C7CA16CAA7CD}" type="parTrans" cxnId="{F6A8C67D-355D-4847-BAD9-F8830867E117}">
      <dgm:prSet/>
      <dgm:spPr/>
      <dgm:t>
        <a:bodyPr/>
        <a:lstStyle/>
        <a:p>
          <a:pPr latinLnBrk="1"/>
          <a:endParaRPr lang="ko-KR" altLang="en-US"/>
        </a:p>
      </dgm:t>
    </dgm:pt>
    <dgm:pt modelId="{31F6DF1E-24A4-4A14-B65C-67670324CF8A}" type="sibTrans" cxnId="{F6A8C67D-355D-4847-BAD9-F8830867E117}">
      <dgm:prSet/>
      <dgm:spPr/>
      <dgm:t>
        <a:bodyPr/>
        <a:lstStyle/>
        <a:p>
          <a:pPr latinLnBrk="1"/>
          <a:endParaRPr lang="ko-KR" altLang="en-US"/>
        </a:p>
      </dgm:t>
    </dgm:pt>
    <dgm:pt modelId="{BD3AA8CC-58F0-481B-A625-3440E2A77105}">
      <dgm:prSet phldrT="[텍스트]"/>
      <dgm:spPr/>
      <dgm:t>
        <a:bodyPr/>
        <a:lstStyle/>
        <a:p>
          <a:pPr latinLnBrk="1"/>
          <a:r>
            <a: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01</a:t>
          </a:r>
          <a:endParaRPr lang="ko-KR" altLang="en-US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E8D8F90D-224B-47AB-9F70-8CF7923B93B6}" type="sibTrans" cxnId="{44FBB0F7-F6A9-45F2-9AD7-7179EEBB29E0}">
      <dgm:prSet/>
      <dgm:spPr/>
      <dgm:t>
        <a:bodyPr/>
        <a:lstStyle/>
        <a:p>
          <a:pPr latinLnBrk="1"/>
          <a:endParaRPr lang="ko-KR" altLang="en-US"/>
        </a:p>
      </dgm:t>
    </dgm:pt>
    <dgm:pt modelId="{EE74CA71-0CC8-4546-8D2D-623C64AFDEC0}" type="parTrans" cxnId="{44FBB0F7-F6A9-45F2-9AD7-7179EEBB29E0}">
      <dgm:prSet/>
      <dgm:spPr/>
      <dgm:t>
        <a:bodyPr/>
        <a:lstStyle/>
        <a:p>
          <a:pPr latinLnBrk="1"/>
          <a:endParaRPr lang="ko-KR" altLang="en-US"/>
        </a:p>
      </dgm:t>
    </dgm:pt>
    <dgm:pt modelId="{719DBFD2-4EA9-44F9-AE77-C7D9DB7FE8CC}" type="pres">
      <dgm:prSet presAssocID="{2525D67F-66E8-4D58-9A3F-86DF0B4C338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A4A820-9BF4-44F7-8427-134387F369D1}" type="pres">
      <dgm:prSet presAssocID="{BD3AA8CC-58F0-481B-A625-3440E2A77105}" presName="composite" presStyleCnt="0"/>
      <dgm:spPr/>
    </dgm:pt>
    <dgm:pt modelId="{57859348-AA6E-44E5-AFC4-E9629A5FE74E}" type="pres">
      <dgm:prSet presAssocID="{BD3AA8CC-58F0-481B-A625-3440E2A77105}" presName="FirstChild" presStyleLbl="revTx" presStyleIdx="0" presStyleCnt="12" custScaleY="67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5C4ADB-33D1-4F4E-A898-523BE761D496}" type="pres">
      <dgm:prSet presAssocID="{BD3AA8CC-58F0-481B-A625-3440E2A77105}" presName="Parent" presStyleLbl="alignNode1" presStyleIdx="0" presStyleCnt="6" custScaleY="6703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F5ADC6-CB1E-4705-B432-C885742DB139}" type="pres">
      <dgm:prSet presAssocID="{BD3AA8CC-58F0-481B-A625-3440E2A77105}" presName="Accent" presStyleLbl="parChTrans1D1" presStyleIdx="0" presStyleCnt="6"/>
      <dgm:spPr/>
    </dgm:pt>
    <dgm:pt modelId="{0AC49257-137F-4C76-ABA8-C6D20BD5AF28}" type="pres">
      <dgm:prSet presAssocID="{BD3AA8CC-58F0-481B-A625-3440E2A77105}" presName="Child" presStyleLbl="revTx" presStyleIdx="1" presStyleCnt="12" custScaleY="33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E3F6C7-35F5-47A0-B75B-53747657C610}" type="pres">
      <dgm:prSet presAssocID="{E8D8F90D-224B-47AB-9F70-8CF7923B93B6}" presName="sibTrans" presStyleCnt="0"/>
      <dgm:spPr/>
    </dgm:pt>
    <dgm:pt modelId="{0018EC11-52FC-4EEE-9081-B01C9B295C0A}" type="pres">
      <dgm:prSet presAssocID="{F5BB3C89-8B3E-4E2E-9A50-119EFC8D0D22}" presName="composite" presStyleCnt="0"/>
      <dgm:spPr/>
    </dgm:pt>
    <dgm:pt modelId="{EB6AD8E9-A8E1-488E-895E-76B7460389BA}" type="pres">
      <dgm:prSet presAssocID="{F5BB3C89-8B3E-4E2E-9A50-119EFC8D0D22}" presName="FirstChild" presStyleLbl="revTx" presStyleIdx="2" presStyleCnt="12" custScaleY="67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A14D5E-CAD5-4F05-96CF-8D47A48B68BE}" type="pres">
      <dgm:prSet presAssocID="{F5BB3C89-8B3E-4E2E-9A50-119EFC8D0D22}" presName="Parent" presStyleLbl="alignNode1" presStyleIdx="1" presStyleCnt="6" custScaleY="6595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D58F1E-55A5-468A-BFB7-4324C252B18D}" type="pres">
      <dgm:prSet presAssocID="{F5BB3C89-8B3E-4E2E-9A50-119EFC8D0D22}" presName="Accent" presStyleLbl="parChTrans1D1" presStyleIdx="1" presStyleCnt="6"/>
      <dgm:spPr/>
    </dgm:pt>
    <dgm:pt modelId="{65F8581D-4C2A-417C-AFF1-385F7D777E94}" type="pres">
      <dgm:prSet presAssocID="{F5BB3C89-8B3E-4E2E-9A50-119EFC8D0D22}" presName="Child" presStyleLbl="revTx" presStyleIdx="3" presStyleCnt="12" custScaleY="26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C6B4B5-7B88-487B-8E0C-2ABE3C185779}" type="pres">
      <dgm:prSet presAssocID="{4D31CB3A-C565-4961-8E81-194585BC5F20}" presName="sibTrans" presStyleCnt="0"/>
      <dgm:spPr/>
    </dgm:pt>
    <dgm:pt modelId="{A273A94E-83B6-4AA1-AA0F-F9229B46A93B}" type="pres">
      <dgm:prSet presAssocID="{F71E93F0-B562-41AC-B452-9592D4EF8A3A}" presName="composite" presStyleCnt="0"/>
      <dgm:spPr/>
    </dgm:pt>
    <dgm:pt modelId="{F7E140D2-90D3-40DE-85E9-9499CA42EDB2}" type="pres">
      <dgm:prSet presAssocID="{F71E93F0-B562-41AC-B452-9592D4EF8A3A}" presName="FirstChild" presStyleLbl="revTx" presStyleIdx="4" presStyleCnt="12" custScaleY="67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0F7554-26A4-419E-A9B5-615946EECF3B}" type="pres">
      <dgm:prSet presAssocID="{F71E93F0-B562-41AC-B452-9592D4EF8A3A}" presName="Parent" presStyleLbl="alignNode1" presStyleIdx="2" presStyleCnt="6" custScaleY="6479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1D4B47-9EEA-4B52-A2E0-037B8E4B2E5B}" type="pres">
      <dgm:prSet presAssocID="{F71E93F0-B562-41AC-B452-9592D4EF8A3A}" presName="Accent" presStyleLbl="parChTrans1D1" presStyleIdx="2" presStyleCnt="6"/>
      <dgm:spPr/>
    </dgm:pt>
    <dgm:pt modelId="{CAE6C73D-0C26-4128-A901-F687B2EB0AED}" type="pres">
      <dgm:prSet presAssocID="{F71E93F0-B562-41AC-B452-9592D4EF8A3A}" presName="Child" presStyleLbl="revTx" presStyleIdx="5" presStyleCnt="12" custScaleY="33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6D2A60-2C0F-473E-B348-C24DDB28E443}" type="pres">
      <dgm:prSet presAssocID="{3329B1D4-32D7-4965-95FB-CF22CDF2AE4B}" presName="sibTrans" presStyleCnt="0"/>
      <dgm:spPr/>
    </dgm:pt>
    <dgm:pt modelId="{99C5345C-D4E4-44AD-8BA0-FB1D8C6D0D75}" type="pres">
      <dgm:prSet presAssocID="{26FAD6CE-2DEE-4D96-B60F-1F5E26130EA2}" presName="composite" presStyleCnt="0"/>
      <dgm:spPr/>
    </dgm:pt>
    <dgm:pt modelId="{30AE2023-49DB-4227-B9D1-7EFBA874C1EE}" type="pres">
      <dgm:prSet presAssocID="{26FAD6CE-2DEE-4D96-B60F-1F5E26130EA2}" presName="FirstChild" presStyleLbl="revTx" presStyleIdx="6" presStyleCnt="12" custScaleY="67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4F84A1-0D50-4FD5-83E0-FA633D180D9A}" type="pres">
      <dgm:prSet presAssocID="{26FAD6CE-2DEE-4D96-B60F-1F5E26130EA2}" presName="Parent" presStyleLbl="alignNode1" presStyleIdx="3" presStyleCnt="6" custScaleY="6368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44ADE0-9F85-4242-AC00-DBA56E3EF6A3}" type="pres">
      <dgm:prSet presAssocID="{26FAD6CE-2DEE-4D96-B60F-1F5E26130EA2}" presName="Accent" presStyleLbl="parChTrans1D1" presStyleIdx="3" presStyleCnt="6"/>
      <dgm:spPr/>
    </dgm:pt>
    <dgm:pt modelId="{498C5AC1-8E44-46B8-9A7C-0D2149065E87}" type="pres">
      <dgm:prSet presAssocID="{26FAD6CE-2DEE-4D96-B60F-1F5E26130EA2}" presName="Child" presStyleLbl="revTx" presStyleIdx="7" presStyleCnt="12" custScaleY="33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9EC7E4-F05D-4307-B8A6-DD4FA37FE66B}" type="pres">
      <dgm:prSet presAssocID="{180526E4-DD6D-4AB7-958E-4A6078661E4C}" presName="sibTrans" presStyleCnt="0"/>
      <dgm:spPr/>
    </dgm:pt>
    <dgm:pt modelId="{A51BD4F2-9D6F-475B-AEC3-FEFB75110D8D}" type="pres">
      <dgm:prSet presAssocID="{0DDA89A5-C3DB-4DDB-8445-50CC4C848406}" presName="composite" presStyleCnt="0"/>
      <dgm:spPr/>
    </dgm:pt>
    <dgm:pt modelId="{06CA6060-6334-4AC3-9D00-12E3213EDD8D}" type="pres">
      <dgm:prSet presAssocID="{0DDA89A5-C3DB-4DDB-8445-50CC4C848406}" presName="FirstChild" presStyleLbl="revTx" presStyleIdx="8" presStyleCnt="12" custScaleY="67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5B3579-F283-465D-BDBD-CC1078DAC883}" type="pres">
      <dgm:prSet presAssocID="{0DDA89A5-C3DB-4DDB-8445-50CC4C848406}" presName="Parent" presStyleLbl="alignNode1" presStyleIdx="4" presStyleCnt="6" custScaleY="6261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A12476-6223-4404-AD60-DA9974C516F0}" type="pres">
      <dgm:prSet presAssocID="{0DDA89A5-C3DB-4DDB-8445-50CC4C848406}" presName="Accent" presStyleLbl="parChTrans1D1" presStyleIdx="4" presStyleCnt="6"/>
      <dgm:spPr/>
    </dgm:pt>
    <dgm:pt modelId="{BF340CCC-64CB-4C12-A4F7-C43290FF38ED}" type="pres">
      <dgm:prSet presAssocID="{0DDA89A5-C3DB-4DDB-8445-50CC4C848406}" presName="Child" presStyleLbl="revTx" presStyleIdx="9" presStyleCnt="12" custScaleY="332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63D572-B059-4C81-88F6-EEAC1F9F149B}" type="pres">
      <dgm:prSet presAssocID="{0D9CBB3E-117E-45D5-8124-F9079C0A9D77}" presName="sibTrans" presStyleCnt="0"/>
      <dgm:spPr/>
    </dgm:pt>
    <dgm:pt modelId="{1864B1DD-E2A2-4669-A609-3AE043062190}" type="pres">
      <dgm:prSet presAssocID="{8CA034C6-D063-4141-A490-DD2A5FCFB92C}" presName="composite" presStyleCnt="0"/>
      <dgm:spPr/>
    </dgm:pt>
    <dgm:pt modelId="{6B8FB29F-A53D-4C99-AF9D-4BC6953455C5}" type="pres">
      <dgm:prSet presAssocID="{8CA034C6-D063-4141-A490-DD2A5FCFB92C}" presName="FirstChild" presStyleLbl="revTx" presStyleIdx="10" presStyleCnt="12" custScaleY="67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A49B87-C45D-43E8-9C60-2170D7C02D8D}" type="pres">
      <dgm:prSet presAssocID="{8CA034C6-D063-4141-A490-DD2A5FCFB92C}" presName="Parent" presStyleLbl="alignNode1" presStyleIdx="5" presStyleCnt="6" custScaleY="6148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7E5221-A020-4DC7-A59F-5FF758CF0225}" type="pres">
      <dgm:prSet presAssocID="{8CA034C6-D063-4141-A490-DD2A5FCFB92C}" presName="Accent" presStyleLbl="parChTrans1D1" presStyleIdx="5" presStyleCnt="6"/>
      <dgm:spPr/>
    </dgm:pt>
    <dgm:pt modelId="{78F5FC0F-570A-4517-A276-996F72FB99E6}" type="pres">
      <dgm:prSet presAssocID="{8CA034C6-D063-4141-A490-DD2A5FCFB92C}" presName="Child" presStyleLbl="revTx" presStyleIdx="11" presStyleCnt="12" custScaleY="30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E12BBE0-D216-4ED0-B8DA-CF2D373DCCCF}" type="presOf" srcId="{2525D67F-66E8-4D58-9A3F-86DF0B4C3380}" destId="{719DBFD2-4EA9-44F9-AE77-C7D9DB7FE8CC}" srcOrd="0" destOrd="0" presId="urn:microsoft.com/office/officeart/2011/layout/TabList"/>
    <dgm:cxn modelId="{F37F3758-E859-4FB2-B725-221837CD0F91}" type="presOf" srcId="{3EE3E3A8-6A3A-4314-A86A-67252BF159F5}" destId="{498C5AC1-8E44-46B8-9A7C-0D2149065E87}" srcOrd="0" destOrd="0" presId="urn:microsoft.com/office/officeart/2011/layout/TabList"/>
    <dgm:cxn modelId="{1E5A0142-1F48-4A20-A6D6-3507D27E04ED}" srcId="{F71E93F0-B562-41AC-B452-9592D4EF8A3A}" destId="{C5A1A962-5110-4C9F-AD78-A5AA0CCCBDDD}" srcOrd="1" destOrd="0" parTransId="{A9078D29-08E3-4B5B-BED0-0FBC73930C4E}" sibTransId="{8C516B76-EB0E-4AC8-9A77-E1D417136EE0}"/>
    <dgm:cxn modelId="{18C063DE-341F-4517-B47D-418D3F3D3E34}" type="presOf" srcId="{26FAD6CE-2DEE-4D96-B60F-1F5E26130EA2}" destId="{0B4F84A1-0D50-4FD5-83E0-FA633D180D9A}" srcOrd="0" destOrd="0" presId="urn:microsoft.com/office/officeart/2011/layout/TabList"/>
    <dgm:cxn modelId="{A3E3600B-46FD-4BD4-B7D9-D90D5B98ECEC}" type="presOf" srcId="{34D35D9F-FC11-4CCD-AE4B-4959D9C191CC}" destId="{EB6AD8E9-A8E1-488E-895E-76B7460389BA}" srcOrd="0" destOrd="0" presId="urn:microsoft.com/office/officeart/2011/layout/TabList"/>
    <dgm:cxn modelId="{3BA58388-0478-496F-95BD-5277AD27EC2D}" type="presOf" srcId="{C138F335-D38E-4EF2-B97D-09B9274A141F}" destId="{30AE2023-49DB-4227-B9D1-7EFBA874C1EE}" srcOrd="0" destOrd="0" presId="urn:microsoft.com/office/officeart/2011/layout/TabList"/>
    <dgm:cxn modelId="{1EFE298B-F488-432C-BE81-F6A6F9F57D40}" srcId="{BD3AA8CC-58F0-481B-A625-3440E2A77105}" destId="{0596946D-F1BF-4534-957A-A8F60CBA73C1}" srcOrd="0" destOrd="0" parTransId="{572C1F8A-35BD-4FE1-81BF-F116867D9C13}" sibTransId="{8B84AAA5-C6C0-43DB-ADDF-4B09F9B23DC9}"/>
    <dgm:cxn modelId="{FABAB0D3-A6C7-45C6-A45A-C197E36D2186}" srcId="{2525D67F-66E8-4D58-9A3F-86DF0B4C3380}" destId="{26FAD6CE-2DEE-4D96-B60F-1F5E26130EA2}" srcOrd="3" destOrd="0" parTransId="{AEC44D5C-547F-4E8C-BAE7-942663CC5245}" sibTransId="{180526E4-DD6D-4AB7-958E-4A6078661E4C}"/>
    <dgm:cxn modelId="{5989D60B-0781-4F16-BE4D-AAA9E63BCA34}" type="presOf" srcId="{F71E93F0-B562-41AC-B452-9592D4EF8A3A}" destId="{9B0F7554-26A4-419E-A9B5-615946EECF3B}" srcOrd="0" destOrd="0" presId="urn:microsoft.com/office/officeart/2011/layout/TabList"/>
    <dgm:cxn modelId="{44FBB0F7-F6A9-45F2-9AD7-7179EEBB29E0}" srcId="{2525D67F-66E8-4D58-9A3F-86DF0B4C3380}" destId="{BD3AA8CC-58F0-481B-A625-3440E2A77105}" srcOrd="0" destOrd="0" parTransId="{EE74CA71-0CC8-4546-8D2D-623C64AFDEC0}" sibTransId="{E8D8F90D-224B-47AB-9F70-8CF7923B93B6}"/>
    <dgm:cxn modelId="{F47D3A34-6C62-4481-8C95-986C062C5EFF}" srcId="{8CA034C6-D063-4141-A490-DD2A5FCFB92C}" destId="{A4C1EF8F-42E6-4865-814E-324656D73111}" srcOrd="0" destOrd="0" parTransId="{4922C5A4-C7F3-44A3-9572-15E2BC761125}" sibTransId="{C6A4E503-51CB-4077-99D4-AE0EADDF8154}"/>
    <dgm:cxn modelId="{A589C5AA-5A2B-4B22-AE3C-DD00DE57DBE4}" srcId="{26FAD6CE-2DEE-4D96-B60F-1F5E26130EA2}" destId="{C138F335-D38E-4EF2-B97D-09B9274A141F}" srcOrd="0" destOrd="0" parTransId="{0819CB35-EE0E-4021-B191-F959401EFECD}" sibTransId="{F07C7D40-4DBB-46BE-9221-1DC988AD533B}"/>
    <dgm:cxn modelId="{759248D8-6D7A-43E0-BE79-05485DF2BB26}" type="presOf" srcId="{F5BB3C89-8B3E-4E2E-9A50-119EFC8D0D22}" destId="{87A14D5E-CAD5-4F05-96CF-8D47A48B68BE}" srcOrd="0" destOrd="0" presId="urn:microsoft.com/office/officeart/2011/layout/TabList"/>
    <dgm:cxn modelId="{3B53AFDD-0EB7-473A-A5A0-CB0D155007FE}" type="presOf" srcId="{DF0E0BD8-17E9-4330-9823-42EE8D38A96F}" destId="{0AC49257-137F-4C76-ABA8-C6D20BD5AF28}" srcOrd="0" destOrd="0" presId="urn:microsoft.com/office/officeart/2011/layout/TabList"/>
    <dgm:cxn modelId="{C3DA7161-0166-440F-AE4F-774738608475}" srcId="{F71E93F0-B562-41AC-B452-9592D4EF8A3A}" destId="{ED64EF4B-85D7-41F4-9571-BC0372FC5278}" srcOrd="0" destOrd="0" parTransId="{9D709340-FF1F-4F63-ACA8-9DD099891635}" sibTransId="{552A88BA-E2ED-47D3-B314-6740148ABB7F}"/>
    <dgm:cxn modelId="{6DBD5C43-E86A-4ED4-96B4-FA88B72BCBE6}" type="presOf" srcId="{8CA034C6-D063-4141-A490-DD2A5FCFB92C}" destId="{0FA49B87-C45D-43E8-9C60-2170D7C02D8D}" srcOrd="0" destOrd="0" presId="urn:microsoft.com/office/officeart/2011/layout/TabList"/>
    <dgm:cxn modelId="{B9841854-6A5E-48C3-99F5-D5BE504928DD}" srcId="{2525D67F-66E8-4D58-9A3F-86DF0B4C3380}" destId="{0DDA89A5-C3DB-4DDB-8445-50CC4C848406}" srcOrd="4" destOrd="0" parTransId="{FA870AE6-941F-489E-8A10-532E46ADAC86}" sibTransId="{0D9CBB3E-117E-45D5-8124-F9079C0A9D77}"/>
    <dgm:cxn modelId="{9EBE99E6-AC60-483A-8967-891748378DEE}" type="presOf" srcId="{ED64EF4B-85D7-41F4-9571-BC0372FC5278}" destId="{F7E140D2-90D3-40DE-85E9-9499CA42EDB2}" srcOrd="0" destOrd="0" presId="urn:microsoft.com/office/officeart/2011/layout/TabList"/>
    <dgm:cxn modelId="{6076D1B4-1C06-499E-922A-FC4B74FC1E38}" type="presOf" srcId="{0596946D-F1BF-4534-957A-A8F60CBA73C1}" destId="{57859348-AA6E-44E5-AFC4-E9629A5FE74E}" srcOrd="0" destOrd="0" presId="urn:microsoft.com/office/officeart/2011/layout/TabList"/>
    <dgm:cxn modelId="{3F337F73-1A1B-4F9D-99FD-5E367B1F3D22}" type="presOf" srcId="{0DDA89A5-C3DB-4DDB-8445-50CC4C848406}" destId="{995B3579-F283-465D-BDBD-CC1078DAC883}" srcOrd="0" destOrd="0" presId="urn:microsoft.com/office/officeart/2011/layout/TabList"/>
    <dgm:cxn modelId="{8561D944-B2C9-4F3D-984F-FA54D74DF7C7}" type="presOf" srcId="{C1B69F2C-CD10-477D-A844-719A2869E11D}" destId="{BF340CCC-64CB-4C12-A4F7-C43290FF38ED}" srcOrd="0" destOrd="0" presId="urn:microsoft.com/office/officeart/2011/layout/TabList"/>
    <dgm:cxn modelId="{032DFC45-A4B5-4BD6-B21B-331274663E65}" srcId="{0DDA89A5-C3DB-4DDB-8445-50CC4C848406}" destId="{C1B69F2C-CD10-477D-A844-719A2869E11D}" srcOrd="1" destOrd="0" parTransId="{309D57F7-45B3-4FAD-99A1-08F3D5ED603A}" sibTransId="{6A409C2F-945F-4690-9EFC-7ECF63E6B43F}"/>
    <dgm:cxn modelId="{5B279AC8-3C7C-4832-A3FE-24E6B8DF340B}" srcId="{2525D67F-66E8-4D58-9A3F-86DF0B4C3380}" destId="{F71E93F0-B562-41AC-B452-9592D4EF8A3A}" srcOrd="2" destOrd="0" parTransId="{2A2353D2-4692-4AF5-A7A8-11397F73E198}" sibTransId="{3329B1D4-32D7-4965-95FB-CF22CDF2AE4B}"/>
    <dgm:cxn modelId="{F6A8C67D-355D-4847-BAD9-F8830867E117}" srcId="{8CA034C6-D063-4141-A490-DD2A5FCFB92C}" destId="{9ED25AC9-C026-41BF-8D63-4009AEB4FC04}" srcOrd="1" destOrd="0" parTransId="{2C5F8754-8C0D-42F7-8A9B-C7CA16CAA7CD}" sibTransId="{31F6DF1E-24A4-4A14-B65C-67670324CF8A}"/>
    <dgm:cxn modelId="{125AB6E6-ABC0-4386-8D68-0CD5A3ADCD6F}" type="presOf" srcId="{39E8B4CD-F2A0-49CA-AFE9-9D2BE5919C29}" destId="{65F8581D-4C2A-417C-AFF1-385F7D777E94}" srcOrd="0" destOrd="0" presId="urn:microsoft.com/office/officeart/2011/layout/TabList"/>
    <dgm:cxn modelId="{564EF5F6-F8EE-46FD-B42F-8F76C977AF96}" srcId="{2525D67F-66E8-4D58-9A3F-86DF0B4C3380}" destId="{8CA034C6-D063-4141-A490-DD2A5FCFB92C}" srcOrd="5" destOrd="0" parTransId="{8BA5A38F-1817-4E8A-BAC8-18CE4CC1FCE3}" sibTransId="{4BCA0B91-257F-4F56-A91A-B45D8549CEE9}"/>
    <dgm:cxn modelId="{0694D33D-F75C-469A-ADC1-420175D18D84}" srcId="{26FAD6CE-2DEE-4D96-B60F-1F5E26130EA2}" destId="{3EE3E3A8-6A3A-4314-A86A-67252BF159F5}" srcOrd="1" destOrd="0" parTransId="{95FC8DE3-674E-4E3F-B2AE-73960B832D9B}" sibTransId="{647AD2D2-6BEE-4E58-8B37-AEF899438D8F}"/>
    <dgm:cxn modelId="{707744ED-7164-49C3-A0CE-A2318C941249}" type="presOf" srcId="{9ED25AC9-C026-41BF-8D63-4009AEB4FC04}" destId="{78F5FC0F-570A-4517-A276-996F72FB99E6}" srcOrd="0" destOrd="0" presId="urn:microsoft.com/office/officeart/2011/layout/TabList"/>
    <dgm:cxn modelId="{2F2F43FA-9086-421E-96B9-B678F5C37BA0}" type="presOf" srcId="{C5A1A962-5110-4C9F-AD78-A5AA0CCCBDDD}" destId="{CAE6C73D-0C26-4128-A901-F687B2EB0AED}" srcOrd="0" destOrd="0" presId="urn:microsoft.com/office/officeart/2011/layout/TabList"/>
    <dgm:cxn modelId="{0E481B34-7C82-4467-8E17-661ED94B020C}" type="presOf" srcId="{BD3AA8CC-58F0-481B-A625-3440E2A77105}" destId="{1F5C4ADB-33D1-4F4E-A898-523BE761D496}" srcOrd="0" destOrd="0" presId="urn:microsoft.com/office/officeart/2011/layout/TabList"/>
    <dgm:cxn modelId="{9D975E00-BD32-45C7-9AFE-22F07405E70E}" type="presOf" srcId="{6F6E082F-31E3-48C0-A813-19ADBB7F0EA1}" destId="{06CA6060-6334-4AC3-9D00-12E3213EDD8D}" srcOrd="0" destOrd="0" presId="urn:microsoft.com/office/officeart/2011/layout/TabList"/>
    <dgm:cxn modelId="{15AE84C7-3A3D-47BE-9AE2-65FFC8CD88BA}" srcId="{BD3AA8CC-58F0-481B-A625-3440E2A77105}" destId="{DF0E0BD8-17E9-4330-9823-42EE8D38A96F}" srcOrd="1" destOrd="0" parTransId="{BC8F0176-99D8-487E-A8EB-E58E565BBF5E}" sibTransId="{21959299-BDCD-4795-90F8-569BB696005C}"/>
    <dgm:cxn modelId="{35BA537B-3285-41B2-A324-1A91877FD8AD}" srcId="{2525D67F-66E8-4D58-9A3F-86DF0B4C3380}" destId="{F5BB3C89-8B3E-4E2E-9A50-119EFC8D0D22}" srcOrd="1" destOrd="0" parTransId="{FE6BB411-2228-4A2B-BCAF-E0D0125FB044}" sibTransId="{4D31CB3A-C565-4961-8E81-194585BC5F20}"/>
    <dgm:cxn modelId="{B5B6E7FF-3D14-4C6F-A254-BF11FA335B31}" type="presOf" srcId="{A4C1EF8F-42E6-4865-814E-324656D73111}" destId="{6B8FB29F-A53D-4C99-AF9D-4BC6953455C5}" srcOrd="0" destOrd="0" presId="urn:microsoft.com/office/officeart/2011/layout/TabList"/>
    <dgm:cxn modelId="{21B084DB-FC2B-4C7B-A77E-F40F71D7E095}" srcId="{F5BB3C89-8B3E-4E2E-9A50-119EFC8D0D22}" destId="{39E8B4CD-F2A0-49CA-AFE9-9D2BE5919C29}" srcOrd="1" destOrd="0" parTransId="{8A25F554-A38F-4213-A7F5-2A0A65262C13}" sibTransId="{91F0A34D-243A-49CE-9A00-4BF0DFD11EAE}"/>
    <dgm:cxn modelId="{1B5C05EC-32AB-4278-9E4D-54EB6FD21B37}" srcId="{0DDA89A5-C3DB-4DDB-8445-50CC4C848406}" destId="{6F6E082F-31E3-48C0-A813-19ADBB7F0EA1}" srcOrd="0" destOrd="0" parTransId="{F6211C28-F45F-4267-B42B-E53C87CAE1C3}" sibTransId="{F5791A3E-B3D5-4966-AA4D-D87A377398EC}"/>
    <dgm:cxn modelId="{0A112AE4-5E91-489B-BAB5-019186B5D63F}" srcId="{F5BB3C89-8B3E-4E2E-9A50-119EFC8D0D22}" destId="{34D35D9F-FC11-4CCD-AE4B-4959D9C191CC}" srcOrd="0" destOrd="0" parTransId="{7B83ACBD-015D-4EB9-BB4E-7F898A3230CD}" sibTransId="{12FE65B0-B31F-4BD1-9CD6-41E0EAECB625}"/>
    <dgm:cxn modelId="{39DDF2E9-4BF5-4318-A962-ACCAE88184A5}" type="presParOf" srcId="{719DBFD2-4EA9-44F9-AE77-C7D9DB7FE8CC}" destId="{63A4A820-9BF4-44F7-8427-134387F369D1}" srcOrd="0" destOrd="0" presId="urn:microsoft.com/office/officeart/2011/layout/TabList"/>
    <dgm:cxn modelId="{07F2065C-DDF0-4065-A8CD-BF7121C15A1F}" type="presParOf" srcId="{63A4A820-9BF4-44F7-8427-134387F369D1}" destId="{57859348-AA6E-44E5-AFC4-E9629A5FE74E}" srcOrd="0" destOrd="0" presId="urn:microsoft.com/office/officeart/2011/layout/TabList"/>
    <dgm:cxn modelId="{7854C495-9BBF-40ED-9DB6-D80CB690FFCC}" type="presParOf" srcId="{63A4A820-9BF4-44F7-8427-134387F369D1}" destId="{1F5C4ADB-33D1-4F4E-A898-523BE761D496}" srcOrd="1" destOrd="0" presId="urn:microsoft.com/office/officeart/2011/layout/TabList"/>
    <dgm:cxn modelId="{B38BE3F3-2CDB-4BEB-8D26-26E6A3FA8305}" type="presParOf" srcId="{63A4A820-9BF4-44F7-8427-134387F369D1}" destId="{1BF5ADC6-CB1E-4705-B432-C885742DB139}" srcOrd="2" destOrd="0" presId="urn:microsoft.com/office/officeart/2011/layout/TabList"/>
    <dgm:cxn modelId="{AA641876-109A-4063-93D7-C807C3BA4669}" type="presParOf" srcId="{719DBFD2-4EA9-44F9-AE77-C7D9DB7FE8CC}" destId="{0AC49257-137F-4C76-ABA8-C6D20BD5AF28}" srcOrd="1" destOrd="0" presId="urn:microsoft.com/office/officeart/2011/layout/TabList"/>
    <dgm:cxn modelId="{C34B4E90-D93F-44B5-9C5D-78B34E71EAA4}" type="presParOf" srcId="{719DBFD2-4EA9-44F9-AE77-C7D9DB7FE8CC}" destId="{67E3F6C7-35F5-47A0-B75B-53747657C610}" srcOrd="2" destOrd="0" presId="urn:microsoft.com/office/officeart/2011/layout/TabList"/>
    <dgm:cxn modelId="{2F1241B3-8920-42F0-9BBE-DB95BB4101EA}" type="presParOf" srcId="{719DBFD2-4EA9-44F9-AE77-C7D9DB7FE8CC}" destId="{0018EC11-52FC-4EEE-9081-B01C9B295C0A}" srcOrd="3" destOrd="0" presId="urn:microsoft.com/office/officeart/2011/layout/TabList"/>
    <dgm:cxn modelId="{6193D16E-CA0A-4895-AE11-A15819EF978F}" type="presParOf" srcId="{0018EC11-52FC-4EEE-9081-B01C9B295C0A}" destId="{EB6AD8E9-A8E1-488E-895E-76B7460389BA}" srcOrd="0" destOrd="0" presId="urn:microsoft.com/office/officeart/2011/layout/TabList"/>
    <dgm:cxn modelId="{97339C2E-1ABE-43C3-936F-A7D875DEA019}" type="presParOf" srcId="{0018EC11-52FC-4EEE-9081-B01C9B295C0A}" destId="{87A14D5E-CAD5-4F05-96CF-8D47A48B68BE}" srcOrd="1" destOrd="0" presId="urn:microsoft.com/office/officeart/2011/layout/TabList"/>
    <dgm:cxn modelId="{CAE6EE96-FCB2-4BD8-934A-3C98BE02A65A}" type="presParOf" srcId="{0018EC11-52FC-4EEE-9081-B01C9B295C0A}" destId="{17D58F1E-55A5-468A-BFB7-4324C252B18D}" srcOrd="2" destOrd="0" presId="urn:microsoft.com/office/officeart/2011/layout/TabList"/>
    <dgm:cxn modelId="{AB9A1BA1-467B-4160-8A09-823517755858}" type="presParOf" srcId="{719DBFD2-4EA9-44F9-AE77-C7D9DB7FE8CC}" destId="{65F8581D-4C2A-417C-AFF1-385F7D777E94}" srcOrd="4" destOrd="0" presId="urn:microsoft.com/office/officeart/2011/layout/TabList"/>
    <dgm:cxn modelId="{351A106B-6459-4DB4-AEA4-65EC9B0FF334}" type="presParOf" srcId="{719DBFD2-4EA9-44F9-AE77-C7D9DB7FE8CC}" destId="{0BC6B4B5-7B88-487B-8E0C-2ABE3C185779}" srcOrd="5" destOrd="0" presId="urn:microsoft.com/office/officeart/2011/layout/TabList"/>
    <dgm:cxn modelId="{BEA46C73-499E-4FD4-BE3A-54A967D7086A}" type="presParOf" srcId="{719DBFD2-4EA9-44F9-AE77-C7D9DB7FE8CC}" destId="{A273A94E-83B6-4AA1-AA0F-F9229B46A93B}" srcOrd="6" destOrd="0" presId="urn:microsoft.com/office/officeart/2011/layout/TabList"/>
    <dgm:cxn modelId="{EA10C786-10A9-4031-9AAD-5BACFD96C429}" type="presParOf" srcId="{A273A94E-83B6-4AA1-AA0F-F9229B46A93B}" destId="{F7E140D2-90D3-40DE-85E9-9499CA42EDB2}" srcOrd="0" destOrd="0" presId="urn:microsoft.com/office/officeart/2011/layout/TabList"/>
    <dgm:cxn modelId="{4E15CB94-CFD8-45D8-8418-46BBC183D5E5}" type="presParOf" srcId="{A273A94E-83B6-4AA1-AA0F-F9229B46A93B}" destId="{9B0F7554-26A4-419E-A9B5-615946EECF3B}" srcOrd="1" destOrd="0" presId="urn:microsoft.com/office/officeart/2011/layout/TabList"/>
    <dgm:cxn modelId="{7B00A0D4-5FEC-4EAB-B507-BC6772DD0853}" type="presParOf" srcId="{A273A94E-83B6-4AA1-AA0F-F9229B46A93B}" destId="{1F1D4B47-9EEA-4B52-A2E0-037B8E4B2E5B}" srcOrd="2" destOrd="0" presId="urn:microsoft.com/office/officeart/2011/layout/TabList"/>
    <dgm:cxn modelId="{4B787354-4644-4E6E-8992-275A7E541C34}" type="presParOf" srcId="{719DBFD2-4EA9-44F9-AE77-C7D9DB7FE8CC}" destId="{CAE6C73D-0C26-4128-A901-F687B2EB0AED}" srcOrd="7" destOrd="0" presId="urn:microsoft.com/office/officeart/2011/layout/TabList"/>
    <dgm:cxn modelId="{FAA0AA94-34FA-4867-B1AA-CFC64DD8CCAF}" type="presParOf" srcId="{719DBFD2-4EA9-44F9-AE77-C7D9DB7FE8CC}" destId="{666D2A60-2C0F-473E-B348-C24DDB28E443}" srcOrd="8" destOrd="0" presId="urn:microsoft.com/office/officeart/2011/layout/TabList"/>
    <dgm:cxn modelId="{36D27E03-DF38-4BD2-8395-9A3B20314BC0}" type="presParOf" srcId="{719DBFD2-4EA9-44F9-AE77-C7D9DB7FE8CC}" destId="{99C5345C-D4E4-44AD-8BA0-FB1D8C6D0D75}" srcOrd="9" destOrd="0" presId="urn:microsoft.com/office/officeart/2011/layout/TabList"/>
    <dgm:cxn modelId="{F1327BA5-5C2F-433F-B228-65225014F245}" type="presParOf" srcId="{99C5345C-D4E4-44AD-8BA0-FB1D8C6D0D75}" destId="{30AE2023-49DB-4227-B9D1-7EFBA874C1EE}" srcOrd="0" destOrd="0" presId="urn:microsoft.com/office/officeart/2011/layout/TabList"/>
    <dgm:cxn modelId="{6988CA36-0D1D-4C00-A767-81D0E85C2C31}" type="presParOf" srcId="{99C5345C-D4E4-44AD-8BA0-FB1D8C6D0D75}" destId="{0B4F84A1-0D50-4FD5-83E0-FA633D180D9A}" srcOrd="1" destOrd="0" presId="urn:microsoft.com/office/officeart/2011/layout/TabList"/>
    <dgm:cxn modelId="{67AAAE5B-12E8-4C10-9044-F0C7A0A16CB8}" type="presParOf" srcId="{99C5345C-D4E4-44AD-8BA0-FB1D8C6D0D75}" destId="{6044ADE0-9F85-4242-AC00-DBA56E3EF6A3}" srcOrd="2" destOrd="0" presId="urn:microsoft.com/office/officeart/2011/layout/TabList"/>
    <dgm:cxn modelId="{70A12EA4-5BC6-4874-B025-F9D7289310EA}" type="presParOf" srcId="{719DBFD2-4EA9-44F9-AE77-C7D9DB7FE8CC}" destId="{498C5AC1-8E44-46B8-9A7C-0D2149065E87}" srcOrd="10" destOrd="0" presId="urn:microsoft.com/office/officeart/2011/layout/TabList"/>
    <dgm:cxn modelId="{E367A12E-8D15-4037-BF7E-7183B9C7675F}" type="presParOf" srcId="{719DBFD2-4EA9-44F9-AE77-C7D9DB7FE8CC}" destId="{B89EC7E4-F05D-4307-B8A6-DD4FA37FE66B}" srcOrd="11" destOrd="0" presId="urn:microsoft.com/office/officeart/2011/layout/TabList"/>
    <dgm:cxn modelId="{FF9B422E-7ABA-47E7-9634-83517B11AF0A}" type="presParOf" srcId="{719DBFD2-4EA9-44F9-AE77-C7D9DB7FE8CC}" destId="{A51BD4F2-9D6F-475B-AEC3-FEFB75110D8D}" srcOrd="12" destOrd="0" presId="urn:microsoft.com/office/officeart/2011/layout/TabList"/>
    <dgm:cxn modelId="{CBB32F1C-06C2-424D-8266-1737E79B17C7}" type="presParOf" srcId="{A51BD4F2-9D6F-475B-AEC3-FEFB75110D8D}" destId="{06CA6060-6334-4AC3-9D00-12E3213EDD8D}" srcOrd="0" destOrd="0" presId="urn:microsoft.com/office/officeart/2011/layout/TabList"/>
    <dgm:cxn modelId="{54B9A626-AA1E-4D48-8FB8-9E6FFC41CCEE}" type="presParOf" srcId="{A51BD4F2-9D6F-475B-AEC3-FEFB75110D8D}" destId="{995B3579-F283-465D-BDBD-CC1078DAC883}" srcOrd="1" destOrd="0" presId="urn:microsoft.com/office/officeart/2011/layout/TabList"/>
    <dgm:cxn modelId="{D2DEEA90-594E-4730-B46F-995736707BCB}" type="presParOf" srcId="{A51BD4F2-9D6F-475B-AEC3-FEFB75110D8D}" destId="{50A12476-6223-4404-AD60-DA9974C516F0}" srcOrd="2" destOrd="0" presId="urn:microsoft.com/office/officeart/2011/layout/TabList"/>
    <dgm:cxn modelId="{3140AB42-D210-4E01-B264-9173E6B304E2}" type="presParOf" srcId="{719DBFD2-4EA9-44F9-AE77-C7D9DB7FE8CC}" destId="{BF340CCC-64CB-4C12-A4F7-C43290FF38ED}" srcOrd="13" destOrd="0" presId="urn:microsoft.com/office/officeart/2011/layout/TabList"/>
    <dgm:cxn modelId="{B9492DF8-A563-4B55-8FF3-FBEDA1239322}" type="presParOf" srcId="{719DBFD2-4EA9-44F9-AE77-C7D9DB7FE8CC}" destId="{3963D572-B059-4C81-88F6-EEAC1F9F149B}" srcOrd="14" destOrd="0" presId="urn:microsoft.com/office/officeart/2011/layout/TabList"/>
    <dgm:cxn modelId="{0E98C7EB-BBB2-47B1-9E6B-38B5E3CE733B}" type="presParOf" srcId="{719DBFD2-4EA9-44F9-AE77-C7D9DB7FE8CC}" destId="{1864B1DD-E2A2-4669-A609-3AE043062190}" srcOrd="15" destOrd="0" presId="urn:microsoft.com/office/officeart/2011/layout/TabList"/>
    <dgm:cxn modelId="{A411B0CE-4FE7-45D9-9AFE-481981D55F1E}" type="presParOf" srcId="{1864B1DD-E2A2-4669-A609-3AE043062190}" destId="{6B8FB29F-A53D-4C99-AF9D-4BC6953455C5}" srcOrd="0" destOrd="0" presId="urn:microsoft.com/office/officeart/2011/layout/TabList"/>
    <dgm:cxn modelId="{C4E7CEB3-9AE9-4B3E-B9F2-3D63524E2852}" type="presParOf" srcId="{1864B1DD-E2A2-4669-A609-3AE043062190}" destId="{0FA49B87-C45D-43E8-9C60-2170D7C02D8D}" srcOrd="1" destOrd="0" presId="urn:microsoft.com/office/officeart/2011/layout/TabList"/>
    <dgm:cxn modelId="{DFE6C87A-0D39-48D7-8E09-2D410E128B1C}" type="presParOf" srcId="{1864B1DD-E2A2-4669-A609-3AE043062190}" destId="{917E5221-A020-4DC7-A59F-5FF758CF0225}" srcOrd="2" destOrd="0" presId="urn:microsoft.com/office/officeart/2011/layout/TabList"/>
    <dgm:cxn modelId="{EB6C0F28-D7C1-48EE-B19D-E6C3D43FAFE2}" type="presParOf" srcId="{719DBFD2-4EA9-44F9-AE77-C7D9DB7FE8CC}" destId="{78F5FC0F-570A-4517-A276-996F72FB99E6}" srcOrd="16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E5221-A020-4DC7-A59F-5FF758CF0225}">
      <dsp:nvSpPr>
        <dsp:cNvPr id="0" name=""/>
        <dsp:cNvSpPr/>
      </dsp:nvSpPr>
      <dsp:spPr>
        <a:xfrm>
          <a:off x="0" y="5059065"/>
          <a:ext cx="81280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2476-6223-4404-AD60-DA9974C516F0}">
      <dsp:nvSpPr>
        <dsp:cNvPr id="0" name=""/>
        <dsp:cNvSpPr/>
      </dsp:nvSpPr>
      <dsp:spPr>
        <a:xfrm>
          <a:off x="0" y="4135220"/>
          <a:ext cx="81280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4ADE0-9F85-4242-AC00-DBA56E3EF6A3}">
      <dsp:nvSpPr>
        <dsp:cNvPr id="0" name=""/>
        <dsp:cNvSpPr/>
      </dsp:nvSpPr>
      <dsp:spPr>
        <a:xfrm>
          <a:off x="0" y="3209062"/>
          <a:ext cx="81280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D4B47-9EEA-4B52-A2E0-037B8E4B2E5B}">
      <dsp:nvSpPr>
        <dsp:cNvPr id="0" name=""/>
        <dsp:cNvSpPr/>
      </dsp:nvSpPr>
      <dsp:spPr>
        <a:xfrm>
          <a:off x="0" y="2277705"/>
          <a:ext cx="81280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58F1E-55A5-468A-BFB7-4324C252B18D}">
      <dsp:nvSpPr>
        <dsp:cNvPr id="0" name=""/>
        <dsp:cNvSpPr/>
      </dsp:nvSpPr>
      <dsp:spPr>
        <a:xfrm>
          <a:off x="0" y="1429819"/>
          <a:ext cx="81280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5ADC6-CB1E-4705-B432-C885742DB139}">
      <dsp:nvSpPr>
        <dsp:cNvPr id="0" name=""/>
        <dsp:cNvSpPr/>
      </dsp:nvSpPr>
      <dsp:spPr>
        <a:xfrm>
          <a:off x="0" y="498461"/>
          <a:ext cx="81280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59348-AA6E-44E5-AFC4-E9629A5FE74E}">
      <dsp:nvSpPr>
        <dsp:cNvPr id="0" name=""/>
        <dsp:cNvSpPr/>
      </dsp:nvSpPr>
      <dsp:spPr>
        <a:xfrm>
          <a:off x="2113279" y="590"/>
          <a:ext cx="6014720" cy="399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b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가마쿠라 막부 </a:t>
          </a:r>
          <a:r>
            <a:rPr lang="en-US" altLang="ko-KR" sz="13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: </a:t>
          </a:r>
          <a:r>
            <a:rPr lang="ko-KR" altLang="en-US" sz="13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무가 정권의 시작                                                                 황  지  환 任</a:t>
          </a:r>
          <a:endParaRPr lang="ko-KR" altLang="en-US" sz="13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2113279" y="590"/>
        <a:ext cx="6014720" cy="399607"/>
      </dsp:txXfrm>
    </dsp:sp>
    <dsp:sp modelId="{1F5C4ADB-33D1-4F4E-A898-523BE761D496}">
      <dsp:nvSpPr>
        <dsp:cNvPr id="0" name=""/>
        <dsp:cNvSpPr/>
      </dsp:nvSpPr>
      <dsp:spPr>
        <a:xfrm>
          <a:off x="0" y="590"/>
          <a:ext cx="2113280" cy="39960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01</a:t>
          </a:r>
          <a:endParaRPr lang="ko-KR" altLang="en-US" sz="15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19511" y="20101"/>
        <a:ext cx="2074258" cy="380096"/>
      </dsp:txXfrm>
    </dsp:sp>
    <dsp:sp modelId="{0AC49257-137F-4C76-ABA8-C6D20BD5AF28}">
      <dsp:nvSpPr>
        <dsp:cNvPr id="0" name=""/>
        <dsp:cNvSpPr/>
      </dsp:nvSpPr>
      <dsp:spPr>
        <a:xfrm>
          <a:off x="0" y="498461"/>
          <a:ext cx="8128000" cy="40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가마쿠라 막부의  지배구조와 싯켄정치</a:t>
          </a:r>
          <a:r>
            <a:rPr lang="en-US" altLang="ko-KR" sz="10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, </a:t>
          </a:r>
          <a:r>
            <a:rPr lang="ko-KR" altLang="en-US" sz="10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조큐의 난을 알아보고 어떻게 가마쿠라 시대가 막을 내렸는지 설명</a:t>
          </a:r>
          <a:r>
            <a:rPr lang="en-US" altLang="ko-KR" sz="10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.</a:t>
          </a:r>
          <a:endParaRPr lang="ko-KR" altLang="en-US" sz="10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0" y="498461"/>
        <a:ext cx="8128000" cy="403679"/>
      </dsp:txXfrm>
    </dsp:sp>
    <dsp:sp modelId="{EB6AD8E9-A8E1-488E-895E-76B7460389BA}">
      <dsp:nvSpPr>
        <dsp:cNvPr id="0" name=""/>
        <dsp:cNvSpPr/>
      </dsp:nvSpPr>
      <dsp:spPr>
        <a:xfrm>
          <a:off x="2113279" y="931948"/>
          <a:ext cx="6014720" cy="399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b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남북조 시대와 무로마치 막부의 수립                                                             하  태  욱 任</a:t>
          </a:r>
          <a:endParaRPr lang="ko-KR" altLang="en-US" sz="13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2113279" y="931948"/>
        <a:ext cx="6014720" cy="399607"/>
      </dsp:txXfrm>
    </dsp:sp>
    <dsp:sp modelId="{87A14D5E-CAD5-4F05-96CF-8D47A48B68BE}">
      <dsp:nvSpPr>
        <dsp:cNvPr id="0" name=""/>
        <dsp:cNvSpPr/>
      </dsp:nvSpPr>
      <dsp:spPr>
        <a:xfrm>
          <a:off x="0" y="935176"/>
          <a:ext cx="2113280" cy="39315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02</a:t>
          </a:r>
          <a:endParaRPr lang="ko-KR" altLang="en-US" sz="15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19195" y="954371"/>
        <a:ext cx="2074890" cy="373955"/>
      </dsp:txXfrm>
    </dsp:sp>
    <dsp:sp modelId="{65F8581D-4C2A-417C-AFF1-385F7D777E94}">
      <dsp:nvSpPr>
        <dsp:cNvPr id="0" name=""/>
        <dsp:cNvSpPr/>
      </dsp:nvSpPr>
      <dsp:spPr>
        <a:xfrm>
          <a:off x="0" y="1429819"/>
          <a:ext cx="8128000" cy="320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천황과 막부간의 싸움이었던 남북조 시대와 그 후 무로마치 막부가 수립되고 오닌의 난이 일어나기 전 일본의 모습에 대해 설명</a:t>
          </a:r>
          <a:r>
            <a:rPr lang="en-US" altLang="ko-KR" sz="10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.</a:t>
          </a:r>
          <a:endParaRPr lang="ko-KR" altLang="en-US" sz="10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0" y="1429819"/>
        <a:ext cx="8128000" cy="320208"/>
      </dsp:txXfrm>
    </dsp:sp>
    <dsp:sp modelId="{F7E140D2-90D3-40DE-85E9-9499CA42EDB2}">
      <dsp:nvSpPr>
        <dsp:cNvPr id="0" name=""/>
        <dsp:cNvSpPr/>
      </dsp:nvSpPr>
      <dsp:spPr>
        <a:xfrm>
          <a:off x="2113279" y="1779834"/>
          <a:ext cx="6014720" cy="399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b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오닌의 난과 무로마치 막부 말의 일본                                                            최  승  민 任 </a:t>
          </a:r>
          <a:endParaRPr lang="ko-KR" altLang="en-US" sz="13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2113279" y="1779834"/>
        <a:ext cx="6014720" cy="399607"/>
      </dsp:txXfrm>
    </dsp:sp>
    <dsp:sp modelId="{9B0F7554-26A4-419E-A9B5-615946EECF3B}">
      <dsp:nvSpPr>
        <dsp:cNvPr id="0" name=""/>
        <dsp:cNvSpPr/>
      </dsp:nvSpPr>
      <dsp:spPr>
        <a:xfrm>
          <a:off x="0" y="1786495"/>
          <a:ext cx="2113280" cy="38628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03</a:t>
          </a:r>
          <a:endParaRPr lang="ko-KR" altLang="en-US" sz="15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18860" y="1805355"/>
        <a:ext cx="2075560" cy="367423"/>
      </dsp:txXfrm>
    </dsp:sp>
    <dsp:sp modelId="{CAE6C73D-0C26-4128-A901-F687B2EB0AED}">
      <dsp:nvSpPr>
        <dsp:cNvPr id="0" name=""/>
        <dsp:cNvSpPr/>
      </dsp:nvSpPr>
      <dsp:spPr>
        <a:xfrm>
          <a:off x="0" y="2277705"/>
          <a:ext cx="8128000" cy="40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무로마치 중기 주요 사건이었던 오닌의 난을 중점으로 알아보고 그 후의 막부 말의 일본에 대해 설명</a:t>
          </a:r>
          <a:r>
            <a:rPr lang="en-US" altLang="ko-KR" sz="10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.</a:t>
          </a:r>
          <a:endParaRPr lang="ko-KR" altLang="en-US" sz="10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0" y="2277705"/>
        <a:ext cx="8128000" cy="403679"/>
      </dsp:txXfrm>
    </dsp:sp>
    <dsp:sp modelId="{30AE2023-49DB-4227-B9D1-7EFBA874C1EE}">
      <dsp:nvSpPr>
        <dsp:cNvPr id="0" name=""/>
        <dsp:cNvSpPr/>
      </dsp:nvSpPr>
      <dsp:spPr>
        <a:xfrm>
          <a:off x="2113279" y="2711191"/>
          <a:ext cx="6014720" cy="399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b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 </a:t>
          </a:r>
          <a:r>
            <a:rPr lang="ko-KR" altLang="en-US" sz="13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오다 노부나가의 일생                                                                                  정  진  훈 任</a:t>
          </a:r>
          <a:endParaRPr lang="ko-KR" altLang="en-US" sz="13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2113279" y="2711191"/>
        <a:ext cx="6014720" cy="399607"/>
      </dsp:txXfrm>
    </dsp:sp>
    <dsp:sp modelId="{0B4F84A1-0D50-4FD5-83E0-FA633D180D9A}">
      <dsp:nvSpPr>
        <dsp:cNvPr id="0" name=""/>
        <dsp:cNvSpPr/>
      </dsp:nvSpPr>
      <dsp:spPr>
        <a:xfrm>
          <a:off x="0" y="2721167"/>
          <a:ext cx="2113280" cy="37965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04</a:t>
          </a:r>
          <a:endParaRPr lang="ko-KR" altLang="en-US" sz="15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18537" y="2739704"/>
        <a:ext cx="2076206" cy="361117"/>
      </dsp:txXfrm>
    </dsp:sp>
    <dsp:sp modelId="{498C5AC1-8E44-46B8-9A7C-0D2149065E87}">
      <dsp:nvSpPr>
        <dsp:cNvPr id="0" name=""/>
        <dsp:cNvSpPr/>
      </dsp:nvSpPr>
      <dsp:spPr>
        <a:xfrm>
          <a:off x="0" y="3209062"/>
          <a:ext cx="8128000" cy="39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아즈치 모모야마 시대의 첫 장을 열었던 오다 노부나가에 대하여 설명</a:t>
          </a:r>
          <a:r>
            <a:rPr lang="en-US" altLang="ko-KR" sz="10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.</a:t>
          </a:r>
          <a:endParaRPr lang="ko-KR" altLang="en-US" sz="10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0" y="3209062"/>
        <a:ext cx="8128000" cy="398480"/>
      </dsp:txXfrm>
    </dsp:sp>
    <dsp:sp modelId="{06CA6060-6334-4AC3-9D00-12E3213EDD8D}">
      <dsp:nvSpPr>
        <dsp:cNvPr id="0" name=""/>
        <dsp:cNvSpPr/>
      </dsp:nvSpPr>
      <dsp:spPr>
        <a:xfrm>
          <a:off x="2113279" y="3637349"/>
          <a:ext cx="6014720" cy="399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b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일본 시점에서 본 임진왜란                                                                           석  소  희 任</a:t>
          </a:r>
          <a:endParaRPr lang="ko-KR" altLang="en-US" sz="13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2113279" y="3637349"/>
        <a:ext cx="6014720" cy="399607"/>
      </dsp:txXfrm>
    </dsp:sp>
    <dsp:sp modelId="{995B3579-F283-465D-BDBD-CC1078DAC883}">
      <dsp:nvSpPr>
        <dsp:cNvPr id="0" name=""/>
        <dsp:cNvSpPr/>
      </dsp:nvSpPr>
      <dsp:spPr>
        <a:xfrm>
          <a:off x="0" y="3650527"/>
          <a:ext cx="2113280" cy="3732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05</a:t>
          </a:r>
          <a:endParaRPr lang="ko-KR" altLang="en-US" sz="15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18224" y="3668751"/>
        <a:ext cx="2076832" cy="355027"/>
      </dsp:txXfrm>
    </dsp:sp>
    <dsp:sp modelId="{BF340CCC-64CB-4C12-A4F7-C43290FF38ED}">
      <dsp:nvSpPr>
        <dsp:cNvPr id="0" name=""/>
        <dsp:cNvSpPr/>
      </dsp:nvSpPr>
      <dsp:spPr>
        <a:xfrm>
          <a:off x="0" y="4135220"/>
          <a:ext cx="8128000" cy="396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아즈치 모모야마 중기 우리나라에서도 중요한 사건이었던 임진왜란에 대하여 자세히 설명</a:t>
          </a:r>
          <a:r>
            <a:rPr lang="en-US" altLang="ko-KR" sz="10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.</a:t>
          </a:r>
          <a:endParaRPr lang="ko-KR" altLang="en-US" sz="10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0" y="4135220"/>
        <a:ext cx="8128000" cy="396167"/>
      </dsp:txXfrm>
    </dsp:sp>
    <dsp:sp modelId="{6B8FB29F-A53D-4C99-AF9D-4BC6953455C5}">
      <dsp:nvSpPr>
        <dsp:cNvPr id="0" name=""/>
        <dsp:cNvSpPr/>
      </dsp:nvSpPr>
      <dsp:spPr>
        <a:xfrm>
          <a:off x="2113279" y="4561194"/>
          <a:ext cx="6014720" cy="399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b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오다 노부나가 사후부터 에도 막부 수립 전                                                    신  중  섭 任</a:t>
          </a:r>
          <a:endParaRPr lang="ko-KR" altLang="en-US" sz="13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2113279" y="4561194"/>
        <a:ext cx="6014720" cy="399607"/>
      </dsp:txXfrm>
    </dsp:sp>
    <dsp:sp modelId="{0FA49B87-C45D-43E8-9C60-2170D7C02D8D}">
      <dsp:nvSpPr>
        <dsp:cNvPr id="0" name=""/>
        <dsp:cNvSpPr/>
      </dsp:nvSpPr>
      <dsp:spPr>
        <a:xfrm>
          <a:off x="0" y="4577746"/>
          <a:ext cx="2113280" cy="3665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06</a:t>
          </a:r>
          <a:endParaRPr lang="ko-KR" altLang="en-US" sz="15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17894" y="4595640"/>
        <a:ext cx="2077492" cy="348609"/>
      </dsp:txXfrm>
    </dsp:sp>
    <dsp:sp modelId="{78F5FC0F-570A-4517-A276-996F72FB99E6}">
      <dsp:nvSpPr>
        <dsp:cNvPr id="0" name=""/>
        <dsp:cNvSpPr/>
      </dsp:nvSpPr>
      <dsp:spPr>
        <a:xfrm>
          <a:off x="0" y="5059065"/>
          <a:ext cx="8128000" cy="359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오다 노부나가가 사망한 후 도요토미 히데요시를 거쳐 에도 막부가 수립되기 전의 일본의 모습에 대하여 설명</a:t>
          </a:r>
          <a:r>
            <a:rPr lang="en-US" altLang="ko-KR" sz="1000" kern="1200" smtClean="0">
              <a:latin typeface="210 맨발의청춘 B" panose="02020603020101020101" pitchFamily="18" charset="-127"/>
              <a:ea typeface="210 맨발의청춘 B" panose="02020603020101020101" pitchFamily="18" charset="-127"/>
            </a:rPr>
            <a:t>.</a:t>
          </a:r>
          <a:endParaRPr lang="ko-KR" altLang="en-US" sz="1000" kern="1200"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0" y="5059065"/>
        <a:ext cx="8128000" cy="359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탭 목록형"/>
  <dgm:desc val="연속하지 않거나 그룹화된 정보 블록을 표시합니다. 수준 1 텍스트의 양이 적은 목록에 적합합니다. 첫 번째 수준 텍스트는 수준 1 텍스트 옆에 표시되며 나머지 수준 2 텍스트는 수준 1 텍스트 아래에 표시됩니다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6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8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51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41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71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98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56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30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23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58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72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1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51473;&#49464;%20&#51068;&#48376;&#51032;%20&#47924;&#49324;&#49884;&#45824;\02.&#45224;&#48513;&#51312;%20&#49884;&#45824;&#50752;%20&#47924;&#47196;&#47560;&#52824;%20&#47561;&#48512;%20&#49688;&#47549;-&#54616;&#53468;&#50865;\&#47561;&#48512;&#50752;%20&#47924;&#49324;.mp4" TargetMode="External"/><Relationship Id="rId2" Type="http://schemas.openxmlformats.org/officeDocument/2006/relationships/hyperlink" Target="https://youtu.be/TAnyKybTeb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01.&#44032;&#47560;&#53216;&#46972;-&#54889;&#51648;&#54872;/&#45800;&#45432;&#50864;&#46972;%20&#51204;&#53804;.mp4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12" y="901634"/>
            <a:ext cx="8796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4</a:t>
            </a:r>
            <a:r>
              <a:rPr lang="ko-KR" altLang="en-US" sz="800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조</a:t>
            </a:r>
            <a:r>
              <a:rPr lang="ko-KR" altLang="en-US" sz="440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ko-KR" altLang="en-US" sz="600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중세 </a:t>
            </a:r>
            <a:r>
              <a:rPr lang="ko-KR" altLang="en-US" sz="60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일본</a:t>
            </a:r>
            <a:r>
              <a:rPr lang="ko-KR" altLang="en-US" sz="600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의 무사 시대</a:t>
            </a:r>
            <a:endParaRPr lang="en-US" altLang="ko-KR" sz="6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920284" y="4801526"/>
            <a:ext cx="48396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일본어 일본학과 </a:t>
            </a:r>
            <a:r>
              <a:rPr lang="en-US" altLang="ko-KR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21201748 </a:t>
            </a:r>
            <a:r>
              <a:rPr lang="ko-KR" altLang="en-US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최 승 민</a:t>
            </a:r>
            <a:endParaRPr lang="ko-KR" altLang="en-US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fontAlgn="base" latinLnBrk="0"/>
            <a:r>
              <a:rPr lang="ko-KR" altLang="en-US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경찰 행정학과 </a:t>
            </a:r>
            <a:r>
              <a:rPr lang="en-US" altLang="ko-KR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21408554 </a:t>
            </a:r>
            <a:r>
              <a:rPr lang="ko-KR" altLang="en-US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정 진 훈</a:t>
            </a:r>
            <a:endParaRPr lang="ko-KR" altLang="en-US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fontAlgn="base" latinLnBrk="0"/>
            <a:r>
              <a:rPr lang="ko-KR" altLang="en-US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일본어 일본학과 </a:t>
            </a:r>
            <a:r>
              <a:rPr lang="en-US" altLang="ko-KR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21402181 </a:t>
            </a:r>
            <a:r>
              <a:rPr lang="ko-KR" altLang="en-US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황 지 환</a:t>
            </a:r>
            <a:endParaRPr lang="ko-KR" altLang="en-US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fontAlgn="base" latinLnBrk="0"/>
            <a:r>
              <a:rPr lang="ko-KR" altLang="en-US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컴퓨터 소프트웨어 전공 </a:t>
            </a:r>
            <a:r>
              <a:rPr lang="en-US" altLang="ko-KR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21135241 </a:t>
            </a:r>
            <a:r>
              <a:rPr lang="ko-KR" altLang="en-US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 태 욱</a:t>
            </a:r>
            <a:endParaRPr lang="ko-KR" altLang="en-US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fontAlgn="base" latinLnBrk="0"/>
            <a:r>
              <a:rPr lang="ko-KR" altLang="en-US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일본어 일본학과 </a:t>
            </a:r>
            <a:r>
              <a:rPr lang="en-US" altLang="ko-KR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21602800 </a:t>
            </a:r>
            <a:r>
              <a:rPr lang="ko-KR" altLang="en-US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석 소 희</a:t>
            </a:r>
            <a:endParaRPr lang="ko-KR" altLang="en-US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fontAlgn="base" latinLnBrk="0"/>
            <a:r>
              <a:rPr lang="ko-KR" altLang="en-US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일본어 일본학과 </a:t>
            </a:r>
            <a:r>
              <a:rPr lang="en-US" altLang="ko-KR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21402110 </a:t>
            </a:r>
            <a:r>
              <a:rPr lang="ko-KR" altLang="en-US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신 중 섭 </a:t>
            </a:r>
            <a:endParaRPr lang="ko-KR" altLang="en-US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8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grpId="2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" y="6"/>
            <a:ext cx="12191989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218" y="721050"/>
            <a:ext cx="4926772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467337" y="794932"/>
            <a:ext cx="5012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     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싯켄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정치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552384" y="6237312"/>
            <a:ext cx="2112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10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" y="1502818"/>
            <a:ext cx="5519931" cy="38703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2185" y="1700809"/>
            <a:ext cx="5856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호조 막부 실권 장악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요리토모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사망       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요리이에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요리이에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독주 제동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유폐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호조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도키마사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싯켄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44" y="5591341"/>
            <a:ext cx="561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호조 </a:t>
            </a:r>
            <a:r>
              <a:rPr lang="ko-KR" altLang="en-US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마사코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미나모토노</a:t>
            </a:r>
            <a:r>
              <a:rPr lang="ko-KR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요리토모</a:t>
            </a:r>
            <a:r>
              <a:rPr lang="ko-KR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정부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84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" y="6"/>
            <a:ext cx="12191989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218" y="721050"/>
            <a:ext cx="4926772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467337" y="794932"/>
            <a:ext cx="5012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조큐의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난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(1221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52384" y="6237312"/>
            <a:ext cx="2112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11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1521125"/>
            <a:ext cx="4097329" cy="284880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94" y="1538645"/>
            <a:ext cx="4407925" cy="28488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1120" y="4725145"/>
            <a:ext cx="114469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호죠                                                   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고토바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덴노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고토바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덴노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막부 토벌군 패배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조정 권력 약화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막부 권력 장악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폭발 2 1"/>
          <p:cNvSpPr/>
          <p:nvPr/>
        </p:nvSpPr>
        <p:spPr>
          <a:xfrm>
            <a:off x="4720722" y="2206964"/>
            <a:ext cx="2535972" cy="1512168"/>
          </a:xfrm>
          <a:prstGeom prst="irregularSeal2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대립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49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0704" y="-22304"/>
            <a:ext cx="12191989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218" y="721050"/>
            <a:ext cx="4926772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467337" y="794933"/>
            <a:ext cx="5012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원의 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침입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(1274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,1281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16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552384" y="6237312"/>
            <a:ext cx="2112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12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2" y="1404772"/>
            <a:ext cx="5801719" cy="238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3" y="4206963"/>
            <a:ext cx="584479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88447" y="2116939"/>
            <a:ext cx="552061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1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차 침입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1274) 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-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분노에이키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쿠빌라이칸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조공요구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 거절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폭풍우로 실패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9260" y="4491800"/>
            <a:ext cx="55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차 침입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(1281) -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고안노에키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규슈의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하카타만에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상륙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폭풍으로 실패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95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" y="6"/>
            <a:ext cx="12191989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218" y="721050"/>
            <a:ext cx="4926772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467337" y="794932"/>
            <a:ext cx="5012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원의 침략 이후 변화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52384" y="6237312"/>
            <a:ext cx="2112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13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408" y="1484785"/>
            <a:ext cx="10753195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1. </a:t>
            </a:r>
            <a:r>
              <a:rPr lang="ko-KR" altLang="en-US" sz="25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싯켄</a:t>
            </a:r>
            <a:r>
              <a:rPr lang="ko-KR" altLang="en-US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 정치체제의 붕괴</a:t>
            </a:r>
            <a:endParaRPr lang="en-US" altLang="ko-KR" sz="25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     - </a:t>
            </a:r>
            <a:r>
              <a:rPr lang="ko-KR" altLang="en-US" sz="25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고케닌에</a:t>
            </a:r>
            <a:r>
              <a:rPr lang="ko-KR" altLang="en-US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 대한 </a:t>
            </a:r>
            <a:r>
              <a:rPr lang="ko-KR" altLang="en-US" sz="25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보상 </a:t>
            </a:r>
            <a:r>
              <a:rPr lang="en-US" altLang="ko-KR" sz="25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X</a:t>
            </a:r>
            <a:endParaRPr lang="en-US" altLang="ko-KR" sz="25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     - </a:t>
            </a:r>
            <a:r>
              <a:rPr lang="ko-KR" altLang="en-US" sz="2500" b="1" dirty="0" err="1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호조씨의</a:t>
            </a:r>
            <a:r>
              <a:rPr lang="ko-KR" altLang="en-US" sz="2500" b="1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독재성향</a:t>
            </a:r>
            <a:endParaRPr lang="en-US" altLang="ko-KR" sz="2500" b="1" dirty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ko-KR" sz="25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신흥무사의 등장</a:t>
            </a:r>
            <a:endParaRPr lang="en-US" altLang="ko-KR" sz="25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ko-KR" sz="25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ko-KR" altLang="en-US" sz="25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500" b="1" dirty="0">
                <a:latin typeface="HY강B" panose="02030600000101010101" pitchFamily="18" charset="-127"/>
                <a:ea typeface="HY강B" panose="02030600000101010101" pitchFamily="18" charset="-127"/>
              </a:rPr>
              <a:t> 막부의 멸망</a:t>
            </a:r>
            <a:endParaRPr lang="en-US" altLang="ko-KR" sz="25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500" dirty="0">
                <a:latin typeface="HY궁서B" panose="02030600000101010101" pitchFamily="18" charset="-127"/>
                <a:ea typeface="HY궁서B" panose="02030600000101010101" pitchFamily="18" charset="-127"/>
              </a:rPr>
              <a:t>      </a:t>
            </a:r>
            <a:endParaRPr lang="ko-KR" altLang="en-US" sz="2500" dirty="0"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598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" y="6"/>
            <a:ext cx="12191989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218" y="721050"/>
            <a:ext cx="4926772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467337" y="794933"/>
            <a:ext cx="5012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막부의 멸망</a:t>
            </a:r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(1333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52384" y="6237312"/>
            <a:ext cx="2112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14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3" y="1736815"/>
            <a:ext cx="4608512" cy="338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3926" y="2305619"/>
            <a:ext cx="6528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고다이고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천황 막부타도 실행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번의 실패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고케닌의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호죠 불만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신흥무사 세력 집결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막부 공격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막부의 멸망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60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12192000" cy="54864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2429697"/>
            <a:ext cx="12192000" cy="193330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784219"/>
            <a:ext cx="9144000" cy="2387600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남북조시대와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무로마치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막부의 수립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4263894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algn="r"/>
            <a:endParaRPr lang="en-US" altLang="ko-KR" dirty="0" smtClean="0"/>
          </a:p>
          <a:p>
            <a:pPr algn="r"/>
            <a:endParaRPr lang="en-US" altLang="ko-KR" dirty="0"/>
          </a:p>
          <a:p>
            <a:pPr algn="r"/>
            <a:endParaRPr lang="en-US" altLang="ko-KR" dirty="0" smtClean="0"/>
          </a:p>
          <a:p>
            <a:pPr algn="r"/>
            <a:r>
              <a:rPr lang="en-US" altLang="ko-KR" dirty="0" smtClean="0"/>
              <a:t>21135241</a:t>
            </a:r>
          </a:p>
          <a:p>
            <a:pPr algn="r"/>
            <a:r>
              <a:rPr lang="ko-KR" altLang="en-US" dirty="0" smtClean="0"/>
              <a:t>하태욱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1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19" y="330927"/>
            <a:ext cx="2919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막부 타도 운동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8" name="Picture 4" descr="파일:Emperor Godai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" y="1645920"/>
            <a:ext cx="4513541" cy="33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4583" y="5083307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막부 타도 운동을 시행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5740554" y="3039291"/>
            <a:ext cx="1594049" cy="592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83579" y="3709851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/>
              <a:t>실패를</a:t>
            </a:r>
            <a:endParaRPr lang="en-US" altLang="ko-KR" dirty="0" smtClean="0"/>
          </a:p>
          <a:p>
            <a:pPr algn="ctr">
              <a:lnSpc>
                <a:spcPct val="150000"/>
              </a:lnSpc>
            </a:pPr>
            <a:r>
              <a:rPr lang="ko-KR" altLang="en-US" dirty="0" smtClean="0"/>
              <a:t>반복하다</a:t>
            </a:r>
            <a:endParaRPr lang="ko-KR" altLang="en-US" dirty="0"/>
          </a:p>
        </p:txBody>
      </p:sp>
      <p:pic>
        <p:nvPicPr>
          <p:cNvPr id="1032" name="Picture 8" descr="http://cfile231.uf.daum.net/image/2377C53752CDD84E0B7C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97" y="1692319"/>
            <a:ext cx="33274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37258" y="5083307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/>
              <a:t>오키섬으로</a:t>
            </a:r>
            <a:r>
              <a:rPr lang="ko-KR" altLang="en-US" dirty="0" smtClean="0"/>
              <a:t> 유배됨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29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19" y="330927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가마쿠라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시대의 끝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0" name="Picture 2" descr="파일:external/userdisk.webry.biglobe.ne.jp/c03_IMG_1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" y="998440"/>
            <a:ext cx="6154343" cy="30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0374" y="4158348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구스노키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마사시게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楠木正成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2052" name="Picture 4" descr="아시카가 다카우지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35" y="998440"/>
            <a:ext cx="3825444" cy="30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84939" y="4158348"/>
            <a:ext cx="325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아시카가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다카우지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足利</a:t>
            </a:r>
            <a:r>
              <a:rPr lang="ko-KR" altLang="en-US" dirty="0"/>
              <a:t> </a:t>
            </a:r>
            <a:r>
              <a:rPr lang="ko-KR" altLang="en-US" dirty="0" err="1" smtClean="0"/>
              <a:t>尊氏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3984" y="5016138"/>
            <a:ext cx="77348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당시의 악당들과 다양한 인물들의 도움을 받아</a:t>
            </a:r>
            <a:r>
              <a:rPr lang="en-US" altLang="ko-KR" sz="2800" b="1" dirty="0" smtClean="0"/>
              <a:t>,</a:t>
            </a:r>
          </a:p>
          <a:p>
            <a:r>
              <a:rPr lang="ko-KR" altLang="en-US" sz="2800" b="1" dirty="0" smtClean="0"/>
              <a:t>결국 </a:t>
            </a:r>
            <a:r>
              <a:rPr lang="ko-KR" altLang="en-US" sz="2800" b="1" dirty="0" err="1" smtClean="0"/>
              <a:t>가마쿠라</a:t>
            </a:r>
            <a:r>
              <a:rPr lang="ko-KR" altLang="en-US" sz="2800" b="1" dirty="0" smtClean="0"/>
              <a:t> 막부를 멸망시킨다</a:t>
            </a:r>
            <a:r>
              <a:rPr lang="en-US" altLang="ko-KR" sz="2800" b="1" dirty="0" smtClean="0"/>
              <a:t>.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35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90416" y="5646281"/>
            <a:ext cx="335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3</a:t>
            </a:r>
            <a:r>
              <a:rPr lang="ko-KR" altLang="en-US" dirty="0" smtClean="0"/>
              <a:t>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초</a:t>
            </a:r>
            <a:r>
              <a:rPr lang="en-US" altLang="ko-KR" dirty="0" smtClean="0"/>
              <a:t> </a:t>
            </a:r>
            <a:r>
              <a:rPr lang="ko-KR" altLang="en-US" dirty="0" smtClean="0"/>
              <a:t>부터</a:t>
            </a:r>
            <a:endParaRPr lang="en-US" altLang="ko-KR" dirty="0" smtClean="0"/>
          </a:p>
          <a:p>
            <a:pPr algn="ctr"/>
            <a:r>
              <a:rPr lang="en-US" altLang="ko-KR" dirty="0">
                <a:hlinkClick r:id="rId2"/>
              </a:rPr>
              <a:t>https://youtu.be/TAnyKybTebw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19" y="330927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가마쿠라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시대의 끝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>
            <a:hlinkClick r:id="rId3" action="ppaction://hlinkfile"/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86" y="1465027"/>
            <a:ext cx="8615114" cy="3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20" y="330927"/>
            <a:ext cx="3842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겐무신정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建武新政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4" descr="파일:Emperor Godai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" y="1854924"/>
            <a:ext cx="4513541" cy="33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7587" y="915701"/>
            <a:ext cx="5065810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막부의 재설치를 금지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/>
              <a:t>인세이</a:t>
            </a:r>
            <a:r>
              <a:rPr lang="en-US" altLang="ko-KR" dirty="0"/>
              <a:t>(</a:t>
            </a:r>
            <a:r>
              <a:rPr lang="ko-KR" altLang="en-US" dirty="0"/>
              <a:t>院政</a:t>
            </a:r>
            <a:r>
              <a:rPr lang="en-US" altLang="ko-KR" dirty="0" smtClean="0"/>
              <a:t>) </a:t>
            </a:r>
            <a:r>
              <a:rPr lang="ko-KR" altLang="en-US" dirty="0" smtClean="0"/>
              <a:t>폐지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※</a:t>
            </a:r>
            <a:r>
              <a:rPr lang="ko-KR" altLang="en-US" dirty="0" smtClean="0"/>
              <a:t>상황이 천황을 대신하여 정무를 행하는 정치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셋쇼</a:t>
            </a:r>
            <a:r>
              <a:rPr lang="en-US" altLang="ko-KR" dirty="0"/>
              <a:t>(</a:t>
            </a:r>
            <a:r>
              <a:rPr lang="ko-KR" altLang="en-US" dirty="0"/>
              <a:t>攝政</a:t>
            </a:r>
            <a:r>
              <a:rPr lang="en-US" altLang="ko-KR" dirty="0" smtClean="0"/>
              <a:t>) </a:t>
            </a:r>
            <a:r>
              <a:rPr lang="ko-KR" altLang="en-US" dirty="0" smtClean="0"/>
              <a:t>폐지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※</a:t>
            </a:r>
            <a:r>
              <a:rPr lang="ko-KR" altLang="en-US" dirty="0" smtClean="0"/>
              <a:t>군주가 통치능력이 없을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대신 국가를 통치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간파쿠</a:t>
            </a:r>
            <a:r>
              <a:rPr lang="en-US" altLang="ko-KR" dirty="0"/>
              <a:t>(</a:t>
            </a:r>
            <a:r>
              <a:rPr lang="ko-KR" altLang="en-US" dirty="0" err="1"/>
              <a:t>關白</a:t>
            </a:r>
            <a:r>
              <a:rPr lang="en-US" altLang="ko-KR" dirty="0" smtClean="0"/>
              <a:t>) </a:t>
            </a:r>
            <a:r>
              <a:rPr lang="ko-KR" altLang="en-US" dirty="0" smtClean="0"/>
              <a:t>폐지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※</a:t>
            </a:r>
            <a:r>
              <a:rPr lang="ko-KR" altLang="en-US" dirty="0" smtClean="0"/>
              <a:t>정무를 총괄하는 관직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사실상 최고위직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영토의 소유권을 인정받으려면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천황의 승인이 필요함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8332" y="5364481"/>
            <a:ext cx="319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/>
              <a:t>막부로 인해 뺏겼던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권력을 다시 되찾으려는 전략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692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1549" y="273481"/>
            <a:ext cx="8796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-</a:t>
            </a:r>
            <a:r>
              <a:rPr lang="ko-KR" altLang="en-US" sz="8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순 서</a:t>
            </a:r>
            <a:r>
              <a:rPr lang="en-US" altLang="ko-KR" sz="8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-</a:t>
            </a:r>
            <a:endParaRPr lang="en-US" altLang="ko-KR" sz="6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2161418985"/>
              </p:ext>
            </p:extLst>
          </p:nvPr>
        </p:nvGraphicFramePr>
        <p:xfrm>
          <a:off x="1397661" y="12285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6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grpId="2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F5ADC6-CB1E-4705-B432-C885742D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5C4ADB-33D1-4F4E-A898-523BE761D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859348-AA6E-44E5-AFC4-E9629A5FE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C49257-137F-4C76-ABA8-C6D20BD5A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D58F1E-55A5-468A-BFB7-4324C252B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A14D5E-CAD5-4F05-96CF-8D47A48B6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6AD8E9-A8E1-488E-895E-76B746038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F8581D-4C2A-417C-AFF1-385F7D777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1D4B47-9EEA-4B52-A2E0-037B8E4B2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0F7554-26A4-419E-A9B5-615946EEC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E140D2-90D3-40DE-85E9-9499CA42E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E6C73D-0C26-4128-A901-F687B2EB0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44ADE0-9F85-4242-AC00-DBA56E3EF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4F84A1-0D50-4FD5-83E0-FA633D180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AE2023-49DB-4227-B9D1-7EFBA874C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8C5AC1-8E44-46B8-9A7C-0D214906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A12476-6223-4404-AD60-DA9974C51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5B3579-F283-465D-BDBD-CC1078DAC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A6060-6334-4AC3-9D00-12E3213ED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340CCC-64CB-4C12-A4F7-C43290FF3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7E5221-A020-4DC7-A59F-5FF758CF0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A49B87-C45D-43E8-9C60-2170D7C02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8FB29F-A53D-4C99-AF9D-4BC695345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F5FC0F-570A-4517-A276-996F72FB9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19" y="330927"/>
            <a:ext cx="827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아시카가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다카우지의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배반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무로마치의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수립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4" name="Picture 2" descr="파일:Ashikaga Takauji Jōdo-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754781"/>
            <a:ext cx="5283203" cy="39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0304" y="5717183"/>
            <a:ext cx="325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아시카가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다카우지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足利</a:t>
            </a:r>
            <a:r>
              <a:rPr lang="ko-KR" altLang="en-US" dirty="0"/>
              <a:t> </a:t>
            </a:r>
            <a:r>
              <a:rPr lang="ko-KR" altLang="en-US" dirty="0" err="1" smtClean="0"/>
              <a:t>尊氏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98479" y="1612324"/>
            <a:ext cx="43011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뚜렷한 기준도 없이 기득권 세력들의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권력만을 제한하는 신정체제에 반발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아시카가는</a:t>
            </a:r>
            <a:r>
              <a:rPr lang="ko-KR" altLang="en-US" dirty="0" smtClean="0"/>
              <a:t> 군사를 일으켜서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고묘 천황을 앞세우고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자신이 권력을 쥐게 된다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이로써 </a:t>
            </a:r>
            <a:r>
              <a:rPr lang="ko-KR" altLang="en-US" dirty="0" err="1" smtClean="0"/>
              <a:t>겐무신정은</a:t>
            </a:r>
            <a:r>
              <a:rPr lang="ko-KR" altLang="en-US" dirty="0" smtClean="0"/>
              <a:t> 약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년만에</a:t>
            </a:r>
            <a:r>
              <a:rPr lang="ko-KR" altLang="en-US" dirty="0" smtClean="0"/>
              <a:t> 붕괴되고</a:t>
            </a:r>
            <a:r>
              <a:rPr lang="en-US" altLang="ko-KR" dirty="0" smtClean="0"/>
              <a:t>,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고다이고</a:t>
            </a:r>
            <a:r>
              <a:rPr lang="ko-KR" altLang="en-US" dirty="0" smtClean="0"/>
              <a:t> 천황은 </a:t>
            </a:r>
            <a:r>
              <a:rPr lang="ko-KR" altLang="en-US" dirty="0" err="1" smtClean="0"/>
              <a:t>카잔원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花山院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유폐되게 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24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19" y="330927"/>
            <a:ext cx="456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탈출하는 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고다이고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천황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124" name="Picture 4" descr="http://cfile9.uf.tistory.com/image/19546E334E8421DB19F6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63" y="998990"/>
            <a:ext cx="10160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9263" y="5084140"/>
            <a:ext cx="727154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카잔원에</a:t>
            </a:r>
            <a:r>
              <a:rPr lang="ko-KR" altLang="en-US" dirty="0" smtClean="0"/>
              <a:t> 유폐되어 모든걸 포기하고 있던 </a:t>
            </a:r>
            <a:r>
              <a:rPr lang="ko-KR" altLang="en-US" dirty="0" err="1" smtClean="0"/>
              <a:t>고다이고</a:t>
            </a:r>
            <a:r>
              <a:rPr lang="ko-KR" altLang="en-US" dirty="0" smtClean="0"/>
              <a:t> 천황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탈출을 도와주려는 자들이 찾아오고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받아들여 </a:t>
            </a:r>
            <a:r>
              <a:rPr lang="ko-KR" altLang="en-US" dirty="0" err="1" smtClean="0"/>
              <a:t>고다이고</a:t>
            </a:r>
            <a:r>
              <a:rPr lang="ko-KR" altLang="en-US" dirty="0" smtClean="0"/>
              <a:t> 천황은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여장을 하고선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21</a:t>
            </a:r>
            <a:r>
              <a:rPr lang="ko-KR" altLang="en-US" dirty="0" smtClean="0"/>
              <a:t>일 밤에 </a:t>
            </a:r>
            <a:r>
              <a:rPr lang="ko-KR" altLang="en-US" dirty="0" err="1" smtClean="0"/>
              <a:t>삼신기를</a:t>
            </a:r>
            <a:r>
              <a:rPr lang="ko-KR" altLang="en-US" dirty="0" smtClean="0"/>
              <a:t> 가지고 탈출하게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1926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19" y="330927"/>
            <a:ext cx="4971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요시노에서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남조를 세우다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2" descr="http://cfile5.uf.tistory.com/image/13290E3A51092C171D79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512" y="1184048"/>
            <a:ext cx="6350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1651" y="4890921"/>
            <a:ext cx="8097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탈출한 </a:t>
            </a:r>
            <a:r>
              <a:rPr lang="ko-KR" altLang="en-US" dirty="0" err="1" smtClean="0"/>
              <a:t>고다이고</a:t>
            </a:r>
            <a:r>
              <a:rPr lang="ko-KR" altLang="en-US" dirty="0" smtClean="0"/>
              <a:t> 천황은 </a:t>
            </a:r>
            <a:r>
              <a:rPr lang="ko-KR" altLang="en-US" dirty="0" err="1" smtClean="0"/>
              <a:t>요시노로</a:t>
            </a:r>
            <a:r>
              <a:rPr lang="ko-KR" altLang="en-US" dirty="0" smtClean="0"/>
              <a:t> 도망쳤고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이곳에서 새로운 조정을 세웠고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일본은 또 다시 남조와 </a:t>
            </a:r>
            <a:r>
              <a:rPr lang="ko-KR" altLang="en-US" dirty="0" err="1" smtClean="0"/>
              <a:t>북조로</a:t>
            </a:r>
            <a:r>
              <a:rPr lang="ko-KR" altLang="en-US" dirty="0" smtClean="0"/>
              <a:t> 나뉘게 된다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6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19" y="330927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약 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50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간의 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남북조시대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5656"/>
            <a:ext cx="5921828" cy="4441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1181" y="1879769"/>
            <a:ext cx="48221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북조는</a:t>
            </a:r>
            <a:r>
              <a:rPr lang="ko-KR" altLang="en-US" dirty="0" smtClean="0"/>
              <a:t> 강력한 군사력을 가지고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있음에도 불구하고</a:t>
            </a:r>
            <a:r>
              <a:rPr lang="en-US" altLang="ko-KR" dirty="0" smtClean="0"/>
              <a:t>, </a:t>
            </a:r>
            <a:r>
              <a:rPr lang="ko-KR" altLang="en-US" dirty="0"/>
              <a:t>남</a:t>
            </a:r>
            <a:r>
              <a:rPr lang="ko-KR" altLang="en-US" dirty="0" smtClean="0"/>
              <a:t>조를 </a:t>
            </a:r>
            <a:r>
              <a:rPr lang="ko-KR" altLang="en-US" dirty="0" err="1" smtClean="0"/>
              <a:t>함부러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공격하지 못했는데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이는 천황의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상징적인 물건이라고 할 수 있는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삼신기를</a:t>
            </a:r>
            <a:r>
              <a:rPr lang="ko-KR" altLang="en-US" dirty="0" smtClean="0"/>
              <a:t> 남조가 가지고 있었기 때문이다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이 때문에 서로의 눈치만 볼 뿐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큰 싸움은 일어나지 않는 </a:t>
            </a:r>
            <a:r>
              <a:rPr lang="en-US" altLang="ko-KR" dirty="0" smtClean="0"/>
              <a:t>50</a:t>
            </a:r>
            <a:r>
              <a:rPr lang="ko-KR" altLang="en-US" dirty="0" smtClean="0"/>
              <a:t>년이 지속되었다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5645" y="5452050"/>
            <a:ext cx="294664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/>
              <a:t>야타의</a:t>
            </a:r>
            <a:r>
              <a:rPr lang="ko-KR" altLang="en-US" dirty="0"/>
              <a:t> 거울</a:t>
            </a:r>
            <a:r>
              <a:rPr lang="en-US" altLang="ko-KR" dirty="0"/>
              <a:t>(</a:t>
            </a:r>
            <a:r>
              <a:rPr lang="ko-KR" altLang="en-US" dirty="0" err="1"/>
              <a:t>八咫鏡</a:t>
            </a:r>
            <a:r>
              <a:rPr lang="en-US" altLang="ko-KR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 err="1"/>
              <a:t>쿠사나기의</a:t>
            </a:r>
            <a:r>
              <a:rPr lang="ko-KR" altLang="en-US" dirty="0"/>
              <a:t> 검</a:t>
            </a:r>
            <a:r>
              <a:rPr lang="en-US" altLang="ko-KR" dirty="0"/>
              <a:t>(</a:t>
            </a:r>
            <a:r>
              <a:rPr lang="ko-KR" altLang="en-US" dirty="0" err="1"/>
              <a:t>草雉劍</a:t>
            </a:r>
            <a:r>
              <a:rPr lang="en-US" altLang="ko-KR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 err="1"/>
              <a:t>야사카니의</a:t>
            </a:r>
            <a:r>
              <a:rPr lang="ko-KR" altLang="en-US" dirty="0"/>
              <a:t> 곡옥</a:t>
            </a:r>
            <a:r>
              <a:rPr lang="en-US" altLang="ko-KR" dirty="0"/>
              <a:t>(</a:t>
            </a:r>
            <a:r>
              <a:rPr lang="ko-KR" altLang="en-US" dirty="0"/>
              <a:t>八坂璟玉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693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19" y="330927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남북조통일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146" name="Picture 2" descr="파일:external/upload.wikimedia.org/Han-no_Gos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20" y="1106625"/>
            <a:ext cx="62992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19" y="4415889"/>
            <a:ext cx="804579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약 </a:t>
            </a:r>
            <a:r>
              <a:rPr lang="en-US" altLang="ko-KR" dirty="0" smtClean="0"/>
              <a:t>50</a:t>
            </a:r>
            <a:r>
              <a:rPr lang="ko-KR" altLang="en-US" dirty="0" smtClean="0"/>
              <a:t>년간 서로 대립해오던 </a:t>
            </a:r>
            <a:r>
              <a:rPr lang="ko-KR" altLang="en-US" dirty="0" err="1" smtClean="0"/>
              <a:t>남북조는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1392</a:t>
            </a:r>
            <a:r>
              <a:rPr lang="ko-KR" altLang="en-US" dirty="0" smtClean="0"/>
              <a:t>년 통일을 서로 합의하기로 한다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천황의 자리는 </a:t>
            </a:r>
            <a:r>
              <a:rPr lang="ko-KR" altLang="en-US" dirty="0" err="1"/>
              <a:t>무로마치</a:t>
            </a:r>
            <a:r>
              <a:rPr lang="ko-KR" altLang="en-US" dirty="0"/>
              <a:t> 막부가 있는 </a:t>
            </a:r>
            <a:r>
              <a:rPr lang="ko-KR" altLang="en-US" dirty="0" err="1"/>
              <a:t>북조에게</a:t>
            </a:r>
            <a:r>
              <a:rPr lang="ko-KR" altLang="en-US" dirty="0"/>
              <a:t> 양보한 뒤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남조의 </a:t>
            </a:r>
            <a:r>
              <a:rPr lang="ko-KR" altLang="en-US" dirty="0" err="1"/>
              <a:t>천황가의</a:t>
            </a:r>
            <a:r>
              <a:rPr lang="ko-KR" altLang="en-US" dirty="0"/>
              <a:t> 후예를 황태자로 삼아 평화적으로 정권을 이어가기로 했고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따라서 </a:t>
            </a:r>
            <a:r>
              <a:rPr lang="ko-KR" altLang="en-US" dirty="0" err="1"/>
              <a:t>천황가는</a:t>
            </a:r>
            <a:r>
              <a:rPr lang="ko-KR" altLang="en-US" dirty="0"/>
              <a:t> 계속 명백을 유지할 수 있게 되었으며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무로마치</a:t>
            </a:r>
            <a:r>
              <a:rPr lang="ko-KR" altLang="en-US" dirty="0" smtClean="0"/>
              <a:t> </a:t>
            </a:r>
            <a:r>
              <a:rPr lang="ko-KR" altLang="en-US" dirty="0"/>
              <a:t>막부는 전국을 통일한 막부로서 실권을 가질 수 있게 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919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pic>
        <p:nvPicPr>
          <p:cNvPr id="13" name="그림 12" descr="korean fr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580" y="723705"/>
            <a:ext cx="1511733" cy="391709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304246" y="5271592"/>
            <a:ext cx="2606999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ko-KR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</a:t>
            </a:r>
            <a:r>
              <a:rPr lang="ko-KR" alt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조</a:t>
            </a:r>
            <a:endParaRPr lang="en-US" altLang="ko-KR" b="1" u="sng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21402181   </a:t>
            </a:r>
            <a:r>
              <a:rPr lang="ko-KR" alt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황지환</a:t>
            </a:r>
            <a:endParaRPr lang="en-US" altLang="ko-KR" b="1" u="sng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66199" y="908720"/>
            <a:ext cx="800219" cy="3823982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000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가마쿠라 </a:t>
            </a:r>
            <a:endParaRPr lang="en-US" altLang="ko-KR" sz="2000" b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2400"/>
              </a:lnSpc>
            </a:pPr>
            <a:r>
              <a:rPr lang="ko-KR" altLang="en-US" sz="2000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무사 정권의 시작</a:t>
            </a:r>
            <a:endParaRPr lang="en-US" altLang="ko-KR" sz="2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71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03" y="404665"/>
            <a:ext cx="2847684" cy="1664775"/>
          </a:xfrm>
          <a:prstGeom prst="rect">
            <a:avLst/>
          </a:prstGeom>
        </p:spPr>
      </p:pic>
      <p:sp>
        <p:nvSpPr>
          <p:cNvPr id="13" name="부제목 3"/>
          <p:cNvSpPr>
            <a:spLocks noGrp="1"/>
          </p:cNvSpPr>
          <p:nvPr>
            <p:ph type="subTitle" idx="1"/>
          </p:nvPr>
        </p:nvSpPr>
        <p:spPr>
          <a:xfrm>
            <a:off x="1359539" y="734477"/>
            <a:ext cx="828541" cy="1045897"/>
          </a:xfrm>
        </p:spPr>
        <p:txBody>
          <a:bodyPr>
            <a:noAutofit/>
          </a:bodyPr>
          <a:lstStyle/>
          <a:p>
            <a:pPr indent="-514350"/>
            <a:r>
              <a:rPr lang="ko-KR" altLang="en-US" sz="2400" b="1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순</a:t>
            </a:r>
            <a:r>
              <a:rPr lang="ko-KR" altLang="en-US" sz="2400" b="1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서</a:t>
            </a:r>
            <a:endParaRPr lang="ko-KR" altLang="en-US" sz="2400" b="1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7" name="부제목 3"/>
          <p:cNvSpPr txBox="1">
            <a:spLocks/>
          </p:cNvSpPr>
          <p:nvPr/>
        </p:nvSpPr>
        <p:spPr>
          <a:xfrm>
            <a:off x="3215680" y="1700808"/>
            <a:ext cx="5664629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1.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호겐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헤이지의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난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겐페이전쟁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막부의 지배제도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싯켄정치와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조큐의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난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원의 침략과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막부의 멸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망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98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" y="6"/>
            <a:ext cx="12191989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217" y="703743"/>
            <a:ext cx="4926772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467337" y="794932"/>
            <a:ext cx="5012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  역사적 순서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52384" y="6237312"/>
            <a:ext cx="2112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719403" y="1393151"/>
            <a:ext cx="2592288" cy="105150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호겐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헤이지의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난</a:t>
            </a:r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(1156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,1159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655840" y="1393152"/>
            <a:ext cx="2592288" cy="109974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겐페이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전쟁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(1180~1185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8496267" y="1393151"/>
            <a:ext cx="2592288" cy="109974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싯켄정치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조큐의난</a:t>
            </a:r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(1221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8496267" y="4572933"/>
            <a:ext cx="2592288" cy="101630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원의 침략</a:t>
            </a:r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(1274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,1281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4643647" y="4581128"/>
            <a:ext cx="2592288" cy="10081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막부 멸망</a:t>
            </a:r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(1333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719403" y="4581128"/>
            <a:ext cx="2592288" cy="100811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겐무신정</a:t>
            </a:r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(1334</a:t>
            </a:r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3420165" y="1918903"/>
            <a:ext cx="11070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7389222" y="1945578"/>
            <a:ext cx="11070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>
            <a:off x="9792411" y="2708920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endCxn id="28" idx="3"/>
          </p:cNvCxnSpPr>
          <p:nvPr/>
        </p:nvCxnSpPr>
        <p:spPr>
          <a:xfrm flipH="1">
            <a:off x="7235936" y="5085183"/>
            <a:ext cx="11643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flipH="1">
            <a:off x="3391527" y="5078702"/>
            <a:ext cx="11643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4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" y="6"/>
            <a:ext cx="12191989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218" y="721050"/>
            <a:ext cx="4926772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467337" y="794932"/>
            <a:ext cx="5012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막부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(1180~1185)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52384" y="6237312"/>
            <a:ext cx="2112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488104"/>
            <a:ext cx="4796367" cy="323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8022" y="2090961"/>
            <a:ext cx="5088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미나모토노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요리토모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(1147~1199.2.9</a:t>
            </a: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일본 최초의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무신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막부 쇼군</a:t>
            </a:r>
          </a:p>
          <a:p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735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" y="6"/>
            <a:ext cx="12191989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218" y="721050"/>
            <a:ext cx="4926772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467337" y="794932"/>
            <a:ext cx="4148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호겐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헤이지의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난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1771" y="1783447"/>
            <a:ext cx="566462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고시라카와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천황    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스토쿠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 상황</a:t>
            </a:r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헤이시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)              (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겐지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endParaRPr lang="en-US" altLang="ko-KR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호겐의난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(1156</a:t>
            </a:r>
            <a:r>
              <a:rPr lang="ko-KR" altLang="en-US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sz="2000" b="1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endParaRPr lang="en-US" altLang="ko-KR" sz="11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2384" y="6237312"/>
            <a:ext cx="2112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1340769"/>
            <a:ext cx="480483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8" y="3933057"/>
            <a:ext cx="4845049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6" y="4581128"/>
            <a:ext cx="412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헤이지의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 난</a:t>
            </a:r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(1159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년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17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" y="6"/>
            <a:ext cx="12191989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218" y="721050"/>
            <a:ext cx="4926772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467337" y="794932"/>
            <a:ext cx="4148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겐페이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전쟁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(1180~1185)</a:t>
            </a:r>
            <a:endParaRPr lang="ko-KR" altLang="en-US" sz="20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2384" y="6237312"/>
            <a:ext cx="2112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412776"/>
            <a:ext cx="451250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4005065"/>
            <a:ext cx="4512501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23925" y="1658838"/>
            <a:ext cx="676807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5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  <a:r>
              <a:rPr lang="ko-KR" altLang="en-US" sz="2000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헤이시</a:t>
            </a:r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    겐지</a:t>
            </a:r>
            <a:endParaRPr lang="en-US" altLang="ko-KR" sz="20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/>
            <a:endParaRPr lang="en-US" altLang="ko-KR" sz="20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/>
            <a:r>
              <a:rPr lang="ko-KR" altLang="en-US" sz="2000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단노우라</a:t>
            </a:r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전투 승      </a:t>
            </a:r>
            <a:r>
              <a:rPr lang="ko-KR" altLang="en-US" sz="2000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헤이시</a:t>
            </a:r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멸망</a:t>
            </a:r>
            <a:endParaRPr lang="en-US" altLang="ko-KR" sz="20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/>
            <a:endParaRPr lang="en-US" altLang="ko-KR" sz="2000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/>
            <a:r>
              <a:rPr lang="ko-KR" altLang="en-US" sz="2000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미나모토노</a:t>
            </a:r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요리토모</a:t>
            </a:r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주축 승</a:t>
            </a:r>
            <a:endParaRPr lang="en-US" altLang="ko-KR" sz="2000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/>
            <a:endParaRPr lang="en-US" altLang="ko-KR" sz="2000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just"/>
            <a:r>
              <a:rPr lang="ko-KR" altLang="en-US" sz="2000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막부 성립</a:t>
            </a:r>
            <a:endParaRPr lang="ko-KR" altLang="en-US" sz="2000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폭발 1 2"/>
          <p:cNvSpPr/>
          <p:nvPr/>
        </p:nvSpPr>
        <p:spPr>
          <a:xfrm>
            <a:off x="7585197" y="1658837"/>
            <a:ext cx="1583144" cy="61206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대</a:t>
            </a:r>
            <a:r>
              <a:rPr lang="ko-KR" altLang="en-US" dirty="0"/>
              <a:t>립</a:t>
            </a: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8208235" y="2564904"/>
            <a:ext cx="48005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31893" y="5159501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단노우라</a:t>
            </a:r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전투 영상</a:t>
            </a:r>
            <a:endParaRPr lang="ko-KR" altLang="en-US" sz="2000" b="1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64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3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" y="6"/>
            <a:ext cx="12191989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218" y="721050"/>
            <a:ext cx="4926772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467337" y="794933"/>
            <a:ext cx="5012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가마쿠라</a:t>
            </a:r>
            <a:r>
              <a:rPr lang="ko-KR" altLang="en-US" sz="1600" b="1" dirty="0">
                <a:latin typeface="HY강B" panose="02030600000101010101" pitchFamily="18" charset="-127"/>
                <a:ea typeface="HY강B" panose="02030600000101010101" pitchFamily="18" charset="-127"/>
              </a:rPr>
              <a:t> 막부의 봉건적 지배제도</a:t>
            </a:r>
          </a:p>
          <a:p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552384" y="6237312"/>
            <a:ext cx="2112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9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2" y="1916832"/>
            <a:ext cx="4782773" cy="352839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1" y="1916832"/>
            <a:ext cx="489654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7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833</Words>
  <Application>Microsoft Office PowerPoint</Application>
  <PresentationFormat>사용자 지정</PresentationFormat>
  <Paragraphs>203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남북조시대와 무로마치 막부의 수립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롯데건설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guman</dc:creator>
  <cp:lastModifiedBy>Seung min</cp:lastModifiedBy>
  <cp:revision>22</cp:revision>
  <dcterms:created xsi:type="dcterms:W3CDTF">2017-02-03T06:09:13Z</dcterms:created>
  <dcterms:modified xsi:type="dcterms:W3CDTF">2017-09-30T13:06:56Z</dcterms:modified>
</cp:coreProperties>
</file>