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14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4" r:id="rId3"/>
    <p:sldId id="259" r:id="rId4"/>
    <p:sldId id="258" r:id="rId5"/>
    <p:sldId id="265" r:id="rId6"/>
    <p:sldId id="260" r:id="rId7"/>
    <p:sldId id="266" r:id="rId8"/>
    <p:sldId id="267" r:id="rId9"/>
    <p:sldId id="268" r:id="rId10"/>
    <p:sldId id="269" r:id="rId11"/>
    <p:sldId id="274" r:id="rId12"/>
    <p:sldId id="270" r:id="rId13"/>
    <p:sldId id="272" r:id="rId14"/>
    <p:sldId id="273" r:id="rId15"/>
    <p:sldId id="275" r:id="rId16"/>
    <p:sldId id="279" r:id="rId17"/>
    <p:sldId id="276" r:id="rId18"/>
    <p:sldId id="278" r:id="rId19"/>
    <p:sldId id="262" r:id="rId20"/>
  </p:sldIdLst>
  <p:sldSz cx="12192000" cy="6858000"/>
  <p:notesSz cx="6858000" cy="9144000"/>
  <p:embeddedFontLst>
    <p:embeddedFont>
      <p:font typeface="맑은 고딕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기본 구역" id="{99F691DA-C881-4BC0-9AA0-7CEB8FE6DEFC}">
          <p14:sldIdLst>
            <p14:sldId id="256"/>
            <p14:sldId id="271"/>
            <p14:sldId id="259"/>
            <p14:sldId id="264"/>
            <p14:sldId id="258"/>
            <p14:sldId id="265"/>
            <p14:sldId id="260"/>
            <p14:sldId id="266"/>
            <p14:sldId id="267"/>
            <p14:sldId id="268"/>
            <p14:sldId id="269"/>
            <p14:sldId id="274"/>
            <p14:sldId id="270"/>
            <p14:sldId id="272"/>
            <p14:sldId id="273"/>
            <p14:sldId id="275"/>
            <p14:sldId id="279"/>
            <p14:sldId id="276"/>
            <p14:sldId id="278"/>
            <p14:sldId id="26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F9CC3"/>
    <a:srgbClr val="731C0D"/>
    <a:srgbClr val="550B4C"/>
    <a:srgbClr val="27091D"/>
    <a:srgbClr val="2781A1"/>
    <a:srgbClr val="73710F"/>
    <a:srgbClr val="56B4D6"/>
    <a:srgbClr val="4EB8CE"/>
    <a:srgbClr val="55A4C3"/>
    <a:srgbClr val="68BC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03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67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hyperlink" Target="http://terms.naver.com/entry.nhn?docId=1007783&amp;cid=42997&amp;categoryId=42997" TargetMode="External"/><Relationship Id="rId1" Type="http://schemas.openxmlformats.org/officeDocument/2006/relationships/hyperlink" Target="http://blog.naver.com/PostView.nhn?blogId=azuir&amp;logNo=220028804824&amp;parentCategoryNo=&amp;categoryNo=&amp;viewDate=&amp;isShowPopularPosts=false&amp;from=postView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ECEA4-EDFB-4811-94DA-ACA29848B3C3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A2E0FE2-E205-4AD0-BD89-CFC54EF2265E}">
      <dgm:prSet phldrT="[텍스트]"/>
      <dgm:spPr/>
      <dgm:t>
        <a:bodyPr/>
        <a:lstStyle/>
        <a:p>
          <a:pPr latinLnBrk="1">
            <a:buFont typeface="Arial" panose="020B0604020202020204" pitchFamily="34" charset="0"/>
            <a:buChar char="•"/>
          </a:pPr>
          <a:r>
            <a:rPr lang="ko-KR" altLang="en-US" dirty="0"/>
            <a:t>율령 정치 수정</a:t>
          </a:r>
          <a:r>
            <a:rPr lang="en-US" altLang="ko-KR" dirty="0"/>
            <a:t>·</a:t>
          </a:r>
          <a:r>
            <a:rPr lang="ko-KR" altLang="en-US" dirty="0"/>
            <a:t>강화</a:t>
          </a:r>
        </a:p>
      </dgm:t>
    </dgm:pt>
    <dgm:pt modelId="{FC0E535F-BB85-4B57-8C59-DB112EBEE343}" type="parTrans" cxnId="{A5ABB179-37E4-4E9D-9B96-AD90A2AD78A3}">
      <dgm:prSet/>
      <dgm:spPr/>
      <dgm:t>
        <a:bodyPr/>
        <a:lstStyle/>
        <a:p>
          <a:pPr latinLnBrk="1"/>
          <a:endParaRPr lang="ko-KR" altLang="en-US"/>
        </a:p>
      </dgm:t>
    </dgm:pt>
    <dgm:pt modelId="{BE882DA1-D46F-41ED-9BF3-A11F435D028E}" type="sibTrans" cxnId="{A5ABB179-37E4-4E9D-9B96-AD90A2AD78A3}">
      <dgm:prSet/>
      <dgm:spPr/>
      <dgm:t>
        <a:bodyPr/>
        <a:lstStyle/>
        <a:p>
          <a:pPr latinLnBrk="1"/>
          <a:endParaRPr lang="ko-KR" altLang="en-US"/>
        </a:p>
      </dgm:t>
    </dgm:pt>
    <dgm:pt modelId="{A4257A61-FA1E-444B-AFB0-BF48A9980CE8}">
      <dgm:prSet phldrT="[텍스트]"/>
      <dgm:spPr/>
      <dgm:t>
        <a:bodyPr/>
        <a:lstStyle/>
        <a:p>
          <a:pPr latinLnBrk="1">
            <a:buFont typeface="Arial" panose="020B0604020202020204" pitchFamily="34" charset="0"/>
            <a:buChar char="•"/>
          </a:pPr>
          <a:r>
            <a:rPr lang="ko-KR" altLang="en-US" dirty="0"/>
            <a:t>당나라의 문화를 수입하여 당풍이 발달</a:t>
          </a:r>
        </a:p>
      </dgm:t>
    </dgm:pt>
    <dgm:pt modelId="{481BCF22-E628-4F10-954D-896A7DCC7310}" type="parTrans" cxnId="{494C6CEF-EB8E-4E3E-AE11-A91116813CF7}">
      <dgm:prSet/>
      <dgm:spPr/>
      <dgm:t>
        <a:bodyPr/>
        <a:lstStyle/>
        <a:p>
          <a:pPr latinLnBrk="1"/>
          <a:endParaRPr lang="ko-KR" altLang="en-US"/>
        </a:p>
      </dgm:t>
    </dgm:pt>
    <dgm:pt modelId="{A695D7DE-AFE7-43CC-B9B6-E21D31BBFD38}" type="sibTrans" cxnId="{494C6CEF-EB8E-4E3E-AE11-A91116813CF7}">
      <dgm:prSet/>
      <dgm:spPr/>
      <dgm:t>
        <a:bodyPr/>
        <a:lstStyle/>
        <a:p>
          <a:pPr latinLnBrk="1"/>
          <a:endParaRPr lang="ko-KR" altLang="en-US"/>
        </a:p>
      </dgm:t>
    </dgm:pt>
    <dgm:pt modelId="{B2559402-2A66-4044-B3A1-8FA78682AC12}">
      <dgm:prSet phldrT="[텍스트]"/>
      <dgm:spPr/>
      <dgm:t>
        <a:bodyPr/>
        <a:lstStyle/>
        <a:p>
          <a:pPr latinLnBrk="1">
            <a:buFont typeface="Arial" panose="020B0604020202020204" pitchFamily="34" charset="0"/>
            <a:buChar char="•"/>
          </a:pPr>
          <a:r>
            <a:rPr lang="ko-KR" altLang="en-US" dirty="0"/>
            <a:t>사가 천황이 재위 하게 되어 </a:t>
          </a:r>
          <a:r>
            <a:rPr lang="ko-KR" altLang="en-US" dirty="0" err="1"/>
            <a:t>율령격식을</a:t>
          </a:r>
          <a:r>
            <a:rPr lang="ko-KR" altLang="en-US" dirty="0"/>
            <a:t> 강화 </a:t>
          </a:r>
        </a:p>
      </dgm:t>
    </dgm:pt>
    <dgm:pt modelId="{1C5A4628-0D41-4D26-BAD6-177E43E32A6E}" type="parTrans" cxnId="{D42F2D9D-DFC5-43EA-85B9-EF0CE13F023B}">
      <dgm:prSet/>
      <dgm:spPr/>
      <dgm:t>
        <a:bodyPr/>
        <a:lstStyle/>
        <a:p>
          <a:pPr latinLnBrk="1"/>
          <a:endParaRPr lang="ko-KR" altLang="en-US"/>
        </a:p>
      </dgm:t>
    </dgm:pt>
    <dgm:pt modelId="{25FC48D7-BAFD-4473-B98F-40AE7F986A64}" type="sibTrans" cxnId="{D42F2D9D-DFC5-43EA-85B9-EF0CE13F023B}">
      <dgm:prSet/>
      <dgm:spPr/>
      <dgm:t>
        <a:bodyPr/>
        <a:lstStyle/>
        <a:p>
          <a:pPr latinLnBrk="1"/>
          <a:endParaRPr lang="ko-KR" altLang="en-US"/>
        </a:p>
      </dgm:t>
    </dgm:pt>
    <dgm:pt modelId="{8733F60F-AA8F-41F8-9F86-0D67CEA3C94A}">
      <dgm:prSet/>
      <dgm:spPr/>
      <dgm:t>
        <a:bodyPr/>
        <a:lstStyle/>
        <a:p>
          <a:pPr latinLnBrk="1">
            <a:buFont typeface="Arial" panose="020B0604020202020204" pitchFamily="34" charset="0"/>
            <a:buChar char="•"/>
          </a:pPr>
          <a:r>
            <a:rPr lang="ko-KR" altLang="en-US" dirty="0"/>
            <a:t>군사 조직을 재정비하는 한편 귀족들을 견제</a:t>
          </a:r>
        </a:p>
      </dgm:t>
    </dgm:pt>
    <dgm:pt modelId="{05AA78AF-5597-436E-ADF6-53FF8B3D543E}" type="parTrans" cxnId="{255D434A-695C-4151-B63E-A3A2D16AB3E1}">
      <dgm:prSet/>
      <dgm:spPr/>
      <dgm:t>
        <a:bodyPr/>
        <a:lstStyle/>
        <a:p>
          <a:pPr latinLnBrk="1"/>
          <a:endParaRPr lang="ko-KR" altLang="en-US"/>
        </a:p>
      </dgm:t>
    </dgm:pt>
    <dgm:pt modelId="{66958B47-E429-428C-B372-6C444EE757E2}" type="sibTrans" cxnId="{255D434A-695C-4151-B63E-A3A2D16AB3E1}">
      <dgm:prSet/>
      <dgm:spPr/>
      <dgm:t>
        <a:bodyPr/>
        <a:lstStyle/>
        <a:p>
          <a:pPr latinLnBrk="1"/>
          <a:endParaRPr lang="ko-KR" altLang="en-US"/>
        </a:p>
      </dgm:t>
    </dgm:pt>
    <dgm:pt modelId="{26EEC688-97E6-4E85-8A8A-8F05210F9A21}" type="pres">
      <dgm:prSet presAssocID="{61CECEA4-EDFB-4811-94DA-ACA29848B3C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49E58A-C110-4977-8216-C04EE0BD260D}" type="pres">
      <dgm:prSet presAssocID="{61CECEA4-EDFB-4811-94DA-ACA29848B3C3}" presName="dummyMaxCanvas" presStyleCnt="0">
        <dgm:presLayoutVars/>
      </dgm:prSet>
      <dgm:spPr/>
    </dgm:pt>
    <dgm:pt modelId="{29FF9F43-682C-4BA2-9198-02C201E72257}" type="pres">
      <dgm:prSet presAssocID="{61CECEA4-EDFB-4811-94DA-ACA29848B3C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9835E5-7289-4E4C-84C9-E16766A6FBDA}" type="pres">
      <dgm:prSet presAssocID="{61CECEA4-EDFB-4811-94DA-ACA29848B3C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A31540-6758-4C4B-99FD-AB35577B9121}" type="pres">
      <dgm:prSet presAssocID="{61CECEA4-EDFB-4811-94DA-ACA29848B3C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4A0D50-A446-4B3E-AE15-717F455838BB}" type="pres">
      <dgm:prSet presAssocID="{61CECEA4-EDFB-4811-94DA-ACA29848B3C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2ED199-11CC-414E-BE1F-918BD2E1B073}" type="pres">
      <dgm:prSet presAssocID="{61CECEA4-EDFB-4811-94DA-ACA29848B3C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8DB3FC-F739-428E-A84C-BEDBE506A6A6}" type="pres">
      <dgm:prSet presAssocID="{61CECEA4-EDFB-4811-94DA-ACA29848B3C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BE47A4-362E-4150-96D0-E04D5E2483E3}" type="pres">
      <dgm:prSet presAssocID="{61CECEA4-EDFB-4811-94DA-ACA29848B3C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4421CE-3956-454A-8961-C12FF6634322}" type="pres">
      <dgm:prSet presAssocID="{61CECEA4-EDFB-4811-94DA-ACA29848B3C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6CDB16-57B3-4FA1-B11D-B605EB827AE5}" type="pres">
      <dgm:prSet presAssocID="{61CECEA4-EDFB-4811-94DA-ACA29848B3C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000639-6522-45F6-BDCC-9E7BF43E852B}" type="pres">
      <dgm:prSet presAssocID="{61CECEA4-EDFB-4811-94DA-ACA29848B3C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D0A9BD-5574-4B0F-8B85-9CF1878891C1}" type="pres">
      <dgm:prSet presAssocID="{61CECEA4-EDFB-4811-94DA-ACA29848B3C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8C71FEB-17ED-4347-B6E4-7A26A155F276}" type="presOf" srcId="{61CECEA4-EDFB-4811-94DA-ACA29848B3C3}" destId="{26EEC688-97E6-4E85-8A8A-8F05210F9A21}" srcOrd="0" destOrd="0" presId="urn:microsoft.com/office/officeart/2005/8/layout/vProcess5"/>
    <dgm:cxn modelId="{E818B55A-1E17-421B-B493-0CBD385285FE}" type="presOf" srcId="{8733F60F-AA8F-41F8-9F86-0D67CEA3C94A}" destId="{B5000639-6522-45F6-BDCC-9E7BF43E852B}" srcOrd="1" destOrd="0" presId="urn:microsoft.com/office/officeart/2005/8/layout/vProcess5"/>
    <dgm:cxn modelId="{0A3A075B-D03F-48D8-A5DC-7E10522B3B3D}" type="presOf" srcId="{A4257A61-FA1E-444B-AFB0-BF48A9980CE8}" destId="{ED9835E5-7289-4E4C-84C9-E16766A6FBDA}" srcOrd="0" destOrd="0" presId="urn:microsoft.com/office/officeart/2005/8/layout/vProcess5"/>
    <dgm:cxn modelId="{F913439D-41FD-496E-AF13-E00ECFB9AAE2}" type="presOf" srcId="{B2559402-2A66-4044-B3A1-8FA78682AC12}" destId="{C24A0D50-A446-4B3E-AE15-717F455838BB}" srcOrd="0" destOrd="0" presId="urn:microsoft.com/office/officeart/2005/8/layout/vProcess5"/>
    <dgm:cxn modelId="{42920676-C919-4820-A6D4-EE8A3F987054}" type="presOf" srcId="{66958B47-E429-428C-B372-6C444EE757E2}" destId="{47BE47A4-362E-4150-96D0-E04D5E2483E3}" srcOrd="0" destOrd="0" presId="urn:microsoft.com/office/officeart/2005/8/layout/vProcess5"/>
    <dgm:cxn modelId="{F990E391-AA1F-4F6F-BAC2-0A9DC322F7E9}" type="presOf" srcId="{5A2E0FE2-E205-4AD0-BD89-CFC54EF2265E}" destId="{29FF9F43-682C-4BA2-9198-02C201E72257}" srcOrd="0" destOrd="0" presId="urn:microsoft.com/office/officeart/2005/8/layout/vProcess5"/>
    <dgm:cxn modelId="{AC11BC7F-3E22-43B2-937A-F79B12E5381D}" type="presOf" srcId="{BE882DA1-D46F-41ED-9BF3-A11F435D028E}" destId="{8A2ED199-11CC-414E-BE1F-918BD2E1B073}" srcOrd="0" destOrd="0" presId="urn:microsoft.com/office/officeart/2005/8/layout/vProcess5"/>
    <dgm:cxn modelId="{34E38171-DAF3-451F-B6E1-02B80B3DDCFE}" type="presOf" srcId="{A695D7DE-AFE7-43CC-B9B6-E21D31BBFD38}" destId="{FF8DB3FC-F739-428E-A84C-BEDBE506A6A6}" srcOrd="0" destOrd="0" presId="urn:microsoft.com/office/officeart/2005/8/layout/vProcess5"/>
    <dgm:cxn modelId="{17CE4F6F-BAAB-426D-8CB4-CE2D383FF3AB}" type="presOf" srcId="{B2559402-2A66-4044-B3A1-8FA78682AC12}" destId="{9DD0A9BD-5574-4B0F-8B85-9CF1878891C1}" srcOrd="1" destOrd="0" presId="urn:microsoft.com/office/officeart/2005/8/layout/vProcess5"/>
    <dgm:cxn modelId="{255D434A-695C-4151-B63E-A3A2D16AB3E1}" srcId="{61CECEA4-EDFB-4811-94DA-ACA29848B3C3}" destId="{8733F60F-AA8F-41F8-9F86-0D67CEA3C94A}" srcOrd="2" destOrd="0" parTransId="{05AA78AF-5597-436E-ADF6-53FF8B3D543E}" sibTransId="{66958B47-E429-428C-B372-6C444EE757E2}"/>
    <dgm:cxn modelId="{1E85AD00-E4A7-4A8C-A800-7AE0D96B7957}" type="presOf" srcId="{8733F60F-AA8F-41F8-9F86-0D67CEA3C94A}" destId="{63A31540-6758-4C4B-99FD-AB35577B9121}" srcOrd="0" destOrd="0" presId="urn:microsoft.com/office/officeart/2005/8/layout/vProcess5"/>
    <dgm:cxn modelId="{CCB54E4F-DA29-4DB5-A381-00B28D43BB32}" type="presOf" srcId="{5A2E0FE2-E205-4AD0-BD89-CFC54EF2265E}" destId="{FE4421CE-3956-454A-8961-C12FF6634322}" srcOrd="1" destOrd="0" presId="urn:microsoft.com/office/officeart/2005/8/layout/vProcess5"/>
    <dgm:cxn modelId="{494C6CEF-EB8E-4E3E-AE11-A91116813CF7}" srcId="{61CECEA4-EDFB-4811-94DA-ACA29848B3C3}" destId="{A4257A61-FA1E-444B-AFB0-BF48A9980CE8}" srcOrd="1" destOrd="0" parTransId="{481BCF22-E628-4F10-954D-896A7DCC7310}" sibTransId="{A695D7DE-AFE7-43CC-B9B6-E21D31BBFD38}"/>
    <dgm:cxn modelId="{A5ABB179-37E4-4E9D-9B96-AD90A2AD78A3}" srcId="{61CECEA4-EDFB-4811-94DA-ACA29848B3C3}" destId="{5A2E0FE2-E205-4AD0-BD89-CFC54EF2265E}" srcOrd="0" destOrd="0" parTransId="{FC0E535F-BB85-4B57-8C59-DB112EBEE343}" sibTransId="{BE882DA1-D46F-41ED-9BF3-A11F435D028E}"/>
    <dgm:cxn modelId="{D42F2D9D-DFC5-43EA-85B9-EF0CE13F023B}" srcId="{61CECEA4-EDFB-4811-94DA-ACA29848B3C3}" destId="{B2559402-2A66-4044-B3A1-8FA78682AC12}" srcOrd="3" destOrd="0" parTransId="{1C5A4628-0D41-4D26-BAD6-177E43E32A6E}" sibTransId="{25FC48D7-BAFD-4473-B98F-40AE7F986A64}"/>
    <dgm:cxn modelId="{AF7C1EBA-3D05-4F46-B664-88BEBA66DA2E}" type="presOf" srcId="{A4257A61-FA1E-444B-AFB0-BF48A9980CE8}" destId="{B26CDB16-57B3-4FA1-B11D-B605EB827AE5}" srcOrd="1" destOrd="0" presId="urn:microsoft.com/office/officeart/2005/8/layout/vProcess5"/>
    <dgm:cxn modelId="{029CAFF7-9147-4ECD-B01E-75702F59D466}" type="presParOf" srcId="{26EEC688-97E6-4E85-8A8A-8F05210F9A21}" destId="{9049E58A-C110-4977-8216-C04EE0BD260D}" srcOrd="0" destOrd="0" presId="urn:microsoft.com/office/officeart/2005/8/layout/vProcess5"/>
    <dgm:cxn modelId="{31F1781E-2FA5-4F01-8EE7-DE58D673752A}" type="presParOf" srcId="{26EEC688-97E6-4E85-8A8A-8F05210F9A21}" destId="{29FF9F43-682C-4BA2-9198-02C201E72257}" srcOrd="1" destOrd="0" presId="urn:microsoft.com/office/officeart/2005/8/layout/vProcess5"/>
    <dgm:cxn modelId="{9C9E826E-B525-4388-9AB0-48DF5061673C}" type="presParOf" srcId="{26EEC688-97E6-4E85-8A8A-8F05210F9A21}" destId="{ED9835E5-7289-4E4C-84C9-E16766A6FBDA}" srcOrd="2" destOrd="0" presId="urn:microsoft.com/office/officeart/2005/8/layout/vProcess5"/>
    <dgm:cxn modelId="{F77AE691-816D-4FAD-86F9-890E714A756E}" type="presParOf" srcId="{26EEC688-97E6-4E85-8A8A-8F05210F9A21}" destId="{63A31540-6758-4C4B-99FD-AB35577B9121}" srcOrd="3" destOrd="0" presId="urn:microsoft.com/office/officeart/2005/8/layout/vProcess5"/>
    <dgm:cxn modelId="{02E15E83-2C0E-4454-934A-52D0E914F615}" type="presParOf" srcId="{26EEC688-97E6-4E85-8A8A-8F05210F9A21}" destId="{C24A0D50-A446-4B3E-AE15-717F455838BB}" srcOrd="4" destOrd="0" presId="urn:microsoft.com/office/officeart/2005/8/layout/vProcess5"/>
    <dgm:cxn modelId="{E1FAF3F9-C889-4461-B090-2B05BB9318B5}" type="presParOf" srcId="{26EEC688-97E6-4E85-8A8A-8F05210F9A21}" destId="{8A2ED199-11CC-414E-BE1F-918BD2E1B073}" srcOrd="5" destOrd="0" presId="urn:microsoft.com/office/officeart/2005/8/layout/vProcess5"/>
    <dgm:cxn modelId="{AEAB04AD-E2A0-4773-BDF6-41510A2E23E3}" type="presParOf" srcId="{26EEC688-97E6-4E85-8A8A-8F05210F9A21}" destId="{FF8DB3FC-F739-428E-A84C-BEDBE506A6A6}" srcOrd="6" destOrd="0" presId="urn:microsoft.com/office/officeart/2005/8/layout/vProcess5"/>
    <dgm:cxn modelId="{82DE7001-0A0C-4952-A3CE-331A9B1ED58B}" type="presParOf" srcId="{26EEC688-97E6-4E85-8A8A-8F05210F9A21}" destId="{47BE47A4-362E-4150-96D0-E04D5E2483E3}" srcOrd="7" destOrd="0" presId="urn:microsoft.com/office/officeart/2005/8/layout/vProcess5"/>
    <dgm:cxn modelId="{00B0BF4E-3C34-4AE7-9ED9-A0BE40B13DAB}" type="presParOf" srcId="{26EEC688-97E6-4E85-8A8A-8F05210F9A21}" destId="{FE4421CE-3956-454A-8961-C12FF6634322}" srcOrd="8" destOrd="0" presId="urn:microsoft.com/office/officeart/2005/8/layout/vProcess5"/>
    <dgm:cxn modelId="{7271EDF6-74ED-4615-A54E-9DD27288555C}" type="presParOf" srcId="{26EEC688-97E6-4E85-8A8A-8F05210F9A21}" destId="{B26CDB16-57B3-4FA1-B11D-B605EB827AE5}" srcOrd="9" destOrd="0" presId="urn:microsoft.com/office/officeart/2005/8/layout/vProcess5"/>
    <dgm:cxn modelId="{296447E2-1C1A-4517-A727-563A614A83AD}" type="presParOf" srcId="{26EEC688-97E6-4E85-8A8A-8F05210F9A21}" destId="{B5000639-6522-45F6-BDCC-9E7BF43E852B}" srcOrd="10" destOrd="0" presId="urn:microsoft.com/office/officeart/2005/8/layout/vProcess5"/>
    <dgm:cxn modelId="{5B3D787F-B439-4179-A808-A511B496BC94}" type="presParOf" srcId="{26EEC688-97E6-4E85-8A8A-8F05210F9A21}" destId="{9DD0A9BD-5574-4B0F-8B85-9CF1878891C1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E32CA3-2CE4-4ADD-BEA5-C753BA25D95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0B7FE68-3076-45BC-A521-30EC3B0C68C5}">
      <dgm:prSet phldrT="[텍스트]" custT="1"/>
      <dgm:spPr/>
      <dgm:t>
        <a:bodyPr/>
        <a:lstStyle/>
        <a:p>
          <a:pPr latinLnBrk="1"/>
          <a:r>
            <a:rPr lang="ko-KR" altLang="en-US" sz="2800" dirty="0"/>
            <a:t>정치</a:t>
          </a:r>
        </a:p>
      </dgm:t>
    </dgm:pt>
    <dgm:pt modelId="{3ED1AFC4-6F18-4828-BD3C-92DCFC1738E8}" type="parTrans" cxnId="{694C612E-A1E5-4325-AAB6-87C2676BDAB1}">
      <dgm:prSet/>
      <dgm:spPr/>
      <dgm:t>
        <a:bodyPr/>
        <a:lstStyle/>
        <a:p>
          <a:pPr latinLnBrk="1"/>
          <a:endParaRPr lang="ko-KR" altLang="en-US"/>
        </a:p>
      </dgm:t>
    </dgm:pt>
    <dgm:pt modelId="{27392927-6A3F-4BC2-8AEA-236E74523A85}" type="sibTrans" cxnId="{694C612E-A1E5-4325-AAB6-87C2676BDAB1}">
      <dgm:prSet/>
      <dgm:spPr/>
      <dgm:t>
        <a:bodyPr/>
        <a:lstStyle/>
        <a:p>
          <a:pPr latinLnBrk="1"/>
          <a:endParaRPr lang="ko-KR" altLang="en-US"/>
        </a:p>
      </dgm:t>
    </dgm:pt>
    <dgm:pt modelId="{D68B0D87-7836-42D8-81FD-A3385270C666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101B75E7-1E53-4517-94BE-501DCC335C7A}" type="parTrans" cxnId="{F0B13F5F-E1FF-4AD9-A27C-3FA03B96D18E}">
      <dgm:prSet/>
      <dgm:spPr/>
      <dgm:t>
        <a:bodyPr/>
        <a:lstStyle/>
        <a:p>
          <a:pPr latinLnBrk="1"/>
          <a:endParaRPr lang="ko-KR" altLang="en-US"/>
        </a:p>
      </dgm:t>
    </dgm:pt>
    <dgm:pt modelId="{2828B0DD-10F1-45A5-8D8F-3823A8A0A8CB}" type="sibTrans" cxnId="{F0B13F5F-E1FF-4AD9-A27C-3FA03B96D18E}">
      <dgm:prSet/>
      <dgm:spPr/>
      <dgm:t>
        <a:bodyPr/>
        <a:lstStyle/>
        <a:p>
          <a:pPr latinLnBrk="1"/>
          <a:endParaRPr lang="ko-KR" altLang="en-US"/>
        </a:p>
      </dgm:t>
    </dgm:pt>
    <dgm:pt modelId="{7F781821-D6D8-4E4D-853A-C6C7232BC450}">
      <dgm:prSet phldrT="[텍스트]"/>
      <dgm:spPr/>
      <dgm:t>
        <a:bodyPr/>
        <a:lstStyle/>
        <a:p>
          <a:pPr latinLnBrk="1"/>
          <a:r>
            <a:rPr lang="en-US" altLang="en-US" dirty="0" smtClean="0"/>
            <a:t>https://ko.wikipedia.org/wiki/%ED%97%A4%EC%9D%B4%EC%95%88_%EC%8B%9C%EB%8C%80</a:t>
          </a:r>
          <a:endParaRPr lang="ko-KR" altLang="en-US" dirty="0"/>
        </a:p>
      </dgm:t>
    </dgm:pt>
    <dgm:pt modelId="{FBC7B245-02CA-43FF-A167-A3FAACBB83DD}" type="parTrans" cxnId="{2EDB14E6-BF3A-4E92-870F-0511694A3542}">
      <dgm:prSet/>
      <dgm:spPr/>
      <dgm:t>
        <a:bodyPr/>
        <a:lstStyle/>
        <a:p>
          <a:pPr latinLnBrk="1"/>
          <a:endParaRPr lang="ko-KR" altLang="en-US"/>
        </a:p>
      </dgm:t>
    </dgm:pt>
    <dgm:pt modelId="{B4D789B1-3474-4597-BBEB-9D244714E8A6}" type="sibTrans" cxnId="{2EDB14E6-BF3A-4E92-870F-0511694A3542}">
      <dgm:prSet/>
      <dgm:spPr/>
      <dgm:t>
        <a:bodyPr/>
        <a:lstStyle/>
        <a:p>
          <a:pPr latinLnBrk="1"/>
          <a:endParaRPr lang="ko-KR" altLang="en-US"/>
        </a:p>
      </dgm:t>
    </dgm:pt>
    <dgm:pt modelId="{C37AC9BA-F9DD-4397-9E5F-22DE7B5092C6}">
      <dgm:prSet phldrT="[텍스트]"/>
      <dgm:spPr/>
      <dgm:t>
        <a:bodyPr/>
        <a:lstStyle/>
        <a:p>
          <a:pPr latinLnBrk="1"/>
          <a:r>
            <a:rPr lang="en-US" altLang="en-US" dirty="0" smtClean="0"/>
            <a:t>https://ko.wikipedia.org/wiki/%EC%95%84%EC%8A%A4%EC%B9%B4_%EC%8B%9C%EB%8C%80</a:t>
          </a:r>
          <a:endParaRPr lang="ko-KR" altLang="en-US" dirty="0"/>
        </a:p>
      </dgm:t>
    </dgm:pt>
    <dgm:pt modelId="{7A34B8F0-3292-49C3-9862-F81AE04DDC7D}" type="parTrans" cxnId="{94263184-4E8C-4410-B5AA-C385C44D5E1E}">
      <dgm:prSet/>
      <dgm:spPr/>
      <dgm:t>
        <a:bodyPr/>
        <a:lstStyle/>
        <a:p>
          <a:pPr latinLnBrk="1"/>
          <a:endParaRPr lang="ko-KR" altLang="en-US"/>
        </a:p>
      </dgm:t>
    </dgm:pt>
    <dgm:pt modelId="{4EFDBEE4-BF33-485F-8119-29EC386F7035}" type="sibTrans" cxnId="{94263184-4E8C-4410-B5AA-C385C44D5E1E}">
      <dgm:prSet/>
      <dgm:spPr/>
      <dgm:t>
        <a:bodyPr/>
        <a:lstStyle/>
        <a:p>
          <a:pPr latinLnBrk="1"/>
          <a:endParaRPr lang="ko-KR" altLang="en-US"/>
        </a:p>
      </dgm:t>
    </dgm:pt>
    <dgm:pt modelId="{674244BC-2196-4F18-BE36-A54AF98114B8}" type="pres">
      <dgm:prSet presAssocID="{21E32CA3-2CE4-4ADD-BEA5-C753BA25D95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87B105-831C-494D-81CA-76C4984D43F7}" type="pres">
      <dgm:prSet presAssocID="{A0B7FE68-3076-45BC-A521-30EC3B0C68C5}" presName="thickLine" presStyleLbl="alignNode1" presStyleIdx="0" presStyleCnt="1"/>
      <dgm:spPr/>
    </dgm:pt>
    <dgm:pt modelId="{F9BEAA17-C2AF-4255-BCF7-EFB1E4ABEF92}" type="pres">
      <dgm:prSet presAssocID="{A0B7FE68-3076-45BC-A521-30EC3B0C68C5}" presName="horz1" presStyleCnt="0"/>
      <dgm:spPr/>
    </dgm:pt>
    <dgm:pt modelId="{7CE588D5-BD1C-4010-8901-3555D6E6820A}" type="pres">
      <dgm:prSet presAssocID="{A0B7FE68-3076-45BC-A521-30EC3B0C68C5}" presName="tx1" presStyleLbl="revTx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9DD672D5-D896-4DF7-A742-C837E24338C8}" type="pres">
      <dgm:prSet presAssocID="{A0B7FE68-3076-45BC-A521-30EC3B0C68C5}" presName="vert1" presStyleCnt="0"/>
      <dgm:spPr/>
    </dgm:pt>
    <dgm:pt modelId="{2DC6E3A0-0DC5-4DAC-81F1-FC6ABF2D70C8}" type="pres">
      <dgm:prSet presAssocID="{D68B0D87-7836-42D8-81FD-A3385270C666}" presName="vertSpace2a" presStyleCnt="0"/>
      <dgm:spPr/>
    </dgm:pt>
    <dgm:pt modelId="{4F23B84C-996D-40E4-AC16-9DFBFE81BC1E}" type="pres">
      <dgm:prSet presAssocID="{D68B0D87-7836-42D8-81FD-A3385270C666}" presName="horz2" presStyleCnt="0"/>
      <dgm:spPr/>
    </dgm:pt>
    <dgm:pt modelId="{E0948A6D-87F9-4BBD-8BA9-573205B30356}" type="pres">
      <dgm:prSet presAssocID="{D68B0D87-7836-42D8-81FD-A3385270C666}" presName="horzSpace2" presStyleCnt="0"/>
      <dgm:spPr/>
    </dgm:pt>
    <dgm:pt modelId="{FD8F5262-9BC5-43AA-924C-1312944187CC}" type="pres">
      <dgm:prSet presAssocID="{D68B0D87-7836-42D8-81FD-A3385270C666}" presName="tx2" presStyleLbl="revTx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9A4B7A8-7840-4DE7-939A-18E03418D056}" type="pres">
      <dgm:prSet presAssocID="{D68B0D87-7836-42D8-81FD-A3385270C666}" presName="vert2" presStyleCnt="0"/>
      <dgm:spPr/>
    </dgm:pt>
    <dgm:pt modelId="{D5221D9A-B6BC-47D2-BDD9-C560AB98BA81}" type="pres">
      <dgm:prSet presAssocID="{D68B0D87-7836-42D8-81FD-A3385270C666}" presName="thinLine2b" presStyleLbl="callout" presStyleIdx="0" presStyleCnt="3"/>
      <dgm:spPr/>
    </dgm:pt>
    <dgm:pt modelId="{35606744-659B-4F14-84F0-8A7343633FB3}" type="pres">
      <dgm:prSet presAssocID="{D68B0D87-7836-42D8-81FD-A3385270C666}" presName="vertSpace2b" presStyleCnt="0"/>
      <dgm:spPr/>
    </dgm:pt>
    <dgm:pt modelId="{A6AA22D1-E3B3-465C-9187-2B8FBB69952C}" type="pres">
      <dgm:prSet presAssocID="{7F781821-D6D8-4E4D-853A-C6C7232BC450}" presName="horz2" presStyleCnt="0"/>
      <dgm:spPr/>
    </dgm:pt>
    <dgm:pt modelId="{1B09F102-A3F5-4501-99BB-70A560625CDC}" type="pres">
      <dgm:prSet presAssocID="{7F781821-D6D8-4E4D-853A-C6C7232BC450}" presName="horzSpace2" presStyleCnt="0"/>
      <dgm:spPr/>
    </dgm:pt>
    <dgm:pt modelId="{DDE5DAE4-96E0-47A8-AED4-84A1C67B2556}" type="pres">
      <dgm:prSet presAssocID="{7F781821-D6D8-4E4D-853A-C6C7232BC450}" presName="tx2" presStyleLbl="revTx" presStyleIdx="2" presStyleCnt="4" custLinFactY="-10242" custLinFactNeighborX="-910" custLinFactNeighborY="-100000"/>
      <dgm:spPr/>
      <dgm:t>
        <a:bodyPr/>
        <a:lstStyle/>
        <a:p>
          <a:pPr latinLnBrk="1"/>
          <a:endParaRPr lang="ko-KR" altLang="en-US"/>
        </a:p>
      </dgm:t>
    </dgm:pt>
    <dgm:pt modelId="{2B276BD7-FFC3-4762-8DEC-D8B06CCBFE9E}" type="pres">
      <dgm:prSet presAssocID="{7F781821-D6D8-4E4D-853A-C6C7232BC450}" presName="vert2" presStyleCnt="0"/>
      <dgm:spPr/>
    </dgm:pt>
    <dgm:pt modelId="{79E0F839-8AC3-48DF-915B-7E66654E4198}" type="pres">
      <dgm:prSet presAssocID="{7F781821-D6D8-4E4D-853A-C6C7232BC450}" presName="thinLine2b" presStyleLbl="callout" presStyleIdx="1" presStyleCnt="3"/>
      <dgm:spPr/>
    </dgm:pt>
    <dgm:pt modelId="{202B1874-C98F-47BF-9477-AAB62C45D423}" type="pres">
      <dgm:prSet presAssocID="{7F781821-D6D8-4E4D-853A-C6C7232BC450}" presName="vertSpace2b" presStyleCnt="0"/>
      <dgm:spPr/>
    </dgm:pt>
    <dgm:pt modelId="{AC8C42E7-9D5A-4709-AD4B-F54CA3D28167}" type="pres">
      <dgm:prSet presAssocID="{C37AC9BA-F9DD-4397-9E5F-22DE7B5092C6}" presName="horz2" presStyleCnt="0"/>
      <dgm:spPr/>
    </dgm:pt>
    <dgm:pt modelId="{F770C99E-CEDF-476F-8A34-470916A0FB1A}" type="pres">
      <dgm:prSet presAssocID="{C37AC9BA-F9DD-4397-9E5F-22DE7B5092C6}" presName="horzSpace2" presStyleCnt="0"/>
      <dgm:spPr/>
    </dgm:pt>
    <dgm:pt modelId="{56BB89F4-4841-45B2-A3FE-9DE32E55D13F}" type="pres">
      <dgm:prSet presAssocID="{C37AC9BA-F9DD-4397-9E5F-22DE7B5092C6}" presName="tx2" presStyleLbl="revTx" presStyleIdx="3" presStyleCnt="4" custLinFactY="-8644" custLinFactNeighborX="-1517" custLinFactNeighborY="-100000"/>
      <dgm:spPr/>
      <dgm:t>
        <a:bodyPr/>
        <a:lstStyle/>
        <a:p>
          <a:pPr latinLnBrk="1"/>
          <a:endParaRPr lang="ko-KR" altLang="en-US"/>
        </a:p>
      </dgm:t>
    </dgm:pt>
    <dgm:pt modelId="{3F24D307-F8D2-48CC-A78E-621218F76A32}" type="pres">
      <dgm:prSet presAssocID="{C37AC9BA-F9DD-4397-9E5F-22DE7B5092C6}" presName="vert2" presStyleCnt="0"/>
      <dgm:spPr/>
    </dgm:pt>
    <dgm:pt modelId="{F8CF8DF4-4B88-4FBF-8747-FDCB900DFBAA}" type="pres">
      <dgm:prSet presAssocID="{C37AC9BA-F9DD-4397-9E5F-22DE7B5092C6}" presName="thinLine2b" presStyleLbl="callout" presStyleIdx="2" presStyleCnt="3"/>
      <dgm:spPr/>
    </dgm:pt>
    <dgm:pt modelId="{1250D849-7569-41E7-8563-B7FBD6CD9189}" type="pres">
      <dgm:prSet presAssocID="{C37AC9BA-F9DD-4397-9E5F-22DE7B5092C6}" presName="vertSpace2b" presStyleCnt="0"/>
      <dgm:spPr/>
    </dgm:pt>
  </dgm:ptLst>
  <dgm:cxnLst>
    <dgm:cxn modelId="{66A8BAA9-2902-443D-8306-762671488E62}" type="presOf" srcId="{7F781821-D6D8-4E4D-853A-C6C7232BC450}" destId="{DDE5DAE4-96E0-47A8-AED4-84A1C67B2556}" srcOrd="0" destOrd="0" presId="urn:microsoft.com/office/officeart/2008/layout/LinedList"/>
    <dgm:cxn modelId="{F0B13F5F-E1FF-4AD9-A27C-3FA03B96D18E}" srcId="{A0B7FE68-3076-45BC-A521-30EC3B0C68C5}" destId="{D68B0D87-7836-42D8-81FD-A3385270C666}" srcOrd="0" destOrd="0" parTransId="{101B75E7-1E53-4517-94BE-501DCC335C7A}" sibTransId="{2828B0DD-10F1-45A5-8D8F-3823A8A0A8CB}"/>
    <dgm:cxn modelId="{A548FA58-42E8-4185-9533-A7F0694575E8}" type="presOf" srcId="{A0B7FE68-3076-45BC-A521-30EC3B0C68C5}" destId="{7CE588D5-BD1C-4010-8901-3555D6E6820A}" srcOrd="0" destOrd="0" presId="urn:microsoft.com/office/officeart/2008/layout/LinedList"/>
    <dgm:cxn modelId="{694C612E-A1E5-4325-AAB6-87C2676BDAB1}" srcId="{21E32CA3-2CE4-4ADD-BEA5-C753BA25D956}" destId="{A0B7FE68-3076-45BC-A521-30EC3B0C68C5}" srcOrd="0" destOrd="0" parTransId="{3ED1AFC4-6F18-4828-BD3C-92DCFC1738E8}" sibTransId="{27392927-6A3F-4BC2-8AEA-236E74523A85}"/>
    <dgm:cxn modelId="{2EDB14E6-BF3A-4E92-870F-0511694A3542}" srcId="{A0B7FE68-3076-45BC-A521-30EC3B0C68C5}" destId="{7F781821-D6D8-4E4D-853A-C6C7232BC450}" srcOrd="1" destOrd="0" parTransId="{FBC7B245-02CA-43FF-A167-A3FAACBB83DD}" sibTransId="{B4D789B1-3474-4597-BBEB-9D244714E8A6}"/>
    <dgm:cxn modelId="{94263184-4E8C-4410-B5AA-C385C44D5E1E}" srcId="{A0B7FE68-3076-45BC-A521-30EC3B0C68C5}" destId="{C37AC9BA-F9DD-4397-9E5F-22DE7B5092C6}" srcOrd="2" destOrd="0" parTransId="{7A34B8F0-3292-49C3-9862-F81AE04DDC7D}" sibTransId="{4EFDBEE4-BF33-485F-8119-29EC386F7035}"/>
    <dgm:cxn modelId="{8AE77A95-E3E8-4715-B929-6C34560E70EE}" type="presOf" srcId="{C37AC9BA-F9DD-4397-9E5F-22DE7B5092C6}" destId="{56BB89F4-4841-45B2-A3FE-9DE32E55D13F}" srcOrd="0" destOrd="0" presId="urn:microsoft.com/office/officeart/2008/layout/LinedList"/>
    <dgm:cxn modelId="{0F4CE1E6-FF73-40D6-B9F3-D839C82A7146}" type="presOf" srcId="{21E32CA3-2CE4-4ADD-BEA5-C753BA25D956}" destId="{674244BC-2196-4F18-BE36-A54AF98114B8}" srcOrd="0" destOrd="0" presId="urn:microsoft.com/office/officeart/2008/layout/LinedList"/>
    <dgm:cxn modelId="{FA8C4554-B435-42D0-9369-3A216C668C5B}" type="presOf" srcId="{D68B0D87-7836-42D8-81FD-A3385270C666}" destId="{FD8F5262-9BC5-43AA-924C-1312944187CC}" srcOrd="0" destOrd="0" presId="urn:microsoft.com/office/officeart/2008/layout/LinedList"/>
    <dgm:cxn modelId="{9A39A365-A900-4AB3-A2C1-3C8F64E33231}" type="presParOf" srcId="{674244BC-2196-4F18-BE36-A54AF98114B8}" destId="{6587B105-831C-494D-81CA-76C4984D43F7}" srcOrd="0" destOrd="0" presId="urn:microsoft.com/office/officeart/2008/layout/LinedList"/>
    <dgm:cxn modelId="{85750847-EBAA-4258-A6A8-FE714B83AEF6}" type="presParOf" srcId="{674244BC-2196-4F18-BE36-A54AF98114B8}" destId="{F9BEAA17-C2AF-4255-BCF7-EFB1E4ABEF92}" srcOrd="1" destOrd="0" presId="urn:microsoft.com/office/officeart/2008/layout/LinedList"/>
    <dgm:cxn modelId="{B2E5597C-53D8-416D-A5D6-643B6EFB1E9A}" type="presParOf" srcId="{F9BEAA17-C2AF-4255-BCF7-EFB1E4ABEF92}" destId="{7CE588D5-BD1C-4010-8901-3555D6E6820A}" srcOrd="0" destOrd="0" presId="urn:microsoft.com/office/officeart/2008/layout/LinedList"/>
    <dgm:cxn modelId="{1EF661BF-101B-4F6F-9F3F-4B9637F82F9E}" type="presParOf" srcId="{F9BEAA17-C2AF-4255-BCF7-EFB1E4ABEF92}" destId="{9DD672D5-D896-4DF7-A742-C837E24338C8}" srcOrd="1" destOrd="0" presId="urn:microsoft.com/office/officeart/2008/layout/LinedList"/>
    <dgm:cxn modelId="{91CF57C0-4488-46A9-BAEF-B27C04F8721D}" type="presParOf" srcId="{9DD672D5-D896-4DF7-A742-C837E24338C8}" destId="{2DC6E3A0-0DC5-4DAC-81F1-FC6ABF2D70C8}" srcOrd="0" destOrd="0" presId="urn:microsoft.com/office/officeart/2008/layout/LinedList"/>
    <dgm:cxn modelId="{7B37FB0A-88A7-423F-83BF-B24BC7FC94F1}" type="presParOf" srcId="{9DD672D5-D896-4DF7-A742-C837E24338C8}" destId="{4F23B84C-996D-40E4-AC16-9DFBFE81BC1E}" srcOrd="1" destOrd="0" presId="urn:microsoft.com/office/officeart/2008/layout/LinedList"/>
    <dgm:cxn modelId="{4350E197-EB80-4A2E-B30F-FD2DDE395508}" type="presParOf" srcId="{4F23B84C-996D-40E4-AC16-9DFBFE81BC1E}" destId="{E0948A6D-87F9-4BBD-8BA9-573205B30356}" srcOrd="0" destOrd="0" presId="urn:microsoft.com/office/officeart/2008/layout/LinedList"/>
    <dgm:cxn modelId="{395AB846-6469-4984-818A-5438FF567335}" type="presParOf" srcId="{4F23B84C-996D-40E4-AC16-9DFBFE81BC1E}" destId="{FD8F5262-9BC5-43AA-924C-1312944187CC}" srcOrd="1" destOrd="0" presId="urn:microsoft.com/office/officeart/2008/layout/LinedList"/>
    <dgm:cxn modelId="{0ED538D7-646F-4875-80BA-1CE77DF07A9D}" type="presParOf" srcId="{4F23B84C-996D-40E4-AC16-9DFBFE81BC1E}" destId="{F9A4B7A8-7840-4DE7-939A-18E03418D056}" srcOrd="2" destOrd="0" presId="urn:microsoft.com/office/officeart/2008/layout/LinedList"/>
    <dgm:cxn modelId="{FC94CA66-F691-4792-878F-275C50CDB6A7}" type="presParOf" srcId="{9DD672D5-D896-4DF7-A742-C837E24338C8}" destId="{D5221D9A-B6BC-47D2-BDD9-C560AB98BA81}" srcOrd="2" destOrd="0" presId="urn:microsoft.com/office/officeart/2008/layout/LinedList"/>
    <dgm:cxn modelId="{ED707798-D1C2-46DF-8112-BA97E5E36397}" type="presParOf" srcId="{9DD672D5-D896-4DF7-A742-C837E24338C8}" destId="{35606744-659B-4F14-84F0-8A7343633FB3}" srcOrd="3" destOrd="0" presId="urn:microsoft.com/office/officeart/2008/layout/LinedList"/>
    <dgm:cxn modelId="{C453D904-A30C-4DA9-88BF-F49B1BB9D885}" type="presParOf" srcId="{9DD672D5-D896-4DF7-A742-C837E24338C8}" destId="{A6AA22D1-E3B3-465C-9187-2B8FBB69952C}" srcOrd="4" destOrd="0" presId="urn:microsoft.com/office/officeart/2008/layout/LinedList"/>
    <dgm:cxn modelId="{B1F4C94C-F8FD-4F4E-BC6D-751F5F3F5222}" type="presParOf" srcId="{A6AA22D1-E3B3-465C-9187-2B8FBB69952C}" destId="{1B09F102-A3F5-4501-99BB-70A560625CDC}" srcOrd="0" destOrd="0" presId="urn:microsoft.com/office/officeart/2008/layout/LinedList"/>
    <dgm:cxn modelId="{2EF036CB-9577-47CC-A2DE-B74D5D7439F7}" type="presParOf" srcId="{A6AA22D1-E3B3-465C-9187-2B8FBB69952C}" destId="{DDE5DAE4-96E0-47A8-AED4-84A1C67B2556}" srcOrd="1" destOrd="0" presId="urn:microsoft.com/office/officeart/2008/layout/LinedList"/>
    <dgm:cxn modelId="{716B759B-7E0A-4527-8C8E-EBD5C3D2B84E}" type="presParOf" srcId="{A6AA22D1-E3B3-465C-9187-2B8FBB69952C}" destId="{2B276BD7-FFC3-4762-8DEC-D8B06CCBFE9E}" srcOrd="2" destOrd="0" presId="urn:microsoft.com/office/officeart/2008/layout/LinedList"/>
    <dgm:cxn modelId="{2179401E-8AD3-45C7-B0D4-080C15F5BC8D}" type="presParOf" srcId="{9DD672D5-D896-4DF7-A742-C837E24338C8}" destId="{79E0F839-8AC3-48DF-915B-7E66654E4198}" srcOrd="5" destOrd="0" presId="urn:microsoft.com/office/officeart/2008/layout/LinedList"/>
    <dgm:cxn modelId="{B47DFED1-1F4E-41F3-9FA5-D490BA7EE1F7}" type="presParOf" srcId="{9DD672D5-D896-4DF7-A742-C837E24338C8}" destId="{202B1874-C98F-47BF-9477-AAB62C45D423}" srcOrd="6" destOrd="0" presId="urn:microsoft.com/office/officeart/2008/layout/LinedList"/>
    <dgm:cxn modelId="{A820CB30-3082-4E9C-887B-19A48D4CF34B}" type="presParOf" srcId="{9DD672D5-D896-4DF7-A742-C837E24338C8}" destId="{AC8C42E7-9D5A-4709-AD4B-F54CA3D28167}" srcOrd="7" destOrd="0" presId="urn:microsoft.com/office/officeart/2008/layout/LinedList"/>
    <dgm:cxn modelId="{6079AC7F-BA0B-4FFF-AD9A-AAEE0B75DE62}" type="presParOf" srcId="{AC8C42E7-9D5A-4709-AD4B-F54CA3D28167}" destId="{F770C99E-CEDF-476F-8A34-470916A0FB1A}" srcOrd="0" destOrd="0" presId="urn:microsoft.com/office/officeart/2008/layout/LinedList"/>
    <dgm:cxn modelId="{EC9691AF-EDC8-44C4-A2D0-E069EF468B46}" type="presParOf" srcId="{AC8C42E7-9D5A-4709-AD4B-F54CA3D28167}" destId="{56BB89F4-4841-45B2-A3FE-9DE32E55D13F}" srcOrd="1" destOrd="0" presId="urn:microsoft.com/office/officeart/2008/layout/LinedList"/>
    <dgm:cxn modelId="{E6B4AE12-C2D5-406A-B72A-687017073367}" type="presParOf" srcId="{AC8C42E7-9D5A-4709-AD4B-F54CA3D28167}" destId="{3F24D307-F8D2-48CC-A78E-621218F76A32}" srcOrd="2" destOrd="0" presId="urn:microsoft.com/office/officeart/2008/layout/LinedList"/>
    <dgm:cxn modelId="{31D0BF77-FB5A-4554-AA00-D847387CF0F0}" type="presParOf" srcId="{9DD672D5-D896-4DF7-A742-C837E24338C8}" destId="{F8CF8DF4-4B88-4FBF-8747-FDCB900DFBAA}" srcOrd="8" destOrd="0" presId="urn:microsoft.com/office/officeart/2008/layout/LinedList"/>
    <dgm:cxn modelId="{2B913496-EBEE-4E77-BC22-1387B6A9B3F0}" type="presParOf" srcId="{9DD672D5-D896-4DF7-A742-C837E24338C8}" destId="{1250D849-7569-41E7-8563-B7FBD6CD9189}" srcOrd="9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E32CA3-2CE4-4ADD-BEA5-C753BA25D95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0B7FE68-3076-45BC-A521-30EC3B0C68C5}">
      <dgm:prSet phldrT="[텍스트]" custT="1"/>
      <dgm:spPr/>
      <dgm:t>
        <a:bodyPr/>
        <a:lstStyle/>
        <a:p>
          <a:pPr latinLnBrk="1"/>
          <a:r>
            <a:rPr lang="ko-KR" altLang="en-US" sz="2800" dirty="0"/>
            <a:t>외교</a:t>
          </a:r>
        </a:p>
      </dgm:t>
    </dgm:pt>
    <dgm:pt modelId="{3ED1AFC4-6F18-4828-BD3C-92DCFC1738E8}" type="parTrans" cxnId="{694C612E-A1E5-4325-AAB6-87C2676BDAB1}">
      <dgm:prSet/>
      <dgm:spPr/>
      <dgm:t>
        <a:bodyPr/>
        <a:lstStyle/>
        <a:p>
          <a:pPr latinLnBrk="1"/>
          <a:endParaRPr lang="ko-KR" altLang="en-US"/>
        </a:p>
      </dgm:t>
    </dgm:pt>
    <dgm:pt modelId="{27392927-6A3F-4BC2-8AEA-236E74523A85}" type="sibTrans" cxnId="{694C612E-A1E5-4325-AAB6-87C2676BDAB1}">
      <dgm:prSet/>
      <dgm:spPr/>
      <dgm:t>
        <a:bodyPr/>
        <a:lstStyle/>
        <a:p>
          <a:pPr latinLnBrk="1"/>
          <a:endParaRPr lang="ko-KR" altLang="en-US"/>
        </a:p>
      </dgm:t>
    </dgm:pt>
    <dgm:pt modelId="{D68B0D87-7836-42D8-81FD-A3385270C666}">
      <dgm:prSet phldrT="[텍스트]"/>
      <dgm:spPr/>
      <dgm:t>
        <a:bodyPr/>
        <a:lstStyle/>
        <a:p>
          <a:pPr latinLnBrk="1"/>
          <a:r>
            <a:rPr lang="en-US" altLang="en-US" dirty="0" smtClean="0"/>
            <a:t>http://historia.tistory.com/734</a:t>
          </a:r>
          <a:endParaRPr lang="ko-KR" altLang="en-US" dirty="0"/>
        </a:p>
      </dgm:t>
    </dgm:pt>
    <dgm:pt modelId="{101B75E7-1E53-4517-94BE-501DCC335C7A}" type="parTrans" cxnId="{F0B13F5F-E1FF-4AD9-A27C-3FA03B96D18E}">
      <dgm:prSet/>
      <dgm:spPr/>
      <dgm:t>
        <a:bodyPr/>
        <a:lstStyle/>
        <a:p>
          <a:pPr latinLnBrk="1"/>
          <a:endParaRPr lang="ko-KR" altLang="en-US"/>
        </a:p>
      </dgm:t>
    </dgm:pt>
    <dgm:pt modelId="{2828B0DD-10F1-45A5-8D8F-3823A8A0A8CB}" type="sibTrans" cxnId="{F0B13F5F-E1FF-4AD9-A27C-3FA03B96D18E}">
      <dgm:prSet/>
      <dgm:spPr/>
      <dgm:t>
        <a:bodyPr/>
        <a:lstStyle/>
        <a:p>
          <a:pPr latinLnBrk="1"/>
          <a:endParaRPr lang="ko-KR" altLang="en-US"/>
        </a:p>
      </dgm:t>
    </dgm:pt>
    <dgm:pt modelId="{7F781821-D6D8-4E4D-853A-C6C7232BC450}">
      <dgm:prSet phldrT="[텍스트]"/>
      <dgm:spPr/>
      <dgm:t>
        <a:bodyPr/>
        <a:lstStyle/>
        <a:p>
          <a:pPr latinLnBrk="1"/>
          <a:r>
            <a:rPr lang="en-US" altLang="en-US" dirty="0" smtClean="0"/>
            <a:t>https://namu.wiki/w/%ED%97%A4%EC%9D%B4%EC%95%88%20%EC%8B%9C%EB%8C%80</a:t>
          </a:r>
          <a:endParaRPr lang="ko-KR" altLang="en-US" dirty="0"/>
        </a:p>
      </dgm:t>
    </dgm:pt>
    <dgm:pt modelId="{FBC7B245-02CA-43FF-A167-A3FAACBB83DD}" type="parTrans" cxnId="{2EDB14E6-BF3A-4E92-870F-0511694A3542}">
      <dgm:prSet/>
      <dgm:spPr/>
      <dgm:t>
        <a:bodyPr/>
        <a:lstStyle/>
        <a:p>
          <a:pPr latinLnBrk="1"/>
          <a:endParaRPr lang="ko-KR" altLang="en-US"/>
        </a:p>
      </dgm:t>
    </dgm:pt>
    <dgm:pt modelId="{B4D789B1-3474-4597-BBEB-9D244714E8A6}" type="sibTrans" cxnId="{2EDB14E6-BF3A-4E92-870F-0511694A3542}">
      <dgm:prSet/>
      <dgm:spPr/>
      <dgm:t>
        <a:bodyPr/>
        <a:lstStyle/>
        <a:p>
          <a:pPr latinLnBrk="1"/>
          <a:endParaRPr lang="ko-KR" altLang="en-US"/>
        </a:p>
      </dgm:t>
    </dgm:pt>
    <dgm:pt modelId="{674244BC-2196-4F18-BE36-A54AF98114B8}" type="pres">
      <dgm:prSet presAssocID="{21E32CA3-2CE4-4ADD-BEA5-C753BA25D95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87B105-831C-494D-81CA-76C4984D43F7}" type="pres">
      <dgm:prSet presAssocID="{A0B7FE68-3076-45BC-A521-30EC3B0C68C5}" presName="thickLine" presStyleLbl="alignNode1" presStyleIdx="0" presStyleCnt="1" custLinFactNeighborX="-4247"/>
      <dgm:spPr/>
    </dgm:pt>
    <dgm:pt modelId="{F9BEAA17-C2AF-4255-BCF7-EFB1E4ABEF92}" type="pres">
      <dgm:prSet presAssocID="{A0B7FE68-3076-45BC-A521-30EC3B0C68C5}" presName="horz1" presStyleCnt="0"/>
      <dgm:spPr/>
    </dgm:pt>
    <dgm:pt modelId="{7CE588D5-BD1C-4010-8901-3555D6E6820A}" type="pres">
      <dgm:prSet presAssocID="{A0B7FE68-3076-45BC-A521-30EC3B0C68C5}" presName="tx1" presStyleLbl="revTx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DD672D5-D896-4DF7-A742-C837E24338C8}" type="pres">
      <dgm:prSet presAssocID="{A0B7FE68-3076-45BC-A521-30EC3B0C68C5}" presName="vert1" presStyleCnt="0"/>
      <dgm:spPr/>
    </dgm:pt>
    <dgm:pt modelId="{2DC6E3A0-0DC5-4DAC-81F1-FC6ABF2D70C8}" type="pres">
      <dgm:prSet presAssocID="{D68B0D87-7836-42D8-81FD-A3385270C666}" presName="vertSpace2a" presStyleCnt="0"/>
      <dgm:spPr/>
    </dgm:pt>
    <dgm:pt modelId="{4F23B84C-996D-40E4-AC16-9DFBFE81BC1E}" type="pres">
      <dgm:prSet presAssocID="{D68B0D87-7836-42D8-81FD-A3385270C666}" presName="horz2" presStyleCnt="0"/>
      <dgm:spPr/>
    </dgm:pt>
    <dgm:pt modelId="{E0948A6D-87F9-4BBD-8BA9-573205B30356}" type="pres">
      <dgm:prSet presAssocID="{D68B0D87-7836-42D8-81FD-A3385270C666}" presName="horzSpace2" presStyleCnt="0"/>
      <dgm:spPr/>
    </dgm:pt>
    <dgm:pt modelId="{FD8F5262-9BC5-43AA-924C-1312944187CC}" type="pres">
      <dgm:prSet presAssocID="{D68B0D87-7836-42D8-81FD-A3385270C666}" presName="tx2" presStyleLbl="revTx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F9A4B7A8-7840-4DE7-939A-18E03418D056}" type="pres">
      <dgm:prSet presAssocID="{D68B0D87-7836-42D8-81FD-A3385270C666}" presName="vert2" presStyleCnt="0"/>
      <dgm:spPr/>
    </dgm:pt>
    <dgm:pt modelId="{D5221D9A-B6BC-47D2-BDD9-C560AB98BA81}" type="pres">
      <dgm:prSet presAssocID="{D68B0D87-7836-42D8-81FD-A3385270C666}" presName="thinLine2b" presStyleLbl="callout" presStyleIdx="0" presStyleCnt="2"/>
      <dgm:spPr/>
    </dgm:pt>
    <dgm:pt modelId="{35606744-659B-4F14-84F0-8A7343633FB3}" type="pres">
      <dgm:prSet presAssocID="{D68B0D87-7836-42D8-81FD-A3385270C666}" presName="vertSpace2b" presStyleCnt="0"/>
      <dgm:spPr/>
    </dgm:pt>
    <dgm:pt modelId="{A6AA22D1-E3B3-465C-9187-2B8FBB69952C}" type="pres">
      <dgm:prSet presAssocID="{7F781821-D6D8-4E4D-853A-C6C7232BC450}" presName="horz2" presStyleCnt="0"/>
      <dgm:spPr/>
    </dgm:pt>
    <dgm:pt modelId="{1B09F102-A3F5-4501-99BB-70A560625CDC}" type="pres">
      <dgm:prSet presAssocID="{7F781821-D6D8-4E4D-853A-C6C7232BC450}" presName="horzSpace2" presStyleCnt="0"/>
      <dgm:spPr/>
    </dgm:pt>
    <dgm:pt modelId="{DDE5DAE4-96E0-47A8-AED4-84A1C67B2556}" type="pres">
      <dgm:prSet presAssocID="{7F781821-D6D8-4E4D-853A-C6C7232BC450}" presName="tx2" presStyleLbl="revTx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2B276BD7-FFC3-4762-8DEC-D8B06CCBFE9E}" type="pres">
      <dgm:prSet presAssocID="{7F781821-D6D8-4E4D-853A-C6C7232BC450}" presName="vert2" presStyleCnt="0"/>
      <dgm:spPr/>
    </dgm:pt>
    <dgm:pt modelId="{79E0F839-8AC3-48DF-915B-7E66654E4198}" type="pres">
      <dgm:prSet presAssocID="{7F781821-D6D8-4E4D-853A-C6C7232BC450}" presName="thinLine2b" presStyleLbl="callout" presStyleIdx="1" presStyleCnt="2"/>
      <dgm:spPr/>
    </dgm:pt>
    <dgm:pt modelId="{202B1874-C98F-47BF-9477-AAB62C45D423}" type="pres">
      <dgm:prSet presAssocID="{7F781821-D6D8-4E4D-853A-C6C7232BC450}" presName="vertSpace2b" presStyleCnt="0"/>
      <dgm:spPr/>
    </dgm:pt>
  </dgm:ptLst>
  <dgm:cxnLst>
    <dgm:cxn modelId="{66A8BAA9-2902-443D-8306-762671488E62}" type="presOf" srcId="{7F781821-D6D8-4E4D-853A-C6C7232BC450}" destId="{DDE5DAE4-96E0-47A8-AED4-84A1C67B2556}" srcOrd="0" destOrd="0" presId="urn:microsoft.com/office/officeart/2008/layout/LinedList"/>
    <dgm:cxn modelId="{2EDB14E6-BF3A-4E92-870F-0511694A3542}" srcId="{A0B7FE68-3076-45BC-A521-30EC3B0C68C5}" destId="{7F781821-D6D8-4E4D-853A-C6C7232BC450}" srcOrd="1" destOrd="0" parTransId="{FBC7B245-02CA-43FF-A167-A3FAACBB83DD}" sibTransId="{B4D789B1-3474-4597-BBEB-9D244714E8A6}"/>
    <dgm:cxn modelId="{A548FA58-42E8-4185-9533-A7F0694575E8}" type="presOf" srcId="{A0B7FE68-3076-45BC-A521-30EC3B0C68C5}" destId="{7CE588D5-BD1C-4010-8901-3555D6E6820A}" srcOrd="0" destOrd="0" presId="urn:microsoft.com/office/officeart/2008/layout/LinedList"/>
    <dgm:cxn modelId="{F0B13F5F-E1FF-4AD9-A27C-3FA03B96D18E}" srcId="{A0B7FE68-3076-45BC-A521-30EC3B0C68C5}" destId="{D68B0D87-7836-42D8-81FD-A3385270C666}" srcOrd="0" destOrd="0" parTransId="{101B75E7-1E53-4517-94BE-501DCC335C7A}" sibTransId="{2828B0DD-10F1-45A5-8D8F-3823A8A0A8CB}"/>
    <dgm:cxn modelId="{694C612E-A1E5-4325-AAB6-87C2676BDAB1}" srcId="{21E32CA3-2CE4-4ADD-BEA5-C753BA25D956}" destId="{A0B7FE68-3076-45BC-A521-30EC3B0C68C5}" srcOrd="0" destOrd="0" parTransId="{3ED1AFC4-6F18-4828-BD3C-92DCFC1738E8}" sibTransId="{27392927-6A3F-4BC2-8AEA-236E74523A85}"/>
    <dgm:cxn modelId="{0F4CE1E6-FF73-40D6-B9F3-D839C82A7146}" type="presOf" srcId="{21E32CA3-2CE4-4ADD-BEA5-C753BA25D956}" destId="{674244BC-2196-4F18-BE36-A54AF98114B8}" srcOrd="0" destOrd="0" presId="urn:microsoft.com/office/officeart/2008/layout/LinedList"/>
    <dgm:cxn modelId="{FA8C4554-B435-42D0-9369-3A216C668C5B}" type="presOf" srcId="{D68B0D87-7836-42D8-81FD-A3385270C666}" destId="{FD8F5262-9BC5-43AA-924C-1312944187CC}" srcOrd="0" destOrd="0" presId="urn:microsoft.com/office/officeart/2008/layout/LinedList"/>
    <dgm:cxn modelId="{9A39A365-A900-4AB3-A2C1-3C8F64E33231}" type="presParOf" srcId="{674244BC-2196-4F18-BE36-A54AF98114B8}" destId="{6587B105-831C-494D-81CA-76C4984D43F7}" srcOrd="0" destOrd="0" presId="urn:microsoft.com/office/officeart/2008/layout/LinedList"/>
    <dgm:cxn modelId="{85750847-EBAA-4258-A6A8-FE714B83AEF6}" type="presParOf" srcId="{674244BC-2196-4F18-BE36-A54AF98114B8}" destId="{F9BEAA17-C2AF-4255-BCF7-EFB1E4ABEF92}" srcOrd="1" destOrd="0" presId="urn:microsoft.com/office/officeart/2008/layout/LinedList"/>
    <dgm:cxn modelId="{B2E5597C-53D8-416D-A5D6-643B6EFB1E9A}" type="presParOf" srcId="{F9BEAA17-C2AF-4255-BCF7-EFB1E4ABEF92}" destId="{7CE588D5-BD1C-4010-8901-3555D6E6820A}" srcOrd="0" destOrd="0" presId="urn:microsoft.com/office/officeart/2008/layout/LinedList"/>
    <dgm:cxn modelId="{1EF661BF-101B-4F6F-9F3F-4B9637F82F9E}" type="presParOf" srcId="{F9BEAA17-C2AF-4255-BCF7-EFB1E4ABEF92}" destId="{9DD672D5-D896-4DF7-A742-C837E24338C8}" srcOrd="1" destOrd="0" presId="urn:microsoft.com/office/officeart/2008/layout/LinedList"/>
    <dgm:cxn modelId="{91CF57C0-4488-46A9-BAEF-B27C04F8721D}" type="presParOf" srcId="{9DD672D5-D896-4DF7-A742-C837E24338C8}" destId="{2DC6E3A0-0DC5-4DAC-81F1-FC6ABF2D70C8}" srcOrd="0" destOrd="0" presId="urn:microsoft.com/office/officeart/2008/layout/LinedList"/>
    <dgm:cxn modelId="{7B37FB0A-88A7-423F-83BF-B24BC7FC94F1}" type="presParOf" srcId="{9DD672D5-D896-4DF7-A742-C837E24338C8}" destId="{4F23B84C-996D-40E4-AC16-9DFBFE81BC1E}" srcOrd="1" destOrd="0" presId="urn:microsoft.com/office/officeart/2008/layout/LinedList"/>
    <dgm:cxn modelId="{4350E197-EB80-4A2E-B30F-FD2DDE395508}" type="presParOf" srcId="{4F23B84C-996D-40E4-AC16-9DFBFE81BC1E}" destId="{E0948A6D-87F9-4BBD-8BA9-573205B30356}" srcOrd="0" destOrd="0" presId="urn:microsoft.com/office/officeart/2008/layout/LinedList"/>
    <dgm:cxn modelId="{395AB846-6469-4984-818A-5438FF567335}" type="presParOf" srcId="{4F23B84C-996D-40E4-AC16-9DFBFE81BC1E}" destId="{FD8F5262-9BC5-43AA-924C-1312944187CC}" srcOrd="1" destOrd="0" presId="urn:microsoft.com/office/officeart/2008/layout/LinedList"/>
    <dgm:cxn modelId="{0ED538D7-646F-4875-80BA-1CE77DF07A9D}" type="presParOf" srcId="{4F23B84C-996D-40E4-AC16-9DFBFE81BC1E}" destId="{F9A4B7A8-7840-4DE7-939A-18E03418D056}" srcOrd="2" destOrd="0" presId="urn:microsoft.com/office/officeart/2008/layout/LinedList"/>
    <dgm:cxn modelId="{FC94CA66-F691-4792-878F-275C50CDB6A7}" type="presParOf" srcId="{9DD672D5-D896-4DF7-A742-C837E24338C8}" destId="{D5221D9A-B6BC-47D2-BDD9-C560AB98BA81}" srcOrd="2" destOrd="0" presId="urn:microsoft.com/office/officeart/2008/layout/LinedList"/>
    <dgm:cxn modelId="{ED707798-D1C2-46DF-8112-BA97E5E36397}" type="presParOf" srcId="{9DD672D5-D896-4DF7-A742-C837E24338C8}" destId="{35606744-659B-4F14-84F0-8A7343633FB3}" srcOrd="3" destOrd="0" presId="urn:microsoft.com/office/officeart/2008/layout/LinedList"/>
    <dgm:cxn modelId="{C453D904-A30C-4DA9-88BF-F49B1BB9D885}" type="presParOf" srcId="{9DD672D5-D896-4DF7-A742-C837E24338C8}" destId="{A6AA22D1-E3B3-465C-9187-2B8FBB69952C}" srcOrd="4" destOrd="0" presId="urn:microsoft.com/office/officeart/2008/layout/LinedList"/>
    <dgm:cxn modelId="{B1F4C94C-F8FD-4F4E-BC6D-751F5F3F5222}" type="presParOf" srcId="{A6AA22D1-E3B3-465C-9187-2B8FBB69952C}" destId="{1B09F102-A3F5-4501-99BB-70A560625CDC}" srcOrd="0" destOrd="0" presId="urn:microsoft.com/office/officeart/2008/layout/LinedList"/>
    <dgm:cxn modelId="{2EF036CB-9577-47CC-A2DE-B74D5D7439F7}" type="presParOf" srcId="{A6AA22D1-E3B3-465C-9187-2B8FBB69952C}" destId="{DDE5DAE4-96E0-47A8-AED4-84A1C67B2556}" srcOrd="1" destOrd="0" presId="urn:microsoft.com/office/officeart/2008/layout/LinedList"/>
    <dgm:cxn modelId="{716B759B-7E0A-4527-8C8E-EBD5C3D2B84E}" type="presParOf" srcId="{A6AA22D1-E3B3-465C-9187-2B8FBB69952C}" destId="{2B276BD7-FFC3-4762-8DEC-D8B06CCBFE9E}" srcOrd="2" destOrd="0" presId="urn:microsoft.com/office/officeart/2008/layout/LinedList"/>
    <dgm:cxn modelId="{2179401E-8AD3-45C7-B0D4-080C15F5BC8D}" type="presParOf" srcId="{9DD672D5-D896-4DF7-A742-C837E24338C8}" destId="{79E0F839-8AC3-48DF-915B-7E66654E4198}" srcOrd="5" destOrd="0" presId="urn:microsoft.com/office/officeart/2008/layout/LinedList"/>
    <dgm:cxn modelId="{B47DFED1-1F4E-41F3-9FA5-D490BA7EE1F7}" type="presParOf" srcId="{9DD672D5-D896-4DF7-A742-C837E24338C8}" destId="{202B1874-C98F-47BF-9477-AAB62C45D423}" srcOrd="6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E32CA3-2CE4-4ADD-BEA5-C753BA25D95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0B7FE68-3076-45BC-A521-30EC3B0C68C5}">
      <dgm:prSet phldrT="[텍스트]" custT="1"/>
      <dgm:spPr/>
      <dgm:t>
        <a:bodyPr/>
        <a:lstStyle/>
        <a:p>
          <a:pPr latinLnBrk="1"/>
          <a:r>
            <a:rPr lang="ko-KR" altLang="en-US" sz="2800" dirty="0"/>
            <a:t>문화</a:t>
          </a:r>
        </a:p>
      </dgm:t>
    </dgm:pt>
    <dgm:pt modelId="{3ED1AFC4-6F18-4828-BD3C-92DCFC1738E8}" type="parTrans" cxnId="{694C612E-A1E5-4325-AAB6-87C2676BDAB1}">
      <dgm:prSet/>
      <dgm:spPr/>
      <dgm:t>
        <a:bodyPr/>
        <a:lstStyle/>
        <a:p>
          <a:pPr latinLnBrk="1"/>
          <a:endParaRPr lang="ko-KR" altLang="en-US"/>
        </a:p>
      </dgm:t>
    </dgm:pt>
    <dgm:pt modelId="{27392927-6A3F-4BC2-8AEA-236E74523A85}" type="sibTrans" cxnId="{694C612E-A1E5-4325-AAB6-87C2676BDAB1}">
      <dgm:prSet/>
      <dgm:spPr/>
      <dgm:t>
        <a:bodyPr/>
        <a:lstStyle/>
        <a:p>
          <a:pPr latinLnBrk="1"/>
          <a:endParaRPr lang="ko-KR" altLang="en-US"/>
        </a:p>
      </dgm:t>
    </dgm:pt>
    <dgm:pt modelId="{D68B0D87-7836-42D8-81FD-A3385270C666}">
      <dgm:prSet phldrT="[텍스트]"/>
      <dgm:spPr/>
      <dgm:t>
        <a:bodyPr/>
        <a:lstStyle/>
        <a:p>
          <a:pPr latinLnBrk="1"/>
          <a:r>
            <a:rPr lang="en-US" dirty="0" smtClean="0">
              <a:uFillTx/>
              <a:hlinkClick xmlns:r="http://schemas.openxmlformats.org/officeDocument/2006/relationships" r:id="rId1"/>
            </a:rPr>
            <a:t>http://blog.naver.com/PostView.nhn?blogId=azuir&amp;logNo=220028804824&amp;parentCategoryNo=&amp;categoryNo=&amp;viewDate=&amp;isShowPopularPosts=false&amp;from=postView</a:t>
          </a:r>
          <a:endParaRPr lang="ko-KR" altLang="en-US" dirty="0"/>
        </a:p>
      </dgm:t>
    </dgm:pt>
    <dgm:pt modelId="{101B75E7-1E53-4517-94BE-501DCC335C7A}" type="parTrans" cxnId="{F0B13F5F-E1FF-4AD9-A27C-3FA03B96D18E}">
      <dgm:prSet/>
      <dgm:spPr/>
      <dgm:t>
        <a:bodyPr/>
        <a:lstStyle/>
        <a:p>
          <a:pPr latinLnBrk="1"/>
          <a:endParaRPr lang="ko-KR" altLang="en-US"/>
        </a:p>
      </dgm:t>
    </dgm:pt>
    <dgm:pt modelId="{2828B0DD-10F1-45A5-8D8F-3823A8A0A8CB}" type="sibTrans" cxnId="{F0B13F5F-E1FF-4AD9-A27C-3FA03B96D18E}">
      <dgm:prSet/>
      <dgm:spPr/>
      <dgm:t>
        <a:bodyPr/>
        <a:lstStyle/>
        <a:p>
          <a:pPr latinLnBrk="1"/>
          <a:endParaRPr lang="ko-KR" altLang="en-US"/>
        </a:p>
      </dgm:t>
    </dgm:pt>
    <dgm:pt modelId="{7F781821-D6D8-4E4D-853A-C6C7232BC450}">
      <dgm:prSet phldrT="[텍스트]"/>
      <dgm:spPr/>
      <dgm:t>
        <a:bodyPr/>
        <a:lstStyle/>
        <a:p>
          <a:pPr latinLnBrk="1"/>
          <a:r>
            <a:rPr lang="en-US" dirty="0" smtClean="0">
              <a:uFillTx/>
              <a:hlinkClick xmlns:r="http://schemas.openxmlformats.org/officeDocument/2006/relationships" r:id="rId2"/>
            </a:rPr>
            <a:t>http://terms.naver.com/entry.nhn?docId=1007783&amp;cid=42997&amp;categoryId=42997</a:t>
          </a:r>
          <a:endParaRPr lang="ko-KR" altLang="en-US" dirty="0"/>
        </a:p>
      </dgm:t>
    </dgm:pt>
    <dgm:pt modelId="{FBC7B245-02CA-43FF-A167-A3FAACBB83DD}" type="parTrans" cxnId="{2EDB14E6-BF3A-4E92-870F-0511694A3542}">
      <dgm:prSet/>
      <dgm:spPr/>
      <dgm:t>
        <a:bodyPr/>
        <a:lstStyle/>
        <a:p>
          <a:pPr latinLnBrk="1"/>
          <a:endParaRPr lang="ko-KR" altLang="en-US"/>
        </a:p>
      </dgm:t>
    </dgm:pt>
    <dgm:pt modelId="{B4D789B1-3474-4597-BBEB-9D244714E8A6}" type="sibTrans" cxnId="{2EDB14E6-BF3A-4E92-870F-0511694A3542}">
      <dgm:prSet/>
      <dgm:spPr/>
      <dgm:t>
        <a:bodyPr/>
        <a:lstStyle/>
        <a:p>
          <a:pPr latinLnBrk="1"/>
          <a:endParaRPr lang="ko-KR" altLang="en-US"/>
        </a:p>
      </dgm:t>
    </dgm:pt>
    <dgm:pt modelId="{C37AC9BA-F9DD-4397-9E5F-22DE7B5092C6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7A34B8F0-3292-49C3-9862-F81AE04DDC7D}" type="parTrans" cxnId="{94263184-4E8C-4410-B5AA-C385C44D5E1E}">
      <dgm:prSet/>
      <dgm:spPr/>
      <dgm:t>
        <a:bodyPr/>
        <a:lstStyle/>
        <a:p>
          <a:pPr latinLnBrk="1"/>
          <a:endParaRPr lang="ko-KR" altLang="en-US"/>
        </a:p>
      </dgm:t>
    </dgm:pt>
    <dgm:pt modelId="{4EFDBEE4-BF33-485F-8119-29EC386F7035}" type="sibTrans" cxnId="{94263184-4E8C-4410-B5AA-C385C44D5E1E}">
      <dgm:prSet/>
      <dgm:spPr/>
      <dgm:t>
        <a:bodyPr/>
        <a:lstStyle/>
        <a:p>
          <a:pPr latinLnBrk="1"/>
          <a:endParaRPr lang="ko-KR" altLang="en-US"/>
        </a:p>
      </dgm:t>
    </dgm:pt>
    <dgm:pt modelId="{674244BC-2196-4F18-BE36-A54AF98114B8}" type="pres">
      <dgm:prSet presAssocID="{21E32CA3-2CE4-4ADD-BEA5-C753BA25D95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87B105-831C-494D-81CA-76C4984D43F7}" type="pres">
      <dgm:prSet presAssocID="{A0B7FE68-3076-45BC-A521-30EC3B0C68C5}" presName="thickLine" presStyleLbl="alignNode1" presStyleIdx="0" presStyleCnt="1" custLinFactNeighborX="-4247"/>
      <dgm:spPr/>
    </dgm:pt>
    <dgm:pt modelId="{F9BEAA17-C2AF-4255-BCF7-EFB1E4ABEF92}" type="pres">
      <dgm:prSet presAssocID="{A0B7FE68-3076-45BC-A521-30EC3B0C68C5}" presName="horz1" presStyleCnt="0"/>
      <dgm:spPr/>
    </dgm:pt>
    <dgm:pt modelId="{7CE588D5-BD1C-4010-8901-3555D6E6820A}" type="pres">
      <dgm:prSet presAssocID="{A0B7FE68-3076-45BC-A521-30EC3B0C68C5}" presName="tx1" presStyleLbl="revTx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9DD672D5-D896-4DF7-A742-C837E24338C8}" type="pres">
      <dgm:prSet presAssocID="{A0B7FE68-3076-45BC-A521-30EC3B0C68C5}" presName="vert1" presStyleCnt="0"/>
      <dgm:spPr/>
    </dgm:pt>
    <dgm:pt modelId="{2DC6E3A0-0DC5-4DAC-81F1-FC6ABF2D70C8}" type="pres">
      <dgm:prSet presAssocID="{D68B0D87-7836-42D8-81FD-A3385270C666}" presName="vertSpace2a" presStyleCnt="0"/>
      <dgm:spPr/>
    </dgm:pt>
    <dgm:pt modelId="{4F23B84C-996D-40E4-AC16-9DFBFE81BC1E}" type="pres">
      <dgm:prSet presAssocID="{D68B0D87-7836-42D8-81FD-A3385270C666}" presName="horz2" presStyleCnt="0"/>
      <dgm:spPr/>
    </dgm:pt>
    <dgm:pt modelId="{E0948A6D-87F9-4BBD-8BA9-573205B30356}" type="pres">
      <dgm:prSet presAssocID="{D68B0D87-7836-42D8-81FD-A3385270C666}" presName="horzSpace2" presStyleCnt="0"/>
      <dgm:spPr/>
    </dgm:pt>
    <dgm:pt modelId="{FD8F5262-9BC5-43AA-924C-1312944187CC}" type="pres">
      <dgm:prSet presAssocID="{D68B0D87-7836-42D8-81FD-A3385270C666}" presName="tx2" presStyleLbl="revTx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9A4B7A8-7840-4DE7-939A-18E03418D056}" type="pres">
      <dgm:prSet presAssocID="{D68B0D87-7836-42D8-81FD-A3385270C666}" presName="vert2" presStyleCnt="0"/>
      <dgm:spPr/>
    </dgm:pt>
    <dgm:pt modelId="{D5221D9A-B6BC-47D2-BDD9-C560AB98BA81}" type="pres">
      <dgm:prSet presAssocID="{D68B0D87-7836-42D8-81FD-A3385270C666}" presName="thinLine2b" presStyleLbl="callout" presStyleIdx="0" presStyleCnt="3"/>
      <dgm:spPr/>
    </dgm:pt>
    <dgm:pt modelId="{35606744-659B-4F14-84F0-8A7343633FB3}" type="pres">
      <dgm:prSet presAssocID="{D68B0D87-7836-42D8-81FD-A3385270C666}" presName="vertSpace2b" presStyleCnt="0"/>
      <dgm:spPr/>
    </dgm:pt>
    <dgm:pt modelId="{A6AA22D1-E3B3-465C-9187-2B8FBB69952C}" type="pres">
      <dgm:prSet presAssocID="{7F781821-D6D8-4E4D-853A-C6C7232BC450}" presName="horz2" presStyleCnt="0"/>
      <dgm:spPr/>
    </dgm:pt>
    <dgm:pt modelId="{1B09F102-A3F5-4501-99BB-70A560625CDC}" type="pres">
      <dgm:prSet presAssocID="{7F781821-D6D8-4E4D-853A-C6C7232BC450}" presName="horzSpace2" presStyleCnt="0"/>
      <dgm:spPr/>
    </dgm:pt>
    <dgm:pt modelId="{DDE5DAE4-96E0-47A8-AED4-84A1C67B2556}" type="pres">
      <dgm:prSet presAssocID="{7F781821-D6D8-4E4D-853A-C6C7232BC450}" presName="tx2" presStyleLbl="revTx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2B276BD7-FFC3-4762-8DEC-D8B06CCBFE9E}" type="pres">
      <dgm:prSet presAssocID="{7F781821-D6D8-4E4D-853A-C6C7232BC450}" presName="vert2" presStyleCnt="0"/>
      <dgm:spPr/>
    </dgm:pt>
    <dgm:pt modelId="{79E0F839-8AC3-48DF-915B-7E66654E4198}" type="pres">
      <dgm:prSet presAssocID="{7F781821-D6D8-4E4D-853A-C6C7232BC450}" presName="thinLine2b" presStyleLbl="callout" presStyleIdx="1" presStyleCnt="3"/>
      <dgm:spPr/>
    </dgm:pt>
    <dgm:pt modelId="{202B1874-C98F-47BF-9477-AAB62C45D423}" type="pres">
      <dgm:prSet presAssocID="{7F781821-D6D8-4E4D-853A-C6C7232BC450}" presName="vertSpace2b" presStyleCnt="0"/>
      <dgm:spPr/>
    </dgm:pt>
    <dgm:pt modelId="{AC8C42E7-9D5A-4709-AD4B-F54CA3D28167}" type="pres">
      <dgm:prSet presAssocID="{C37AC9BA-F9DD-4397-9E5F-22DE7B5092C6}" presName="horz2" presStyleCnt="0"/>
      <dgm:spPr/>
    </dgm:pt>
    <dgm:pt modelId="{F770C99E-CEDF-476F-8A34-470916A0FB1A}" type="pres">
      <dgm:prSet presAssocID="{C37AC9BA-F9DD-4397-9E5F-22DE7B5092C6}" presName="horzSpace2" presStyleCnt="0"/>
      <dgm:spPr/>
    </dgm:pt>
    <dgm:pt modelId="{56BB89F4-4841-45B2-A3FE-9DE32E55D13F}" type="pres">
      <dgm:prSet presAssocID="{C37AC9BA-F9DD-4397-9E5F-22DE7B5092C6}" presName="tx2" presStyleLbl="revTx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3F24D307-F8D2-48CC-A78E-621218F76A32}" type="pres">
      <dgm:prSet presAssocID="{C37AC9BA-F9DD-4397-9E5F-22DE7B5092C6}" presName="vert2" presStyleCnt="0"/>
      <dgm:spPr/>
    </dgm:pt>
    <dgm:pt modelId="{F8CF8DF4-4B88-4FBF-8747-FDCB900DFBAA}" type="pres">
      <dgm:prSet presAssocID="{C37AC9BA-F9DD-4397-9E5F-22DE7B5092C6}" presName="thinLine2b" presStyleLbl="callout" presStyleIdx="2" presStyleCnt="3"/>
      <dgm:spPr/>
    </dgm:pt>
    <dgm:pt modelId="{1250D849-7569-41E7-8563-B7FBD6CD9189}" type="pres">
      <dgm:prSet presAssocID="{C37AC9BA-F9DD-4397-9E5F-22DE7B5092C6}" presName="vertSpace2b" presStyleCnt="0"/>
      <dgm:spPr/>
    </dgm:pt>
  </dgm:ptLst>
  <dgm:cxnLst>
    <dgm:cxn modelId="{66A8BAA9-2902-443D-8306-762671488E62}" type="presOf" srcId="{7F781821-D6D8-4E4D-853A-C6C7232BC450}" destId="{DDE5DAE4-96E0-47A8-AED4-84A1C67B2556}" srcOrd="0" destOrd="0" presId="urn:microsoft.com/office/officeart/2008/layout/LinedList"/>
    <dgm:cxn modelId="{F0B13F5F-E1FF-4AD9-A27C-3FA03B96D18E}" srcId="{A0B7FE68-3076-45BC-A521-30EC3B0C68C5}" destId="{D68B0D87-7836-42D8-81FD-A3385270C666}" srcOrd="0" destOrd="0" parTransId="{101B75E7-1E53-4517-94BE-501DCC335C7A}" sibTransId="{2828B0DD-10F1-45A5-8D8F-3823A8A0A8CB}"/>
    <dgm:cxn modelId="{A548FA58-42E8-4185-9533-A7F0694575E8}" type="presOf" srcId="{A0B7FE68-3076-45BC-A521-30EC3B0C68C5}" destId="{7CE588D5-BD1C-4010-8901-3555D6E6820A}" srcOrd="0" destOrd="0" presId="urn:microsoft.com/office/officeart/2008/layout/LinedList"/>
    <dgm:cxn modelId="{694C612E-A1E5-4325-AAB6-87C2676BDAB1}" srcId="{21E32CA3-2CE4-4ADD-BEA5-C753BA25D956}" destId="{A0B7FE68-3076-45BC-A521-30EC3B0C68C5}" srcOrd="0" destOrd="0" parTransId="{3ED1AFC4-6F18-4828-BD3C-92DCFC1738E8}" sibTransId="{27392927-6A3F-4BC2-8AEA-236E74523A85}"/>
    <dgm:cxn modelId="{2EDB14E6-BF3A-4E92-870F-0511694A3542}" srcId="{A0B7FE68-3076-45BC-A521-30EC3B0C68C5}" destId="{7F781821-D6D8-4E4D-853A-C6C7232BC450}" srcOrd="1" destOrd="0" parTransId="{FBC7B245-02CA-43FF-A167-A3FAACBB83DD}" sibTransId="{B4D789B1-3474-4597-BBEB-9D244714E8A6}"/>
    <dgm:cxn modelId="{94263184-4E8C-4410-B5AA-C385C44D5E1E}" srcId="{A0B7FE68-3076-45BC-A521-30EC3B0C68C5}" destId="{C37AC9BA-F9DD-4397-9E5F-22DE7B5092C6}" srcOrd="2" destOrd="0" parTransId="{7A34B8F0-3292-49C3-9862-F81AE04DDC7D}" sibTransId="{4EFDBEE4-BF33-485F-8119-29EC386F7035}"/>
    <dgm:cxn modelId="{8AE77A95-E3E8-4715-B929-6C34560E70EE}" type="presOf" srcId="{C37AC9BA-F9DD-4397-9E5F-22DE7B5092C6}" destId="{56BB89F4-4841-45B2-A3FE-9DE32E55D13F}" srcOrd="0" destOrd="0" presId="urn:microsoft.com/office/officeart/2008/layout/LinedList"/>
    <dgm:cxn modelId="{0F4CE1E6-FF73-40D6-B9F3-D839C82A7146}" type="presOf" srcId="{21E32CA3-2CE4-4ADD-BEA5-C753BA25D956}" destId="{674244BC-2196-4F18-BE36-A54AF98114B8}" srcOrd="0" destOrd="0" presId="urn:microsoft.com/office/officeart/2008/layout/LinedList"/>
    <dgm:cxn modelId="{FA8C4554-B435-42D0-9369-3A216C668C5B}" type="presOf" srcId="{D68B0D87-7836-42D8-81FD-A3385270C666}" destId="{FD8F5262-9BC5-43AA-924C-1312944187CC}" srcOrd="0" destOrd="0" presId="urn:microsoft.com/office/officeart/2008/layout/LinedList"/>
    <dgm:cxn modelId="{9A39A365-A900-4AB3-A2C1-3C8F64E33231}" type="presParOf" srcId="{674244BC-2196-4F18-BE36-A54AF98114B8}" destId="{6587B105-831C-494D-81CA-76C4984D43F7}" srcOrd="0" destOrd="0" presId="urn:microsoft.com/office/officeart/2008/layout/LinedList"/>
    <dgm:cxn modelId="{85750847-EBAA-4258-A6A8-FE714B83AEF6}" type="presParOf" srcId="{674244BC-2196-4F18-BE36-A54AF98114B8}" destId="{F9BEAA17-C2AF-4255-BCF7-EFB1E4ABEF92}" srcOrd="1" destOrd="0" presId="urn:microsoft.com/office/officeart/2008/layout/LinedList"/>
    <dgm:cxn modelId="{B2E5597C-53D8-416D-A5D6-643B6EFB1E9A}" type="presParOf" srcId="{F9BEAA17-C2AF-4255-BCF7-EFB1E4ABEF92}" destId="{7CE588D5-BD1C-4010-8901-3555D6E6820A}" srcOrd="0" destOrd="0" presId="urn:microsoft.com/office/officeart/2008/layout/LinedList"/>
    <dgm:cxn modelId="{1EF661BF-101B-4F6F-9F3F-4B9637F82F9E}" type="presParOf" srcId="{F9BEAA17-C2AF-4255-BCF7-EFB1E4ABEF92}" destId="{9DD672D5-D896-4DF7-A742-C837E24338C8}" srcOrd="1" destOrd="0" presId="urn:microsoft.com/office/officeart/2008/layout/LinedList"/>
    <dgm:cxn modelId="{91CF57C0-4488-46A9-BAEF-B27C04F8721D}" type="presParOf" srcId="{9DD672D5-D896-4DF7-A742-C837E24338C8}" destId="{2DC6E3A0-0DC5-4DAC-81F1-FC6ABF2D70C8}" srcOrd="0" destOrd="0" presId="urn:microsoft.com/office/officeart/2008/layout/LinedList"/>
    <dgm:cxn modelId="{7B37FB0A-88A7-423F-83BF-B24BC7FC94F1}" type="presParOf" srcId="{9DD672D5-D896-4DF7-A742-C837E24338C8}" destId="{4F23B84C-996D-40E4-AC16-9DFBFE81BC1E}" srcOrd="1" destOrd="0" presId="urn:microsoft.com/office/officeart/2008/layout/LinedList"/>
    <dgm:cxn modelId="{4350E197-EB80-4A2E-B30F-FD2DDE395508}" type="presParOf" srcId="{4F23B84C-996D-40E4-AC16-9DFBFE81BC1E}" destId="{E0948A6D-87F9-4BBD-8BA9-573205B30356}" srcOrd="0" destOrd="0" presId="urn:microsoft.com/office/officeart/2008/layout/LinedList"/>
    <dgm:cxn modelId="{395AB846-6469-4984-818A-5438FF567335}" type="presParOf" srcId="{4F23B84C-996D-40E4-AC16-9DFBFE81BC1E}" destId="{FD8F5262-9BC5-43AA-924C-1312944187CC}" srcOrd="1" destOrd="0" presId="urn:microsoft.com/office/officeart/2008/layout/LinedList"/>
    <dgm:cxn modelId="{0ED538D7-646F-4875-80BA-1CE77DF07A9D}" type="presParOf" srcId="{4F23B84C-996D-40E4-AC16-9DFBFE81BC1E}" destId="{F9A4B7A8-7840-4DE7-939A-18E03418D056}" srcOrd="2" destOrd="0" presId="urn:microsoft.com/office/officeart/2008/layout/LinedList"/>
    <dgm:cxn modelId="{FC94CA66-F691-4792-878F-275C50CDB6A7}" type="presParOf" srcId="{9DD672D5-D896-4DF7-A742-C837E24338C8}" destId="{D5221D9A-B6BC-47D2-BDD9-C560AB98BA81}" srcOrd="2" destOrd="0" presId="urn:microsoft.com/office/officeart/2008/layout/LinedList"/>
    <dgm:cxn modelId="{ED707798-D1C2-46DF-8112-BA97E5E36397}" type="presParOf" srcId="{9DD672D5-D896-4DF7-A742-C837E24338C8}" destId="{35606744-659B-4F14-84F0-8A7343633FB3}" srcOrd="3" destOrd="0" presId="urn:microsoft.com/office/officeart/2008/layout/LinedList"/>
    <dgm:cxn modelId="{C453D904-A30C-4DA9-88BF-F49B1BB9D885}" type="presParOf" srcId="{9DD672D5-D896-4DF7-A742-C837E24338C8}" destId="{A6AA22D1-E3B3-465C-9187-2B8FBB69952C}" srcOrd="4" destOrd="0" presId="urn:microsoft.com/office/officeart/2008/layout/LinedList"/>
    <dgm:cxn modelId="{B1F4C94C-F8FD-4F4E-BC6D-751F5F3F5222}" type="presParOf" srcId="{A6AA22D1-E3B3-465C-9187-2B8FBB69952C}" destId="{1B09F102-A3F5-4501-99BB-70A560625CDC}" srcOrd="0" destOrd="0" presId="urn:microsoft.com/office/officeart/2008/layout/LinedList"/>
    <dgm:cxn modelId="{2EF036CB-9577-47CC-A2DE-B74D5D7439F7}" type="presParOf" srcId="{A6AA22D1-E3B3-465C-9187-2B8FBB69952C}" destId="{DDE5DAE4-96E0-47A8-AED4-84A1C67B2556}" srcOrd="1" destOrd="0" presId="urn:microsoft.com/office/officeart/2008/layout/LinedList"/>
    <dgm:cxn modelId="{716B759B-7E0A-4527-8C8E-EBD5C3D2B84E}" type="presParOf" srcId="{A6AA22D1-E3B3-465C-9187-2B8FBB69952C}" destId="{2B276BD7-FFC3-4762-8DEC-D8B06CCBFE9E}" srcOrd="2" destOrd="0" presId="urn:microsoft.com/office/officeart/2008/layout/LinedList"/>
    <dgm:cxn modelId="{2179401E-8AD3-45C7-B0D4-080C15F5BC8D}" type="presParOf" srcId="{9DD672D5-D896-4DF7-A742-C837E24338C8}" destId="{79E0F839-8AC3-48DF-915B-7E66654E4198}" srcOrd="5" destOrd="0" presId="urn:microsoft.com/office/officeart/2008/layout/LinedList"/>
    <dgm:cxn modelId="{B47DFED1-1F4E-41F3-9FA5-D490BA7EE1F7}" type="presParOf" srcId="{9DD672D5-D896-4DF7-A742-C837E24338C8}" destId="{202B1874-C98F-47BF-9477-AAB62C45D423}" srcOrd="6" destOrd="0" presId="urn:microsoft.com/office/officeart/2008/layout/LinedList"/>
    <dgm:cxn modelId="{A820CB30-3082-4E9C-887B-19A48D4CF34B}" type="presParOf" srcId="{9DD672D5-D896-4DF7-A742-C837E24338C8}" destId="{AC8C42E7-9D5A-4709-AD4B-F54CA3D28167}" srcOrd="7" destOrd="0" presId="urn:microsoft.com/office/officeart/2008/layout/LinedList"/>
    <dgm:cxn modelId="{6079AC7F-BA0B-4FFF-AD9A-AAEE0B75DE62}" type="presParOf" srcId="{AC8C42E7-9D5A-4709-AD4B-F54CA3D28167}" destId="{F770C99E-CEDF-476F-8A34-470916A0FB1A}" srcOrd="0" destOrd="0" presId="urn:microsoft.com/office/officeart/2008/layout/LinedList"/>
    <dgm:cxn modelId="{EC9691AF-EDC8-44C4-A2D0-E069EF468B46}" type="presParOf" srcId="{AC8C42E7-9D5A-4709-AD4B-F54CA3D28167}" destId="{56BB89F4-4841-45B2-A3FE-9DE32E55D13F}" srcOrd="1" destOrd="0" presId="urn:microsoft.com/office/officeart/2008/layout/LinedList"/>
    <dgm:cxn modelId="{E6B4AE12-C2D5-406A-B72A-687017073367}" type="presParOf" srcId="{AC8C42E7-9D5A-4709-AD4B-F54CA3D28167}" destId="{3F24D307-F8D2-48CC-A78E-621218F76A32}" srcOrd="2" destOrd="0" presId="urn:microsoft.com/office/officeart/2008/layout/LinedList"/>
    <dgm:cxn modelId="{31D0BF77-FB5A-4554-AA00-D847387CF0F0}" type="presParOf" srcId="{9DD672D5-D896-4DF7-A742-C837E24338C8}" destId="{F8CF8DF4-4B88-4FBF-8747-FDCB900DFBAA}" srcOrd="8" destOrd="0" presId="urn:microsoft.com/office/officeart/2008/layout/LinedList"/>
    <dgm:cxn modelId="{2B913496-EBEE-4E77-BC22-1387B6A9B3F0}" type="presParOf" srcId="{9DD672D5-D896-4DF7-A742-C837E24338C8}" destId="{1250D849-7569-41E7-8563-B7FBD6CD9189}" srcOrd="9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1BA8A-3851-468A-A002-7FDCC0FCF768}" type="doc">
      <dgm:prSet loTypeId="urn:microsoft.com/office/officeart/2005/8/layout/vList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4B514F-963B-4AE9-BB1C-0347B4AC2FA3}">
      <dgm:prSet phldrT="[텍스트]"/>
      <dgm:spPr/>
      <dgm:t>
        <a:bodyPr/>
        <a:lstStyle/>
        <a:p>
          <a:pPr latinLnBrk="1"/>
          <a:r>
            <a:rPr lang="ko-KR" altLang="en-US" dirty="0"/>
            <a:t>미나모토 가문을 제압하고 권력 장악</a:t>
          </a:r>
        </a:p>
      </dgm:t>
    </dgm:pt>
    <dgm:pt modelId="{CE6E2C96-9D39-4F05-8D65-FA602AA1C34B}" type="parTrans" cxnId="{01A51E01-5B34-4C54-875F-7E8457F296B2}">
      <dgm:prSet/>
      <dgm:spPr/>
      <dgm:t>
        <a:bodyPr/>
        <a:lstStyle/>
        <a:p>
          <a:pPr latinLnBrk="1"/>
          <a:endParaRPr lang="ko-KR" altLang="en-US"/>
        </a:p>
      </dgm:t>
    </dgm:pt>
    <dgm:pt modelId="{7959E9A5-6B49-4E9A-B337-AD80CBAA11FF}" type="sibTrans" cxnId="{01A51E01-5B34-4C54-875F-7E8457F296B2}">
      <dgm:prSet/>
      <dgm:spPr/>
      <dgm:t>
        <a:bodyPr/>
        <a:lstStyle/>
        <a:p>
          <a:pPr latinLnBrk="1"/>
          <a:endParaRPr lang="ko-KR" altLang="en-US"/>
        </a:p>
      </dgm:t>
    </dgm:pt>
    <dgm:pt modelId="{6900B5A2-693C-4E36-BF70-5A2F361F3C1C}">
      <dgm:prSet phldrT="[텍스트]"/>
      <dgm:spPr/>
      <dgm:t>
        <a:bodyPr/>
        <a:lstStyle/>
        <a:p>
          <a:pPr latinLnBrk="1"/>
          <a:r>
            <a:rPr lang="ko-KR" altLang="en-US" dirty="0"/>
            <a:t>송나라와의 무역을 통한 부 축적</a:t>
          </a:r>
        </a:p>
      </dgm:t>
    </dgm:pt>
    <dgm:pt modelId="{213522B3-5AC4-45B5-B5C6-F4664BBC48B2}" type="parTrans" cxnId="{F0174F8E-1100-416F-B3F2-B34E8A36B026}">
      <dgm:prSet/>
      <dgm:spPr/>
      <dgm:t>
        <a:bodyPr/>
        <a:lstStyle/>
        <a:p>
          <a:pPr latinLnBrk="1"/>
          <a:endParaRPr lang="ko-KR" altLang="en-US"/>
        </a:p>
      </dgm:t>
    </dgm:pt>
    <dgm:pt modelId="{5A7CAD67-2356-44C3-95D0-81FB495AB69D}" type="sibTrans" cxnId="{F0174F8E-1100-416F-B3F2-B34E8A36B026}">
      <dgm:prSet/>
      <dgm:spPr/>
      <dgm:t>
        <a:bodyPr/>
        <a:lstStyle/>
        <a:p>
          <a:pPr latinLnBrk="1"/>
          <a:endParaRPr lang="ko-KR" altLang="en-US"/>
        </a:p>
      </dgm:t>
    </dgm:pt>
    <dgm:pt modelId="{F9C3CE7E-5C68-408B-B25D-B7DF33F9793F}">
      <dgm:prSet phldrT="[텍스트]"/>
      <dgm:spPr/>
      <dgm:t>
        <a:bodyPr/>
        <a:lstStyle/>
        <a:p>
          <a:pPr latinLnBrk="1"/>
          <a:r>
            <a:rPr lang="ko-KR" altLang="en-US" dirty="0"/>
            <a:t>귀족정권화 됨 </a:t>
          </a:r>
          <a:r>
            <a:rPr lang="ko-KR" altLang="en-US" dirty="0" err="1"/>
            <a:t>에따라</a:t>
          </a:r>
          <a:r>
            <a:rPr lang="ko-KR" altLang="en-US" dirty="0"/>
            <a:t> 무사들의 지지 하락</a:t>
          </a:r>
        </a:p>
      </dgm:t>
    </dgm:pt>
    <dgm:pt modelId="{4EE0EF0A-30AB-4307-9826-B382CDDCC4FF}" type="parTrans" cxnId="{2BADB9CC-FB4A-4551-87FF-B55100475739}">
      <dgm:prSet/>
      <dgm:spPr/>
      <dgm:t>
        <a:bodyPr/>
        <a:lstStyle/>
        <a:p>
          <a:pPr latinLnBrk="1"/>
          <a:endParaRPr lang="ko-KR" altLang="en-US"/>
        </a:p>
      </dgm:t>
    </dgm:pt>
    <dgm:pt modelId="{7EF06574-0EFF-4563-862E-E6A73B6B2CF8}" type="sibTrans" cxnId="{2BADB9CC-FB4A-4551-87FF-B55100475739}">
      <dgm:prSet/>
      <dgm:spPr/>
      <dgm:t>
        <a:bodyPr/>
        <a:lstStyle/>
        <a:p>
          <a:pPr latinLnBrk="1"/>
          <a:endParaRPr lang="ko-KR" altLang="en-US"/>
        </a:p>
      </dgm:t>
    </dgm:pt>
    <dgm:pt modelId="{5302E742-B913-45A4-B775-D13325B69BBD}">
      <dgm:prSet phldrT="[텍스트]"/>
      <dgm:spPr/>
      <dgm:t>
        <a:bodyPr/>
        <a:lstStyle/>
        <a:p>
          <a:pPr latinLnBrk="1"/>
          <a:r>
            <a:rPr lang="ko-KR" altLang="en-US" dirty="0"/>
            <a:t>무력에 의한 강압정치 시작</a:t>
          </a:r>
        </a:p>
      </dgm:t>
    </dgm:pt>
    <dgm:pt modelId="{2FACC3E0-2118-4A32-96A0-7F169BAB4FBD}" type="parTrans" cxnId="{E67D4381-2D7C-44C8-B519-C43A327B2C3E}">
      <dgm:prSet/>
      <dgm:spPr/>
      <dgm:t>
        <a:bodyPr/>
        <a:lstStyle/>
        <a:p>
          <a:pPr latinLnBrk="1"/>
          <a:endParaRPr lang="ko-KR" altLang="en-US"/>
        </a:p>
      </dgm:t>
    </dgm:pt>
    <dgm:pt modelId="{32E84936-020C-4539-AABC-227167A74607}" type="sibTrans" cxnId="{E67D4381-2D7C-44C8-B519-C43A327B2C3E}">
      <dgm:prSet/>
      <dgm:spPr/>
      <dgm:t>
        <a:bodyPr/>
        <a:lstStyle/>
        <a:p>
          <a:pPr latinLnBrk="1"/>
          <a:endParaRPr lang="ko-KR" altLang="en-US"/>
        </a:p>
      </dgm:t>
    </dgm:pt>
    <dgm:pt modelId="{CA33CB30-02CF-4B96-9699-D310AAC8AC24}">
      <dgm:prSet phldrT="[텍스트]"/>
      <dgm:spPr/>
      <dgm:t>
        <a:bodyPr/>
        <a:lstStyle/>
        <a:p>
          <a:pPr latinLnBrk="1"/>
          <a:r>
            <a:rPr lang="ko-KR" altLang="en-US" dirty="0"/>
            <a:t>일본 고대시대의 종식</a:t>
          </a:r>
        </a:p>
      </dgm:t>
    </dgm:pt>
    <dgm:pt modelId="{0B421F92-7B55-4E6D-BF76-27F2E8515E5F}" type="parTrans" cxnId="{3359AAB4-5A56-4F8A-BCA3-601DF5B1E079}">
      <dgm:prSet/>
      <dgm:spPr/>
      <dgm:t>
        <a:bodyPr/>
        <a:lstStyle/>
        <a:p>
          <a:pPr latinLnBrk="1"/>
          <a:endParaRPr lang="ko-KR" altLang="en-US"/>
        </a:p>
      </dgm:t>
    </dgm:pt>
    <dgm:pt modelId="{4E734718-1E0F-43A1-B25E-3478A697AB07}" type="sibTrans" cxnId="{3359AAB4-5A56-4F8A-BCA3-601DF5B1E079}">
      <dgm:prSet/>
      <dgm:spPr/>
      <dgm:t>
        <a:bodyPr/>
        <a:lstStyle/>
        <a:p>
          <a:pPr latinLnBrk="1"/>
          <a:endParaRPr lang="ko-KR" altLang="en-US"/>
        </a:p>
      </dgm:t>
    </dgm:pt>
    <dgm:pt modelId="{CB64AF4E-A7A6-4112-8D79-F449709064D5}">
      <dgm:prSet phldrT="[텍스트]"/>
      <dgm:spPr/>
      <dgm:t>
        <a:bodyPr/>
        <a:lstStyle/>
        <a:p>
          <a:pPr latinLnBrk="1"/>
          <a:r>
            <a:rPr lang="ko-KR" altLang="en-US" dirty="0" err="1"/>
            <a:t>다이라</a:t>
          </a:r>
          <a:r>
            <a:rPr lang="ko-KR" altLang="en-US" dirty="0"/>
            <a:t> 집단의 권력장악</a:t>
          </a:r>
        </a:p>
      </dgm:t>
    </dgm:pt>
    <dgm:pt modelId="{81EF2B35-12E3-44A7-B88B-7EE3091F3FAF}" type="sibTrans" cxnId="{663CBF7B-46CE-4941-85A2-FD9B899EDAC7}">
      <dgm:prSet/>
      <dgm:spPr/>
      <dgm:t>
        <a:bodyPr/>
        <a:lstStyle/>
        <a:p>
          <a:pPr latinLnBrk="1"/>
          <a:endParaRPr lang="ko-KR" altLang="en-US"/>
        </a:p>
      </dgm:t>
    </dgm:pt>
    <dgm:pt modelId="{E3CF7435-CC51-40D9-A02C-4187551720B5}" type="parTrans" cxnId="{663CBF7B-46CE-4941-85A2-FD9B899EDAC7}">
      <dgm:prSet/>
      <dgm:spPr/>
      <dgm:t>
        <a:bodyPr/>
        <a:lstStyle/>
        <a:p>
          <a:pPr latinLnBrk="1"/>
          <a:endParaRPr lang="ko-KR" altLang="en-US"/>
        </a:p>
      </dgm:t>
    </dgm:pt>
    <dgm:pt modelId="{5F24BABD-AD47-4CAE-AF16-F768E808B1EE}">
      <dgm:prSet phldrT="[텍스트]"/>
      <dgm:spPr/>
      <dgm:t>
        <a:bodyPr/>
        <a:lstStyle/>
        <a:p>
          <a:pPr latinLnBrk="1"/>
          <a:r>
            <a:rPr lang="ko-KR" altLang="en-US" dirty="0" err="1"/>
            <a:t>다이라</a:t>
          </a:r>
          <a:r>
            <a:rPr lang="ko-KR" altLang="en-US" dirty="0"/>
            <a:t> 집단의 몰락</a:t>
          </a:r>
        </a:p>
      </dgm:t>
    </dgm:pt>
    <dgm:pt modelId="{15A278DB-9642-430C-9515-3089264E2474}" type="sibTrans" cxnId="{962B815A-A440-4E94-B823-0903DD67A246}">
      <dgm:prSet/>
      <dgm:spPr/>
      <dgm:t>
        <a:bodyPr/>
        <a:lstStyle/>
        <a:p>
          <a:pPr latinLnBrk="1"/>
          <a:endParaRPr lang="ko-KR" altLang="en-US"/>
        </a:p>
      </dgm:t>
    </dgm:pt>
    <dgm:pt modelId="{873A4AAA-6C38-4058-A5B7-15002550EEE5}" type="parTrans" cxnId="{962B815A-A440-4E94-B823-0903DD67A246}">
      <dgm:prSet/>
      <dgm:spPr/>
      <dgm:t>
        <a:bodyPr/>
        <a:lstStyle/>
        <a:p>
          <a:pPr latinLnBrk="1"/>
          <a:endParaRPr lang="ko-KR" altLang="en-US"/>
        </a:p>
      </dgm:t>
    </dgm:pt>
    <dgm:pt modelId="{2D662721-0DC5-4575-B8B8-162E7120C742}">
      <dgm:prSet/>
      <dgm:spPr/>
      <dgm:t>
        <a:bodyPr/>
        <a:lstStyle/>
        <a:p>
          <a:pPr latinLnBrk="1"/>
          <a:r>
            <a:rPr lang="en-US" altLang="ko-KR" dirty="0"/>
            <a:t>5</a:t>
          </a:r>
          <a:r>
            <a:rPr lang="ko-KR" altLang="en-US" dirty="0"/>
            <a:t>년간의 전쟁</a:t>
          </a:r>
          <a:r>
            <a:rPr lang="en-US" altLang="ko-KR" dirty="0"/>
            <a:t>(</a:t>
          </a:r>
          <a:r>
            <a:rPr lang="ko-KR" altLang="en-US" dirty="0"/>
            <a:t>겐지</a:t>
          </a:r>
          <a:r>
            <a:rPr lang="en-US" altLang="ko-KR" dirty="0"/>
            <a:t>vs</a:t>
          </a:r>
          <a:r>
            <a:rPr lang="ko-KR" altLang="en-US" dirty="0" err="1"/>
            <a:t>다이라</a:t>
          </a:r>
          <a:r>
            <a:rPr lang="en-US" altLang="ko-KR" dirty="0"/>
            <a:t>)</a:t>
          </a:r>
          <a:endParaRPr lang="ko-KR" altLang="en-US" dirty="0"/>
        </a:p>
      </dgm:t>
    </dgm:pt>
    <dgm:pt modelId="{2D211732-41C0-4EB8-AD49-F92C3FEA96D6}" type="parTrans" cxnId="{382CBDE2-8AC0-4EA1-BA75-DADA7F278BDE}">
      <dgm:prSet/>
      <dgm:spPr/>
      <dgm:t>
        <a:bodyPr/>
        <a:lstStyle/>
        <a:p>
          <a:pPr latinLnBrk="1"/>
          <a:endParaRPr lang="ko-KR" altLang="en-US"/>
        </a:p>
      </dgm:t>
    </dgm:pt>
    <dgm:pt modelId="{33DF2A16-78C5-4DBC-8C38-A6A1131F352E}" type="sibTrans" cxnId="{382CBDE2-8AC0-4EA1-BA75-DADA7F278BDE}">
      <dgm:prSet/>
      <dgm:spPr/>
      <dgm:t>
        <a:bodyPr/>
        <a:lstStyle/>
        <a:p>
          <a:pPr latinLnBrk="1"/>
          <a:endParaRPr lang="ko-KR" altLang="en-US"/>
        </a:p>
      </dgm:t>
    </dgm:pt>
    <dgm:pt modelId="{4DF04516-2126-45AF-8367-E09419E57C85}">
      <dgm:prSet/>
      <dgm:spPr/>
      <dgm:t>
        <a:bodyPr/>
        <a:lstStyle/>
        <a:p>
          <a:pPr latinLnBrk="1"/>
          <a:r>
            <a:rPr lang="ko-KR" altLang="en-US" dirty="0"/>
            <a:t>겐지 무사단의 승리로 가마쿠라 막부 창건</a:t>
          </a:r>
        </a:p>
      </dgm:t>
    </dgm:pt>
    <dgm:pt modelId="{3CD6E5C0-03EA-414C-B6F0-59A74618C024}" type="parTrans" cxnId="{E7AE0EE9-222D-4D0A-B8BD-046371C784A9}">
      <dgm:prSet/>
      <dgm:spPr/>
      <dgm:t>
        <a:bodyPr/>
        <a:lstStyle/>
        <a:p>
          <a:pPr latinLnBrk="1"/>
          <a:endParaRPr lang="ko-KR" altLang="en-US"/>
        </a:p>
      </dgm:t>
    </dgm:pt>
    <dgm:pt modelId="{49FB669F-4673-4B11-9C81-32EE7C616501}" type="sibTrans" cxnId="{E7AE0EE9-222D-4D0A-B8BD-046371C784A9}">
      <dgm:prSet/>
      <dgm:spPr/>
      <dgm:t>
        <a:bodyPr/>
        <a:lstStyle/>
        <a:p>
          <a:pPr latinLnBrk="1"/>
          <a:endParaRPr lang="ko-KR" altLang="en-US"/>
        </a:p>
      </dgm:t>
    </dgm:pt>
    <dgm:pt modelId="{0335B1CE-69E8-4756-96D7-AB3FDD5C056D}" type="pres">
      <dgm:prSet presAssocID="{6561BA8A-3851-468A-A002-7FDCC0FCF7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783DD9-48CB-4287-9DA0-664AB4A480E9}" type="pres">
      <dgm:prSet presAssocID="{CB64AF4E-A7A6-4112-8D79-F449709064D5}" presName="linNode" presStyleCnt="0"/>
      <dgm:spPr/>
    </dgm:pt>
    <dgm:pt modelId="{8C3A7746-82F9-4E92-97CE-4C8404E2062B}" type="pres">
      <dgm:prSet presAssocID="{CB64AF4E-A7A6-4112-8D79-F449709064D5}" presName="parentShp" presStyleLbl="node1" presStyleIdx="0" presStyleCnt="3" custScaleY="195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2B04E2-F5DE-40EA-B553-924F14192205}" type="pres">
      <dgm:prSet presAssocID="{CB64AF4E-A7A6-4112-8D79-F449709064D5}" presName="childShp" presStyleLbl="bgAccFollowNode1" presStyleIdx="0" presStyleCnt="3" custScaleY="2193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464913-0454-45EB-89F6-8C764CF894AD}" type="pres">
      <dgm:prSet presAssocID="{81EF2B35-12E3-44A7-B88B-7EE3091F3FAF}" presName="spacing" presStyleCnt="0"/>
      <dgm:spPr/>
    </dgm:pt>
    <dgm:pt modelId="{A69A414E-6954-4E58-AECA-66052F8CE5A6}" type="pres">
      <dgm:prSet presAssocID="{5F24BABD-AD47-4CAE-AF16-F768E808B1EE}" presName="linNode" presStyleCnt="0"/>
      <dgm:spPr/>
    </dgm:pt>
    <dgm:pt modelId="{05F2D7DC-F56C-4E0E-8FBB-C8356B28ED27}" type="pres">
      <dgm:prSet presAssocID="{5F24BABD-AD47-4CAE-AF16-F768E808B1EE}" presName="parentShp" presStyleLbl="node1" presStyleIdx="1" presStyleCnt="3" custScaleY="1871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28A503-D7D4-413D-A321-9EE9E660E1C4}" type="pres">
      <dgm:prSet presAssocID="{5F24BABD-AD47-4CAE-AF16-F768E808B1EE}" presName="childShp" presStyleLbl="bgAccFollowNode1" presStyleIdx="1" presStyleCnt="3" custScaleY="21816" custLinFactNeighborX="-262" custLinFactNeighborY="15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C73249-0B06-4741-B00C-F88AACE8F925}" type="pres">
      <dgm:prSet presAssocID="{15A278DB-9642-430C-9515-3089264E2474}" presName="spacing" presStyleCnt="0"/>
      <dgm:spPr/>
    </dgm:pt>
    <dgm:pt modelId="{354F91F8-008E-45C5-A0C4-569EB9969FA7}" type="pres">
      <dgm:prSet presAssocID="{CA33CB30-02CF-4B96-9699-D310AAC8AC24}" presName="linNode" presStyleCnt="0"/>
      <dgm:spPr/>
    </dgm:pt>
    <dgm:pt modelId="{F129AAA4-A917-4E82-B01C-CE6CB9D6D03C}" type="pres">
      <dgm:prSet presAssocID="{CA33CB30-02CF-4B96-9699-D310AAC8AC24}" presName="parentShp" presStyleLbl="node1" presStyleIdx="2" presStyleCnt="3" custScaleY="195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997C87-E521-47F6-A0B8-C0A3584C1231}" type="pres">
      <dgm:prSet presAssocID="{CA33CB30-02CF-4B96-9699-D310AAC8AC24}" presName="childShp" presStyleLbl="bgAccFollowNode1" presStyleIdx="2" presStyleCnt="3" custScaleY="207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62B815A-A440-4E94-B823-0903DD67A246}" srcId="{6561BA8A-3851-468A-A002-7FDCC0FCF768}" destId="{5F24BABD-AD47-4CAE-AF16-F768E808B1EE}" srcOrd="1" destOrd="0" parTransId="{873A4AAA-6C38-4058-A5B7-15002550EEE5}" sibTransId="{15A278DB-9642-430C-9515-3089264E2474}"/>
    <dgm:cxn modelId="{E67D4381-2D7C-44C8-B519-C43A327B2C3E}" srcId="{5F24BABD-AD47-4CAE-AF16-F768E808B1EE}" destId="{5302E742-B913-45A4-B775-D13325B69BBD}" srcOrd="1" destOrd="0" parTransId="{2FACC3E0-2118-4A32-96A0-7F169BAB4FBD}" sibTransId="{32E84936-020C-4539-AABC-227167A74607}"/>
    <dgm:cxn modelId="{AF91BBBB-FEEF-455B-A3BA-29C282D90D2E}" type="presOf" srcId="{CA33CB30-02CF-4B96-9699-D310AAC8AC24}" destId="{F129AAA4-A917-4E82-B01C-CE6CB9D6D03C}" srcOrd="0" destOrd="0" presId="urn:microsoft.com/office/officeart/2005/8/layout/vList6"/>
    <dgm:cxn modelId="{16F5C296-79A3-4FEA-A489-0868D82C5390}" type="presOf" srcId="{2D662721-0DC5-4575-B8B8-162E7120C742}" destId="{A6997C87-E521-47F6-A0B8-C0A3584C1231}" srcOrd="0" destOrd="0" presId="urn:microsoft.com/office/officeart/2005/8/layout/vList6"/>
    <dgm:cxn modelId="{01A51E01-5B34-4C54-875F-7E8457F296B2}" srcId="{CB64AF4E-A7A6-4112-8D79-F449709064D5}" destId="{5C4B514F-963B-4AE9-BB1C-0347B4AC2FA3}" srcOrd="0" destOrd="0" parTransId="{CE6E2C96-9D39-4F05-8D65-FA602AA1C34B}" sibTransId="{7959E9A5-6B49-4E9A-B337-AD80CBAA11FF}"/>
    <dgm:cxn modelId="{93286B07-AAC2-4F91-8B72-04A600BCD7A9}" type="presOf" srcId="{CB64AF4E-A7A6-4112-8D79-F449709064D5}" destId="{8C3A7746-82F9-4E92-97CE-4C8404E2062B}" srcOrd="0" destOrd="0" presId="urn:microsoft.com/office/officeart/2005/8/layout/vList6"/>
    <dgm:cxn modelId="{3597A620-DC17-41AC-9CE2-F3E6DFAD1EE9}" type="presOf" srcId="{6561BA8A-3851-468A-A002-7FDCC0FCF768}" destId="{0335B1CE-69E8-4756-96D7-AB3FDD5C056D}" srcOrd="0" destOrd="0" presId="urn:microsoft.com/office/officeart/2005/8/layout/vList6"/>
    <dgm:cxn modelId="{4EB1EDDA-D3E1-4FD9-986F-F90EE3161192}" type="presOf" srcId="{5F24BABD-AD47-4CAE-AF16-F768E808B1EE}" destId="{05F2D7DC-F56C-4E0E-8FBB-C8356B28ED27}" srcOrd="0" destOrd="0" presId="urn:microsoft.com/office/officeart/2005/8/layout/vList6"/>
    <dgm:cxn modelId="{F0174F8E-1100-416F-B3F2-B34E8A36B026}" srcId="{CB64AF4E-A7A6-4112-8D79-F449709064D5}" destId="{6900B5A2-693C-4E36-BF70-5A2F361F3C1C}" srcOrd="1" destOrd="0" parTransId="{213522B3-5AC4-45B5-B5C6-F4664BBC48B2}" sibTransId="{5A7CAD67-2356-44C3-95D0-81FB495AB69D}"/>
    <dgm:cxn modelId="{72C53780-65AC-4923-B729-D2EA4A87ECF7}" type="presOf" srcId="{4DF04516-2126-45AF-8367-E09419E57C85}" destId="{A6997C87-E521-47F6-A0B8-C0A3584C1231}" srcOrd="0" destOrd="1" presId="urn:microsoft.com/office/officeart/2005/8/layout/vList6"/>
    <dgm:cxn modelId="{E7AE0EE9-222D-4D0A-B8BD-046371C784A9}" srcId="{CA33CB30-02CF-4B96-9699-D310AAC8AC24}" destId="{4DF04516-2126-45AF-8367-E09419E57C85}" srcOrd="1" destOrd="0" parTransId="{3CD6E5C0-03EA-414C-B6F0-59A74618C024}" sibTransId="{49FB669F-4673-4B11-9C81-32EE7C616501}"/>
    <dgm:cxn modelId="{798AE009-0DB3-4429-96D1-9CE92C3807F6}" type="presOf" srcId="{6900B5A2-693C-4E36-BF70-5A2F361F3C1C}" destId="{7A2B04E2-F5DE-40EA-B553-924F14192205}" srcOrd="0" destOrd="1" presId="urn:microsoft.com/office/officeart/2005/8/layout/vList6"/>
    <dgm:cxn modelId="{663CBF7B-46CE-4941-85A2-FD9B899EDAC7}" srcId="{6561BA8A-3851-468A-A002-7FDCC0FCF768}" destId="{CB64AF4E-A7A6-4112-8D79-F449709064D5}" srcOrd="0" destOrd="0" parTransId="{E3CF7435-CC51-40D9-A02C-4187551720B5}" sibTransId="{81EF2B35-12E3-44A7-B88B-7EE3091F3FAF}"/>
    <dgm:cxn modelId="{382CBDE2-8AC0-4EA1-BA75-DADA7F278BDE}" srcId="{CA33CB30-02CF-4B96-9699-D310AAC8AC24}" destId="{2D662721-0DC5-4575-B8B8-162E7120C742}" srcOrd="0" destOrd="0" parTransId="{2D211732-41C0-4EB8-AD49-F92C3FEA96D6}" sibTransId="{33DF2A16-78C5-4DBC-8C38-A6A1131F352E}"/>
    <dgm:cxn modelId="{2BADB9CC-FB4A-4551-87FF-B55100475739}" srcId="{5F24BABD-AD47-4CAE-AF16-F768E808B1EE}" destId="{F9C3CE7E-5C68-408B-B25D-B7DF33F9793F}" srcOrd="0" destOrd="0" parTransId="{4EE0EF0A-30AB-4307-9826-B382CDDCC4FF}" sibTransId="{7EF06574-0EFF-4563-862E-E6A73B6B2CF8}"/>
    <dgm:cxn modelId="{3359AAB4-5A56-4F8A-BCA3-601DF5B1E079}" srcId="{6561BA8A-3851-468A-A002-7FDCC0FCF768}" destId="{CA33CB30-02CF-4B96-9699-D310AAC8AC24}" srcOrd="2" destOrd="0" parTransId="{0B421F92-7B55-4E6D-BF76-27F2E8515E5F}" sibTransId="{4E734718-1E0F-43A1-B25E-3478A697AB07}"/>
    <dgm:cxn modelId="{C0DA0315-83FC-4960-90CC-492F82A9D470}" type="presOf" srcId="{F9C3CE7E-5C68-408B-B25D-B7DF33F9793F}" destId="{5228A503-D7D4-413D-A321-9EE9E660E1C4}" srcOrd="0" destOrd="0" presId="urn:microsoft.com/office/officeart/2005/8/layout/vList6"/>
    <dgm:cxn modelId="{FC307C5C-096C-471E-8075-05EF9C1851E6}" type="presOf" srcId="{5C4B514F-963B-4AE9-BB1C-0347B4AC2FA3}" destId="{7A2B04E2-F5DE-40EA-B553-924F14192205}" srcOrd="0" destOrd="0" presId="urn:microsoft.com/office/officeart/2005/8/layout/vList6"/>
    <dgm:cxn modelId="{EDF833AA-1BB1-4E23-A388-809BC83F111B}" type="presOf" srcId="{5302E742-B913-45A4-B775-D13325B69BBD}" destId="{5228A503-D7D4-413D-A321-9EE9E660E1C4}" srcOrd="0" destOrd="1" presId="urn:microsoft.com/office/officeart/2005/8/layout/vList6"/>
    <dgm:cxn modelId="{DFB42FFA-3807-4402-B751-B705FFB038FD}" type="presParOf" srcId="{0335B1CE-69E8-4756-96D7-AB3FDD5C056D}" destId="{AA783DD9-48CB-4287-9DA0-664AB4A480E9}" srcOrd="0" destOrd="0" presId="urn:microsoft.com/office/officeart/2005/8/layout/vList6"/>
    <dgm:cxn modelId="{48D439CE-FBFA-4DA8-A7AB-E36207F40EE5}" type="presParOf" srcId="{AA783DD9-48CB-4287-9DA0-664AB4A480E9}" destId="{8C3A7746-82F9-4E92-97CE-4C8404E2062B}" srcOrd="0" destOrd="0" presId="urn:microsoft.com/office/officeart/2005/8/layout/vList6"/>
    <dgm:cxn modelId="{32FC17E6-8EF5-4E7F-A148-45513E683E04}" type="presParOf" srcId="{AA783DD9-48CB-4287-9DA0-664AB4A480E9}" destId="{7A2B04E2-F5DE-40EA-B553-924F14192205}" srcOrd="1" destOrd="0" presId="urn:microsoft.com/office/officeart/2005/8/layout/vList6"/>
    <dgm:cxn modelId="{97E84E8D-3A84-48A0-91C5-DFF8C0DC88CE}" type="presParOf" srcId="{0335B1CE-69E8-4756-96D7-AB3FDD5C056D}" destId="{90464913-0454-45EB-89F6-8C764CF894AD}" srcOrd="1" destOrd="0" presId="urn:microsoft.com/office/officeart/2005/8/layout/vList6"/>
    <dgm:cxn modelId="{7B3D02C2-E095-4C74-AA8A-BA738BB22645}" type="presParOf" srcId="{0335B1CE-69E8-4756-96D7-AB3FDD5C056D}" destId="{A69A414E-6954-4E58-AECA-66052F8CE5A6}" srcOrd="2" destOrd="0" presId="urn:microsoft.com/office/officeart/2005/8/layout/vList6"/>
    <dgm:cxn modelId="{A37E395E-73BA-448B-A783-F57A65C7AC34}" type="presParOf" srcId="{A69A414E-6954-4E58-AECA-66052F8CE5A6}" destId="{05F2D7DC-F56C-4E0E-8FBB-C8356B28ED27}" srcOrd="0" destOrd="0" presId="urn:microsoft.com/office/officeart/2005/8/layout/vList6"/>
    <dgm:cxn modelId="{ADEF2D1A-1061-490E-8860-2B6D0FE00BD8}" type="presParOf" srcId="{A69A414E-6954-4E58-AECA-66052F8CE5A6}" destId="{5228A503-D7D4-413D-A321-9EE9E660E1C4}" srcOrd="1" destOrd="0" presId="urn:microsoft.com/office/officeart/2005/8/layout/vList6"/>
    <dgm:cxn modelId="{E4A056C5-3446-4B61-92CB-338552F28CD5}" type="presParOf" srcId="{0335B1CE-69E8-4756-96D7-AB3FDD5C056D}" destId="{E7C73249-0B06-4741-B00C-F88AACE8F925}" srcOrd="3" destOrd="0" presId="urn:microsoft.com/office/officeart/2005/8/layout/vList6"/>
    <dgm:cxn modelId="{E4A58C3C-A1E7-440F-BAD2-E1D1EF7628C5}" type="presParOf" srcId="{0335B1CE-69E8-4756-96D7-AB3FDD5C056D}" destId="{354F91F8-008E-45C5-A0C4-569EB9969FA7}" srcOrd="4" destOrd="0" presId="urn:microsoft.com/office/officeart/2005/8/layout/vList6"/>
    <dgm:cxn modelId="{074B7E8C-752E-4254-8DBC-49FA33CCD547}" type="presParOf" srcId="{354F91F8-008E-45C5-A0C4-569EB9969FA7}" destId="{F129AAA4-A917-4E82-B01C-CE6CB9D6D03C}" srcOrd="0" destOrd="0" presId="urn:microsoft.com/office/officeart/2005/8/layout/vList6"/>
    <dgm:cxn modelId="{BB5079D4-E838-4463-99A5-A9E9026964C7}" type="presParOf" srcId="{354F91F8-008E-45C5-A0C4-569EB9969FA7}" destId="{A6997C87-E521-47F6-A0B8-C0A3584C1231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E4A808-C383-4C93-AC81-6898E77D2B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C4E9920-861A-4E41-957E-CC3221E7FE8A}">
      <dgm:prSet phldrT="[텍스트]"/>
      <dgm:spPr/>
      <dgm:t>
        <a:bodyPr/>
        <a:lstStyle/>
        <a:p>
          <a:pPr latinLnBrk="1"/>
          <a:r>
            <a:rPr lang="ko-KR" altLang="en-US" dirty="0"/>
            <a:t>신라</a:t>
          </a:r>
        </a:p>
      </dgm:t>
    </dgm:pt>
    <dgm:pt modelId="{1BB94677-F15A-489B-B820-7533279A5D35}" type="parTrans" cxnId="{5E3703E5-BE96-4682-A04B-18C56682202E}">
      <dgm:prSet/>
      <dgm:spPr/>
      <dgm:t>
        <a:bodyPr/>
        <a:lstStyle/>
        <a:p>
          <a:pPr latinLnBrk="1"/>
          <a:endParaRPr lang="ko-KR" altLang="en-US"/>
        </a:p>
      </dgm:t>
    </dgm:pt>
    <dgm:pt modelId="{7EF3497B-4275-444E-AA28-E83820373662}" type="sibTrans" cxnId="{5E3703E5-BE96-4682-A04B-18C56682202E}">
      <dgm:prSet/>
      <dgm:spPr/>
      <dgm:t>
        <a:bodyPr/>
        <a:lstStyle/>
        <a:p>
          <a:pPr latinLnBrk="1"/>
          <a:endParaRPr lang="ko-KR" altLang="en-US"/>
        </a:p>
      </dgm:t>
    </dgm:pt>
    <dgm:pt modelId="{7E30C1CB-E805-4EDE-8DCE-79AD17259A3E}">
      <dgm:prSet phldrT="[텍스트]"/>
      <dgm:spPr/>
      <dgm:t>
        <a:bodyPr/>
        <a:lstStyle/>
        <a:p>
          <a:pPr latinLnBrk="1"/>
          <a:r>
            <a:rPr lang="ko-KR" altLang="en-US" dirty="0" err="1"/>
            <a:t>견신라사</a:t>
          </a:r>
          <a:r>
            <a:rPr lang="ko-KR" altLang="en-US" dirty="0"/>
            <a:t> 파견 </a:t>
          </a:r>
        </a:p>
      </dgm:t>
    </dgm:pt>
    <dgm:pt modelId="{31674249-2105-42B3-B703-B22F061FF7B9}" type="parTrans" cxnId="{B976C8B0-CDB0-409C-AB8B-1AB7B91EFC4D}">
      <dgm:prSet/>
      <dgm:spPr/>
      <dgm:t>
        <a:bodyPr/>
        <a:lstStyle/>
        <a:p>
          <a:pPr latinLnBrk="1"/>
          <a:endParaRPr lang="ko-KR" altLang="en-US"/>
        </a:p>
      </dgm:t>
    </dgm:pt>
    <dgm:pt modelId="{2637FBA2-4922-4B19-8E5F-680BB6296DD2}" type="sibTrans" cxnId="{B976C8B0-CDB0-409C-AB8B-1AB7B91EFC4D}">
      <dgm:prSet/>
      <dgm:spPr/>
      <dgm:t>
        <a:bodyPr/>
        <a:lstStyle/>
        <a:p>
          <a:pPr latinLnBrk="1"/>
          <a:endParaRPr lang="ko-KR" altLang="en-US"/>
        </a:p>
      </dgm:t>
    </dgm:pt>
    <dgm:pt modelId="{3F05F437-CADD-48A5-A437-9805B147C1CB}">
      <dgm:prSet phldrT="[텍스트]"/>
      <dgm:spPr/>
      <dgm:t>
        <a:bodyPr/>
        <a:lstStyle/>
        <a:p>
          <a:pPr latinLnBrk="1"/>
          <a:r>
            <a:rPr lang="en-US" altLang="ko-KR" dirty="0"/>
            <a:t>836</a:t>
          </a:r>
          <a:r>
            <a:rPr lang="ko-KR" altLang="en-US" dirty="0"/>
            <a:t>년 </a:t>
          </a:r>
          <a:r>
            <a:rPr lang="ko-KR" altLang="en-US" dirty="0" err="1"/>
            <a:t>견신라사</a:t>
          </a:r>
          <a:r>
            <a:rPr lang="ko-KR" altLang="en-US" dirty="0"/>
            <a:t> 폐지</a:t>
          </a:r>
        </a:p>
      </dgm:t>
    </dgm:pt>
    <dgm:pt modelId="{BA7CF33B-924E-4D98-8B1A-4BC45BCEEB46}" type="parTrans" cxnId="{511FA16D-99BE-4E5A-B295-06309580566A}">
      <dgm:prSet/>
      <dgm:spPr/>
      <dgm:t>
        <a:bodyPr/>
        <a:lstStyle/>
        <a:p>
          <a:pPr latinLnBrk="1"/>
          <a:endParaRPr lang="ko-KR" altLang="en-US"/>
        </a:p>
      </dgm:t>
    </dgm:pt>
    <dgm:pt modelId="{523ACD47-18FD-45BD-9BD8-CC9585CB18B9}" type="sibTrans" cxnId="{511FA16D-99BE-4E5A-B295-06309580566A}">
      <dgm:prSet/>
      <dgm:spPr/>
      <dgm:t>
        <a:bodyPr/>
        <a:lstStyle/>
        <a:p>
          <a:pPr latinLnBrk="1"/>
          <a:endParaRPr lang="ko-KR" altLang="en-US"/>
        </a:p>
      </dgm:t>
    </dgm:pt>
    <dgm:pt modelId="{DA6922E2-138F-4B6C-9FF1-3F485B44E38D}">
      <dgm:prSet phldrT="[텍스트]"/>
      <dgm:spPr/>
      <dgm:t>
        <a:bodyPr/>
        <a:lstStyle/>
        <a:p>
          <a:pPr latinLnBrk="1"/>
          <a:r>
            <a:rPr lang="ko-KR" altLang="en-US" dirty="0"/>
            <a:t>당</a:t>
          </a:r>
        </a:p>
      </dgm:t>
    </dgm:pt>
    <dgm:pt modelId="{75CFB813-AA6E-4AE0-8A91-89BD2AB9F3ED}" type="parTrans" cxnId="{6DFA05E4-5A58-4E85-9C54-7D6FB0F9D943}">
      <dgm:prSet/>
      <dgm:spPr/>
      <dgm:t>
        <a:bodyPr/>
        <a:lstStyle/>
        <a:p>
          <a:pPr latinLnBrk="1"/>
          <a:endParaRPr lang="ko-KR" altLang="en-US"/>
        </a:p>
      </dgm:t>
    </dgm:pt>
    <dgm:pt modelId="{6B4985F6-EA3D-49A5-A2C2-7828F29E2C43}" type="sibTrans" cxnId="{6DFA05E4-5A58-4E85-9C54-7D6FB0F9D943}">
      <dgm:prSet/>
      <dgm:spPr/>
      <dgm:t>
        <a:bodyPr/>
        <a:lstStyle/>
        <a:p>
          <a:pPr latinLnBrk="1"/>
          <a:endParaRPr lang="ko-KR" altLang="en-US"/>
        </a:p>
      </dgm:t>
    </dgm:pt>
    <dgm:pt modelId="{27753132-DFFB-4E2D-8AB0-7AB7CADAF431}">
      <dgm:prSet phldrT="[텍스트]"/>
      <dgm:spPr/>
      <dgm:t>
        <a:bodyPr/>
        <a:lstStyle/>
        <a:p>
          <a:pPr latinLnBrk="1"/>
          <a:r>
            <a:rPr lang="ko-KR" altLang="en-US" dirty="0" err="1"/>
            <a:t>견당사</a:t>
          </a:r>
          <a:r>
            <a:rPr lang="ko-KR" altLang="en-US" dirty="0"/>
            <a:t> 파견</a:t>
          </a:r>
        </a:p>
      </dgm:t>
    </dgm:pt>
    <dgm:pt modelId="{FEBECEAF-A4A4-40B0-A26F-31570624C7AF}" type="parTrans" cxnId="{039F8ADA-2250-4025-8F9C-0002C6448269}">
      <dgm:prSet/>
      <dgm:spPr/>
      <dgm:t>
        <a:bodyPr/>
        <a:lstStyle/>
        <a:p>
          <a:pPr latinLnBrk="1"/>
          <a:endParaRPr lang="ko-KR" altLang="en-US"/>
        </a:p>
      </dgm:t>
    </dgm:pt>
    <dgm:pt modelId="{84EEDACC-0EDD-4B45-AD6F-525B1C96B314}" type="sibTrans" cxnId="{039F8ADA-2250-4025-8F9C-0002C6448269}">
      <dgm:prSet/>
      <dgm:spPr/>
      <dgm:t>
        <a:bodyPr/>
        <a:lstStyle/>
        <a:p>
          <a:pPr latinLnBrk="1"/>
          <a:endParaRPr lang="ko-KR" altLang="en-US"/>
        </a:p>
      </dgm:t>
    </dgm:pt>
    <dgm:pt modelId="{4DE57702-F0B8-42CC-96F5-B1FD2620F180}">
      <dgm:prSet phldrT="[텍스트]"/>
      <dgm:spPr/>
      <dgm:t>
        <a:bodyPr/>
        <a:lstStyle/>
        <a:p>
          <a:pPr latinLnBrk="1"/>
          <a:r>
            <a:rPr lang="en-US" altLang="ko-KR" dirty="0"/>
            <a:t>838</a:t>
          </a:r>
          <a:r>
            <a:rPr lang="ko-KR" altLang="en-US" dirty="0"/>
            <a:t>년 </a:t>
          </a:r>
          <a:r>
            <a:rPr lang="ko-KR" altLang="en-US" dirty="0" err="1"/>
            <a:t>견당사</a:t>
          </a:r>
          <a:r>
            <a:rPr lang="ko-KR" altLang="en-US" dirty="0"/>
            <a:t> 폐지</a:t>
          </a:r>
        </a:p>
      </dgm:t>
    </dgm:pt>
    <dgm:pt modelId="{FB707440-7BA0-454E-83C8-EC6DBC6A98CE}" type="parTrans" cxnId="{DC818438-2054-4DC4-8B63-4A405F67E674}">
      <dgm:prSet/>
      <dgm:spPr/>
      <dgm:t>
        <a:bodyPr/>
        <a:lstStyle/>
        <a:p>
          <a:pPr latinLnBrk="1"/>
          <a:endParaRPr lang="ko-KR" altLang="en-US"/>
        </a:p>
      </dgm:t>
    </dgm:pt>
    <dgm:pt modelId="{7F6B3F44-64ED-41B9-8371-1734DD2C5B01}" type="sibTrans" cxnId="{DC818438-2054-4DC4-8B63-4A405F67E674}">
      <dgm:prSet/>
      <dgm:spPr/>
      <dgm:t>
        <a:bodyPr/>
        <a:lstStyle/>
        <a:p>
          <a:pPr latinLnBrk="1"/>
          <a:endParaRPr lang="ko-KR" altLang="en-US"/>
        </a:p>
      </dgm:t>
    </dgm:pt>
    <dgm:pt modelId="{70956451-0D09-4780-BFAF-EBC670EB0DC0}">
      <dgm:prSet phldrT="[텍스트]"/>
      <dgm:spPr/>
      <dgm:t>
        <a:bodyPr/>
        <a:lstStyle/>
        <a:p>
          <a:pPr latinLnBrk="1"/>
          <a:r>
            <a:rPr lang="ko-KR" altLang="en-US" dirty="0"/>
            <a:t>발해</a:t>
          </a:r>
        </a:p>
      </dgm:t>
    </dgm:pt>
    <dgm:pt modelId="{D2A35FFF-3AB4-431D-A704-B12FEA0348EE}" type="parTrans" cxnId="{FC7E8850-6088-462F-ABFC-FF48B0734B81}">
      <dgm:prSet/>
      <dgm:spPr/>
      <dgm:t>
        <a:bodyPr/>
        <a:lstStyle/>
        <a:p>
          <a:pPr latinLnBrk="1"/>
          <a:endParaRPr lang="ko-KR" altLang="en-US"/>
        </a:p>
      </dgm:t>
    </dgm:pt>
    <dgm:pt modelId="{808926A8-9DA5-44D2-96EE-A96C1F9C14E5}" type="sibTrans" cxnId="{FC7E8850-6088-462F-ABFC-FF48B0734B81}">
      <dgm:prSet/>
      <dgm:spPr/>
      <dgm:t>
        <a:bodyPr/>
        <a:lstStyle/>
        <a:p>
          <a:pPr latinLnBrk="1"/>
          <a:endParaRPr lang="ko-KR" altLang="en-US"/>
        </a:p>
      </dgm:t>
    </dgm:pt>
    <dgm:pt modelId="{FC49B055-79CB-4E45-BF56-A163BC8D7C99}">
      <dgm:prSet phldrT="[텍스트]"/>
      <dgm:spPr/>
      <dgm:t>
        <a:bodyPr/>
        <a:lstStyle/>
        <a:p>
          <a:pPr latinLnBrk="1"/>
          <a:r>
            <a:rPr lang="en-US" altLang="ko-KR" dirty="0"/>
            <a:t>727</a:t>
          </a:r>
          <a:r>
            <a:rPr lang="ko-KR" altLang="en-US" dirty="0"/>
            <a:t>년 발해와의 최초교류</a:t>
          </a:r>
          <a:r>
            <a:rPr lang="en-US" altLang="ko-KR" dirty="0"/>
            <a:t>(</a:t>
          </a:r>
          <a:r>
            <a:rPr lang="ko-KR" altLang="en-US" dirty="0" err="1"/>
            <a:t>견발해사</a:t>
          </a:r>
          <a:r>
            <a:rPr lang="en-US" altLang="ko-KR" dirty="0"/>
            <a:t>)</a:t>
          </a:r>
          <a:r>
            <a:rPr lang="ko-KR" altLang="en-US" dirty="0"/>
            <a:t> </a:t>
          </a:r>
        </a:p>
      </dgm:t>
    </dgm:pt>
    <dgm:pt modelId="{EB2C84D8-C568-4B5D-A369-BEE67832AF39}" type="parTrans" cxnId="{80CB8934-448A-41D3-9FF0-EA63460813F4}">
      <dgm:prSet/>
      <dgm:spPr/>
      <dgm:t>
        <a:bodyPr/>
        <a:lstStyle/>
        <a:p>
          <a:pPr latinLnBrk="1"/>
          <a:endParaRPr lang="ko-KR" altLang="en-US"/>
        </a:p>
      </dgm:t>
    </dgm:pt>
    <dgm:pt modelId="{911C7A9D-6A17-4216-8AEA-D76AB92A05DC}" type="sibTrans" cxnId="{80CB8934-448A-41D3-9FF0-EA63460813F4}">
      <dgm:prSet/>
      <dgm:spPr/>
      <dgm:t>
        <a:bodyPr/>
        <a:lstStyle/>
        <a:p>
          <a:pPr latinLnBrk="1"/>
          <a:endParaRPr lang="ko-KR" altLang="en-US"/>
        </a:p>
      </dgm:t>
    </dgm:pt>
    <dgm:pt modelId="{5468D1BD-8F90-4840-817C-E973A8F0082B}">
      <dgm:prSet phldrT="[텍스트]"/>
      <dgm:spPr/>
      <dgm:t>
        <a:bodyPr/>
        <a:lstStyle/>
        <a:p>
          <a:pPr latinLnBrk="1"/>
          <a:r>
            <a:rPr lang="ko-KR" altLang="en-US" dirty="0"/>
            <a:t>신라와 당과의 교류를 폐지 하지만 발해와는 지속 교류</a:t>
          </a:r>
        </a:p>
      </dgm:t>
    </dgm:pt>
    <dgm:pt modelId="{6947A73A-F662-4EA0-BD1A-2DB63D527304}" type="parTrans" cxnId="{3BB3D457-09B4-4AB0-9741-DFA5FF9C04CF}">
      <dgm:prSet/>
      <dgm:spPr/>
      <dgm:t>
        <a:bodyPr/>
        <a:lstStyle/>
        <a:p>
          <a:pPr latinLnBrk="1"/>
          <a:endParaRPr lang="ko-KR" altLang="en-US"/>
        </a:p>
      </dgm:t>
    </dgm:pt>
    <dgm:pt modelId="{33A47148-957A-4BB7-9021-B3B9C3D58725}" type="sibTrans" cxnId="{3BB3D457-09B4-4AB0-9741-DFA5FF9C04CF}">
      <dgm:prSet/>
      <dgm:spPr/>
      <dgm:t>
        <a:bodyPr/>
        <a:lstStyle/>
        <a:p>
          <a:pPr latinLnBrk="1"/>
          <a:endParaRPr lang="ko-KR" altLang="en-US"/>
        </a:p>
      </dgm:t>
    </dgm:pt>
    <dgm:pt modelId="{C29E7470-4B9A-4548-8E01-5814B924D5CB}" type="pres">
      <dgm:prSet presAssocID="{B0E4A808-C383-4C93-AC81-6898E77D2B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0F3D65-D0A9-4894-9383-CEC05DB03337}" type="pres">
      <dgm:prSet presAssocID="{3C4E9920-861A-4E41-957E-CC3221E7FE8A}" presName="composite" presStyleCnt="0"/>
      <dgm:spPr/>
    </dgm:pt>
    <dgm:pt modelId="{A328AB7C-6647-4918-AF7A-F4D106A3F6FC}" type="pres">
      <dgm:prSet presAssocID="{3C4E9920-861A-4E41-957E-CC3221E7FE8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7248F9-D3A2-48F5-8539-3197613BAAF3}" type="pres">
      <dgm:prSet presAssocID="{3C4E9920-861A-4E41-957E-CC3221E7FE8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61307E-D663-443B-AF05-4585237F86D2}" type="pres">
      <dgm:prSet presAssocID="{7EF3497B-4275-444E-AA28-E83820373662}" presName="sp" presStyleCnt="0"/>
      <dgm:spPr/>
    </dgm:pt>
    <dgm:pt modelId="{74DCF4D3-3582-46BF-AA73-60A53DF117A1}" type="pres">
      <dgm:prSet presAssocID="{DA6922E2-138F-4B6C-9FF1-3F485B44E38D}" presName="composite" presStyleCnt="0"/>
      <dgm:spPr/>
    </dgm:pt>
    <dgm:pt modelId="{B9005827-0962-47B7-9DA7-67CA7669FC2D}" type="pres">
      <dgm:prSet presAssocID="{DA6922E2-138F-4B6C-9FF1-3F485B44E38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67DEF3-955A-4624-9B59-F6B7E49238BB}" type="pres">
      <dgm:prSet presAssocID="{DA6922E2-138F-4B6C-9FF1-3F485B44E38D}" presName="descendantText" presStyleLbl="alignAcc1" presStyleIdx="1" presStyleCnt="3" custLinFactNeighborX="0" custLinFactNeighborY="-27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C16474-CDE4-45A1-8DEE-55BBDD008BF1}" type="pres">
      <dgm:prSet presAssocID="{6B4985F6-EA3D-49A5-A2C2-7828F29E2C43}" presName="sp" presStyleCnt="0"/>
      <dgm:spPr/>
    </dgm:pt>
    <dgm:pt modelId="{A4768D3B-F489-4741-9893-3554349F81A8}" type="pres">
      <dgm:prSet presAssocID="{70956451-0D09-4780-BFAF-EBC670EB0DC0}" presName="composite" presStyleCnt="0"/>
      <dgm:spPr/>
    </dgm:pt>
    <dgm:pt modelId="{C923C8DC-8B07-4705-8799-8A58F91B6949}" type="pres">
      <dgm:prSet presAssocID="{70956451-0D09-4780-BFAF-EBC670EB0DC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464136-6126-45A9-9C13-1E94D0D01967}" type="pres">
      <dgm:prSet presAssocID="{70956451-0D09-4780-BFAF-EBC670EB0DC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54581C7-D63D-4F54-9ABF-24436CE0BD3A}" type="presOf" srcId="{7E30C1CB-E805-4EDE-8DCE-79AD17259A3E}" destId="{337248F9-D3A2-48F5-8539-3197613BAAF3}" srcOrd="0" destOrd="0" presId="urn:microsoft.com/office/officeart/2005/8/layout/chevron2"/>
    <dgm:cxn modelId="{DC818438-2054-4DC4-8B63-4A405F67E674}" srcId="{DA6922E2-138F-4B6C-9FF1-3F485B44E38D}" destId="{4DE57702-F0B8-42CC-96F5-B1FD2620F180}" srcOrd="1" destOrd="0" parTransId="{FB707440-7BA0-454E-83C8-EC6DBC6A98CE}" sibTransId="{7F6B3F44-64ED-41B9-8371-1734DD2C5B01}"/>
    <dgm:cxn modelId="{B976C8B0-CDB0-409C-AB8B-1AB7B91EFC4D}" srcId="{3C4E9920-861A-4E41-957E-CC3221E7FE8A}" destId="{7E30C1CB-E805-4EDE-8DCE-79AD17259A3E}" srcOrd="0" destOrd="0" parTransId="{31674249-2105-42B3-B703-B22F061FF7B9}" sibTransId="{2637FBA2-4922-4B19-8E5F-680BB6296DD2}"/>
    <dgm:cxn modelId="{6DFA05E4-5A58-4E85-9C54-7D6FB0F9D943}" srcId="{B0E4A808-C383-4C93-AC81-6898E77D2B6D}" destId="{DA6922E2-138F-4B6C-9FF1-3F485B44E38D}" srcOrd="1" destOrd="0" parTransId="{75CFB813-AA6E-4AE0-8A91-89BD2AB9F3ED}" sibTransId="{6B4985F6-EA3D-49A5-A2C2-7828F29E2C43}"/>
    <dgm:cxn modelId="{5E3703E5-BE96-4682-A04B-18C56682202E}" srcId="{B0E4A808-C383-4C93-AC81-6898E77D2B6D}" destId="{3C4E9920-861A-4E41-957E-CC3221E7FE8A}" srcOrd="0" destOrd="0" parTransId="{1BB94677-F15A-489B-B820-7533279A5D35}" sibTransId="{7EF3497B-4275-444E-AA28-E83820373662}"/>
    <dgm:cxn modelId="{511FA16D-99BE-4E5A-B295-06309580566A}" srcId="{3C4E9920-861A-4E41-957E-CC3221E7FE8A}" destId="{3F05F437-CADD-48A5-A437-9805B147C1CB}" srcOrd="1" destOrd="0" parTransId="{BA7CF33B-924E-4D98-8B1A-4BC45BCEEB46}" sibTransId="{523ACD47-18FD-45BD-9BD8-CC9585CB18B9}"/>
    <dgm:cxn modelId="{BBBAB353-7EAE-4F86-9DAC-3ECEF8CE085A}" type="presOf" srcId="{3F05F437-CADD-48A5-A437-9805B147C1CB}" destId="{337248F9-D3A2-48F5-8539-3197613BAAF3}" srcOrd="0" destOrd="1" presId="urn:microsoft.com/office/officeart/2005/8/layout/chevron2"/>
    <dgm:cxn modelId="{FD359433-0925-4A1A-8498-EC9204B6CB8E}" type="presOf" srcId="{FC49B055-79CB-4E45-BF56-A163BC8D7C99}" destId="{4A464136-6126-45A9-9C13-1E94D0D01967}" srcOrd="0" destOrd="0" presId="urn:microsoft.com/office/officeart/2005/8/layout/chevron2"/>
    <dgm:cxn modelId="{C2704708-A638-4702-AB63-D151A13135CB}" type="presOf" srcId="{4DE57702-F0B8-42CC-96F5-B1FD2620F180}" destId="{E167DEF3-955A-4624-9B59-F6B7E49238BB}" srcOrd="0" destOrd="1" presId="urn:microsoft.com/office/officeart/2005/8/layout/chevron2"/>
    <dgm:cxn modelId="{A9029D0C-C530-46DD-B725-4577DFADC2CC}" type="presOf" srcId="{27753132-DFFB-4E2D-8AB0-7AB7CADAF431}" destId="{E167DEF3-955A-4624-9B59-F6B7E49238BB}" srcOrd="0" destOrd="0" presId="urn:microsoft.com/office/officeart/2005/8/layout/chevron2"/>
    <dgm:cxn modelId="{3BB3D457-09B4-4AB0-9741-DFA5FF9C04CF}" srcId="{70956451-0D09-4780-BFAF-EBC670EB0DC0}" destId="{5468D1BD-8F90-4840-817C-E973A8F0082B}" srcOrd="1" destOrd="0" parTransId="{6947A73A-F662-4EA0-BD1A-2DB63D527304}" sibTransId="{33A47148-957A-4BB7-9021-B3B9C3D58725}"/>
    <dgm:cxn modelId="{9EB51F50-E262-4353-A828-7C2E8C837C3C}" type="presOf" srcId="{5468D1BD-8F90-4840-817C-E973A8F0082B}" destId="{4A464136-6126-45A9-9C13-1E94D0D01967}" srcOrd="0" destOrd="1" presId="urn:microsoft.com/office/officeart/2005/8/layout/chevron2"/>
    <dgm:cxn modelId="{F15E13C5-D053-4F7B-ABA2-AA31FC6925AC}" type="presOf" srcId="{70956451-0D09-4780-BFAF-EBC670EB0DC0}" destId="{C923C8DC-8B07-4705-8799-8A58F91B6949}" srcOrd="0" destOrd="0" presId="urn:microsoft.com/office/officeart/2005/8/layout/chevron2"/>
    <dgm:cxn modelId="{D4D7E0F6-A362-4DEB-B767-19A06B5FFF7B}" type="presOf" srcId="{B0E4A808-C383-4C93-AC81-6898E77D2B6D}" destId="{C29E7470-4B9A-4548-8E01-5814B924D5CB}" srcOrd="0" destOrd="0" presId="urn:microsoft.com/office/officeart/2005/8/layout/chevron2"/>
    <dgm:cxn modelId="{80CB8934-448A-41D3-9FF0-EA63460813F4}" srcId="{70956451-0D09-4780-BFAF-EBC670EB0DC0}" destId="{FC49B055-79CB-4E45-BF56-A163BC8D7C99}" srcOrd="0" destOrd="0" parTransId="{EB2C84D8-C568-4B5D-A369-BEE67832AF39}" sibTransId="{911C7A9D-6A17-4216-8AEA-D76AB92A05DC}"/>
    <dgm:cxn modelId="{FC7E8850-6088-462F-ABFC-FF48B0734B81}" srcId="{B0E4A808-C383-4C93-AC81-6898E77D2B6D}" destId="{70956451-0D09-4780-BFAF-EBC670EB0DC0}" srcOrd="2" destOrd="0" parTransId="{D2A35FFF-3AB4-431D-A704-B12FEA0348EE}" sibTransId="{808926A8-9DA5-44D2-96EE-A96C1F9C14E5}"/>
    <dgm:cxn modelId="{76D3105D-4B4E-461C-9EF8-918BE8E389C7}" type="presOf" srcId="{3C4E9920-861A-4E41-957E-CC3221E7FE8A}" destId="{A328AB7C-6647-4918-AF7A-F4D106A3F6FC}" srcOrd="0" destOrd="0" presId="urn:microsoft.com/office/officeart/2005/8/layout/chevron2"/>
    <dgm:cxn modelId="{039F8ADA-2250-4025-8F9C-0002C6448269}" srcId="{DA6922E2-138F-4B6C-9FF1-3F485B44E38D}" destId="{27753132-DFFB-4E2D-8AB0-7AB7CADAF431}" srcOrd="0" destOrd="0" parTransId="{FEBECEAF-A4A4-40B0-A26F-31570624C7AF}" sibTransId="{84EEDACC-0EDD-4B45-AD6F-525B1C96B314}"/>
    <dgm:cxn modelId="{AD991EF4-1BD3-4936-B337-A8FF8A30B7A0}" type="presOf" srcId="{DA6922E2-138F-4B6C-9FF1-3F485B44E38D}" destId="{B9005827-0962-47B7-9DA7-67CA7669FC2D}" srcOrd="0" destOrd="0" presId="urn:microsoft.com/office/officeart/2005/8/layout/chevron2"/>
    <dgm:cxn modelId="{AF615B4B-9AF8-42AC-9593-6FE5A4A33F99}" type="presParOf" srcId="{C29E7470-4B9A-4548-8E01-5814B924D5CB}" destId="{340F3D65-D0A9-4894-9383-CEC05DB03337}" srcOrd="0" destOrd="0" presId="urn:microsoft.com/office/officeart/2005/8/layout/chevron2"/>
    <dgm:cxn modelId="{510D3691-10FA-4D06-8949-F6235EE83DE7}" type="presParOf" srcId="{340F3D65-D0A9-4894-9383-CEC05DB03337}" destId="{A328AB7C-6647-4918-AF7A-F4D106A3F6FC}" srcOrd="0" destOrd="0" presId="urn:microsoft.com/office/officeart/2005/8/layout/chevron2"/>
    <dgm:cxn modelId="{6CB36E3F-AD5A-4EEE-B332-D8C60A955829}" type="presParOf" srcId="{340F3D65-D0A9-4894-9383-CEC05DB03337}" destId="{337248F9-D3A2-48F5-8539-3197613BAAF3}" srcOrd="1" destOrd="0" presId="urn:microsoft.com/office/officeart/2005/8/layout/chevron2"/>
    <dgm:cxn modelId="{6E6D2777-A0D0-45DE-8717-2FF11AF0892A}" type="presParOf" srcId="{C29E7470-4B9A-4548-8E01-5814B924D5CB}" destId="{4661307E-D663-443B-AF05-4585237F86D2}" srcOrd="1" destOrd="0" presId="urn:microsoft.com/office/officeart/2005/8/layout/chevron2"/>
    <dgm:cxn modelId="{3FC49613-77E1-4632-9179-1B81027C1EEE}" type="presParOf" srcId="{C29E7470-4B9A-4548-8E01-5814B924D5CB}" destId="{74DCF4D3-3582-46BF-AA73-60A53DF117A1}" srcOrd="2" destOrd="0" presId="urn:microsoft.com/office/officeart/2005/8/layout/chevron2"/>
    <dgm:cxn modelId="{C17B2F8D-3082-40E6-9FF5-6395FA96F33C}" type="presParOf" srcId="{74DCF4D3-3582-46BF-AA73-60A53DF117A1}" destId="{B9005827-0962-47B7-9DA7-67CA7669FC2D}" srcOrd="0" destOrd="0" presId="urn:microsoft.com/office/officeart/2005/8/layout/chevron2"/>
    <dgm:cxn modelId="{7B3B0F80-E1BA-42DD-AB23-1987D669DD49}" type="presParOf" srcId="{74DCF4D3-3582-46BF-AA73-60A53DF117A1}" destId="{E167DEF3-955A-4624-9B59-F6B7E49238BB}" srcOrd="1" destOrd="0" presId="urn:microsoft.com/office/officeart/2005/8/layout/chevron2"/>
    <dgm:cxn modelId="{4A04D247-EDCF-4813-85ED-8D81DC053F28}" type="presParOf" srcId="{C29E7470-4B9A-4548-8E01-5814B924D5CB}" destId="{17C16474-CDE4-45A1-8DEE-55BBDD008BF1}" srcOrd="3" destOrd="0" presId="urn:microsoft.com/office/officeart/2005/8/layout/chevron2"/>
    <dgm:cxn modelId="{9980B2A4-C106-4CA6-B34C-04898C6025FE}" type="presParOf" srcId="{C29E7470-4B9A-4548-8E01-5814B924D5CB}" destId="{A4768D3B-F489-4741-9893-3554349F81A8}" srcOrd="4" destOrd="0" presId="urn:microsoft.com/office/officeart/2005/8/layout/chevron2"/>
    <dgm:cxn modelId="{F75C6B37-0542-4F11-BD8C-6C37E67AA2BD}" type="presParOf" srcId="{A4768D3B-F489-4741-9893-3554349F81A8}" destId="{C923C8DC-8B07-4705-8799-8A58F91B6949}" srcOrd="0" destOrd="0" presId="urn:microsoft.com/office/officeart/2005/8/layout/chevron2"/>
    <dgm:cxn modelId="{FF8018F5-598F-4FEE-8C8B-E0B24B2BB97B}" type="presParOf" srcId="{A4768D3B-F489-4741-9893-3554349F81A8}" destId="{4A464136-6126-45A9-9C13-1E94D0D01967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CC624-0ED6-4E66-8145-2CD17E1DAAE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2CEEF738-B1E4-4890-946D-2172CEDED3C3}">
      <dgm:prSet phldrT="[텍스트]" custT="1"/>
      <dgm:spPr/>
      <dgm:t>
        <a:bodyPr/>
        <a:lstStyle/>
        <a:p>
          <a:pPr latinLnBrk="1"/>
          <a:r>
            <a:rPr lang="ko-KR" altLang="en-US" sz="1600" dirty="0" err="1"/>
            <a:t>견신라사</a:t>
          </a:r>
          <a:endParaRPr lang="en-US" altLang="ko-KR" sz="1600" dirty="0"/>
        </a:p>
        <a:p>
          <a:pPr latinLnBrk="1"/>
          <a:r>
            <a:rPr lang="en-US" altLang="ko-KR" sz="1600" dirty="0"/>
            <a:t>670</a:t>
          </a:r>
          <a:r>
            <a:rPr lang="ko-KR" altLang="en-US" sz="1600" dirty="0"/>
            <a:t>년</a:t>
          </a:r>
          <a:r>
            <a:rPr lang="en-US" altLang="ko-KR" sz="1600" dirty="0"/>
            <a:t>~779</a:t>
          </a:r>
          <a:r>
            <a:rPr lang="ko-KR" altLang="en-US" sz="1600" dirty="0"/>
            <a:t>년까지 파견된 사절</a:t>
          </a:r>
          <a:endParaRPr lang="en-US" altLang="ko-KR" sz="1600" dirty="0"/>
        </a:p>
        <a:p>
          <a:pPr latinLnBrk="1"/>
          <a:r>
            <a:rPr lang="ko-KR" altLang="en-US" sz="1600" dirty="0" err="1"/>
            <a:t>신라→일본</a:t>
          </a:r>
          <a:r>
            <a:rPr lang="ko-KR" altLang="en-US" sz="1600" dirty="0"/>
            <a:t> </a:t>
          </a:r>
          <a:r>
            <a:rPr lang="en-US" altLang="ko-KR" sz="1600" dirty="0"/>
            <a:t>39</a:t>
          </a:r>
          <a:r>
            <a:rPr lang="ko-KR" altLang="en-US" sz="1600" dirty="0"/>
            <a:t>회 파견</a:t>
          </a:r>
          <a:endParaRPr lang="en-US" altLang="ko-KR" sz="1600" dirty="0"/>
        </a:p>
        <a:p>
          <a:pPr latinLnBrk="1"/>
          <a:r>
            <a:rPr lang="ko-KR" altLang="en-US" sz="1600" dirty="0" err="1"/>
            <a:t>일본→신라</a:t>
          </a:r>
          <a:r>
            <a:rPr lang="ko-KR" altLang="en-US" sz="1600" dirty="0"/>
            <a:t> </a:t>
          </a:r>
          <a:r>
            <a:rPr lang="en-US" altLang="ko-KR" sz="1600" dirty="0"/>
            <a:t>25</a:t>
          </a:r>
          <a:r>
            <a:rPr lang="ko-KR" altLang="en-US" sz="1600" dirty="0"/>
            <a:t>회 파견</a:t>
          </a:r>
          <a:endParaRPr lang="en-US" altLang="ko-KR" sz="1600" dirty="0"/>
        </a:p>
      </dgm:t>
    </dgm:pt>
    <dgm:pt modelId="{3A1361C6-E143-4830-832A-49AB9819914E}" type="parTrans" cxnId="{E9F4A824-DE66-4FBA-B038-73A18DD19487}">
      <dgm:prSet/>
      <dgm:spPr/>
      <dgm:t>
        <a:bodyPr/>
        <a:lstStyle/>
        <a:p>
          <a:pPr latinLnBrk="1"/>
          <a:endParaRPr lang="ko-KR" altLang="en-US"/>
        </a:p>
      </dgm:t>
    </dgm:pt>
    <dgm:pt modelId="{56AB6AAA-DF96-4FFA-B67D-8BAE3C2A1D64}" type="sibTrans" cxnId="{E9F4A824-DE66-4FBA-B038-73A18DD19487}">
      <dgm:prSet/>
      <dgm:spPr/>
      <dgm:t>
        <a:bodyPr/>
        <a:lstStyle/>
        <a:p>
          <a:pPr latinLnBrk="1"/>
          <a:endParaRPr lang="ko-KR" altLang="en-US"/>
        </a:p>
      </dgm:t>
    </dgm:pt>
    <dgm:pt modelId="{28CAFDC3-1C8F-46D0-A509-16F65351D79E}">
      <dgm:prSet phldrT="[텍스트]" custT="1"/>
      <dgm:spPr/>
      <dgm:t>
        <a:bodyPr/>
        <a:lstStyle/>
        <a:p>
          <a:pPr latinLnBrk="1"/>
          <a:r>
            <a:rPr lang="ko-KR" altLang="en-US" sz="1600" dirty="0" err="1"/>
            <a:t>견당사</a:t>
          </a:r>
          <a:endParaRPr lang="en-US" altLang="ko-KR" sz="1600" dirty="0"/>
        </a:p>
        <a:p>
          <a:pPr latinLnBrk="1"/>
          <a:r>
            <a:rPr lang="en-US" altLang="ko-KR" sz="1600" dirty="0"/>
            <a:t>630</a:t>
          </a:r>
          <a:r>
            <a:rPr lang="ko-KR" altLang="en-US" sz="1600" dirty="0"/>
            <a:t>년</a:t>
          </a:r>
          <a:r>
            <a:rPr lang="en-US" altLang="ko-KR" sz="1600" dirty="0"/>
            <a:t>~894</a:t>
          </a:r>
          <a:r>
            <a:rPr lang="ko-KR" altLang="en-US" sz="1600" dirty="0"/>
            <a:t>년까지 파견된 사절</a:t>
          </a:r>
          <a:endParaRPr lang="en-US" altLang="ko-KR" sz="1600" dirty="0"/>
        </a:p>
        <a:p>
          <a:pPr latinLnBrk="1"/>
          <a:r>
            <a:rPr lang="ko-KR" altLang="en-US" sz="1600" dirty="0" err="1"/>
            <a:t>일본→당나라</a:t>
          </a:r>
          <a:r>
            <a:rPr lang="ko-KR" altLang="en-US" sz="1600" dirty="0"/>
            <a:t> </a:t>
          </a:r>
          <a:r>
            <a:rPr lang="en-US" altLang="ko-KR" sz="1600" dirty="0"/>
            <a:t>19</a:t>
          </a:r>
          <a:r>
            <a:rPr lang="ko-KR" altLang="en-US" sz="1600" dirty="0"/>
            <a:t>회 파견</a:t>
          </a:r>
          <a:r>
            <a:rPr lang="en-US" altLang="ko-KR" sz="1600" dirty="0"/>
            <a:t>(</a:t>
          </a:r>
          <a:r>
            <a:rPr lang="ko-KR" altLang="en-US" sz="1600" dirty="0"/>
            <a:t>정식적으로는 </a:t>
          </a:r>
          <a:r>
            <a:rPr lang="en-US" altLang="ko-KR" sz="1600" dirty="0"/>
            <a:t>13</a:t>
          </a:r>
          <a:r>
            <a:rPr lang="ko-KR" altLang="en-US" sz="1600" dirty="0"/>
            <a:t>회</a:t>
          </a:r>
          <a:r>
            <a:rPr lang="en-US" altLang="ko-KR" sz="1600" dirty="0"/>
            <a:t>)</a:t>
          </a:r>
          <a:endParaRPr lang="ko-KR" altLang="en-US" sz="1600" dirty="0"/>
        </a:p>
      </dgm:t>
    </dgm:pt>
    <dgm:pt modelId="{0411058B-68A2-489E-960B-3E718392F555}" type="parTrans" cxnId="{25E7C376-CBD3-4DAC-BD73-1DACEA7BFCC9}">
      <dgm:prSet/>
      <dgm:spPr/>
      <dgm:t>
        <a:bodyPr/>
        <a:lstStyle/>
        <a:p>
          <a:pPr latinLnBrk="1"/>
          <a:endParaRPr lang="ko-KR" altLang="en-US"/>
        </a:p>
      </dgm:t>
    </dgm:pt>
    <dgm:pt modelId="{2163653C-C4AB-4225-8829-CBD7DBA1D04B}" type="sibTrans" cxnId="{25E7C376-CBD3-4DAC-BD73-1DACEA7BFCC9}">
      <dgm:prSet/>
      <dgm:spPr/>
      <dgm:t>
        <a:bodyPr/>
        <a:lstStyle/>
        <a:p>
          <a:pPr latinLnBrk="1"/>
          <a:endParaRPr lang="ko-KR" altLang="en-US"/>
        </a:p>
      </dgm:t>
    </dgm:pt>
    <dgm:pt modelId="{20D6B06B-5E59-427A-94E3-196999FECB59}">
      <dgm:prSet phldrT="[텍스트]" custT="1"/>
      <dgm:spPr/>
      <dgm:t>
        <a:bodyPr/>
        <a:lstStyle/>
        <a:p>
          <a:pPr latinLnBrk="1"/>
          <a:r>
            <a:rPr lang="ko-KR" altLang="en-US" sz="1600" dirty="0" err="1"/>
            <a:t>견발해사</a:t>
          </a:r>
          <a:endParaRPr lang="en-US" altLang="ko-KR" sz="1600" dirty="0"/>
        </a:p>
        <a:p>
          <a:pPr latinLnBrk="1"/>
          <a:r>
            <a:rPr lang="en-US" altLang="ko-KR" sz="1600" dirty="0"/>
            <a:t>728</a:t>
          </a:r>
          <a:r>
            <a:rPr lang="ko-KR" altLang="en-US" sz="1600" dirty="0"/>
            <a:t>년</a:t>
          </a:r>
          <a:r>
            <a:rPr lang="en-US" altLang="ko-KR" sz="1600" dirty="0"/>
            <a:t>~811</a:t>
          </a:r>
          <a:r>
            <a:rPr lang="ko-KR" altLang="en-US" sz="1600" dirty="0"/>
            <a:t>년까지 파견된 사절</a:t>
          </a:r>
          <a:endParaRPr lang="en-US" altLang="ko-KR" sz="1600" dirty="0"/>
        </a:p>
        <a:p>
          <a:pPr latinLnBrk="1"/>
          <a:r>
            <a:rPr lang="ko-KR" altLang="en-US" sz="1600" dirty="0" err="1"/>
            <a:t>일본→발해</a:t>
          </a:r>
          <a:r>
            <a:rPr lang="ko-KR" altLang="en-US" sz="1600" dirty="0"/>
            <a:t> 약 </a:t>
          </a:r>
          <a:r>
            <a:rPr lang="en-US" altLang="ko-KR" sz="1600" dirty="0"/>
            <a:t>13~15</a:t>
          </a:r>
          <a:r>
            <a:rPr lang="ko-KR" altLang="en-US" sz="1600" dirty="0"/>
            <a:t>회 파견</a:t>
          </a:r>
        </a:p>
      </dgm:t>
    </dgm:pt>
    <dgm:pt modelId="{BF570B98-E671-4E71-A9E3-C6AD72791707}" type="parTrans" cxnId="{F80F856E-3E17-4FFA-817E-56E277A59610}">
      <dgm:prSet/>
      <dgm:spPr/>
      <dgm:t>
        <a:bodyPr/>
        <a:lstStyle/>
        <a:p>
          <a:pPr latinLnBrk="1"/>
          <a:endParaRPr lang="ko-KR" altLang="en-US"/>
        </a:p>
      </dgm:t>
    </dgm:pt>
    <dgm:pt modelId="{B9A61FEE-8671-429A-A404-ADBDB9749EBD}" type="sibTrans" cxnId="{F80F856E-3E17-4FFA-817E-56E277A59610}">
      <dgm:prSet/>
      <dgm:spPr/>
      <dgm:t>
        <a:bodyPr/>
        <a:lstStyle/>
        <a:p>
          <a:pPr latinLnBrk="1"/>
          <a:endParaRPr lang="ko-KR" altLang="en-US"/>
        </a:p>
      </dgm:t>
    </dgm:pt>
    <dgm:pt modelId="{084B148A-3BF6-46ED-BE41-19BC895A645C}" type="pres">
      <dgm:prSet presAssocID="{2BCCC624-0ED6-4E66-8145-2CD17E1DAAED}" presName="linearFlow" presStyleCnt="0">
        <dgm:presLayoutVars>
          <dgm:dir/>
          <dgm:resizeHandles val="exact"/>
        </dgm:presLayoutVars>
      </dgm:prSet>
      <dgm:spPr/>
    </dgm:pt>
    <dgm:pt modelId="{1650A27C-3261-41BA-8D1F-45A6CA0A49E0}" type="pres">
      <dgm:prSet presAssocID="{2CEEF738-B1E4-4890-946D-2172CEDED3C3}" presName="composite" presStyleCnt="0"/>
      <dgm:spPr/>
    </dgm:pt>
    <dgm:pt modelId="{3F900658-2399-42F8-AD74-119693034A8F}" type="pres">
      <dgm:prSet presAssocID="{2CEEF738-B1E4-4890-946D-2172CEDED3C3}" presName="imgShp" presStyleLbl="fgImgPlace1" presStyleIdx="0" presStyleCnt="3" custLinFactNeighborX="-4648" custLinFactNeighborY="-100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305ED7-3AC1-4F00-AD12-ECE4F493ED0E}" type="pres">
      <dgm:prSet presAssocID="{2CEEF738-B1E4-4890-946D-2172CEDED3C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F3E2B5-A573-4860-BB5E-402A1BB8192F}" type="pres">
      <dgm:prSet presAssocID="{56AB6AAA-DF96-4FFA-B67D-8BAE3C2A1D64}" presName="spacing" presStyleCnt="0"/>
      <dgm:spPr/>
    </dgm:pt>
    <dgm:pt modelId="{DE3412DC-8F0E-4FBB-A70E-E5C6E03753EF}" type="pres">
      <dgm:prSet presAssocID="{28CAFDC3-1C8F-46D0-A509-16F65351D79E}" presName="composite" presStyleCnt="0"/>
      <dgm:spPr/>
    </dgm:pt>
    <dgm:pt modelId="{61E01AFA-4D9B-4C0F-A0EB-919A24A62278}" type="pres">
      <dgm:prSet presAssocID="{28CAFDC3-1C8F-46D0-A509-16F65351D79E}" presName="imgShp" presStyleLbl="fgImgPlace1" presStyleIdx="1" presStyleCnt="3" custLinFactNeighborX="-15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DA5164-E39F-4898-A52C-3F16ECF46DF6}" type="pres">
      <dgm:prSet presAssocID="{28CAFDC3-1C8F-46D0-A509-16F65351D79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BC4A9D-6EA9-4BAD-8044-8FA87434B2E2}" type="pres">
      <dgm:prSet presAssocID="{2163653C-C4AB-4225-8829-CBD7DBA1D04B}" presName="spacing" presStyleCnt="0"/>
      <dgm:spPr/>
    </dgm:pt>
    <dgm:pt modelId="{7937E208-6405-4BB4-BB35-907BE2A31A1D}" type="pres">
      <dgm:prSet presAssocID="{20D6B06B-5E59-427A-94E3-196999FECB59}" presName="composite" presStyleCnt="0"/>
      <dgm:spPr/>
    </dgm:pt>
    <dgm:pt modelId="{2AFA34B5-C24F-47A2-90AC-101FE963C81B}" type="pres">
      <dgm:prSet presAssocID="{20D6B06B-5E59-427A-94E3-196999FECB59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492931A-9D6B-4F84-BAF2-B4FE03EE0FC1}" type="pres">
      <dgm:prSet presAssocID="{20D6B06B-5E59-427A-94E3-196999FECB5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80F856E-3E17-4FFA-817E-56E277A59610}" srcId="{2BCCC624-0ED6-4E66-8145-2CD17E1DAAED}" destId="{20D6B06B-5E59-427A-94E3-196999FECB59}" srcOrd="2" destOrd="0" parTransId="{BF570B98-E671-4E71-A9E3-C6AD72791707}" sibTransId="{B9A61FEE-8671-429A-A404-ADBDB9749EBD}"/>
    <dgm:cxn modelId="{A8984F8F-5DF4-4BD2-91E1-92EB3DB76DAA}" type="presOf" srcId="{20D6B06B-5E59-427A-94E3-196999FECB59}" destId="{A492931A-9D6B-4F84-BAF2-B4FE03EE0FC1}" srcOrd="0" destOrd="0" presId="urn:microsoft.com/office/officeart/2005/8/layout/vList3#1"/>
    <dgm:cxn modelId="{25E7C376-CBD3-4DAC-BD73-1DACEA7BFCC9}" srcId="{2BCCC624-0ED6-4E66-8145-2CD17E1DAAED}" destId="{28CAFDC3-1C8F-46D0-A509-16F65351D79E}" srcOrd="1" destOrd="0" parTransId="{0411058B-68A2-489E-960B-3E718392F555}" sibTransId="{2163653C-C4AB-4225-8829-CBD7DBA1D04B}"/>
    <dgm:cxn modelId="{E9F4A824-DE66-4FBA-B038-73A18DD19487}" srcId="{2BCCC624-0ED6-4E66-8145-2CD17E1DAAED}" destId="{2CEEF738-B1E4-4890-946D-2172CEDED3C3}" srcOrd="0" destOrd="0" parTransId="{3A1361C6-E143-4830-832A-49AB9819914E}" sibTransId="{56AB6AAA-DF96-4FFA-B67D-8BAE3C2A1D64}"/>
    <dgm:cxn modelId="{160B82C1-2D79-4113-932B-34FAC06A5874}" type="presOf" srcId="{2BCCC624-0ED6-4E66-8145-2CD17E1DAAED}" destId="{084B148A-3BF6-46ED-BE41-19BC895A645C}" srcOrd="0" destOrd="0" presId="urn:microsoft.com/office/officeart/2005/8/layout/vList3#1"/>
    <dgm:cxn modelId="{AB738E1F-66A5-4200-9486-7397426AEFB0}" type="presOf" srcId="{28CAFDC3-1C8F-46D0-A509-16F65351D79E}" destId="{3CDA5164-E39F-4898-A52C-3F16ECF46DF6}" srcOrd="0" destOrd="0" presId="urn:microsoft.com/office/officeart/2005/8/layout/vList3#1"/>
    <dgm:cxn modelId="{5BFB7749-9FED-4E69-89E1-3BD7161E66DD}" type="presOf" srcId="{2CEEF738-B1E4-4890-946D-2172CEDED3C3}" destId="{A8305ED7-3AC1-4F00-AD12-ECE4F493ED0E}" srcOrd="0" destOrd="0" presId="urn:microsoft.com/office/officeart/2005/8/layout/vList3#1"/>
    <dgm:cxn modelId="{8B80EDB1-9B39-4438-8FDF-D8F431A780DC}" type="presParOf" srcId="{084B148A-3BF6-46ED-BE41-19BC895A645C}" destId="{1650A27C-3261-41BA-8D1F-45A6CA0A49E0}" srcOrd="0" destOrd="0" presId="urn:microsoft.com/office/officeart/2005/8/layout/vList3#1"/>
    <dgm:cxn modelId="{74F76BF0-E5F2-4E55-9C2B-F5F177895C95}" type="presParOf" srcId="{1650A27C-3261-41BA-8D1F-45A6CA0A49E0}" destId="{3F900658-2399-42F8-AD74-119693034A8F}" srcOrd="0" destOrd="0" presId="urn:microsoft.com/office/officeart/2005/8/layout/vList3#1"/>
    <dgm:cxn modelId="{7D409229-6876-46DE-8E9F-F0983EE37CD7}" type="presParOf" srcId="{1650A27C-3261-41BA-8D1F-45A6CA0A49E0}" destId="{A8305ED7-3AC1-4F00-AD12-ECE4F493ED0E}" srcOrd="1" destOrd="0" presId="urn:microsoft.com/office/officeart/2005/8/layout/vList3#1"/>
    <dgm:cxn modelId="{257F6970-3BC6-4799-ACCE-708854C333A6}" type="presParOf" srcId="{084B148A-3BF6-46ED-BE41-19BC895A645C}" destId="{FEF3E2B5-A573-4860-BB5E-402A1BB8192F}" srcOrd="1" destOrd="0" presId="urn:microsoft.com/office/officeart/2005/8/layout/vList3#1"/>
    <dgm:cxn modelId="{34468003-E80A-4056-8510-34D1AFB7503E}" type="presParOf" srcId="{084B148A-3BF6-46ED-BE41-19BC895A645C}" destId="{DE3412DC-8F0E-4FBB-A70E-E5C6E03753EF}" srcOrd="2" destOrd="0" presId="urn:microsoft.com/office/officeart/2005/8/layout/vList3#1"/>
    <dgm:cxn modelId="{D6D62537-4120-4D14-84B8-775955ABDEB6}" type="presParOf" srcId="{DE3412DC-8F0E-4FBB-A70E-E5C6E03753EF}" destId="{61E01AFA-4D9B-4C0F-A0EB-919A24A62278}" srcOrd="0" destOrd="0" presId="urn:microsoft.com/office/officeart/2005/8/layout/vList3#1"/>
    <dgm:cxn modelId="{34FB87F2-2FF2-46A6-AA74-4CB60D9E9CD1}" type="presParOf" srcId="{DE3412DC-8F0E-4FBB-A70E-E5C6E03753EF}" destId="{3CDA5164-E39F-4898-A52C-3F16ECF46DF6}" srcOrd="1" destOrd="0" presId="urn:microsoft.com/office/officeart/2005/8/layout/vList3#1"/>
    <dgm:cxn modelId="{0D8402B9-81B5-40C0-B312-13AA87C153FB}" type="presParOf" srcId="{084B148A-3BF6-46ED-BE41-19BC895A645C}" destId="{E4BC4A9D-6EA9-4BAD-8044-8FA87434B2E2}" srcOrd="3" destOrd="0" presId="urn:microsoft.com/office/officeart/2005/8/layout/vList3#1"/>
    <dgm:cxn modelId="{84D88C1B-ECC2-48B9-A35D-5D5EE960177F}" type="presParOf" srcId="{084B148A-3BF6-46ED-BE41-19BC895A645C}" destId="{7937E208-6405-4BB4-BB35-907BE2A31A1D}" srcOrd="4" destOrd="0" presId="urn:microsoft.com/office/officeart/2005/8/layout/vList3#1"/>
    <dgm:cxn modelId="{4A301A7E-7BAF-45FB-9577-065CA28A36EA}" type="presParOf" srcId="{7937E208-6405-4BB4-BB35-907BE2A31A1D}" destId="{2AFA34B5-C24F-47A2-90AC-101FE963C81B}" srcOrd="0" destOrd="0" presId="urn:microsoft.com/office/officeart/2005/8/layout/vList3#1"/>
    <dgm:cxn modelId="{04D21B41-9876-4B2E-B7FB-8AE6E56CAB59}" type="presParOf" srcId="{7937E208-6405-4BB4-BB35-907BE2A31A1D}" destId="{A492931A-9D6B-4F84-BAF2-B4FE03EE0FC1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D9A8B6-1CCF-4CF0-B0F8-E8DC57FC022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DD1D8FD-0F48-4904-A8A9-81127499CD36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BC4FFDC4-285F-4FBD-8862-0403D4483000}" type="parTrans" cxnId="{88B55B04-E461-49E2-A29B-29F81F9D6BF4}">
      <dgm:prSet/>
      <dgm:spPr/>
      <dgm:t>
        <a:bodyPr/>
        <a:lstStyle/>
        <a:p>
          <a:pPr latinLnBrk="1"/>
          <a:endParaRPr lang="ko-KR" altLang="en-US"/>
        </a:p>
      </dgm:t>
    </dgm:pt>
    <dgm:pt modelId="{A84AF7B6-2E54-4D88-A876-565FE9175D3B}" type="sibTrans" cxnId="{88B55B04-E461-49E2-A29B-29F81F9D6BF4}">
      <dgm:prSet/>
      <dgm:spPr/>
      <dgm:t>
        <a:bodyPr/>
        <a:lstStyle/>
        <a:p>
          <a:pPr latinLnBrk="1"/>
          <a:endParaRPr lang="ko-KR" altLang="en-US"/>
        </a:p>
      </dgm:t>
    </dgm:pt>
    <dgm:pt modelId="{84E71605-B772-4CB0-9791-950B67E01E26}">
      <dgm:prSet phldrT="[텍스트]" custT="1"/>
      <dgm:spPr/>
      <dgm:t>
        <a:bodyPr/>
        <a:lstStyle/>
        <a:p>
          <a:pPr algn="ctr" latinLnBrk="1">
            <a:buFont typeface="Wingdings" panose="05000000000000000000" pitchFamily="2" charset="2"/>
            <a:buChar char="u"/>
          </a:pPr>
          <a:r>
            <a:rPr lang="en-US" altLang="ko-KR" sz="16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1.</a:t>
          </a:r>
          <a:r>
            <a:rPr lang="ko-KR" altLang="en-US" sz="1200" dirty="0" err="1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기온마츠리는</a:t>
          </a:r>
          <a:r>
            <a:rPr lang="ko-KR" altLang="en-US" sz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 일본의 </a:t>
          </a:r>
          <a:r>
            <a:rPr lang="en-US" altLang="ko-KR" sz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3</a:t>
          </a:r>
          <a:r>
            <a:rPr lang="ko-KR" altLang="en-US" sz="1200" dirty="0" err="1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대축제중</a:t>
          </a:r>
          <a:r>
            <a:rPr lang="ko-KR" altLang="en-US" sz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 하나로써 </a:t>
          </a:r>
          <a:r>
            <a:rPr lang="ko-KR" altLang="en-US" sz="1200" dirty="0" err="1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헤이안</a:t>
          </a:r>
          <a:r>
            <a:rPr lang="ko-KR" altLang="en-US" sz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 시대  부터 전해져 내려오는 행사</a:t>
          </a:r>
          <a:r>
            <a:rPr lang="en-US" altLang="ko-KR" sz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.</a:t>
          </a:r>
        </a:p>
        <a:p>
          <a:pPr algn="ctr" latinLnBrk="1">
            <a:buNone/>
          </a:pPr>
          <a:r>
            <a:rPr lang="en-US" altLang="ko-KR" sz="16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2. </a:t>
          </a:r>
          <a:r>
            <a:rPr lang="en-US" altLang="ko-KR" sz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7</a:t>
          </a:r>
          <a:r>
            <a:rPr lang="ko-KR" altLang="en-US" sz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월 한달간 행사기간</a:t>
          </a:r>
          <a:r>
            <a:rPr lang="en-US" altLang="ko-KR" sz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 </a:t>
          </a:r>
        </a:p>
      </dgm:t>
    </dgm:pt>
    <dgm:pt modelId="{1E4E46CC-659E-490E-8A5C-AB5DFF4188F6}" type="parTrans" cxnId="{6840C29B-592D-4D54-A6CB-7C2D23E172FF}">
      <dgm:prSet/>
      <dgm:spPr/>
      <dgm:t>
        <a:bodyPr/>
        <a:lstStyle/>
        <a:p>
          <a:pPr latinLnBrk="1"/>
          <a:endParaRPr lang="ko-KR" altLang="en-US"/>
        </a:p>
      </dgm:t>
    </dgm:pt>
    <dgm:pt modelId="{38319FF2-21A9-43C4-888F-6D23E2026397}" type="sibTrans" cxnId="{6840C29B-592D-4D54-A6CB-7C2D23E172FF}">
      <dgm:prSet/>
      <dgm:spPr/>
      <dgm:t>
        <a:bodyPr/>
        <a:lstStyle/>
        <a:p>
          <a:pPr latinLnBrk="1"/>
          <a:endParaRPr lang="ko-KR" altLang="en-US"/>
        </a:p>
      </dgm:t>
    </dgm:pt>
    <dgm:pt modelId="{6E2BB964-00D4-43A9-B65C-50692C57BB6E}" type="pres">
      <dgm:prSet presAssocID="{92D9A8B6-1CCF-4CF0-B0F8-E8DC57FC022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5307CC-7FED-401D-857F-88C32555E67F}" type="pres">
      <dgm:prSet presAssocID="{4DD1D8FD-0F48-4904-A8A9-81127499CD36}" presName="composite" presStyleCnt="0"/>
      <dgm:spPr/>
    </dgm:pt>
    <dgm:pt modelId="{2D83B2CE-97F3-478F-AEDB-3B97098C77C4}" type="pres">
      <dgm:prSet presAssocID="{4DD1D8FD-0F48-4904-A8A9-81127499CD36}" presName="ParentAccentShape" presStyleLbl="trBgShp" presStyleIdx="0" presStyleCnt="2"/>
      <dgm:spPr/>
    </dgm:pt>
    <dgm:pt modelId="{5F6B2C6F-F66E-400E-92AB-7E3E6BDFA4F7}" type="pres">
      <dgm:prSet presAssocID="{4DD1D8FD-0F48-4904-A8A9-81127499CD36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16632B-6C84-4DDE-9697-B7402C3DA182}" type="pres">
      <dgm:prSet presAssocID="{4DD1D8FD-0F48-4904-A8A9-81127499CD36}" presName="ChildText" presStyleLbl="revTx" presStyleIdx="1" presStyleCnt="2" custScaleX="195783" custScaleY="40203" custLinFactX="-75422" custLinFactNeighborX="-100000" custLinFactNeighborY="5501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B93DA0-DB96-44E6-A720-6233323828F7}" type="pres">
      <dgm:prSet presAssocID="{4DD1D8FD-0F48-4904-A8A9-81127499CD36}" presName="ChildAccentShape" presStyleLbl="trBgShp" presStyleIdx="1" presStyleCnt="2"/>
      <dgm:spPr/>
    </dgm:pt>
    <dgm:pt modelId="{758AE259-931D-4CAA-B7F1-B83BDE7A4329}" type="pres">
      <dgm:prSet presAssocID="{4DD1D8FD-0F48-4904-A8A9-81127499CD36}" presName="Image" presStyleLbl="alignImgPlace1" presStyleIdx="0" presStyleCnt="1" custScaleX="120825" custScaleY="114112" custLinFactNeighborX="8051" custLinFactNeighborY="-22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6840C29B-592D-4D54-A6CB-7C2D23E172FF}" srcId="{4DD1D8FD-0F48-4904-A8A9-81127499CD36}" destId="{84E71605-B772-4CB0-9791-950B67E01E26}" srcOrd="0" destOrd="0" parTransId="{1E4E46CC-659E-490E-8A5C-AB5DFF4188F6}" sibTransId="{38319FF2-21A9-43C4-888F-6D23E2026397}"/>
    <dgm:cxn modelId="{88B55B04-E461-49E2-A29B-29F81F9D6BF4}" srcId="{92D9A8B6-1CCF-4CF0-B0F8-E8DC57FC0224}" destId="{4DD1D8FD-0F48-4904-A8A9-81127499CD36}" srcOrd="0" destOrd="0" parTransId="{BC4FFDC4-285F-4FBD-8862-0403D4483000}" sibTransId="{A84AF7B6-2E54-4D88-A876-565FE9175D3B}"/>
    <dgm:cxn modelId="{4796C167-1CB1-4C07-96DB-23334106E42D}" type="presOf" srcId="{84E71605-B772-4CB0-9791-950B67E01E26}" destId="{9C16632B-6C84-4DDE-9697-B7402C3DA182}" srcOrd="0" destOrd="0" presId="urn:microsoft.com/office/officeart/2009/3/layout/SnapshotPictureList"/>
    <dgm:cxn modelId="{3E9F4B1A-A37B-4EE9-ACA2-678D6BBEE114}" type="presOf" srcId="{4DD1D8FD-0F48-4904-A8A9-81127499CD36}" destId="{5F6B2C6F-F66E-400E-92AB-7E3E6BDFA4F7}" srcOrd="0" destOrd="0" presId="urn:microsoft.com/office/officeart/2009/3/layout/SnapshotPictureList"/>
    <dgm:cxn modelId="{DB974864-8B96-4FB4-A33C-0322678AC33E}" type="presOf" srcId="{92D9A8B6-1CCF-4CF0-B0F8-E8DC57FC0224}" destId="{6E2BB964-00D4-43A9-B65C-50692C57BB6E}" srcOrd="0" destOrd="0" presId="urn:microsoft.com/office/officeart/2009/3/layout/SnapshotPictureList"/>
    <dgm:cxn modelId="{E56C5EF0-ED4C-47A8-ACCB-637F0875843B}" type="presParOf" srcId="{6E2BB964-00D4-43A9-B65C-50692C57BB6E}" destId="{D55307CC-7FED-401D-857F-88C32555E67F}" srcOrd="0" destOrd="0" presId="urn:microsoft.com/office/officeart/2009/3/layout/SnapshotPictureList"/>
    <dgm:cxn modelId="{38BF6781-4065-4EC1-9513-FE859F11F20B}" type="presParOf" srcId="{D55307CC-7FED-401D-857F-88C32555E67F}" destId="{2D83B2CE-97F3-478F-AEDB-3B97098C77C4}" srcOrd="0" destOrd="0" presId="urn:microsoft.com/office/officeart/2009/3/layout/SnapshotPictureList"/>
    <dgm:cxn modelId="{9CAD0785-8568-419C-870E-0628D6AD4675}" type="presParOf" srcId="{D55307CC-7FED-401D-857F-88C32555E67F}" destId="{5F6B2C6F-F66E-400E-92AB-7E3E6BDFA4F7}" srcOrd="1" destOrd="0" presId="urn:microsoft.com/office/officeart/2009/3/layout/SnapshotPictureList"/>
    <dgm:cxn modelId="{A9B6A669-0081-45EE-A6C4-DFB2FE214AF4}" type="presParOf" srcId="{D55307CC-7FED-401D-857F-88C32555E67F}" destId="{9C16632B-6C84-4DDE-9697-B7402C3DA182}" srcOrd="2" destOrd="0" presId="urn:microsoft.com/office/officeart/2009/3/layout/SnapshotPictureList"/>
    <dgm:cxn modelId="{3BB96085-6FB5-4124-960C-8E63BA695E53}" type="presParOf" srcId="{D55307CC-7FED-401D-857F-88C32555E67F}" destId="{81B93DA0-DB96-44E6-A720-6233323828F7}" srcOrd="3" destOrd="0" presId="urn:microsoft.com/office/officeart/2009/3/layout/SnapshotPictureList"/>
    <dgm:cxn modelId="{FA62C81C-993C-4CB5-AA95-18DD6AC67D85}" type="presParOf" srcId="{D55307CC-7FED-401D-857F-88C32555E67F}" destId="{758AE259-931D-4CAA-B7F1-B83BDE7A4329}" srcOrd="4" destOrd="0" presId="urn:microsoft.com/office/officeart/2009/3/layout/SnapshotPicture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ECA00D-778C-4D1D-8637-30AC124DB872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2C4EBA1-954B-445A-85BD-C3EAFB9815DB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solidFill>
                <a:srgbClr val="550B4C"/>
              </a:solidFill>
            </a:rPr>
            <a:t>야에바니</a:t>
          </a:r>
          <a:r>
            <a:rPr lang="ko-KR" altLang="en-US" sz="1800" dirty="0">
              <a:solidFill>
                <a:srgbClr val="550B4C"/>
              </a:solidFill>
            </a:rPr>
            <a:t> </a:t>
          </a:r>
          <a:r>
            <a:rPr lang="ko-KR" altLang="en-US" sz="1800" dirty="0" err="1">
              <a:solidFill>
                <a:srgbClr val="550B4C"/>
              </a:solidFill>
            </a:rPr>
            <a:t>수양벚나무</a:t>
          </a:r>
          <a:endParaRPr lang="ko-KR" altLang="en-US" sz="1800" dirty="0">
            <a:solidFill>
              <a:srgbClr val="550B4C"/>
            </a:solidFill>
          </a:endParaRPr>
        </a:p>
      </dgm:t>
    </dgm:pt>
    <dgm:pt modelId="{549D91B8-2520-4D6D-9BF7-F89FA76A9109}" type="parTrans" cxnId="{83C10895-9E73-4EE2-8378-832F3BC1AB72}">
      <dgm:prSet/>
      <dgm:spPr/>
      <dgm:t>
        <a:bodyPr/>
        <a:lstStyle/>
        <a:p>
          <a:pPr latinLnBrk="1"/>
          <a:endParaRPr lang="ko-KR" altLang="en-US"/>
        </a:p>
      </dgm:t>
    </dgm:pt>
    <dgm:pt modelId="{746568D8-6567-40F7-864D-F69C39845806}" type="sibTrans" cxnId="{83C10895-9E73-4EE2-8378-832F3BC1AB72}">
      <dgm:prSet/>
      <dgm:spPr/>
      <dgm:t>
        <a:bodyPr/>
        <a:lstStyle/>
        <a:p>
          <a:pPr latinLnBrk="1"/>
          <a:endParaRPr lang="ko-KR" altLang="en-US"/>
        </a:p>
      </dgm:t>
    </dgm:pt>
    <dgm:pt modelId="{995812AA-1AF8-4D85-9E09-F907C974F364}">
      <dgm:prSet phldrT="[텍스트]" custT="1"/>
      <dgm:spPr/>
      <dgm:t>
        <a:bodyPr/>
        <a:lstStyle/>
        <a:p>
          <a:pPr latinLnBrk="1"/>
          <a:r>
            <a:rPr lang="ko-KR" altLang="en-US" sz="1600" dirty="0" err="1">
              <a:solidFill>
                <a:schemeClr val="accent2">
                  <a:lumMod val="75000"/>
                </a:schemeClr>
              </a:solidFill>
            </a:rPr>
            <a:t>헤이안</a:t>
          </a:r>
          <a:r>
            <a:rPr lang="ko-KR" altLang="en-US" sz="16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ko-KR" altLang="en-US" sz="1600" dirty="0" err="1">
              <a:solidFill>
                <a:schemeClr val="accent2">
                  <a:lumMod val="75000"/>
                </a:schemeClr>
              </a:solidFill>
            </a:rPr>
            <a:t>신궁</a:t>
          </a:r>
          <a:r>
            <a:rPr lang="ko-KR" altLang="en-US" sz="1600" dirty="0">
              <a:solidFill>
                <a:schemeClr val="accent2">
                  <a:lumMod val="75000"/>
                </a:schemeClr>
              </a:solidFill>
            </a:rPr>
            <a:t> 전경</a:t>
          </a:r>
        </a:p>
      </dgm:t>
    </dgm:pt>
    <dgm:pt modelId="{91DAAA85-1E4B-4D04-8A0E-1107CFC7E496}" type="parTrans" cxnId="{E90FF6B7-E6F9-4674-9368-2737E5A0F7A8}">
      <dgm:prSet/>
      <dgm:spPr/>
      <dgm:t>
        <a:bodyPr/>
        <a:lstStyle/>
        <a:p>
          <a:pPr latinLnBrk="1"/>
          <a:endParaRPr lang="ko-KR" altLang="en-US"/>
        </a:p>
      </dgm:t>
    </dgm:pt>
    <dgm:pt modelId="{B0A6F51A-AB2D-400A-98AD-913E156528E8}" type="sibTrans" cxnId="{E90FF6B7-E6F9-4674-9368-2737E5A0F7A8}">
      <dgm:prSet/>
      <dgm:spPr/>
      <dgm:t>
        <a:bodyPr/>
        <a:lstStyle/>
        <a:p>
          <a:pPr latinLnBrk="1"/>
          <a:endParaRPr lang="ko-KR" altLang="en-US"/>
        </a:p>
      </dgm:t>
    </dgm:pt>
    <dgm:pt modelId="{D36C9AD4-3E9F-4985-ACDA-6E01CA2E8C32}">
      <dgm:prSet phldrT="[텍스트]" custT="1"/>
      <dgm:spPr/>
      <dgm:t>
        <a:bodyPr/>
        <a:lstStyle/>
        <a:p>
          <a:pPr latinLnBrk="1"/>
          <a:r>
            <a:rPr lang="ko-KR" altLang="en-US" sz="1600" dirty="0" err="1">
              <a:solidFill>
                <a:srgbClr val="002060"/>
              </a:solidFill>
            </a:rPr>
            <a:t>오텐몬</a:t>
          </a:r>
          <a:r>
            <a:rPr lang="en-US" altLang="ko-KR" sz="1600" dirty="0">
              <a:solidFill>
                <a:srgbClr val="002060"/>
              </a:solidFill>
            </a:rPr>
            <a:t>(</a:t>
          </a:r>
          <a:r>
            <a:rPr lang="ko-KR" altLang="en-US" sz="1600" dirty="0">
              <a:solidFill>
                <a:srgbClr val="002060"/>
              </a:solidFill>
            </a:rPr>
            <a:t>應天門</a:t>
          </a:r>
          <a:r>
            <a:rPr lang="en-US" altLang="ko-KR" sz="1600" dirty="0">
              <a:solidFill>
                <a:srgbClr val="002060"/>
              </a:solidFill>
            </a:rPr>
            <a:t>)</a:t>
          </a:r>
          <a:endParaRPr lang="ko-KR" altLang="en-US" sz="1600" dirty="0">
            <a:solidFill>
              <a:srgbClr val="002060"/>
            </a:solidFill>
          </a:endParaRPr>
        </a:p>
      </dgm:t>
    </dgm:pt>
    <dgm:pt modelId="{6611D822-F469-430A-96A6-AB3613191CF7}" type="parTrans" cxnId="{4B63F53C-AC38-476B-ABF1-CFE7B4F1D7A8}">
      <dgm:prSet/>
      <dgm:spPr/>
      <dgm:t>
        <a:bodyPr/>
        <a:lstStyle/>
        <a:p>
          <a:pPr latinLnBrk="1"/>
          <a:endParaRPr lang="ko-KR" altLang="en-US"/>
        </a:p>
      </dgm:t>
    </dgm:pt>
    <dgm:pt modelId="{C7A67D37-08D2-4969-9005-8817C3B90003}" type="sibTrans" cxnId="{4B63F53C-AC38-476B-ABF1-CFE7B4F1D7A8}">
      <dgm:prSet/>
      <dgm:spPr/>
      <dgm:t>
        <a:bodyPr/>
        <a:lstStyle/>
        <a:p>
          <a:pPr latinLnBrk="1"/>
          <a:endParaRPr lang="ko-KR" altLang="en-US"/>
        </a:p>
      </dgm:t>
    </dgm:pt>
    <dgm:pt modelId="{A7FB3AFA-FF1A-4B15-9767-5A22169D6E61}" type="pres">
      <dgm:prSet presAssocID="{EBECA00D-778C-4D1D-8637-30AC124DB8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A532DC-7159-4127-9858-CD4F0B3FFD51}" type="pres">
      <dgm:prSet presAssocID="{E2C4EBA1-954B-445A-85BD-C3EAFB9815DB}" presName="composite" presStyleCnt="0"/>
      <dgm:spPr/>
    </dgm:pt>
    <dgm:pt modelId="{43D07689-80FA-401C-800A-E38B18F5452A}" type="pres">
      <dgm:prSet presAssocID="{E2C4EBA1-954B-445A-85BD-C3EAFB9815DB}" presName="rect1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4ECF7A19-0EF3-447D-882D-E570E11F3419}" type="pres">
      <dgm:prSet presAssocID="{E2C4EBA1-954B-445A-85BD-C3EAFB9815DB}" presName="rect2" presStyleLbl="trBgShp" presStyleIdx="0" presStyleCnt="3" custLinFactNeighborX="0" custLinFactNeighborY="-38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4F39AF-E03F-4C72-A555-9147EA5A2DC2}" type="pres">
      <dgm:prSet presAssocID="{746568D8-6567-40F7-864D-F69C39845806}" presName="sibTrans" presStyleCnt="0"/>
      <dgm:spPr/>
    </dgm:pt>
    <dgm:pt modelId="{8C1C4ADF-703E-49A1-9D28-749AA46C6A40}" type="pres">
      <dgm:prSet presAssocID="{995812AA-1AF8-4D85-9E09-F907C974F364}" presName="composite" presStyleCnt="0"/>
      <dgm:spPr/>
    </dgm:pt>
    <dgm:pt modelId="{FCE87617-35A1-4D13-A263-2CAEDB110BBD}" type="pres">
      <dgm:prSet presAssocID="{995812AA-1AF8-4D85-9E09-F907C974F364}" presName="rect1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  <dgm:pt modelId="{264F3174-0495-4A8E-A947-BE0CB977D7D9}" type="pres">
      <dgm:prSet presAssocID="{995812AA-1AF8-4D85-9E09-F907C974F364}" presName="rect2" presStyleLbl="trBgShp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50B0A4-48C4-4E29-BD28-B1D318B2ADE4}" type="pres">
      <dgm:prSet presAssocID="{B0A6F51A-AB2D-400A-98AD-913E156528E8}" presName="sibTrans" presStyleCnt="0"/>
      <dgm:spPr/>
    </dgm:pt>
    <dgm:pt modelId="{299FDE6D-0D83-4142-A148-89E98E04E801}" type="pres">
      <dgm:prSet presAssocID="{D36C9AD4-3E9F-4985-ACDA-6E01CA2E8C32}" presName="composite" presStyleCnt="0"/>
      <dgm:spPr/>
    </dgm:pt>
    <dgm:pt modelId="{C023286A-95FE-4BEE-9888-D887BB505242}" type="pres">
      <dgm:prSet presAssocID="{D36C9AD4-3E9F-4985-ACDA-6E01CA2E8C32}" presName="rect1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6C231764-088A-4F3E-B54D-2A7F76E22573}" type="pres">
      <dgm:prSet presAssocID="{D36C9AD4-3E9F-4985-ACDA-6E01CA2E8C32}" presName="rect2" presStyleLbl="trBgShp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0B1B48A-AE6E-4208-882B-3E281D44CD52}" type="presOf" srcId="{E2C4EBA1-954B-445A-85BD-C3EAFB9815DB}" destId="{4ECF7A19-0EF3-447D-882D-E570E11F3419}" srcOrd="0" destOrd="0" presId="urn:microsoft.com/office/officeart/2008/layout/BendingPictureSemiTransparentText"/>
    <dgm:cxn modelId="{4B63F53C-AC38-476B-ABF1-CFE7B4F1D7A8}" srcId="{EBECA00D-778C-4D1D-8637-30AC124DB872}" destId="{D36C9AD4-3E9F-4985-ACDA-6E01CA2E8C32}" srcOrd="2" destOrd="0" parTransId="{6611D822-F469-430A-96A6-AB3613191CF7}" sibTransId="{C7A67D37-08D2-4969-9005-8817C3B90003}"/>
    <dgm:cxn modelId="{E90FF6B7-E6F9-4674-9368-2737E5A0F7A8}" srcId="{EBECA00D-778C-4D1D-8637-30AC124DB872}" destId="{995812AA-1AF8-4D85-9E09-F907C974F364}" srcOrd="1" destOrd="0" parTransId="{91DAAA85-1E4B-4D04-8A0E-1107CFC7E496}" sibTransId="{B0A6F51A-AB2D-400A-98AD-913E156528E8}"/>
    <dgm:cxn modelId="{FD66D2A6-9B75-411C-A428-E19E34F6E5DF}" type="presOf" srcId="{D36C9AD4-3E9F-4985-ACDA-6E01CA2E8C32}" destId="{6C231764-088A-4F3E-B54D-2A7F76E22573}" srcOrd="0" destOrd="0" presId="urn:microsoft.com/office/officeart/2008/layout/BendingPictureSemiTransparentText"/>
    <dgm:cxn modelId="{0EE0CC17-E260-413A-A2E3-120C2796238D}" type="presOf" srcId="{EBECA00D-778C-4D1D-8637-30AC124DB872}" destId="{A7FB3AFA-FF1A-4B15-9767-5A22169D6E61}" srcOrd="0" destOrd="0" presId="urn:microsoft.com/office/officeart/2008/layout/BendingPictureSemiTransparentText"/>
    <dgm:cxn modelId="{83C10895-9E73-4EE2-8378-832F3BC1AB72}" srcId="{EBECA00D-778C-4D1D-8637-30AC124DB872}" destId="{E2C4EBA1-954B-445A-85BD-C3EAFB9815DB}" srcOrd="0" destOrd="0" parTransId="{549D91B8-2520-4D6D-9BF7-F89FA76A9109}" sibTransId="{746568D8-6567-40F7-864D-F69C39845806}"/>
    <dgm:cxn modelId="{84A911C6-5C1C-4425-ACFE-C66F4AC57936}" type="presOf" srcId="{995812AA-1AF8-4D85-9E09-F907C974F364}" destId="{264F3174-0495-4A8E-A947-BE0CB977D7D9}" srcOrd="0" destOrd="0" presId="urn:microsoft.com/office/officeart/2008/layout/BendingPictureSemiTransparentText"/>
    <dgm:cxn modelId="{969EFE83-72A9-4063-A413-F96A137340A1}" type="presParOf" srcId="{A7FB3AFA-FF1A-4B15-9767-5A22169D6E61}" destId="{19A532DC-7159-4127-9858-CD4F0B3FFD51}" srcOrd="0" destOrd="0" presId="urn:microsoft.com/office/officeart/2008/layout/BendingPictureSemiTransparentText"/>
    <dgm:cxn modelId="{A82D64CC-78A6-4D3E-B460-2D6656DD4637}" type="presParOf" srcId="{19A532DC-7159-4127-9858-CD4F0B3FFD51}" destId="{43D07689-80FA-401C-800A-E38B18F5452A}" srcOrd="0" destOrd="0" presId="urn:microsoft.com/office/officeart/2008/layout/BendingPictureSemiTransparentText"/>
    <dgm:cxn modelId="{5B340756-28A8-4A3A-957D-B37401FC0B9C}" type="presParOf" srcId="{19A532DC-7159-4127-9858-CD4F0B3FFD51}" destId="{4ECF7A19-0EF3-447D-882D-E570E11F3419}" srcOrd="1" destOrd="0" presId="urn:microsoft.com/office/officeart/2008/layout/BendingPictureSemiTransparentText"/>
    <dgm:cxn modelId="{47148AC1-D6F6-47D9-B290-10A2477AB9D9}" type="presParOf" srcId="{A7FB3AFA-FF1A-4B15-9767-5A22169D6E61}" destId="{844F39AF-E03F-4C72-A555-9147EA5A2DC2}" srcOrd="1" destOrd="0" presId="urn:microsoft.com/office/officeart/2008/layout/BendingPictureSemiTransparentText"/>
    <dgm:cxn modelId="{02D5C944-92A1-44AC-AB20-A50660445E0C}" type="presParOf" srcId="{A7FB3AFA-FF1A-4B15-9767-5A22169D6E61}" destId="{8C1C4ADF-703E-49A1-9D28-749AA46C6A40}" srcOrd="2" destOrd="0" presId="urn:microsoft.com/office/officeart/2008/layout/BendingPictureSemiTransparentText"/>
    <dgm:cxn modelId="{F4038C28-4644-4C1E-9203-8B3A91035C1A}" type="presParOf" srcId="{8C1C4ADF-703E-49A1-9D28-749AA46C6A40}" destId="{FCE87617-35A1-4D13-A263-2CAEDB110BBD}" srcOrd="0" destOrd="0" presId="urn:microsoft.com/office/officeart/2008/layout/BendingPictureSemiTransparentText"/>
    <dgm:cxn modelId="{7EEA1C38-1361-42E9-8254-0CC588A075F9}" type="presParOf" srcId="{8C1C4ADF-703E-49A1-9D28-749AA46C6A40}" destId="{264F3174-0495-4A8E-A947-BE0CB977D7D9}" srcOrd="1" destOrd="0" presId="urn:microsoft.com/office/officeart/2008/layout/BendingPictureSemiTransparentText"/>
    <dgm:cxn modelId="{BB72D2B6-AEF9-4B2E-9231-8F14B55AA8E8}" type="presParOf" srcId="{A7FB3AFA-FF1A-4B15-9767-5A22169D6E61}" destId="{0B50B0A4-48C4-4E29-BD28-B1D318B2ADE4}" srcOrd="3" destOrd="0" presId="urn:microsoft.com/office/officeart/2008/layout/BendingPictureSemiTransparentText"/>
    <dgm:cxn modelId="{55DFA6FE-8AB0-4712-8B13-39600C869DF4}" type="presParOf" srcId="{A7FB3AFA-FF1A-4B15-9767-5A22169D6E61}" destId="{299FDE6D-0D83-4142-A148-89E98E04E801}" srcOrd="4" destOrd="0" presId="urn:microsoft.com/office/officeart/2008/layout/BendingPictureSemiTransparentText"/>
    <dgm:cxn modelId="{EC0AA66B-ADB8-4D64-975E-0B85AC3AABCE}" type="presParOf" srcId="{299FDE6D-0D83-4142-A148-89E98E04E801}" destId="{C023286A-95FE-4BEE-9888-D887BB505242}" srcOrd="0" destOrd="0" presId="urn:microsoft.com/office/officeart/2008/layout/BendingPictureSemiTransparentText"/>
    <dgm:cxn modelId="{7936A0FD-C95B-4CDE-87CA-14E22F0A8412}" type="presParOf" srcId="{299FDE6D-0D83-4142-A148-89E98E04E801}" destId="{6C231764-088A-4F3E-B54D-2A7F76E22573}" srcOrd="1" destOrd="0" presId="urn:microsoft.com/office/officeart/2008/layout/BendingPictureSemiTransparentText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C9CF83-FEF7-420D-B2CE-315A45FDC24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74E2178-85F3-420D-BE3B-9D4A5B93E40D}">
      <dgm:prSet phldrT="[텍스트]"/>
      <dgm:spPr/>
      <dgm:t>
        <a:bodyPr/>
        <a:lstStyle/>
        <a:p>
          <a:pPr latinLnBrk="1"/>
          <a:r>
            <a:rPr lang="ko-KR" altLang="en-US" dirty="0" err="1"/>
            <a:t>기요미즈데라</a:t>
          </a:r>
          <a:r>
            <a:rPr lang="ko-KR" altLang="en-US" dirty="0"/>
            <a:t> 본당</a:t>
          </a:r>
          <a:r>
            <a:rPr lang="en-US" altLang="ko-KR" dirty="0"/>
            <a:t>(</a:t>
          </a:r>
          <a:r>
            <a:rPr lang="ko-KR" altLang="en-US" dirty="0"/>
            <a:t>무대</a:t>
          </a:r>
          <a:r>
            <a:rPr lang="en-US" altLang="ko-KR" dirty="0"/>
            <a:t>)</a:t>
          </a:r>
          <a:endParaRPr lang="ko-KR" altLang="en-US" dirty="0"/>
        </a:p>
      </dgm:t>
    </dgm:pt>
    <dgm:pt modelId="{4625E3C7-594D-4AB8-AC02-7FE00A7406AF}" type="parTrans" cxnId="{6A9392E2-E631-4F1E-BC5E-A9E31E3DC1D8}">
      <dgm:prSet/>
      <dgm:spPr/>
      <dgm:t>
        <a:bodyPr/>
        <a:lstStyle/>
        <a:p>
          <a:pPr latinLnBrk="1"/>
          <a:endParaRPr lang="ko-KR" altLang="en-US"/>
        </a:p>
      </dgm:t>
    </dgm:pt>
    <dgm:pt modelId="{E2A1E1BE-62F6-4866-8D66-D8E9ECB6E496}" type="sibTrans" cxnId="{6A9392E2-E631-4F1E-BC5E-A9E31E3DC1D8}">
      <dgm:prSet/>
      <dgm:spPr/>
      <dgm:t>
        <a:bodyPr/>
        <a:lstStyle/>
        <a:p>
          <a:pPr latinLnBrk="1"/>
          <a:endParaRPr lang="ko-KR" altLang="en-US"/>
        </a:p>
      </dgm:t>
    </dgm:pt>
    <dgm:pt modelId="{158DEAE6-64A9-4E1C-9579-851D496ECD29}">
      <dgm:prSet phldrT="[텍스트]"/>
      <dgm:spPr/>
      <dgm:t>
        <a:bodyPr/>
        <a:lstStyle/>
        <a:p>
          <a:pPr latinLnBrk="1"/>
          <a:r>
            <a:rPr lang="ko-KR" altLang="en-US" dirty="0"/>
            <a:t>오토와 폭포</a:t>
          </a:r>
        </a:p>
      </dgm:t>
    </dgm:pt>
    <dgm:pt modelId="{EB443AA7-8EA8-4187-8854-CE4C981285F3}" type="parTrans" cxnId="{C3AEBD4B-CD7B-44C6-ACAE-64C8BCA545AA}">
      <dgm:prSet/>
      <dgm:spPr/>
      <dgm:t>
        <a:bodyPr/>
        <a:lstStyle/>
        <a:p>
          <a:pPr latinLnBrk="1"/>
          <a:endParaRPr lang="ko-KR" altLang="en-US"/>
        </a:p>
      </dgm:t>
    </dgm:pt>
    <dgm:pt modelId="{97A87DD9-DFFE-4B48-B21C-6439FFD59A56}" type="sibTrans" cxnId="{C3AEBD4B-CD7B-44C6-ACAE-64C8BCA545AA}">
      <dgm:prSet/>
      <dgm:spPr/>
      <dgm:t>
        <a:bodyPr/>
        <a:lstStyle/>
        <a:p>
          <a:pPr latinLnBrk="1"/>
          <a:endParaRPr lang="ko-KR" altLang="en-US"/>
        </a:p>
      </dgm:t>
    </dgm:pt>
    <dgm:pt modelId="{3062ECA0-5DE0-4EEB-93FE-5E872B4110A0}">
      <dgm:prSet phldrT="[텍스트]"/>
      <dgm:spPr/>
      <dgm:t>
        <a:bodyPr/>
        <a:lstStyle/>
        <a:p>
          <a:pPr latinLnBrk="1"/>
          <a:r>
            <a:rPr lang="ko-KR" altLang="en-US" dirty="0" err="1"/>
            <a:t>코야스노토</a:t>
          </a:r>
          <a:endParaRPr lang="ko-KR" altLang="en-US" dirty="0"/>
        </a:p>
      </dgm:t>
    </dgm:pt>
    <dgm:pt modelId="{8C58484C-CDF5-47B4-8A01-3CE48E197F6E}" type="parTrans" cxnId="{0D160905-AD7A-4330-B4FD-9E59F0E3729B}">
      <dgm:prSet/>
      <dgm:spPr/>
      <dgm:t>
        <a:bodyPr/>
        <a:lstStyle/>
        <a:p>
          <a:pPr latinLnBrk="1"/>
          <a:endParaRPr lang="ko-KR" altLang="en-US"/>
        </a:p>
      </dgm:t>
    </dgm:pt>
    <dgm:pt modelId="{840E2473-2456-48B4-8C5C-60EEB0B25CE8}" type="sibTrans" cxnId="{0D160905-AD7A-4330-B4FD-9E59F0E3729B}">
      <dgm:prSet/>
      <dgm:spPr/>
      <dgm:t>
        <a:bodyPr/>
        <a:lstStyle/>
        <a:p>
          <a:pPr latinLnBrk="1"/>
          <a:endParaRPr lang="ko-KR" altLang="en-US"/>
        </a:p>
      </dgm:t>
    </dgm:pt>
    <dgm:pt modelId="{A0B26D14-F140-4591-9484-D37ADC87F5FC}" type="pres">
      <dgm:prSet presAssocID="{B7C9CF83-FEF7-420D-B2CE-315A45FDC24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17D0AE-81E2-48C9-8F53-47A73000C9C0}" type="pres">
      <dgm:prSet presAssocID="{C74E2178-85F3-420D-BE3B-9D4A5B93E40D}" presName="composite" presStyleCnt="0">
        <dgm:presLayoutVars>
          <dgm:chMax val="1"/>
          <dgm:chPref val="1"/>
        </dgm:presLayoutVars>
      </dgm:prSet>
      <dgm:spPr/>
    </dgm:pt>
    <dgm:pt modelId="{7A79C152-1E96-4A0C-B1F2-4DD0BCE0F30C}" type="pres">
      <dgm:prSet presAssocID="{C74E2178-85F3-420D-BE3B-9D4A5B93E40D}" presName="Accent" presStyleLbl="trAlignAcc1" presStyleIdx="0" presStyleCnt="3" custScaleY="58744">
        <dgm:presLayoutVars>
          <dgm:chMax val="0"/>
          <dgm:chPref val="0"/>
        </dgm:presLayoutVars>
      </dgm:prSet>
      <dgm:spPr/>
    </dgm:pt>
    <dgm:pt modelId="{FB990FDE-0678-4F17-9CE4-8D184FD78A99}" type="pres">
      <dgm:prSet presAssocID="{C74E2178-85F3-420D-BE3B-9D4A5B93E40D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3C4E5EA-AF19-4F96-A826-22AE586C60C0}" type="pres">
      <dgm:prSet presAssocID="{C74E2178-85F3-420D-BE3B-9D4A5B93E40D}" presName="ChildComposite" presStyleCnt="0"/>
      <dgm:spPr/>
    </dgm:pt>
    <dgm:pt modelId="{43100718-311B-4090-BC85-317F8B37B4EB}" type="pres">
      <dgm:prSet presAssocID="{C74E2178-85F3-420D-BE3B-9D4A5B93E40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BAC5B47-A17D-4BF1-995A-8B720929DD85}" type="pres">
      <dgm:prSet presAssocID="{C74E2178-85F3-420D-BE3B-9D4A5B93E40D}" presName="Parent" presStyleLbl="revTx" presStyleIdx="0" presStyleCnt="3" custScaleY="47826" custLinFactNeighborX="587" custLinFactNeighborY="-2578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0C59E1-099A-4670-A050-DA2D0794BA59}" type="pres">
      <dgm:prSet presAssocID="{E2A1E1BE-62F6-4866-8D66-D8E9ECB6E496}" presName="sibTrans" presStyleCnt="0"/>
      <dgm:spPr/>
    </dgm:pt>
    <dgm:pt modelId="{9E277696-D8D3-459A-8AAB-A57D3DD0B2DE}" type="pres">
      <dgm:prSet presAssocID="{158DEAE6-64A9-4E1C-9579-851D496ECD29}" presName="composite" presStyleCnt="0">
        <dgm:presLayoutVars>
          <dgm:chMax val="1"/>
          <dgm:chPref val="1"/>
        </dgm:presLayoutVars>
      </dgm:prSet>
      <dgm:spPr/>
    </dgm:pt>
    <dgm:pt modelId="{40B8D6EB-5056-4EE3-911B-9ABB08933C4F}" type="pres">
      <dgm:prSet presAssocID="{158DEAE6-64A9-4E1C-9579-851D496ECD29}" presName="Accent" presStyleLbl="trAlignAcc1" presStyleIdx="1" presStyleCnt="3" custScaleY="56948">
        <dgm:presLayoutVars>
          <dgm:chMax val="0"/>
          <dgm:chPref val="0"/>
        </dgm:presLayoutVars>
      </dgm:prSet>
      <dgm:spPr/>
    </dgm:pt>
    <dgm:pt modelId="{B50A6659-BACF-4DE3-B82C-D1688C6ABBDB}" type="pres">
      <dgm:prSet presAssocID="{158DEAE6-64A9-4E1C-9579-851D496ECD29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39E2DF2C-AE87-4612-AE9F-ABDC08FFBC49}" type="pres">
      <dgm:prSet presAssocID="{158DEAE6-64A9-4E1C-9579-851D496ECD29}" presName="ChildComposite" presStyleCnt="0"/>
      <dgm:spPr/>
    </dgm:pt>
    <dgm:pt modelId="{6FD88CF4-5E12-4410-8401-467E12FB68D9}" type="pres">
      <dgm:prSet presAssocID="{158DEAE6-64A9-4E1C-9579-851D496ECD29}" presName="Child" presStyleLbl="node1" presStyleIdx="0" presStyleCnt="0" custLinFactY="-500000" custLinFactNeighborY="-548625">
        <dgm:presLayoutVars>
          <dgm:chMax val="0"/>
          <dgm:chPref val="0"/>
          <dgm:bulletEnabled val="1"/>
        </dgm:presLayoutVars>
      </dgm:prSet>
      <dgm:spPr/>
    </dgm:pt>
    <dgm:pt modelId="{01F626C2-96EC-4FB8-AF01-C8C389763E0D}" type="pres">
      <dgm:prSet presAssocID="{158DEAE6-64A9-4E1C-9579-851D496ECD29}" presName="Parent" presStyleLbl="revTx" presStyleIdx="1" presStyleCnt="3" custScaleY="37846" custLinFactNeighborY="-3160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E482D2-E537-4111-8980-DC5C8362C542}" type="pres">
      <dgm:prSet presAssocID="{97A87DD9-DFFE-4B48-B21C-6439FFD59A56}" presName="sibTrans" presStyleCnt="0"/>
      <dgm:spPr/>
    </dgm:pt>
    <dgm:pt modelId="{872005FD-E058-4427-989E-E166EF3C67FA}" type="pres">
      <dgm:prSet presAssocID="{3062ECA0-5DE0-4EEB-93FE-5E872B4110A0}" presName="composite" presStyleCnt="0">
        <dgm:presLayoutVars>
          <dgm:chMax val="1"/>
          <dgm:chPref val="1"/>
        </dgm:presLayoutVars>
      </dgm:prSet>
      <dgm:spPr/>
    </dgm:pt>
    <dgm:pt modelId="{D7AA50C2-E45D-409C-847C-1648D617CE32}" type="pres">
      <dgm:prSet presAssocID="{3062ECA0-5DE0-4EEB-93FE-5E872B4110A0}" presName="Accent" presStyleLbl="trAlignAcc1" presStyleIdx="2" presStyleCnt="3" custScaleY="55376">
        <dgm:presLayoutVars>
          <dgm:chMax val="0"/>
          <dgm:chPref val="0"/>
        </dgm:presLayoutVars>
      </dgm:prSet>
      <dgm:spPr/>
    </dgm:pt>
    <dgm:pt modelId="{9DE7A9B4-AD65-4F0E-B7C2-57DD7BE37978}" type="pres">
      <dgm:prSet presAssocID="{3062ECA0-5DE0-4EEB-93FE-5E872B4110A0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D1F9F028-F07D-425F-BC6E-33C9D39A1DC7}" type="pres">
      <dgm:prSet presAssocID="{3062ECA0-5DE0-4EEB-93FE-5E872B4110A0}" presName="ChildComposite" presStyleCnt="0"/>
      <dgm:spPr/>
    </dgm:pt>
    <dgm:pt modelId="{8DE47691-78D8-4F1D-8513-465A982070AB}" type="pres">
      <dgm:prSet presAssocID="{3062ECA0-5DE0-4EEB-93FE-5E872B4110A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E33B0CD-77F8-473C-92E9-A98207357E68}" type="pres">
      <dgm:prSet presAssocID="{3062ECA0-5DE0-4EEB-93FE-5E872B4110A0}" presName="Parent" presStyleLbl="revTx" presStyleIdx="2" presStyleCnt="3" custScaleY="39510" custLinFactNeighborX="285" custLinFactNeighborY="-3077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D160905-AD7A-4330-B4FD-9E59F0E3729B}" srcId="{B7C9CF83-FEF7-420D-B2CE-315A45FDC24A}" destId="{3062ECA0-5DE0-4EEB-93FE-5E872B4110A0}" srcOrd="2" destOrd="0" parTransId="{8C58484C-CDF5-47B4-8A01-3CE48E197F6E}" sibTransId="{840E2473-2456-48B4-8C5C-60EEB0B25CE8}"/>
    <dgm:cxn modelId="{7625DA87-0A68-45CE-9D0F-569AF1625626}" type="presOf" srcId="{B7C9CF83-FEF7-420D-B2CE-315A45FDC24A}" destId="{A0B26D14-F140-4591-9484-D37ADC87F5FC}" srcOrd="0" destOrd="0" presId="urn:microsoft.com/office/officeart/2008/layout/CaptionedPictures"/>
    <dgm:cxn modelId="{6DA7C08F-E794-42E5-B174-A6966ED2E4C7}" type="presOf" srcId="{158DEAE6-64A9-4E1C-9579-851D496ECD29}" destId="{01F626C2-96EC-4FB8-AF01-C8C389763E0D}" srcOrd="0" destOrd="0" presId="urn:microsoft.com/office/officeart/2008/layout/CaptionedPictures"/>
    <dgm:cxn modelId="{8631960F-869D-4A07-959C-859F51F2A3A3}" type="presOf" srcId="{C74E2178-85F3-420D-BE3B-9D4A5B93E40D}" destId="{3BAC5B47-A17D-4BF1-995A-8B720929DD85}" srcOrd="0" destOrd="0" presId="urn:microsoft.com/office/officeart/2008/layout/CaptionedPictures"/>
    <dgm:cxn modelId="{573F2983-EE58-4F6B-BE07-C4E859CB12B8}" type="presOf" srcId="{3062ECA0-5DE0-4EEB-93FE-5E872B4110A0}" destId="{7E33B0CD-77F8-473C-92E9-A98207357E68}" srcOrd="0" destOrd="0" presId="urn:microsoft.com/office/officeart/2008/layout/CaptionedPictures"/>
    <dgm:cxn modelId="{6A9392E2-E631-4F1E-BC5E-A9E31E3DC1D8}" srcId="{B7C9CF83-FEF7-420D-B2CE-315A45FDC24A}" destId="{C74E2178-85F3-420D-BE3B-9D4A5B93E40D}" srcOrd="0" destOrd="0" parTransId="{4625E3C7-594D-4AB8-AC02-7FE00A7406AF}" sibTransId="{E2A1E1BE-62F6-4866-8D66-D8E9ECB6E496}"/>
    <dgm:cxn modelId="{C3AEBD4B-CD7B-44C6-ACAE-64C8BCA545AA}" srcId="{B7C9CF83-FEF7-420D-B2CE-315A45FDC24A}" destId="{158DEAE6-64A9-4E1C-9579-851D496ECD29}" srcOrd="1" destOrd="0" parTransId="{EB443AA7-8EA8-4187-8854-CE4C981285F3}" sibTransId="{97A87DD9-DFFE-4B48-B21C-6439FFD59A56}"/>
    <dgm:cxn modelId="{61122B8B-E20F-4FCD-AA0E-6A92CF6245A1}" type="presParOf" srcId="{A0B26D14-F140-4591-9484-D37ADC87F5FC}" destId="{9C17D0AE-81E2-48C9-8F53-47A73000C9C0}" srcOrd="0" destOrd="0" presId="urn:microsoft.com/office/officeart/2008/layout/CaptionedPictures"/>
    <dgm:cxn modelId="{D38BB5B1-ED41-48CD-AE80-86DFDD5A56A5}" type="presParOf" srcId="{9C17D0AE-81E2-48C9-8F53-47A73000C9C0}" destId="{7A79C152-1E96-4A0C-B1F2-4DD0BCE0F30C}" srcOrd="0" destOrd="0" presId="urn:microsoft.com/office/officeart/2008/layout/CaptionedPictures"/>
    <dgm:cxn modelId="{063C903D-C864-408C-B8BF-BEF35E978EF5}" type="presParOf" srcId="{9C17D0AE-81E2-48C9-8F53-47A73000C9C0}" destId="{FB990FDE-0678-4F17-9CE4-8D184FD78A99}" srcOrd="1" destOrd="0" presId="urn:microsoft.com/office/officeart/2008/layout/CaptionedPictures"/>
    <dgm:cxn modelId="{DBA10158-5CA9-47DC-9C93-EFFD42FCAFF0}" type="presParOf" srcId="{9C17D0AE-81E2-48C9-8F53-47A73000C9C0}" destId="{A3C4E5EA-AF19-4F96-A826-22AE586C60C0}" srcOrd="2" destOrd="0" presId="urn:microsoft.com/office/officeart/2008/layout/CaptionedPictures"/>
    <dgm:cxn modelId="{4C5BB22A-1B81-440D-958C-B2AAA313E2F3}" type="presParOf" srcId="{A3C4E5EA-AF19-4F96-A826-22AE586C60C0}" destId="{43100718-311B-4090-BC85-317F8B37B4EB}" srcOrd="0" destOrd="0" presId="urn:microsoft.com/office/officeart/2008/layout/CaptionedPictures"/>
    <dgm:cxn modelId="{0233EC05-58B3-4BF0-BD03-D46DEA6B9F36}" type="presParOf" srcId="{A3C4E5EA-AF19-4F96-A826-22AE586C60C0}" destId="{3BAC5B47-A17D-4BF1-995A-8B720929DD85}" srcOrd="1" destOrd="0" presId="urn:microsoft.com/office/officeart/2008/layout/CaptionedPictures"/>
    <dgm:cxn modelId="{E2BA54C8-2231-4C19-8D3D-F198C613C590}" type="presParOf" srcId="{A0B26D14-F140-4591-9484-D37ADC87F5FC}" destId="{050C59E1-099A-4670-A050-DA2D0794BA59}" srcOrd="1" destOrd="0" presId="urn:microsoft.com/office/officeart/2008/layout/CaptionedPictures"/>
    <dgm:cxn modelId="{BDC9EA98-60BA-45CB-8C7D-0857AC0F1135}" type="presParOf" srcId="{A0B26D14-F140-4591-9484-D37ADC87F5FC}" destId="{9E277696-D8D3-459A-8AAB-A57D3DD0B2DE}" srcOrd="2" destOrd="0" presId="urn:microsoft.com/office/officeart/2008/layout/CaptionedPictures"/>
    <dgm:cxn modelId="{F6190EDF-E623-40C6-95FD-75CFD4C64F24}" type="presParOf" srcId="{9E277696-D8D3-459A-8AAB-A57D3DD0B2DE}" destId="{40B8D6EB-5056-4EE3-911B-9ABB08933C4F}" srcOrd="0" destOrd="0" presId="urn:microsoft.com/office/officeart/2008/layout/CaptionedPictures"/>
    <dgm:cxn modelId="{A944C697-547A-40CF-8327-88CCD7179141}" type="presParOf" srcId="{9E277696-D8D3-459A-8AAB-A57D3DD0B2DE}" destId="{B50A6659-BACF-4DE3-B82C-D1688C6ABBDB}" srcOrd="1" destOrd="0" presId="urn:microsoft.com/office/officeart/2008/layout/CaptionedPictures"/>
    <dgm:cxn modelId="{6A0562A7-968D-4F3D-80B0-A7344DA564D7}" type="presParOf" srcId="{9E277696-D8D3-459A-8AAB-A57D3DD0B2DE}" destId="{39E2DF2C-AE87-4612-AE9F-ABDC08FFBC49}" srcOrd="2" destOrd="0" presId="urn:microsoft.com/office/officeart/2008/layout/CaptionedPictures"/>
    <dgm:cxn modelId="{85BFCA58-7C2E-4CB3-87D1-CA5DCBBEFB44}" type="presParOf" srcId="{39E2DF2C-AE87-4612-AE9F-ABDC08FFBC49}" destId="{6FD88CF4-5E12-4410-8401-467E12FB68D9}" srcOrd="0" destOrd="0" presId="urn:microsoft.com/office/officeart/2008/layout/CaptionedPictures"/>
    <dgm:cxn modelId="{3D947DA5-95B5-409E-B8DF-A108DF9C280D}" type="presParOf" srcId="{39E2DF2C-AE87-4612-AE9F-ABDC08FFBC49}" destId="{01F626C2-96EC-4FB8-AF01-C8C389763E0D}" srcOrd="1" destOrd="0" presId="urn:microsoft.com/office/officeart/2008/layout/CaptionedPictures"/>
    <dgm:cxn modelId="{EB85656C-ADC4-40AD-A649-D6C9420C3D83}" type="presParOf" srcId="{A0B26D14-F140-4591-9484-D37ADC87F5FC}" destId="{A4E482D2-E537-4111-8980-DC5C8362C542}" srcOrd="3" destOrd="0" presId="urn:microsoft.com/office/officeart/2008/layout/CaptionedPictures"/>
    <dgm:cxn modelId="{EF75E22B-FA56-496C-AB8C-E9DDCB8899DF}" type="presParOf" srcId="{A0B26D14-F140-4591-9484-D37ADC87F5FC}" destId="{872005FD-E058-4427-989E-E166EF3C67FA}" srcOrd="4" destOrd="0" presId="urn:microsoft.com/office/officeart/2008/layout/CaptionedPictures"/>
    <dgm:cxn modelId="{5957B484-BDA6-4F6B-A160-794EDCBAC052}" type="presParOf" srcId="{872005FD-E058-4427-989E-E166EF3C67FA}" destId="{D7AA50C2-E45D-409C-847C-1648D617CE32}" srcOrd="0" destOrd="0" presId="urn:microsoft.com/office/officeart/2008/layout/CaptionedPictures"/>
    <dgm:cxn modelId="{83BFBB1B-B1EE-4424-A3D1-0CA5247ADAB4}" type="presParOf" srcId="{872005FD-E058-4427-989E-E166EF3C67FA}" destId="{9DE7A9B4-AD65-4F0E-B7C2-57DD7BE37978}" srcOrd="1" destOrd="0" presId="urn:microsoft.com/office/officeart/2008/layout/CaptionedPictures"/>
    <dgm:cxn modelId="{DB371906-07F3-424F-9B90-7002317095F6}" type="presParOf" srcId="{872005FD-E058-4427-989E-E166EF3C67FA}" destId="{D1F9F028-F07D-425F-BC6E-33C9D39A1DC7}" srcOrd="2" destOrd="0" presId="urn:microsoft.com/office/officeart/2008/layout/CaptionedPictures"/>
    <dgm:cxn modelId="{2D51213D-4606-4973-8C72-336E4746DE7E}" type="presParOf" srcId="{D1F9F028-F07D-425F-BC6E-33C9D39A1DC7}" destId="{8DE47691-78D8-4F1D-8513-465A982070AB}" srcOrd="0" destOrd="0" presId="urn:microsoft.com/office/officeart/2008/layout/CaptionedPictures"/>
    <dgm:cxn modelId="{08C0E9A6-6FFC-43C7-92BD-7B23C7128726}" type="presParOf" srcId="{D1F9F028-F07D-425F-BC6E-33C9D39A1DC7}" destId="{7E33B0CD-77F8-473C-92E9-A98207357E68}" srcOrd="1" destOrd="0" presId="urn:microsoft.com/office/officeart/2008/layout/CaptionedPicture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A7880E-1DE6-44EC-8514-6C63FC8B53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1655450-8183-4D04-8B45-34B4AA3DA56C}">
      <dgm:prSet phldrT="[텍스트]" custT="1"/>
      <dgm:spPr/>
      <dgm:t>
        <a:bodyPr/>
        <a:lstStyle/>
        <a:p>
          <a:pPr latinLnBrk="1"/>
          <a:r>
            <a:rPr lang="ko-KR" altLang="en-US" sz="2000" dirty="0" err="1"/>
            <a:t>기요미즈데라는</a:t>
          </a:r>
          <a:r>
            <a:rPr lang="ko-KR" altLang="en-US" sz="2000" dirty="0"/>
            <a:t> 교토의 대표적인 사찰로써 </a:t>
          </a:r>
          <a:r>
            <a:rPr lang="ko-KR" altLang="en-US" sz="2000" dirty="0" err="1" smtClean="0"/>
            <a:t>청수사</a:t>
          </a:r>
          <a:r>
            <a:rPr lang="en-US" altLang="ko-KR" sz="2000" dirty="0" smtClean="0"/>
            <a:t>(</a:t>
          </a:r>
          <a:r>
            <a:rPr lang="ko-KR" altLang="en-US" sz="2000" b="0" i="0" dirty="0" err="1" smtClean="0"/>
            <a:t>清水寺</a:t>
          </a:r>
          <a:r>
            <a:rPr lang="en-US" altLang="ko-KR" sz="2000" b="0" i="0" dirty="0" smtClean="0"/>
            <a:t>)</a:t>
          </a:r>
          <a:r>
            <a:rPr lang="ko-KR" altLang="en-US" sz="2000" dirty="0" smtClean="0"/>
            <a:t> 라고 </a:t>
          </a:r>
          <a:r>
            <a:rPr lang="ko-KR" altLang="en-US" sz="2000" dirty="0"/>
            <a:t>함</a:t>
          </a:r>
        </a:p>
      </dgm:t>
    </dgm:pt>
    <dgm:pt modelId="{7B919861-289C-4ADB-B1D2-EA6E9D180B4F}" type="parTrans" cxnId="{FE2DB338-EEB4-4080-9597-621E57188B3F}">
      <dgm:prSet/>
      <dgm:spPr/>
      <dgm:t>
        <a:bodyPr/>
        <a:lstStyle/>
        <a:p>
          <a:pPr latinLnBrk="1"/>
          <a:endParaRPr lang="ko-KR" altLang="en-US"/>
        </a:p>
      </dgm:t>
    </dgm:pt>
    <dgm:pt modelId="{85C59752-AD04-4E3C-A450-D85F64190680}" type="sibTrans" cxnId="{FE2DB338-EEB4-4080-9597-621E57188B3F}">
      <dgm:prSet/>
      <dgm:spPr/>
      <dgm:t>
        <a:bodyPr/>
        <a:lstStyle/>
        <a:p>
          <a:pPr latinLnBrk="1"/>
          <a:endParaRPr lang="ko-KR" altLang="en-US"/>
        </a:p>
      </dgm:t>
    </dgm:pt>
    <dgm:pt modelId="{35F7C63F-E0C8-41B8-B519-15A80E8FBD71}">
      <dgm:prSet phldrT="[텍스트]"/>
      <dgm:spPr/>
      <dgm:t>
        <a:bodyPr/>
        <a:lstStyle/>
        <a:p>
          <a:pPr latinLnBrk="1">
            <a:buFontTx/>
            <a:buNone/>
          </a:pPr>
          <a:endParaRPr lang="ko-KR" altLang="en-US" dirty="0"/>
        </a:p>
      </dgm:t>
    </dgm:pt>
    <dgm:pt modelId="{C4AED997-5A15-410C-ADE6-8F21F67CDA0E}" type="parTrans" cxnId="{530131B7-96D6-4D95-A77C-F5ECCCE353ED}">
      <dgm:prSet/>
      <dgm:spPr/>
      <dgm:t>
        <a:bodyPr/>
        <a:lstStyle/>
        <a:p>
          <a:pPr latinLnBrk="1"/>
          <a:endParaRPr lang="ko-KR" altLang="en-US"/>
        </a:p>
      </dgm:t>
    </dgm:pt>
    <dgm:pt modelId="{0041820E-80EC-4B86-ACA8-C1706213B3EB}" type="sibTrans" cxnId="{530131B7-96D6-4D95-A77C-F5ECCCE353ED}">
      <dgm:prSet/>
      <dgm:spPr/>
      <dgm:t>
        <a:bodyPr/>
        <a:lstStyle/>
        <a:p>
          <a:pPr latinLnBrk="1"/>
          <a:endParaRPr lang="ko-KR" altLang="en-US"/>
        </a:p>
      </dgm:t>
    </dgm:pt>
    <dgm:pt modelId="{B8FF8876-E6A6-441E-9633-024D2775033E}">
      <dgm:prSet phldrT="[텍스트]" custT="1"/>
      <dgm:spPr/>
      <dgm:t>
        <a:bodyPr/>
        <a:lstStyle/>
        <a:p>
          <a:pPr latinLnBrk="1"/>
          <a:r>
            <a:rPr lang="ko-KR" altLang="en-US" sz="2000" dirty="0"/>
            <a:t>오토와 폭포의 </a:t>
          </a:r>
          <a:r>
            <a:rPr lang="en-US" altLang="ko-KR" sz="2000" dirty="0"/>
            <a:t>3</a:t>
          </a:r>
          <a:r>
            <a:rPr lang="ko-KR" altLang="en-US" sz="2000" dirty="0"/>
            <a:t>갈래로 나오는 물의 의미는 건강</a:t>
          </a:r>
          <a:r>
            <a:rPr lang="en-US" altLang="ko-KR" sz="2000" dirty="0"/>
            <a:t>,</a:t>
          </a:r>
          <a:r>
            <a:rPr lang="ko-KR" altLang="en-US" sz="2000" dirty="0"/>
            <a:t>사랑</a:t>
          </a:r>
          <a:r>
            <a:rPr lang="en-US" altLang="ko-KR" sz="2000" dirty="0"/>
            <a:t>,</a:t>
          </a:r>
          <a:r>
            <a:rPr lang="ko-KR" altLang="en-US" sz="2000" dirty="0"/>
            <a:t>학문을 뜻함 </a:t>
          </a:r>
        </a:p>
      </dgm:t>
    </dgm:pt>
    <dgm:pt modelId="{CD30717E-70B3-4433-B739-825CDBB71C7A}" type="parTrans" cxnId="{F11529A8-C657-4089-B250-BBFE6BF29685}">
      <dgm:prSet/>
      <dgm:spPr/>
      <dgm:t>
        <a:bodyPr/>
        <a:lstStyle/>
        <a:p>
          <a:pPr latinLnBrk="1"/>
          <a:endParaRPr lang="ko-KR" altLang="en-US"/>
        </a:p>
      </dgm:t>
    </dgm:pt>
    <dgm:pt modelId="{CD587D4C-1C9C-4505-9D8C-15FC90C761E8}" type="sibTrans" cxnId="{F11529A8-C657-4089-B250-BBFE6BF29685}">
      <dgm:prSet/>
      <dgm:spPr/>
      <dgm:t>
        <a:bodyPr/>
        <a:lstStyle/>
        <a:p>
          <a:pPr latinLnBrk="1"/>
          <a:endParaRPr lang="ko-KR" altLang="en-US"/>
        </a:p>
      </dgm:t>
    </dgm:pt>
    <dgm:pt modelId="{39A25A71-8515-4B99-B390-9124020E62E4}">
      <dgm:prSet phldrT="[텍스트]" custT="1"/>
      <dgm:spPr/>
      <dgm:t>
        <a:bodyPr/>
        <a:lstStyle/>
        <a:p>
          <a:pPr latinLnBrk="1">
            <a:buFontTx/>
            <a:buNone/>
          </a:pPr>
          <a:r>
            <a:rPr lang="ko-KR" altLang="en-US" sz="2000" dirty="0" err="1">
              <a:solidFill>
                <a:srgbClr val="2F9CC3"/>
              </a:solidFill>
            </a:rPr>
            <a:t>헤이안시대</a:t>
          </a:r>
          <a:r>
            <a:rPr lang="ko-KR" altLang="en-US" sz="2000" dirty="0">
              <a:solidFill>
                <a:srgbClr val="2F9CC3"/>
              </a:solidFill>
            </a:rPr>
            <a:t> </a:t>
          </a:r>
          <a:r>
            <a:rPr lang="en-US" altLang="ko-KR" sz="2000" dirty="0">
              <a:solidFill>
                <a:srgbClr val="2F9CC3"/>
              </a:solidFill>
            </a:rPr>
            <a:t>798</a:t>
          </a:r>
          <a:r>
            <a:rPr lang="ko-KR" altLang="en-US" sz="2000" dirty="0">
              <a:solidFill>
                <a:srgbClr val="2F9CC3"/>
              </a:solidFill>
            </a:rPr>
            <a:t>년 창건 되었으나 화재나 소실에 의해 재건</a:t>
          </a:r>
        </a:p>
      </dgm:t>
    </dgm:pt>
    <dgm:pt modelId="{3144627A-CD5A-4085-8966-601D28C77172}" type="parTrans" cxnId="{EE7362C9-C271-4DA6-957E-903DD9108725}">
      <dgm:prSet/>
      <dgm:spPr/>
      <dgm:t>
        <a:bodyPr/>
        <a:lstStyle/>
        <a:p>
          <a:pPr latinLnBrk="1"/>
          <a:endParaRPr lang="ko-KR" altLang="en-US"/>
        </a:p>
      </dgm:t>
    </dgm:pt>
    <dgm:pt modelId="{8912DA82-06C7-45CD-9357-8D54D54738C0}" type="sibTrans" cxnId="{EE7362C9-C271-4DA6-957E-903DD9108725}">
      <dgm:prSet/>
      <dgm:spPr/>
      <dgm:t>
        <a:bodyPr/>
        <a:lstStyle/>
        <a:p>
          <a:pPr latinLnBrk="1"/>
          <a:endParaRPr lang="ko-KR" altLang="en-US"/>
        </a:p>
      </dgm:t>
    </dgm:pt>
    <dgm:pt modelId="{812658D0-67B3-4D76-83D3-B19190684961}" type="pres">
      <dgm:prSet presAssocID="{21A7880E-1DE6-44EC-8514-6C63FC8B53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8C615A-E4D4-40FA-A37F-9AFFC4B965C4}" type="pres">
      <dgm:prSet presAssocID="{51655450-8183-4D04-8B45-34B4AA3DA56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FF6AE9-B318-406F-A832-D832856A84C6}" type="pres">
      <dgm:prSet presAssocID="{51655450-8183-4D04-8B45-34B4AA3DA56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9E7977-D34C-415D-A9C7-881D363B1757}" type="pres">
      <dgm:prSet presAssocID="{B8FF8876-E6A6-441E-9633-024D2775033E}" presName="parentText" presStyleLbl="node1" presStyleIdx="1" presStyleCnt="2" custLinFactNeighborX="588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5B560A-4E89-4FBB-AB79-9C5525F3E456}" type="pres">
      <dgm:prSet presAssocID="{B8FF8876-E6A6-441E-9633-024D2775033E}" presName="childText" presStyleLbl="revTx" presStyleIdx="1" presStyleCnt="2" custLinFactY="-100000" custLinFactNeighborY="-1007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30131B7-96D6-4D95-A77C-F5ECCCE353ED}" srcId="{51655450-8183-4D04-8B45-34B4AA3DA56C}" destId="{35F7C63F-E0C8-41B8-B519-15A80E8FBD71}" srcOrd="0" destOrd="0" parTransId="{C4AED997-5A15-410C-ADE6-8F21F67CDA0E}" sibTransId="{0041820E-80EC-4B86-ACA8-C1706213B3EB}"/>
    <dgm:cxn modelId="{5F1CC952-B8AC-4F16-8D20-76E4166A3503}" type="presOf" srcId="{51655450-8183-4D04-8B45-34B4AA3DA56C}" destId="{B48C615A-E4D4-40FA-A37F-9AFFC4B965C4}" srcOrd="0" destOrd="0" presId="urn:microsoft.com/office/officeart/2005/8/layout/vList2"/>
    <dgm:cxn modelId="{8A57897B-E9AC-4B4C-B486-0BE02BD4838D}" type="presOf" srcId="{35F7C63F-E0C8-41B8-B519-15A80E8FBD71}" destId="{13FF6AE9-B318-406F-A832-D832856A84C6}" srcOrd="0" destOrd="0" presId="urn:microsoft.com/office/officeart/2005/8/layout/vList2"/>
    <dgm:cxn modelId="{73CF5EA1-B8AA-42C9-B21D-617D0A743D85}" type="presOf" srcId="{B8FF8876-E6A6-441E-9633-024D2775033E}" destId="{739E7977-D34C-415D-A9C7-881D363B1757}" srcOrd="0" destOrd="0" presId="urn:microsoft.com/office/officeart/2005/8/layout/vList2"/>
    <dgm:cxn modelId="{CE13D5EF-FB25-4BA1-B54D-FC5FF700106E}" type="presOf" srcId="{39A25A71-8515-4B99-B390-9124020E62E4}" destId="{4A5B560A-4E89-4FBB-AB79-9C5525F3E456}" srcOrd="0" destOrd="0" presId="urn:microsoft.com/office/officeart/2005/8/layout/vList2"/>
    <dgm:cxn modelId="{FE2DB338-EEB4-4080-9597-621E57188B3F}" srcId="{21A7880E-1DE6-44EC-8514-6C63FC8B5335}" destId="{51655450-8183-4D04-8B45-34B4AA3DA56C}" srcOrd="0" destOrd="0" parTransId="{7B919861-289C-4ADB-B1D2-EA6E9D180B4F}" sibTransId="{85C59752-AD04-4E3C-A450-D85F64190680}"/>
    <dgm:cxn modelId="{CAF11E38-F585-436A-892B-D1077212291F}" type="presOf" srcId="{21A7880E-1DE6-44EC-8514-6C63FC8B5335}" destId="{812658D0-67B3-4D76-83D3-B19190684961}" srcOrd="0" destOrd="0" presId="urn:microsoft.com/office/officeart/2005/8/layout/vList2"/>
    <dgm:cxn modelId="{F11529A8-C657-4089-B250-BBFE6BF29685}" srcId="{21A7880E-1DE6-44EC-8514-6C63FC8B5335}" destId="{B8FF8876-E6A6-441E-9633-024D2775033E}" srcOrd="1" destOrd="0" parTransId="{CD30717E-70B3-4433-B739-825CDBB71C7A}" sibTransId="{CD587D4C-1C9C-4505-9D8C-15FC90C761E8}"/>
    <dgm:cxn modelId="{EE7362C9-C271-4DA6-957E-903DD9108725}" srcId="{B8FF8876-E6A6-441E-9633-024D2775033E}" destId="{39A25A71-8515-4B99-B390-9124020E62E4}" srcOrd="0" destOrd="0" parTransId="{3144627A-CD5A-4085-8966-601D28C77172}" sibTransId="{8912DA82-06C7-45CD-9357-8D54D54738C0}"/>
    <dgm:cxn modelId="{558A623E-1EF9-48AC-9EA8-400EA4BED389}" type="presParOf" srcId="{812658D0-67B3-4D76-83D3-B19190684961}" destId="{B48C615A-E4D4-40FA-A37F-9AFFC4B965C4}" srcOrd="0" destOrd="0" presId="urn:microsoft.com/office/officeart/2005/8/layout/vList2"/>
    <dgm:cxn modelId="{1EBE210C-D003-4BB7-A245-B42D1150E2B4}" type="presParOf" srcId="{812658D0-67B3-4D76-83D3-B19190684961}" destId="{13FF6AE9-B318-406F-A832-D832856A84C6}" srcOrd="1" destOrd="0" presId="urn:microsoft.com/office/officeart/2005/8/layout/vList2"/>
    <dgm:cxn modelId="{196E5358-EF6C-4B4E-B28D-90541BF6A19D}" type="presParOf" srcId="{812658D0-67B3-4D76-83D3-B19190684961}" destId="{739E7977-D34C-415D-A9C7-881D363B1757}" srcOrd="2" destOrd="0" presId="urn:microsoft.com/office/officeart/2005/8/layout/vList2"/>
    <dgm:cxn modelId="{0660E887-104D-4C9C-931A-9DB7577178CA}" type="presParOf" srcId="{812658D0-67B3-4D76-83D3-B19190684961}" destId="{4A5B560A-4E89-4FBB-AB79-9C5525F3E456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85B3EF-DF01-4682-BDF8-B9FED29CA68E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5176F9F-C4F0-4F0D-920A-AEBF48B42387}">
      <dgm:prSet phldrT="[텍스트]" custT="1"/>
      <dgm:spPr/>
      <dgm:t>
        <a:bodyPr/>
        <a:lstStyle/>
        <a:p>
          <a:pPr latinLnBrk="1"/>
          <a:r>
            <a:rPr lang="ko-KR" altLang="en-US" sz="2000" dirty="0" err="1">
              <a:solidFill>
                <a:schemeClr val="accent6">
                  <a:lumMod val="50000"/>
                </a:schemeClr>
              </a:solidFill>
            </a:rPr>
            <a:t>노우시</a:t>
          </a:r>
          <a:endParaRPr lang="en-US" altLang="ko-KR" sz="2000" dirty="0">
            <a:solidFill>
              <a:schemeClr val="accent6">
                <a:lumMod val="50000"/>
              </a:schemeClr>
            </a:solidFill>
          </a:endParaRPr>
        </a:p>
        <a:p>
          <a:pPr latinLnBrk="1"/>
          <a:r>
            <a:rPr lang="ko-KR" altLang="en-US" sz="1600" dirty="0">
              <a:solidFill>
                <a:schemeClr val="tx1"/>
              </a:solidFill>
            </a:rPr>
            <a:t>남성 귀족들의 평상복</a:t>
          </a:r>
        </a:p>
      </dgm:t>
    </dgm:pt>
    <dgm:pt modelId="{BCCD0286-0613-42E6-AB4C-5E3E3792E0D6}" type="parTrans" cxnId="{D8D67560-31C2-448D-933B-137C8F1F4E6F}">
      <dgm:prSet/>
      <dgm:spPr/>
      <dgm:t>
        <a:bodyPr/>
        <a:lstStyle/>
        <a:p>
          <a:pPr latinLnBrk="1"/>
          <a:endParaRPr lang="ko-KR" altLang="en-US"/>
        </a:p>
      </dgm:t>
    </dgm:pt>
    <dgm:pt modelId="{70FE868B-CDAE-4063-8507-5A0834757A85}" type="sibTrans" cxnId="{D8D67560-31C2-448D-933B-137C8F1F4E6F}">
      <dgm:prSet/>
      <dgm:spPr/>
      <dgm:t>
        <a:bodyPr/>
        <a:lstStyle/>
        <a:p>
          <a:pPr latinLnBrk="1"/>
          <a:endParaRPr lang="ko-KR" altLang="en-US"/>
        </a:p>
      </dgm:t>
    </dgm:pt>
    <dgm:pt modelId="{88B7E279-40FD-42E1-86E5-5C1041B66559}">
      <dgm:prSet phldrT="[텍스트]" custT="1"/>
      <dgm:spPr/>
      <dgm:t>
        <a:bodyPr/>
        <a:lstStyle/>
        <a:p>
          <a:pPr latinLnBrk="1"/>
          <a:r>
            <a:rPr lang="ko-KR" altLang="en-US" sz="2000" dirty="0" err="1">
              <a:solidFill>
                <a:srgbClr val="C00000"/>
              </a:solidFill>
            </a:rPr>
            <a:t>사쿠타니</a:t>
          </a:r>
          <a:endParaRPr lang="en-US" altLang="ko-KR" sz="2000" dirty="0">
            <a:solidFill>
              <a:srgbClr val="C00000"/>
            </a:solidFill>
          </a:endParaRPr>
        </a:p>
        <a:p>
          <a:pPr latinLnBrk="1"/>
          <a:r>
            <a:rPr lang="ko-KR" altLang="en-US" sz="1600" dirty="0">
              <a:solidFill>
                <a:schemeClr val="tx1"/>
              </a:solidFill>
            </a:rPr>
            <a:t>남성 귀족들의 정식 예복차림</a:t>
          </a:r>
        </a:p>
      </dgm:t>
    </dgm:pt>
    <dgm:pt modelId="{09CA2D19-601E-4290-BB04-69B8D346C191}" type="sibTrans" cxnId="{EDD8DCF0-4B79-4365-89B6-B2AEEFA5DD25}">
      <dgm:prSet/>
      <dgm:spPr/>
      <dgm:t>
        <a:bodyPr/>
        <a:lstStyle/>
        <a:p>
          <a:pPr latinLnBrk="1"/>
          <a:endParaRPr lang="ko-KR" altLang="en-US"/>
        </a:p>
      </dgm:t>
    </dgm:pt>
    <dgm:pt modelId="{2C74D1B0-7432-4B3B-843C-B1BCBF972EE8}" type="parTrans" cxnId="{EDD8DCF0-4B79-4365-89B6-B2AEEFA5DD25}">
      <dgm:prSet/>
      <dgm:spPr/>
      <dgm:t>
        <a:bodyPr/>
        <a:lstStyle/>
        <a:p>
          <a:pPr latinLnBrk="1"/>
          <a:endParaRPr lang="ko-KR" altLang="en-US"/>
        </a:p>
      </dgm:t>
    </dgm:pt>
    <dgm:pt modelId="{B6731881-C62E-4E67-8E4D-8F847C7331A4}">
      <dgm:prSet phldrT="[텍스트]" custT="1"/>
      <dgm:spPr/>
      <dgm:t>
        <a:bodyPr/>
        <a:lstStyle/>
        <a:p>
          <a:pPr latinLnBrk="1"/>
          <a:r>
            <a:rPr lang="ko-KR" altLang="en-US" sz="2000" dirty="0" err="1">
              <a:solidFill>
                <a:schemeClr val="accent1">
                  <a:lumMod val="50000"/>
                </a:schemeClr>
              </a:solidFill>
            </a:rPr>
            <a:t>쥬니히토에</a:t>
          </a:r>
          <a:endParaRPr lang="en-US" altLang="ko-KR" sz="2000" dirty="0">
            <a:solidFill>
              <a:schemeClr val="accent1">
                <a:lumMod val="50000"/>
              </a:schemeClr>
            </a:solidFill>
          </a:endParaRPr>
        </a:p>
        <a:p>
          <a:pPr latinLnBrk="1"/>
          <a:r>
            <a:rPr lang="ko-KR" altLang="en-US" sz="1600" dirty="0">
              <a:solidFill>
                <a:schemeClr val="tx1"/>
              </a:solidFill>
            </a:rPr>
            <a:t>여성의 전통 복식</a:t>
          </a:r>
          <a:endParaRPr lang="en-US" altLang="ko-KR" sz="1600" dirty="0">
            <a:solidFill>
              <a:schemeClr val="tx1"/>
            </a:solidFill>
          </a:endParaRPr>
        </a:p>
      </dgm:t>
    </dgm:pt>
    <dgm:pt modelId="{33D2C392-711F-4BB2-93E6-8CCCEB62C92B}" type="sibTrans" cxnId="{9307AEF2-752B-403C-B240-88EE92180AB4}">
      <dgm:prSet/>
      <dgm:spPr/>
      <dgm:t>
        <a:bodyPr/>
        <a:lstStyle/>
        <a:p>
          <a:pPr latinLnBrk="1"/>
          <a:endParaRPr lang="ko-KR" altLang="en-US"/>
        </a:p>
      </dgm:t>
    </dgm:pt>
    <dgm:pt modelId="{5968B8CC-26B6-420C-9C68-E1E1A741B917}" type="parTrans" cxnId="{9307AEF2-752B-403C-B240-88EE92180AB4}">
      <dgm:prSet/>
      <dgm:spPr/>
      <dgm:t>
        <a:bodyPr/>
        <a:lstStyle/>
        <a:p>
          <a:pPr latinLnBrk="1"/>
          <a:endParaRPr lang="ko-KR" altLang="en-US"/>
        </a:p>
      </dgm:t>
    </dgm:pt>
    <dgm:pt modelId="{08F94395-DDB1-4E6D-B77E-476647D55AD4}" type="pres">
      <dgm:prSet presAssocID="{ED85B3EF-DF01-4682-BDF8-B9FED29CA6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23E94C-0B8A-42A1-9E32-D5331250A0DF}" type="pres">
      <dgm:prSet presAssocID="{B6731881-C62E-4E67-8E4D-8F847C7331A4}" presName="composite" presStyleCnt="0"/>
      <dgm:spPr/>
    </dgm:pt>
    <dgm:pt modelId="{1BCEC950-1873-4495-A9ED-E9C67E3BA4C9}" type="pres">
      <dgm:prSet presAssocID="{B6731881-C62E-4E67-8E4D-8F847C7331A4}" presName="rect1" presStyleLbl="bgShp" presStyleIdx="0" presStyleCnt="3" custScaleX="94699" custScaleY="132582" custLinFactNeighborX="1578" custLinFactNeighborY="-192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5D2AE545-8439-4B1D-91DB-E269A0065709}" type="pres">
      <dgm:prSet presAssocID="{B6731881-C62E-4E67-8E4D-8F847C7331A4}" presName="rect2" presStyleLbl="trBgShp" presStyleIdx="0" presStyleCnt="3" custScaleX="95263" custScaleY="96621" custLinFactY="41413" custLinFactNeighborX="1869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0B125B-8A5D-4BEA-92D8-DA341E467156}" type="pres">
      <dgm:prSet presAssocID="{33D2C392-711F-4BB2-93E6-8CCCEB62C92B}" presName="sibTrans" presStyleCnt="0"/>
      <dgm:spPr/>
    </dgm:pt>
    <dgm:pt modelId="{122650A2-4D88-42E0-96C6-0717F66C3DEA}" type="pres">
      <dgm:prSet presAssocID="{88B7E279-40FD-42E1-86E5-5C1041B66559}" presName="composite" presStyleCnt="0"/>
      <dgm:spPr/>
    </dgm:pt>
    <dgm:pt modelId="{58D1D5DE-D5C1-422A-B45B-55FFA793D368}" type="pres">
      <dgm:prSet presAssocID="{88B7E279-40FD-42E1-86E5-5C1041B66559}" presName="rect1" presStyleLbl="bgShp" presStyleIdx="1" presStyleCnt="3" custScaleX="94699" custScaleY="132582" custLinFactNeighborX="642" custLinFactNeighborY="-189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4C147B60-3D81-45D8-AAA5-92B7AD753779}" type="pres">
      <dgm:prSet presAssocID="{88B7E279-40FD-42E1-86E5-5C1041B66559}" presName="rect2" presStyleLbl="trBgShp" presStyleIdx="1" presStyleCnt="3" custScaleX="95136" custScaleY="101289" custLinFactY="41123" custLinFactNeighborX="574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B6DD0B-ABB7-4205-9B45-FB80ECC9770E}" type="pres">
      <dgm:prSet presAssocID="{09CA2D19-601E-4290-BB04-69B8D346C191}" presName="sibTrans" presStyleCnt="0"/>
      <dgm:spPr/>
    </dgm:pt>
    <dgm:pt modelId="{06D9E00C-5E63-4DFF-83B0-57096EDC98DE}" type="pres">
      <dgm:prSet presAssocID="{25176F9F-C4F0-4F0D-920A-AEBF48B42387}" presName="composite" presStyleCnt="0"/>
      <dgm:spPr/>
    </dgm:pt>
    <dgm:pt modelId="{23FD0201-E105-43EC-B800-4622F25490A3}" type="pres">
      <dgm:prSet presAssocID="{25176F9F-C4F0-4F0D-920A-AEBF48B42387}" presName="rect1" presStyleLbl="bgShp" presStyleIdx="2" presStyleCnt="3" custScaleX="94699" custScaleY="132582" custLinFactNeighborX="-1650" custLinFactNeighborY="-192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F9036891-E29C-4C3B-869C-5A6524F5D7B7}" type="pres">
      <dgm:prSet presAssocID="{25176F9F-C4F0-4F0D-920A-AEBF48B42387}" presName="rect2" presStyleLbl="trBgShp" presStyleIdx="2" presStyleCnt="3" custScaleX="94603" custScaleY="112328" custLinFactY="41736" custLinFactNeighborX="-1610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684AC28-971A-47C4-AF37-2D8BE4C8220F}" type="presOf" srcId="{25176F9F-C4F0-4F0D-920A-AEBF48B42387}" destId="{F9036891-E29C-4C3B-869C-5A6524F5D7B7}" srcOrd="0" destOrd="0" presId="urn:microsoft.com/office/officeart/2008/layout/BendingPictureSemiTransparentText"/>
    <dgm:cxn modelId="{9307AEF2-752B-403C-B240-88EE92180AB4}" srcId="{ED85B3EF-DF01-4682-BDF8-B9FED29CA68E}" destId="{B6731881-C62E-4E67-8E4D-8F847C7331A4}" srcOrd="0" destOrd="0" parTransId="{5968B8CC-26B6-420C-9C68-E1E1A741B917}" sibTransId="{33D2C392-711F-4BB2-93E6-8CCCEB62C92B}"/>
    <dgm:cxn modelId="{E312800B-FB55-498C-9810-088B0623F407}" type="presOf" srcId="{88B7E279-40FD-42E1-86E5-5C1041B66559}" destId="{4C147B60-3D81-45D8-AAA5-92B7AD753779}" srcOrd="0" destOrd="0" presId="urn:microsoft.com/office/officeart/2008/layout/BendingPictureSemiTransparentText"/>
    <dgm:cxn modelId="{E6A37104-30DA-425F-BF6C-A83249A2F5F0}" type="presOf" srcId="{ED85B3EF-DF01-4682-BDF8-B9FED29CA68E}" destId="{08F94395-DDB1-4E6D-B77E-476647D55AD4}" srcOrd="0" destOrd="0" presId="urn:microsoft.com/office/officeart/2008/layout/BendingPictureSemiTransparentText"/>
    <dgm:cxn modelId="{2FADB9C8-049B-4A4C-A37F-910DDECFEE4F}" type="presOf" srcId="{B6731881-C62E-4E67-8E4D-8F847C7331A4}" destId="{5D2AE545-8439-4B1D-91DB-E269A0065709}" srcOrd="0" destOrd="0" presId="urn:microsoft.com/office/officeart/2008/layout/BendingPictureSemiTransparentText"/>
    <dgm:cxn modelId="{D8D67560-31C2-448D-933B-137C8F1F4E6F}" srcId="{ED85B3EF-DF01-4682-BDF8-B9FED29CA68E}" destId="{25176F9F-C4F0-4F0D-920A-AEBF48B42387}" srcOrd="2" destOrd="0" parTransId="{BCCD0286-0613-42E6-AB4C-5E3E3792E0D6}" sibTransId="{70FE868B-CDAE-4063-8507-5A0834757A85}"/>
    <dgm:cxn modelId="{EDD8DCF0-4B79-4365-89B6-B2AEEFA5DD25}" srcId="{ED85B3EF-DF01-4682-BDF8-B9FED29CA68E}" destId="{88B7E279-40FD-42E1-86E5-5C1041B66559}" srcOrd="1" destOrd="0" parTransId="{2C74D1B0-7432-4B3B-843C-B1BCBF972EE8}" sibTransId="{09CA2D19-601E-4290-BB04-69B8D346C191}"/>
    <dgm:cxn modelId="{6C881050-C3DB-4C6C-B8A0-6C8E514353BD}" type="presParOf" srcId="{08F94395-DDB1-4E6D-B77E-476647D55AD4}" destId="{B123E94C-0B8A-42A1-9E32-D5331250A0DF}" srcOrd="0" destOrd="0" presId="urn:microsoft.com/office/officeart/2008/layout/BendingPictureSemiTransparentText"/>
    <dgm:cxn modelId="{169A2C90-DECF-4725-9673-BCAFC03066B0}" type="presParOf" srcId="{B123E94C-0B8A-42A1-9E32-D5331250A0DF}" destId="{1BCEC950-1873-4495-A9ED-E9C67E3BA4C9}" srcOrd="0" destOrd="0" presId="urn:microsoft.com/office/officeart/2008/layout/BendingPictureSemiTransparentText"/>
    <dgm:cxn modelId="{AF152829-340A-4288-8448-5DCB71C42475}" type="presParOf" srcId="{B123E94C-0B8A-42A1-9E32-D5331250A0DF}" destId="{5D2AE545-8439-4B1D-91DB-E269A0065709}" srcOrd="1" destOrd="0" presId="urn:microsoft.com/office/officeart/2008/layout/BendingPictureSemiTransparentText"/>
    <dgm:cxn modelId="{5ECFCD03-137F-4ABD-A011-A62691E94004}" type="presParOf" srcId="{08F94395-DDB1-4E6D-B77E-476647D55AD4}" destId="{AD0B125B-8A5D-4BEA-92D8-DA341E467156}" srcOrd="1" destOrd="0" presId="urn:microsoft.com/office/officeart/2008/layout/BendingPictureSemiTransparentText"/>
    <dgm:cxn modelId="{565D5078-726C-4E40-A0ED-A8F7560F249D}" type="presParOf" srcId="{08F94395-DDB1-4E6D-B77E-476647D55AD4}" destId="{122650A2-4D88-42E0-96C6-0717F66C3DEA}" srcOrd="2" destOrd="0" presId="urn:microsoft.com/office/officeart/2008/layout/BendingPictureSemiTransparentText"/>
    <dgm:cxn modelId="{892D9B64-430A-4F84-9D64-0AFD34289A0B}" type="presParOf" srcId="{122650A2-4D88-42E0-96C6-0717F66C3DEA}" destId="{58D1D5DE-D5C1-422A-B45B-55FFA793D368}" srcOrd="0" destOrd="0" presId="urn:microsoft.com/office/officeart/2008/layout/BendingPictureSemiTransparentText"/>
    <dgm:cxn modelId="{9F5A5D63-4F14-4906-BD80-BF0CBD28A674}" type="presParOf" srcId="{122650A2-4D88-42E0-96C6-0717F66C3DEA}" destId="{4C147B60-3D81-45D8-AAA5-92B7AD753779}" srcOrd="1" destOrd="0" presId="urn:microsoft.com/office/officeart/2008/layout/BendingPictureSemiTransparentText"/>
    <dgm:cxn modelId="{F3B6370F-9148-4465-B351-BE9E93BFD429}" type="presParOf" srcId="{08F94395-DDB1-4E6D-B77E-476647D55AD4}" destId="{E7B6DD0B-ABB7-4205-9B45-FB80ECC9770E}" srcOrd="3" destOrd="0" presId="urn:microsoft.com/office/officeart/2008/layout/BendingPictureSemiTransparentText"/>
    <dgm:cxn modelId="{C7BDAD42-1663-4D8A-9764-2DF8EA95E375}" type="presParOf" srcId="{08F94395-DDB1-4E6D-B77E-476647D55AD4}" destId="{06D9E00C-5E63-4DFF-83B0-57096EDC98DE}" srcOrd="4" destOrd="0" presId="urn:microsoft.com/office/officeart/2008/layout/BendingPictureSemiTransparentText"/>
    <dgm:cxn modelId="{F4F7E3E1-0E19-4528-BC2C-79EF9AC7499D}" type="presParOf" srcId="{06D9E00C-5E63-4DFF-83B0-57096EDC98DE}" destId="{23FD0201-E105-43EC-B800-4622F25490A3}" srcOrd="0" destOrd="0" presId="urn:microsoft.com/office/officeart/2008/layout/BendingPictureSemiTransparentText"/>
    <dgm:cxn modelId="{04310FB4-373E-4DCD-A907-850D74238F10}" type="presParOf" srcId="{06D9E00C-5E63-4DFF-83B0-57096EDC98DE}" destId="{F9036891-E29C-4C3B-869C-5A6524F5D7B7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C615A-E4D4-40FA-A37F-9AFFC4B965C4}">
      <dsp:nvSpPr>
        <dsp:cNvPr id="0" name=""/>
        <dsp:cNvSpPr/>
      </dsp:nvSpPr>
      <dsp:spPr>
        <a:xfrm>
          <a:off x="0" y="7516"/>
          <a:ext cx="8128000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 err="1"/>
            <a:t>기요미즈데라는</a:t>
          </a:r>
          <a:r>
            <a:rPr lang="ko-KR" altLang="en-US" sz="2000" kern="1200" dirty="0"/>
            <a:t> 교토의 대표적인 사찰로써 </a:t>
          </a:r>
          <a:r>
            <a:rPr lang="ko-KR" altLang="en-US" sz="2000" kern="1200" dirty="0" err="1"/>
            <a:t>청수사라고</a:t>
          </a:r>
          <a:r>
            <a:rPr lang="ko-KR" altLang="en-US" sz="2000" kern="1200" dirty="0"/>
            <a:t> 함</a:t>
          </a:r>
        </a:p>
      </dsp:txBody>
      <dsp:txXfrm>
        <a:off x="33812" y="41328"/>
        <a:ext cx="8060376" cy="625016"/>
      </dsp:txXfrm>
    </dsp:sp>
    <dsp:sp modelId="{13FF6AE9-B318-406F-A832-D832856A84C6}">
      <dsp:nvSpPr>
        <dsp:cNvPr id="0" name=""/>
        <dsp:cNvSpPr/>
      </dsp:nvSpPr>
      <dsp:spPr>
        <a:xfrm>
          <a:off x="0" y="700156"/>
          <a:ext cx="81280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6990" rIns="263144" bIns="46990" numCol="1" spcCol="1270" anchor="t" anchorCtr="0">
          <a:noAutofit/>
        </a:bodyPr>
        <a:lstStyle/>
        <a:p>
          <a:pPr marL="285750" lvl="1" indent="-285750" algn="l" defTabSz="12890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endParaRPr lang="ko-KR" altLang="en-US" sz="2900" kern="1200" dirty="0"/>
        </a:p>
      </dsp:txBody>
      <dsp:txXfrm>
        <a:off x="0" y="700156"/>
        <a:ext cx="8128000" cy="612720"/>
      </dsp:txXfrm>
    </dsp:sp>
    <dsp:sp modelId="{739E7977-D34C-415D-A9C7-881D363B1757}">
      <dsp:nvSpPr>
        <dsp:cNvPr id="0" name=""/>
        <dsp:cNvSpPr/>
      </dsp:nvSpPr>
      <dsp:spPr>
        <a:xfrm>
          <a:off x="0" y="1312877"/>
          <a:ext cx="8128000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오토와 폭포의 </a:t>
          </a:r>
          <a:r>
            <a:rPr lang="en-US" altLang="ko-KR" sz="2000" kern="1200" dirty="0"/>
            <a:t>3</a:t>
          </a:r>
          <a:r>
            <a:rPr lang="ko-KR" altLang="en-US" sz="2000" kern="1200" dirty="0"/>
            <a:t>갈래로 나오는 물의 의미는 건강</a:t>
          </a:r>
          <a:r>
            <a:rPr lang="en-US" altLang="ko-KR" sz="2000" kern="1200" dirty="0"/>
            <a:t>,</a:t>
          </a:r>
          <a:r>
            <a:rPr lang="ko-KR" altLang="en-US" sz="2000" kern="1200" dirty="0"/>
            <a:t>사랑</a:t>
          </a:r>
          <a:r>
            <a:rPr lang="en-US" altLang="ko-KR" sz="2000" kern="1200" dirty="0"/>
            <a:t>,</a:t>
          </a:r>
          <a:r>
            <a:rPr lang="ko-KR" altLang="en-US" sz="2000" kern="1200" dirty="0"/>
            <a:t>학문을 뜻함 </a:t>
          </a:r>
        </a:p>
      </dsp:txBody>
      <dsp:txXfrm>
        <a:off x="33812" y="1346689"/>
        <a:ext cx="8060376" cy="625016"/>
      </dsp:txXfrm>
    </dsp:sp>
    <dsp:sp modelId="{4A5B560A-4E89-4FBB-AB79-9C5525F3E456}">
      <dsp:nvSpPr>
        <dsp:cNvPr id="0" name=""/>
        <dsp:cNvSpPr/>
      </dsp:nvSpPr>
      <dsp:spPr>
        <a:xfrm>
          <a:off x="0" y="694872"/>
          <a:ext cx="81280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5400" rIns="142240" bIns="254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ko-KR" altLang="en-US" sz="2000" kern="1200" dirty="0" err="1">
              <a:solidFill>
                <a:srgbClr val="2F9CC3"/>
              </a:solidFill>
            </a:rPr>
            <a:t>헤이안시대</a:t>
          </a:r>
          <a:r>
            <a:rPr lang="ko-KR" altLang="en-US" sz="2000" kern="1200" dirty="0">
              <a:solidFill>
                <a:srgbClr val="2F9CC3"/>
              </a:solidFill>
            </a:rPr>
            <a:t> </a:t>
          </a:r>
          <a:r>
            <a:rPr lang="en-US" altLang="ko-KR" sz="2000" kern="1200" dirty="0">
              <a:solidFill>
                <a:srgbClr val="2F9CC3"/>
              </a:solidFill>
            </a:rPr>
            <a:t>798</a:t>
          </a:r>
          <a:r>
            <a:rPr lang="ko-KR" altLang="en-US" sz="2000" kern="1200" dirty="0">
              <a:solidFill>
                <a:srgbClr val="2F9CC3"/>
              </a:solidFill>
            </a:rPr>
            <a:t>년 창건 되었으나 화재나 소실에 의해 재건</a:t>
          </a:r>
        </a:p>
      </dsp:txBody>
      <dsp:txXfrm>
        <a:off x="0" y="694872"/>
        <a:ext cx="8128000" cy="6127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EC950-1873-4495-A9ED-E9C67E3BA4C9}">
      <dsp:nvSpPr>
        <dsp:cNvPr id="0" name=""/>
        <dsp:cNvSpPr/>
      </dsp:nvSpPr>
      <dsp:spPr>
        <a:xfrm>
          <a:off x="75149" y="33568"/>
          <a:ext cx="3778735" cy="45344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AE545-8439-4B1D-91DB-E269A0065709}">
      <dsp:nvSpPr>
        <dsp:cNvPr id="0" name=""/>
        <dsp:cNvSpPr/>
      </dsp:nvSpPr>
      <dsp:spPr>
        <a:xfrm>
          <a:off x="75508" y="4816598"/>
          <a:ext cx="3801240" cy="79309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 err="1">
              <a:solidFill>
                <a:schemeClr val="accent1">
                  <a:lumMod val="50000"/>
                </a:schemeClr>
              </a:solidFill>
            </a:rPr>
            <a:t>쥬니히토에</a:t>
          </a:r>
          <a:endParaRPr lang="en-US" altLang="ko-KR" sz="20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solidFill>
                <a:schemeClr val="tx1"/>
              </a:solidFill>
            </a:rPr>
            <a:t>여성의 전통 복식</a:t>
          </a:r>
          <a:endParaRPr lang="en-US" altLang="ko-KR" sz="1600" kern="1200" dirty="0">
            <a:solidFill>
              <a:schemeClr val="tx1"/>
            </a:solidFill>
          </a:endParaRPr>
        </a:p>
      </dsp:txBody>
      <dsp:txXfrm>
        <a:off x="75508" y="4816598"/>
        <a:ext cx="3801240" cy="793094"/>
      </dsp:txXfrm>
    </dsp:sp>
    <dsp:sp modelId="{58D1D5DE-D5C1-422A-B45B-55FFA793D368}">
      <dsp:nvSpPr>
        <dsp:cNvPr id="0" name=""/>
        <dsp:cNvSpPr/>
      </dsp:nvSpPr>
      <dsp:spPr>
        <a:xfrm>
          <a:off x="4243502" y="41947"/>
          <a:ext cx="3778735" cy="45344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47B60-3D81-45D8-AAA5-92B7AD753779}">
      <dsp:nvSpPr>
        <dsp:cNvPr id="0" name=""/>
        <dsp:cNvSpPr/>
      </dsp:nvSpPr>
      <dsp:spPr>
        <a:xfrm>
          <a:off x="4232070" y="4795059"/>
          <a:ext cx="3796173" cy="83141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 err="1">
              <a:solidFill>
                <a:srgbClr val="C00000"/>
              </a:solidFill>
            </a:rPr>
            <a:t>사쿠타니</a:t>
          </a:r>
          <a:endParaRPr lang="en-US" altLang="ko-KR" sz="2000" kern="1200" dirty="0">
            <a:solidFill>
              <a:srgbClr val="C00000"/>
            </a:solidFill>
          </a:endParaRP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solidFill>
                <a:schemeClr val="tx1"/>
              </a:solidFill>
            </a:rPr>
            <a:t>남성 귀족들의 정식 예복차림</a:t>
          </a:r>
        </a:p>
      </dsp:txBody>
      <dsp:txXfrm>
        <a:off x="4232070" y="4795059"/>
        <a:ext cx="3796173" cy="831410"/>
      </dsp:txXfrm>
    </dsp:sp>
    <dsp:sp modelId="{23FD0201-E105-43EC-B800-4622F25490A3}">
      <dsp:nvSpPr>
        <dsp:cNvPr id="0" name=""/>
        <dsp:cNvSpPr/>
      </dsp:nvSpPr>
      <dsp:spPr>
        <a:xfrm>
          <a:off x="8346494" y="33568"/>
          <a:ext cx="3778735" cy="45344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36891-E29C-4C3B-869C-5A6524F5D7B7}">
      <dsp:nvSpPr>
        <dsp:cNvPr id="0" name=""/>
        <dsp:cNvSpPr/>
      </dsp:nvSpPr>
      <dsp:spPr>
        <a:xfrm>
          <a:off x="8350006" y="4754785"/>
          <a:ext cx="3774904" cy="92202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 err="1">
              <a:solidFill>
                <a:schemeClr val="accent6">
                  <a:lumMod val="50000"/>
                </a:schemeClr>
              </a:solidFill>
            </a:rPr>
            <a:t>노우시</a:t>
          </a:r>
          <a:endParaRPr lang="en-US" altLang="ko-KR" sz="2000" kern="1200" dirty="0">
            <a:solidFill>
              <a:schemeClr val="accent6">
                <a:lumMod val="50000"/>
              </a:schemeClr>
            </a:solidFill>
          </a:endParaRP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solidFill>
                <a:schemeClr val="tx1"/>
              </a:solidFill>
            </a:rPr>
            <a:t>남성 귀족들의 평상복</a:t>
          </a:r>
        </a:p>
      </dsp:txBody>
      <dsp:txXfrm>
        <a:off x="8350006" y="4754785"/>
        <a:ext cx="3774904" cy="9220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7B105-831C-494D-81CA-76C4984D43F7}">
      <dsp:nvSpPr>
        <dsp:cNvPr id="0" name=""/>
        <dsp:cNvSpPr/>
      </dsp:nvSpPr>
      <dsp:spPr>
        <a:xfrm>
          <a:off x="0" y="0"/>
          <a:ext cx="53335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588D5-BD1C-4010-8901-3555D6E6820A}">
      <dsp:nvSpPr>
        <dsp:cNvPr id="0" name=""/>
        <dsp:cNvSpPr/>
      </dsp:nvSpPr>
      <dsp:spPr>
        <a:xfrm>
          <a:off x="0" y="0"/>
          <a:ext cx="1066706" cy="254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정치</a:t>
          </a:r>
        </a:p>
      </dsp:txBody>
      <dsp:txXfrm>
        <a:off x="0" y="0"/>
        <a:ext cx="1066706" cy="2543651"/>
      </dsp:txXfrm>
    </dsp:sp>
    <dsp:sp modelId="{FD8F5262-9BC5-43AA-924C-1312944187CC}">
      <dsp:nvSpPr>
        <dsp:cNvPr id="0" name=""/>
        <dsp:cNvSpPr/>
      </dsp:nvSpPr>
      <dsp:spPr>
        <a:xfrm>
          <a:off x="1146709" y="39744"/>
          <a:ext cx="4186824" cy="79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>
        <a:off x="1146709" y="39744"/>
        <a:ext cx="4186824" cy="794890"/>
      </dsp:txXfrm>
    </dsp:sp>
    <dsp:sp modelId="{D5221D9A-B6BC-47D2-BDD9-C560AB98BA81}">
      <dsp:nvSpPr>
        <dsp:cNvPr id="0" name=""/>
        <dsp:cNvSpPr/>
      </dsp:nvSpPr>
      <dsp:spPr>
        <a:xfrm>
          <a:off x="1066706" y="834635"/>
          <a:ext cx="4266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5DAE4-96E0-47A8-AED4-84A1C67B2556}">
      <dsp:nvSpPr>
        <dsp:cNvPr id="0" name=""/>
        <dsp:cNvSpPr/>
      </dsp:nvSpPr>
      <dsp:spPr>
        <a:xfrm>
          <a:off x="1146709" y="874380"/>
          <a:ext cx="4186824" cy="79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>
        <a:off x="1146709" y="874380"/>
        <a:ext cx="4186824" cy="794890"/>
      </dsp:txXfrm>
    </dsp:sp>
    <dsp:sp modelId="{79E0F839-8AC3-48DF-915B-7E66654E4198}">
      <dsp:nvSpPr>
        <dsp:cNvPr id="0" name=""/>
        <dsp:cNvSpPr/>
      </dsp:nvSpPr>
      <dsp:spPr>
        <a:xfrm>
          <a:off x="1066706" y="1669270"/>
          <a:ext cx="4266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B89F4-4841-45B2-A3FE-9DE32E55D13F}">
      <dsp:nvSpPr>
        <dsp:cNvPr id="0" name=""/>
        <dsp:cNvSpPr/>
      </dsp:nvSpPr>
      <dsp:spPr>
        <a:xfrm>
          <a:off x="1146709" y="1709015"/>
          <a:ext cx="4186824" cy="79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>
        <a:off x="1146709" y="1709015"/>
        <a:ext cx="4186824" cy="794890"/>
      </dsp:txXfrm>
    </dsp:sp>
    <dsp:sp modelId="{F8CF8DF4-4B88-4FBF-8747-FDCB900DFBAA}">
      <dsp:nvSpPr>
        <dsp:cNvPr id="0" name=""/>
        <dsp:cNvSpPr/>
      </dsp:nvSpPr>
      <dsp:spPr>
        <a:xfrm>
          <a:off x="1066706" y="2503906"/>
          <a:ext cx="4266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7B105-831C-494D-81CA-76C4984D43F7}">
      <dsp:nvSpPr>
        <dsp:cNvPr id="0" name=""/>
        <dsp:cNvSpPr/>
      </dsp:nvSpPr>
      <dsp:spPr>
        <a:xfrm>
          <a:off x="0" y="0"/>
          <a:ext cx="53335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588D5-BD1C-4010-8901-3555D6E6820A}">
      <dsp:nvSpPr>
        <dsp:cNvPr id="0" name=""/>
        <dsp:cNvSpPr/>
      </dsp:nvSpPr>
      <dsp:spPr>
        <a:xfrm>
          <a:off x="0" y="0"/>
          <a:ext cx="1066706" cy="254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외교</a:t>
          </a:r>
        </a:p>
      </dsp:txBody>
      <dsp:txXfrm>
        <a:off x="0" y="0"/>
        <a:ext cx="1066706" cy="2543651"/>
      </dsp:txXfrm>
    </dsp:sp>
    <dsp:sp modelId="{FD8F5262-9BC5-43AA-924C-1312944187CC}">
      <dsp:nvSpPr>
        <dsp:cNvPr id="0" name=""/>
        <dsp:cNvSpPr/>
      </dsp:nvSpPr>
      <dsp:spPr>
        <a:xfrm>
          <a:off x="1146709" y="39744"/>
          <a:ext cx="4186824" cy="79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>
        <a:off x="1146709" y="39744"/>
        <a:ext cx="4186824" cy="794890"/>
      </dsp:txXfrm>
    </dsp:sp>
    <dsp:sp modelId="{D5221D9A-B6BC-47D2-BDD9-C560AB98BA81}">
      <dsp:nvSpPr>
        <dsp:cNvPr id="0" name=""/>
        <dsp:cNvSpPr/>
      </dsp:nvSpPr>
      <dsp:spPr>
        <a:xfrm>
          <a:off x="1066706" y="834635"/>
          <a:ext cx="4266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5DAE4-96E0-47A8-AED4-84A1C67B2556}">
      <dsp:nvSpPr>
        <dsp:cNvPr id="0" name=""/>
        <dsp:cNvSpPr/>
      </dsp:nvSpPr>
      <dsp:spPr>
        <a:xfrm>
          <a:off x="1146709" y="874380"/>
          <a:ext cx="4186824" cy="79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>
        <a:off x="1146709" y="874380"/>
        <a:ext cx="4186824" cy="794890"/>
      </dsp:txXfrm>
    </dsp:sp>
    <dsp:sp modelId="{79E0F839-8AC3-48DF-915B-7E66654E4198}">
      <dsp:nvSpPr>
        <dsp:cNvPr id="0" name=""/>
        <dsp:cNvSpPr/>
      </dsp:nvSpPr>
      <dsp:spPr>
        <a:xfrm>
          <a:off x="1066706" y="1669270"/>
          <a:ext cx="4266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B89F4-4841-45B2-A3FE-9DE32E55D13F}">
      <dsp:nvSpPr>
        <dsp:cNvPr id="0" name=""/>
        <dsp:cNvSpPr/>
      </dsp:nvSpPr>
      <dsp:spPr>
        <a:xfrm>
          <a:off x="1146709" y="1709015"/>
          <a:ext cx="4186824" cy="79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>
        <a:off x="1146709" y="1709015"/>
        <a:ext cx="4186824" cy="794890"/>
      </dsp:txXfrm>
    </dsp:sp>
    <dsp:sp modelId="{F8CF8DF4-4B88-4FBF-8747-FDCB900DFBAA}">
      <dsp:nvSpPr>
        <dsp:cNvPr id="0" name=""/>
        <dsp:cNvSpPr/>
      </dsp:nvSpPr>
      <dsp:spPr>
        <a:xfrm>
          <a:off x="1066706" y="2503906"/>
          <a:ext cx="4266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7B105-831C-494D-81CA-76C4984D43F7}">
      <dsp:nvSpPr>
        <dsp:cNvPr id="0" name=""/>
        <dsp:cNvSpPr/>
      </dsp:nvSpPr>
      <dsp:spPr>
        <a:xfrm>
          <a:off x="0" y="0"/>
          <a:ext cx="53335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588D5-BD1C-4010-8901-3555D6E6820A}">
      <dsp:nvSpPr>
        <dsp:cNvPr id="0" name=""/>
        <dsp:cNvSpPr/>
      </dsp:nvSpPr>
      <dsp:spPr>
        <a:xfrm>
          <a:off x="0" y="0"/>
          <a:ext cx="1066706" cy="254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문화</a:t>
          </a:r>
        </a:p>
      </dsp:txBody>
      <dsp:txXfrm>
        <a:off x="0" y="0"/>
        <a:ext cx="1066706" cy="2543651"/>
      </dsp:txXfrm>
    </dsp:sp>
    <dsp:sp modelId="{FD8F5262-9BC5-43AA-924C-1312944187CC}">
      <dsp:nvSpPr>
        <dsp:cNvPr id="0" name=""/>
        <dsp:cNvSpPr/>
      </dsp:nvSpPr>
      <dsp:spPr>
        <a:xfrm>
          <a:off x="1146709" y="39744"/>
          <a:ext cx="4186824" cy="79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>
        <a:off x="1146709" y="39744"/>
        <a:ext cx="4186824" cy="794890"/>
      </dsp:txXfrm>
    </dsp:sp>
    <dsp:sp modelId="{D5221D9A-B6BC-47D2-BDD9-C560AB98BA81}">
      <dsp:nvSpPr>
        <dsp:cNvPr id="0" name=""/>
        <dsp:cNvSpPr/>
      </dsp:nvSpPr>
      <dsp:spPr>
        <a:xfrm>
          <a:off x="1066706" y="834635"/>
          <a:ext cx="4266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5DAE4-96E0-47A8-AED4-84A1C67B2556}">
      <dsp:nvSpPr>
        <dsp:cNvPr id="0" name=""/>
        <dsp:cNvSpPr/>
      </dsp:nvSpPr>
      <dsp:spPr>
        <a:xfrm>
          <a:off x="1146709" y="874380"/>
          <a:ext cx="4186824" cy="79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>
        <a:off x="1146709" y="874380"/>
        <a:ext cx="4186824" cy="794890"/>
      </dsp:txXfrm>
    </dsp:sp>
    <dsp:sp modelId="{79E0F839-8AC3-48DF-915B-7E66654E4198}">
      <dsp:nvSpPr>
        <dsp:cNvPr id="0" name=""/>
        <dsp:cNvSpPr/>
      </dsp:nvSpPr>
      <dsp:spPr>
        <a:xfrm>
          <a:off x="1066706" y="1669270"/>
          <a:ext cx="4266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B89F4-4841-45B2-A3FE-9DE32E55D13F}">
      <dsp:nvSpPr>
        <dsp:cNvPr id="0" name=""/>
        <dsp:cNvSpPr/>
      </dsp:nvSpPr>
      <dsp:spPr>
        <a:xfrm>
          <a:off x="1146709" y="1709015"/>
          <a:ext cx="4186824" cy="79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800" kern="1200"/>
        </a:p>
      </dsp:txBody>
      <dsp:txXfrm>
        <a:off x="1146709" y="1709015"/>
        <a:ext cx="4186824" cy="794890"/>
      </dsp:txXfrm>
    </dsp:sp>
    <dsp:sp modelId="{F8CF8DF4-4B88-4FBF-8747-FDCB900DFBAA}">
      <dsp:nvSpPr>
        <dsp:cNvPr id="0" name=""/>
        <dsp:cNvSpPr/>
      </dsp:nvSpPr>
      <dsp:spPr>
        <a:xfrm>
          <a:off x="1066706" y="2503906"/>
          <a:ext cx="4266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F9F43-682C-4BA2-9198-02C201E72257}">
      <dsp:nvSpPr>
        <dsp:cNvPr id="0" name=""/>
        <dsp:cNvSpPr/>
      </dsp:nvSpPr>
      <dsp:spPr>
        <a:xfrm>
          <a:off x="0" y="0"/>
          <a:ext cx="9753600" cy="1296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ko-KR" altLang="en-US" sz="3000" kern="1200" dirty="0"/>
            <a:t>율령 정치 수정</a:t>
          </a:r>
          <a:r>
            <a:rPr lang="en-US" altLang="ko-KR" sz="3000" kern="1200" dirty="0"/>
            <a:t>·</a:t>
          </a:r>
          <a:r>
            <a:rPr lang="ko-KR" altLang="en-US" sz="3000" kern="1200" dirty="0"/>
            <a:t>강화</a:t>
          </a:r>
        </a:p>
      </dsp:txBody>
      <dsp:txXfrm>
        <a:off x="37985" y="37985"/>
        <a:ext cx="8244542" cy="1220941"/>
      </dsp:txXfrm>
    </dsp:sp>
    <dsp:sp modelId="{ED9835E5-7289-4E4C-84C9-E16766A6FBDA}">
      <dsp:nvSpPr>
        <dsp:cNvPr id="0" name=""/>
        <dsp:cNvSpPr/>
      </dsp:nvSpPr>
      <dsp:spPr>
        <a:xfrm>
          <a:off x="816864" y="1532713"/>
          <a:ext cx="9753600" cy="1296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ko-KR" altLang="en-US" sz="3000" kern="1200" dirty="0"/>
            <a:t>당나라의 문화를 수입하여 당풍이 발달</a:t>
          </a:r>
        </a:p>
      </dsp:txBody>
      <dsp:txXfrm>
        <a:off x="854849" y="1570698"/>
        <a:ext cx="8017773" cy="1220941"/>
      </dsp:txXfrm>
    </dsp:sp>
    <dsp:sp modelId="{63A31540-6758-4C4B-99FD-AB35577B9121}">
      <dsp:nvSpPr>
        <dsp:cNvPr id="0" name=""/>
        <dsp:cNvSpPr/>
      </dsp:nvSpPr>
      <dsp:spPr>
        <a:xfrm>
          <a:off x="1621536" y="3065427"/>
          <a:ext cx="9753600" cy="1296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ko-KR" altLang="en-US" sz="3000" kern="1200" dirty="0"/>
            <a:t>군사 조직을 재정비하는 한편 귀족들을 견제</a:t>
          </a:r>
        </a:p>
      </dsp:txBody>
      <dsp:txXfrm>
        <a:off x="1659521" y="3103412"/>
        <a:ext cx="8029965" cy="1220941"/>
      </dsp:txXfrm>
    </dsp:sp>
    <dsp:sp modelId="{C24A0D50-A446-4B3E-AE15-717F455838BB}">
      <dsp:nvSpPr>
        <dsp:cNvPr id="0" name=""/>
        <dsp:cNvSpPr/>
      </dsp:nvSpPr>
      <dsp:spPr>
        <a:xfrm>
          <a:off x="2438400" y="4598141"/>
          <a:ext cx="9753600" cy="1296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ko-KR" altLang="en-US" sz="3000" kern="1200" dirty="0"/>
            <a:t>사가 천황이 재위 하게 되어 </a:t>
          </a:r>
          <a:r>
            <a:rPr lang="ko-KR" altLang="en-US" sz="3000" kern="1200" dirty="0" err="1"/>
            <a:t>율령격식을</a:t>
          </a:r>
          <a:r>
            <a:rPr lang="ko-KR" altLang="en-US" sz="3000" kern="1200" dirty="0"/>
            <a:t> 강화 </a:t>
          </a:r>
        </a:p>
      </dsp:txBody>
      <dsp:txXfrm>
        <a:off x="2476385" y="4636126"/>
        <a:ext cx="8017773" cy="1220941"/>
      </dsp:txXfrm>
    </dsp:sp>
    <dsp:sp modelId="{8A2ED199-11CC-414E-BE1F-918BD2E1B073}">
      <dsp:nvSpPr>
        <dsp:cNvPr id="0" name=""/>
        <dsp:cNvSpPr/>
      </dsp:nvSpPr>
      <dsp:spPr>
        <a:xfrm>
          <a:off x="8910607" y="993316"/>
          <a:ext cx="842992" cy="842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700" kern="1200"/>
        </a:p>
      </dsp:txBody>
      <dsp:txXfrm>
        <a:off x="9100280" y="993316"/>
        <a:ext cx="463646" cy="634351"/>
      </dsp:txXfrm>
    </dsp:sp>
    <dsp:sp modelId="{FF8DB3FC-F739-428E-A84C-BEDBE506A6A6}">
      <dsp:nvSpPr>
        <dsp:cNvPr id="0" name=""/>
        <dsp:cNvSpPr/>
      </dsp:nvSpPr>
      <dsp:spPr>
        <a:xfrm>
          <a:off x="9727471" y="2526030"/>
          <a:ext cx="842992" cy="842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700" kern="1200"/>
        </a:p>
      </dsp:txBody>
      <dsp:txXfrm>
        <a:off x="9917144" y="2526030"/>
        <a:ext cx="463646" cy="634351"/>
      </dsp:txXfrm>
    </dsp:sp>
    <dsp:sp modelId="{47BE47A4-362E-4150-96D0-E04D5E2483E3}">
      <dsp:nvSpPr>
        <dsp:cNvPr id="0" name=""/>
        <dsp:cNvSpPr/>
      </dsp:nvSpPr>
      <dsp:spPr>
        <a:xfrm>
          <a:off x="10532143" y="4058743"/>
          <a:ext cx="842992" cy="842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700" kern="1200"/>
        </a:p>
      </dsp:txBody>
      <dsp:txXfrm>
        <a:off x="10721816" y="4058743"/>
        <a:ext cx="463646" cy="634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B04E2-F5DE-40EA-B553-924F14192205}">
      <dsp:nvSpPr>
        <dsp:cNvPr id="0" name=""/>
        <dsp:cNvSpPr/>
      </dsp:nvSpPr>
      <dsp:spPr>
        <a:xfrm>
          <a:off x="3251199" y="421247"/>
          <a:ext cx="4876800" cy="11884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/>
            <a:t>미나모토 가문을 제압하고 권력 장악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/>
            <a:t>송나라와의 무역을 통한 부 축적</a:t>
          </a:r>
        </a:p>
      </dsp:txBody>
      <dsp:txXfrm>
        <a:off x="3251199" y="569807"/>
        <a:ext cx="4431122" cy="891357"/>
      </dsp:txXfrm>
    </dsp:sp>
    <dsp:sp modelId="{8C3A7746-82F9-4E92-97CE-4C8404E2062B}">
      <dsp:nvSpPr>
        <dsp:cNvPr id="0" name=""/>
        <dsp:cNvSpPr/>
      </dsp:nvSpPr>
      <dsp:spPr>
        <a:xfrm>
          <a:off x="0" y="487002"/>
          <a:ext cx="3251200" cy="10569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 err="1"/>
            <a:t>다이라</a:t>
          </a:r>
          <a:r>
            <a:rPr lang="ko-KR" altLang="en-US" sz="2100" kern="1200" dirty="0"/>
            <a:t> 집단의 권력장악</a:t>
          </a:r>
        </a:p>
      </dsp:txBody>
      <dsp:txXfrm>
        <a:off x="51597" y="538599"/>
        <a:ext cx="3148006" cy="953771"/>
      </dsp:txXfrm>
    </dsp:sp>
    <dsp:sp modelId="{5228A503-D7D4-413D-A321-9EE9E660E1C4}">
      <dsp:nvSpPr>
        <dsp:cNvPr id="0" name=""/>
        <dsp:cNvSpPr/>
      </dsp:nvSpPr>
      <dsp:spPr>
        <a:xfrm>
          <a:off x="3242681" y="2159989"/>
          <a:ext cx="4876800" cy="11821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/>
            <a:t>귀족정권화 됨 </a:t>
          </a:r>
          <a:r>
            <a:rPr lang="ko-KR" altLang="en-US" sz="1700" kern="1200" dirty="0" err="1"/>
            <a:t>에따라</a:t>
          </a:r>
          <a:r>
            <a:rPr lang="ko-KR" altLang="en-US" sz="1700" kern="1200" dirty="0"/>
            <a:t> 무사들의 지지 하락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/>
            <a:t>무력에 의한 강압정치 시작</a:t>
          </a:r>
        </a:p>
      </dsp:txBody>
      <dsp:txXfrm>
        <a:off x="3242681" y="2307756"/>
        <a:ext cx="4433499" cy="886602"/>
      </dsp:txXfrm>
    </dsp:sp>
    <dsp:sp modelId="{05F2D7DC-F56C-4E0E-8FBB-C8356B28ED27}">
      <dsp:nvSpPr>
        <dsp:cNvPr id="0" name=""/>
        <dsp:cNvSpPr/>
      </dsp:nvSpPr>
      <dsp:spPr>
        <a:xfrm>
          <a:off x="0" y="2235498"/>
          <a:ext cx="3251200" cy="1014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 err="1"/>
            <a:t>다이라</a:t>
          </a:r>
          <a:r>
            <a:rPr lang="ko-KR" altLang="en-US" sz="2100" kern="1200" dirty="0"/>
            <a:t> 집단의 몰락</a:t>
          </a:r>
        </a:p>
      </dsp:txBody>
      <dsp:txXfrm>
        <a:off x="49515" y="2285013"/>
        <a:ext cx="3152170" cy="915290"/>
      </dsp:txXfrm>
    </dsp:sp>
    <dsp:sp modelId="{A6997C87-E521-47F6-A0B8-C0A3584C1231}">
      <dsp:nvSpPr>
        <dsp:cNvPr id="0" name=""/>
        <dsp:cNvSpPr/>
      </dsp:nvSpPr>
      <dsp:spPr>
        <a:xfrm>
          <a:off x="3251199" y="3875593"/>
          <a:ext cx="4876800" cy="11218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700" kern="1200" dirty="0"/>
            <a:t>5</a:t>
          </a:r>
          <a:r>
            <a:rPr lang="ko-KR" altLang="en-US" sz="1700" kern="1200" dirty="0"/>
            <a:t>년간의 전쟁</a:t>
          </a:r>
          <a:r>
            <a:rPr lang="en-US" altLang="ko-KR" sz="1700" kern="1200" dirty="0"/>
            <a:t>(</a:t>
          </a:r>
          <a:r>
            <a:rPr lang="ko-KR" altLang="en-US" sz="1700" kern="1200" dirty="0"/>
            <a:t>겐지</a:t>
          </a:r>
          <a:r>
            <a:rPr lang="en-US" altLang="ko-KR" sz="1700" kern="1200" dirty="0"/>
            <a:t>vs</a:t>
          </a:r>
          <a:r>
            <a:rPr lang="ko-KR" altLang="en-US" sz="1700" kern="1200" dirty="0" err="1"/>
            <a:t>다이라</a:t>
          </a:r>
          <a:r>
            <a:rPr lang="en-US" altLang="ko-KR" sz="1700" kern="1200" dirty="0"/>
            <a:t>)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/>
            <a:t>겐지 무사단의 승리로 가마쿠라 막부 창건</a:t>
          </a:r>
        </a:p>
      </dsp:txBody>
      <dsp:txXfrm>
        <a:off x="3251199" y="4015821"/>
        <a:ext cx="4456115" cy="841370"/>
      </dsp:txXfrm>
    </dsp:sp>
    <dsp:sp modelId="{F129AAA4-A917-4E82-B01C-CE6CB9D6D03C}">
      <dsp:nvSpPr>
        <dsp:cNvPr id="0" name=""/>
        <dsp:cNvSpPr/>
      </dsp:nvSpPr>
      <dsp:spPr>
        <a:xfrm>
          <a:off x="0" y="3908023"/>
          <a:ext cx="3251200" cy="10569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/>
            <a:t>일본 고대시대의 종식</a:t>
          </a:r>
        </a:p>
      </dsp:txBody>
      <dsp:txXfrm>
        <a:off x="51597" y="3959620"/>
        <a:ext cx="3148006" cy="953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8AB7C-6647-4918-AF7A-F4D106A3F6FC}">
      <dsp:nvSpPr>
        <dsp:cNvPr id="0" name=""/>
        <dsp:cNvSpPr/>
      </dsp:nvSpPr>
      <dsp:spPr>
        <a:xfrm rot="5400000">
          <a:off x="-221621" y="223697"/>
          <a:ext cx="1477475" cy="1034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신라</a:t>
          </a:r>
        </a:p>
      </dsp:txBody>
      <dsp:txXfrm rot="-5400000">
        <a:off x="1" y="519191"/>
        <a:ext cx="1034232" cy="443243"/>
      </dsp:txXfrm>
    </dsp:sp>
    <dsp:sp modelId="{337248F9-D3A2-48F5-8539-3197613BAAF3}">
      <dsp:nvSpPr>
        <dsp:cNvPr id="0" name=""/>
        <dsp:cNvSpPr/>
      </dsp:nvSpPr>
      <dsp:spPr>
        <a:xfrm rot="5400000">
          <a:off x="3488074" y="-2451765"/>
          <a:ext cx="960359" cy="5868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 err="1"/>
            <a:t>견신라사</a:t>
          </a:r>
          <a:r>
            <a:rPr lang="ko-KR" altLang="en-US" sz="1700" kern="1200" dirty="0"/>
            <a:t> 파견 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700" kern="1200" dirty="0"/>
            <a:t>836</a:t>
          </a:r>
          <a:r>
            <a:rPr lang="ko-KR" altLang="en-US" sz="1700" kern="1200" dirty="0"/>
            <a:t>년 </a:t>
          </a:r>
          <a:r>
            <a:rPr lang="ko-KR" altLang="en-US" sz="1700" kern="1200" dirty="0" err="1"/>
            <a:t>견신라사</a:t>
          </a:r>
          <a:r>
            <a:rPr lang="ko-KR" altLang="en-US" sz="1700" kern="1200" dirty="0"/>
            <a:t> 폐지</a:t>
          </a:r>
        </a:p>
      </dsp:txBody>
      <dsp:txXfrm rot="-5400000">
        <a:off x="1034233" y="48957"/>
        <a:ext cx="5821161" cy="866597"/>
      </dsp:txXfrm>
    </dsp:sp>
    <dsp:sp modelId="{B9005827-0962-47B7-9DA7-67CA7669FC2D}">
      <dsp:nvSpPr>
        <dsp:cNvPr id="0" name=""/>
        <dsp:cNvSpPr/>
      </dsp:nvSpPr>
      <dsp:spPr>
        <a:xfrm rot="5400000">
          <a:off x="-221621" y="1505524"/>
          <a:ext cx="1477475" cy="1034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당</a:t>
          </a:r>
        </a:p>
      </dsp:txBody>
      <dsp:txXfrm rot="-5400000">
        <a:off x="1" y="1801018"/>
        <a:ext cx="1034232" cy="443243"/>
      </dsp:txXfrm>
    </dsp:sp>
    <dsp:sp modelId="{E167DEF3-955A-4624-9B59-F6B7E49238BB}">
      <dsp:nvSpPr>
        <dsp:cNvPr id="0" name=""/>
        <dsp:cNvSpPr/>
      </dsp:nvSpPr>
      <dsp:spPr>
        <a:xfrm rot="5400000">
          <a:off x="3488074" y="-1172550"/>
          <a:ext cx="960359" cy="5868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 err="1"/>
            <a:t>견당사</a:t>
          </a:r>
          <a:r>
            <a:rPr lang="ko-KR" altLang="en-US" sz="1700" kern="1200" dirty="0"/>
            <a:t> 파견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700" kern="1200" dirty="0"/>
            <a:t>838</a:t>
          </a:r>
          <a:r>
            <a:rPr lang="ko-KR" altLang="en-US" sz="1700" kern="1200" dirty="0"/>
            <a:t>년 </a:t>
          </a:r>
          <a:r>
            <a:rPr lang="ko-KR" altLang="en-US" sz="1700" kern="1200" dirty="0" err="1"/>
            <a:t>견당사</a:t>
          </a:r>
          <a:r>
            <a:rPr lang="ko-KR" altLang="en-US" sz="1700" kern="1200" dirty="0"/>
            <a:t> 폐지</a:t>
          </a:r>
        </a:p>
      </dsp:txBody>
      <dsp:txXfrm rot="-5400000">
        <a:off x="1034233" y="1328172"/>
        <a:ext cx="5821161" cy="866597"/>
      </dsp:txXfrm>
    </dsp:sp>
    <dsp:sp modelId="{C923C8DC-8B07-4705-8799-8A58F91B6949}">
      <dsp:nvSpPr>
        <dsp:cNvPr id="0" name=""/>
        <dsp:cNvSpPr/>
      </dsp:nvSpPr>
      <dsp:spPr>
        <a:xfrm rot="5400000">
          <a:off x="-221621" y="2787350"/>
          <a:ext cx="1477475" cy="1034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발해</a:t>
          </a:r>
        </a:p>
      </dsp:txBody>
      <dsp:txXfrm rot="-5400000">
        <a:off x="1" y="3082844"/>
        <a:ext cx="1034232" cy="443243"/>
      </dsp:txXfrm>
    </dsp:sp>
    <dsp:sp modelId="{4A464136-6126-45A9-9C13-1E94D0D01967}">
      <dsp:nvSpPr>
        <dsp:cNvPr id="0" name=""/>
        <dsp:cNvSpPr/>
      </dsp:nvSpPr>
      <dsp:spPr>
        <a:xfrm rot="5400000">
          <a:off x="3488074" y="111888"/>
          <a:ext cx="960359" cy="5868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700" kern="1200" dirty="0"/>
            <a:t>727</a:t>
          </a:r>
          <a:r>
            <a:rPr lang="ko-KR" altLang="en-US" sz="1700" kern="1200" dirty="0"/>
            <a:t>년 발해와의 최초교류</a:t>
          </a:r>
          <a:r>
            <a:rPr lang="en-US" altLang="ko-KR" sz="1700" kern="1200" dirty="0"/>
            <a:t>(</a:t>
          </a:r>
          <a:r>
            <a:rPr lang="ko-KR" altLang="en-US" sz="1700" kern="1200" dirty="0" err="1"/>
            <a:t>견발해사</a:t>
          </a:r>
          <a:r>
            <a:rPr lang="en-US" altLang="ko-KR" sz="1700" kern="1200" dirty="0"/>
            <a:t>)</a:t>
          </a:r>
          <a:r>
            <a:rPr lang="ko-KR" altLang="en-US" sz="1700" kern="1200" dirty="0"/>
            <a:t> 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/>
            <a:t>신라와 당과의 교류를 폐지 하지만 발해와는 지속 교류</a:t>
          </a:r>
        </a:p>
      </dsp:txBody>
      <dsp:txXfrm rot="-5400000">
        <a:off x="1034233" y="2612611"/>
        <a:ext cx="5821161" cy="8665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05ED7-3AC1-4F00-AD12-ECE4F493ED0E}">
      <dsp:nvSpPr>
        <dsp:cNvPr id="0" name=""/>
        <dsp:cNvSpPr/>
      </dsp:nvSpPr>
      <dsp:spPr>
        <a:xfrm rot="10800000">
          <a:off x="2451988" y="2512"/>
          <a:ext cx="8107680" cy="16393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891" tIns="60960" rIns="113792" bIns="609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/>
            <a:t>견신라사</a:t>
          </a: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670</a:t>
          </a:r>
          <a:r>
            <a:rPr lang="ko-KR" altLang="en-US" sz="1600" kern="1200" dirty="0"/>
            <a:t>년</a:t>
          </a:r>
          <a:r>
            <a:rPr lang="en-US" altLang="ko-KR" sz="1600" kern="1200" dirty="0"/>
            <a:t>~779</a:t>
          </a:r>
          <a:r>
            <a:rPr lang="ko-KR" altLang="en-US" sz="1600" kern="1200" dirty="0"/>
            <a:t>년까지 파견된 사절</a:t>
          </a: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/>
            <a:t>신라→일본</a:t>
          </a:r>
          <a:r>
            <a:rPr lang="ko-KR" altLang="en-US" sz="1600" kern="1200" dirty="0"/>
            <a:t> </a:t>
          </a:r>
          <a:r>
            <a:rPr lang="en-US" altLang="ko-KR" sz="1600" kern="1200" dirty="0"/>
            <a:t>39</a:t>
          </a:r>
          <a:r>
            <a:rPr lang="ko-KR" altLang="en-US" sz="1600" kern="1200" dirty="0"/>
            <a:t>회 파견</a:t>
          </a: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/>
            <a:t>일본→신라</a:t>
          </a:r>
          <a:r>
            <a:rPr lang="ko-KR" altLang="en-US" sz="1600" kern="1200" dirty="0"/>
            <a:t> </a:t>
          </a:r>
          <a:r>
            <a:rPr lang="en-US" altLang="ko-KR" sz="1600" kern="1200" dirty="0"/>
            <a:t>25</a:t>
          </a:r>
          <a:r>
            <a:rPr lang="ko-KR" altLang="en-US" sz="1600" kern="1200" dirty="0"/>
            <a:t>회 파견</a:t>
          </a:r>
          <a:endParaRPr lang="en-US" altLang="ko-KR" sz="1600" kern="1200" dirty="0"/>
        </a:p>
      </dsp:txBody>
      <dsp:txXfrm rot="10800000">
        <a:off x="2861816" y="2512"/>
        <a:ext cx="7697852" cy="1639312"/>
      </dsp:txXfrm>
    </dsp:sp>
    <dsp:sp modelId="{3F900658-2399-42F8-AD74-119693034A8F}">
      <dsp:nvSpPr>
        <dsp:cNvPr id="0" name=""/>
        <dsp:cNvSpPr/>
      </dsp:nvSpPr>
      <dsp:spPr>
        <a:xfrm>
          <a:off x="1632331" y="2512"/>
          <a:ext cx="1639312" cy="16393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A5164-E39F-4898-A52C-3F16ECF46DF6}">
      <dsp:nvSpPr>
        <dsp:cNvPr id="0" name=""/>
        <dsp:cNvSpPr/>
      </dsp:nvSpPr>
      <dsp:spPr>
        <a:xfrm rot="10800000">
          <a:off x="2451988" y="2131171"/>
          <a:ext cx="8107680" cy="16393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891" tIns="60960" rIns="113792" bIns="609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/>
            <a:t>견당사</a:t>
          </a: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630</a:t>
          </a:r>
          <a:r>
            <a:rPr lang="ko-KR" altLang="en-US" sz="1600" kern="1200" dirty="0"/>
            <a:t>년</a:t>
          </a:r>
          <a:r>
            <a:rPr lang="en-US" altLang="ko-KR" sz="1600" kern="1200" dirty="0"/>
            <a:t>~894</a:t>
          </a:r>
          <a:r>
            <a:rPr lang="ko-KR" altLang="en-US" sz="1600" kern="1200" dirty="0"/>
            <a:t>년까지 파견된 사절</a:t>
          </a: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/>
            <a:t>일본→당나라</a:t>
          </a:r>
          <a:r>
            <a:rPr lang="ko-KR" altLang="en-US" sz="1600" kern="1200" dirty="0"/>
            <a:t> </a:t>
          </a:r>
          <a:r>
            <a:rPr lang="en-US" altLang="ko-KR" sz="1600" kern="1200" dirty="0"/>
            <a:t>19</a:t>
          </a:r>
          <a:r>
            <a:rPr lang="ko-KR" altLang="en-US" sz="1600" kern="1200" dirty="0"/>
            <a:t>회 파견</a:t>
          </a:r>
          <a:r>
            <a:rPr lang="en-US" altLang="ko-KR" sz="1600" kern="1200" dirty="0"/>
            <a:t>(</a:t>
          </a:r>
          <a:r>
            <a:rPr lang="ko-KR" altLang="en-US" sz="1600" kern="1200" dirty="0"/>
            <a:t>정식적으로는 </a:t>
          </a:r>
          <a:r>
            <a:rPr lang="en-US" altLang="ko-KR" sz="1600" kern="1200" dirty="0"/>
            <a:t>13</a:t>
          </a:r>
          <a:r>
            <a:rPr lang="ko-KR" altLang="en-US" sz="1600" kern="1200" dirty="0"/>
            <a:t>회</a:t>
          </a:r>
          <a:r>
            <a:rPr lang="en-US" altLang="ko-KR" sz="1600" kern="1200" dirty="0"/>
            <a:t>)</a:t>
          </a:r>
          <a:endParaRPr lang="ko-KR" altLang="en-US" sz="1600" kern="1200" dirty="0"/>
        </a:p>
      </dsp:txBody>
      <dsp:txXfrm rot="10800000">
        <a:off x="2861816" y="2131171"/>
        <a:ext cx="7697852" cy="1639312"/>
      </dsp:txXfrm>
    </dsp:sp>
    <dsp:sp modelId="{61E01AFA-4D9B-4C0F-A0EB-919A24A62278}">
      <dsp:nvSpPr>
        <dsp:cNvPr id="0" name=""/>
        <dsp:cNvSpPr/>
      </dsp:nvSpPr>
      <dsp:spPr>
        <a:xfrm>
          <a:off x="1632331" y="2131171"/>
          <a:ext cx="1639312" cy="16393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2931A-9D6B-4F84-BAF2-B4FE03EE0FC1}">
      <dsp:nvSpPr>
        <dsp:cNvPr id="0" name=""/>
        <dsp:cNvSpPr/>
      </dsp:nvSpPr>
      <dsp:spPr>
        <a:xfrm rot="10800000">
          <a:off x="2451988" y="4259830"/>
          <a:ext cx="8107680" cy="16393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891" tIns="60960" rIns="113792" bIns="609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/>
            <a:t>견발해사</a:t>
          </a: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728</a:t>
          </a:r>
          <a:r>
            <a:rPr lang="ko-KR" altLang="en-US" sz="1600" kern="1200" dirty="0"/>
            <a:t>년</a:t>
          </a:r>
          <a:r>
            <a:rPr lang="en-US" altLang="ko-KR" sz="1600" kern="1200" dirty="0"/>
            <a:t>~811</a:t>
          </a:r>
          <a:r>
            <a:rPr lang="ko-KR" altLang="en-US" sz="1600" kern="1200" dirty="0"/>
            <a:t>년까지 파견된 사절</a:t>
          </a: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/>
            <a:t>일본→발해</a:t>
          </a:r>
          <a:r>
            <a:rPr lang="ko-KR" altLang="en-US" sz="1600" kern="1200" dirty="0"/>
            <a:t> 약 </a:t>
          </a:r>
          <a:r>
            <a:rPr lang="en-US" altLang="ko-KR" sz="1600" kern="1200" dirty="0"/>
            <a:t>13~15</a:t>
          </a:r>
          <a:r>
            <a:rPr lang="ko-KR" altLang="en-US" sz="1600" kern="1200" dirty="0"/>
            <a:t>회 파견</a:t>
          </a:r>
        </a:p>
      </dsp:txBody>
      <dsp:txXfrm rot="10800000">
        <a:off x="2861816" y="4259830"/>
        <a:ext cx="7697852" cy="1639312"/>
      </dsp:txXfrm>
    </dsp:sp>
    <dsp:sp modelId="{2AFA34B5-C24F-47A2-90AC-101FE963C81B}">
      <dsp:nvSpPr>
        <dsp:cNvPr id="0" name=""/>
        <dsp:cNvSpPr/>
      </dsp:nvSpPr>
      <dsp:spPr>
        <a:xfrm>
          <a:off x="1632331" y="4259830"/>
          <a:ext cx="1639312" cy="16393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93DA0-DB96-44E6-A720-6233323828F7}">
      <dsp:nvSpPr>
        <dsp:cNvPr id="0" name=""/>
        <dsp:cNvSpPr/>
      </dsp:nvSpPr>
      <dsp:spPr>
        <a:xfrm>
          <a:off x="7344995" y="1442300"/>
          <a:ext cx="168321" cy="31152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3B2CE-97F3-478F-AEDB-3B97098C77C4}">
      <dsp:nvSpPr>
        <dsp:cNvPr id="0" name=""/>
        <dsp:cNvSpPr/>
      </dsp:nvSpPr>
      <dsp:spPr>
        <a:xfrm>
          <a:off x="609324" y="1442300"/>
          <a:ext cx="4377761" cy="311526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AE259-931D-4CAA-B7F1-B83BDE7A4329}">
      <dsp:nvSpPr>
        <dsp:cNvPr id="0" name=""/>
        <dsp:cNvSpPr/>
      </dsp:nvSpPr>
      <dsp:spPr>
        <a:xfrm>
          <a:off x="341597" y="796214"/>
          <a:ext cx="5086056" cy="33626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B2C6F-F66E-400E-92AB-7E3E6BDFA4F7}">
      <dsp:nvSpPr>
        <dsp:cNvPr id="0" name=""/>
        <dsp:cNvSpPr/>
      </dsp:nvSpPr>
      <dsp:spPr>
        <a:xfrm>
          <a:off x="780474" y="4016840"/>
          <a:ext cx="4038290" cy="369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80" tIns="49530" rIns="132080" bIns="49530" numCol="1" spcCol="1270" anchor="ctr" anchorCtr="0">
          <a:noAutofit/>
        </a:bodyPr>
        <a:lstStyle/>
        <a:p>
          <a:pPr marL="0" lvl="0" indent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300" kern="1200" dirty="0"/>
        </a:p>
      </dsp:txBody>
      <dsp:txXfrm>
        <a:off x="780474" y="4016840"/>
        <a:ext cx="4038290" cy="369784"/>
      </dsp:txXfrm>
    </dsp:sp>
    <dsp:sp modelId="{9C16632B-6C84-4DDE-9697-B7402C3DA182}">
      <dsp:nvSpPr>
        <dsp:cNvPr id="0" name=""/>
        <dsp:cNvSpPr/>
      </dsp:nvSpPr>
      <dsp:spPr>
        <a:xfrm>
          <a:off x="695768" y="4087455"/>
          <a:ext cx="3918527" cy="125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ko-KR" sz="1600" kern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1.</a:t>
          </a:r>
          <a:r>
            <a:rPr lang="ko-KR" altLang="en-US" sz="1200" kern="1200" dirty="0" err="1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기온마츠리는</a:t>
          </a:r>
          <a:r>
            <a:rPr lang="ko-KR" altLang="en-US" sz="1200" kern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 일본의 </a:t>
          </a:r>
          <a:r>
            <a:rPr lang="en-US" altLang="ko-KR" sz="1200" kern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3</a:t>
          </a:r>
          <a:r>
            <a:rPr lang="ko-KR" altLang="en-US" sz="1200" kern="1200" dirty="0" err="1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대축제중</a:t>
          </a:r>
          <a:r>
            <a:rPr lang="ko-KR" altLang="en-US" sz="1200" kern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 하나로써 </a:t>
          </a:r>
          <a:r>
            <a:rPr lang="ko-KR" altLang="en-US" sz="1200" kern="1200" dirty="0" err="1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헤이안</a:t>
          </a:r>
          <a:r>
            <a:rPr lang="ko-KR" altLang="en-US" sz="1200" kern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 시대  부터 전해져 내려오는 행사</a:t>
          </a:r>
          <a:r>
            <a:rPr lang="en-US" altLang="ko-KR" sz="1200" kern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.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2. </a:t>
          </a:r>
          <a:r>
            <a:rPr lang="en-US" altLang="ko-KR" sz="1200" kern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7</a:t>
          </a:r>
          <a:r>
            <a:rPr lang="ko-KR" altLang="en-US" sz="1200" kern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월 한달간 행사기간</a:t>
          </a:r>
          <a:r>
            <a:rPr lang="en-US" altLang="ko-KR" sz="1200" kern="1200" dirty="0">
              <a:solidFill>
                <a:schemeClr val="accent1">
                  <a:lumMod val="50000"/>
                </a:schemeClr>
              </a:solidFill>
              <a:ea typeface="나눔바른고딕" panose="020B0603020101020101"/>
            </a:rPr>
            <a:t> </a:t>
          </a:r>
        </a:p>
      </dsp:txBody>
      <dsp:txXfrm>
        <a:off x="695768" y="4087455"/>
        <a:ext cx="3918527" cy="12524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07689-80FA-401C-800A-E38B18F5452A}">
      <dsp:nvSpPr>
        <dsp:cNvPr id="0" name=""/>
        <dsp:cNvSpPr/>
      </dsp:nvSpPr>
      <dsp:spPr>
        <a:xfrm>
          <a:off x="1653722" y="4696"/>
          <a:ext cx="3210799" cy="27520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F7A19-0EF3-447D-882D-E570E11F3419}">
      <dsp:nvSpPr>
        <dsp:cNvPr id="0" name=""/>
        <dsp:cNvSpPr/>
      </dsp:nvSpPr>
      <dsp:spPr>
        <a:xfrm>
          <a:off x="1653722" y="1905956"/>
          <a:ext cx="3210799" cy="66048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rgbClr val="550B4C"/>
              </a:solidFill>
            </a:rPr>
            <a:t>야에바니</a:t>
          </a:r>
          <a:r>
            <a:rPr lang="ko-KR" altLang="en-US" sz="1800" kern="1200" dirty="0">
              <a:solidFill>
                <a:srgbClr val="550B4C"/>
              </a:solidFill>
            </a:rPr>
            <a:t> </a:t>
          </a:r>
          <a:r>
            <a:rPr lang="ko-KR" altLang="en-US" sz="1800" kern="1200" dirty="0" err="1">
              <a:solidFill>
                <a:srgbClr val="550B4C"/>
              </a:solidFill>
            </a:rPr>
            <a:t>수양벚나무</a:t>
          </a:r>
          <a:endParaRPr lang="ko-KR" altLang="en-US" sz="1800" kern="1200" dirty="0">
            <a:solidFill>
              <a:srgbClr val="550B4C"/>
            </a:solidFill>
          </a:endParaRPr>
        </a:p>
      </dsp:txBody>
      <dsp:txXfrm>
        <a:off x="1653722" y="1905956"/>
        <a:ext cx="3210799" cy="660488"/>
      </dsp:txXfrm>
    </dsp:sp>
    <dsp:sp modelId="{FCE87617-35A1-4D13-A263-2CAEDB110BBD}">
      <dsp:nvSpPr>
        <dsp:cNvPr id="0" name=""/>
        <dsp:cNvSpPr/>
      </dsp:nvSpPr>
      <dsp:spPr>
        <a:xfrm>
          <a:off x="5192014" y="4696"/>
          <a:ext cx="3210799" cy="275203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F3174-0495-4A8E-A947-BE0CB977D7D9}">
      <dsp:nvSpPr>
        <dsp:cNvPr id="0" name=""/>
        <dsp:cNvSpPr/>
      </dsp:nvSpPr>
      <dsp:spPr>
        <a:xfrm>
          <a:off x="5192014" y="1931120"/>
          <a:ext cx="3210799" cy="66048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>
              <a:solidFill>
                <a:schemeClr val="accent2">
                  <a:lumMod val="75000"/>
                </a:schemeClr>
              </a:solidFill>
            </a:rPr>
            <a:t>헤이안</a:t>
          </a:r>
          <a:r>
            <a:rPr lang="ko-KR" altLang="en-US" sz="1600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ko-KR" altLang="en-US" sz="1600" kern="1200" dirty="0" err="1">
              <a:solidFill>
                <a:schemeClr val="accent2">
                  <a:lumMod val="75000"/>
                </a:schemeClr>
              </a:solidFill>
            </a:rPr>
            <a:t>신궁</a:t>
          </a:r>
          <a:r>
            <a:rPr lang="ko-KR" altLang="en-US" sz="1600" kern="1200" dirty="0">
              <a:solidFill>
                <a:schemeClr val="accent2">
                  <a:lumMod val="75000"/>
                </a:schemeClr>
              </a:solidFill>
            </a:rPr>
            <a:t> 전경</a:t>
          </a:r>
        </a:p>
      </dsp:txBody>
      <dsp:txXfrm>
        <a:off x="5192014" y="1931120"/>
        <a:ext cx="3210799" cy="660488"/>
      </dsp:txXfrm>
    </dsp:sp>
    <dsp:sp modelId="{C023286A-95FE-4BEE-9888-D887BB505242}">
      <dsp:nvSpPr>
        <dsp:cNvPr id="0" name=""/>
        <dsp:cNvSpPr/>
      </dsp:nvSpPr>
      <dsp:spPr>
        <a:xfrm>
          <a:off x="3422868" y="3077811"/>
          <a:ext cx="3210799" cy="27520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31764-088A-4F3E-B54D-2A7F76E22573}">
      <dsp:nvSpPr>
        <dsp:cNvPr id="0" name=""/>
        <dsp:cNvSpPr/>
      </dsp:nvSpPr>
      <dsp:spPr>
        <a:xfrm>
          <a:off x="3422868" y="5004236"/>
          <a:ext cx="3210799" cy="66048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>
              <a:solidFill>
                <a:srgbClr val="002060"/>
              </a:solidFill>
            </a:rPr>
            <a:t>오텐몬</a:t>
          </a:r>
          <a:r>
            <a:rPr lang="en-US" altLang="ko-KR" sz="1600" kern="1200" dirty="0">
              <a:solidFill>
                <a:srgbClr val="002060"/>
              </a:solidFill>
            </a:rPr>
            <a:t>(</a:t>
          </a:r>
          <a:r>
            <a:rPr lang="ko-KR" altLang="en-US" sz="1600" kern="1200" dirty="0">
              <a:solidFill>
                <a:srgbClr val="002060"/>
              </a:solidFill>
            </a:rPr>
            <a:t>應天門</a:t>
          </a:r>
          <a:r>
            <a:rPr lang="en-US" altLang="ko-KR" sz="1600" kern="1200" dirty="0">
              <a:solidFill>
                <a:srgbClr val="002060"/>
              </a:solidFill>
            </a:rPr>
            <a:t>)</a:t>
          </a:r>
          <a:endParaRPr lang="ko-KR" altLang="en-US" sz="1600" kern="1200" dirty="0">
            <a:solidFill>
              <a:srgbClr val="002060"/>
            </a:solidFill>
          </a:endParaRPr>
        </a:p>
      </dsp:txBody>
      <dsp:txXfrm>
        <a:off x="3422868" y="5004236"/>
        <a:ext cx="3210799" cy="6604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9C152-1E96-4A0C-B1F2-4DD0BCE0F30C}">
      <dsp:nvSpPr>
        <dsp:cNvPr id="0" name=""/>
        <dsp:cNvSpPr/>
      </dsp:nvSpPr>
      <dsp:spPr>
        <a:xfrm>
          <a:off x="3145" y="1743589"/>
          <a:ext cx="3175529" cy="21946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90FDE-0678-4F17-9CE4-8D184FD78A99}">
      <dsp:nvSpPr>
        <dsp:cNvPr id="0" name=""/>
        <dsp:cNvSpPr/>
      </dsp:nvSpPr>
      <dsp:spPr>
        <a:xfrm>
          <a:off x="161922" y="1122381"/>
          <a:ext cx="2857976" cy="24283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C5B47-A17D-4BF1-995A-8B720929DD85}">
      <dsp:nvSpPr>
        <dsp:cNvPr id="0" name=""/>
        <dsp:cNvSpPr/>
      </dsp:nvSpPr>
      <dsp:spPr>
        <a:xfrm>
          <a:off x="178698" y="3553803"/>
          <a:ext cx="2857976" cy="48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 err="1"/>
            <a:t>기요미즈데라</a:t>
          </a:r>
          <a:r>
            <a:rPr lang="ko-KR" altLang="en-US" sz="1300" kern="1200" dirty="0"/>
            <a:t> 본당</a:t>
          </a:r>
          <a:r>
            <a:rPr lang="en-US" altLang="ko-KR" sz="1300" kern="1200" dirty="0"/>
            <a:t>(</a:t>
          </a:r>
          <a:r>
            <a:rPr lang="ko-KR" altLang="en-US" sz="1300" kern="1200" dirty="0"/>
            <a:t>무대</a:t>
          </a:r>
          <a:r>
            <a:rPr lang="en-US" altLang="ko-KR" sz="1300" kern="1200" dirty="0"/>
            <a:t>)</a:t>
          </a:r>
          <a:endParaRPr lang="ko-KR" altLang="en-US" sz="1300" kern="1200" dirty="0"/>
        </a:p>
      </dsp:txBody>
      <dsp:txXfrm>
        <a:off x="178698" y="3553803"/>
        <a:ext cx="2857976" cy="482419"/>
      </dsp:txXfrm>
    </dsp:sp>
    <dsp:sp modelId="{40B8D6EB-5056-4EE3-911B-9ABB08933C4F}">
      <dsp:nvSpPr>
        <dsp:cNvPr id="0" name=""/>
        <dsp:cNvSpPr/>
      </dsp:nvSpPr>
      <dsp:spPr>
        <a:xfrm>
          <a:off x="3941046" y="1802304"/>
          <a:ext cx="3175529" cy="21275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A6659-BACF-4DE3-B82C-D1688C6ABBDB}">
      <dsp:nvSpPr>
        <dsp:cNvPr id="0" name=""/>
        <dsp:cNvSpPr/>
      </dsp:nvSpPr>
      <dsp:spPr>
        <a:xfrm>
          <a:off x="4099822" y="1147548"/>
          <a:ext cx="2857976" cy="242834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626C2-96EC-4FB8-AF01-C8C389763E0D}">
      <dsp:nvSpPr>
        <dsp:cNvPr id="0" name=""/>
        <dsp:cNvSpPr/>
      </dsp:nvSpPr>
      <dsp:spPr>
        <a:xfrm>
          <a:off x="4099822" y="3570588"/>
          <a:ext cx="2857976" cy="381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오토와 폭포</a:t>
          </a:r>
        </a:p>
      </dsp:txBody>
      <dsp:txXfrm>
        <a:off x="4099822" y="3570588"/>
        <a:ext cx="2857976" cy="381751"/>
      </dsp:txXfrm>
    </dsp:sp>
    <dsp:sp modelId="{D7AA50C2-E45D-409C-847C-1648D617CE32}">
      <dsp:nvSpPr>
        <dsp:cNvPr id="0" name=""/>
        <dsp:cNvSpPr/>
      </dsp:nvSpPr>
      <dsp:spPr>
        <a:xfrm>
          <a:off x="7878946" y="1827473"/>
          <a:ext cx="3175529" cy="20688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7A9B4-AD65-4F0E-B7C2-57DD7BE37978}">
      <dsp:nvSpPr>
        <dsp:cNvPr id="0" name=""/>
        <dsp:cNvSpPr/>
      </dsp:nvSpPr>
      <dsp:spPr>
        <a:xfrm>
          <a:off x="8037723" y="1143352"/>
          <a:ext cx="2857976" cy="24283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3B0CD-77F8-473C-92E9-A98207357E68}">
      <dsp:nvSpPr>
        <dsp:cNvPr id="0" name=""/>
        <dsp:cNvSpPr/>
      </dsp:nvSpPr>
      <dsp:spPr>
        <a:xfrm>
          <a:off x="8045868" y="3566382"/>
          <a:ext cx="2857976" cy="398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 err="1"/>
            <a:t>코야스노토</a:t>
          </a:r>
          <a:endParaRPr lang="ko-KR" altLang="en-US" sz="1300" kern="1200" dirty="0"/>
        </a:p>
      </dsp:txBody>
      <dsp:txXfrm>
        <a:off x="8045868" y="3566382"/>
        <a:ext cx="2857976" cy="398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1572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2445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4474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8895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2552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7441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845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7261" y="122058"/>
            <a:ext cx="9474843" cy="746045"/>
          </a:xfrm>
        </p:spPr>
        <p:txBody>
          <a:bodyPr>
            <a:normAutofit/>
          </a:bodyPr>
          <a:lstStyle>
            <a:lvl1pPr marL="0" algn="l" defTabSz="914400" rtl="0" eaLnBrk="1" latinLnBrk="1" hangingPunct="1">
              <a:defRPr lang="ko-KR" altLang="en-US" sz="3600" b="1" kern="1200" spc="-12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8767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3773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278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382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916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7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3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8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7.xml"/><Relationship Id="rId10" Type="http://schemas.microsoft.com/office/2007/relationships/diagramDrawing" Target="../diagrams/drawing9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Colors" Target="../diagrams/colors12.xml"/><Relationship Id="rId18" Type="http://schemas.microsoft.com/office/2007/relationships/diagramDrawing" Target="../diagrams/drawing13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12" Type="http://schemas.openxmlformats.org/officeDocument/2006/relationships/diagramQuickStyle" Target="../diagrams/quickStyle12.xml"/><Relationship Id="rId17" Type="http://schemas.microsoft.com/office/2007/relationships/diagramDrawing" Target="../diagrams/drawing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1.xml"/><Relationship Id="rId11" Type="http://schemas.openxmlformats.org/officeDocument/2006/relationships/diagramLayout" Target="../diagrams/layout12.xml"/><Relationship Id="rId5" Type="http://schemas.openxmlformats.org/officeDocument/2006/relationships/diagramColors" Target="../diagrams/colors10.xml"/><Relationship Id="rId10" Type="http://schemas.openxmlformats.org/officeDocument/2006/relationships/diagramData" Target="../diagrams/data12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2117" y="1944553"/>
            <a:ext cx="31165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헤이안</a:t>
            </a:r>
            <a:r>
              <a:rPr lang="ko-KR" altLang="en-US" sz="4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시대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7668" y="3262501"/>
            <a:ext cx="1090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김태영</a:t>
            </a:r>
            <a:r>
              <a:rPr lang="en-US" altLang="ko-KR" sz="2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2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2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이주형</a:t>
            </a:r>
            <a:endParaRPr lang="en-US" altLang="ko-KR" sz="2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2509045" y="2713988"/>
            <a:ext cx="7173915" cy="0"/>
          </a:xfrm>
          <a:prstGeom prst="line">
            <a:avLst/>
          </a:prstGeom>
          <a:ln w="34925">
            <a:solidFill>
              <a:srgbClr val="095988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797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485C27D-DAA5-428A-819E-D35EC6F1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시대의 외교정책</a:t>
            </a:r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="" xmlns:a16="http://schemas.microsoft.com/office/drawing/2014/main" id="{8B245FDE-95C1-4B76-8396-C4C06686051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42978693"/>
              </p:ext>
            </p:extLst>
          </p:nvPr>
        </p:nvGraphicFramePr>
        <p:xfrm>
          <a:off x="0" y="956350"/>
          <a:ext cx="12192000" cy="5901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5319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D587E02-9A7C-4970-A254-5077AEE7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시대의 문화</a:t>
            </a:r>
            <a:r>
              <a:rPr lang="en-US" altLang="ko-KR" dirty="0"/>
              <a:t> – </a:t>
            </a:r>
            <a:r>
              <a:rPr lang="ko-KR" altLang="en-US" dirty="0" err="1"/>
              <a:t>기온마츠리</a:t>
            </a:r>
            <a:endParaRPr lang="ko-KR" altLang="en-US" dirty="0"/>
          </a:p>
        </p:txBody>
      </p:sp>
      <p:graphicFrame>
        <p:nvGraphicFramePr>
          <p:cNvPr id="7" name="다이어그램 6">
            <a:extLst>
              <a:ext uri="{FF2B5EF4-FFF2-40B4-BE49-F238E27FC236}">
                <a16:creationId xmlns="" xmlns:a16="http://schemas.microsoft.com/office/drawing/2014/main" id="{4E01A5FE-990A-4BD7-967C-53E75DB1005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44280886"/>
              </p:ext>
            </p:extLst>
          </p:nvPr>
        </p:nvGraphicFramePr>
        <p:xfrm>
          <a:off x="464060" y="11365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14CCE631-BEC9-4656-ABD7-223F6520B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72" y="1933182"/>
            <a:ext cx="4555221" cy="3377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CE577E-79B7-4A70-BA44-4D83F47C9592}"/>
              </a:ext>
            </a:extLst>
          </p:cNvPr>
          <p:cNvSpPr txBox="1"/>
          <p:nvPr/>
        </p:nvSpPr>
        <p:spPr>
          <a:xfrm>
            <a:off x="6576971" y="5378726"/>
            <a:ext cx="45552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◈ </a:t>
            </a:r>
            <a:r>
              <a:rPr lang="ko-KR" altLang="en-US" dirty="0" err="1">
                <a:solidFill>
                  <a:srgbClr val="FF0000"/>
                </a:solidFill>
              </a:rPr>
              <a:t>야마보코</a:t>
            </a:r>
            <a:r>
              <a:rPr lang="ko-KR" altLang="en-US" dirty="0">
                <a:solidFill>
                  <a:srgbClr val="FF0000"/>
                </a:solidFill>
              </a:rPr>
              <a:t> 순행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    </a:t>
            </a:r>
            <a:r>
              <a:rPr lang="en-US" altLang="ko-KR" sz="1400" dirty="0">
                <a:solidFill>
                  <a:srgbClr val="FF0000"/>
                </a:solidFill>
              </a:rPr>
              <a:t>- 7</a:t>
            </a:r>
            <a:r>
              <a:rPr lang="ko-KR" altLang="en-US" sz="1400" dirty="0">
                <a:solidFill>
                  <a:srgbClr val="FF0000"/>
                </a:solidFill>
              </a:rPr>
              <a:t>월 </a:t>
            </a:r>
            <a:r>
              <a:rPr lang="en-US" altLang="ko-KR" sz="1400" dirty="0">
                <a:solidFill>
                  <a:srgbClr val="FF0000"/>
                </a:solidFill>
              </a:rPr>
              <a:t>17</a:t>
            </a:r>
            <a:r>
              <a:rPr lang="ko-KR" altLang="en-US" sz="1400" dirty="0">
                <a:solidFill>
                  <a:srgbClr val="FF0000"/>
                </a:solidFill>
              </a:rPr>
              <a:t>일 오전</a:t>
            </a:r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ko-KR" altLang="en-US" sz="1400" dirty="0">
                <a:solidFill>
                  <a:srgbClr val="FF0000"/>
                </a:solidFill>
              </a:rPr>
              <a:t>시부터 진행되는 행진으로써 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       </a:t>
            </a:r>
            <a:r>
              <a:rPr lang="ko-KR" altLang="en-US" sz="1400" dirty="0">
                <a:solidFill>
                  <a:srgbClr val="FF0000"/>
                </a:solidFill>
              </a:rPr>
              <a:t>총 </a:t>
            </a:r>
            <a:r>
              <a:rPr lang="en-US" altLang="ko-KR" sz="1400" dirty="0">
                <a:solidFill>
                  <a:srgbClr val="FF0000"/>
                </a:solidFill>
              </a:rPr>
              <a:t>32</a:t>
            </a:r>
            <a:r>
              <a:rPr lang="ko-KR" altLang="en-US" sz="1400" dirty="0">
                <a:solidFill>
                  <a:srgbClr val="FF0000"/>
                </a:solidFill>
              </a:rPr>
              <a:t>채의 가마가 있음 </a:t>
            </a:r>
          </a:p>
        </p:txBody>
      </p:sp>
    </p:spTree>
    <p:extLst>
      <p:ext uri="{BB962C8B-B14F-4D97-AF65-F5344CB8AC3E}">
        <p14:creationId xmlns="" xmlns:p14="http://schemas.microsoft.com/office/powerpoint/2010/main" val="227211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3B6D927-EF2C-45D8-A7A3-FC4A8179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시대의 문화 </a:t>
            </a:r>
            <a:r>
              <a:rPr lang="en-US" altLang="ko-KR" dirty="0"/>
              <a:t>2 – </a:t>
            </a:r>
            <a:r>
              <a:rPr lang="ko-KR" altLang="en-US" dirty="0"/>
              <a:t>글자의 발달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F7FA8F3D-27A5-464D-928E-8D4DCCF13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13" y="1073375"/>
            <a:ext cx="7084291" cy="4219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614435-4259-491B-95FC-E0116253B888}"/>
              </a:ext>
            </a:extLst>
          </p:cNvPr>
          <p:cNvSpPr txBox="1"/>
          <p:nvPr/>
        </p:nvSpPr>
        <p:spPr>
          <a:xfrm>
            <a:off x="2438403" y="5423802"/>
            <a:ext cx="710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◆ </a:t>
            </a:r>
            <a:r>
              <a:rPr lang="en-US" altLang="ko-KR" dirty="0">
                <a:solidFill>
                  <a:srgbClr val="FF0000"/>
                </a:solidFill>
              </a:rPr>
              <a:t>9</a:t>
            </a:r>
            <a:r>
              <a:rPr lang="ko-KR" altLang="en-US" dirty="0">
                <a:solidFill>
                  <a:srgbClr val="FF0000"/>
                </a:solidFill>
              </a:rPr>
              <a:t>세기 말 일본의 가나 문자가 창안되면서 문학의 발달에 큰 기여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F0F14E3A-773E-437D-A68A-081304160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1" y="1073375"/>
            <a:ext cx="4232367" cy="4350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374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0DFB876-925D-4925-93C0-A0BB3928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시대의 문화 </a:t>
            </a:r>
            <a:r>
              <a:rPr lang="en-US" altLang="ko-KR" dirty="0"/>
              <a:t>2 – </a:t>
            </a:r>
            <a:r>
              <a:rPr lang="ko-KR" altLang="en-US" dirty="0"/>
              <a:t>문학의 발달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1563CCC9-D1B7-4569-8CE0-F1F6CB8A3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924484"/>
            <a:ext cx="3028423" cy="407536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FBF3E21C-0E7A-4645-B3F2-2697B3EE7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26" y="924477"/>
            <a:ext cx="2961313" cy="4075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722DD5-89FC-4B4F-874A-4F3139A4BDB7}"/>
              </a:ext>
            </a:extLst>
          </p:cNvPr>
          <p:cNvSpPr txBox="1"/>
          <p:nvPr/>
        </p:nvSpPr>
        <p:spPr>
          <a:xfrm>
            <a:off x="2952917" y="5238122"/>
            <a:ext cx="601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◆</a:t>
            </a:r>
            <a:r>
              <a:rPr lang="ko-KR" altLang="en-US" dirty="0">
                <a:solidFill>
                  <a:srgbClr val="FF0000"/>
                </a:solidFill>
              </a:rPr>
              <a:t>최초로 가나로 쓴 시집이 탄생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고금 와카집古今和歌集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E58B89CB-E2DB-482C-9078-7DBBCAEAC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7" y="924484"/>
            <a:ext cx="3073167" cy="407536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FE292C01-99BB-4B29-9010-FC1DCFF9E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38" y="924482"/>
            <a:ext cx="3129097" cy="4075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7D71BC0-700D-48DD-A6A4-E494AE477285}"/>
              </a:ext>
            </a:extLst>
          </p:cNvPr>
          <p:cNvSpPr txBox="1"/>
          <p:nvPr/>
        </p:nvSpPr>
        <p:spPr>
          <a:xfrm>
            <a:off x="1124125" y="5845734"/>
            <a:ext cx="933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☞ </a:t>
            </a:r>
            <a:r>
              <a:rPr lang="ko-KR" altLang="en-US" dirty="0" err="1"/>
              <a:t>와카는</a:t>
            </a:r>
            <a:r>
              <a:rPr lang="ko-KR" altLang="en-US" dirty="0"/>
              <a:t> 일본전통의 정형시로써 후에 </a:t>
            </a:r>
            <a:r>
              <a:rPr lang="ko-KR" altLang="en-US" dirty="0" err="1"/>
              <a:t>와카</a:t>
            </a:r>
            <a:r>
              <a:rPr lang="ko-KR" altLang="en-US" dirty="0"/>
              <a:t> 시인들이 쓴 문구를 사용한 </a:t>
            </a:r>
            <a:r>
              <a:rPr lang="ko-KR" altLang="en-US" dirty="0" err="1"/>
              <a:t>카루타가</a:t>
            </a:r>
            <a:r>
              <a:rPr lang="ko-KR" altLang="en-US" dirty="0"/>
              <a:t> 등장함</a:t>
            </a:r>
          </a:p>
        </p:txBody>
      </p:sp>
    </p:spTree>
    <p:extLst>
      <p:ext uri="{BB962C8B-B14F-4D97-AF65-F5344CB8AC3E}">
        <p14:creationId xmlns="" xmlns:p14="http://schemas.microsoft.com/office/powerpoint/2010/main" val="368672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92EEE82-FFBA-4973-88BE-768016A7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시대의 문화 </a:t>
            </a:r>
            <a:r>
              <a:rPr lang="en-US" altLang="ko-KR" dirty="0"/>
              <a:t>2 – </a:t>
            </a:r>
            <a:r>
              <a:rPr lang="ko-KR" altLang="en-US" dirty="0"/>
              <a:t>문학의 발달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DED5D395-A832-4051-8C07-96BB6D64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7" y="1015068"/>
            <a:ext cx="11258025" cy="3859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49AC17-812A-41E1-94A5-5A9773AA0E92}"/>
              </a:ext>
            </a:extLst>
          </p:cNvPr>
          <p:cNvSpPr txBox="1"/>
          <p:nvPr/>
        </p:nvSpPr>
        <p:spPr>
          <a:xfrm>
            <a:off x="3288484" y="4874528"/>
            <a:ext cx="463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◆ </a:t>
            </a:r>
            <a:r>
              <a:rPr lang="ko-KR" altLang="en-US" dirty="0">
                <a:solidFill>
                  <a:srgbClr val="FF0000"/>
                </a:solidFill>
              </a:rPr>
              <a:t>겐지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모노가타리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源氏物語</a:t>
            </a:r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)&lt;</a:t>
            </a:r>
            <a:r>
              <a:rPr lang="ko-KR" altLang="en-US" sz="1200" dirty="0" err="1">
                <a:solidFill>
                  <a:schemeClr val="accent1">
                    <a:lumMod val="50000"/>
                  </a:schemeClr>
                </a:solidFill>
              </a:rPr>
              <a:t>무라사키</a:t>
            </a:r>
            <a:r>
              <a:rPr lang="ko-KR" altLang="en-US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200" dirty="0" err="1">
                <a:solidFill>
                  <a:schemeClr val="accent1">
                    <a:lumMod val="50000"/>
                  </a:schemeClr>
                </a:solidFill>
              </a:rPr>
              <a:t>시키부</a:t>
            </a:r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&gt;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AD56F4-D5DF-4074-89D7-AEC55ABC2EFB}"/>
              </a:ext>
            </a:extLst>
          </p:cNvPr>
          <p:cNvSpPr txBox="1"/>
          <p:nvPr/>
        </p:nvSpPr>
        <p:spPr>
          <a:xfrm>
            <a:off x="1912693" y="5436066"/>
            <a:ext cx="8925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chemeClr val="accent1">
                    <a:lumMod val="50000"/>
                  </a:schemeClr>
                </a:solidFill>
              </a:rPr>
              <a:t>겐지이야기는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1">
                    <a:lumMod val="50000"/>
                  </a:schemeClr>
                </a:solidFill>
              </a:rPr>
              <a:t>헤이안시대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1">
                    <a:lumMod val="50000"/>
                  </a:schemeClr>
                </a:solidFill>
              </a:rPr>
              <a:t>중엽때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 쓰여진 장편소설로 모두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부작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(54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첩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800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여개의 </a:t>
            </a:r>
            <a:r>
              <a:rPr lang="ko-KR" altLang="en-US" dirty="0" err="1">
                <a:solidFill>
                  <a:schemeClr val="accent1">
                    <a:lumMod val="50000"/>
                  </a:schemeClr>
                </a:solidFill>
              </a:rPr>
              <a:t>와카가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dirty="0" err="1">
                <a:solidFill>
                  <a:schemeClr val="accent1">
                    <a:lumMod val="50000"/>
                  </a:schemeClr>
                </a:solidFill>
              </a:rPr>
              <a:t>들어가있음</a:t>
            </a:r>
            <a:endParaRPr lang="en-US" altLang="ko-K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천황의 황자로 태어나 신하계급으로 떨어진 </a:t>
            </a:r>
            <a:r>
              <a:rPr lang="ko-KR" altLang="en-US" dirty="0" err="1">
                <a:solidFill>
                  <a:schemeClr val="accent1">
                    <a:lumMod val="50000"/>
                  </a:schemeClr>
                </a:solidFill>
              </a:rPr>
              <a:t>히카루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</a:rPr>
              <a:t> 겐지와 그의 아들이야기</a:t>
            </a:r>
          </a:p>
        </p:txBody>
      </p:sp>
    </p:spTree>
    <p:extLst>
      <p:ext uri="{BB962C8B-B14F-4D97-AF65-F5344CB8AC3E}">
        <p14:creationId xmlns="" xmlns:p14="http://schemas.microsoft.com/office/powerpoint/2010/main" val="158743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89A49E0-EFB4-4767-8BCD-1B5E06D4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시대의 건축물</a:t>
            </a:r>
            <a:r>
              <a:rPr lang="en-US" altLang="ko-KR" dirty="0"/>
              <a:t> – </a:t>
            </a:r>
            <a:r>
              <a:rPr lang="ko-KR" altLang="en-US" dirty="0" err="1"/>
              <a:t>헤이안</a:t>
            </a:r>
            <a:r>
              <a:rPr lang="ko-KR" altLang="en-US" dirty="0"/>
              <a:t> </a:t>
            </a:r>
            <a:r>
              <a:rPr lang="ko-KR" altLang="en-US" dirty="0" err="1"/>
              <a:t>신궁</a:t>
            </a:r>
            <a:endParaRPr lang="ko-KR" altLang="en-US" dirty="0"/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="" xmlns:a16="http://schemas.microsoft.com/office/drawing/2014/main" id="{E7AEB2D6-E96C-4A69-B784-CA709A71D33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42154216"/>
              </p:ext>
            </p:extLst>
          </p:nvPr>
        </p:nvGraphicFramePr>
        <p:xfrm>
          <a:off x="983380" y="1023460"/>
          <a:ext cx="10056537" cy="583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4F5B686D-B41B-4B30-8AAB-A34C13956C3F}"/>
              </a:ext>
            </a:extLst>
          </p:cNvPr>
          <p:cNvSpPr/>
          <p:nvPr/>
        </p:nvSpPr>
        <p:spPr>
          <a:xfrm>
            <a:off x="1058269" y="4302131"/>
            <a:ext cx="2981939" cy="255587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09B28C38-4ED8-440A-94E0-7954C0FFE4D2}"/>
              </a:ext>
            </a:extLst>
          </p:cNvPr>
          <p:cNvSpPr/>
          <p:nvPr/>
        </p:nvSpPr>
        <p:spPr>
          <a:xfrm>
            <a:off x="8057977" y="4302131"/>
            <a:ext cx="3056831" cy="2555875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670A9258-88A3-4EEB-9C6E-78334C96B0E5}"/>
              </a:ext>
            </a:extLst>
          </p:cNvPr>
          <p:cNvGrpSpPr/>
          <p:nvPr/>
        </p:nvGrpSpPr>
        <p:grpSpPr>
          <a:xfrm>
            <a:off x="1058269" y="6036337"/>
            <a:ext cx="2981939" cy="660488"/>
            <a:chOff x="1653722" y="1905956"/>
            <a:chExt cx="3210799" cy="660488"/>
          </a:xfrm>
        </p:grpSpPr>
        <p:sp>
          <p:nvSpPr>
            <p:cNvPr id="18" name="직사각형 17">
              <a:extLst>
                <a:ext uri="{FF2B5EF4-FFF2-40B4-BE49-F238E27FC236}">
                  <a16:creationId xmlns="" xmlns:a16="http://schemas.microsoft.com/office/drawing/2014/main" id="{08961796-EF2F-42F8-A0DC-B5F800387B73}"/>
                </a:ext>
              </a:extLst>
            </p:cNvPr>
            <p:cNvSpPr/>
            <p:nvPr/>
          </p:nvSpPr>
          <p:spPr>
            <a:xfrm>
              <a:off x="1653722" y="1905956"/>
              <a:ext cx="3210799" cy="660488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AE95293-4A94-4383-9B25-BE97355A2C74}"/>
                </a:ext>
              </a:extLst>
            </p:cNvPr>
            <p:cNvSpPr txBox="1"/>
            <p:nvPr/>
          </p:nvSpPr>
          <p:spPr>
            <a:xfrm>
              <a:off x="1653722" y="1905956"/>
              <a:ext cx="3210799" cy="66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1800" kern="1200" dirty="0" err="1">
                  <a:solidFill>
                    <a:srgbClr val="002060"/>
                  </a:solidFill>
                </a:rPr>
                <a:t>백호루</a:t>
              </a:r>
              <a:endParaRPr lang="ko-KR" altLang="en-US" sz="18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B484CE59-D124-46CD-80D2-E99E2377630C}"/>
              </a:ext>
            </a:extLst>
          </p:cNvPr>
          <p:cNvGrpSpPr/>
          <p:nvPr/>
        </p:nvGrpSpPr>
        <p:grpSpPr>
          <a:xfrm>
            <a:off x="7935041" y="6036337"/>
            <a:ext cx="3179767" cy="660488"/>
            <a:chOff x="1533879" y="1905956"/>
            <a:chExt cx="3330642" cy="660488"/>
          </a:xfrm>
        </p:grpSpPr>
        <p:sp>
          <p:nvSpPr>
            <p:cNvPr id="21" name="직사각형 20">
              <a:extLst>
                <a:ext uri="{FF2B5EF4-FFF2-40B4-BE49-F238E27FC236}">
                  <a16:creationId xmlns="" xmlns:a16="http://schemas.microsoft.com/office/drawing/2014/main" id="{F5199229-77EF-4239-BC94-B1CBD213A131}"/>
                </a:ext>
              </a:extLst>
            </p:cNvPr>
            <p:cNvSpPr/>
            <p:nvPr/>
          </p:nvSpPr>
          <p:spPr>
            <a:xfrm>
              <a:off x="1653722" y="1905956"/>
              <a:ext cx="3210799" cy="660488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A706C64-B9E4-4208-9138-B28E24A36182}"/>
                </a:ext>
              </a:extLst>
            </p:cNvPr>
            <p:cNvSpPr txBox="1"/>
            <p:nvPr/>
          </p:nvSpPr>
          <p:spPr>
            <a:xfrm>
              <a:off x="1533879" y="1905956"/>
              <a:ext cx="3210799" cy="660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dirty="0" err="1">
                  <a:solidFill>
                    <a:srgbClr val="002060"/>
                  </a:solidFill>
                </a:rPr>
                <a:t>창용루</a:t>
              </a:r>
              <a:endParaRPr lang="ko-KR" altLang="en-US" sz="1800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5884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446BEE0-9707-43B8-9B55-E848DD05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시대의 건축물</a:t>
            </a:r>
            <a:r>
              <a:rPr lang="en-US" altLang="ko-KR" dirty="0"/>
              <a:t> – </a:t>
            </a:r>
            <a:r>
              <a:rPr lang="ko-KR" altLang="en-US" dirty="0" err="1"/>
              <a:t>기요미즈데라</a:t>
            </a:r>
            <a:endParaRPr lang="ko-KR" altLang="en-US" dirty="0"/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="" xmlns:a16="http://schemas.microsoft.com/office/drawing/2014/main" id="{D1123AB9-AE48-4752-8DF9-C1CFC64EC01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893562197"/>
              </p:ext>
            </p:extLst>
          </p:nvPr>
        </p:nvGraphicFramePr>
        <p:xfrm>
          <a:off x="537262" y="315010"/>
          <a:ext cx="110576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다이어그램 5">
            <a:extLst>
              <a:ext uri="{FF2B5EF4-FFF2-40B4-BE49-F238E27FC236}">
                <a16:creationId xmlns="" xmlns:a16="http://schemas.microsoft.com/office/drawing/2014/main" id="{E7C07C61-7668-444B-AEFE-E6ADB55E975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26368363"/>
              </p:ext>
            </p:extLst>
          </p:nvPr>
        </p:nvGraphicFramePr>
        <p:xfrm>
          <a:off x="1691155" y="4420794"/>
          <a:ext cx="8128000" cy="2625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8029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488E827-80C4-4D8F-9C42-E96AB29B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시대의 복식</a:t>
            </a:r>
          </a:p>
        </p:txBody>
      </p:sp>
      <p:graphicFrame>
        <p:nvGraphicFramePr>
          <p:cNvPr id="9" name="다이어그램 8">
            <a:extLst>
              <a:ext uri="{FF2B5EF4-FFF2-40B4-BE49-F238E27FC236}">
                <a16:creationId xmlns="" xmlns:a16="http://schemas.microsoft.com/office/drawing/2014/main" id="{59C981A7-C1C0-4336-B277-94A27F95CBC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10468802"/>
              </p:ext>
            </p:extLst>
          </p:nvPr>
        </p:nvGraphicFramePr>
        <p:xfrm>
          <a:off x="0" y="942110"/>
          <a:ext cx="12192000" cy="5915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84580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B3EBA01-9AFA-4199-BDA8-31761DB3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출처</a:t>
            </a:r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="" xmlns:a16="http://schemas.microsoft.com/office/drawing/2014/main" id="{47B8AA40-24F6-4BA3-AB28-5E071739147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972395214"/>
              </p:ext>
            </p:extLst>
          </p:nvPr>
        </p:nvGraphicFramePr>
        <p:xfrm>
          <a:off x="537262" y="1013286"/>
          <a:ext cx="5333535" cy="254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다이어그램 4">
            <a:extLst>
              <a:ext uri="{FF2B5EF4-FFF2-40B4-BE49-F238E27FC236}">
                <a16:creationId xmlns="" xmlns:a16="http://schemas.microsoft.com/office/drawing/2014/main" id="{88C46DD5-C7BE-49BA-B6AD-4655058D29A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79867844"/>
              </p:ext>
            </p:extLst>
          </p:nvPr>
        </p:nvGraphicFramePr>
        <p:xfrm>
          <a:off x="6462789" y="1013286"/>
          <a:ext cx="5333535" cy="254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다이어그램 5">
            <a:extLst>
              <a:ext uri="{FF2B5EF4-FFF2-40B4-BE49-F238E27FC236}">
                <a16:creationId xmlns="" xmlns:a16="http://schemas.microsoft.com/office/drawing/2014/main" id="{F34A4DA2-69D5-4FF5-9353-8088CF89B3D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26376879"/>
              </p:ext>
            </p:extLst>
          </p:nvPr>
        </p:nvGraphicFramePr>
        <p:xfrm>
          <a:off x="3435761" y="3702115"/>
          <a:ext cx="5333535" cy="254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3342166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3191" y="2165890"/>
            <a:ext cx="109712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이것으로 </a:t>
            </a:r>
            <a:r>
              <a:rPr lang="en-US" altLang="ko-KR" sz="54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sz="54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 발표를 마치겠습니다</a:t>
            </a:r>
            <a:endParaRPr lang="en-US" altLang="ko-KR" sz="540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54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감사합니다</a:t>
            </a:r>
            <a:r>
              <a:rPr lang="en-US" altLang="ko-KR" sz="54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~</a:t>
            </a:r>
            <a:endParaRPr lang="ko-KR" altLang="en-US" sz="5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4255325" y="3110228"/>
            <a:ext cx="3681355" cy="0"/>
          </a:xfrm>
          <a:prstGeom prst="line">
            <a:avLst/>
          </a:prstGeom>
          <a:ln w="34925">
            <a:solidFill>
              <a:srgbClr val="095988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4856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867FA51-04E0-4034-B28A-64955E4D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 초기 정세</a:t>
            </a:r>
          </a:p>
        </p:txBody>
      </p:sp>
      <p:graphicFrame>
        <p:nvGraphicFramePr>
          <p:cNvPr id="6" name="다이어그램 5">
            <a:extLst>
              <a:ext uri="{FF2B5EF4-FFF2-40B4-BE49-F238E27FC236}">
                <a16:creationId xmlns="" xmlns:a16="http://schemas.microsoft.com/office/drawing/2014/main" id="{A8A61E72-40AC-4E0D-98AC-270BB9AF06E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50895165"/>
              </p:ext>
            </p:extLst>
          </p:nvPr>
        </p:nvGraphicFramePr>
        <p:xfrm>
          <a:off x="0" y="962949"/>
          <a:ext cx="12192000" cy="5895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893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42342" y="4922561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C649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간무천황</a:t>
            </a:r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ea typeface="나눔바른고딕" panose="020B0603020101020101"/>
              </a:rPr>
              <a:t>桓武天皇</a:t>
            </a:r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  <a:ea typeface="나눔바른고딕" panose="020B0603020101020101"/>
              </a:rPr>
              <a:t>)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342" y="5242115"/>
            <a:ext cx="7260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※ 781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~806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까지 재위한 일본의 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50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천황 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헤이안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시대 역사의 시초가 되는 인물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시대의 개막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859" y="1452964"/>
            <a:ext cx="840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간무</a:t>
            </a:r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천황이 강대해진 불교사원의 지배를 </a:t>
            </a:r>
            <a:r>
              <a:rPr lang="ko-KR" altLang="en-US" sz="2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벗어나기위해</a:t>
            </a:r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헤이안쿄로</a:t>
            </a:r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천도</a:t>
            </a:r>
            <a:r>
              <a:rPr lang="en-US" altLang="ko-KR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!</a:t>
            </a:r>
          </a:p>
        </p:txBody>
      </p:sp>
      <p:sp>
        <p:nvSpPr>
          <p:cNvPr id="8" name="오른쪽 화살표 7"/>
          <p:cNvSpPr/>
          <p:nvPr/>
        </p:nvSpPr>
        <p:spPr>
          <a:xfrm>
            <a:off x="5468108" y="3320318"/>
            <a:ext cx="929941" cy="450703"/>
          </a:xfrm>
          <a:prstGeom prst="rightArrow">
            <a:avLst>
              <a:gd name="adj1" fmla="val 62881"/>
              <a:gd name="adj2" fmla="val 50000"/>
            </a:avLst>
          </a:prstGeom>
          <a:solidFill>
            <a:srgbClr val="56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8322272" y="3320318"/>
            <a:ext cx="929941" cy="450703"/>
          </a:xfrm>
          <a:prstGeom prst="rightArrow">
            <a:avLst>
              <a:gd name="adj1" fmla="val 62881"/>
              <a:gd name="adj2" fmla="val 50000"/>
            </a:avLst>
          </a:prstGeom>
          <a:solidFill>
            <a:srgbClr val="2F9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552779" y="2440764"/>
            <a:ext cx="2209800" cy="2209800"/>
          </a:xfrm>
          <a:prstGeom prst="roundRect">
            <a:avLst>
              <a:gd name="adj" fmla="val 3991"/>
            </a:avLst>
          </a:prstGeom>
          <a:solidFill>
            <a:srgbClr val="56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403212" y="2440764"/>
            <a:ext cx="2209800" cy="2209800"/>
          </a:xfrm>
          <a:prstGeom prst="roundRect">
            <a:avLst>
              <a:gd name="adj" fmla="val 3991"/>
            </a:avLst>
          </a:prstGeom>
          <a:solidFill>
            <a:srgbClr val="2F9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9253645" y="2440764"/>
            <a:ext cx="2209800" cy="2209800"/>
          </a:xfrm>
          <a:prstGeom prst="roundRect">
            <a:avLst>
              <a:gd name="adj" fmla="val 3991"/>
            </a:avLst>
          </a:prstGeom>
          <a:solidFill>
            <a:srgbClr val="27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4487816" y="2740567"/>
            <a:ext cx="339725" cy="473076"/>
            <a:chOff x="3902076" y="2714625"/>
            <a:chExt cx="339725" cy="473076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3973513" y="2714625"/>
              <a:ext cx="196850" cy="200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02076" y="2922588"/>
              <a:ext cx="339725" cy="265113"/>
            </a:xfrm>
            <a:custGeom>
              <a:avLst/>
              <a:gdLst>
                <a:gd name="T0" fmla="*/ 56 w 90"/>
                <a:gd name="T1" fmla="*/ 0 h 70"/>
                <a:gd name="T2" fmla="*/ 34 w 90"/>
                <a:gd name="T3" fmla="*/ 0 h 70"/>
                <a:gd name="T4" fmla="*/ 0 w 90"/>
                <a:gd name="T5" fmla="*/ 34 h 70"/>
                <a:gd name="T6" fmla="*/ 0 w 90"/>
                <a:gd name="T7" fmla="*/ 61 h 70"/>
                <a:gd name="T8" fmla="*/ 0 w 90"/>
                <a:gd name="T9" fmla="*/ 62 h 70"/>
                <a:gd name="T10" fmla="*/ 2 w 90"/>
                <a:gd name="T11" fmla="*/ 62 h 70"/>
                <a:gd name="T12" fmla="*/ 48 w 90"/>
                <a:gd name="T13" fmla="*/ 70 h 70"/>
                <a:gd name="T14" fmla="*/ 88 w 90"/>
                <a:gd name="T15" fmla="*/ 62 h 70"/>
                <a:gd name="T16" fmla="*/ 90 w 90"/>
                <a:gd name="T17" fmla="*/ 61 h 70"/>
                <a:gd name="T18" fmla="*/ 90 w 90"/>
                <a:gd name="T19" fmla="*/ 61 h 70"/>
                <a:gd name="T20" fmla="*/ 90 w 90"/>
                <a:gd name="T21" fmla="*/ 34 h 70"/>
                <a:gd name="T22" fmla="*/ 56 w 90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70">
                  <a:moveTo>
                    <a:pt x="5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0" y="68"/>
                    <a:pt x="35" y="70"/>
                    <a:pt x="48" y="70"/>
                  </a:cubicBezTo>
                  <a:cubicBezTo>
                    <a:pt x="73" y="70"/>
                    <a:pt x="87" y="62"/>
                    <a:pt x="88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15"/>
                    <a:pt x="75" y="0"/>
                    <a:pt x="5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9765537" y="2740573"/>
            <a:ext cx="1240819" cy="1049487"/>
            <a:chOff x="3729038" y="3565525"/>
            <a:chExt cx="679451" cy="574676"/>
          </a:xfrm>
          <a:solidFill>
            <a:srgbClr val="FFCF01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4137026" y="3565525"/>
              <a:ext cx="198438" cy="200025"/>
            </a:xfrm>
            <a:custGeom>
              <a:avLst/>
              <a:gdLst>
                <a:gd name="T0" fmla="*/ 0 w 53"/>
                <a:gd name="T1" fmla="*/ 26 h 53"/>
                <a:gd name="T2" fmla="*/ 15 w 53"/>
                <a:gd name="T3" fmla="*/ 50 h 53"/>
                <a:gd name="T4" fmla="*/ 27 w 53"/>
                <a:gd name="T5" fmla="*/ 53 h 53"/>
                <a:gd name="T6" fmla="*/ 53 w 53"/>
                <a:gd name="T7" fmla="*/ 27 h 53"/>
                <a:gd name="T8" fmla="*/ 27 w 53"/>
                <a:gd name="T9" fmla="*/ 0 h 53"/>
                <a:gd name="T10" fmla="*/ 0 w 53"/>
                <a:gd name="T1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9" y="31"/>
                    <a:pt x="14" y="40"/>
                    <a:pt x="15" y="50"/>
                  </a:cubicBezTo>
                  <a:cubicBezTo>
                    <a:pt x="19" y="52"/>
                    <a:pt x="23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3973513" y="3667125"/>
              <a:ext cx="196850" cy="2000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902076" y="3875088"/>
              <a:ext cx="339725" cy="265113"/>
            </a:xfrm>
            <a:custGeom>
              <a:avLst/>
              <a:gdLst>
                <a:gd name="T0" fmla="*/ 56 w 90"/>
                <a:gd name="T1" fmla="*/ 0 h 70"/>
                <a:gd name="T2" fmla="*/ 34 w 90"/>
                <a:gd name="T3" fmla="*/ 0 h 70"/>
                <a:gd name="T4" fmla="*/ 0 w 90"/>
                <a:gd name="T5" fmla="*/ 34 h 70"/>
                <a:gd name="T6" fmla="*/ 0 w 90"/>
                <a:gd name="T7" fmla="*/ 61 h 70"/>
                <a:gd name="T8" fmla="*/ 0 w 90"/>
                <a:gd name="T9" fmla="*/ 62 h 70"/>
                <a:gd name="T10" fmla="*/ 2 w 90"/>
                <a:gd name="T11" fmla="*/ 62 h 70"/>
                <a:gd name="T12" fmla="*/ 48 w 90"/>
                <a:gd name="T13" fmla="*/ 70 h 70"/>
                <a:gd name="T14" fmla="*/ 88 w 90"/>
                <a:gd name="T15" fmla="*/ 62 h 70"/>
                <a:gd name="T16" fmla="*/ 90 w 90"/>
                <a:gd name="T17" fmla="*/ 61 h 70"/>
                <a:gd name="T18" fmla="*/ 90 w 90"/>
                <a:gd name="T19" fmla="*/ 61 h 70"/>
                <a:gd name="T20" fmla="*/ 90 w 90"/>
                <a:gd name="T21" fmla="*/ 34 h 70"/>
                <a:gd name="T22" fmla="*/ 56 w 90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70">
                  <a:moveTo>
                    <a:pt x="5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0" y="68"/>
                    <a:pt x="35" y="70"/>
                    <a:pt x="48" y="70"/>
                  </a:cubicBezTo>
                  <a:cubicBezTo>
                    <a:pt x="73" y="70"/>
                    <a:pt x="87" y="62"/>
                    <a:pt x="88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15"/>
                    <a:pt x="75" y="0"/>
                    <a:pt x="5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159251" y="3773488"/>
              <a:ext cx="249238" cy="260350"/>
            </a:xfrm>
            <a:custGeom>
              <a:avLst/>
              <a:gdLst>
                <a:gd name="T0" fmla="*/ 32 w 66"/>
                <a:gd name="T1" fmla="*/ 0 h 69"/>
                <a:gd name="T2" fmla="*/ 10 w 66"/>
                <a:gd name="T3" fmla="*/ 0 h 69"/>
                <a:gd name="T4" fmla="*/ 0 w 66"/>
                <a:gd name="T5" fmla="*/ 22 h 69"/>
                <a:gd name="T6" fmla="*/ 28 w 66"/>
                <a:gd name="T7" fmla="*/ 61 h 69"/>
                <a:gd name="T8" fmla="*/ 28 w 66"/>
                <a:gd name="T9" fmla="*/ 69 h 69"/>
                <a:gd name="T10" fmla="*/ 64 w 66"/>
                <a:gd name="T11" fmla="*/ 62 h 69"/>
                <a:gd name="T12" fmla="*/ 65 w 66"/>
                <a:gd name="T13" fmla="*/ 61 h 69"/>
                <a:gd name="T14" fmla="*/ 66 w 66"/>
                <a:gd name="T15" fmla="*/ 61 h 69"/>
                <a:gd name="T16" fmla="*/ 66 w 66"/>
                <a:gd name="T17" fmla="*/ 34 h 69"/>
                <a:gd name="T18" fmla="*/ 32 w 66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9">
                  <a:moveTo>
                    <a:pt x="3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9"/>
                    <a:pt x="6" y="17"/>
                    <a:pt x="0" y="22"/>
                  </a:cubicBezTo>
                  <a:cubicBezTo>
                    <a:pt x="16" y="27"/>
                    <a:pt x="28" y="43"/>
                    <a:pt x="28" y="6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50" y="68"/>
                    <a:pt x="63" y="62"/>
                    <a:pt x="64" y="62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15"/>
                    <a:pt x="50" y="0"/>
                    <a:pt x="3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797301" y="3565525"/>
              <a:ext cx="200025" cy="200025"/>
            </a:xfrm>
            <a:custGeom>
              <a:avLst/>
              <a:gdLst>
                <a:gd name="T0" fmla="*/ 27 w 53"/>
                <a:gd name="T1" fmla="*/ 53 h 53"/>
                <a:gd name="T2" fmla="*/ 41 w 53"/>
                <a:gd name="T3" fmla="*/ 49 h 53"/>
                <a:gd name="T4" fmla="*/ 53 w 53"/>
                <a:gd name="T5" fmla="*/ 28 h 53"/>
                <a:gd name="T6" fmla="*/ 53 w 53"/>
                <a:gd name="T7" fmla="*/ 27 h 53"/>
                <a:gd name="T8" fmla="*/ 27 w 53"/>
                <a:gd name="T9" fmla="*/ 0 h 53"/>
                <a:gd name="T10" fmla="*/ 0 w 53"/>
                <a:gd name="T11" fmla="*/ 27 h 53"/>
                <a:gd name="T12" fmla="*/ 27 w 5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3">
                  <a:moveTo>
                    <a:pt x="27" y="53"/>
                  </a:moveTo>
                  <a:cubicBezTo>
                    <a:pt x="32" y="53"/>
                    <a:pt x="37" y="51"/>
                    <a:pt x="41" y="49"/>
                  </a:cubicBezTo>
                  <a:cubicBezTo>
                    <a:pt x="42" y="40"/>
                    <a:pt x="46" y="33"/>
                    <a:pt x="53" y="28"/>
                  </a:cubicBezTo>
                  <a:cubicBezTo>
                    <a:pt x="53" y="28"/>
                    <a:pt x="53" y="27"/>
                    <a:pt x="53" y="27"/>
                  </a:cubicBez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3729038" y="3773488"/>
              <a:ext cx="257175" cy="260350"/>
            </a:xfrm>
            <a:custGeom>
              <a:avLst/>
              <a:gdLst>
                <a:gd name="T0" fmla="*/ 68 w 68"/>
                <a:gd name="T1" fmla="*/ 22 h 69"/>
                <a:gd name="T2" fmla="*/ 58 w 68"/>
                <a:gd name="T3" fmla="*/ 0 h 69"/>
                <a:gd name="T4" fmla="*/ 56 w 68"/>
                <a:gd name="T5" fmla="*/ 0 h 69"/>
                <a:gd name="T6" fmla="*/ 33 w 68"/>
                <a:gd name="T7" fmla="*/ 0 h 69"/>
                <a:gd name="T8" fmla="*/ 0 w 68"/>
                <a:gd name="T9" fmla="*/ 34 h 69"/>
                <a:gd name="T10" fmla="*/ 0 w 68"/>
                <a:gd name="T11" fmla="*/ 61 h 69"/>
                <a:gd name="T12" fmla="*/ 0 w 68"/>
                <a:gd name="T13" fmla="*/ 61 h 69"/>
                <a:gd name="T14" fmla="*/ 2 w 68"/>
                <a:gd name="T15" fmla="*/ 62 h 69"/>
                <a:gd name="T16" fmla="*/ 40 w 68"/>
                <a:gd name="T17" fmla="*/ 69 h 69"/>
                <a:gd name="T18" fmla="*/ 40 w 68"/>
                <a:gd name="T19" fmla="*/ 61 h 69"/>
                <a:gd name="T20" fmla="*/ 68 w 68"/>
                <a:gd name="T2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69">
                  <a:moveTo>
                    <a:pt x="68" y="22"/>
                  </a:moveTo>
                  <a:cubicBezTo>
                    <a:pt x="62" y="17"/>
                    <a:pt x="59" y="9"/>
                    <a:pt x="58" y="0"/>
                  </a:cubicBezTo>
                  <a:cubicBezTo>
                    <a:pt x="57" y="0"/>
                    <a:pt x="57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6" y="66"/>
                    <a:pt x="29" y="68"/>
                    <a:pt x="40" y="6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43"/>
                    <a:pt x="52" y="27"/>
                    <a:pt x="68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7203541" y="2740573"/>
            <a:ext cx="642939" cy="450773"/>
            <a:chOff x="4789488" y="2736928"/>
            <a:chExt cx="642938" cy="450773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4789488" y="2922588"/>
              <a:ext cx="338138" cy="265113"/>
            </a:xfrm>
            <a:custGeom>
              <a:avLst/>
              <a:gdLst>
                <a:gd name="T0" fmla="*/ 56 w 90"/>
                <a:gd name="T1" fmla="*/ 0 h 70"/>
                <a:gd name="T2" fmla="*/ 33 w 90"/>
                <a:gd name="T3" fmla="*/ 0 h 70"/>
                <a:gd name="T4" fmla="*/ 0 w 90"/>
                <a:gd name="T5" fmla="*/ 34 h 70"/>
                <a:gd name="T6" fmla="*/ 0 w 90"/>
                <a:gd name="T7" fmla="*/ 61 h 70"/>
                <a:gd name="T8" fmla="*/ 0 w 90"/>
                <a:gd name="T9" fmla="*/ 62 h 70"/>
                <a:gd name="T10" fmla="*/ 2 w 90"/>
                <a:gd name="T11" fmla="*/ 62 h 70"/>
                <a:gd name="T12" fmla="*/ 48 w 90"/>
                <a:gd name="T13" fmla="*/ 70 h 70"/>
                <a:gd name="T14" fmla="*/ 88 w 90"/>
                <a:gd name="T15" fmla="*/ 62 h 70"/>
                <a:gd name="T16" fmla="*/ 89 w 90"/>
                <a:gd name="T17" fmla="*/ 61 h 70"/>
                <a:gd name="T18" fmla="*/ 90 w 90"/>
                <a:gd name="T19" fmla="*/ 61 h 70"/>
                <a:gd name="T20" fmla="*/ 90 w 90"/>
                <a:gd name="T21" fmla="*/ 34 h 70"/>
                <a:gd name="T22" fmla="*/ 56 w 90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70">
                  <a:moveTo>
                    <a:pt x="56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9" y="68"/>
                    <a:pt x="35" y="70"/>
                    <a:pt x="48" y="70"/>
                  </a:cubicBezTo>
                  <a:cubicBezTo>
                    <a:pt x="72" y="70"/>
                    <a:pt x="87" y="62"/>
                    <a:pt x="88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15"/>
                    <a:pt x="74" y="0"/>
                    <a:pt x="56" y="0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2F9CC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5094288" y="2922588"/>
              <a:ext cx="338138" cy="265113"/>
            </a:xfrm>
            <a:custGeom>
              <a:avLst/>
              <a:gdLst>
                <a:gd name="T0" fmla="*/ 56 w 90"/>
                <a:gd name="T1" fmla="*/ 0 h 70"/>
                <a:gd name="T2" fmla="*/ 34 w 90"/>
                <a:gd name="T3" fmla="*/ 0 h 70"/>
                <a:gd name="T4" fmla="*/ 0 w 90"/>
                <a:gd name="T5" fmla="*/ 34 h 70"/>
                <a:gd name="T6" fmla="*/ 0 w 90"/>
                <a:gd name="T7" fmla="*/ 61 h 70"/>
                <a:gd name="T8" fmla="*/ 0 w 90"/>
                <a:gd name="T9" fmla="*/ 62 h 70"/>
                <a:gd name="T10" fmla="*/ 2 w 90"/>
                <a:gd name="T11" fmla="*/ 62 h 70"/>
                <a:gd name="T12" fmla="*/ 48 w 90"/>
                <a:gd name="T13" fmla="*/ 70 h 70"/>
                <a:gd name="T14" fmla="*/ 88 w 90"/>
                <a:gd name="T15" fmla="*/ 62 h 70"/>
                <a:gd name="T16" fmla="*/ 90 w 90"/>
                <a:gd name="T17" fmla="*/ 61 h 70"/>
                <a:gd name="T18" fmla="*/ 90 w 90"/>
                <a:gd name="T19" fmla="*/ 61 h 70"/>
                <a:gd name="T20" fmla="*/ 90 w 90"/>
                <a:gd name="T21" fmla="*/ 34 h 70"/>
                <a:gd name="T22" fmla="*/ 56 w 90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70">
                  <a:moveTo>
                    <a:pt x="5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0" y="68"/>
                    <a:pt x="35" y="70"/>
                    <a:pt x="48" y="70"/>
                  </a:cubicBezTo>
                  <a:cubicBezTo>
                    <a:pt x="73" y="70"/>
                    <a:pt x="87" y="62"/>
                    <a:pt x="88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15"/>
                    <a:pt x="75" y="0"/>
                    <a:pt x="56" y="0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2F9CC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4859415" y="2736928"/>
              <a:ext cx="193522" cy="193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5168900" y="2736928"/>
              <a:ext cx="188914" cy="193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52784" y="3929086"/>
            <a:ext cx="22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나카오카</a:t>
            </a:r>
            <a:r>
              <a:rPr lang="ko-KR" altLang="en-US" sz="1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쿄 천도 추진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7390" y="3929086"/>
            <a:ext cx="2214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반대세력에 의한 실패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16475" y="3929083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CF0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헤이안쿄</a:t>
            </a:r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CF0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천도</a:t>
            </a:r>
          </a:p>
        </p:txBody>
      </p:sp>
      <p:sp>
        <p:nvSpPr>
          <p:cNvPr id="38" name="오른쪽 화살표 37"/>
          <p:cNvSpPr/>
          <p:nvPr/>
        </p:nvSpPr>
        <p:spPr>
          <a:xfrm>
            <a:off x="2643884" y="3320318"/>
            <a:ext cx="929941" cy="450703"/>
          </a:xfrm>
          <a:prstGeom prst="rightArrow">
            <a:avLst>
              <a:gd name="adj1" fmla="val 62881"/>
              <a:gd name="adj2" fmla="val 50000"/>
            </a:avLst>
          </a:prstGeom>
          <a:solidFill>
            <a:srgbClr val="68B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728556" y="2440764"/>
            <a:ext cx="2209800" cy="2209800"/>
          </a:xfrm>
          <a:prstGeom prst="roundRect">
            <a:avLst>
              <a:gd name="adj" fmla="val 3991"/>
            </a:avLst>
          </a:prstGeom>
          <a:solidFill>
            <a:srgbClr val="68B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744131" y="3866483"/>
            <a:ext cx="20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강대해진 불교사원</a:t>
            </a:r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ko-KR" altLang="en-US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귀족</a:t>
            </a:r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세력의 정치적 혼란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A63A2FB-C3DE-4232-AFDA-B4B884CB7D91}"/>
              </a:ext>
            </a:extLst>
          </p:cNvPr>
          <p:cNvSpPr txBox="1"/>
          <p:nvPr/>
        </p:nvSpPr>
        <p:spPr>
          <a:xfrm>
            <a:off x="728559" y="5549886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C649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나카오카쿄</a:t>
            </a:r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C649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천도 실패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B9822D6-B53A-46C8-8C24-E1573A69BA1E}"/>
              </a:ext>
            </a:extLst>
          </p:cNvPr>
          <p:cNvSpPr txBox="1"/>
          <p:nvPr/>
        </p:nvSpPr>
        <p:spPr>
          <a:xfrm>
            <a:off x="742343" y="5929450"/>
            <a:ext cx="7540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※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간무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천황의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조궁사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후지와라노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타네츠구가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천도반대세력에 암살당하면서 수포로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돌아감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26" name="Picture 2" descr="C:\Users\Administrator\Downloads\ad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425" y="2501900"/>
            <a:ext cx="1908175" cy="1295400"/>
          </a:xfrm>
          <a:prstGeom prst="rect">
            <a:avLst/>
          </a:prstGeom>
          <a:noFill/>
        </p:spPr>
      </p:pic>
      <p:pic>
        <p:nvPicPr>
          <p:cNvPr id="1027" name="Picture 3" descr="C:\Users\Administrator\Downloads\250px-Nagaokakyo_Chodo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628900"/>
            <a:ext cx="1908000" cy="1189277"/>
          </a:xfrm>
          <a:prstGeom prst="rect">
            <a:avLst/>
          </a:prstGeom>
          <a:noFill/>
        </p:spPr>
      </p:pic>
      <p:pic>
        <p:nvPicPr>
          <p:cNvPr id="1028" name="Picture 4" descr="C:\Users\Administrator\Downloads\image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9550" y="2527300"/>
            <a:ext cx="1908000" cy="1420482"/>
          </a:xfrm>
          <a:prstGeom prst="rect">
            <a:avLst/>
          </a:prstGeom>
          <a:noFill/>
        </p:spPr>
      </p:pic>
      <p:pic>
        <p:nvPicPr>
          <p:cNvPr id="1029" name="Picture 5" descr="C:\Users\Administrator\Downloads\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34377" y="2527300"/>
            <a:ext cx="1908000" cy="1409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21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 중기 정세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4" name="육각형 3"/>
          <p:cNvSpPr/>
          <p:nvPr/>
        </p:nvSpPr>
        <p:spPr>
          <a:xfrm>
            <a:off x="898989" y="2509736"/>
            <a:ext cx="2129743" cy="1835985"/>
          </a:xfrm>
          <a:prstGeom prst="hexagon">
            <a:avLst/>
          </a:prstGeom>
          <a:solidFill>
            <a:srgbClr val="EBF6FA"/>
          </a:solidFill>
          <a:ln w="69850">
            <a:solidFill>
              <a:srgbClr val="C2E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육각형 4"/>
          <p:cNvSpPr/>
          <p:nvPr/>
        </p:nvSpPr>
        <p:spPr>
          <a:xfrm>
            <a:off x="3607465" y="2509736"/>
            <a:ext cx="2129743" cy="1835985"/>
          </a:xfrm>
          <a:prstGeom prst="hexagon">
            <a:avLst/>
          </a:prstGeom>
          <a:solidFill>
            <a:srgbClr val="EBF6FA"/>
          </a:solidFill>
          <a:ln w="69850">
            <a:solidFill>
              <a:srgbClr val="A8D9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육각형 5"/>
          <p:cNvSpPr/>
          <p:nvPr/>
        </p:nvSpPr>
        <p:spPr>
          <a:xfrm>
            <a:off x="6315941" y="2509736"/>
            <a:ext cx="2129743" cy="1835985"/>
          </a:xfrm>
          <a:prstGeom prst="hexagon">
            <a:avLst/>
          </a:prstGeom>
          <a:solidFill>
            <a:srgbClr val="EBF6FA"/>
          </a:solidFill>
          <a:ln w="69850">
            <a:solidFill>
              <a:srgbClr val="90C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육각형 6"/>
          <p:cNvSpPr/>
          <p:nvPr/>
        </p:nvSpPr>
        <p:spPr>
          <a:xfrm>
            <a:off x="9126245" y="2509735"/>
            <a:ext cx="2129743" cy="1835985"/>
          </a:xfrm>
          <a:prstGeom prst="hexagon">
            <a:avLst/>
          </a:prstGeom>
          <a:solidFill>
            <a:srgbClr val="EBF6FA"/>
          </a:solidFill>
          <a:ln w="69850">
            <a:solidFill>
              <a:srgbClr val="68BC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38191" y="4713421"/>
            <a:ext cx="1917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귀족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사원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유력 농민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들의 사유지 증가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34181" y="3361682"/>
            <a:ext cx="132080" cy="132080"/>
          </a:xfrm>
          <a:prstGeom prst="ellipse">
            <a:avLst/>
          </a:prstGeom>
          <a:solidFill>
            <a:srgbClr val="56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3245301" y="3361682"/>
            <a:ext cx="132080" cy="132080"/>
          </a:xfrm>
          <a:prstGeom prst="ellipse">
            <a:avLst/>
          </a:prstGeom>
          <a:solidFill>
            <a:srgbClr val="56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5949172" y="3361682"/>
            <a:ext cx="132080" cy="132080"/>
          </a:xfrm>
          <a:prstGeom prst="ellipse">
            <a:avLst/>
          </a:prstGeom>
          <a:solidFill>
            <a:srgbClr val="56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8692372" y="3361682"/>
            <a:ext cx="132080" cy="132080"/>
          </a:xfrm>
          <a:prstGeom prst="ellipse">
            <a:avLst/>
          </a:prstGeom>
          <a:solidFill>
            <a:srgbClr val="56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1425740" y="3361682"/>
            <a:ext cx="132080" cy="132080"/>
          </a:xfrm>
          <a:prstGeom prst="ellipse">
            <a:avLst/>
          </a:prstGeom>
          <a:solidFill>
            <a:srgbClr val="56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799341" y="4713421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31C0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장원의 확대로 인한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31C0D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31C0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귀족권력의 강화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31C0D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8050" y="4711628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3710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늘어난 장원으로 인한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3710F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3710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공권력의 약화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3710F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27793" y="4726972"/>
            <a:ext cx="2517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후지와라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가문의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천황권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개입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섭관 정치의 시작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0297" y="3227667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장원 확대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03147" y="3245935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귀족의 득세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53311" y="3233962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천황권</a:t>
            </a:r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몰락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28149" y="3092050"/>
            <a:ext cx="1925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후지와라</a:t>
            </a:r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가문의 등장</a:t>
            </a:r>
          </a:p>
        </p:txBody>
      </p:sp>
    </p:spTree>
    <p:extLst>
      <p:ext uri="{BB962C8B-B14F-4D97-AF65-F5344CB8AC3E}">
        <p14:creationId xmlns="" xmlns:p14="http://schemas.microsoft.com/office/powerpoint/2010/main" val="144760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 중기 정세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" name="육각형 3"/>
          <p:cNvSpPr/>
          <p:nvPr/>
        </p:nvSpPr>
        <p:spPr>
          <a:xfrm>
            <a:off x="898989" y="2509736"/>
            <a:ext cx="2129743" cy="1835985"/>
          </a:xfrm>
          <a:prstGeom prst="hexagon">
            <a:avLst/>
          </a:prstGeom>
          <a:solidFill>
            <a:srgbClr val="EBF6FA"/>
          </a:solidFill>
          <a:ln w="69850">
            <a:solidFill>
              <a:srgbClr val="C2E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육각형 4"/>
          <p:cNvSpPr/>
          <p:nvPr/>
        </p:nvSpPr>
        <p:spPr>
          <a:xfrm>
            <a:off x="3607465" y="2509736"/>
            <a:ext cx="2129743" cy="1835985"/>
          </a:xfrm>
          <a:prstGeom prst="hexagon">
            <a:avLst/>
          </a:prstGeom>
          <a:solidFill>
            <a:srgbClr val="EBF6FA"/>
          </a:solidFill>
          <a:ln w="69850">
            <a:solidFill>
              <a:srgbClr val="A8D9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육각형 5"/>
          <p:cNvSpPr/>
          <p:nvPr/>
        </p:nvSpPr>
        <p:spPr>
          <a:xfrm>
            <a:off x="6315941" y="2509736"/>
            <a:ext cx="2129743" cy="1835985"/>
          </a:xfrm>
          <a:prstGeom prst="hexagon">
            <a:avLst/>
          </a:prstGeom>
          <a:solidFill>
            <a:srgbClr val="EBF6FA"/>
          </a:solidFill>
          <a:ln w="69850">
            <a:solidFill>
              <a:srgbClr val="90C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육각형 6"/>
          <p:cNvSpPr/>
          <p:nvPr/>
        </p:nvSpPr>
        <p:spPr>
          <a:xfrm>
            <a:off x="9126245" y="2509735"/>
            <a:ext cx="2129743" cy="1835985"/>
          </a:xfrm>
          <a:prstGeom prst="hexagon">
            <a:avLst/>
          </a:prstGeom>
          <a:solidFill>
            <a:srgbClr val="EBF6FA"/>
          </a:solidFill>
          <a:ln w="69850">
            <a:solidFill>
              <a:srgbClr val="68BC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19197" y="4713421"/>
            <a:ext cx="2517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후지와라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씨는 섭정과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관백을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오가며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실직적인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권력 장악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34181" y="3361682"/>
            <a:ext cx="132080" cy="132080"/>
          </a:xfrm>
          <a:prstGeom prst="ellipse">
            <a:avLst/>
          </a:prstGeom>
          <a:solidFill>
            <a:srgbClr val="56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3245301" y="3361682"/>
            <a:ext cx="132080" cy="132080"/>
          </a:xfrm>
          <a:prstGeom prst="ellipse">
            <a:avLst/>
          </a:prstGeom>
          <a:solidFill>
            <a:srgbClr val="56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5949172" y="3361682"/>
            <a:ext cx="132080" cy="132080"/>
          </a:xfrm>
          <a:prstGeom prst="ellipse">
            <a:avLst/>
          </a:prstGeom>
          <a:solidFill>
            <a:srgbClr val="56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8692372" y="3361682"/>
            <a:ext cx="132080" cy="132080"/>
          </a:xfrm>
          <a:prstGeom prst="ellipse">
            <a:avLst/>
          </a:prstGeom>
          <a:solidFill>
            <a:srgbClr val="56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1425740" y="3361682"/>
            <a:ext cx="132080" cy="132080"/>
          </a:xfrm>
          <a:prstGeom prst="ellipse">
            <a:avLst/>
          </a:prstGeom>
          <a:solidFill>
            <a:srgbClr val="56B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530040" y="4713421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31C0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후지와라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31C0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씨와 외척관계가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31C0D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31C0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전혀 없는 천황이 즉위 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31C0D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7489" y="4711628"/>
            <a:ext cx="2517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3710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천황은 권위를 회복하기 위해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3710F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3710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정치 쇄신을 꾀함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3710F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17005" y="4726972"/>
            <a:ext cx="293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세력 확장으로 인한 대립이 일어나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무력을 확보하기 위해 무사 고용 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633" y="3073781"/>
            <a:ext cx="175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섭관 정치</a:t>
            </a:r>
            <a:endParaRPr lang="en-US" altLang="ko-KR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체제의 확립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8117" y="2901321"/>
            <a:ext cx="1609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후지와라</a:t>
            </a:r>
            <a:endParaRPr lang="en-US" altLang="ko-KR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가문의 약화</a:t>
            </a:r>
            <a:endParaRPr lang="en-US" altLang="ko-KR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천황권</a:t>
            </a:r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부활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7320" y="3065604"/>
            <a:ext cx="1886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천황과 </a:t>
            </a:r>
            <a:r>
              <a:rPr lang="ko-KR" altLang="en-US" sz="2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귀족간의</a:t>
            </a:r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기득권 싸움</a:t>
            </a:r>
            <a:endParaRPr lang="en-US" altLang="ko-KR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28149" y="3073781"/>
            <a:ext cx="1925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무사를 고용 하기 시작</a:t>
            </a:r>
            <a:endParaRPr lang="en-US" altLang="ko-KR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25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745856" y="1452964"/>
            <a:ext cx="5634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무사집단의 등장과 동시에 </a:t>
            </a:r>
            <a:r>
              <a:rPr lang="ko-KR" altLang="en-US" sz="2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후지와라</a:t>
            </a:r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가문의 몰락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 후기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89290" y="4535120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무사집단의 정치개입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29179" y="4995173"/>
            <a:ext cx="24577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천황이나 귀족들이 자신에게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없는 무력을 가지기위해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무사들을 고용하기 시작</a:t>
            </a:r>
          </a:p>
        </p:txBody>
      </p:sp>
      <p:sp>
        <p:nvSpPr>
          <p:cNvPr id="39" name="모서리가 둥근 직사각형 38"/>
          <p:cNvSpPr/>
          <p:nvPr/>
        </p:nvSpPr>
        <p:spPr>
          <a:xfrm>
            <a:off x="3703361" y="2306786"/>
            <a:ext cx="1915775" cy="1915774"/>
          </a:xfrm>
          <a:prstGeom prst="roundRect">
            <a:avLst>
              <a:gd name="adj" fmla="val 3196"/>
            </a:avLst>
          </a:prstGeom>
          <a:solidFill>
            <a:schemeClr val="bg1"/>
          </a:solidFill>
          <a:ln w="82550">
            <a:solidFill>
              <a:srgbClr val="56B4D6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4134492" y="2941513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사진을</a:t>
            </a:r>
            <a:endParaRPr lang="en-US" altLang="ko-KR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넣으세요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85749" y="4487949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무사집단의 증강 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7662" y="4904458"/>
            <a:ext cx="2696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몰락한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후지와라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가문과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불안정한 중앙권력때문에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무사들은 자신의 토지를 스스로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지키기 위해강화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6572873" y="2306786"/>
            <a:ext cx="1915775" cy="1915774"/>
          </a:xfrm>
          <a:prstGeom prst="roundRect">
            <a:avLst>
              <a:gd name="adj" fmla="val 3196"/>
            </a:avLst>
          </a:prstGeom>
          <a:solidFill>
            <a:schemeClr val="bg1"/>
          </a:solidFill>
          <a:ln w="82550">
            <a:solidFill>
              <a:srgbClr val="56B4D6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028053" y="2941513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사진을</a:t>
            </a:r>
            <a:endParaRPr lang="en-US" altLang="ko-KR" b="1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넣으세요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02612" y="4479399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무사단의 형성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57976" y="4995173"/>
            <a:ext cx="2278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무사들이 상호 연결되면서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무사단이 등장하면서 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무리를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이루게됨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9442382" y="2306786"/>
            <a:ext cx="1915775" cy="1915774"/>
          </a:xfrm>
          <a:prstGeom prst="roundRect">
            <a:avLst>
              <a:gd name="adj" fmla="val 3196"/>
            </a:avLst>
          </a:prstGeom>
          <a:solidFill>
            <a:schemeClr val="bg1"/>
          </a:solidFill>
          <a:ln w="82550">
            <a:solidFill>
              <a:srgbClr val="56B4D6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9897565" y="2941513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사진을</a:t>
            </a:r>
            <a:endParaRPr lang="en-US" altLang="ko-KR" b="1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넣으세요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2501" y="4535120"/>
            <a:ext cx="188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무사의 등장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886" y="4995173"/>
            <a:ext cx="25763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지방에서 자신의 땅을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지키기 위해 무력을 가지게 된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사람들이 등장</a:t>
            </a:r>
          </a:p>
        </p:txBody>
      </p:sp>
      <p:sp>
        <p:nvSpPr>
          <p:cNvPr id="53" name="모서리가 둥근 직사각형 52"/>
          <p:cNvSpPr/>
          <p:nvPr/>
        </p:nvSpPr>
        <p:spPr>
          <a:xfrm>
            <a:off x="833850" y="2306786"/>
            <a:ext cx="1915775" cy="1915774"/>
          </a:xfrm>
          <a:prstGeom prst="roundRect">
            <a:avLst>
              <a:gd name="adj" fmla="val 3196"/>
            </a:avLst>
          </a:prstGeom>
          <a:solidFill>
            <a:schemeClr val="bg1"/>
          </a:solidFill>
          <a:ln w="82550">
            <a:solidFill>
              <a:srgbClr val="56B4D6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1264981" y="2941513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사진을</a:t>
            </a:r>
            <a:endParaRPr lang="en-US" altLang="ko-KR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넣으세요</a:t>
            </a:r>
          </a:p>
        </p:txBody>
      </p:sp>
      <p:pic>
        <p:nvPicPr>
          <p:cNvPr id="2050" name="Picture 2" descr="C:\Users\Administrator\Downloads\2016_08_11_00_33_40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1" y="2362200"/>
            <a:ext cx="1811338" cy="1816100"/>
          </a:xfrm>
          <a:prstGeom prst="rect">
            <a:avLst/>
          </a:prstGeom>
          <a:noFill/>
        </p:spPr>
      </p:pic>
      <p:pic>
        <p:nvPicPr>
          <p:cNvPr id="2051" name="Picture 3" descr="C:\Users\Administrator\Downloads\AKR20170621122400797_05_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4000" y="2362200"/>
            <a:ext cx="1854200" cy="1841500"/>
          </a:xfrm>
          <a:prstGeom prst="rect">
            <a:avLst/>
          </a:prstGeom>
          <a:noFill/>
        </p:spPr>
      </p:pic>
      <p:pic>
        <p:nvPicPr>
          <p:cNvPr id="2052" name="Picture 4" descr="C:\Users\Administrator\Downloads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74200" y="2362200"/>
            <a:ext cx="1848901" cy="1828800"/>
          </a:xfrm>
          <a:prstGeom prst="rect">
            <a:avLst/>
          </a:prstGeom>
          <a:noFill/>
        </p:spPr>
      </p:pic>
      <p:pic>
        <p:nvPicPr>
          <p:cNvPr id="2053" name="Picture 5" descr="C:\Users\Administrator\Downloads\5-samurai-a-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9201" y="2362200"/>
            <a:ext cx="1810800" cy="181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14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745859" y="1452964"/>
            <a:ext cx="5466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중앙 권력을 장악하기 위한 무사단의 권력 싸움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 후기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26901" y="453512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무사단</a:t>
            </a:r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고용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37175" y="4995173"/>
            <a:ext cx="29354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귀족과 천황의 대립으로 인해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무력을확보하기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위해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무사단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고용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algn="ctr"/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겐지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다이라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</p:txBody>
      </p:sp>
      <p:sp>
        <p:nvSpPr>
          <p:cNvPr id="39" name="모서리가 둥근 직사각형 38"/>
          <p:cNvSpPr/>
          <p:nvPr/>
        </p:nvSpPr>
        <p:spPr>
          <a:xfrm>
            <a:off x="3703361" y="2306786"/>
            <a:ext cx="1915775" cy="1915774"/>
          </a:xfrm>
          <a:prstGeom prst="roundRect">
            <a:avLst>
              <a:gd name="adj" fmla="val 3196"/>
            </a:avLst>
          </a:prstGeom>
          <a:solidFill>
            <a:schemeClr val="bg1"/>
          </a:solidFill>
          <a:ln w="82550">
            <a:solidFill>
              <a:srgbClr val="56B4D6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4134492" y="2941513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사진을</a:t>
            </a:r>
            <a:endParaRPr lang="en-US" altLang="ko-KR" b="1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넣으세요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55481" y="453512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천황측의</a:t>
            </a:r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승리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9334" y="4995173"/>
            <a:ext cx="2696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천황측과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귀족측의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싸움이 종결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무사단에게 은상을 내림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6572873" y="2306786"/>
            <a:ext cx="1915775" cy="1915774"/>
          </a:xfrm>
          <a:prstGeom prst="roundRect">
            <a:avLst>
              <a:gd name="adj" fmla="val 3196"/>
            </a:avLst>
          </a:prstGeom>
          <a:solidFill>
            <a:schemeClr val="bg1"/>
          </a:solidFill>
          <a:ln w="82550">
            <a:solidFill>
              <a:srgbClr val="56B4D6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028053" y="2941513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사진을</a:t>
            </a:r>
            <a:endParaRPr lang="en-US" altLang="ko-KR" b="1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넣으세요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11005" y="4535120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무사단간의 대립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47187" y="4995173"/>
            <a:ext cx="2696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은상을 둘러싸면서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무사단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간의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대립이 표면화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9442382" y="2306786"/>
            <a:ext cx="1915775" cy="1915774"/>
          </a:xfrm>
          <a:prstGeom prst="roundRect">
            <a:avLst>
              <a:gd name="adj" fmla="val 3196"/>
            </a:avLst>
          </a:prstGeom>
          <a:solidFill>
            <a:schemeClr val="bg1"/>
          </a:solidFill>
          <a:ln w="82550">
            <a:solidFill>
              <a:srgbClr val="56B4D6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9897565" y="2941513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사진을</a:t>
            </a:r>
            <a:endParaRPr lang="en-US" altLang="ko-KR" b="1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넣으세요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3094" y="4535123"/>
            <a:ext cx="225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무사단의 세력 확장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4549" y="4995173"/>
            <a:ext cx="27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무사단중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특히 힘이 강한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미나모토씨와 </a:t>
            </a:r>
            <a:r>
              <a:rPr lang="ko-KR" altLang="en-US" sz="1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다이라씨가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등장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833850" y="2306786"/>
            <a:ext cx="1915775" cy="1915774"/>
          </a:xfrm>
          <a:prstGeom prst="roundRect">
            <a:avLst>
              <a:gd name="adj" fmla="val 3196"/>
            </a:avLst>
          </a:prstGeom>
          <a:solidFill>
            <a:schemeClr val="bg1"/>
          </a:solidFill>
          <a:ln w="82550">
            <a:solidFill>
              <a:srgbClr val="56B4D6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1264981" y="2941513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사진을</a:t>
            </a:r>
            <a:endParaRPr lang="en-US" altLang="ko-KR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넣으세요</a:t>
            </a:r>
          </a:p>
        </p:txBody>
      </p:sp>
      <p:pic>
        <p:nvPicPr>
          <p:cNvPr id="3075" name="Picture 3" descr="C:\Users\Administrator\Downloads\arm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2358398"/>
            <a:ext cx="1854200" cy="1856140"/>
          </a:xfrm>
          <a:prstGeom prst="rect">
            <a:avLst/>
          </a:prstGeom>
          <a:noFill/>
        </p:spPr>
      </p:pic>
      <p:pic>
        <p:nvPicPr>
          <p:cNvPr id="3076" name="Picture 4" descr="C:\Users\Administrator\Downloads\yhtegrw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399" y="2349500"/>
            <a:ext cx="1848295" cy="1841500"/>
          </a:xfrm>
          <a:prstGeom prst="rect">
            <a:avLst/>
          </a:prstGeom>
          <a:noFill/>
        </p:spPr>
      </p:pic>
      <p:pic>
        <p:nvPicPr>
          <p:cNvPr id="3077" name="Picture 5" descr="C:\Users\Administrator\Downloads\이미지_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9200" y="2349500"/>
            <a:ext cx="1841500" cy="1854200"/>
          </a:xfrm>
          <a:prstGeom prst="rect">
            <a:avLst/>
          </a:prstGeom>
          <a:noFill/>
        </p:spPr>
      </p:pic>
      <p:pic>
        <p:nvPicPr>
          <p:cNvPr id="3078" name="Picture 6" descr="C:\Users\Administrator\Downloads\W1481614563384472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86900" y="2362200"/>
            <a:ext cx="1841500" cy="181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880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0280BA7-065D-49A5-AE12-AB2BC168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시대의 종식  </a:t>
            </a:r>
          </a:p>
        </p:txBody>
      </p:sp>
      <p:graphicFrame>
        <p:nvGraphicFramePr>
          <p:cNvPr id="9" name="다이어그램 8">
            <a:extLst>
              <a:ext uri="{FF2B5EF4-FFF2-40B4-BE49-F238E27FC236}">
                <a16:creationId xmlns="" xmlns:a16="http://schemas.microsoft.com/office/drawing/2014/main" id="{41D593F9-15AB-4797-A7F9-09E5773E82F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47634658"/>
              </p:ext>
            </p:extLst>
          </p:nvPr>
        </p:nvGraphicFramePr>
        <p:xfrm>
          <a:off x="1884103" y="11307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7678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67B7EA4-A385-4073-B97E-F94A40CD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헤이안</a:t>
            </a:r>
            <a:r>
              <a:rPr lang="ko-KR" altLang="en-US" dirty="0"/>
              <a:t> 시대의 외교정책</a:t>
            </a:r>
          </a:p>
        </p:txBody>
      </p:sp>
      <p:graphicFrame>
        <p:nvGraphicFramePr>
          <p:cNvPr id="7" name="다이어그램 6">
            <a:extLst>
              <a:ext uri="{FF2B5EF4-FFF2-40B4-BE49-F238E27FC236}">
                <a16:creationId xmlns="" xmlns:a16="http://schemas.microsoft.com/office/drawing/2014/main" id="{52C6F8F5-C80D-4F04-BB61-E4798A7B3FD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07911316"/>
              </p:ext>
            </p:extLst>
          </p:nvPr>
        </p:nvGraphicFramePr>
        <p:xfrm>
          <a:off x="4364141" y="938679"/>
          <a:ext cx="6902275" cy="404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8757CAAF-7BDD-4791-8830-41F80C3F1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8679"/>
            <a:ext cx="4364139" cy="41558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08E05DB-22AB-4E74-8B15-70A2BC35E165}"/>
              </a:ext>
            </a:extLst>
          </p:cNvPr>
          <p:cNvSpPr txBox="1"/>
          <p:nvPr/>
        </p:nvSpPr>
        <p:spPr>
          <a:xfrm>
            <a:off x="184559" y="5035184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♣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ea typeface="나눔바른고딕" panose="020B0603020101020101"/>
              </a:rPr>
              <a:t>8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ea typeface="나눔바른고딕" panose="020B0603020101020101"/>
              </a:rPr>
              <a:t>세기초의 동아시아 정세상황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E92BE10-B932-4D72-A8FE-5AE5E5F3A4DB}"/>
              </a:ext>
            </a:extLst>
          </p:cNvPr>
          <p:cNvSpPr txBox="1"/>
          <p:nvPr/>
        </p:nvSpPr>
        <p:spPr>
          <a:xfrm>
            <a:off x="444619" y="5404516"/>
            <a:ext cx="1082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ea typeface="나눔바른고딕" panose="020B0603020101020101"/>
              </a:rPr>
              <a:t>☞신라와 당나라는 </a:t>
            </a:r>
            <a:r>
              <a:rPr lang="ko-KR" altLang="en-US" dirty="0" err="1">
                <a:solidFill>
                  <a:srgbClr val="C00000"/>
                </a:solidFill>
                <a:ea typeface="나눔바른고딕" panose="020B0603020101020101"/>
              </a:rPr>
              <a:t>발해를</a:t>
            </a:r>
            <a:r>
              <a:rPr lang="ko-KR" altLang="en-US" dirty="0">
                <a:solidFill>
                  <a:srgbClr val="C00000"/>
                </a:solidFill>
                <a:ea typeface="나눔바른고딕" panose="020B0603020101020101"/>
              </a:rPr>
              <a:t> 견제하려고 하였으나 발해와의 우호관계인 일본은 신라와 당과의 교류를 </a:t>
            </a:r>
            <a:endParaRPr lang="en-US" altLang="ko-KR" dirty="0">
              <a:solidFill>
                <a:srgbClr val="C00000"/>
              </a:solidFill>
              <a:ea typeface="나눔바른고딕" panose="020B0603020101020101"/>
            </a:endParaRPr>
          </a:p>
          <a:p>
            <a:r>
              <a:rPr lang="ko-KR" altLang="en-US" dirty="0">
                <a:solidFill>
                  <a:srgbClr val="C00000"/>
                </a:solidFill>
                <a:ea typeface="나눔바른고딕" panose="020B0603020101020101"/>
              </a:rPr>
              <a:t>   중단 함으로써 신라</a:t>
            </a:r>
            <a:r>
              <a:rPr lang="en-US" altLang="ko-KR" dirty="0">
                <a:solidFill>
                  <a:srgbClr val="C00000"/>
                </a:solidFill>
                <a:ea typeface="나눔바른고딕" panose="020B0603020101020101"/>
              </a:rPr>
              <a:t>,</a:t>
            </a:r>
            <a:r>
              <a:rPr lang="ko-KR" altLang="en-US" dirty="0">
                <a:solidFill>
                  <a:srgbClr val="C00000"/>
                </a:solidFill>
                <a:ea typeface="나눔바른고딕" panose="020B0603020101020101"/>
              </a:rPr>
              <a:t>당</a:t>
            </a:r>
            <a:r>
              <a:rPr lang="en-US" altLang="ko-KR" dirty="0">
                <a:solidFill>
                  <a:srgbClr val="C00000"/>
                </a:solidFill>
                <a:ea typeface="나눔바른고딕" panose="020B0603020101020101"/>
              </a:rPr>
              <a:t>vs </a:t>
            </a:r>
            <a:r>
              <a:rPr lang="ko-KR" altLang="en-US" dirty="0">
                <a:solidFill>
                  <a:srgbClr val="C00000"/>
                </a:solidFill>
                <a:ea typeface="나눔바른고딕" panose="020B0603020101020101"/>
              </a:rPr>
              <a:t>일본</a:t>
            </a:r>
            <a:r>
              <a:rPr lang="en-US" altLang="ko-KR" dirty="0">
                <a:solidFill>
                  <a:srgbClr val="C00000"/>
                </a:solidFill>
                <a:ea typeface="나눔바른고딕" panose="020B0603020101020101"/>
              </a:rPr>
              <a:t>,</a:t>
            </a:r>
            <a:r>
              <a:rPr lang="ko-KR" altLang="en-US" dirty="0">
                <a:solidFill>
                  <a:srgbClr val="C00000"/>
                </a:solidFill>
                <a:ea typeface="나눔바른고딕" panose="020B0603020101020101"/>
              </a:rPr>
              <a:t>발해의 이분구도 발생</a:t>
            </a:r>
          </a:p>
        </p:txBody>
      </p:sp>
    </p:spTree>
    <p:extLst>
      <p:ext uri="{BB962C8B-B14F-4D97-AF65-F5344CB8AC3E}">
        <p14:creationId xmlns="" xmlns:p14="http://schemas.microsoft.com/office/powerpoint/2010/main" val="204320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738</Words>
  <Application>Microsoft Office PowerPoint</Application>
  <PresentationFormat>사용자 지정</PresentationFormat>
  <Paragraphs>181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굴림</vt:lpstr>
      <vt:lpstr>Arial</vt:lpstr>
      <vt:lpstr>나눔바른고딕</vt:lpstr>
      <vt:lpstr>맑은 고딕</vt:lpstr>
      <vt:lpstr>Wingdings</vt:lpstr>
      <vt:lpstr>Office 테마</vt:lpstr>
      <vt:lpstr>슬라이드 1</vt:lpstr>
      <vt:lpstr>헤이안 시대 초기 정세</vt:lpstr>
      <vt:lpstr>헤이안 시대의 개막</vt:lpstr>
      <vt:lpstr>헤이안 시대 중기 정세 1</vt:lpstr>
      <vt:lpstr>헤이안 시대 중기 정세 2</vt:lpstr>
      <vt:lpstr>헤이안 시대 후기 </vt:lpstr>
      <vt:lpstr>헤이안 시대 후기 </vt:lpstr>
      <vt:lpstr>헤이안 시대의 종식  </vt:lpstr>
      <vt:lpstr>헤이안 시대의 외교정책</vt:lpstr>
      <vt:lpstr>헤이안 시대의 외교정책</vt:lpstr>
      <vt:lpstr>헤이안 시대의 문화 – 기온마츠리</vt:lpstr>
      <vt:lpstr>헤이안 시대의 문화 2 – 글자의 발달</vt:lpstr>
      <vt:lpstr>헤이안 시대의 문화 2 – 문학의 발달</vt:lpstr>
      <vt:lpstr>헤이안 시대의 문화 2 – 문학의 발달</vt:lpstr>
      <vt:lpstr>헤이안 시대의 건축물 – 헤이안 신궁</vt:lpstr>
      <vt:lpstr>헤이안 시대의 건축물 – 기요미즈데라</vt:lpstr>
      <vt:lpstr>헤이안 시대의 복식</vt:lpstr>
      <vt:lpstr>출처</vt:lpstr>
      <vt:lpstr>슬라이드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YangJihoon</dc:creator>
  <cp:lastModifiedBy>Windows 사용자</cp:lastModifiedBy>
  <cp:revision>80</cp:revision>
  <dcterms:created xsi:type="dcterms:W3CDTF">2017-05-23T14:01:29Z</dcterms:created>
  <dcterms:modified xsi:type="dcterms:W3CDTF">2017-10-08T10:08:10Z</dcterms:modified>
</cp:coreProperties>
</file>