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7" r:id="rId2"/>
    <p:sldId id="262" r:id="rId3"/>
    <p:sldId id="286" r:id="rId4"/>
    <p:sldId id="287" r:id="rId5"/>
    <p:sldId id="288" r:id="rId6"/>
    <p:sldId id="383" r:id="rId7"/>
    <p:sldId id="384" r:id="rId8"/>
    <p:sldId id="291" r:id="rId9"/>
    <p:sldId id="387" r:id="rId10"/>
    <p:sldId id="388" r:id="rId11"/>
    <p:sldId id="389" r:id="rId12"/>
    <p:sldId id="391" r:id="rId13"/>
    <p:sldId id="294" r:id="rId14"/>
    <p:sldId id="392" r:id="rId15"/>
    <p:sldId id="382" r:id="rId16"/>
  </p:sldIdLst>
  <p:sldSz cx="9144000" cy="5715000" type="screen16x1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9E84"/>
    <a:srgbClr val="970303"/>
    <a:srgbClr val="A6A6A6"/>
    <a:srgbClr val="F2F2F2"/>
    <a:srgbClr val="AA6C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07" autoAdjust="0"/>
    <p:restoredTop sz="87734" autoAdjust="0"/>
  </p:normalViewPr>
  <p:slideViewPr>
    <p:cSldViewPr>
      <p:cViewPr>
        <p:scale>
          <a:sx n="75" d="100"/>
          <a:sy n="75" d="100"/>
        </p:scale>
        <p:origin x="1176" y="510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BC3FF2-CFFB-46EC-B22B-85B2C4647619}" type="datetimeFigureOut">
              <a:rPr lang="ko-KR" altLang="en-US" smtClean="0"/>
              <a:t>2017-10-08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67B09-13D0-459D-8120-9E72417556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1963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세기 서양 열강들은 산업혁명으로 원료공급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상품시장개척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자본투자를 위해 해외로 진출하여 식민지를 획득하기 시작하였다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이러한 열강의 진출은 동아시아에까지 미쳐 청나라와 일본을 압박하기 시작하였으며 이 당시 신흥 제국주의 국가로서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일본은 그 관심을 조선에 돌렸다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만주를 비롯한 대륙침략의 전진기지로 적합 하였기 때문이었다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7B09-13D0-459D-8120-9E72417556C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83363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⓵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1894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년</a:t>
            </a: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7.25.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풍도해전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선전포고 없이 일본이 청나라 군대를 포격하게 되어 청일 전쟁은 발발하게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7.29.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성환 전투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아산에서 청군과 일군의 육군이 충돌하게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아산에서 패배한 청나라 군대가 공주로 피신을 하였다가 서울 부근에 있던 일본군을 피해 충주로 우회를 하여 평양 쪽으로 철수 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9.15.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평양성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전투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평양으로 철수한 청나라 군대와 일본 군대가 평양에서 전투를 벌이게 되고 일본이 승리하게 되고 도주하는 청나라 군대를 따라 일본 군대는 단동의 국경지역을 돌파 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9.17.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황해해전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압록강해전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및 여순점령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해전에서 일본 군대가 승리를 거두게 되고 이 승리로 인하여 일본 군대가 우위를 가지게 되고 이 해전 이전 까지는 북양함대 때문에 원산으로 병력을 상륙을 시키다가 이번 해전의 승리 이 후로는 직접 피구 쪽으로 상륙을 하여 여순을 점령하게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때 여순은 북양함대의 모항이었다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청나라 군대는 모항을 점령을 당하여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위해로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후퇴를 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 군대는 위해까지 따라가 나머지 북양함대도 격멸을 시켜버린다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⓶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1895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년</a:t>
            </a: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1.20.~2.20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위해위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웨이하이웨이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전투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일본의 제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군의 군대가 영성만에 상륙하여 육로에 있는 포대를 점령하였고 정여창의 북양함대와 수비대가 일본군에게 육상 및 해위에서 포위를 당하고 정여창이 타고 있던 정원함의 포탄이 바닥이 나자 정여창 제독은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정원함을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자폭하고 자살을 하고 다른 지휘관들은 항복을 선언하고 마침내 일본은 위해위를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함락시키게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되며 전투를 종료하게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7B09-13D0-459D-8120-9E72417556CC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41905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⓵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1894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년</a:t>
            </a: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7.25.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풍도해전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선전포고 없이 일본이 청나라 군대를 포격하게 되어 청일 전쟁은 발발하게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7.29.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성환 전투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아산에서 청군과 일군의 육군이 충돌하게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아산에서 패배한 청나라 군대가 공주로 피신을 하였다가 서울 부근에 있던 일본군을 피해 충주로 우회를 하여 평양 쪽으로 철수 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9.15.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평양성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전투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평양으로 철수한 청나라 군대와 일본 군대가 평양에서 전투를 벌이게 되고 일본이 승리하게 되고 도주하는 청나라 군대를 따라 일본 군대는 단동의 국경지역을 돌파 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9.17.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황해해전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압록강해전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및 여순점령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해전에서 일본 군대가 승리를 거두게 되고 이 승리로 인하여 일본 군대가 우위를 가지게 되고 이 해전 이전 까지는 북양함대 때문에 원산으로 병력을 상륙을 시키다가 이번 해전의 승리 이 후로는 직접 피구 쪽으로 상륙을 하여 여순을 점령하게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때 여순은 북양함대의 모항이었다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청나라 군대는 모항을 점령을 당하여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위해로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후퇴를 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 군대는 위해까지 따라가 나머지 북양함대도 격멸을 시켜버린다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⓶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1895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년</a:t>
            </a: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1.20.~2.20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위해위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웨이하이웨이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전투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일본의 제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군의 군대가 영성만에 상륙하여 육로에 있는 포대를 점령하였고 정여창의 북양함대와 수비대가 일본군에게 육상 및 해위에서 포위를 당하고 정여창이 타고 있던 정원함의 포탄이 바닥이 나자 정여창 제독은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정원함을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자폭하고 자살을 하고 다른 지휘관들은 항복을 선언하고 마침내 일본은 위해위를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함락시키게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되며 전투를 종료하게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7B09-13D0-459D-8120-9E72417556CC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79777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1)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시모노세키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강화조약</a:t>
            </a:r>
          </a:p>
          <a:p>
            <a:pPr lvl="0"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일본이 빠르게 청나라를 상대로 연전연승을 하자 서양열강들이 일본 단독으로 중국의 이권을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차지할까봐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서둘러 중재에 나섰으며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청나라는 더 이상의 패전의 수모를 당하지 않기 위해 강화 회담에 참석을 하여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시모노세키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강화조약을 맺게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∎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시모노세키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강화조약 주요내용</a:t>
            </a:r>
          </a:p>
          <a:p>
            <a:pPr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대만과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펑후제도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및 주변 섬 식민지</a:t>
            </a:r>
          </a:p>
          <a:p>
            <a:pPr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배상금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억 냥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일본의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년 치 예산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청국은 조선으로부터 종주권을 영구히 포기하고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조선의 완전한 해방을 승인한다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fontAlgn="base" latinLnBrk="1"/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2)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제국주의의 단맛</a:t>
            </a:r>
          </a:p>
          <a:p>
            <a:pPr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일본은 청일 전쟁으로 인하여 최초로 유의미한 식민지를 확보하고 국제사회에서 일본의 제국적 능력을 과시함과 동시에 군사력을 증명하는 일본의 제국주의의 꽃을 피우는 때였다고 할 수 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7B09-13D0-459D-8120-9E72417556CC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70961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1)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시모노세키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강화조약</a:t>
            </a:r>
          </a:p>
          <a:p>
            <a:pPr lvl="0"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일본이 빠르게 청나라를 상대로 연전연승을 하자 서양열강들이 일본 단독으로 중국의 이권을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차지할까봐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서둘러 중재에 나섰으며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청나라는 더 이상의 패전의 수모를 당하지 않기 위해 강화 회담에 참석을 하여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시모노세키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강화조약을 맺게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∎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시모노세키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강화조약 주요내용</a:t>
            </a:r>
          </a:p>
          <a:p>
            <a:pPr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대만과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펑후제도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및 주변 섬 식민지</a:t>
            </a:r>
          </a:p>
          <a:p>
            <a:pPr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배상금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억 냥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일본의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년 치 예산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청국은 조선으로부터 종주권을 영구히 포기하고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조선의 완전한 해방을 승인한다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fontAlgn="base" latinLnBrk="1"/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2)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제국주의의 단맛</a:t>
            </a:r>
          </a:p>
          <a:p>
            <a:pPr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일본은 청일 전쟁으로 인하여 최초로 유의미한 식민지를 확보하고 국제사회에서 일본의 제국적 능력을 과시함과 동시에 군사력을 증명하는 일본의 제국주의의 꽃을 피우는 때였다고 할 수 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7B09-13D0-459D-8120-9E72417556CC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1259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2)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제국주의의 단맛</a:t>
            </a:r>
          </a:p>
          <a:p>
            <a:pPr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일본은 청일 전쟁으로 인하여 최초로 유의미한 식민지를 확보하고 국제사회에서 일본의 제국적 능력을 과시함과 동시에 군사력을 증명하는 일본의 제국주의의 꽃을 피우는 때였다고 할 수 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7B09-13D0-459D-8120-9E72417556CC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3346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정한론은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세기 말 당시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일본이 조선을 정벌해야 한다는 사상 또는 신념이다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 이유는 메이지 유신 이후 쓰시마 섬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대마도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을 개입시켜 일본은 왕정복고를 조선정부에 통고하고 개국을 강요하는 국교교섭을 시도 하였지만 당시 흥선대원군의 집권 아래 쇄국정책과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척왜정책을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지향하던 조선정부는 일본이 들고 온 도서가 조선정부가 인각한 것이 아니라는 이유 등으로 일본의 국교 교습을 거부하였다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이를 계기로 정한론은 부상하게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초기의 정한론은 일본의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부국강병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나라를 부유하게 하여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군사력 증강을 촉구하는 정책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론적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군국주의자들에게서 등장하였다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7B09-13D0-459D-8120-9E72417556C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9378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당시 조선을 개혁 하려 했던 일본의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메이지유신을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보고 온 김옥균은 청나라를 몰아내고 조선의 독립을 위해 일본과 협약을 맺고 쿠데타를 일으키지만 청나라에 의해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 만에 쿠데타가 끝이 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 과정에서 청나라와 일본 군대 사이에 전투가 발생하였고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패배한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변법개화파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인사들은 일본으로 망명하였다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영국의 중재로 청나라와 일본은 사태를 수습하기 위해 이듬해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1885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년 톈진 조약을 체결하였다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7B09-13D0-459D-8120-9E72417556CC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05907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1894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년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월 동학농민운동이 일어나게 되고 동학농민군들이 전주성까지 점령을 해오자 조정은 청나라에 원군 요청을 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청나라는 그렇게 해서 조선으로 들어오게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일본에서는 갑오개혁 이 후 청나라 축출하기 위해 전쟁 계획을 수립 하고 있었다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일본에게는 아주 좋은 기회가 온 것이다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일본은 톈진조약을 빌미로 조선으로 출병하게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그래서 일본은 청국 보다 먼저 조선에 대 병력 파병을 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7B09-13D0-459D-8120-9E72417556CC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93473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육군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일본은 메이지 정부 초기 때부터 프랑스 육군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독일 육군을 모델로 삼아 일본의 육군을 육성 하였다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전쟁이 일어날 당시 일본은 총 약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만 명의 군대를 배치할 수 있었다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해군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 해군은 당시 세계의 선두 위치에 있었던 영국 해군을 모델로 삼았다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일본의 군함 또한 영국의 군함을 사들이거나 직접 조선하였다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당시 군함의 총 톤수는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41,401t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7B09-13D0-459D-8120-9E72417556CC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71614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육군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일본은 메이지 정부 초기 때부터 프랑스 육군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독일 육군을 모델로 삼아 일본의 육군을 육성 하였다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전쟁이 일어날 당시 일본은 총 약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만 명의 군대를 배치할 수 있었다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해군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 해군은 당시 세계의 선두 위치에 있었던 영국 해군을 모델로 삼았다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일본의 군함 또한 영국의 군함을 사들이거나 직접 조선하였다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당시 군함의 총 톤수는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41,401t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7B09-13D0-459D-8120-9E72417556CC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38867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⓵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1894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년</a:t>
            </a: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7.25.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풍도해전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선전포고 없이 일본이 청나라 군대를 포격하게 되어 청일 전쟁은 발발하게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7.29.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성환 전투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아산에서 청군과 일군의 육군이 충돌하게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아산에서 패배한 청나라 군대가 공주로 피신을 하였다가 서울 부근에 있던 일본군을 피해 충주로 우회를 하여 평양 쪽으로 철수 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9.15.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평양성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전투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평양으로 철수한 청나라 군대와 일본 군대가 평양에서 전투를 벌이게 되고 일본이 승리하게 되고 도주하는 청나라 군대를 따라 일본 군대는 단동의 국경지역을 돌파 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9.17.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황해해전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압록강해전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및 여순점령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해전에서 일본 군대가 승리를 거두게 되고 이 승리로 인하여 일본 군대가 우위를 가지게 되고 이 해전 이전 까지는 북양함대 때문에 원산으로 병력을 상륙을 시키다가 이번 해전의 승리 이 후로는 직접 피구 쪽으로 상륙을 하여 여순을 점령하게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때 여순은 북양함대의 모항이었다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청나라 군대는 모항을 점령을 당하여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위해로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후퇴를 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 군대는 위해까지 따라가 나머지 북양함대도 격멸을 시켜버린다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⓶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1895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년</a:t>
            </a: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1.20.~2.20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위해위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웨이하이웨이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전투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일본의 제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군의 군대가 영성만에 상륙하여 육로에 있는 포대를 점령하였고 정여창의 북양함대와 수비대가 일본군에게 육상 및 해위에서 포위를 당하고 정여창이 타고 있던 정원함의 포탄이 바닥이 나자 정여창 제독은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정원함을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자폭하고 자살을 하고 다른 지휘관들은 항복을 선언하고 마침내 일본은 위해위를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함락시키게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되며 전투를 종료하게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7B09-13D0-459D-8120-9E72417556CC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71189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⓵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1894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년</a:t>
            </a: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7.25.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풍도해전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선전포고 없이 일본이 청나라 군대를 포격하게 되어 청일 전쟁은 발발하게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7.29.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성환 전투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아산에서 청군과 일군의 육군이 충돌하게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아산에서 패배한 청나라 군대가 공주로 피신을 하였다가 서울 부근에 있던 일본군을 피해 충주로 우회를 하여 평양 쪽으로 철수 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9.15.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평양성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전투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평양으로 철수한 청나라 군대와 일본 군대가 평양에서 전투를 벌이게 되고 일본이 승리하게 되고 도주하는 청나라 군대를 따라 일본 군대는 단동의 국경지역을 돌파 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9.17.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황해해전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압록강해전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및 여순점령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해전에서 일본 군대가 승리를 거두게 되고 이 승리로 인하여 일본 군대가 우위를 가지게 되고 이 해전 이전 까지는 북양함대 때문에 원산으로 병력을 상륙을 시키다가 이번 해전의 승리 이 후로는 직접 피구 쪽으로 상륙을 하여 여순을 점령하게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때 여순은 북양함대의 모항이었다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청나라 군대는 모항을 점령을 당하여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위해로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후퇴를 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 군대는 위해까지 따라가 나머지 북양함대도 격멸을 시켜버린다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⓶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1895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년</a:t>
            </a: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1.20.~2.20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위해위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웨이하이웨이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전투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일본의 제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군의 군대가 영성만에 상륙하여 육로에 있는 포대를 점령하였고 정여창의 북양함대와 수비대가 일본군에게 육상 및 해위에서 포위를 당하고 정여창이 타고 있던 정원함의 포탄이 바닥이 나자 정여창 제독은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정원함을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자폭하고 자살을 하고 다른 지휘관들은 항복을 선언하고 마침내 일본은 위해위를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함락시키게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되며 전투를 종료하게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7B09-13D0-459D-8120-9E72417556CC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55730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⓵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1894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년</a:t>
            </a: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7.25.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풍도해전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선전포고 없이 일본이 청나라 군대를 포격하게 되어 청일 전쟁은 발발하게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7.29.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성환 전투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아산에서 청군과 일군의 육군이 충돌하게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아산에서 패배한 청나라 군대가 공주로 피신을 하였다가 서울 부근에 있던 일본군을 피해 충주로 우회를 하여 평양 쪽으로 철수 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9.15.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평양성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전투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평양으로 철수한 청나라 군대와 일본 군대가 평양에서 전투를 벌이게 되고 일본이 승리하게 되고 도주하는 청나라 군대를 따라 일본 군대는 단동의 국경지역을 돌파 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9.17.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황해해전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압록강해전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및 여순점령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해전에서 일본 군대가 승리를 거두게 되고 이 승리로 인하여 일본 군대가 우위를 가지게 되고 이 해전 이전 까지는 북양함대 때문에 원산으로 병력을 상륙을 시키다가 이번 해전의 승리 이 후로는 직접 피구 쪽으로 상륙을 하여 여순을 점령하게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때 여순은 북양함대의 모항이었다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청나라 군대는 모항을 점령을 당하여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위해로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후퇴를 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 군대는 위해까지 따라가 나머지 북양함대도 격멸을 시켜버린다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⓶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1895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년</a:t>
            </a:r>
          </a:p>
          <a:p>
            <a:pPr lvl="0"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1.20.~2.20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위해위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웨이하이웨이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전투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일본의 제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군의 군대가 영성만에 상륙하여 육로에 있는 포대를 점령하였고 정여창의 북양함대와 수비대가 일본군에게 육상 및 해위에서 포위를 당하고 정여창이 타고 있던 정원함의 포탄이 바닥이 나자 정여창 제독은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정원함을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자폭하고 자살을 하고 다른 지휘관들은 항복을 선언하고 마침내 일본은 위해위를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함락시키게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되며 전투를 종료하게 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7B09-13D0-459D-8120-9E72417556CC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6593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D7B57-8399-4EC8-B5ED-ADE4CBEB9CFD}" type="datetimeFigureOut">
              <a:rPr lang="ko-KR" altLang="en-US" smtClean="0"/>
              <a:t>2017-10-08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9F8FC-4AB1-4ED7-9E76-C4A94A54FC7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1552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D7B57-8399-4EC8-B5ED-ADE4CBEB9CFD}" type="datetimeFigureOut">
              <a:rPr lang="ko-KR" altLang="en-US" smtClean="0"/>
              <a:t>2017-10-08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9F8FC-4AB1-4ED7-9E76-C4A94A54FC7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80425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40640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40640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D7B57-8399-4EC8-B5ED-ADE4CBEB9CFD}" type="datetimeFigureOut">
              <a:rPr lang="ko-KR" altLang="en-US" smtClean="0"/>
              <a:t>2017-10-08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9F8FC-4AB1-4ED7-9E76-C4A94A54FC7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53885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D7B57-8399-4EC8-B5ED-ADE4CBEB9CFD}" type="datetimeFigureOut">
              <a:rPr lang="ko-KR" altLang="en-US" smtClean="0"/>
              <a:t>2017-10-08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9F8FC-4AB1-4ED7-9E76-C4A94A54FC7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99745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D7B57-8399-4EC8-B5ED-ADE4CBEB9CFD}" type="datetimeFigureOut">
              <a:rPr lang="ko-KR" altLang="en-US" smtClean="0"/>
              <a:t>2017-10-08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9F8FC-4AB1-4ED7-9E76-C4A94A54FC7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15941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D7B57-8399-4EC8-B5ED-ADE4CBEB9CFD}" type="datetimeFigureOut">
              <a:rPr lang="ko-KR" altLang="en-US" smtClean="0"/>
              <a:t>2017-10-08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9F8FC-4AB1-4ED7-9E76-C4A94A54FC7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998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D7B57-8399-4EC8-B5ED-ADE4CBEB9CFD}" type="datetimeFigureOut">
              <a:rPr lang="ko-KR" altLang="en-US" smtClean="0"/>
              <a:t>2017-10-08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9F8FC-4AB1-4ED7-9E76-C4A94A54FC7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78622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D7B57-8399-4EC8-B5ED-ADE4CBEB9CFD}" type="datetimeFigureOut">
              <a:rPr lang="ko-KR" altLang="en-US" smtClean="0"/>
              <a:t>2017-10-08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9F8FC-4AB1-4ED7-9E76-C4A94A54FC7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67885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D7B57-8399-4EC8-B5ED-ADE4CBEB9CFD}" type="datetimeFigureOut">
              <a:rPr lang="ko-KR" altLang="en-US" smtClean="0"/>
              <a:t>2017-10-08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9F8FC-4AB1-4ED7-9E76-C4A94A54FC7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02657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D7B57-8399-4EC8-B5ED-ADE4CBEB9CFD}" type="datetimeFigureOut">
              <a:rPr lang="ko-KR" altLang="en-US" smtClean="0"/>
              <a:t>2017-10-08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9F8FC-4AB1-4ED7-9E76-C4A94A54FC7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42323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D7B57-8399-4EC8-B5ED-ADE4CBEB9CFD}" type="datetimeFigureOut">
              <a:rPr lang="ko-KR" altLang="en-US" smtClean="0"/>
              <a:t>2017-10-08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9F8FC-4AB1-4ED7-9E76-C4A94A54FC7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26154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D7B57-8399-4EC8-B5ED-ADE4CBEB9CFD}" type="datetimeFigureOut">
              <a:rPr lang="ko-KR" altLang="en-US" smtClean="0"/>
              <a:t>2017-10-08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9F8FC-4AB1-4ED7-9E76-C4A94A54FC7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08495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tsW2_Efe_Xo" TargetMode="Externa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 descr="C:\Users\USER\Desktop\NAVERCloud\P20170928_141023019_597E41D5-F8B2-49CD-93AD-78D12E3D6384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7000"/>
                    </a14:imgEffect>
                    <a14:imgEffect>
                      <a14:brightnessContrast bright="-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506" y="-8656"/>
            <a:ext cx="9316544" cy="5723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그룹 14"/>
          <p:cNvGrpSpPr/>
          <p:nvPr/>
        </p:nvGrpSpPr>
        <p:grpSpPr>
          <a:xfrm>
            <a:off x="-61465" y="2209428"/>
            <a:ext cx="3024931" cy="655396"/>
            <a:chOff x="-61465" y="2209428"/>
            <a:chExt cx="3024931" cy="655396"/>
          </a:xfrm>
        </p:grpSpPr>
        <p:sp>
          <p:nvSpPr>
            <p:cNvPr id="3" name="자유형 2"/>
            <p:cNvSpPr/>
            <p:nvPr/>
          </p:nvSpPr>
          <p:spPr>
            <a:xfrm flipV="1">
              <a:off x="-61465" y="2537122"/>
              <a:ext cx="2182365" cy="318467"/>
            </a:xfrm>
            <a:custGeom>
              <a:avLst/>
              <a:gdLst>
                <a:gd name="connsiteX0" fmla="*/ 0 w 3457575"/>
                <a:gd name="connsiteY0" fmla="*/ 0 h 0"/>
                <a:gd name="connsiteX1" fmla="*/ 3457575 w 3457575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457575">
                  <a:moveTo>
                    <a:pt x="0" y="0"/>
                  </a:moveTo>
                  <a:lnTo>
                    <a:pt x="3457575" y="0"/>
                  </a:lnTo>
                </a:path>
              </a:pathLst>
            </a:custGeom>
            <a:no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자유형 3"/>
            <p:cNvSpPr/>
            <p:nvPr/>
          </p:nvSpPr>
          <p:spPr>
            <a:xfrm>
              <a:off x="2123728" y="2209428"/>
              <a:ext cx="839738" cy="655396"/>
            </a:xfrm>
            <a:custGeom>
              <a:avLst/>
              <a:gdLst>
                <a:gd name="connsiteX0" fmla="*/ 0 w 1447800"/>
                <a:gd name="connsiteY0" fmla="*/ 704850 h 723900"/>
                <a:gd name="connsiteX1" fmla="*/ 0 w 1447800"/>
                <a:gd name="connsiteY1" fmla="*/ 0 h 723900"/>
                <a:gd name="connsiteX2" fmla="*/ 1447800 w 1447800"/>
                <a:gd name="connsiteY2" fmla="*/ 0 h 723900"/>
                <a:gd name="connsiteX3" fmla="*/ 1447800 w 1447800"/>
                <a:gd name="connsiteY3" fmla="*/ 723900 h 723900"/>
                <a:gd name="connsiteX0" fmla="*/ 0 w 1447800"/>
                <a:gd name="connsiteY0" fmla="*/ 946900 h 946900"/>
                <a:gd name="connsiteX1" fmla="*/ 0 w 1447800"/>
                <a:gd name="connsiteY1" fmla="*/ 0 h 946900"/>
                <a:gd name="connsiteX2" fmla="*/ 1447800 w 1447800"/>
                <a:gd name="connsiteY2" fmla="*/ 0 h 946900"/>
                <a:gd name="connsiteX3" fmla="*/ 1447800 w 1447800"/>
                <a:gd name="connsiteY3" fmla="*/ 723900 h 946900"/>
                <a:gd name="connsiteX0" fmla="*/ 0 w 1447800"/>
                <a:gd name="connsiteY0" fmla="*/ 960864 h 960864"/>
                <a:gd name="connsiteX1" fmla="*/ 0 w 1447800"/>
                <a:gd name="connsiteY1" fmla="*/ 0 h 960864"/>
                <a:gd name="connsiteX2" fmla="*/ 1447800 w 1447800"/>
                <a:gd name="connsiteY2" fmla="*/ 0 h 960864"/>
                <a:gd name="connsiteX3" fmla="*/ 1447800 w 1447800"/>
                <a:gd name="connsiteY3" fmla="*/ 723900 h 960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47800" h="960864">
                  <a:moveTo>
                    <a:pt x="0" y="960864"/>
                  </a:moveTo>
                  <a:lnTo>
                    <a:pt x="0" y="0"/>
                  </a:lnTo>
                  <a:lnTo>
                    <a:pt x="1447800" y="0"/>
                  </a:lnTo>
                  <a:lnTo>
                    <a:pt x="1447800" y="723900"/>
                  </a:lnTo>
                </a:path>
              </a:pathLst>
            </a:custGeom>
            <a:no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7" name="그룹 16"/>
          <p:cNvGrpSpPr/>
          <p:nvPr/>
        </p:nvGrpSpPr>
        <p:grpSpPr>
          <a:xfrm>
            <a:off x="2123728" y="2858741"/>
            <a:ext cx="7050310" cy="656022"/>
            <a:chOff x="2123728" y="2858741"/>
            <a:chExt cx="7050310" cy="656022"/>
          </a:xfrm>
        </p:grpSpPr>
        <p:sp>
          <p:nvSpPr>
            <p:cNvPr id="7" name="자유형 6"/>
            <p:cNvSpPr/>
            <p:nvPr/>
          </p:nvSpPr>
          <p:spPr>
            <a:xfrm flipH="1">
              <a:off x="2960687" y="2858741"/>
              <a:ext cx="6213351" cy="430807"/>
            </a:xfrm>
            <a:custGeom>
              <a:avLst/>
              <a:gdLst>
                <a:gd name="connsiteX0" fmla="*/ 0 w 3457575"/>
                <a:gd name="connsiteY0" fmla="*/ 0 h 0"/>
                <a:gd name="connsiteX1" fmla="*/ 3457575 w 3457575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457575">
                  <a:moveTo>
                    <a:pt x="0" y="0"/>
                  </a:moveTo>
                  <a:lnTo>
                    <a:pt x="3457575" y="0"/>
                  </a:lnTo>
                </a:path>
              </a:pathLst>
            </a:custGeom>
            <a:no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자유형 9"/>
            <p:cNvSpPr/>
            <p:nvPr/>
          </p:nvSpPr>
          <p:spPr>
            <a:xfrm flipH="1" flipV="1">
              <a:off x="2123728" y="2859367"/>
              <a:ext cx="839738" cy="655396"/>
            </a:xfrm>
            <a:custGeom>
              <a:avLst/>
              <a:gdLst>
                <a:gd name="connsiteX0" fmla="*/ 0 w 1447800"/>
                <a:gd name="connsiteY0" fmla="*/ 704850 h 723900"/>
                <a:gd name="connsiteX1" fmla="*/ 0 w 1447800"/>
                <a:gd name="connsiteY1" fmla="*/ 0 h 723900"/>
                <a:gd name="connsiteX2" fmla="*/ 1447800 w 1447800"/>
                <a:gd name="connsiteY2" fmla="*/ 0 h 723900"/>
                <a:gd name="connsiteX3" fmla="*/ 1447800 w 1447800"/>
                <a:gd name="connsiteY3" fmla="*/ 723900 h 723900"/>
                <a:gd name="connsiteX0" fmla="*/ 0 w 1447800"/>
                <a:gd name="connsiteY0" fmla="*/ 946900 h 946900"/>
                <a:gd name="connsiteX1" fmla="*/ 0 w 1447800"/>
                <a:gd name="connsiteY1" fmla="*/ 0 h 946900"/>
                <a:gd name="connsiteX2" fmla="*/ 1447800 w 1447800"/>
                <a:gd name="connsiteY2" fmla="*/ 0 h 946900"/>
                <a:gd name="connsiteX3" fmla="*/ 1447800 w 1447800"/>
                <a:gd name="connsiteY3" fmla="*/ 723900 h 946900"/>
                <a:gd name="connsiteX0" fmla="*/ 0 w 1447800"/>
                <a:gd name="connsiteY0" fmla="*/ 960864 h 960864"/>
                <a:gd name="connsiteX1" fmla="*/ 0 w 1447800"/>
                <a:gd name="connsiteY1" fmla="*/ 0 h 960864"/>
                <a:gd name="connsiteX2" fmla="*/ 1447800 w 1447800"/>
                <a:gd name="connsiteY2" fmla="*/ 0 h 960864"/>
                <a:gd name="connsiteX3" fmla="*/ 1447800 w 1447800"/>
                <a:gd name="connsiteY3" fmla="*/ 723900 h 960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47800" h="960864">
                  <a:moveTo>
                    <a:pt x="0" y="960864"/>
                  </a:moveTo>
                  <a:lnTo>
                    <a:pt x="0" y="0"/>
                  </a:lnTo>
                  <a:lnTo>
                    <a:pt x="1447800" y="0"/>
                  </a:lnTo>
                  <a:lnTo>
                    <a:pt x="1447800" y="723900"/>
                  </a:lnTo>
                </a:path>
              </a:pathLst>
            </a:custGeom>
            <a:no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139630" y="2168775"/>
            <a:ext cx="81945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800" dirty="0">
                <a:solidFill>
                  <a:schemeClr val="bg1"/>
                </a:solidFill>
                <a:latin typeface="KoPub돋움체 Medium" panose="02020603020101020101" pitchFamily="18" charset="-127"/>
                <a:ea typeface="KoPub돋움체 Medium" panose="02020603020101020101" pitchFamily="18" charset="-127"/>
              </a:rPr>
              <a:t>2</a:t>
            </a:r>
            <a:endParaRPr lang="ko-KR" altLang="en-US" sz="7200" dirty="0">
              <a:solidFill>
                <a:schemeClr val="bg1"/>
              </a:solidFill>
              <a:latin typeface="KoPub돋움체 Medium" panose="02020603020101020101" pitchFamily="18" charset="-127"/>
              <a:ea typeface="KoPub돋움체 Medium" panose="02020603020101020101" pitchFamily="18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75856" y="2209428"/>
            <a:ext cx="42017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>
                <a:solidFill>
                  <a:schemeClr val="bg1"/>
                </a:solidFill>
              </a:rPr>
              <a:t>제국주의 꽃이 핀다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991FE02-3061-458A-803C-EC76069AB825}"/>
              </a:ext>
            </a:extLst>
          </p:cNvPr>
          <p:cNvSpPr txBox="1"/>
          <p:nvPr/>
        </p:nvSpPr>
        <p:spPr>
          <a:xfrm>
            <a:off x="3275856" y="2855589"/>
            <a:ext cx="752129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 lang="ko-KR" altLang="en-US"/>
            </a:pPr>
            <a:r>
              <a:rPr lang="en-US" altLang="ko-KR" sz="1600" dirty="0">
                <a:solidFill>
                  <a:schemeClr val="bg1"/>
                </a:solidFill>
              </a:rPr>
              <a:t>- </a:t>
            </a:r>
            <a:r>
              <a:rPr lang="ko-KR" altLang="en-US" sz="1600" dirty="0">
                <a:solidFill>
                  <a:schemeClr val="bg1"/>
                </a:solidFill>
              </a:rPr>
              <a:t>배경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9167B5-A29E-4D2D-8D29-D316C9DAFCAE}"/>
              </a:ext>
            </a:extLst>
          </p:cNvPr>
          <p:cNvSpPr txBox="1"/>
          <p:nvPr/>
        </p:nvSpPr>
        <p:spPr>
          <a:xfrm>
            <a:off x="3275856" y="3177421"/>
            <a:ext cx="1645002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 lang="ko-KR" altLang="en-US"/>
            </a:pPr>
            <a:r>
              <a:rPr lang="en-US" altLang="ko-KR" sz="1600" dirty="0">
                <a:solidFill>
                  <a:schemeClr val="bg1"/>
                </a:solidFill>
              </a:rPr>
              <a:t>- </a:t>
            </a:r>
            <a:r>
              <a:rPr lang="ko-KR" altLang="en-US" sz="1600" dirty="0">
                <a:solidFill>
                  <a:schemeClr val="bg1"/>
                </a:solidFill>
              </a:rPr>
              <a:t>청일전쟁 발발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5D8C7D7-473B-4E61-BD0B-E5A86DF3EE58}"/>
              </a:ext>
            </a:extLst>
          </p:cNvPr>
          <p:cNvSpPr txBox="1"/>
          <p:nvPr/>
        </p:nvSpPr>
        <p:spPr>
          <a:xfrm>
            <a:off x="3275856" y="3511521"/>
            <a:ext cx="1645002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 lang="ko-KR" altLang="en-US"/>
            </a:pPr>
            <a:r>
              <a:rPr lang="en-US" altLang="ko-KR" sz="1600" dirty="0">
                <a:solidFill>
                  <a:schemeClr val="bg1"/>
                </a:solidFill>
              </a:rPr>
              <a:t>- </a:t>
            </a:r>
            <a:r>
              <a:rPr lang="ko-KR" altLang="en-US" sz="1600" dirty="0">
                <a:solidFill>
                  <a:schemeClr val="bg1"/>
                </a:solidFill>
              </a:rPr>
              <a:t>청일전쟁 이후</a:t>
            </a:r>
          </a:p>
        </p:txBody>
      </p:sp>
    </p:spTree>
    <p:extLst>
      <p:ext uri="{BB962C8B-B14F-4D97-AF65-F5344CB8AC3E}">
        <p14:creationId xmlns:p14="http://schemas.microsoft.com/office/powerpoint/2010/main" val="59949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직사각형 126">
            <a:extLst>
              <a:ext uri="{FF2B5EF4-FFF2-40B4-BE49-F238E27FC236}">
                <a16:creationId xmlns:a16="http://schemas.microsoft.com/office/drawing/2014/main" id="{45FA55E0-9A79-41F8-BDD6-5B18E41BAAFC}"/>
              </a:ext>
            </a:extLst>
          </p:cNvPr>
          <p:cNvSpPr/>
          <p:nvPr/>
        </p:nvSpPr>
        <p:spPr>
          <a:xfrm>
            <a:off x="0" y="-9255"/>
            <a:ext cx="9144000" cy="57848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0" name="직선 연결선 9"/>
          <p:cNvCxnSpPr/>
          <p:nvPr/>
        </p:nvCxnSpPr>
        <p:spPr>
          <a:xfrm>
            <a:off x="8814606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636722" y="4502277"/>
            <a:ext cx="364202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</a:p>
        </p:txBody>
      </p:sp>
      <p:grpSp>
        <p:nvGrpSpPr>
          <p:cNvPr id="27" name="그룹 26"/>
          <p:cNvGrpSpPr/>
          <p:nvPr/>
        </p:nvGrpSpPr>
        <p:grpSpPr>
          <a:xfrm>
            <a:off x="8768063" y="3073524"/>
            <a:ext cx="99712" cy="1311355"/>
            <a:chOff x="8758538" y="2708355"/>
            <a:chExt cx="120570" cy="1585668"/>
          </a:xfrm>
        </p:grpSpPr>
        <p:sp>
          <p:nvSpPr>
            <p:cNvPr id="15" name="타원 14"/>
            <p:cNvSpPr/>
            <p:nvPr/>
          </p:nvSpPr>
          <p:spPr>
            <a:xfrm>
              <a:off x="8758538" y="2708355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6" name="타원 15"/>
            <p:cNvSpPr/>
            <p:nvPr/>
          </p:nvSpPr>
          <p:spPr>
            <a:xfrm>
              <a:off x="8758538" y="3013520"/>
              <a:ext cx="120570" cy="120570"/>
            </a:xfrm>
            <a:prstGeom prst="ellipse">
              <a:avLst/>
            </a:prstGeom>
            <a:solidFill>
              <a:srgbClr val="9703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7" name="타원 16"/>
            <p:cNvSpPr/>
            <p:nvPr/>
          </p:nvSpPr>
          <p:spPr>
            <a:xfrm>
              <a:off x="8758538" y="3309357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8" name="타원 17"/>
            <p:cNvSpPr/>
            <p:nvPr/>
          </p:nvSpPr>
          <p:spPr>
            <a:xfrm>
              <a:off x="8758538" y="3597389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9" name="타원 18"/>
            <p:cNvSpPr/>
            <p:nvPr/>
          </p:nvSpPr>
          <p:spPr>
            <a:xfrm>
              <a:off x="8758538" y="3885421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20" name="타원 19"/>
            <p:cNvSpPr/>
            <p:nvPr/>
          </p:nvSpPr>
          <p:spPr>
            <a:xfrm>
              <a:off x="8758538" y="4173453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75264737-41F3-4731-9FDF-4F67616D1C12}"/>
              </a:ext>
            </a:extLst>
          </p:cNvPr>
          <p:cNvSpPr txBox="1"/>
          <p:nvPr/>
        </p:nvSpPr>
        <p:spPr>
          <a:xfrm>
            <a:off x="698916" y="277101"/>
            <a:ext cx="18133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>
                <a:solidFill>
                  <a:srgbClr val="970303"/>
                </a:solidFill>
              </a:rPr>
              <a:t>청일전쟁 발발</a:t>
            </a:r>
            <a:endParaRPr lang="ko-KR" altLang="en-US" sz="2000" dirty="0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A600F6F4-A866-4BDA-ABB8-4F6E74786F04}"/>
              </a:ext>
            </a:extLst>
          </p:cNvPr>
          <p:cNvSpPr/>
          <p:nvPr/>
        </p:nvSpPr>
        <p:spPr>
          <a:xfrm>
            <a:off x="592108" y="271446"/>
            <a:ext cx="121812" cy="400051"/>
          </a:xfrm>
          <a:prstGeom prst="rect">
            <a:avLst/>
          </a:prstGeom>
          <a:solidFill>
            <a:srgbClr val="9703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323528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47021" y="829087"/>
            <a:ext cx="364202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꽃</a:t>
            </a:r>
            <a:endParaRPr lang="en-US" altLang="ko-KR" sz="1400" dirty="0"/>
          </a:p>
          <a:p>
            <a:r>
              <a:rPr lang="ko-KR" altLang="en-US" sz="1400" dirty="0"/>
              <a:t>이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핀</a:t>
            </a:r>
            <a:endParaRPr lang="en-US" altLang="ko-KR" sz="1400" dirty="0"/>
          </a:p>
          <a:p>
            <a:r>
              <a:rPr lang="ko-KR" altLang="en-US" sz="1400" dirty="0"/>
              <a:t>다</a:t>
            </a:r>
            <a:endParaRPr lang="en-US" altLang="ko-KR" sz="1400" dirty="0"/>
          </a:p>
        </p:txBody>
      </p:sp>
      <p:grpSp>
        <p:nvGrpSpPr>
          <p:cNvPr id="12" name="그룹 11"/>
          <p:cNvGrpSpPr/>
          <p:nvPr/>
        </p:nvGrpSpPr>
        <p:grpSpPr>
          <a:xfrm>
            <a:off x="155255" y="265212"/>
            <a:ext cx="336546" cy="412520"/>
            <a:chOff x="223096" y="265212"/>
            <a:chExt cx="336546" cy="412520"/>
          </a:xfrm>
        </p:grpSpPr>
        <p:sp>
          <p:nvSpPr>
            <p:cNvPr id="9" name="직사각형 8"/>
            <p:cNvSpPr/>
            <p:nvPr/>
          </p:nvSpPr>
          <p:spPr>
            <a:xfrm>
              <a:off x="223096" y="265212"/>
              <a:ext cx="336546" cy="4125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3912" y="277101"/>
              <a:ext cx="3257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000" dirty="0"/>
                <a:t>2</a:t>
              </a:r>
              <a:endParaRPr lang="ko-KR" altLang="en-US" sz="2000" dirty="0"/>
            </a:p>
          </p:txBody>
        </p:sp>
      </p:grpSp>
      <p:grpSp>
        <p:nvGrpSpPr>
          <p:cNvPr id="163" name="그룹 162">
            <a:extLst>
              <a:ext uri="{FF2B5EF4-FFF2-40B4-BE49-F238E27FC236}">
                <a16:creationId xmlns:a16="http://schemas.microsoft.com/office/drawing/2014/main" id="{4557BAF5-0F88-4822-89BF-C71B991B14FD}"/>
              </a:ext>
            </a:extLst>
          </p:cNvPr>
          <p:cNvGrpSpPr/>
          <p:nvPr/>
        </p:nvGrpSpPr>
        <p:grpSpPr>
          <a:xfrm>
            <a:off x="925076" y="1357965"/>
            <a:ext cx="7305036" cy="4099388"/>
            <a:chOff x="927670" y="1123542"/>
            <a:chExt cx="7305036" cy="4099388"/>
          </a:xfrm>
        </p:grpSpPr>
        <p:grpSp>
          <p:nvGrpSpPr>
            <p:cNvPr id="99" name="그룹 98">
              <a:extLst>
                <a:ext uri="{FF2B5EF4-FFF2-40B4-BE49-F238E27FC236}">
                  <a16:creationId xmlns:a16="http://schemas.microsoft.com/office/drawing/2014/main" id="{51710FE2-DFD6-4406-9528-AC9885465AD5}"/>
                </a:ext>
              </a:extLst>
            </p:cNvPr>
            <p:cNvGrpSpPr/>
            <p:nvPr/>
          </p:nvGrpSpPr>
          <p:grpSpPr>
            <a:xfrm>
              <a:off x="927670" y="1123542"/>
              <a:ext cx="7305036" cy="4099388"/>
              <a:chOff x="1919342" y="1753200"/>
              <a:chExt cx="5175639" cy="2904428"/>
            </a:xfrm>
            <a:solidFill>
              <a:schemeClr val="accent3">
                <a:lumMod val="40000"/>
                <a:lumOff val="60000"/>
              </a:schemeClr>
            </a:solidFill>
          </p:grpSpPr>
          <p:grpSp>
            <p:nvGrpSpPr>
              <p:cNvPr id="103" name="그룹 102">
                <a:extLst>
                  <a:ext uri="{FF2B5EF4-FFF2-40B4-BE49-F238E27FC236}">
                    <a16:creationId xmlns:a16="http://schemas.microsoft.com/office/drawing/2014/main" id="{C610809A-2214-4A00-9D99-E522B4AEB714}"/>
                  </a:ext>
                </a:extLst>
              </p:cNvPr>
              <p:cNvGrpSpPr/>
              <p:nvPr/>
            </p:nvGrpSpPr>
            <p:grpSpPr>
              <a:xfrm>
                <a:off x="1919342" y="1753200"/>
                <a:ext cx="5175639" cy="2904428"/>
                <a:chOff x="-1254642" y="-127591"/>
                <a:chExt cx="10515600" cy="5901070"/>
              </a:xfrm>
              <a:grpFill/>
            </p:grpSpPr>
            <p:sp>
              <p:nvSpPr>
                <p:cNvPr id="106" name="자유형: 도형 105">
                  <a:extLst>
                    <a:ext uri="{FF2B5EF4-FFF2-40B4-BE49-F238E27FC236}">
                      <a16:creationId xmlns:a16="http://schemas.microsoft.com/office/drawing/2014/main" id="{C2D501AF-5D51-48ED-AD8C-44672498BC7B}"/>
                    </a:ext>
                  </a:extLst>
                </p:cNvPr>
                <p:cNvSpPr/>
                <p:nvPr/>
              </p:nvSpPr>
              <p:spPr>
                <a:xfrm>
                  <a:off x="3848986" y="5475767"/>
                  <a:ext cx="350874" cy="191386"/>
                </a:xfrm>
                <a:custGeom>
                  <a:avLst/>
                  <a:gdLst>
                    <a:gd name="connsiteX0" fmla="*/ 265814 w 350874"/>
                    <a:gd name="connsiteY0" fmla="*/ 0 h 191386"/>
                    <a:gd name="connsiteX1" fmla="*/ 31898 w 350874"/>
                    <a:gd name="connsiteY1" fmla="*/ 74428 h 191386"/>
                    <a:gd name="connsiteX2" fmla="*/ 0 w 350874"/>
                    <a:gd name="connsiteY2" fmla="*/ 148856 h 191386"/>
                    <a:gd name="connsiteX3" fmla="*/ 42530 w 350874"/>
                    <a:gd name="connsiteY3" fmla="*/ 191386 h 191386"/>
                    <a:gd name="connsiteX4" fmla="*/ 180754 w 350874"/>
                    <a:gd name="connsiteY4" fmla="*/ 180754 h 191386"/>
                    <a:gd name="connsiteX5" fmla="*/ 340242 w 350874"/>
                    <a:gd name="connsiteY5" fmla="*/ 95693 h 191386"/>
                    <a:gd name="connsiteX6" fmla="*/ 350874 w 350874"/>
                    <a:gd name="connsiteY6" fmla="*/ 42531 h 191386"/>
                    <a:gd name="connsiteX7" fmla="*/ 265814 w 350874"/>
                    <a:gd name="connsiteY7" fmla="*/ 0 h 1913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50874" h="191386">
                      <a:moveTo>
                        <a:pt x="265814" y="0"/>
                      </a:moveTo>
                      <a:lnTo>
                        <a:pt x="31898" y="74428"/>
                      </a:lnTo>
                      <a:lnTo>
                        <a:pt x="0" y="148856"/>
                      </a:lnTo>
                      <a:lnTo>
                        <a:pt x="42530" y="191386"/>
                      </a:lnTo>
                      <a:lnTo>
                        <a:pt x="180754" y="180754"/>
                      </a:lnTo>
                      <a:lnTo>
                        <a:pt x="340242" y="95693"/>
                      </a:lnTo>
                      <a:lnTo>
                        <a:pt x="350874" y="42531"/>
                      </a:lnTo>
                      <a:lnTo>
                        <a:pt x="265814" y="0"/>
                      </a:lnTo>
                      <a:close/>
                    </a:path>
                  </a:pathLst>
                </a:custGeom>
                <a:grpFill/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grpSp>
              <p:nvGrpSpPr>
                <p:cNvPr id="107" name="그룹 106">
                  <a:extLst>
                    <a:ext uri="{FF2B5EF4-FFF2-40B4-BE49-F238E27FC236}">
                      <a16:creationId xmlns:a16="http://schemas.microsoft.com/office/drawing/2014/main" id="{16A3CA19-DBDE-4CBA-BF81-3F6DFB72FAFE}"/>
                    </a:ext>
                  </a:extLst>
                </p:cNvPr>
                <p:cNvGrpSpPr/>
                <p:nvPr/>
              </p:nvGrpSpPr>
              <p:grpSpPr>
                <a:xfrm>
                  <a:off x="-1254642" y="-127591"/>
                  <a:ext cx="10515600" cy="5901070"/>
                  <a:chOff x="-1254642" y="-127591"/>
                  <a:chExt cx="10515600" cy="5901070"/>
                </a:xfrm>
                <a:grpFill/>
              </p:grpSpPr>
              <p:sp>
                <p:nvSpPr>
                  <p:cNvPr id="108" name="자유형: 도형 107">
                    <a:extLst>
                      <a:ext uri="{FF2B5EF4-FFF2-40B4-BE49-F238E27FC236}">
                        <a16:creationId xmlns:a16="http://schemas.microsoft.com/office/drawing/2014/main" id="{A8BCBC96-13F0-4FEC-8B96-7C7A50B447D8}"/>
                      </a:ext>
                    </a:extLst>
                  </p:cNvPr>
                  <p:cNvSpPr/>
                  <p:nvPr/>
                </p:nvSpPr>
                <p:spPr>
                  <a:xfrm>
                    <a:off x="-1254642" y="-127591"/>
                    <a:ext cx="7432158" cy="5901070"/>
                  </a:xfrm>
                  <a:custGeom>
                    <a:avLst/>
                    <a:gdLst>
                      <a:gd name="connsiteX0" fmla="*/ 2700670 w 7432158"/>
                      <a:gd name="connsiteY0" fmla="*/ 5901070 h 5901070"/>
                      <a:gd name="connsiteX1" fmla="*/ 2700670 w 7432158"/>
                      <a:gd name="connsiteY1" fmla="*/ 5901070 h 5901070"/>
                      <a:gd name="connsiteX2" fmla="*/ 2658140 w 7432158"/>
                      <a:gd name="connsiteY2" fmla="*/ 5816010 h 5901070"/>
                      <a:gd name="connsiteX3" fmla="*/ 2647507 w 7432158"/>
                      <a:gd name="connsiteY3" fmla="*/ 5752214 h 5901070"/>
                      <a:gd name="connsiteX4" fmla="*/ 2615609 w 7432158"/>
                      <a:gd name="connsiteY4" fmla="*/ 5720317 h 5901070"/>
                      <a:gd name="connsiteX5" fmla="*/ 2573079 w 7432158"/>
                      <a:gd name="connsiteY5" fmla="*/ 5656521 h 5901070"/>
                      <a:gd name="connsiteX6" fmla="*/ 2551814 w 7432158"/>
                      <a:gd name="connsiteY6" fmla="*/ 5624624 h 5901070"/>
                      <a:gd name="connsiteX7" fmla="*/ 2562447 w 7432158"/>
                      <a:gd name="connsiteY7" fmla="*/ 5539563 h 5901070"/>
                      <a:gd name="connsiteX8" fmla="*/ 2530549 w 7432158"/>
                      <a:gd name="connsiteY8" fmla="*/ 5465135 h 5901070"/>
                      <a:gd name="connsiteX9" fmla="*/ 2424223 w 7432158"/>
                      <a:gd name="connsiteY9" fmla="*/ 5252484 h 5901070"/>
                      <a:gd name="connsiteX10" fmla="*/ 2413591 w 7432158"/>
                      <a:gd name="connsiteY10" fmla="*/ 5209954 h 5901070"/>
                      <a:gd name="connsiteX11" fmla="*/ 2264735 w 7432158"/>
                      <a:gd name="connsiteY11" fmla="*/ 5114261 h 5901070"/>
                      <a:gd name="connsiteX12" fmla="*/ 2179675 w 7432158"/>
                      <a:gd name="connsiteY12" fmla="*/ 5092996 h 5901070"/>
                      <a:gd name="connsiteX13" fmla="*/ 2073349 w 7432158"/>
                      <a:gd name="connsiteY13" fmla="*/ 5029200 h 5901070"/>
                      <a:gd name="connsiteX14" fmla="*/ 2073349 w 7432158"/>
                      <a:gd name="connsiteY14" fmla="*/ 4965405 h 5901070"/>
                      <a:gd name="connsiteX15" fmla="*/ 1988289 w 7432158"/>
                      <a:gd name="connsiteY15" fmla="*/ 4944140 h 5901070"/>
                      <a:gd name="connsiteX16" fmla="*/ 1945758 w 7432158"/>
                      <a:gd name="connsiteY16" fmla="*/ 4837814 h 5901070"/>
                      <a:gd name="connsiteX17" fmla="*/ 1977656 w 7432158"/>
                      <a:gd name="connsiteY17" fmla="*/ 4763386 h 5901070"/>
                      <a:gd name="connsiteX18" fmla="*/ 2083982 w 7432158"/>
                      <a:gd name="connsiteY18" fmla="*/ 4572000 h 5901070"/>
                      <a:gd name="connsiteX19" fmla="*/ 2232837 w 7432158"/>
                      <a:gd name="connsiteY19" fmla="*/ 4433777 h 5901070"/>
                      <a:gd name="connsiteX20" fmla="*/ 2381693 w 7432158"/>
                      <a:gd name="connsiteY20" fmla="*/ 4284921 h 5901070"/>
                      <a:gd name="connsiteX21" fmla="*/ 2434856 w 7432158"/>
                      <a:gd name="connsiteY21" fmla="*/ 4242391 h 5901070"/>
                      <a:gd name="connsiteX22" fmla="*/ 2307265 w 7432158"/>
                      <a:gd name="connsiteY22" fmla="*/ 4210493 h 5901070"/>
                      <a:gd name="connsiteX23" fmla="*/ 2392326 w 7432158"/>
                      <a:gd name="connsiteY23" fmla="*/ 4125433 h 5901070"/>
                      <a:gd name="connsiteX24" fmla="*/ 2477386 w 7432158"/>
                      <a:gd name="connsiteY24" fmla="*/ 4157331 h 5901070"/>
                      <a:gd name="connsiteX25" fmla="*/ 2466754 w 7432158"/>
                      <a:gd name="connsiteY25" fmla="*/ 4189228 h 5901070"/>
                      <a:gd name="connsiteX26" fmla="*/ 2541182 w 7432158"/>
                      <a:gd name="connsiteY26" fmla="*/ 4199861 h 5901070"/>
                      <a:gd name="connsiteX27" fmla="*/ 2647507 w 7432158"/>
                      <a:gd name="connsiteY27" fmla="*/ 4082903 h 5901070"/>
                      <a:gd name="connsiteX28" fmla="*/ 2604977 w 7432158"/>
                      <a:gd name="connsiteY28" fmla="*/ 4029740 h 5901070"/>
                      <a:gd name="connsiteX29" fmla="*/ 2658140 w 7432158"/>
                      <a:gd name="connsiteY29" fmla="*/ 3997842 h 5901070"/>
                      <a:gd name="connsiteX30" fmla="*/ 2700670 w 7432158"/>
                      <a:gd name="connsiteY30" fmla="*/ 4040372 h 5901070"/>
                      <a:gd name="connsiteX31" fmla="*/ 2721935 w 7432158"/>
                      <a:gd name="connsiteY31" fmla="*/ 3955312 h 5901070"/>
                      <a:gd name="connsiteX32" fmla="*/ 2892056 w 7432158"/>
                      <a:gd name="connsiteY32" fmla="*/ 3870251 h 5901070"/>
                      <a:gd name="connsiteX33" fmla="*/ 3242930 w 7432158"/>
                      <a:gd name="connsiteY33" fmla="*/ 3710763 h 5901070"/>
                      <a:gd name="connsiteX34" fmla="*/ 3381154 w 7432158"/>
                      <a:gd name="connsiteY34" fmla="*/ 3774558 h 5901070"/>
                      <a:gd name="connsiteX35" fmla="*/ 3444949 w 7432158"/>
                      <a:gd name="connsiteY35" fmla="*/ 3646968 h 5901070"/>
                      <a:gd name="connsiteX36" fmla="*/ 3508744 w 7432158"/>
                      <a:gd name="connsiteY36" fmla="*/ 3551275 h 5901070"/>
                      <a:gd name="connsiteX37" fmla="*/ 3498112 w 7432158"/>
                      <a:gd name="connsiteY37" fmla="*/ 3423684 h 5901070"/>
                      <a:gd name="connsiteX38" fmla="*/ 3274828 w 7432158"/>
                      <a:gd name="connsiteY38" fmla="*/ 3402419 h 5901070"/>
                      <a:gd name="connsiteX39" fmla="*/ 3285461 w 7432158"/>
                      <a:gd name="connsiteY39" fmla="*/ 3349256 h 5901070"/>
                      <a:gd name="connsiteX40" fmla="*/ 3136605 w 7432158"/>
                      <a:gd name="connsiteY40" fmla="*/ 3391786 h 5901070"/>
                      <a:gd name="connsiteX41" fmla="*/ 2977116 w 7432158"/>
                      <a:gd name="connsiteY41" fmla="*/ 3381154 h 5901070"/>
                      <a:gd name="connsiteX42" fmla="*/ 2892056 w 7432158"/>
                      <a:gd name="connsiteY42" fmla="*/ 3317358 h 5901070"/>
                      <a:gd name="connsiteX43" fmla="*/ 2679405 w 7432158"/>
                      <a:gd name="connsiteY43" fmla="*/ 3200400 h 5901070"/>
                      <a:gd name="connsiteX44" fmla="*/ 2488019 w 7432158"/>
                      <a:gd name="connsiteY44" fmla="*/ 3253563 h 5901070"/>
                      <a:gd name="connsiteX45" fmla="*/ 2339163 w 7432158"/>
                      <a:gd name="connsiteY45" fmla="*/ 3359889 h 5901070"/>
                      <a:gd name="connsiteX46" fmla="*/ 2371061 w 7432158"/>
                      <a:gd name="connsiteY46" fmla="*/ 3391786 h 5901070"/>
                      <a:gd name="connsiteX47" fmla="*/ 2254102 w 7432158"/>
                      <a:gd name="connsiteY47" fmla="*/ 3455582 h 5901070"/>
                      <a:gd name="connsiteX48" fmla="*/ 2254102 w 7432158"/>
                      <a:gd name="connsiteY48" fmla="*/ 3593805 h 5901070"/>
                      <a:gd name="connsiteX49" fmla="*/ 2062716 w 7432158"/>
                      <a:gd name="connsiteY49" fmla="*/ 3604438 h 5901070"/>
                      <a:gd name="connsiteX50" fmla="*/ 1796902 w 7432158"/>
                      <a:gd name="connsiteY50" fmla="*/ 3466214 h 5901070"/>
                      <a:gd name="connsiteX51" fmla="*/ 1828800 w 7432158"/>
                      <a:gd name="connsiteY51" fmla="*/ 3317358 h 5901070"/>
                      <a:gd name="connsiteX52" fmla="*/ 1924493 w 7432158"/>
                      <a:gd name="connsiteY52" fmla="*/ 3232298 h 5901070"/>
                      <a:gd name="connsiteX53" fmla="*/ 1775637 w 7432158"/>
                      <a:gd name="connsiteY53" fmla="*/ 2987749 h 5901070"/>
                      <a:gd name="connsiteX54" fmla="*/ 1573619 w 7432158"/>
                      <a:gd name="connsiteY54" fmla="*/ 3040912 h 5901070"/>
                      <a:gd name="connsiteX55" fmla="*/ 1286540 w 7432158"/>
                      <a:gd name="connsiteY55" fmla="*/ 2934586 h 5901070"/>
                      <a:gd name="connsiteX56" fmla="*/ 1244009 w 7432158"/>
                      <a:gd name="connsiteY56" fmla="*/ 2732568 h 5901070"/>
                      <a:gd name="connsiteX57" fmla="*/ 1244009 w 7432158"/>
                      <a:gd name="connsiteY57" fmla="*/ 2583712 h 5901070"/>
                      <a:gd name="connsiteX58" fmla="*/ 1318437 w 7432158"/>
                      <a:gd name="connsiteY58" fmla="*/ 2594344 h 5901070"/>
                      <a:gd name="connsiteX59" fmla="*/ 1339702 w 7432158"/>
                      <a:gd name="connsiteY59" fmla="*/ 2392326 h 5901070"/>
                      <a:gd name="connsiteX60" fmla="*/ 1488558 w 7432158"/>
                      <a:gd name="connsiteY60" fmla="*/ 2392326 h 5901070"/>
                      <a:gd name="connsiteX61" fmla="*/ 1573619 w 7432158"/>
                      <a:gd name="connsiteY61" fmla="*/ 2466754 h 5901070"/>
                      <a:gd name="connsiteX62" fmla="*/ 1562986 w 7432158"/>
                      <a:gd name="connsiteY62" fmla="*/ 2541182 h 5901070"/>
                      <a:gd name="connsiteX63" fmla="*/ 1658679 w 7432158"/>
                      <a:gd name="connsiteY63" fmla="*/ 2562447 h 5901070"/>
                      <a:gd name="connsiteX64" fmla="*/ 1648047 w 7432158"/>
                      <a:gd name="connsiteY64" fmla="*/ 2445489 h 5901070"/>
                      <a:gd name="connsiteX65" fmla="*/ 1701209 w 7432158"/>
                      <a:gd name="connsiteY65" fmla="*/ 2424224 h 5901070"/>
                      <a:gd name="connsiteX66" fmla="*/ 1765005 w 7432158"/>
                      <a:gd name="connsiteY66" fmla="*/ 2445489 h 5901070"/>
                      <a:gd name="connsiteX67" fmla="*/ 1988289 w 7432158"/>
                      <a:gd name="connsiteY67" fmla="*/ 2222205 h 5901070"/>
                      <a:gd name="connsiteX68" fmla="*/ 2073349 w 7432158"/>
                      <a:gd name="connsiteY68" fmla="*/ 2020186 h 5901070"/>
                      <a:gd name="connsiteX69" fmla="*/ 2445489 w 7432158"/>
                      <a:gd name="connsiteY69" fmla="*/ 1850065 h 5901070"/>
                      <a:gd name="connsiteX70" fmla="*/ 2732568 w 7432158"/>
                      <a:gd name="connsiteY70" fmla="*/ 1499191 h 5901070"/>
                      <a:gd name="connsiteX71" fmla="*/ 3009014 w 7432158"/>
                      <a:gd name="connsiteY71" fmla="*/ 1360968 h 5901070"/>
                      <a:gd name="connsiteX72" fmla="*/ 3157870 w 7432158"/>
                      <a:gd name="connsiteY72" fmla="*/ 1414131 h 5901070"/>
                      <a:gd name="connsiteX73" fmla="*/ 3306726 w 7432158"/>
                      <a:gd name="connsiteY73" fmla="*/ 1573619 h 5901070"/>
                      <a:gd name="connsiteX74" fmla="*/ 3232298 w 7432158"/>
                      <a:gd name="connsiteY74" fmla="*/ 1701210 h 5901070"/>
                      <a:gd name="connsiteX75" fmla="*/ 3157870 w 7432158"/>
                      <a:gd name="connsiteY75" fmla="*/ 1839433 h 5901070"/>
                      <a:gd name="connsiteX76" fmla="*/ 3104707 w 7432158"/>
                      <a:gd name="connsiteY76" fmla="*/ 1871331 h 5901070"/>
                      <a:gd name="connsiteX77" fmla="*/ 2955851 w 7432158"/>
                      <a:gd name="connsiteY77" fmla="*/ 2052084 h 5901070"/>
                      <a:gd name="connsiteX78" fmla="*/ 2870791 w 7432158"/>
                      <a:gd name="connsiteY78" fmla="*/ 2222205 h 5901070"/>
                      <a:gd name="connsiteX79" fmla="*/ 2966484 w 7432158"/>
                      <a:gd name="connsiteY79" fmla="*/ 2371061 h 5901070"/>
                      <a:gd name="connsiteX80" fmla="*/ 3040912 w 7432158"/>
                      <a:gd name="connsiteY80" fmla="*/ 2424224 h 5901070"/>
                      <a:gd name="connsiteX81" fmla="*/ 2934586 w 7432158"/>
                      <a:gd name="connsiteY81" fmla="*/ 2498651 h 5901070"/>
                      <a:gd name="connsiteX82" fmla="*/ 2764465 w 7432158"/>
                      <a:gd name="connsiteY82" fmla="*/ 2551814 h 5901070"/>
                      <a:gd name="connsiteX83" fmla="*/ 2838893 w 7432158"/>
                      <a:gd name="connsiteY83" fmla="*/ 2700670 h 5901070"/>
                      <a:gd name="connsiteX84" fmla="*/ 3062177 w 7432158"/>
                      <a:gd name="connsiteY84" fmla="*/ 2615610 h 5901070"/>
                      <a:gd name="connsiteX85" fmla="*/ 3221665 w 7432158"/>
                      <a:gd name="connsiteY85" fmla="*/ 2466754 h 5901070"/>
                      <a:gd name="connsiteX86" fmla="*/ 3359889 w 7432158"/>
                      <a:gd name="connsiteY86" fmla="*/ 2275368 h 5901070"/>
                      <a:gd name="connsiteX87" fmla="*/ 3668233 w 7432158"/>
                      <a:gd name="connsiteY87" fmla="*/ 2147777 h 5901070"/>
                      <a:gd name="connsiteX88" fmla="*/ 4306186 w 7432158"/>
                      <a:gd name="connsiteY88" fmla="*/ 2020186 h 5901070"/>
                      <a:gd name="connsiteX89" fmla="*/ 6379535 w 7432158"/>
                      <a:gd name="connsiteY89" fmla="*/ 1201479 h 5901070"/>
                      <a:gd name="connsiteX90" fmla="*/ 6868633 w 7432158"/>
                      <a:gd name="connsiteY90" fmla="*/ 584791 h 5901070"/>
                      <a:gd name="connsiteX91" fmla="*/ 7176977 w 7432158"/>
                      <a:gd name="connsiteY91" fmla="*/ 404038 h 5901070"/>
                      <a:gd name="connsiteX92" fmla="*/ 7176977 w 7432158"/>
                      <a:gd name="connsiteY92" fmla="*/ 276447 h 5901070"/>
                      <a:gd name="connsiteX93" fmla="*/ 7060019 w 7432158"/>
                      <a:gd name="connsiteY93" fmla="*/ 255182 h 5901070"/>
                      <a:gd name="connsiteX94" fmla="*/ 7315200 w 7432158"/>
                      <a:gd name="connsiteY94" fmla="*/ 159489 h 5901070"/>
                      <a:gd name="connsiteX95" fmla="*/ 7315200 w 7432158"/>
                      <a:gd name="connsiteY95" fmla="*/ 159489 h 5901070"/>
                      <a:gd name="connsiteX96" fmla="*/ 7432158 w 7432158"/>
                      <a:gd name="connsiteY96" fmla="*/ 0 h 5901070"/>
                      <a:gd name="connsiteX97" fmla="*/ 0 w 7432158"/>
                      <a:gd name="connsiteY97" fmla="*/ 0 h 5901070"/>
                      <a:gd name="connsiteX98" fmla="*/ 0 w 7432158"/>
                      <a:gd name="connsiteY98" fmla="*/ 5901070 h 5901070"/>
                      <a:gd name="connsiteX99" fmla="*/ 2700670 w 7432158"/>
                      <a:gd name="connsiteY99" fmla="*/ 5901070 h 59010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</a:cxnLst>
                    <a:rect l="l" t="t" r="r" b="b"/>
                    <a:pathLst>
                      <a:path w="7432158" h="5901070">
                        <a:moveTo>
                          <a:pt x="2700670" y="5901070"/>
                        </a:moveTo>
                        <a:lnTo>
                          <a:pt x="2700670" y="5901070"/>
                        </a:lnTo>
                        <a:cubicBezTo>
                          <a:pt x="2686493" y="5872717"/>
                          <a:pt x="2668802" y="5845863"/>
                          <a:pt x="2658140" y="5816010"/>
                        </a:cubicBezTo>
                        <a:cubicBezTo>
                          <a:pt x="2650889" y="5795707"/>
                          <a:pt x="2656263" y="5771915"/>
                          <a:pt x="2647507" y="5752214"/>
                        </a:cubicBezTo>
                        <a:cubicBezTo>
                          <a:pt x="2641400" y="5738473"/>
                          <a:pt x="2624841" y="5732186"/>
                          <a:pt x="2615609" y="5720317"/>
                        </a:cubicBezTo>
                        <a:cubicBezTo>
                          <a:pt x="2599918" y="5700143"/>
                          <a:pt x="2587256" y="5677786"/>
                          <a:pt x="2573079" y="5656521"/>
                        </a:cubicBezTo>
                        <a:lnTo>
                          <a:pt x="2551814" y="5624624"/>
                        </a:lnTo>
                        <a:cubicBezTo>
                          <a:pt x="2555358" y="5596270"/>
                          <a:pt x="2564219" y="5567916"/>
                          <a:pt x="2562447" y="5539563"/>
                        </a:cubicBezTo>
                        <a:lnTo>
                          <a:pt x="2530549" y="5465135"/>
                        </a:lnTo>
                        <a:lnTo>
                          <a:pt x="2424223" y="5252484"/>
                        </a:lnTo>
                        <a:lnTo>
                          <a:pt x="2413591" y="5209954"/>
                        </a:lnTo>
                        <a:lnTo>
                          <a:pt x="2264735" y="5114261"/>
                        </a:lnTo>
                        <a:lnTo>
                          <a:pt x="2179675" y="5092996"/>
                        </a:lnTo>
                        <a:lnTo>
                          <a:pt x="2073349" y="5029200"/>
                        </a:lnTo>
                        <a:lnTo>
                          <a:pt x="2073349" y="4965405"/>
                        </a:lnTo>
                        <a:lnTo>
                          <a:pt x="1988289" y="4944140"/>
                        </a:lnTo>
                        <a:lnTo>
                          <a:pt x="1945758" y="4837814"/>
                        </a:lnTo>
                        <a:lnTo>
                          <a:pt x="1977656" y="4763386"/>
                        </a:lnTo>
                        <a:lnTo>
                          <a:pt x="2083982" y="4572000"/>
                        </a:lnTo>
                        <a:lnTo>
                          <a:pt x="2232837" y="4433777"/>
                        </a:lnTo>
                        <a:lnTo>
                          <a:pt x="2381693" y="4284921"/>
                        </a:lnTo>
                        <a:lnTo>
                          <a:pt x="2434856" y="4242391"/>
                        </a:lnTo>
                        <a:lnTo>
                          <a:pt x="2307265" y="4210493"/>
                        </a:lnTo>
                        <a:lnTo>
                          <a:pt x="2392326" y="4125433"/>
                        </a:lnTo>
                        <a:lnTo>
                          <a:pt x="2477386" y="4157331"/>
                        </a:lnTo>
                        <a:lnTo>
                          <a:pt x="2466754" y="4189228"/>
                        </a:lnTo>
                        <a:lnTo>
                          <a:pt x="2541182" y="4199861"/>
                        </a:lnTo>
                        <a:lnTo>
                          <a:pt x="2647507" y="4082903"/>
                        </a:lnTo>
                        <a:lnTo>
                          <a:pt x="2604977" y="4029740"/>
                        </a:lnTo>
                        <a:lnTo>
                          <a:pt x="2658140" y="3997842"/>
                        </a:lnTo>
                        <a:lnTo>
                          <a:pt x="2700670" y="4040372"/>
                        </a:lnTo>
                        <a:lnTo>
                          <a:pt x="2721935" y="3955312"/>
                        </a:lnTo>
                        <a:lnTo>
                          <a:pt x="2892056" y="3870251"/>
                        </a:lnTo>
                        <a:lnTo>
                          <a:pt x="3242930" y="3710763"/>
                        </a:lnTo>
                        <a:lnTo>
                          <a:pt x="3381154" y="3774558"/>
                        </a:lnTo>
                        <a:lnTo>
                          <a:pt x="3444949" y="3646968"/>
                        </a:lnTo>
                        <a:lnTo>
                          <a:pt x="3508744" y="3551275"/>
                        </a:lnTo>
                        <a:lnTo>
                          <a:pt x="3498112" y="3423684"/>
                        </a:lnTo>
                        <a:lnTo>
                          <a:pt x="3274828" y="3402419"/>
                        </a:lnTo>
                        <a:lnTo>
                          <a:pt x="3285461" y="3349256"/>
                        </a:lnTo>
                        <a:lnTo>
                          <a:pt x="3136605" y="3391786"/>
                        </a:lnTo>
                        <a:lnTo>
                          <a:pt x="2977116" y="3381154"/>
                        </a:lnTo>
                        <a:lnTo>
                          <a:pt x="2892056" y="3317358"/>
                        </a:lnTo>
                        <a:lnTo>
                          <a:pt x="2679405" y="3200400"/>
                        </a:lnTo>
                        <a:lnTo>
                          <a:pt x="2488019" y="3253563"/>
                        </a:lnTo>
                        <a:lnTo>
                          <a:pt x="2339163" y="3359889"/>
                        </a:lnTo>
                        <a:lnTo>
                          <a:pt x="2371061" y="3391786"/>
                        </a:lnTo>
                        <a:lnTo>
                          <a:pt x="2254102" y="3455582"/>
                        </a:lnTo>
                        <a:lnTo>
                          <a:pt x="2254102" y="3593805"/>
                        </a:lnTo>
                        <a:lnTo>
                          <a:pt x="2062716" y="3604438"/>
                        </a:lnTo>
                        <a:lnTo>
                          <a:pt x="1796902" y="3466214"/>
                        </a:lnTo>
                        <a:lnTo>
                          <a:pt x="1828800" y="3317358"/>
                        </a:lnTo>
                        <a:lnTo>
                          <a:pt x="1924493" y="3232298"/>
                        </a:lnTo>
                        <a:lnTo>
                          <a:pt x="1775637" y="2987749"/>
                        </a:lnTo>
                        <a:lnTo>
                          <a:pt x="1573619" y="3040912"/>
                        </a:lnTo>
                        <a:lnTo>
                          <a:pt x="1286540" y="2934586"/>
                        </a:lnTo>
                        <a:lnTo>
                          <a:pt x="1244009" y="2732568"/>
                        </a:lnTo>
                        <a:lnTo>
                          <a:pt x="1244009" y="2583712"/>
                        </a:lnTo>
                        <a:lnTo>
                          <a:pt x="1318437" y="2594344"/>
                        </a:lnTo>
                        <a:lnTo>
                          <a:pt x="1339702" y="2392326"/>
                        </a:lnTo>
                        <a:lnTo>
                          <a:pt x="1488558" y="2392326"/>
                        </a:lnTo>
                        <a:lnTo>
                          <a:pt x="1573619" y="2466754"/>
                        </a:lnTo>
                        <a:lnTo>
                          <a:pt x="1562986" y="2541182"/>
                        </a:lnTo>
                        <a:lnTo>
                          <a:pt x="1658679" y="2562447"/>
                        </a:lnTo>
                        <a:lnTo>
                          <a:pt x="1648047" y="2445489"/>
                        </a:lnTo>
                        <a:lnTo>
                          <a:pt x="1701209" y="2424224"/>
                        </a:lnTo>
                        <a:lnTo>
                          <a:pt x="1765005" y="2445489"/>
                        </a:lnTo>
                        <a:lnTo>
                          <a:pt x="1988289" y="2222205"/>
                        </a:lnTo>
                        <a:lnTo>
                          <a:pt x="2073349" y="2020186"/>
                        </a:lnTo>
                        <a:lnTo>
                          <a:pt x="2445489" y="1850065"/>
                        </a:lnTo>
                        <a:lnTo>
                          <a:pt x="2732568" y="1499191"/>
                        </a:lnTo>
                        <a:lnTo>
                          <a:pt x="3009014" y="1360968"/>
                        </a:lnTo>
                        <a:lnTo>
                          <a:pt x="3157870" y="1414131"/>
                        </a:lnTo>
                        <a:lnTo>
                          <a:pt x="3306726" y="1573619"/>
                        </a:lnTo>
                        <a:lnTo>
                          <a:pt x="3232298" y="1701210"/>
                        </a:lnTo>
                        <a:lnTo>
                          <a:pt x="3157870" y="1839433"/>
                        </a:lnTo>
                        <a:lnTo>
                          <a:pt x="3104707" y="1871331"/>
                        </a:lnTo>
                        <a:lnTo>
                          <a:pt x="2955851" y="2052084"/>
                        </a:lnTo>
                        <a:lnTo>
                          <a:pt x="2870791" y="2222205"/>
                        </a:lnTo>
                        <a:lnTo>
                          <a:pt x="2966484" y="2371061"/>
                        </a:lnTo>
                        <a:lnTo>
                          <a:pt x="3040912" y="2424224"/>
                        </a:lnTo>
                        <a:lnTo>
                          <a:pt x="2934586" y="2498651"/>
                        </a:lnTo>
                        <a:lnTo>
                          <a:pt x="2764465" y="2551814"/>
                        </a:lnTo>
                        <a:lnTo>
                          <a:pt x="2838893" y="2700670"/>
                        </a:lnTo>
                        <a:lnTo>
                          <a:pt x="3062177" y="2615610"/>
                        </a:lnTo>
                        <a:lnTo>
                          <a:pt x="3221665" y="2466754"/>
                        </a:lnTo>
                        <a:lnTo>
                          <a:pt x="3359889" y="2275368"/>
                        </a:lnTo>
                        <a:lnTo>
                          <a:pt x="3668233" y="2147777"/>
                        </a:lnTo>
                        <a:lnTo>
                          <a:pt x="4306186" y="2020186"/>
                        </a:lnTo>
                        <a:lnTo>
                          <a:pt x="6379535" y="1201479"/>
                        </a:lnTo>
                        <a:lnTo>
                          <a:pt x="6868633" y="584791"/>
                        </a:lnTo>
                        <a:lnTo>
                          <a:pt x="7176977" y="404038"/>
                        </a:lnTo>
                        <a:lnTo>
                          <a:pt x="7176977" y="276447"/>
                        </a:lnTo>
                        <a:lnTo>
                          <a:pt x="7060019" y="255182"/>
                        </a:lnTo>
                        <a:lnTo>
                          <a:pt x="7315200" y="159489"/>
                        </a:lnTo>
                        <a:lnTo>
                          <a:pt x="7315200" y="159489"/>
                        </a:lnTo>
                        <a:lnTo>
                          <a:pt x="7432158" y="0"/>
                        </a:lnTo>
                        <a:lnTo>
                          <a:pt x="0" y="0"/>
                        </a:lnTo>
                        <a:lnTo>
                          <a:pt x="0" y="5901070"/>
                        </a:lnTo>
                        <a:lnTo>
                          <a:pt x="2700670" y="5901070"/>
                        </a:lnTo>
                        <a:close/>
                      </a:path>
                    </a:pathLst>
                  </a:custGeom>
                  <a:grpFill/>
                  <a:ln w="63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09" name="자유형: 도형 108">
                    <a:extLst>
                      <a:ext uri="{FF2B5EF4-FFF2-40B4-BE49-F238E27FC236}">
                        <a16:creationId xmlns:a16="http://schemas.microsoft.com/office/drawing/2014/main" id="{60EF16AF-4860-43DE-9F9F-27D49F7F86D5}"/>
                      </a:ext>
                    </a:extLst>
                  </p:cNvPr>
                  <p:cNvSpPr/>
                  <p:nvPr/>
                </p:nvSpPr>
                <p:spPr>
                  <a:xfrm>
                    <a:off x="2984396" y="-31356"/>
                    <a:ext cx="2933700" cy="5105400"/>
                  </a:xfrm>
                  <a:custGeom>
                    <a:avLst/>
                    <a:gdLst>
                      <a:gd name="connsiteX0" fmla="*/ 2162175 w 2933700"/>
                      <a:gd name="connsiteY0" fmla="*/ 4657725 h 5105400"/>
                      <a:gd name="connsiteX1" fmla="*/ 1981200 w 2933700"/>
                      <a:gd name="connsiteY1" fmla="*/ 4638675 h 5105400"/>
                      <a:gd name="connsiteX2" fmla="*/ 1914525 w 2933700"/>
                      <a:gd name="connsiteY2" fmla="*/ 4800600 h 5105400"/>
                      <a:gd name="connsiteX3" fmla="*/ 1704975 w 2933700"/>
                      <a:gd name="connsiteY3" fmla="*/ 4733925 h 5105400"/>
                      <a:gd name="connsiteX4" fmla="*/ 1504950 w 2933700"/>
                      <a:gd name="connsiteY4" fmla="*/ 4781550 h 5105400"/>
                      <a:gd name="connsiteX5" fmla="*/ 1238250 w 2933700"/>
                      <a:gd name="connsiteY5" fmla="*/ 4991100 h 5105400"/>
                      <a:gd name="connsiteX6" fmla="*/ 1028700 w 2933700"/>
                      <a:gd name="connsiteY6" fmla="*/ 5105400 h 5105400"/>
                      <a:gd name="connsiteX7" fmla="*/ 952500 w 2933700"/>
                      <a:gd name="connsiteY7" fmla="*/ 4991100 h 5105400"/>
                      <a:gd name="connsiteX8" fmla="*/ 952500 w 2933700"/>
                      <a:gd name="connsiteY8" fmla="*/ 4572000 h 5105400"/>
                      <a:gd name="connsiteX9" fmla="*/ 1095375 w 2933700"/>
                      <a:gd name="connsiteY9" fmla="*/ 4219575 h 5105400"/>
                      <a:gd name="connsiteX10" fmla="*/ 1000125 w 2933700"/>
                      <a:gd name="connsiteY10" fmla="*/ 3790950 h 5105400"/>
                      <a:gd name="connsiteX11" fmla="*/ 904875 w 2933700"/>
                      <a:gd name="connsiteY11" fmla="*/ 3762375 h 5105400"/>
                      <a:gd name="connsiteX12" fmla="*/ 876300 w 2933700"/>
                      <a:gd name="connsiteY12" fmla="*/ 3667125 h 5105400"/>
                      <a:gd name="connsiteX13" fmla="*/ 952500 w 2933700"/>
                      <a:gd name="connsiteY13" fmla="*/ 3600450 h 5105400"/>
                      <a:gd name="connsiteX14" fmla="*/ 1114425 w 2933700"/>
                      <a:gd name="connsiteY14" fmla="*/ 3562350 h 5105400"/>
                      <a:gd name="connsiteX15" fmla="*/ 1171575 w 2933700"/>
                      <a:gd name="connsiteY15" fmla="*/ 3619500 h 5105400"/>
                      <a:gd name="connsiteX16" fmla="*/ 1190625 w 2933700"/>
                      <a:gd name="connsiteY16" fmla="*/ 3676650 h 5105400"/>
                      <a:gd name="connsiteX17" fmla="*/ 1190625 w 2933700"/>
                      <a:gd name="connsiteY17" fmla="*/ 3676650 h 5105400"/>
                      <a:gd name="connsiteX18" fmla="*/ 1238250 w 2933700"/>
                      <a:gd name="connsiteY18" fmla="*/ 3609975 h 5105400"/>
                      <a:gd name="connsiteX19" fmla="*/ 1152525 w 2933700"/>
                      <a:gd name="connsiteY19" fmla="*/ 3543300 h 5105400"/>
                      <a:gd name="connsiteX20" fmla="*/ 1085850 w 2933700"/>
                      <a:gd name="connsiteY20" fmla="*/ 3409950 h 5105400"/>
                      <a:gd name="connsiteX21" fmla="*/ 1085850 w 2933700"/>
                      <a:gd name="connsiteY21" fmla="*/ 3305175 h 5105400"/>
                      <a:gd name="connsiteX22" fmla="*/ 1047750 w 2933700"/>
                      <a:gd name="connsiteY22" fmla="*/ 3248025 h 5105400"/>
                      <a:gd name="connsiteX23" fmla="*/ 952500 w 2933700"/>
                      <a:gd name="connsiteY23" fmla="*/ 3209925 h 5105400"/>
                      <a:gd name="connsiteX24" fmla="*/ 933450 w 2933700"/>
                      <a:gd name="connsiteY24" fmla="*/ 3133725 h 5105400"/>
                      <a:gd name="connsiteX25" fmla="*/ 781050 w 2933700"/>
                      <a:gd name="connsiteY25" fmla="*/ 3105150 h 5105400"/>
                      <a:gd name="connsiteX26" fmla="*/ 666750 w 2933700"/>
                      <a:gd name="connsiteY26" fmla="*/ 2990850 h 5105400"/>
                      <a:gd name="connsiteX27" fmla="*/ 609600 w 2933700"/>
                      <a:gd name="connsiteY27" fmla="*/ 2981325 h 5105400"/>
                      <a:gd name="connsiteX28" fmla="*/ 657225 w 2933700"/>
                      <a:gd name="connsiteY28" fmla="*/ 3067050 h 5105400"/>
                      <a:gd name="connsiteX29" fmla="*/ 533400 w 2933700"/>
                      <a:gd name="connsiteY29" fmla="*/ 3143250 h 5105400"/>
                      <a:gd name="connsiteX30" fmla="*/ 419100 w 2933700"/>
                      <a:gd name="connsiteY30" fmla="*/ 3086100 h 5105400"/>
                      <a:gd name="connsiteX31" fmla="*/ 304800 w 2933700"/>
                      <a:gd name="connsiteY31" fmla="*/ 3038475 h 5105400"/>
                      <a:gd name="connsiteX32" fmla="*/ 390525 w 2933700"/>
                      <a:gd name="connsiteY32" fmla="*/ 2981325 h 5105400"/>
                      <a:gd name="connsiteX33" fmla="*/ 228600 w 2933700"/>
                      <a:gd name="connsiteY33" fmla="*/ 2943225 h 5105400"/>
                      <a:gd name="connsiteX34" fmla="*/ 200025 w 2933700"/>
                      <a:gd name="connsiteY34" fmla="*/ 2933700 h 5105400"/>
                      <a:gd name="connsiteX35" fmla="*/ 266700 w 2933700"/>
                      <a:gd name="connsiteY35" fmla="*/ 2857500 h 5105400"/>
                      <a:gd name="connsiteX36" fmla="*/ 333375 w 2933700"/>
                      <a:gd name="connsiteY36" fmla="*/ 2695575 h 5105400"/>
                      <a:gd name="connsiteX37" fmla="*/ 390525 w 2933700"/>
                      <a:gd name="connsiteY37" fmla="*/ 2619375 h 5105400"/>
                      <a:gd name="connsiteX38" fmla="*/ 381000 w 2933700"/>
                      <a:gd name="connsiteY38" fmla="*/ 2505075 h 5105400"/>
                      <a:gd name="connsiteX39" fmla="*/ 514350 w 2933700"/>
                      <a:gd name="connsiteY39" fmla="*/ 2247900 h 5105400"/>
                      <a:gd name="connsiteX40" fmla="*/ 495300 w 2933700"/>
                      <a:gd name="connsiteY40" fmla="*/ 2114550 h 5105400"/>
                      <a:gd name="connsiteX41" fmla="*/ 400050 w 2933700"/>
                      <a:gd name="connsiteY41" fmla="*/ 2057400 h 5105400"/>
                      <a:gd name="connsiteX42" fmla="*/ 219075 w 2933700"/>
                      <a:gd name="connsiteY42" fmla="*/ 1990725 h 5105400"/>
                      <a:gd name="connsiteX43" fmla="*/ 161925 w 2933700"/>
                      <a:gd name="connsiteY43" fmla="*/ 2019300 h 5105400"/>
                      <a:gd name="connsiteX44" fmla="*/ 123825 w 2933700"/>
                      <a:gd name="connsiteY44" fmla="*/ 1933575 h 5105400"/>
                      <a:gd name="connsiteX45" fmla="*/ 0 w 2933700"/>
                      <a:gd name="connsiteY45" fmla="*/ 1895475 h 5105400"/>
                      <a:gd name="connsiteX46" fmla="*/ 47625 w 2933700"/>
                      <a:gd name="connsiteY46" fmla="*/ 1790700 h 5105400"/>
                      <a:gd name="connsiteX47" fmla="*/ 219075 w 2933700"/>
                      <a:gd name="connsiteY47" fmla="*/ 1581150 h 5105400"/>
                      <a:gd name="connsiteX48" fmla="*/ 542925 w 2933700"/>
                      <a:gd name="connsiteY48" fmla="*/ 1400175 h 5105400"/>
                      <a:gd name="connsiteX49" fmla="*/ 666750 w 2933700"/>
                      <a:gd name="connsiteY49" fmla="*/ 1314450 h 5105400"/>
                      <a:gd name="connsiteX50" fmla="*/ 781050 w 2933700"/>
                      <a:gd name="connsiteY50" fmla="*/ 1295400 h 5105400"/>
                      <a:gd name="connsiteX51" fmla="*/ 857250 w 2933700"/>
                      <a:gd name="connsiteY51" fmla="*/ 1162050 h 5105400"/>
                      <a:gd name="connsiteX52" fmla="*/ 1047750 w 2933700"/>
                      <a:gd name="connsiteY52" fmla="*/ 981075 h 5105400"/>
                      <a:gd name="connsiteX53" fmla="*/ 1066800 w 2933700"/>
                      <a:gd name="connsiteY53" fmla="*/ 800100 h 5105400"/>
                      <a:gd name="connsiteX54" fmla="*/ 1238250 w 2933700"/>
                      <a:gd name="connsiteY54" fmla="*/ 742950 h 5105400"/>
                      <a:gd name="connsiteX55" fmla="*/ 1295400 w 2933700"/>
                      <a:gd name="connsiteY55" fmla="*/ 771525 h 5105400"/>
                      <a:gd name="connsiteX56" fmla="*/ 1304925 w 2933700"/>
                      <a:gd name="connsiteY56" fmla="*/ 838200 h 5105400"/>
                      <a:gd name="connsiteX57" fmla="*/ 1304925 w 2933700"/>
                      <a:gd name="connsiteY57" fmla="*/ 885825 h 5105400"/>
                      <a:gd name="connsiteX58" fmla="*/ 1419225 w 2933700"/>
                      <a:gd name="connsiteY58" fmla="*/ 914400 h 5105400"/>
                      <a:gd name="connsiteX59" fmla="*/ 1562100 w 2933700"/>
                      <a:gd name="connsiteY59" fmla="*/ 981075 h 5105400"/>
                      <a:gd name="connsiteX60" fmla="*/ 1714500 w 2933700"/>
                      <a:gd name="connsiteY60" fmla="*/ 952500 h 5105400"/>
                      <a:gd name="connsiteX61" fmla="*/ 1752600 w 2933700"/>
                      <a:gd name="connsiteY61" fmla="*/ 981075 h 5105400"/>
                      <a:gd name="connsiteX62" fmla="*/ 1828800 w 2933700"/>
                      <a:gd name="connsiteY62" fmla="*/ 923925 h 5105400"/>
                      <a:gd name="connsiteX63" fmla="*/ 1847850 w 2933700"/>
                      <a:gd name="connsiteY63" fmla="*/ 838200 h 5105400"/>
                      <a:gd name="connsiteX64" fmla="*/ 1771650 w 2933700"/>
                      <a:gd name="connsiteY64" fmla="*/ 742950 h 5105400"/>
                      <a:gd name="connsiteX65" fmla="*/ 1771650 w 2933700"/>
                      <a:gd name="connsiteY65" fmla="*/ 676275 h 5105400"/>
                      <a:gd name="connsiteX66" fmla="*/ 1714500 w 2933700"/>
                      <a:gd name="connsiteY66" fmla="*/ 609600 h 5105400"/>
                      <a:gd name="connsiteX67" fmla="*/ 1857375 w 2933700"/>
                      <a:gd name="connsiteY67" fmla="*/ 590550 h 5105400"/>
                      <a:gd name="connsiteX68" fmla="*/ 1990725 w 2933700"/>
                      <a:gd name="connsiteY68" fmla="*/ 619125 h 5105400"/>
                      <a:gd name="connsiteX69" fmla="*/ 2085975 w 2933700"/>
                      <a:gd name="connsiteY69" fmla="*/ 590550 h 5105400"/>
                      <a:gd name="connsiteX70" fmla="*/ 2152650 w 2933700"/>
                      <a:gd name="connsiteY70" fmla="*/ 609600 h 5105400"/>
                      <a:gd name="connsiteX71" fmla="*/ 2152650 w 2933700"/>
                      <a:gd name="connsiteY71" fmla="*/ 542925 h 5105400"/>
                      <a:gd name="connsiteX72" fmla="*/ 2257425 w 2933700"/>
                      <a:gd name="connsiteY72" fmla="*/ 447675 h 5105400"/>
                      <a:gd name="connsiteX73" fmla="*/ 2343150 w 2933700"/>
                      <a:gd name="connsiteY73" fmla="*/ 342900 h 5105400"/>
                      <a:gd name="connsiteX74" fmla="*/ 2428875 w 2933700"/>
                      <a:gd name="connsiteY74" fmla="*/ 371475 h 5105400"/>
                      <a:gd name="connsiteX75" fmla="*/ 2457450 w 2933700"/>
                      <a:gd name="connsiteY75" fmla="*/ 333375 h 5105400"/>
                      <a:gd name="connsiteX76" fmla="*/ 2495550 w 2933700"/>
                      <a:gd name="connsiteY76" fmla="*/ 342900 h 5105400"/>
                      <a:gd name="connsiteX77" fmla="*/ 2505075 w 2933700"/>
                      <a:gd name="connsiteY77" fmla="*/ 266700 h 5105400"/>
                      <a:gd name="connsiteX78" fmla="*/ 2514600 w 2933700"/>
                      <a:gd name="connsiteY78" fmla="*/ 190500 h 5105400"/>
                      <a:gd name="connsiteX79" fmla="*/ 2581275 w 2933700"/>
                      <a:gd name="connsiteY79" fmla="*/ 0 h 5105400"/>
                      <a:gd name="connsiteX80" fmla="*/ 2638425 w 2933700"/>
                      <a:gd name="connsiteY80" fmla="*/ 0 h 5105400"/>
                      <a:gd name="connsiteX81" fmla="*/ 2752725 w 2933700"/>
                      <a:gd name="connsiteY81" fmla="*/ 38100 h 5105400"/>
                      <a:gd name="connsiteX82" fmla="*/ 2733675 w 2933700"/>
                      <a:gd name="connsiteY82" fmla="*/ 142875 h 5105400"/>
                      <a:gd name="connsiteX83" fmla="*/ 2800350 w 2933700"/>
                      <a:gd name="connsiteY83" fmla="*/ 238125 h 5105400"/>
                      <a:gd name="connsiteX84" fmla="*/ 2886075 w 2933700"/>
                      <a:gd name="connsiteY84" fmla="*/ 266700 h 5105400"/>
                      <a:gd name="connsiteX85" fmla="*/ 2933700 w 2933700"/>
                      <a:gd name="connsiteY85" fmla="*/ 381000 h 5105400"/>
                      <a:gd name="connsiteX86" fmla="*/ 2924175 w 2933700"/>
                      <a:gd name="connsiteY86" fmla="*/ 428625 h 5105400"/>
                      <a:gd name="connsiteX87" fmla="*/ 2800350 w 2933700"/>
                      <a:gd name="connsiteY87" fmla="*/ 409575 h 5105400"/>
                      <a:gd name="connsiteX88" fmla="*/ 2752725 w 2933700"/>
                      <a:gd name="connsiteY88" fmla="*/ 495300 h 5105400"/>
                      <a:gd name="connsiteX89" fmla="*/ 2638425 w 2933700"/>
                      <a:gd name="connsiteY89" fmla="*/ 609600 h 5105400"/>
                      <a:gd name="connsiteX90" fmla="*/ 2495550 w 2933700"/>
                      <a:gd name="connsiteY90" fmla="*/ 809625 h 5105400"/>
                      <a:gd name="connsiteX91" fmla="*/ 2466975 w 2933700"/>
                      <a:gd name="connsiteY91" fmla="*/ 914400 h 5105400"/>
                      <a:gd name="connsiteX92" fmla="*/ 2524125 w 2933700"/>
                      <a:gd name="connsiteY92" fmla="*/ 981075 h 5105400"/>
                      <a:gd name="connsiteX93" fmla="*/ 2514600 w 2933700"/>
                      <a:gd name="connsiteY93" fmla="*/ 1066800 h 5105400"/>
                      <a:gd name="connsiteX94" fmla="*/ 2466975 w 2933700"/>
                      <a:gd name="connsiteY94" fmla="*/ 1133475 h 5105400"/>
                      <a:gd name="connsiteX95" fmla="*/ 2505075 w 2933700"/>
                      <a:gd name="connsiteY95" fmla="*/ 1238250 h 5105400"/>
                      <a:gd name="connsiteX96" fmla="*/ 2438400 w 2933700"/>
                      <a:gd name="connsiteY96" fmla="*/ 1352550 h 5105400"/>
                      <a:gd name="connsiteX97" fmla="*/ 2266950 w 2933700"/>
                      <a:gd name="connsiteY97" fmla="*/ 1419225 h 5105400"/>
                      <a:gd name="connsiteX98" fmla="*/ 2219325 w 2933700"/>
                      <a:gd name="connsiteY98" fmla="*/ 1543050 h 5105400"/>
                      <a:gd name="connsiteX99" fmla="*/ 2009775 w 2933700"/>
                      <a:gd name="connsiteY99" fmla="*/ 1647825 h 5105400"/>
                      <a:gd name="connsiteX100" fmla="*/ 2019300 w 2933700"/>
                      <a:gd name="connsiteY100" fmla="*/ 1733550 h 5105400"/>
                      <a:gd name="connsiteX101" fmla="*/ 1790700 w 2933700"/>
                      <a:gd name="connsiteY101" fmla="*/ 1800225 h 5105400"/>
                      <a:gd name="connsiteX102" fmla="*/ 1676400 w 2933700"/>
                      <a:gd name="connsiteY102" fmla="*/ 1781175 h 5105400"/>
                      <a:gd name="connsiteX103" fmla="*/ 1619250 w 2933700"/>
                      <a:gd name="connsiteY103" fmla="*/ 1895475 h 5105400"/>
                      <a:gd name="connsiteX104" fmla="*/ 1504950 w 2933700"/>
                      <a:gd name="connsiteY104" fmla="*/ 1981200 h 5105400"/>
                      <a:gd name="connsiteX105" fmla="*/ 1485900 w 2933700"/>
                      <a:gd name="connsiteY105" fmla="*/ 2066925 h 5105400"/>
                      <a:gd name="connsiteX106" fmla="*/ 1524000 w 2933700"/>
                      <a:gd name="connsiteY106" fmla="*/ 2143125 h 5105400"/>
                      <a:gd name="connsiteX107" fmla="*/ 1447800 w 2933700"/>
                      <a:gd name="connsiteY107" fmla="*/ 2247900 h 5105400"/>
                      <a:gd name="connsiteX108" fmla="*/ 1552575 w 2933700"/>
                      <a:gd name="connsiteY108" fmla="*/ 2333625 h 5105400"/>
                      <a:gd name="connsiteX109" fmla="*/ 1600200 w 2933700"/>
                      <a:gd name="connsiteY109" fmla="*/ 2352675 h 5105400"/>
                      <a:gd name="connsiteX110" fmla="*/ 1638300 w 2933700"/>
                      <a:gd name="connsiteY110" fmla="*/ 2447925 h 5105400"/>
                      <a:gd name="connsiteX111" fmla="*/ 1885950 w 2933700"/>
                      <a:gd name="connsiteY111" fmla="*/ 2600325 h 5105400"/>
                      <a:gd name="connsiteX112" fmla="*/ 1943100 w 2933700"/>
                      <a:gd name="connsiteY112" fmla="*/ 2828925 h 5105400"/>
                      <a:gd name="connsiteX113" fmla="*/ 2105025 w 2933700"/>
                      <a:gd name="connsiteY113" fmla="*/ 3086100 h 5105400"/>
                      <a:gd name="connsiteX114" fmla="*/ 2228850 w 2933700"/>
                      <a:gd name="connsiteY114" fmla="*/ 3257550 h 5105400"/>
                      <a:gd name="connsiteX115" fmla="*/ 2314575 w 2933700"/>
                      <a:gd name="connsiteY115" fmla="*/ 3409950 h 5105400"/>
                      <a:gd name="connsiteX116" fmla="*/ 2371725 w 2933700"/>
                      <a:gd name="connsiteY116" fmla="*/ 3581400 h 5105400"/>
                      <a:gd name="connsiteX117" fmla="*/ 2390775 w 2933700"/>
                      <a:gd name="connsiteY117" fmla="*/ 3810000 h 5105400"/>
                      <a:gd name="connsiteX118" fmla="*/ 2352675 w 2933700"/>
                      <a:gd name="connsiteY118" fmla="*/ 4038600 h 5105400"/>
                      <a:gd name="connsiteX119" fmla="*/ 2352675 w 2933700"/>
                      <a:gd name="connsiteY119" fmla="*/ 4143375 h 5105400"/>
                      <a:gd name="connsiteX120" fmla="*/ 2381250 w 2933700"/>
                      <a:gd name="connsiteY120" fmla="*/ 4152900 h 5105400"/>
                      <a:gd name="connsiteX121" fmla="*/ 2409825 w 2933700"/>
                      <a:gd name="connsiteY121" fmla="*/ 4114800 h 5105400"/>
                      <a:gd name="connsiteX122" fmla="*/ 2466975 w 2933700"/>
                      <a:gd name="connsiteY122" fmla="*/ 4124325 h 5105400"/>
                      <a:gd name="connsiteX123" fmla="*/ 2381250 w 2933700"/>
                      <a:gd name="connsiteY123" fmla="*/ 4229100 h 5105400"/>
                      <a:gd name="connsiteX124" fmla="*/ 2362200 w 2933700"/>
                      <a:gd name="connsiteY124" fmla="*/ 4438650 h 5105400"/>
                      <a:gd name="connsiteX125" fmla="*/ 2228850 w 2933700"/>
                      <a:gd name="connsiteY125" fmla="*/ 4657725 h 5105400"/>
                      <a:gd name="connsiteX126" fmla="*/ 2162175 w 2933700"/>
                      <a:gd name="connsiteY126" fmla="*/ 4657725 h 5105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  <a:cxn ang="0">
                        <a:pos x="connsiteX121" y="connsiteY121"/>
                      </a:cxn>
                      <a:cxn ang="0">
                        <a:pos x="connsiteX122" y="connsiteY122"/>
                      </a:cxn>
                      <a:cxn ang="0">
                        <a:pos x="connsiteX123" y="connsiteY123"/>
                      </a:cxn>
                      <a:cxn ang="0">
                        <a:pos x="connsiteX124" y="connsiteY124"/>
                      </a:cxn>
                      <a:cxn ang="0">
                        <a:pos x="connsiteX125" y="connsiteY125"/>
                      </a:cxn>
                      <a:cxn ang="0">
                        <a:pos x="connsiteX126" y="connsiteY126"/>
                      </a:cxn>
                    </a:cxnLst>
                    <a:rect l="l" t="t" r="r" b="b"/>
                    <a:pathLst>
                      <a:path w="2933700" h="5105400">
                        <a:moveTo>
                          <a:pt x="2162175" y="4657725"/>
                        </a:moveTo>
                        <a:lnTo>
                          <a:pt x="1981200" y="4638675"/>
                        </a:lnTo>
                        <a:lnTo>
                          <a:pt x="1914525" y="4800600"/>
                        </a:lnTo>
                        <a:lnTo>
                          <a:pt x="1704975" y="4733925"/>
                        </a:lnTo>
                        <a:lnTo>
                          <a:pt x="1504950" y="4781550"/>
                        </a:lnTo>
                        <a:lnTo>
                          <a:pt x="1238250" y="4991100"/>
                        </a:lnTo>
                        <a:lnTo>
                          <a:pt x="1028700" y="5105400"/>
                        </a:lnTo>
                        <a:lnTo>
                          <a:pt x="952500" y="4991100"/>
                        </a:lnTo>
                        <a:lnTo>
                          <a:pt x="952500" y="4572000"/>
                        </a:lnTo>
                        <a:lnTo>
                          <a:pt x="1095375" y="4219575"/>
                        </a:lnTo>
                        <a:lnTo>
                          <a:pt x="1000125" y="3790950"/>
                        </a:lnTo>
                        <a:lnTo>
                          <a:pt x="904875" y="3762375"/>
                        </a:lnTo>
                        <a:lnTo>
                          <a:pt x="876300" y="3667125"/>
                        </a:lnTo>
                        <a:lnTo>
                          <a:pt x="952500" y="3600450"/>
                        </a:lnTo>
                        <a:lnTo>
                          <a:pt x="1114425" y="3562350"/>
                        </a:lnTo>
                        <a:lnTo>
                          <a:pt x="1171575" y="3619500"/>
                        </a:lnTo>
                        <a:lnTo>
                          <a:pt x="1190625" y="3676650"/>
                        </a:lnTo>
                        <a:lnTo>
                          <a:pt x="1190625" y="3676650"/>
                        </a:lnTo>
                        <a:lnTo>
                          <a:pt x="1238250" y="3609975"/>
                        </a:lnTo>
                        <a:lnTo>
                          <a:pt x="1152525" y="3543300"/>
                        </a:lnTo>
                        <a:lnTo>
                          <a:pt x="1085850" y="3409950"/>
                        </a:lnTo>
                        <a:lnTo>
                          <a:pt x="1085850" y="3305175"/>
                        </a:lnTo>
                        <a:lnTo>
                          <a:pt x="1047750" y="3248025"/>
                        </a:lnTo>
                        <a:lnTo>
                          <a:pt x="952500" y="3209925"/>
                        </a:lnTo>
                        <a:lnTo>
                          <a:pt x="933450" y="3133725"/>
                        </a:lnTo>
                        <a:lnTo>
                          <a:pt x="781050" y="3105150"/>
                        </a:lnTo>
                        <a:lnTo>
                          <a:pt x="666750" y="2990850"/>
                        </a:lnTo>
                        <a:lnTo>
                          <a:pt x="609600" y="2981325"/>
                        </a:lnTo>
                        <a:lnTo>
                          <a:pt x="657225" y="3067050"/>
                        </a:lnTo>
                        <a:lnTo>
                          <a:pt x="533400" y="3143250"/>
                        </a:lnTo>
                        <a:lnTo>
                          <a:pt x="419100" y="3086100"/>
                        </a:lnTo>
                        <a:lnTo>
                          <a:pt x="304800" y="3038475"/>
                        </a:lnTo>
                        <a:lnTo>
                          <a:pt x="390525" y="2981325"/>
                        </a:lnTo>
                        <a:lnTo>
                          <a:pt x="228600" y="2943225"/>
                        </a:lnTo>
                        <a:lnTo>
                          <a:pt x="200025" y="2933700"/>
                        </a:lnTo>
                        <a:lnTo>
                          <a:pt x="266700" y="2857500"/>
                        </a:lnTo>
                        <a:lnTo>
                          <a:pt x="333375" y="2695575"/>
                        </a:lnTo>
                        <a:lnTo>
                          <a:pt x="390525" y="2619375"/>
                        </a:lnTo>
                        <a:lnTo>
                          <a:pt x="381000" y="2505075"/>
                        </a:lnTo>
                        <a:lnTo>
                          <a:pt x="514350" y="2247900"/>
                        </a:lnTo>
                        <a:lnTo>
                          <a:pt x="495300" y="2114550"/>
                        </a:lnTo>
                        <a:lnTo>
                          <a:pt x="400050" y="2057400"/>
                        </a:lnTo>
                        <a:lnTo>
                          <a:pt x="219075" y="1990725"/>
                        </a:lnTo>
                        <a:lnTo>
                          <a:pt x="161925" y="2019300"/>
                        </a:lnTo>
                        <a:lnTo>
                          <a:pt x="123825" y="1933575"/>
                        </a:lnTo>
                        <a:lnTo>
                          <a:pt x="0" y="1895475"/>
                        </a:lnTo>
                        <a:lnTo>
                          <a:pt x="47625" y="1790700"/>
                        </a:lnTo>
                        <a:lnTo>
                          <a:pt x="219075" y="1581150"/>
                        </a:lnTo>
                        <a:lnTo>
                          <a:pt x="542925" y="1400175"/>
                        </a:lnTo>
                        <a:lnTo>
                          <a:pt x="666750" y="1314450"/>
                        </a:lnTo>
                        <a:lnTo>
                          <a:pt x="781050" y="1295400"/>
                        </a:lnTo>
                        <a:lnTo>
                          <a:pt x="857250" y="1162050"/>
                        </a:lnTo>
                        <a:lnTo>
                          <a:pt x="1047750" y="981075"/>
                        </a:lnTo>
                        <a:lnTo>
                          <a:pt x="1066800" y="800100"/>
                        </a:lnTo>
                        <a:lnTo>
                          <a:pt x="1238250" y="742950"/>
                        </a:lnTo>
                        <a:lnTo>
                          <a:pt x="1295400" y="771525"/>
                        </a:lnTo>
                        <a:lnTo>
                          <a:pt x="1304925" y="838200"/>
                        </a:lnTo>
                        <a:lnTo>
                          <a:pt x="1304925" y="885825"/>
                        </a:lnTo>
                        <a:lnTo>
                          <a:pt x="1419225" y="914400"/>
                        </a:lnTo>
                        <a:lnTo>
                          <a:pt x="1562100" y="981075"/>
                        </a:lnTo>
                        <a:lnTo>
                          <a:pt x="1714500" y="952500"/>
                        </a:lnTo>
                        <a:lnTo>
                          <a:pt x="1752600" y="981075"/>
                        </a:lnTo>
                        <a:lnTo>
                          <a:pt x="1828800" y="923925"/>
                        </a:lnTo>
                        <a:lnTo>
                          <a:pt x="1847850" y="838200"/>
                        </a:lnTo>
                        <a:lnTo>
                          <a:pt x="1771650" y="742950"/>
                        </a:lnTo>
                        <a:lnTo>
                          <a:pt x="1771650" y="676275"/>
                        </a:lnTo>
                        <a:lnTo>
                          <a:pt x="1714500" y="609600"/>
                        </a:lnTo>
                        <a:lnTo>
                          <a:pt x="1857375" y="590550"/>
                        </a:lnTo>
                        <a:lnTo>
                          <a:pt x="1990725" y="619125"/>
                        </a:lnTo>
                        <a:lnTo>
                          <a:pt x="2085975" y="590550"/>
                        </a:lnTo>
                        <a:lnTo>
                          <a:pt x="2152650" y="609600"/>
                        </a:lnTo>
                        <a:lnTo>
                          <a:pt x="2152650" y="542925"/>
                        </a:lnTo>
                        <a:lnTo>
                          <a:pt x="2257425" y="447675"/>
                        </a:lnTo>
                        <a:lnTo>
                          <a:pt x="2343150" y="342900"/>
                        </a:lnTo>
                        <a:lnTo>
                          <a:pt x="2428875" y="371475"/>
                        </a:lnTo>
                        <a:lnTo>
                          <a:pt x="2457450" y="333375"/>
                        </a:lnTo>
                        <a:lnTo>
                          <a:pt x="2495550" y="342900"/>
                        </a:lnTo>
                        <a:lnTo>
                          <a:pt x="2505075" y="266700"/>
                        </a:lnTo>
                        <a:lnTo>
                          <a:pt x="2514600" y="190500"/>
                        </a:lnTo>
                        <a:lnTo>
                          <a:pt x="2581275" y="0"/>
                        </a:lnTo>
                        <a:lnTo>
                          <a:pt x="2638425" y="0"/>
                        </a:lnTo>
                        <a:lnTo>
                          <a:pt x="2752725" y="38100"/>
                        </a:lnTo>
                        <a:lnTo>
                          <a:pt x="2733675" y="142875"/>
                        </a:lnTo>
                        <a:lnTo>
                          <a:pt x="2800350" y="238125"/>
                        </a:lnTo>
                        <a:lnTo>
                          <a:pt x="2886075" y="266700"/>
                        </a:lnTo>
                        <a:lnTo>
                          <a:pt x="2933700" y="381000"/>
                        </a:lnTo>
                        <a:lnTo>
                          <a:pt x="2924175" y="428625"/>
                        </a:lnTo>
                        <a:lnTo>
                          <a:pt x="2800350" y="409575"/>
                        </a:lnTo>
                        <a:lnTo>
                          <a:pt x="2752725" y="495300"/>
                        </a:lnTo>
                        <a:lnTo>
                          <a:pt x="2638425" y="609600"/>
                        </a:lnTo>
                        <a:lnTo>
                          <a:pt x="2495550" y="809625"/>
                        </a:lnTo>
                        <a:lnTo>
                          <a:pt x="2466975" y="914400"/>
                        </a:lnTo>
                        <a:lnTo>
                          <a:pt x="2524125" y="981075"/>
                        </a:lnTo>
                        <a:lnTo>
                          <a:pt x="2514600" y="1066800"/>
                        </a:lnTo>
                        <a:lnTo>
                          <a:pt x="2466975" y="1133475"/>
                        </a:lnTo>
                        <a:lnTo>
                          <a:pt x="2505075" y="1238250"/>
                        </a:lnTo>
                        <a:lnTo>
                          <a:pt x="2438400" y="1352550"/>
                        </a:lnTo>
                        <a:lnTo>
                          <a:pt x="2266950" y="1419225"/>
                        </a:lnTo>
                        <a:lnTo>
                          <a:pt x="2219325" y="1543050"/>
                        </a:lnTo>
                        <a:lnTo>
                          <a:pt x="2009775" y="1647825"/>
                        </a:lnTo>
                        <a:lnTo>
                          <a:pt x="2019300" y="1733550"/>
                        </a:lnTo>
                        <a:lnTo>
                          <a:pt x="1790700" y="1800225"/>
                        </a:lnTo>
                        <a:lnTo>
                          <a:pt x="1676400" y="1781175"/>
                        </a:lnTo>
                        <a:lnTo>
                          <a:pt x="1619250" y="1895475"/>
                        </a:lnTo>
                        <a:lnTo>
                          <a:pt x="1504950" y="1981200"/>
                        </a:lnTo>
                        <a:lnTo>
                          <a:pt x="1485900" y="2066925"/>
                        </a:lnTo>
                        <a:lnTo>
                          <a:pt x="1524000" y="2143125"/>
                        </a:lnTo>
                        <a:lnTo>
                          <a:pt x="1447800" y="2247900"/>
                        </a:lnTo>
                        <a:lnTo>
                          <a:pt x="1552575" y="2333625"/>
                        </a:lnTo>
                        <a:lnTo>
                          <a:pt x="1600200" y="2352675"/>
                        </a:lnTo>
                        <a:lnTo>
                          <a:pt x="1638300" y="2447925"/>
                        </a:lnTo>
                        <a:lnTo>
                          <a:pt x="1885950" y="2600325"/>
                        </a:lnTo>
                        <a:lnTo>
                          <a:pt x="1943100" y="2828925"/>
                        </a:lnTo>
                        <a:lnTo>
                          <a:pt x="2105025" y="3086100"/>
                        </a:lnTo>
                        <a:lnTo>
                          <a:pt x="2228850" y="3257550"/>
                        </a:lnTo>
                        <a:lnTo>
                          <a:pt x="2314575" y="3409950"/>
                        </a:lnTo>
                        <a:lnTo>
                          <a:pt x="2371725" y="3581400"/>
                        </a:lnTo>
                        <a:lnTo>
                          <a:pt x="2390775" y="3810000"/>
                        </a:lnTo>
                        <a:lnTo>
                          <a:pt x="2352675" y="4038600"/>
                        </a:lnTo>
                        <a:lnTo>
                          <a:pt x="2352675" y="4143375"/>
                        </a:lnTo>
                        <a:lnTo>
                          <a:pt x="2381250" y="4152900"/>
                        </a:lnTo>
                        <a:lnTo>
                          <a:pt x="2409825" y="4114800"/>
                        </a:lnTo>
                        <a:lnTo>
                          <a:pt x="2466975" y="4124325"/>
                        </a:lnTo>
                        <a:lnTo>
                          <a:pt x="2381250" y="4229100"/>
                        </a:lnTo>
                        <a:lnTo>
                          <a:pt x="2362200" y="4438650"/>
                        </a:lnTo>
                        <a:lnTo>
                          <a:pt x="2228850" y="4657725"/>
                        </a:lnTo>
                        <a:lnTo>
                          <a:pt x="2162175" y="4657725"/>
                        </a:lnTo>
                        <a:close/>
                      </a:path>
                    </a:pathLst>
                  </a:custGeom>
                  <a:grpFill/>
                  <a:ln w="63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grpSp>
                <p:nvGrpSpPr>
                  <p:cNvPr id="110" name="그룹 109">
                    <a:extLst>
                      <a:ext uri="{FF2B5EF4-FFF2-40B4-BE49-F238E27FC236}">
                        <a16:creationId xmlns:a16="http://schemas.microsoft.com/office/drawing/2014/main" id="{10D53572-AFF6-4D65-A5BB-68F075A0A53A}"/>
                      </a:ext>
                    </a:extLst>
                  </p:cNvPr>
                  <p:cNvGrpSpPr/>
                  <p:nvPr/>
                </p:nvGrpSpPr>
                <p:grpSpPr>
                  <a:xfrm>
                    <a:off x="5433237" y="3253563"/>
                    <a:ext cx="3827721" cy="2519916"/>
                    <a:chOff x="5433237" y="3253563"/>
                    <a:chExt cx="3827721" cy="2519916"/>
                  </a:xfrm>
                  <a:grpFill/>
                </p:grpSpPr>
                <p:sp>
                  <p:nvSpPr>
                    <p:cNvPr id="111" name="자유형: 도형 110">
                      <a:extLst>
                        <a:ext uri="{FF2B5EF4-FFF2-40B4-BE49-F238E27FC236}">
                          <a16:creationId xmlns:a16="http://schemas.microsoft.com/office/drawing/2014/main" id="{5D8B752D-11FC-4B9E-8B04-F0B4F0CE74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33237" y="3253563"/>
                      <a:ext cx="3827721" cy="2519916"/>
                    </a:xfrm>
                    <a:custGeom>
                      <a:avLst/>
                      <a:gdLst>
                        <a:gd name="connsiteX0" fmla="*/ 595423 w 3827721"/>
                        <a:gd name="connsiteY0" fmla="*/ 2009553 h 2519916"/>
                        <a:gd name="connsiteX1" fmla="*/ 606056 w 3827721"/>
                        <a:gd name="connsiteY1" fmla="*/ 1786270 h 2519916"/>
                        <a:gd name="connsiteX2" fmla="*/ 744279 w 3827721"/>
                        <a:gd name="connsiteY2" fmla="*/ 1754372 h 2519916"/>
                        <a:gd name="connsiteX3" fmla="*/ 988828 w 3827721"/>
                        <a:gd name="connsiteY3" fmla="*/ 1562986 h 2519916"/>
                        <a:gd name="connsiteX4" fmla="*/ 1222744 w 3827721"/>
                        <a:gd name="connsiteY4" fmla="*/ 1382232 h 2519916"/>
                        <a:gd name="connsiteX5" fmla="*/ 1414130 w 3827721"/>
                        <a:gd name="connsiteY5" fmla="*/ 1222744 h 2519916"/>
                        <a:gd name="connsiteX6" fmla="*/ 1499191 w 3827721"/>
                        <a:gd name="connsiteY6" fmla="*/ 1116418 h 2519916"/>
                        <a:gd name="connsiteX7" fmla="*/ 1701210 w 3827721"/>
                        <a:gd name="connsiteY7" fmla="*/ 1095153 h 2519916"/>
                        <a:gd name="connsiteX8" fmla="*/ 1679944 w 3827721"/>
                        <a:gd name="connsiteY8" fmla="*/ 1190846 h 2519916"/>
                        <a:gd name="connsiteX9" fmla="*/ 1892596 w 3827721"/>
                        <a:gd name="connsiteY9" fmla="*/ 1148316 h 2519916"/>
                        <a:gd name="connsiteX10" fmla="*/ 2243470 w 3827721"/>
                        <a:gd name="connsiteY10" fmla="*/ 1041990 h 2519916"/>
                        <a:gd name="connsiteX11" fmla="*/ 2573079 w 3827721"/>
                        <a:gd name="connsiteY11" fmla="*/ 1031358 h 2519916"/>
                        <a:gd name="connsiteX12" fmla="*/ 2604977 w 3827721"/>
                        <a:gd name="connsiteY12" fmla="*/ 1063256 h 2519916"/>
                        <a:gd name="connsiteX13" fmla="*/ 2690037 w 3827721"/>
                        <a:gd name="connsiteY13" fmla="*/ 1116418 h 2519916"/>
                        <a:gd name="connsiteX14" fmla="*/ 2828261 w 3827721"/>
                        <a:gd name="connsiteY14" fmla="*/ 1116418 h 2519916"/>
                        <a:gd name="connsiteX15" fmla="*/ 2955851 w 3827721"/>
                        <a:gd name="connsiteY15" fmla="*/ 1010093 h 2519916"/>
                        <a:gd name="connsiteX16" fmla="*/ 2913321 w 3827721"/>
                        <a:gd name="connsiteY16" fmla="*/ 839972 h 2519916"/>
                        <a:gd name="connsiteX17" fmla="*/ 3083442 w 3827721"/>
                        <a:gd name="connsiteY17" fmla="*/ 648586 h 2519916"/>
                        <a:gd name="connsiteX18" fmla="*/ 3242930 w 3827721"/>
                        <a:gd name="connsiteY18" fmla="*/ 404037 h 2519916"/>
                        <a:gd name="connsiteX19" fmla="*/ 3242930 w 3827721"/>
                        <a:gd name="connsiteY19" fmla="*/ 212651 h 2519916"/>
                        <a:gd name="connsiteX20" fmla="*/ 3327991 w 3827721"/>
                        <a:gd name="connsiteY20" fmla="*/ 21265 h 2519916"/>
                        <a:gd name="connsiteX21" fmla="*/ 3519377 w 3827721"/>
                        <a:gd name="connsiteY21" fmla="*/ 0 h 2519916"/>
                        <a:gd name="connsiteX22" fmla="*/ 3423684 w 3827721"/>
                        <a:gd name="connsiteY22" fmla="*/ 138223 h 2519916"/>
                        <a:gd name="connsiteX23" fmla="*/ 3349256 w 3827721"/>
                        <a:gd name="connsiteY23" fmla="*/ 159488 h 2519916"/>
                        <a:gd name="connsiteX24" fmla="*/ 3381154 w 3827721"/>
                        <a:gd name="connsiteY24" fmla="*/ 255181 h 2519916"/>
                        <a:gd name="connsiteX25" fmla="*/ 3413051 w 3827721"/>
                        <a:gd name="connsiteY25" fmla="*/ 255181 h 2519916"/>
                        <a:gd name="connsiteX26" fmla="*/ 3381154 w 3827721"/>
                        <a:gd name="connsiteY26" fmla="*/ 318977 h 2519916"/>
                        <a:gd name="connsiteX27" fmla="*/ 3381154 w 3827721"/>
                        <a:gd name="connsiteY27" fmla="*/ 361507 h 2519916"/>
                        <a:gd name="connsiteX28" fmla="*/ 3487479 w 3827721"/>
                        <a:gd name="connsiteY28" fmla="*/ 404037 h 2519916"/>
                        <a:gd name="connsiteX29" fmla="*/ 3561907 w 3827721"/>
                        <a:gd name="connsiteY29" fmla="*/ 361507 h 2519916"/>
                        <a:gd name="connsiteX30" fmla="*/ 3689498 w 3827721"/>
                        <a:gd name="connsiteY30" fmla="*/ 287079 h 2519916"/>
                        <a:gd name="connsiteX31" fmla="*/ 3827721 w 3827721"/>
                        <a:gd name="connsiteY31" fmla="*/ 223284 h 2519916"/>
                        <a:gd name="connsiteX32" fmla="*/ 3827721 w 3827721"/>
                        <a:gd name="connsiteY32" fmla="*/ 1626781 h 2519916"/>
                        <a:gd name="connsiteX33" fmla="*/ 3700130 w 3827721"/>
                        <a:gd name="connsiteY33" fmla="*/ 1626781 h 2519916"/>
                        <a:gd name="connsiteX34" fmla="*/ 3615070 w 3827721"/>
                        <a:gd name="connsiteY34" fmla="*/ 1594884 h 2519916"/>
                        <a:gd name="connsiteX35" fmla="*/ 3561907 w 3827721"/>
                        <a:gd name="connsiteY35" fmla="*/ 1584251 h 2519916"/>
                        <a:gd name="connsiteX36" fmla="*/ 3423684 w 3827721"/>
                        <a:gd name="connsiteY36" fmla="*/ 1690577 h 2519916"/>
                        <a:gd name="connsiteX37" fmla="*/ 3508744 w 3827721"/>
                        <a:gd name="connsiteY37" fmla="*/ 1562986 h 2519916"/>
                        <a:gd name="connsiteX38" fmla="*/ 3508744 w 3827721"/>
                        <a:gd name="connsiteY38" fmla="*/ 1562986 h 2519916"/>
                        <a:gd name="connsiteX39" fmla="*/ 3338623 w 3827721"/>
                        <a:gd name="connsiteY39" fmla="*/ 1562986 h 2519916"/>
                        <a:gd name="connsiteX40" fmla="*/ 3349256 w 3827721"/>
                        <a:gd name="connsiteY40" fmla="*/ 1626781 h 2519916"/>
                        <a:gd name="connsiteX41" fmla="*/ 3285461 w 3827721"/>
                        <a:gd name="connsiteY41" fmla="*/ 1446028 h 2519916"/>
                        <a:gd name="connsiteX42" fmla="*/ 3327991 w 3827721"/>
                        <a:gd name="connsiteY42" fmla="*/ 1360967 h 2519916"/>
                        <a:gd name="connsiteX43" fmla="*/ 3253563 w 3827721"/>
                        <a:gd name="connsiteY43" fmla="*/ 1371600 h 2519916"/>
                        <a:gd name="connsiteX44" fmla="*/ 3157870 w 3827721"/>
                        <a:gd name="connsiteY44" fmla="*/ 1552353 h 2519916"/>
                        <a:gd name="connsiteX45" fmla="*/ 3221665 w 3827721"/>
                        <a:gd name="connsiteY45" fmla="*/ 1669311 h 2519916"/>
                        <a:gd name="connsiteX46" fmla="*/ 3338623 w 3827721"/>
                        <a:gd name="connsiteY46" fmla="*/ 1690577 h 2519916"/>
                        <a:gd name="connsiteX47" fmla="*/ 3338623 w 3827721"/>
                        <a:gd name="connsiteY47" fmla="*/ 1807535 h 2519916"/>
                        <a:gd name="connsiteX48" fmla="*/ 3253563 w 3827721"/>
                        <a:gd name="connsiteY48" fmla="*/ 1818167 h 2519916"/>
                        <a:gd name="connsiteX49" fmla="*/ 3157870 w 3827721"/>
                        <a:gd name="connsiteY49" fmla="*/ 1818167 h 2519916"/>
                        <a:gd name="connsiteX50" fmla="*/ 3083442 w 3827721"/>
                        <a:gd name="connsiteY50" fmla="*/ 1945758 h 2519916"/>
                        <a:gd name="connsiteX51" fmla="*/ 3030279 w 3827721"/>
                        <a:gd name="connsiteY51" fmla="*/ 1935125 h 2519916"/>
                        <a:gd name="connsiteX52" fmla="*/ 2902689 w 3827721"/>
                        <a:gd name="connsiteY52" fmla="*/ 2211572 h 2519916"/>
                        <a:gd name="connsiteX53" fmla="*/ 2753833 w 3827721"/>
                        <a:gd name="connsiteY53" fmla="*/ 2264735 h 2519916"/>
                        <a:gd name="connsiteX54" fmla="*/ 2626242 w 3827721"/>
                        <a:gd name="connsiteY54" fmla="*/ 2147777 h 2519916"/>
                        <a:gd name="connsiteX55" fmla="*/ 2488019 w 3827721"/>
                        <a:gd name="connsiteY55" fmla="*/ 2062716 h 2519916"/>
                        <a:gd name="connsiteX56" fmla="*/ 2488019 w 3827721"/>
                        <a:gd name="connsiteY56" fmla="*/ 1892595 h 2519916"/>
                        <a:gd name="connsiteX57" fmla="*/ 2541182 w 3827721"/>
                        <a:gd name="connsiteY57" fmla="*/ 1775637 h 2519916"/>
                        <a:gd name="connsiteX58" fmla="*/ 2636875 w 3827721"/>
                        <a:gd name="connsiteY58" fmla="*/ 1711842 h 2519916"/>
                        <a:gd name="connsiteX59" fmla="*/ 2636875 w 3827721"/>
                        <a:gd name="connsiteY59" fmla="*/ 1626781 h 2519916"/>
                        <a:gd name="connsiteX60" fmla="*/ 2466754 w 3827721"/>
                        <a:gd name="connsiteY60" fmla="*/ 1626781 h 2519916"/>
                        <a:gd name="connsiteX61" fmla="*/ 2392326 w 3827721"/>
                        <a:gd name="connsiteY61" fmla="*/ 1605516 h 2519916"/>
                        <a:gd name="connsiteX62" fmla="*/ 2264735 w 3827721"/>
                        <a:gd name="connsiteY62" fmla="*/ 1562986 h 2519916"/>
                        <a:gd name="connsiteX63" fmla="*/ 2062716 w 3827721"/>
                        <a:gd name="connsiteY63" fmla="*/ 1648046 h 2519916"/>
                        <a:gd name="connsiteX64" fmla="*/ 1977656 w 3827721"/>
                        <a:gd name="connsiteY64" fmla="*/ 1733107 h 2519916"/>
                        <a:gd name="connsiteX65" fmla="*/ 1881963 w 3827721"/>
                        <a:gd name="connsiteY65" fmla="*/ 1743739 h 2519916"/>
                        <a:gd name="connsiteX66" fmla="*/ 1881963 w 3827721"/>
                        <a:gd name="connsiteY66" fmla="*/ 1743739 h 2519916"/>
                        <a:gd name="connsiteX67" fmla="*/ 1701210 w 3827721"/>
                        <a:gd name="connsiteY67" fmla="*/ 1743739 h 2519916"/>
                        <a:gd name="connsiteX68" fmla="*/ 1509823 w 3827721"/>
                        <a:gd name="connsiteY68" fmla="*/ 1796902 h 2519916"/>
                        <a:gd name="connsiteX69" fmla="*/ 1350335 w 3827721"/>
                        <a:gd name="connsiteY69" fmla="*/ 1850065 h 2519916"/>
                        <a:gd name="connsiteX70" fmla="*/ 1297172 w 3827721"/>
                        <a:gd name="connsiteY70" fmla="*/ 1786270 h 2519916"/>
                        <a:gd name="connsiteX71" fmla="*/ 1233377 w 3827721"/>
                        <a:gd name="connsiteY71" fmla="*/ 1850065 h 2519916"/>
                        <a:gd name="connsiteX72" fmla="*/ 1190847 w 3827721"/>
                        <a:gd name="connsiteY72" fmla="*/ 2030818 h 2519916"/>
                        <a:gd name="connsiteX73" fmla="*/ 1063256 w 3827721"/>
                        <a:gd name="connsiteY73" fmla="*/ 2073349 h 2519916"/>
                        <a:gd name="connsiteX74" fmla="*/ 1010093 w 3827721"/>
                        <a:gd name="connsiteY74" fmla="*/ 2009553 h 2519916"/>
                        <a:gd name="connsiteX75" fmla="*/ 733647 w 3827721"/>
                        <a:gd name="connsiteY75" fmla="*/ 1988288 h 2519916"/>
                        <a:gd name="connsiteX76" fmla="*/ 648586 w 3827721"/>
                        <a:gd name="connsiteY76" fmla="*/ 2052084 h 2519916"/>
                        <a:gd name="connsiteX77" fmla="*/ 723014 w 3827721"/>
                        <a:gd name="connsiteY77" fmla="*/ 2158409 h 2519916"/>
                        <a:gd name="connsiteX78" fmla="*/ 797442 w 3827721"/>
                        <a:gd name="connsiteY78" fmla="*/ 2190307 h 2519916"/>
                        <a:gd name="connsiteX79" fmla="*/ 914400 w 3827721"/>
                        <a:gd name="connsiteY79" fmla="*/ 2137144 h 2519916"/>
                        <a:gd name="connsiteX80" fmla="*/ 1020726 w 3827721"/>
                        <a:gd name="connsiteY80" fmla="*/ 2190307 h 2519916"/>
                        <a:gd name="connsiteX81" fmla="*/ 988828 w 3827721"/>
                        <a:gd name="connsiteY81" fmla="*/ 2296632 h 2519916"/>
                        <a:gd name="connsiteX82" fmla="*/ 871870 w 3827721"/>
                        <a:gd name="connsiteY82" fmla="*/ 2381693 h 2519916"/>
                        <a:gd name="connsiteX83" fmla="*/ 999461 w 3827721"/>
                        <a:gd name="connsiteY83" fmla="*/ 2402958 h 2519916"/>
                        <a:gd name="connsiteX84" fmla="*/ 1095154 w 3827721"/>
                        <a:gd name="connsiteY84" fmla="*/ 2509284 h 2519916"/>
                        <a:gd name="connsiteX85" fmla="*/ 1073889 w 3827721"/>
                        <a:gd name="connsiteY85" fmla="*/ 2519916 h 2519916"/>
                        <a:gd name="connsiteX86" fmla="*/ 372140 w 3827721"/>
                        <a:gd name="connsiteY86" fmla="*/ 2519916 h 2519916"/>
                        <a:gd name="connsiteX87" fmla="*/ 297712 w 3827721"/>
                        <a:gd name="connsiteY87" fmla="*/ 2413590 h 2519916"/>
                        <a:gd name="connsiteX88" fmla="*/ 244549 w 3827721"/>
                        <a:gd name="connsiteY88" fmla="*/ 2445488 h 2519916"/>
                        <a:gd name="connsiteX89" fmla="*/ 265814 w 3827721"/>
                        <a:gd name="connsiteY89" fmla="*/ 2509284 h 2519916"/>
                        <a:gd name="connsiteX90" fmla="*/ 287079 w 3827721"/>
                        <a:gd name="connsiteY90" fmla="*/ 2519916 h 2519916"/>
                        <a:gd name="connsiteX91" fmla="*/ 10633 w 3827721"/>
                        <a:gd name="connsiteY91" fmla="*/ 2519916 h 2519916"/>
                        <a:gd name="connsiteX92" fmla="*/ 0 w 3827721"/>
                        <a:gd name="connsiteY92" fmla="*/ 2413590 h 2519916"/>
                        <a:gd name="connsiteX93" fmla="*/ 21265 w 3827721"/>
                        <a:gd name="connsiteY93" fmla="*/ 2307265 h 2519916"/>
                        <a:gd name="connsiteX94" fmla="*/ 223284 w 3827721"/>
                        <a:gd name="connsiteY94" fmla="*/ 2190307 h 2519916"/>
                        <a:gd name="connsiteX95" fmla="*/ 372140 w 3827721"/>
                        <a:gd name="connsiteY95" fmla="*/ 2200939 h 2519916"/>
                        <a:gd name="connsiteX96" fmla="*/ 425303 w 3827721"/>
                        <a:gd name="connsiteY96" fmla="*/ 2041451 h 2519916"/>
                        <a:gd name="connsiteX97" fmla="*/ 595423 w 3827721"/>
                        <a:gd name="connsiteY97" fmla="*/ 2009553 h 251991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  <a:cxn ang="0">
                          <a:pos x="connsiteX42" y="connsiteY42"/>
                        </a:cxn>
                        <a:cxn ang="0">
                          <a:pos x="connsiteX43" y="connsiteY43"/>
                        </a:cxn>
                        <a:cxn ang="0">
                          <a:pos x="connsiteX44" y="connsiteY44"/>
                        </a:cxn>
                        <a:cxn ang="0">
                          <a:pos x="connsiteX45" y="connsiteY45"/>
                        </a:cxn>
                        <a:cxn ang="0">
                          <a:pos x="connsiteX46" y="connsiteY46"/>
                        </a:cxn>
                        <a:cxn ang="0">
                          <a:pos x="connsiteX47" y="connsiteY47"/>
                        </a:cxn>
                        <a:cxn ang="0">
                          <a:pos x="connsiteX48" y="connsiteY48"/>
                        </a:cxn>
                        <a:cxn ang="0">
                          <a:pos x="connsiteX49" y="connsiteY49"/>
                        </a:cxn>
                        <a:cxn ang="0">
                          <a:pos x="connsiteX50" y="connsiteY50"/>
                        </a:cxn>
                        <a:cxn ang="0">
                          <a:pos x="connsiteX51" y="connsiteY51"/>
                        </a:cxn>
                        <a:cxn ang="0">
                          <a:pos x="connsiteX52" y="connsiteY52"/>
                        </a:cxn>
                        <a:cxn ang="0">
                          <a:pos x="connsiteX53" y="connsiteY53"/>
                        </a:cxn>
                        <a:cxn ang="0">
                          <a:pos x="connsiteX54" y="connsiteY54"/>
                        </a:cxn>
                        <a:cxn ang="0">
                          <a:pos x="connsiteX55" y="connsiteY55"/>
                        </a:cxn>
                        <a:cxn ang="0">
                          <a:pos x="connsiteX56" y="connsiteY56"/>
                        </a:cxn>
                        <a:cxn ang="0">
                          <a:pos x="connsiteX57" y="connsiteY57"/>
                        </a:cxn>
                        <a:cxn ang="0">
                          <a:pos x="connsiteX58" y="connsiteY58"/>
                        </a:cxn>
                        <a:cxn ang="0">
                          <a:pos x="connsiteX59" y="connsiteY59"/>
                        </a:cxn>
                        <a:cxn ang="0">
                          <a:pos x="connsiteX60" y="connsiteY60"/>
                        </a:cxn>
                        <a:cxn ang="0">
                          <a:pos x="connsiteX61" y="connsiteY61"/>
                        </a:cxn>
                        <a:cxn ang="0">
                          <a:pos x="connsiteX62" y="connsiteY62"/>
                        </a:cxn>
                        <a:cxn ang="0">
                          <a:pos x="connsiteX63" y="connsiteY63"/>
                        </a:cxn>
                        <a:cxn ang="0">
                          <a:pos x="connsiteX64" y="connsiteY64"/>
                        </a:cxn>
                        <a:cxn ang="0">
                          <a:pos x="connsiteX65" y="connsiteY65"/>
                        </a:cxn>
                        <a:cxn ang="0">
                          <a:pos x="connsiteX66" y="connsiteY66"/>
                        </a:cxn>
                        <a:cxn ang="0">
                          <a:pos x="connsiteX67" y="connsiteY67"/>
                        </a:cxn>
                        <a:cxn ang="0">
                          <a:pos x="connsiteX68" y="connsiteY68"/>
                        </a:cxn>
                        <a:cxn ang="0">
                          <a:pos x="connsiteX69" y="connsiteY69"/>
                        </a:cxn>
                        <a:cxn ang="0">
                          <a:pos x="connsiteX70" y="connsiteY70"/>
                        </a:cxn>
                        <a:cxn ang="0">
                          <a:pos x="connsiteX71" y="connsiteY71"/>
                        </a:cxn>
                        <a:cxn ang="0">
                          <a:pos x="connsiteX72" y="connsiteY72"/>
                        </a:cxn>
                        <a:cxn ang="0">
                          <a:pos x="connsiteX73" y="connsiteY73"/>
                        </a:cxn>
                        <a:cxn ang="0">
                          <a:pos x="connsiteX74" y="connsiteY74"/>
                        </a:cxn>
                        <a:cxn ang="0">
                          <a:pos x="connsiteX75" y="connsiteY75"/>
                        </a:cxn>
                        <a:cxn ang="0">
                          <a:pos x="connsiteX76" y="connsiteY76"/>
                        </a:cxn>
                        <a:cxn ang="0">
                          <a:pos x="connsiteX77" y="connsiteY77"/>
                        </a:cxn>
                        <a:cxn ang="0">
                          <a:pos x="connsiteX78" y="connsiteY78"/>
                        </a:cxn>
                        <a:cxn ang="0">
                          <a:pos x="connsiteX79" y="connsiteY79"/>
                        </a:cxn>
                        <a:cxn ang="0">
                          <a:pos x="connsiteX80" y="connsiteY80"/>
                        </a:cxn>
                        <a:cxn ang="0">
                          <a:pos x="connsiteX81" y="connsiteY81"/>
                        </a:cxn>
                        <a:cxn ang="0">
                          <a:pos x="connsiteX82" y="connsiteY82"/>
                        </a:cxn>
                        <a:cxn ang="0">
                          <a:pos x="connsiteX83" y="connsiteY83"/>
                        </a:cxn>
                        <a:cxn ang="0">
                          <a:pos x="connsiteX84" y="connsiteY84"/>
                        </a:cxn>
                        <a:cxn ang="0">
                          <a:pos x="connsiteX85" y="connsiteY85"/>
                        </a:cxn>
                        <a:cxn ang="0">
                          <a:pos x="connsiteX86" y="connsiteY86"/>
                        </a:cxn>
                        <a:cxn ang="0">
                          <a:pos x="connsiteX87" y="connsiteY87"/>
                        </a:cxn>
                        <a:cxn ang="0">
                          <a:pos x="connsiteX88" y="connsiteY88"/>
                        </a:cxn>
                        <a:cxn ang="0">
                          <a:pos x="connsiteX89" y="connsiteY89"/>
                        </a:cxn>
                        <a:cxn ang="0">
                          <a:pos x="connsiteX90" y="connsiteY90"/>
                        </a:cxn>
                        <a:cxn ang="0">
                          <a:pos x="connsiteX91" y="connsiteY91"/>
                        </a:cxn>
                        <a:cxn ang="0">
                          <a:pos x="connsiteX92" y="connsiteY92"/>
                        </a:cxn>
                        <a:cxn ang="0">
                          <a:pos x="connsiteX93" y="connsiteY93"/>
                        </a:cxn>
                        <a:cxn ang="0">
                          <a:pos x="connsiteX94" y="connsiteY94"/>
                        </a:cxn>
                        <a:cxn ang="0">
                          <a:pos x="connsiteX95" y="connsiteY95"/>
                        </a:cxn>
                        <a:cxn ang="0">
                          <a:pos x="connsiteX96" y="connsiteY96"/>
                        </a:cxn>
                        <a:cxn ang="0">
                          <a:pos x="connsiteX97" y="connsiteY97"/>
                        </a:cxn>
                      </a:cxnLst>
                      <a:rect l="l" t="t" r="r" b="b"/>
                      <a:pathLst>
                        <a:path w="3827721" h="2519916">
                          <a:moveTo>
                            <a:pt x="595423" y="2009553"/>
                          </a:moveTo>
                          <a:lnTo>
                            <a:pt x="606056" y="1786270"/>
                          </a:lnTo>
                          <a:lnTo>
                            <a:pt x="744279" y="1754372"/>
                          </a:lnTo>
                          <a:lnTo>
                            <a:pt x="988828" y="1562986"/>
                          </a:lnTo>
                          <a:lnTo>
                            <a:pt x="1222744" y="1382232"/>
                          </a:lnTo>
                          <a:lnTo>
                            <a:pt x="1414130" y="1222744"/>
                          </a:lnTo>
                          <a:lnTo>
                            <a:pt x="1499191" y="1116418"/>
                          </a:lnTo>
                          <a:lnTo>
                            <a:pt x="1701210" y="1095153"/>
                          </a:lnTo>
                          <a:lnTo>
                            <a:pt x="1679944" y="1190846"/>
                          </a:lnTo>
                          <a:lnTo>
                            <a:pt x="1892596" y="1148316"/>
                          </a:lnTo>
                          <a:lnTo>
                            <a:pt x="2243470" y="1041990"/>
                          </a:lnTo>
                          <a:lnTo>
                            <a:pt x="2573079" y="1031358"/>
                          </a:lnTo>
                          <a:lnTo>
                            <a:pt x="2604977" y="1063256"/>
                          </a:lnTo>
                          <a:lnTo>
                            <a:pt x="2690037" y="1116418"/>
                          </a:lnTo>
                          <a:lnTo>
                            <a:pt x="2828261" y="1116418"/>
                          </a:lnTo>
                          <a:lnTo>
                            <a:pt x="2955851" y="1010093"/>
                          </a:lnTo>
                          <a:lnTo>
                            <a:pt x="2913321" y="839972"/>
                          </a:lnTo>
                          <a:lnTo>
                            <a:pt x="3083442" y="648586"/>
                          </a:lnTo>
                          <a:lnTo>
                            <a:pt x="3242930" y="404037"/>
                          </a:lnTo>
                          <a:lnTo>
                            <a:pt x="3242930" y="212651"/>
                          </a:lnTo>
                          <a:lnTo>
                            <a:pt x="3327991" y="21265"/>
                          </a:lnTo>
                          <a:lnTo>
                            <a:pt x="3519377" y="0"/>
                          </a:lnTo>
                          <a:lnTo>
                            <a:pt x="3423684" y="138223"/>
                          </a:lnTo>
                          <a:lnTo>
                            <a:pt x="3349256" y="159488"/>
                          </a:lnTo>
                          <a:lnTo>
                            <a:pt x="3381154" y="255181"/>
                          </a:lnTo>
                          <a:lnTo>
                            <a:pt x="3413051" y="255181"/>
                          </a:lnTo>
                          <a:lnTo>
                            <a:pt x="3381154" y="318977"/>
                          </a:lnTo>
                          <a:lnTo>
                            <a:pt x="3381154" y="361507"/>
                          </a:lnTo>
                          <a:lnTo>
                            <a:pt x="3487479" y="404037"/>
                          </a:lnTo>
                          <a:lnTo>
                            <a:pt x="3561907" y="361507"/>
                          </a:lnTo>
                          <a:lnTo>
                            <a:pt x="3689498" y="287079"/>
                          </a:lnTo>
                          <a:lnTo>
                            <a:pt x="3827721" y="223284"/>
                          </a:lnTo>
                          <a:lnTo>
                            <a:pt x="3827721" y="1626781"/>
                          </a:lnTo>
                          <a:lnTo>
                            <a:pt x="3700130" y="1626781"/>
                          </a:lnTo>
                          <a:lnTo>
                            <a:pt x="3615070" y="1594884"/>
                          </a:lnTo>
                          <a:lnTo>
                            <a:pt x="3561907" y="1584251"/>
                          </a:lnTo>
                          <a:lnTo>
                            <a:pt x="3423684" y="1690577"/>
                          </a:lnTo>
                          <a:lnTo>
                            <a:pt x="3508744" y="1562986"/>
                          </a:lnTo>
                          <a:lnTo>
                            <a:pt x="3508744" y="1562986"/>
                          </a:lnTo>
                          <a:lnTo>
                            <a:pt x="3338623" y="1562986"/>
                          </a:lnTo>
                          <a:lnTo>
                            <a:pt x="3349256" y="1626781"/>
                          </a:lnTo>
                          <a:lnTo>
                            <a:pt x="3285461" y="1446028"/>
                          </a:lnTo>
                          <a:lnTo>
                            <a:pt x="3327991" y="1360967"/>
                          </a:lnTo>
                          <a:lnTo>
                            <a:pt x="3253563" y="1371600"/>
                          </a:lnTo>
                          <a:lnTo>
                            <a:pt x="3157870" y="1552353"/>
                          </a:lnTo>
                          <a:lnTo>
                            <a:pt x="3221665" y="1669311"/>
                          </a:lnTo>
                          <a:lnTo>
                            <a:pt x="3338623" y="1690577"/>
                          </a:lnTo>
                          <a:lnTo>
                            <a:pt x="3338623" y="1807535"/>
                          </a:lnTo>
                          <a:lnTo>
                            <a:pt x="3253563" y="1818167"/>
                          </a:lnTo>
                          <a:lnTo>
                            <a:pt x="3157870" y="1818167"/>
                          </a:lnTo>
                          <a:lnTo>
                            <a:pt x="3083442" y="1945758"/>
                          </a:lnTo>
                          <a:lnTo>
                            <a:pt x="3030279" y="1935125"/>
                          </a:lnTo>
                          <a:lnTo>
                            <a:pt x="2902689" y="2211572"/>
                          </a:lnTo>
                          <a:lnTo>
                            <a:pt x="2753833" y="2264735"/>
                          </a:lnTo>
                          <a:lnTo>
                            <a:pt x="2626242" y="2147777"/>
                          </a:lnTo>
                          <a:lnTo>
                            <a:pt x="2488019" y="2062716"/>
                          </a:lnTo>
                          <a:lnTo>
                            <a:pt x="2488019" y="1892595"/>
                          </a:lnTo>
                          <a:lnTo>
                            <a:pt x="2541182" y="1775637"/>
                          </a:lnTo>
                          <a:lnTo>
                            <a:pt x="2636875" y="1711842"/>
                          </a:lnTo>
                          <a:lnTo>
                            <a:pt x="2636875" y="1626781"/>
                          </a:lnTo>
                          <a:lnTo>
                            <a:pt x="2466754" y="1626781"/>
                          </a:lnTo>
                          <a:lnTo>
                            <a:pt x="2392326" y="1605516"/>
                          </a:lnTo>
                          <a:lnTo>
                            <a:pt x="2264735" y="1562986"/>
                          </a:lnTo>
                          <a:lnTo>
                            <a:pt x="2062716" y="1648046"/>
                          </a:lnTo>
                          <a:lnTo>
                            <a:pt x="1977656" y="1733107"/>
                          </a:lnTo>
                          <a:lnTo>
                            <a:pt x="1881963" y="1743739"/>
                          </a:lnTo>
                          <a:lnTo>
                            <a:pt x="1881963" y="1743739"/>
                          </a:lnTo>
                          <a:lnTo>
                            <a:pt x="1701210" y="1743739"/>
                          </a:lnTo>
                          <a:lnTo>
                            <a:pt x="1509823" y="1796902"/>
                          </a:lnTo>
                          <a:lnTo>
                            <a:pt x="1350335" y="1850065"/>
                          </a:lnTo>
                          <a:lnTo>
                            <a:pt x="1297172" y="1786270"/>
                          </a:lnTo>
                          <a:lnTo>
                            <a:pt x="1233377" y="1850065"/>
                          </a:lnTo>
                          <a:lnTo>
                            <a:pt x="1190847" y="2030818"/>
                          </a:lnTo>
                          <a:lnTo>
                            <a:pt x="1063256" y="2073349"/>
                          </a:lnTo>
                          <a:lnTo>
                            <a:pt x="1010093" y="2009553"/>
                          </a:lnTo>
                          <a:lnTo>
                            <a:pt x="733647" y="1988288"/>
                          </a:lnTo>
                          <a:lnTo>
                            <a:pt x="648586" y="2052084"/>
                          </a:lnTo>
                          <a:lnTo>
                            <a:pt x="723014" y="2158409"/>
                          </a:lnTo>
                          <a:lnTo>
                            <a:pt x="797442" y="2190307"/>
                          </a:lnTo>
                          <a:lnTo>
                            <a:pt x="914400" y="2137144"/>
                          </a:lnTo>
                          <a:lnTo>
                            <a:pt x="1020726" y="2190307"/>
                          </a:lnTo>
                          <a:lnTo>
                            <a:pt x="988828" y="2296632"/>
                          </a:lnTo>
                          <a:lnTo>
                            <a:pt x="871870" y="2381693"/>
                          </a:lnTo>
                          <a:lnTo>
                            <a:pt x="999461" y="2402958"/>
                          </a:lnTo>
                          <a:lnTo>
                            <a:pt x="1095154" y="2509284"/>
                          </a:lnTo>
                          <a:lnTo>
                            <a:pt x="1073889" y="2519916"/>
                          </a:lnTo>
                          <a:lnTo>
                            <a:pt x="372140" y="2519916"/>
                          </a:lnTo>
                          <a:lnTo>
                            <a:pt x="297712" y="2413590"/>
                          </a:lnTo>
                          <a:lnTo>
                            <a:pt x="244549" y="2445488"/>
                          </a:lnTo>
                          <a:lnTo>
                            <a:pt x="265814" y="2509284"/>
                          </a:lnTo>
                          <a:lnTo>
                            <a:pt x="287079" y="2519916"/>
                          </a:lnTo>
                          <a:lnTo>
                            <a:pt x="10633" y="2519916"/>
                          </a:lnTo>
                          <a:lnTo>
                            <a:pt x="0" y="2413590"/>
                          </a:lnTo>
                          <a:lnTo>
                            <a:pt x="21265" y="2307265"/>
                          </a:lnTo>
                          <a:lnTo>
                            <a:pt x="223284" y="2190307"/>
                          </a:lnTo>
                          <a:lnTo>
                            <a:pt x="372140" y="2200939"/>
                          </a:lnTo>
                          <a:lnTo>
                            <a:pt x="425303" y="2041451"/>
                          </a:lnTo>
                          <a:lnTo>
                            <a:pt x="595423" y="2009553"/>
                          </a:lnTo>
                          <a:close/>
                        </a:path>
                      </a:pathLst>
                    </a:custGeom>
                    <a:grpFill/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/>
                    </a:p>
                  </p:txBody>
                </p:sp>
                <p:sp>
                  <p:nvSpPr>
                    <p:cNvPr id="112" name="자유형: 도형 111">
                      <a:extLst>
                        <a:ext uri="{FF2B5EF4-FFF2-40B4-BE49-F238E27FC236}">
                          <a16:creationId xmlns:a16="http://schemas.microsoft.com/office/drawing/2014/main" id="{D8C2F10F-C7FA-4652-B167-E12CC4806F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19777" y="5050465"/>
                      <a:ext cx="1063256" cy="712382"/>
                    </a:xfrm>
                    <a:custGeom>
                      <a:avLst/>
                      <a:gdLst>
                        <a:gd name="connsiteX0" fmla="*/ 978195 w 1063256"/>
                        <a:gd name="connsiteY0" fmla="*/ 191386 h 712382"/>
                        <a:gd name="connsiteX1" fmla="*/ 967563 w 1063256"/>
                        <a:gd name="connsiteY1" fmla="*/ 63795 h 712382"/>
                        <a:gd name="connsiteX2" fmla="*/ 829339 w 1063256"/>
                        <a:gd name="connsiteY2" fmla="*/ 10633 h 712382"/>
                        <a:gd name="connsiteX3" fmla="*/ 680483 w 1063256"/>
                        <a:gd name="connsiteY3" fmla="*/ 0 h 712382"/>
                        <a:gd name="connsiteX4" fmla="*/ 520995 w 1063256"/>
                        <a:gd name="connsiteY4" fmla="*/ 63795 h 712382"/>
                        <a:gd name="connsiteX5" fmla="*/ 510363 w 1063256"/>
                        <a:gd name="connsiteY5" fmla="*/ 191386 h 712382"/>
                        <a:gd name="connsiteX6" fmla="*/ 340242 w 1063256"/>
                        <a:gd name="connsiteY6" fmla="*/ 191386 h 712382"/>
                        <a:gd name="connsiteX7" fmla="*/ 255181 w 1063256"/>
                        <a:gd name="connsiteY7" fmla="*/ 106326 h 712382"/>
                        <a:gd name="connsiteX8" fmla="*/ 63795 w 1063256"/>
                        <a:gd name="connsiteY8" fmla="*/ 308344 h 712382"/>
                        <a:gd name="connsiteX9" fmla="*/ 0 w 1063256"/>
                        <a:gd name="connsiteY9" fmla="*/ 499730 h 712382"/>
                        <a:gd name="connsiteX10" fmla="*/ 31897 w 1063256"/>
                        <a:gd name="connsiteY10" fmla="*/ 680484 h 712382"/>
                        <a:gd name="connsiteX11" fmla="*/ 21265 w 1063256"/>
                        <a:gd name="connsiteY11" fmla="*/ 712382 h 712382"/>
                        <a:gd name="connsiteX12" fmla="*/ 255181 w 1063256"/>
                        <a:gd name="connsiteY12" fmla="*/ 712382 h 712382"/>
                        <a:gd name="connsiteX13" fmla="*/ 393404 w 1063256"/>
                        <a:gd name="connsiteY13" fmla="*/ 595423 h 712382"/>
                        <a:gd name="connsiteX14" fmla="*/ 435935 w 1063256"/>
                        <a:gd name="connsiteY14" fmla="*/ 510363 h 712382"/>
                        <a:gd name="connsiteX15" fmla="*/ 712381 w 1063256"/>
                        <a:gd name="connsiteY15" fmla="*/ 446568 h 712382"/>
                        <a:gd name="connsiteX16" fmla="*/ 808074 w 1063256"/>
                        <a:gd name="connsiteY16" fmla="*/ 574158 h 712382"/>
                        <a:gd name="connsiteX17" fmla="*/ 850604 w 1063256"/>
                        <a:gd name="connsiteY17" fmla="*/ 425302 h 712382"/>
                        <a:gd name="connsiteX18" fmla="*/ 999460 w 1063256"/>
                        <a:gd name="connsiteY18" fmla="*/ 297712 h 712382"/>
                        <a:gd name="connsiteX19" fmla="*/ 1063256 w 1063256"/>
                        <a:gd name="connsiteY19" fmla="*/ 223284 h 712382"/>
                        <a:gd name="connsiteX20" fmla="*/ 978195 w 1063256"/>
                        <a:gd name="connsiteY20" fmla="*/ 191386 h 71238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</a:cxnLst>
                      <a:rect l="l" t="t" r="r" b="b"/>
                      <a:pathLst>
                        <a:path w="1063256" h="712382">
                          <a:moveTo>
                            <a:pt x="978195" y="191386"/>
                          </a:moveTo>
                          <a:lnTo>
                            <a:pt x="967563" y="63795"/>
                          </a:lnTo>
                          <a:lnTo>
                            <a:pt x="829339" y="10633"/>
                          </a:lnTo>
                          <a:lnTo>
                            <a:pt x="680483" y="0"/>
                          </a:lnTo>
                          <a:lnTo>
                            <a:pt x="520995" y="63795"/>
                          </a:lnTo>
                          <a:lnTo>
                            <a:pt x="510363" y="191386"/>
                          </a:lnTo>
                          <a:lnTo>
                            <a:pt x="340242" y="191386"/>
                          </a:lnTo>
                          <a:lnTo>
                            <a:pt x="255181" y="106326"/>
                          </a:lnTo>
                          <a:lnTo>
                            <a:pt x="63795" y="308344"/>
                          </a:lnTo>
                          <a:lnTo>
                            <a:pt x="0" y="499730"/>
                          </a:lnTo>
                          <a:lnTo>
                            <a:pt x="31897" y="680484"/>
                          </a:lnTo>
                          <a:lnTo>
                            <a:pt x="21265" y="712382"/>
                          </a:lnTo>
                          <a:lnTo>
                            <a:pt x="255181" y="712382"/>
                          </a:lnTo>
                          <a:lnTo>
                            <a:pt x="393404" y="595423"/>
                          </a:lnTo>
                          <a:lnTo>
                            <a:pt x="435935" y="510363"/>
                          </a:lnTo>
                          <a:lnTo>
                            <a:pt x="712381" y="446568"/>
                          </a:lnTo>
                          <a:lnTo>
                            <a:pt x="808074" y="574158"/>
                          </a:lnTo>
                          <a:lnTo>
                            <a:pt x="850604" y="425302"/>
                          </a:lnTo>
                          <a:lnTo>
                            <a:pt x="999460" y="297712"/>
                          </a:lnTo>
                          <a:lnTo>
                            <a:pt x="1063256" y="223284"/>
                          </a:lnTo>
                          <a:lnTo>
                            <a:pt x="978195" y="191386"/>
                          </a:lnTo>
                          <a:close/>
                        </a:path>
                      </a:pathLst>
                    </a:custGeom>
                    <a:grpFill/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/>
                    </a:p>
                  </p:txBody>
                </p:sp>
                <p:sp>
                  <p:nvSpPr>
                    <p:cNvPr id="113" name="자유형: 도형 112">
                      <a:extLst>
                        <a:ext uri="{FF2B5EF4-FFF2-40B4-BE49-F238E27FC236}">
                          <a16:creationId xmlns:a16="http://schemas.microsoft.com/office/drawing/2014/main" id="{65EA9983-F199-49A5-82A8-AE4C3ED0611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761767" y="4890977"/>
                      <a:ext cx="127591" cy="233916"/>
                    </a:xfrm>
                    <a:custGeom>
                      <a:avLst/>
                      <a:gdLst>
                        <a:gd name="connsiteX0" fmla="*/ 127591 w 127591"/>
                        <a:gd name="connsiteY0" fmla="*/ 0 h 233916"/>
                        <a:gd name="connsiteX1" fmla="*/ 0 w 127591"/>
                        <a:gd name="connsiteY1" fmla="*/ 170121 h 233916"/>
                        <a:gd name="connsiteX2" fmla="*/ 0 w 127591"/>
                        <a:gd name="connsiteY2" fmla="*/ 212651 h 233916"/>
                        <a:gd name="connsiteX3" fmla="*/ 85061 w 127591"/>
                        <a:gd name="connsiteY3" fmla="*/ 233916 h 233916"/>
                        <a:gd name="connsiteX4" fmla="*/ 95693 w 127591"/>
                        <a:gd name="connsiteY4" fmla="*/ 148856 h 233916"/>
                        <a:gd name="connsiteX5" fmla="*/ 95693 w 127591"/>
                        <a:gd name="connsiteY5" fmla="*/ 148856 h 233916"/>
                        <a:gd name="connsiteX6" fmla="*/ 127591 w 127591"/>
                        <a:gd name="connsiteY6" fmla="*/ 0 h 23391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27591" h="233916">
                          <a:moveTo>
                            <a:pt x="127591" y="0"/>
                          </a:moveTo>
                          <a:lnTo>
                            <a:pt x="0" y="170121"/>
                          </a:lnTo>
                          <a:lnTo>
                            <a:pt x="0" y="212651"/>
                          </a:lnTo>
                          <a:lnTo>
                            <a:pt x="85061" y="233916"/>
                          </a:lnTo>
                          <a:lnTo>
                            <a:pt x="95693" y="148856"/>
                          </a:lnTo>
                          <a:lnTo>
                            <a:pt x="95693" y="148856"/>
                          </a:lnTo>
                          <a:lnTo>
                            <a:pt x="127591" y="0"/>
                          </a:lnTo>
                          <a:close/>
                        </a:path>
                      </a:pathLst>
                    </a:custGeom>
                    <a:grpFill/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/>
                    </a:p>
                  </p:txBody>
                </p:sp>
              </p:grpSp>
            </p:grpSp>
          </p:grpSp>
          <p:sp>
            <p:nvSpPr>
              <p:cNvPr id="104" name="자유형: 도형 103">
                <a:extLst>
                  <a:ext uri="{FF2B5EF4-FFF2-40B4-BE49-F238E27FC236}">
                    <a16:creationId xmlns:a16="http://schemas.microsoft.com/office/drawing/2014/main" id="{EDDC1107-4AF1-46E4-80D4-1B88583CE7F2}"/>
                  </a:ext>
                </a:extLst>
              </p:cNvPr>
              <p:cNvSpPr/>
              <p:nvPr/>
            </p:nvSpPr>
            <p:spPr>
              <a:xfrm>
                <a:off x="5211027" y="3280115"/>
                <a:ext cx="76200" cy="60325"/>
              </a:xfrm>
              <a:custGeom>
                <a:avLst/>
                <a:gdLst>
                  <a:gd name="connsiteX0" fmla="*/ 0 w 76200"/>
                  <a:gd name="connsiteY0" fmla="*/ 6350 h 60325"/>
                  <a:gd name="connsiteX1" fmla="*/ 9525 w 76200"/>
                  <a:gd name="connsiteY1" fmla="*/ 60325 h 60325"/>
                  <a:gd name="connsiteX2" fmla="*/ 76200 w 76200"/>
                  <a:gd name="connsiteY2" fmla="*/ 31750 h 60325"/>
                  <a:gd name="connsiteX3" fmla="*/ 50800 w 76200"/>
                  <a:gd name="connsiteY3" fmla="*/ 0 h 60325"/>
                  <a:gd name="connsiteX4" fmla="*/ 0 w 76200"/>
                  <a:gd name="connsiteY4" fmla="*/ 6350 h 60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200" h="60325">
                    <a:moveTo>
                      <a:pt x="0" y="6350"/>
                    </a:moveTo>
                    <a:lnTo>
                      <a:pt x="9525" y="60325"/>
                    </a:lnTo>
                    <a:lnTo>
                      <a:pt x="76200" y="31750"/>
                    </a:lnTo>
                    <a:lnTo>
                      <a:pt x="50800" y="0"/>
                    </a:lnTo>
                    <a:lnTo>
                      <a:pt x="0" y="6350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5" name="자유형: 도형 104">
                <a:extLst>
                  <a:ext uri="{FF2B5EF4-FFF2-40B4-BE49-F238E27FC236}">
                    <a16:creationId xmlns:a16="http://schemas.microsoft.com/office/drawing/2014/main" id="{C218A96F-B9BA-455D-A6F7-485A8D3791A4}"/>
                  </a:ext>
                </a:extLst>
              </p:cNvPr>
              <p:cNvSpPr/>
              <p:nvPr/>
            </p:nvSpPr>
            <p:spPr>
              <a:xfrm>
                <a:off x="5364088" y="3219322"/>
                <a:ext cx="44450" cy="50800"/>
              </a:xfrm>
              <a:custGeom>
                <a:avLst/>
                <a:gdLst>
                  <a:gd name="connsiteX0" fmla="*/ 28575 w 44450"/>
                  <a:gd name="connsiteY0" fmla="*/ 0 h 50800"/>
                  <a:gd name="connsiteX1" fmla="*/ 0 w 44450"/>
                  <a:gd name="connsiteY1" fmla="*/ 50800 h 50800"/>
                  <a:gd name="connsiteX2" fmla="*/ 44450 w 44450"/>
                  <a:gd name="connsiteY2" fmla="*/ 50800 h 50800"/>
                  <a:gd name="connsiteX3" fmla="*/ 28575 w 44450"/>
                  <a:gd name="connsiteY3" fmla="*/ 0 h 50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4450" h="50800">
                    <a:moveTo>
                      <a:pt x="28575" y="0"/>
                    </a:moveTo>
                    <a:lnTo>
                      <a:pt x="0" y="50800"/>
                    </a:lnTo>
                    <a:lnTo>
                      <a:pt x="44450" y="50800"/>
                    </a:lnTo>
                    <a:lnTo>
                      <a:pt x="28575" y="0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18" name="타원 117">
              <a:extLst>
                <a:ext uri="{FF2B5EF4-FFF2-40B4-BE49-F238E27FC236}">
                  <a16:creationId xmlns:a16="http://schemas.microsoft.com/office/drawing/2014/main" id="{7AA9D392-9747-4D59-8A53-5C273C83F881}"/>
                </a:ext>
              </a:extLst>
            </p:cNvPr>
            <p:cNvSpPr/>
            <p:nvPr/>
          </p:nvSpPr>
          <p:spPr>
            <a:xfrm>
              <a:off x="5986530" y="4772367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9" name="타원 118">
              <a:extLst>
                <a:ext uri="{FF2B5EF4-FFF2-40B4-BE49-F238E27FC236}">
                  <a16:creationId xmlns:a16="http://schemas.microsoft.com/office/drawing/2014/main" id="{C8752958-07DF-4E35-9D47-401804BFEF5A}"/>
                </a:ext>
              </a:extLst>
            </p:cNvPr>
            <p:cNvSpPr/>
            <p:nvPr/>
          </p:nvSpPr>
          <p:spPr>
            <a:xfrm>
              <a:off x="4662101" y="3573310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1" name="타원 120">
              <a:extLst>
                <a:ext uri="{FF2B5EF4-FFF2-40B4-BE49-F238E27FC236}">
                  <a16:creationId xmlns:a16="http://schemas.microsoft.com/office/drawing/2014/main" id="{437B07C4-1EF6-415D-845B-B9323DDEB222}"/>
                </a:ext>
              </a:extLst>
            </p:cNvPr>
            <p:cNvSpPr/>
            <p:nvPr/>
          </p:nvSpPr>
          <p:spPr>
            <a:xfrm>
              <a:off x="5376801" y="4361914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2" name="타원 121">
              <a:extLst>
                <a:ext uri="{FF2B5EF4-FFF2-40B4-BE49-F238E27FC236}">
                  <a16:creationId xmlns:a16="http://schemas.microsoft.com/office/drawing/2014/main" id="{479A398A-29DA-4416-9705-3F6B801C1B7E}"/>
                </a:ext>
              </a:extLst>
            </p:cNvPr>
            <p:cNvSpPr/>
            <p:nvPr/>
          </p:nvSpPr>
          <p:spPr>
            <a:xfrm>
              <a:off x="5252976" y="4157126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2" name="타원 131">
              <a:extLst>
                <a:ext uri="{FF2B5EF4-FFF2-40B4-BE49-F238E27FC236}">
                  <a16:creationId xmlns:a16="http://schemas.microsoft.com/office/drawing/2014/main" id="{1ECA8A39-8803-4F50-8C47-E023420579CC}"/>
                </a:ext>
              </a:extLst>
            </p:cNvPr>
            <p:cNvSpPr/>
            <p:nvPr/>
          </p:nvSpPr>
          <p:spPr>
            <a:xfrm>
              <a:off x="4800213" y="2744635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6" name="타원 135">
              <a:extLst>
                <a:ext uri="{FF2B5EF4-FFF2-40B4-BE49-F238E27FC236}">
                  <a16:creationId xmlns:a16="http://schemas.microsoft.com/office/drawing/2014/main" id="{45E63901-52E3-4980-B28E-70335CE9D78C}"/>
                </a:ext>
              </a:extLst>
            </p:cNvPr>
            <p:cNvSpPr/>
            <p:nvPr/>
          </p:nvSpPr>
          <p:spPr>
            <a:xfrm>
              <a:off x="3894657" y="2258042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8" name="타원 137">
              <a:extLst>
                <a:ext uri="{FF2B5EF4-FFF2-40B4-BE49-F238E27FC236}">
                  <a16:creationId xmlns:a16="http://schemas.microsoft.com/office/drawing/2014/main" id="{D3C0EDB1-4D4D-43FB-A981-FD1E85492972}"/>
                </a:ext>
              </a:extLst>
            </p:cNvPr>
            <p:cNvSpPr/>
            <p:nvPr/>
          </p:nvSpPr>
          <p:spPr>
            <a:xfrm>
              <a:off x="3557286" y="2507440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1" name="타원 140">
              <a:extLst>
                <a:ext uri="{FF2B5EF4-FFF2-40B4-BE49-F238E27FC236}">
                  <a16:creationId xmlns:a16="http://schemas.microsoft.com/office/drawing/2014/main" id="{C9E6C435-F704-4982-A344-4F9357580EE8}"/>
                </a:ext>
              </a:extLst>
            </p:cNvPr>
            <p:cNvSpPr/>
            <p:nvPr/>
          </p:nvSpPr>
          <p:spPr>
            <a:xfrm>
              <a:off x="2874807" y="2920147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3" name="타원 142">
              <a:extLst>
                <a:ext uri="{FF2B5EF4-FFF2-40B4-BE49-F238E27FC236}">
                  <a16:creationId xmlns:a16="http://schemas.microsoft.com/office/drawing/2014/main" id="{D87F5662-BC96-4C67-9792-592E8FF1E4E6}"/>
                </a:ext>
              </a:extLst>
            </p:cNvPr>
            <p:cNvSpPr/>
            <p:nvPr/>
          </p:nvSpPr>
          <p:spPr>
            <a:xfrm>
              <a:off x="3242103" y="2173424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5" name="타원 144">
              <a:extLst>
                <a:ext uri="{FF2B5EF4-FFF2-40B4-BE49-F238E27FC236}">
                  <a16:creationId xmlns:a16="http://schemas.microsoft.com/office/drawing/2014/main" id="{7939DF12-B0CB-4023-B35F-0D4266E94BCB}"/>
                </a:ext>
              </a:extLst>
            </p:cNvPr>
            <p:cNvSpPr/>
            <p:nvPr/>
          </p:nvSpPr>
          <p:spPr>
            <a:xfrm>
              <a:off x="3138329" y="3446156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6" name="타원 145">
              <a:extLst>
                <a:ext uri="{FF2B5EF4-FFF2-40B4-BE49-F238E27FC236}">
                  <a16:creationId xmlns:a16="http://schemas.microsoft.com/office/drawing/2014/main" id="{76A0E695-1262-4FFA-ABD4-CDB186EBEED3}"/>
                </a:ext>
              </a:extLst>
            </p:cNvPr>
            <p:cNvSpPr/>
            <p:nvPr/>
          </p:nvSpPr>
          <p:spPr>
            <a:xfrm>
              <a:off x="3317719" y="3573310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7906D15B-5403-4387-8623-DDFA5E51A163}"/>
                </a:ext>
              </a:extLst>
            </p:cNvPr>
            <p:cNvSpPr txBox="1"/>
            <p:nvPr/>
          </p:nvSpPr>
          <p:spPr>
            <a:xfrm>
              <a:off x="5206031" y="4399054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부산</a:t>
              </a:r>
              <a:endParaRPr lang="en-US" altLang="ko-KR" sz="900" dirty="0"/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99AE0F14-6F69-4FB2-AB95-75A365E2A78A}"/>
                </a:ext>
              </a:extLst>
            </p:cNvPr>
            <p:cNvSpPr txBox="1"/>
            <p:nvPr/>
          </p:nvSpPr>
          <p:spPr>
            <a:xfrm>
              <a:off x="5069173" y="3986084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dirty="0"/>
                <a:t>대구</a:t>
              </a:r>
              <a:endParaRPr lang="en-US" altLang="ko-KR" sz="900" dirty="0"/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1B0BEF4E-9FE3-4F33-848D-E78062775CBA}"/>
                </a:ext>
              </a:extLst>
            </p:cNvPr>
            <p:cNvSpPr txBox="1"/>
            <p:nvPr/>
          </p:nvSpPr>
          <p:spPr>
            <a:xfrm>
              <a:off x="4356682" y="3410647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인천</a:t>
              </a:r>
              <a:endParaRPr lang="en-US" altLang="ko-KR" sz="900" dirty="0"/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B6F80BFF-2B1C-43EC-91C1-01D7AB1E2B2B}"/>
                </a:ext>
              </a:extLst>
            </p:cNvPr>
            <p:cNvSpPr txBox="1"/>
            <p:nvPr/>
          </p:nvSpPr>
          <p:spPr>
            <a:xfrm>
              <a:off x="4632781" y="3235056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한성</a:t>
              </a:r>
              <a:endParaRPr lang="en-US" altLang="ko-KR" sz="900" dirty="0"/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76F53EDB-FC51-490A-A293-3A2AACE9A8CD}"/>
                </a:ext>
              </a:extLst>
            </p:cNvPr>
            <p:cNvSpPr txBox="1"/>
            <p:nvPr/>
          </p:nvSpPr>
          <p:spPr>
            <a:xfrm>
              <a:off x="3988046" y="2756079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dirty="0"/>
                <a:t>평양</a:t>
              </a:r>
              <a:endParaRPr lang="en-US" altLang="ko-KR" sz="900" dirty="0"/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CBE0CBA6-6D34-440B-969B-7776B786FDFC}"/>
                </a:ext>
              </a:extLst>
            </p:cNvPr>
            <p:cNvSpPr txBox="1"/>
            <p:nvPr/>
          </p:nvSpPr>
          <p:spPr>
            <a:xfrm>
              <a:off x="2564164" y="2888957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dirty="0"/>
                <a:t>여순</a:t>
              </a:r>
              <a:endParaRPr lang="en-US" altLang="ko-KR" sz="900" dirty="0"/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2551256A-4F47-44C1-858D-22BD0E45840C}"/>
                </a:ext>
              </a:extLst>
            </p:cNvPr>
            <p:cNvSpPr txBox="1"/>
            <p:nvPr/>
          </p:nvSpPr>
          <p:spPr>
            <a:xfrm>
              <a:off x="2824903" y="3478699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위해</a:t>
              </a:r>
              <a:endParaRPr lang="en-US" altLang="ko-KR" sz="900" dirty="0"/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6AD57B22-DA61-4BCE-B761-F1FB5C515B37}"/>
                </a:ext>
              </a:extLst>
            </p:cNvPr>
            <p:cNvSpPr txBox="1"/>
            <p:nvPr/>
          </p:nvSpPr>
          <p:spPr>
            <a:xfrm>
              <a:off x="3162420" y="3599535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dirty="0"/>
                <a:t>영성</a:t>
              </a:r>
              <a:endParaRPr lang="en-US" altLang="ko-KR" sz="900" dirty="0"/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C0832EB0-A9E2-4A13-BFAC-C0E1E8803815}"/>
                </a:ext>
              </a:extLst>
            </p:cNvPr>
            <p:cNvSpPr txBox="1"/>
            <p:nvPr/>
          </p:nvSpPr>
          <p:spPr>
            <a:xfrm>
              <a:off x="3707084" y="2061582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단동</a:t>
              </a:r>
              <a:endParaRPr lang="en-US" altLang="ko-KR" sz="900" dirty="0"/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461D6535-3826-4AA1-AEBB-A771C3B1D600}"/>
                </a:ext>
              </a:extLst>
            </p:cNvPr>
            <p:cNvSpPr txBox="1"/>
            <p:nvPr/>
          </p:nvSpPr>
          <p:spPr>
            <a:xfrm>
              <a:off x="3873292" y="2251900"/>
              <a:ext cx="53091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신의주</a:t>
              </a:r>
              <a:endParaRPr lang="en-US" altLang="ko-KR" sz="900" dirty="0"/>
            </a:p>
          </p:txBody>
        </p:sp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A4E2F201-90B7-4803-A6EB-D2D1A49E503D}"/>
                </a:ext>
              </a:extLst>
            </p:cNvPr>
            <p:cNvSpPr txBox="1"/>
            <p:nvPr/>
          </p:nvSpPr>
          <p:spPr>
            <a:xfrm>
              <a:off x="3383490" y="2513803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고산</a:t>
              </a:r>
              <a:endParaRPr lang="en-US" altLang="ko-KR" sz="900" dirty="0"/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B902B507-7984-4371-A0F5-7F195E220A6E}"/>
                </a:ext>
              </a:extLst>
            </p:cNvPr>
            <p:cNvSpPr txBox="1"/>
            <p:nvPr/>
          </p:nvSpPr>
          <p:spPr>
            <a:xfrm>
              <a:off x="3016323" y="1969198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영구</a:t>
              </a:r>
              <a:endParaRPr lang="en-US" altLang="ko-KR" sz="900" dirty="0"/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C485DEA6-EF6A-4F7A-AA33-5E156308D798}"/>
                </a:ext>
              </a:extLst>
            </p:cNvPr>
            <p:cNvSpPr txBox="1"/>
            <p:nvPr/>
          </p:nvSpPr>
          <p:spPr>
            <a:xfrm>
              <a:off x="4511919" y="4085399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공주</a:t>
              </a:r>
              <a:endParaRPr lang="en-US" altLang="ko-KR" sz="900" dirty="0"/>
            </a:p>
          </p:txBody>
        </p:sp>
      </p:grpSp>
      <p:grpSp>
        <p:nvGrpSpPr>
          <p:cNvPr id="160" name="그룹 159">
            <a:extLst>
              <a:ext uri="{FF2B5EF4-FFF2-40B4-BE49-F238E27FC236}">
                <a16:creationId xmlns:a16="http://schemas.microsoft.com/office/drawing/2014/main" id="{53A1CCC6-45F9-4043-BB40-B4DD06D87E1F}"/>
              </a:ext>
            </a:extLst>
          </p:cNvPr>
          <p:cNvGrpSpPr/>
          <p:nvPr/>
        </p:nvGrpSpPr>
        <p:grpSpPr>
          <a:xfrm>
            <a:off x="778906" y="815183"/>
            <a:ext cx="7680189" cy="4799713"/>
            <a:chOff x="-3155994" y="845294"/>
            <a:chExt cx="7652754" cy="4512689"/>
          </a:xfrm>
        </p:grpSpPr>
        <p:sp>
          <p:nvSpPr>
            <p:cNvPr id="161" name="직사각형 160">
              <a:extLst>
                <a:ext uri="{FF2B5EF4-FFF2-40B4-BE49-F238E27FC236}">
                  <a16:creationId xmlns:a16="http://schemas.microsoft.com/office/drawing/2014/main" id="{05014DF7-8C03-46EA-AF8E-8E533806F686}"/>
                </a:ext>
              </a:extLst>
            </p:cNvPr>
            <p:cNvSpPr/>
            <p:nvPr/>
          </p:nvSpPr>
          <p:spPr>
            <a:xfrm>
              <a:off x="-3147383" y="1293810"/>
              <a:ext cx="7644143" cy="4064173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2" name="직사각형 161">
              <a:extLst>
                <a:ext uri="{FF2B5EF4-FFF2-40B4-BE49-F238E27FC236}">
                  <a16:creationId xmlns:a16="http://schemas.microsoft.com/office/drawing/2014/main" id="{313336F7-B2AD-4A92-9B6E-E9AF126C4B4D}"/>
                </a:ext>
              </a:extLst>
            </p:cNvPr>
            <p:cNvSpPr/>
            <p:nvPr/>
          </p:nvSpPr>
          <p:spPr>
            <a:xfrm>
              <a:off x="-3155994" y="845294"/>
              <a:ext cx="7652754" cy="448516"/>
            </a:xfrm>
            <a:prstGeom prst="rect">
              <a:avLst/>
            </a:prstGeom>
            <a:solidFill>
              <a:srgbClr val="AA9E84"/>
            </a:solidFill>
            <a:ln w="6350">
              <a:solidFill>
                <a:srgbClr val="AA9E8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연    승</a:t>
              </a:r>
            </a:p>
          </p:txBody>
        </p:sp>
      </p:grpSp>
      <p:sp>
        <p:nvSpPr>
          <p:cNvPr id="165" name="자유형: 도형 164">
            <a:extLst>
              <a:ext uri="{FF2B5EF4-FFF2-40B4-BE49-F238E27FC236}">
                <a16:creationId xmlns:a16="http://schemas.microsoft.com/office/drawing/2014/main" id="{3301B354-A7BF-4112-A399-E31DA2357201}"/>
              </a:ext>
            </a:extLst>
          </p:cNvPr>
          <p:cNvSpPr/>
          <p:nvPr/>
        </p:nvSpPr>
        <p:spPr>
          <a:xfrm>
            <a:off x="4872038" y="2962275"/>
            <a:ext cx="1128712" cy="2052638"/>
          </a:xfrm>
          <a:custGeom>
            <a:avLst/>
            <a:gdLst>
              <a:gd name="connsiteX0" fmla="*/ 1123950 w 1123950"/>
              <a:gd name="connsiteY0" fmla="*/ 2028825 h 2028825"/>
              <a:gd name="connsiteX1" fmla="*/ 633412 w 1123950"/>
              <a:gd name="connsiteY1" fmla="*/ 614363 h 2028825"/>
              <a:gd name="connsiteX2" fmla="*/ 328612 w 1123950"/>
              <a:gd name="connsiteY2" fmla="*/ 0 h 2028825"/>
              <a:gd name="connsiteX3" fmla="*/ 0 w 1123950"/>
              <a:gd name="connsiteY3" fmla="*/ 33338 h 202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3950" h="2028825">
                <a:moveTo>
                  <a:pt x="1123950" y="2028825"/>
                </a:moveTo>
                <a:lnTo>
                  <a:pt x="633412" y="614363"/>
                </a:lnTo>
                <a:lnTo>
                  <a:pt x="328612" y="0"/>
                </a:lnTo>
                <a:lnTo>
                  <a:pt x="0" y="33338"/>
                </a:lnTo>
              </a:path>
            </a:pathLst>
          </a:cu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6" name="자유형: 도형 165">
            <a:extLst>
              <a:ext uri="{FF2B5EF4-FFF2-40B4-BE49-F238E27FC236}">
                <a16:creationId xmlns:a16="http://schemas.microsoft.com/office/drawing/2014/main" id="{68E6B047-F203-4A4F-9784-D82A18DA162B}"/>
              </a:ext>
            </a:extLst>
          </p:cNvPr>
          <p:cNvSpPr/>
          <p:nvPr/>
        </p:nvSpPr>
        <p:spPr>
          <a:xfrm>
            <a:off x="5367338" y="3052763"/>
            <a:ext cx="242887" cy="238125"/>
          </a:xfrm>
          <a:custGeom>
            <a:avLst/>
            <a:gdLst>
              <a:gd name="connsiteX0" fmla="*/ 0 w 242887"/>
              <a:gd name="connsiteY0" fmla="*/ 238125 h 238125"/>
              <a:gd name="connsiteX1" fmla="*/ 242887 w 242887"/>
              <a:gd name="connsiteY1" fmla="*/ 0 h 23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42887" h="238125">
                <a:moveTo>
                  <a:pt x="0" y="238125"/>
                </a:moveTo>
                <a:lnTo>
                  <a:pt x="242887" y="0"/>
                </a:lnTo>
              </a:path>
            </a:pathLst>
          </a:cu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65C3DEB5-B198-41B9-88F2-BD85973A943E}"/>
              </a:ext>
            </a:extLst>
          </p:cNvPr>
          <p:cNvSpPr txBox="1"/>
          <p:nvPr/>
        </p:nvSpPr>
        <p:spPr>
          <a:xfrm>
            <a:off x="5400432" y="2721146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일본 보병</a:t>
            </a:r>
            <a:endParaRPr lang="en-US" altLang="ko-KR" sz="900" dirty="0"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  <a:p>
            <a:r>
              <a:rPr lang="ko-KR" altLang="en-US" sz="9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상륙 경로</a:t>
            </a:r>
          </a:p>
        </p:txBody>
      </p:sp>
      <p:pic>
        <p:nvPicPr>
          <p:cNvPr id="91" name="그림 90">
            <a:extLst>
              <a:ext uri="{FF2B5EF4-FFF2-40B4-BE49-F238E27FC236}">
                <a16:creationId xmlns:a16="http://schemas.microsoft.com/office/drawing/2014/main" id="{8ABDC89E-014E-418B-82D2-FA4BE6D08A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4971" y="3951075"/>
            <a:ext cx="146410" cy="146410"/>
          </a:xfrm>
          <a:prstGeom prst="rect">
            <a:avLst/>
          </a:prstGeom>
        </p:spPr>
      </p:pic>
      <p:sp>
        <p:nvSpPr>
          <p:cNvPr id="92" name="TextBox 91">
            <a:extLst>
              <a:ext uri="{FF2B5EF4-FFF2-40B4-BE49-F238E27FC236}">
                <a16:creationId xmlns:a16="http://schemas.microsoft.com/office/drawing/2014/main" id="{70E1D9F3-3A0B-4708-BA29-003AB41B5586}"/>
              </a:ext>
            </a:extLst>
          </p:cNvPr>
          <p:cNvSpPr txBox="1"/>
          <p:nvPr/>
        </p:nvSpPr>
        <p:spPr>
          <a:xfrm>
            <a:off x="4461337" y="4129832"/>
            <a:ext cx="4154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/>
              <a:t>아산</a:t>
            </a:r>
            <a:endParaRPr lang="en-US" altLang="ko-KR" sz="900" dirty="0"/>
          </a:p>
        </p:txBody>
      </p:sp>
      <p:sp>
        <p:nvSpPr>
          <p:cNvPr id="6" name="자유형: 도형 5">
            <a:extLst>
              <a:ext uri="{FF2B5EF4-FFF2-40B4-BE49-F238E27FC236}">
                <a16:creationId xmlns:a16="http://schemas.microsoft.com/office/drawing/2014/main" id="{A159721C-BF2C-4FEA-9AA8-2E8D9CA32C37}"/>
              </a:ext>
            </a:extLst>
          </p:cNvPr>
          <p:cNvSpPr/>
          <p:nvPr/>
        </p:nvSpPr>
        <p:spPr>
          <a:xfrm>
            <a:off x="4486703" y="3109607"/>
            <a:ext cx="569119" cy="1235869"/>
          </a:xfrm>
          <a:custGeom>
            <a:avLst/>
            <a:gdLst>
              <a:gd name="connsiteX0" fmla="*/ 7144 w 264319"/>
              <a:gd name="connsiteY0" fmla="*/ 773906 h 1021556"/>
              <a:gd name="connsiteX1" fmla="*/ 2382 w 264319"/>
              <a:gd name="connsiteY1" fmla="*/ 1021556 h 1021556"/>
              <a:gd name="connsiteX2" fmla="*/ 138113 w 264319"/>
              <a:gd name="connsiteY2" fmla="*/ 988218 h 1021556"/>
              <a:gd name="connsiteX3" fmla="*/ 264319 w 264319"/>
              <a:gd name="connsiteY3" fmla="*/ 745331 h 1021556"/>
              <a:gd name="connsiteX4" fmla="*/ 100013 w 264319"/>
              <a:gd name="connsiteY4" fmla="*/ 83343 h 1021556"/>
              <a:gd name="connsiteX5" fmla="*/ 0 w 264319"/>
              <a:gd name="connsiteY5" fmla="*/ 0 h 1021556"/>
              <a:gd name="connsiteX0" fmla="*/ 435769 w 692944"/>
              <a:gd name="connsiteY0" fmla="*/ 1054893 h 1302543"/>
              <a:gd name="connsiteX1" fmla="*/ 431007 w 692944"/>
              <a:gd name="connsiteY1" fmla="*/ 1302543 h 1302543"/>
              <a:gd name="connsiteX2" fmla="*/ 566738 w 692944"/>
              <a:gd name="connsiteY2" fmla="*/ 1269205 h 1302543"/>
              <a:gd name="connsiteX3" fmla="*/ 692944 w 692944"/>
              <a:gd name="connsiteY3" fmla="*/ 1026318 h 1302543"/>
              <a:gd name="connsiteX4" fmla="*/ 528638 w 692944"/>
              <a:gd name="connsiteY4" fmla="*/ 364330 h 1302543"/>
              <a:gd name="connsiteX5" fmla="*/ 0 w 692944"/>
              <a:gd name="connsiteY5" fmla="*/ 0 h 1302543"/>
              <a:gd name="connsiteX0" fmla="*/ 340519 w 597694"/>
              <a:gd name="connsiteY0" fmla="*/ 992981 h 1240631"/>
              <a:gd name="connsiteX1" fmla="*/ 335757 w 597694"/>
              <a:gd name="connsiteY1" fmla="*/ 1240631 h 1240631"/>
              <a:gd name="connsiteX2" fmla="*/ 471488 w 597694"/>
              <a:gd name="connsiteY2" fmla="*/ 1207293 h 1240631"/>
              <a:gd name="connsiteX3" fmla="*/ 597694 w 597694"/>
              <a:gd name="connsiteY3" fmla="*/ 964406 h 1240631"/>
              <a:gd name="connsiteX4" fmla="*/ 433388 w 597694"/>
              <a:gd name="connsiteY4" fmla="*/ 302418 h 1240631"/>
              <a:gd name="connsiteX5" fmla="*/ 0 w 597694"/>
              <a:gd name="connsiteY5" fmla="*/ 0 h 1240631"/>
              <a:gd name="connsiteX0" fmla="*/ 311944 w 569119"/>
              <a:gd name="connsiteY0" fmla="*/ 988219 h 1235869"/>
              <a:gd name="connsiteX1" fmla="*/ 307182 w 569119"/>
              <a:gd name="connsiteY1" fmla="*/ 1235869 h 1235869"/>
              <a:gd name="connsiteX2" fmla="*/ 442913 w 569119"/>
              <a:gd name="connsiteY2" fmla="*/ 1202531 h 1235869"/>
              <a:gd name="connsiteX3" fmla="*/ 569119 w 569119"/>
              <a:gd name="connsiteY3" fmla="*/ 959644 h 1235869"/>
              <a:gd name="connsiteX4" fmla="*/ 404813 w 569119"/>
              <a:gd name="connsiteY4" fmla="*/ 297656 h 1235869"/>
              <a:gd name="connsiteX5" fmla="*/ 0 w 569119"/>
              <a:gd name="connsiteY5" fmla="*/ 0 h 1235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119" h="1235869">
                <a:moveTo>
                  <a:pt x="311944" y="988219"/>
                </a:moveTo>
                <a:cubicBezTo>
                  <a:pt x="310357" y="1070769"/>
                  <a:pt x="308769" y="1153319"/>
                  <a:pt x="307182" y="1235869"/>
                </a:cubicBezTo>
                <a:lnTo>
                  <a:pt x="442913" y="1202531"/>
                </a:lnTo>
                <a:lnTo>
                  <a:pt x="569119" y="959644"/>
                </a:lnTo>
                <a:lnTo>
                  <a:pt x="404813" y="297656"/>
                </a:lnTo>
                <a:lnTo>
                  <a:pt x="0" y="0"/>
                </a:ln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" name="타원 95">
            <a:extLst>
              <a:ext uri="{FF2B5EF4-FFF2-40B4-BE49-F238E27FC236}">
                <a16:creationId xmlns:a16="http://schemas.microsoft.com/office/drawing/2014/main" id="{F9414FB1-1FC6-47D2-9EE0-977B26748595}"/>
              </a:ext>
            </a:extLst>
          </p:cNvPr>
          <p:cNvSpPr/>
          <p:nvPr/>
        </p:nvSpPr>
        <p:spPr>
          <a:xfrm>
            <a:off x="4771047" y="4146663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7" name="타원 96">
            <a:extLst>
              <a:ext uri="{FF2B5EF4-FFF2-40B4-BE49-F238E27FC236}">
                <a16:creationId xmlns:a16="http://schemas.microsoft.com/office/drawing/2014/main" id="{E1B0AFA6-3CE4-43E0-B656-F6664B00E1E3}"/>
              </a:ext>
            </a:extLst>
          </p:cNvPr>
          <p:cNvSpPr/>
          <p:nvPr/>
        </p:nvSpPr>
        <p:spPr>
          <a:xfrm>
            <a:off x="4773099" y="4312423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8" name="타원 97">
            <a:extLst>
              <a:ext uri="{FF2B5EF4-FFF2-40B4-BE49-F238E27FC236}">
                <a16:creationId xmlns:a16="http://schemas.microsoft.com/office/drawing/2014/main" id="{82F0E430-A49B-48FF-A533-7A399C5BA5A7}"/>
              </a:ext>
            </a:extLst>
          </p:cNvPr>
          <p:cNvSpPr/>
          <p:nvPr/>
        </p:nvSpPr>
        <p:spPr>
          <a:xfrm>
            <a:off x="4917007" y="4272487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0" name="타원 99">
            <a:extLst>
              <a:ext uri="{FF2B5EF4-FFF2-40B4-BE49-F238E27FC236}">
                <a16:creationId xmlns:a16="http://schemas.microsoft.com/office/drawing/2014/main" id="{A555C2D0-AF17-467F-895D-2BF492923EF7}"/>
              </a:ext>
            </a:extLst>
          </p:cNvPr>
          <p:cNvSpPr/>
          <p:nvPr/>
        </p:nvSpPr>
        <p:spPr>
          <a:xfrm>
            <a:off x="5031307" y="4043887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AD5FF018-4269-4AD9-9037-1459F05E33D1}"/>
              </a:ext>
            </a:extLst>
          </p:cNvPr>
          <p:cNvSpPr txBox="1"/>
          <p:nvPr/>
        </p:nvSpPr>
        <p:spPr>
          <a:xfrm>
            <a:off x="4739579" y="4272487"/>
            <a:ext cx="4154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/>
              <a:t>대전</a:t>
            </a:r>
            <a:endParaRPr lang="en-US" altLang="ko-KR" sz="900" dirty="0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D40AE1A9-2550-4CE4-A96D-AF6E9B31754D}"/>
              </a:ext>
            </a:extLst>
          </p:cNvPr>
          <p:cNvSpPr txBox="1"/>
          <p:nvPr/>
        </p:nvSpPr>
        <p:spPr>
          <a:xfrm>
            <a:off x="4865110" y="4064346"/>
            <a:ext cx="4154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/>
              <a:t>충주</a:t>
            </a:r>
            <a:endParaRPr lang="en-US" altLang="ko-KR" sz="900" dirty="0"/>
          </a:p>
        </p:txBody>
      </p:sp>
      <p:pic>
        <p:nvPicPr>
          <p:cNvPr id="114" name="그림 113">
            <a:extLst>
              <a:ext uri="{FF2B5EF4-FFF2-40B4-BE49-F238E27FC236}">
                <a16:creationId xmlns:a16="http://schemas.microsoft.com/office/drawing/2014/main" id="{F2DE7CD6-1B23-4906-9D17-BD80E17AC6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249" y="2949967"/>
            <a:ext cx="146410" cy="146410"/>
          </a:xfrm>
          <a:prstGeom prst="rect">
            <a:avLst/>
          </a:prstGeom>
        </p:spPr>
      </p:pic>
      <p:sp>
        <p:nvSpPr>
          <p:cNvPr id="13" name="자유형: 도형 12">
            <a:extLst>
              <a:ext uri="{FF2B5EF4-FFF2-40B4-BE49-F238E27FC236}">
                <a16:creationId xmlns:a16="http://schemas.microsoft.com/office/drawing/2014/main" id="{4086C11D-4B22-4E50-9B96-ED22CDCC103D}"/>
              </a:ext>
            </a:extLst>
          </p:cNvPr>
          <p:cNvSpPr/>
          <p:nvPr/>
        </p:nvSpPr>
        <p:spPr>
          <a:xfrm>
            <a:off x="4329236" y="3128962"/>
            <a:ext cx="481012" cy="938213"/>
          </a:xfrm>
          <a:custGeom>
            <a:avLst/>
            <a:gdLst>
              <a:gd name="connsiteX0" fmla="*/ 452437 w 481012"/>
              <a:gd name="connsiteY0" fmla="*/ 952500 h 952500"/>
              <a:gd name="connsiteX1" fmla="*/ 481012 w 481012"/>
              <a:gd name="connsiteY1" fmla="*/ 566737 h 952500"/>
              <a:gd name="connsiteX2" fmla="*/ 0 w 481012"/>
              <a:gd name="connsiteY2" fmla="*/ 152400 h 952500"/>
              <a:gd name="connsiteX3" fmla="*/ 28575 w 481012"/>
              <a:gd name="connsiteY3" fmla="*/ 0 h 952500"/>
              <a:gd name="connsiteX0" fmla="*/ 466724 w 481012"/>
              <a:gd name="connsiteY0" fmla="*/ 938213 h 938213"/>
              <a:gd name="connsiteX1" fmla="*/ 481012 w 481012"/>
              <a:gd name="connsiteY1" fmla="*/ 566737 h 938213"/>
              <a:gd name="connsiteX2" fmla="*/ 0 w 481012"/>
              <a:gd name="connsiteY2" fmla="*/ 152400 h 938213"/>
              <a:gd name="connsiteX3" fmla="*/ 28575 w 481012"/>
              <a:gd name="connsiteY3" fmla="*/ 0 h 938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1012" h="938213">
                <a:moveTo>
                  <a:pt x="466724" y="938213"/>
                </a:moveTo>
                <a:lnTo>
                  <a:pt x="481012" y="566737"/>
                </a:lnTo>
                <a:lnTo>
                  <a:pt x="0" y="152400"/>
                </a:lnTo>
                <a:lnTo>
                  <a:pt x="28575" y="0"/>
                </a:lnTo>
              </a:path>
            </a:pathLst>
          </a:custGeom>
          <a:noFill/>
          <a:ln>
            <a:solidFill>
              <a:srgbClr val="970303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5" name="타원 114">
            <a:extLst>
              <a:ext uri="{FF2B5EF4-FFF2-40B4-BE49-F238E27FC236}">
                <a16:creationId xmlns:a16="http://schemas.microsoft.com/office/drawing/2014/main" id="{1D4469C0-EF3E-4145-8A9F-EF21571BADBE}"/>
              </a:ext>
            </a:extLst>
          </p:cNvPr>
          <p:cNvSpPr/>
          <p:nvPr/>
        </p:nvSpPr>
        <p:spPr>
          <a:xfrm>
            <a:off x="4792857" y="3669620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타원 115">
            <a:extLst>
              <a:ext uri="{FF2B5EF4-FFF2-40B4-BE49-F238E27FC236}">
                <a16:creationId xmlns:a16="http://schemas.microsoft.com/office/drawing/2014/main" id="{210FDB6C-924A-47AA-9EA6-3D0F49F189A0}"/>
              </a:ext>
            </a:extLst>
          </p:cNvPr>
          <p:cNvSpPr/>
          <p:nvPr/>
        </p:nvSpPr>
        <p:spPr>
          <a:xfrm>
            <a:off x="4305726" y="3259344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5" name="타원 124">
            <a:extLst>
              <a:ext uri="{FF2B5EF4-FFF2-40B4-BE49-F238E27FC236}">
                <a16:creationId xmlns:a16="http://schemas.microsoft.com/office/drawing/2014/main" id="{D0B916DC-56A5-4590-90E8-4BAB32E643DF}"/>
              </a:ext>
            </a:extLst>
          </p:cNvPr>
          <p:cNvSpPr/>
          <p:nvPr/>
        </p:nvSpPr>
        <p:spPr>
          <a:xfrm>
            <a:off x="4324776" y="3087894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26" name="그림 125">
            <a:extLst>
              <a:ext uri="{FF2B5EF4-FFF2-40B4-BE49-F238E27FC236}">
                <a16:creationId xmlns:a16="http://schemas.microsoft.com/office/drawing/2014/main" id="{14434198-DC6C-4C84-9C61-D045D2C8B6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190" y="4016315"/>
            <a:ext cx="146410" cy="146410"/>
          </a:xfrm>
          <a:prstGeom prst="rect">
            <a:avLst/>
          </a:prstGeom>
        </p:spPr>
      </p:pic>
      <p:sp>
        <p:nvSpPr>
          <p:cNvPr id="21" name="자유형: 도형 20">
            <a:extLst>
              <a:ext uri="{FF2B5EF4-FFF2-40B4-BE49-F238E27FC236}">
                <a16:creationId xmlns:a16="http://schemas.microsoft.com/office/drawing/2014/main" id="{80A921B7-7D72-4A71-9834-A12F37BC1A54}"/>
              </a:ext>
            </a:extLst>
          </p:cNvPr>
          <p:cNvSpPr/>
          <p:nvPr/>
        </p:nvSpPr>
        <p:spPr>
          <a:xfrm>
            <a:off x="3634740" y="2994660"/>
            <a:ext cx="723900" cy="121920"/>
          </a:xfrm>
          <a:custGeom>
            <a:avLst/>
            <a:gdLst>
              <a:gd name="connsiteX0" fmla="*/ 723900 w 723900"/>
              <a:gd name="connsiteY0" fmla="*/ 15240 h 121920"/>
              <a:gd name="connsiteX1" fmla="*/ 106680 w 723900"/>
              <a:gd name="connsiteY1" fmla="*/ 0 h 121920"/>
              <a:gd name="connsiteX2" fmla="*/ 0 w 723900"/>
              <a:gd name="connsiteY2" fmla="*/ 121920 h 121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23900" h="121920">
                <a:moveTo>
                  <a:pt x="723900" y="15240"/>
                </a:moveTo>
                <a:lnTo>
                  <a:pt x="106680" y="0"/>
                </a:lnTo>
                <a:lnTo>
                  <a:pt x="0" y="121920"/>
                </a:lnTo>
              </a:path>
            </a:pathLst>
          </a:cu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845F4D1D-4407-4322-B0A1-654472C7A30B}"/>
              </a:ext>
            </a:extLst>
          </p:cNvPr>
          <p:cNvSpPr txBox="1"/>
          <p:nvPr/>
        </p:nvSpPr>
        <p:spPr>
          <a:xfrm>
            <a:off x="3150501" y="3095910"/>
            <a:ext cx="87075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900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1894</a:t>
            </a:r>
            <a:r>
              <a:rPr lang="ko-KR" altLang="en-US" sz="900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년 </a:t>
            </a:r>
            <a:r>
              <a:rPr lang="en-US" altLang="ko-KR" sz="900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9.15.</a:t>
            </a:r>
          </a:p>
          <a:p>
            <a:pPr algn="ctr"/>
            <a:r>
              <a:rPr lang="ko-KR" altLang="en-US" sz="900" dirty="0" err="1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평양성</a:t>
            </a:r>
            <a:r>
              <a:rPr lang="ko-KR" altLang="en-US" sz="900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 전투</a:t>
            </a:r>
            <a:endParaRPr lang="en-US" altLang="ko-KR" sz="900" dirty="0">
              <a:latin typeface="210 맨발의청춘 L" panose="02020603020101020101" pitchFamily="18" charset="-127"/>
              <a:ea typeface="210 맨발의청춘 L" panose="02020603020101020101" pitchFamily="18" charset="-127"/>
            </a:endParaRPr>
          </a:p>
          <a:p>
            <a:pPr algn="ctr"/>
            <a:r>
              <a:rPr lang="ko-KR" altLang="en-US" sz="900" dirty="0">
                <a:solidFill>
                  <a:srgbClr val="970303"/>
                </a:solidFill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일본 승리</a:t>
            </a:r>
          </a:p>
        </p:txBody>
      </p:sp>
      <p:sp>
        <p:nvSpPr>
          <p:cNvPr id="2" name="자유형: 도형 1">
            <a:extLst>
              <a:ext uri="{FF2B5EF4-FFF2-40B4-BE49-F238E27FC236}">
                <a16:creationId xmlns:a16="http://schemas.microsoft.com/office/drawing/2014/main" id="{583831F3-1A85-4691-95EF-6FA362BE806D}"/>
              </a:ext>
            </a:extLst>
          </p:cNvPr>
          <p:cNvSpPr/>
          <p:nvPr/>
        </p:nvSpPr>
        <p:spPr>
          <a:xfrm>
            <a:off x="3831514" y="2697455"/>
            <a:ext cx="487203" cy="238601"/>
          </a:xfrm>
          <a:custGeom>
            <a:avLst/>
            <a:gdLst>
              <a:gd name="connsiteX0" fmla="*/ 518160 w 518160"/>
              <a:gd name="connsiteY0" fmla="*/ 236220 h 236220"/>
              <a:gd name="connsiteX1" fmla="*/ 335280 w 518160"/>
              <a:gd name="connsiteY1" fmla="*/ 99060 h 236220"/>
              <a:gd name="connsiteX2" fmla="*/ 152400 w 518160"/>
              <a:gd name="connsiteY2" fmla="*/ 7620 h 236220"/>
              <a:gd name="connsiteX3" fmla="*/ 0 w 518160"/>
              <a:gd name="connsiteY3" fmla="*/ 0 h 236220"/>
              <a:gd name="connsiteX0" fmla="*/ 487203 w 487203"/>
              <a:gd name="connsiteY0" fmla="*/ 238601 h 238601"/>
              <a:gd name="connsiteX1" fmla="*/ 335280 w 487203"/>
              <a:gd name="connsiteY1" fmla="*/ 99060 h 238601"/>
              <a:gd name="connsiteX2" fmla="*/ 152400 w 487203"/>
              <a:gd name="connsiteY2" fmla="*/ 7620 h 238601"/>
              <a:gd name="connsiteX3" fmla="*/ 0 w 487203"/>
              <a:gd name="connsiteY3" fmla="*/ 0 h 238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7203" h="238601">
                <a:moveTo>
                  <a:pt x="487203" y="238601"/>
                </a:moveTo>
                <a:lnTo>
                  <a:pt x="335280" y="99060"/>
                </a:lnTo>
                <a:lnTo>
                  <a:pt x="152400" y="7620"/>
                </a:lnTo>
                <a:lnTo>
                  <a:pt x="0" y="0"/>
                </a:ln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타원 83">
            <a:extLst>
              <a:ext uri="{FF2B5EF4-FFF2-40B4-BE49-F238E27FC236}">
                <a16:creationId xmlns:a16="http://schemas.microsoft.com/office/drawing/2014/main" id="{84AF5BC6-271E-41DC-8A8D-A5673F634023}"/>
              </a:ext>
            </a:extLst>
          </p:cNvPr>
          <p:cNvSpPr/>
          <p:nvPr/>
        </p:nvSpPr>
        <p:spPr>
          <a:xfrm>
            <a:off x="4119988" y="2759282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타원 84">
            <a:extLst>
              <a:ext uri="{FF2B5EF4-FFF2-40B4-BE49-F238E27FC236}">
                <a16:creationId xmlns:a16="http://schemas.microsoft.com/office/drawing/2014/main" id="{9A154BB7-52D4-48B8-BADC-92D114BF09D3}"/>
              </a:ext>
            </a:extLst>
          </p:cNvPr>
          <p:cNvSpPr/>
          <p:nvPr/>
        </p:nvSpPr>
        <p:spPr>
          <a:xfrm>
            <a:off x="3944513" y="2685206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6" name="타원 85">
            <a:extLst>
              <a:ext uri="{FF2B5EF4-FFF2-40B4-BE49-F238E27FC236}">
                <a16:creationId xmlns:a16="http://schemas.microsoft.com/office/drawing/2014/main" id="{A878BB22-44A4-4150-8BCC-024CCE1BCDAA}"/>
              </a:ext>
            </a:extLst>
          </p:cNvPr>
          <p:cNvSpPr/>
          <p:nvPr/>
        </p:nvSpPr>
        <p:spPr>
          <a:xfrm>
            <a:off x="3770423" y="2677634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자유형: 도형 3">
            <a:extLst>
              <a:ext uri="{FF2B5EF4-FFF2-40B4-BE49-F238E27FC236}">
                <a16:creationId xmlns:a16="http://schemas.microsoft.com/office/drawing/2014/main" id="{CA98ADCE-9427-470F-8D50-95141068BB93}"/>
              </a:ext>
            </a:extLst>
          </p:cNvPr>
          <p:cNvSpPr/>
          <p:nvPr/>
        </p:nvSpPr>
        <p:spPr>
          <a:xfrm>
            <a:off x="3926680" y="2655094"/>
            <a:ext cx="421481" cy="252412"/>
          </a:xfrm>
          <a:custGeom>
            <a:avLst/>
            <a:gdLst>
              <a:gd name="connsiteX0" fmla="*/ 438150 w 438150"/>
              <a:gd name="connsiteY0" fmla="*/ 276225 h 276225"/>
              <a:gd name="connsiteX1" fmla="*/ 285750 w 438150"/>
              <a:gd name="connsiteY1" fmla="*/ 102394 h 276225"/>
              <a:gd name="connsiteX2" fmla="*/ 73819 w 438150"/>
              <a:gd name="connsiteY2" fmla="*/ 14287 h 276225"/>
              <a:gd name="connsiteX3" fmla="*/ 0 w 438150"/>
              <a:gd name="connsiteY3" fmla="*/ 0 h 276225"/>
              <a:gd name="connsiteX0" fmla="*/ 421481 w 421481"/>
              <a:gd name="connsiteY0" fmla="*/ 252412 h 252412"/>
              <a:gd name="connsiteX1" fmla="*/ 285750 w 421481"/>
              <a:gd name="connsiteY1" fmla="*/ 102394 h 252412"/>
              <a:gd name="connsiteX2" fmla="*/ 73819 w 421481"/>
              <a:gd name="connsiteY2" fmla="*/ 14287 h 252412"/>
              <a:gd name="connsiteX3" fmla="*/ 0 w 421481"/>
              <a:gd name="connsiteY3" fmla="*/ 0 h 252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1481" h="252412">
                <a:moveTo>
                  <a:pt x="421481" y="252412"/>
                </a:moveTo>
                <a:lnTo>
                  <a:pt x="285750" y="102394"/>
                </a:lnTo>
                <a:lnTo>
                  <a:pt x="73819" y="14287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970303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984A574D-1A5A-490D-A51C-6C72D3113822}"/>
              </a:ext>
            </a:extLst>
          </p:cNvPr>
          <p:cNvGrpSpPr/>
          <p:nvPr/>
        </p:nvGrpSpPr>
        <p:grpSpPr>
          <a:xfrm>
            <a:off x="1325691" y="2721145"/>
            <a:ext cx="1894137" cy="1322741"/>
            <a:chOff x="1325691" y="2721145"/>
            <a:chExt cx="1894137" cy="1322741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33ABE4C0-DDE2-4154-A814-37986D343935}"/>
                </a:ext>
              </a:extLst>
            </p:cNvPr>
            <p:cNvGrpSpPr/>
            <p:nvPr/>
          </p:nvGrpSpPr>
          <p:grpSpPr>
            <a:xfrm>
              <a:off x="1325691" y="2721145"/>
              <a:ext cx="1894137" cy="1322741"/>
              <a:chOff x="1121387" y="4021563"/>
              <a:chExt cx="2679088" cy="1321896"/>
            </a:xfrm>
          </p:grpSpPr>
          <p:sp>
            <p:nvSpPr>
              <p:cNvPr id="89" name="자유형: 도형 88">
                <a:extLst>
                  <a:ext uri="{FF2B5EF4-FFF2-40B4-BE49-F238E27FC236}">
                    <a16:creationId xmlns:a16="http://schemas.microsoft.com/office/drawing/2014/main" id="{DC475788-788B-4DA8-B90B-708F1717EF07}"/>
                  </a:ext>
                </a:extLst>
              </p:cNvPr>
              <p:cNvSpPr/>
              <p:nvPr/>
            </p:nvSpPr>
            <p:spPr>
              <a:xfrm>
                <a:off x="3514725" y="4543425"/>
                <a:ext cx="285750" cy="0"/>
              </a:xfrm>
              <a:custGeom>
                <a:avLst/>
                <a:gdLst>
                  <a:gd name="connsiteX0" fmla="*/ 285750 w 285750"/>
                  <a:gd name="connsiteY0" fmla="*/ 0 h 0"/>
                  <a:gd name="connsiteX1" fmla="*/ 0 w 285750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750">
                    <a:moveTo>
                      <a:pt x="285750" y="0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117" name="그룹 116">
                <a:extLst>
                  <a:ext uri="{FF2B5EF4-FFF2-40B4-BE49-F238E27FC236}">
                    <a16:creationId xmlns:a16="http://schemas.microsoft.com/office/drawing/2014/main" id="{A681B67A-D778-45D1-95F8-887EE8701CB5}"/>
                  </a:ext>
                </a:extLst>
              </p:cNvPr>
              <p:cNvGrpSpPr/>
              <p:nvPr/>
            </p:nvGrpSpPr>
            <p:grpSpPr>
              <a:xfrm>
                <a:off x="1121387" y="4021563"/>
                <a:ext cx="2392977" cy="1321896"/>
                <a:chOff x="1121387" y="4021563"/>
                <a:chExt cx="2392977" cy="1321896"/>
              </a:xfrm>
            </p:grpSpPr>
            <p:sp>
              <p:nvSpPr>
                <p:cNvPr id="120" name="직사각형 119">
                  <a:extLst>
                    <a:ext uri="{FF2B5EF4-FFF2-40B4-BE49-F238E27FC236}">
                      <a16:creationId xmlns:a16="http://schemas.microsoft.com/office/drawing/2014/main" id="{0A442AA5-1B4B-4A59-8A60-88DEF97F3C4D}"/>
                    </a:ext>
                  </a:extLst>
                </p:cNvPr>
                <p:cNvSpPr/>
                <p:nvPr/>
              </p:nvSpPr>
              <p:spPr>
                <a:xfrm>
                  <a:off x="1139667" y="4021563"/>
                  <a:ext cx="2374697" cy="1321896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51E13527-C417-4F9A-A301-614E4AA247CD}"/>
                    </a:ext>
                  </a:extLst>
                </p:cNvPr>
                <p:cNvSpPr txBox="1"/>
                <p:nvPr/>
              </p:nvSpPr>
              <p:spPr>
                <a:xfrm>
                  <a:off x="1121387" y="5079415"/>
                  <a:ext cx="238758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ko-KR" altLang="en-US" sz="1000">
                      <a:latin typeface="a옛날목욕탕L" panose="02020600000000000000" pitchFamily="18" charset="-127"/>
                      <a:ea typeface="a옛날목욕탕L" panose="02020600000000000000" pitchFamily="18" charset="-127"/>
                    </a:rPr>
                    <a:t>평양성</a:t>
                  </a:r>
                  <a:r>
                    <a:rPr lang="ko-KR" altLang="en-US" sz="1000" dirty="0">
                      <a:latin typeface="a옛날목욕탕L" panose="02020600000000000000" pitchFamily="18" charset="-127"/>
                      <a:ea typeface="a옛날목욕탕L" panose="02020600000000000000" pitchFamily="18" charset="-127"/>
                    </a:rPr>
                    <a:t> 전투 판화</a:t>
                  </a:r>
                </a:p>
              </p:txBody>
            </p:sp>
          </p:grpSp>
        </p:grpSp>
        <p:pic>
          <p:nvPicPr>
            <p:cNvPr id="22" name="그림 21">
              <a:extLst>
                <a:ext uri="{FF2B5EF4-FFF2-40B4-BE49-F238E27FC236}">
                  <a16:creationId xmlns:a16="http://schemas.microsoft.com/office/drawing/2014/main" id="{C8A3658B-BD1A-491D-9A26-182B13C7037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67898" y="2799071"/>
              <a:ext cx="1596286" cy="870188"/>
            </a:xfrm>
            <a:prstGeom prst="rect">
              <a:avLst/>
            </a:prstGeom>
          </p:spPr>
        </p:pic>
        <p:cxnSp>
          <p:nvCxnSpPr>
            <p:cNvPr id="131" name="직선 연결선 130">
              <a:extLst>
                <a:ext uri="{FF2B5EF4-FFF2-40B4-BE49-F238E27FC236}">
                  <a16:creationId xmlns:a16="http://schemas.microsoft.com/office/drawing/2014/main" id="{9CFA8E12-50A9-4147-9268-831250C46E80}"/>
                </a:ext>
              </a:extLst>
            </p:cNvPr>
            <p:cNvCxnSpPr>
              <a:cxnSpLocks/>
            </p:cNvCxnSpPr>
            <p:nvPr/>
          </p:nvCxnSpPr>
          <p:spPr>
            <a:xfrm>
              <a:off x="1349702" y="3758913"/>
              <a:ext cx="166402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자유형: 도형 27">
            <a:extLst>
              <a:ext uri="{FF2B5EF4-FFF2-40B4-BE49-F238E27FC236}">
                <a16:creationId xmlns:a16="http://schemas.microsoft.com/office/drawing/2014/main" id="{DBE3494E-E356-46B2-87AF-ABC2B22AD05C}"/>
              </a:ext>
            </a:extLst>
          </p:cNvPr>
          <p:cNvSpPr/>
          <p:nvPr/>
        </p:nvSpPr>
        <p:spPr>
          <a:xfrm>
            <a:off x="4678680" y="2400300"/>
            <a:ext cx="297180" cy="861060"/>
          </a:xfrm>
          <a:custGeom>
            <a:avLst/>
            <a:gdLst>
              <a:gd name="connsiteX0" fmla="*/ 0 w 297180"/>
              <a:gd name="connsiteY0" fmla="*/ 861060 h 861060"/>
              <a:gd name="connsiteX1" fmla="*/ 45720 w 297180"/>
              <a:gd name="connsiteY1" fmla="*/ 144780 h 861060"/>
              <a:gd name="connsiteX2" fmla="*/ 297180 w 297180"/>
              <a:gd name="connsiteY2" fmla="*/ 0 h 861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7180" h="861060">
                <a:moveTo>
                  <a:pt x="0" y="861060"/>
                </a:moveTo>
                <a:lnTo>
                  <a:pt x="45720" y="144780"/>
                </a:lnTo>
                <a:lnTo>
                  <a:pt x="297180" y="0"/>
                </a:lnTo>
              </a:path>
            </a:pathLst>
          </a:cu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9CAC497D-C654-4D86-84AA-3474C81F6875}"/>
              </a:ext>
            </a:extLst>
          </p:cNvPr>
          <p:cNvSpPr txBox="1"/>
          <p:nvPr/>
        </p:nvSpPr>
        <p:spPr>
          <a:xfrm>
            <a:off x="4935202" y="2097610"/>
            <a:ext cx="89908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ko-KR" altLang="en-US" sz="9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일본에게 패해</a:t>
            </a:r>
            <a:endParaRPr lang="en-US" altLang="ko-KR" sz="900" dirty="0"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  <a:p>
            <a:pPr algn="dist"/>
            <a:r>
              <a:rPr lang="ko-KR" altLang="en-US" sz="9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멀리 우회하여 전진한다</a:t>
            </a:r>
            <a:r>
              <a:rPr lang="en-US" altLang="ko-KR" sz="9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.</a:t>
            </a:r>
            <a:endParaRPr lang="ko-KR" altLang="en-US" sz="900" dirty="0"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BCDDE823-F7FC-42F3-89F2-16FA0BB0B1BE}"/>
              </a:ext>
            </a:extLst>
          </p:cNvPr>
          <p:cNvSpPr txBox="1"/>
          <p:nvPr/>
        </p:nvSpPr>
        <p:spPr>
          <a:xfrm>
            <a:off x="5988135" y="4902448"/>
            <a:ext cx="76174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/>
              <a:t>시모노세키</a:t>
            </a:r>
            <a:endParaRPr lang="en-US" altLang="ko-KR" sz="900" dirty="0"/>
          </a:p>
        </p:txBody>
      </p:sp>
    </p:spTree>
    <p:extLst>
      <p:ext uri="{BB962C8B-B14F-4D97-AF65-F5344CB8AC3E}">
        <p14:creationId xmlns:p14="http://schemas.microsoft.com/office/powerpoint/2010/main" val="2702677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직사각형 126">
            <a:extLst>
              <a:ext uri="{FF2B5EF4-FFF2-40B4-BE49-F238E27FC236}">
                <a16:creationId xmlns:a16="http://schemas.microsoft.com/office/drawing/2014/main" id="{45FA55E0-9A79-41F8-BDD6-5B18E41BAAFC}"/>
              </a:ext>
            </a:extLst>
          </p:cNvPr>
          <p:cNvSpPr/>
          <p:nvPr/>
        </p:nvSpPr>
        <p:spPr>
          <a:xfrm>
            <a:off x="468" y="-80693"/>
            <a:ext cx="9144000" cy="57848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0" name="직선 연결선 9"/>
          <p:cNvCxnSpPr/>
          <p:nvPr/>
        </p:nvCxnSpPr>
        <p:spPr>
          <a:xfrm>
            <a:off x="8814606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636722" y="4502277"/>
            <a:ext cx="364202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</a:p>
        </p:txBody>
      </p:sp>
      <p:grpSp>
        <p:nvGrpSpPr>
          <p:cNvPr id="27" name="그룹 26"/>
          <p:cNvGrpSpPr/>
          <p:nvPr/>
        </p:nvGrpSpPr>
        <p:grpSpPr>
          <a:xfrm>
            <a:off x="8768063" y="3073524"/>
            <a:ext cx="99712" cy="1311355"/>
            <a:chOff x="8758538" y="2708355"/>
            <a:chExt cx="120570" cy="1585668"/>
          </a:xfrm>
        </p:grpSpPr>
        <p:sp>
          <p:nvSpPr>
            <p:cNvPr id="15" name="타원 14"/>
            <p:cNvSpPr/>
            <p:nvPr/>
          </p:nvSpPr>
          <p:spPr>
            <a:xfrm>
              <a:off x="8758538" y="2708355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6" name="타원 15"/>
            <p:cNvSpPr/>
            <p:nvPr/>
          </p:nvSpPr>
          <p:spPr>
            <a:xfrm>
              <a:off x="8758538" y="3013520"/>
              <a:ext cx="120570" cy="120570"/>
            </a:xfrm>
            <a:prstGeom prst="ellipse">
              <a:avLst/>
            </a:prstGeom>
            <a:solidFill>
              <a:srgbClr val="9703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7" name="타원 16"/>
            <p:cNvSpPr/>
            <p:nvPr/>
          </p:nvSpPr>
          <p:spPr>
            <a:xfrm>
              <a:off x="8758538" y="3309357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8" name="타원 17"/>
            <p:cNvSpPr/>
            <p:nvPr/>
          </p:nvSpPr>
          <p:spPr>
            <a:xfrm>
              <a:off x="8758538" y="3597389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9" name="타원 18"/>
            <p:cNvSpPr/>
            <p:nvPr/>
          </p:nvSpPr>
          <p:spPr>
            <a:xfrm>
              <a:off x="8758538" y="3885421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20" name="타원 19"/>
            <p:cNvSpPr/>
            <p:nvPr/>
          </p:nvSpPr>
          <p:spPr>
            <a:xfrm>
              <a:off x="8758538" y="4173453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75264737-41F3-4731-9FDF-4F67616D1C12}"/>
              </a:ext>
            </a:extLst>
          </p:cNvPr>
          <p:cNvSpPr txBox="1"/>
          <p:nvPr/>
        </p:nvSpPr>
        <p:spPr>
          <a:xfrm>
            <a:off x="698916" y="277101"/>
            <a:ext cx="18133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>
                <a:solidFill>
                  <a:srgbClr val="970303"/>
                </a:solidFill>
              </a:rPr>
              <a:t>청일전쟁 발발</a:t>
            </a:r>
            <a:endParaRPr lang="ko-KR" altLang="en-US" sz="2000" dirty="0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A600F6F4-A866-4BDA-ABB8-4F6E74786F04}"/>
              </a:ext>
            </a:extLst>
          </p:cNvPr>
          <p:cNvSpPr/>
          <p:nvPr/>
        </p:nvSpPr>
        <p:spPr>
          <a:xfrm>
            <a:off x="592108" y="271446"/>
            <a:ext cx="121812" cy="400051"/>
          </a:xfrm>
          <a:prstGeom prst="rect">
            <a:avLst/>
          </a:prstGeom>
          <a:solidFill>
            <a:srgbClr val="9703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323528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47021" y="829087"/>
            <a:ext cx="364202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꽃</a:t>
            </a:r>
            <a:endParaRPr lang="en-US" altLang="ko-KR" sz="1400" dirty="0"/>
          </a:p>
          <a:p>
            <a:r>
              <a:rPr lang="ko-KR" altLang="en-US" sz="1400" dirty="0"/>
              <a:t>이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핀</a:t>
            </a:r>
            <a:endParaRPr lang="en-US" altLang="ko-KR" sz="1400" dirty="0"/>
          </a:p>
          <a:p>
            <a:r>
              <a:rPr lang="ko-KR" altLang="en-US" sz="1400" dirty="0"/>
              <a:t>다</a:t>
            </a:r>
            <a:endParaRPr lang="en-US" altLang="ko-KR" sz="1400" dirty="0"/>
          </a:p>
        </p:txBody>
      </p:sp>
      <p:grpSp>
        <p:nvGrpSpPr>
          <p:cNvPr id="12" name="그룹 11"/>
          <p:cNvGrpSpPr/>
          <p:nvPr/>
        </p:nvGrpSpPr>
        <p:grpSpPr>
          <a:xfrm>
            <a:off x="155255" y="265212"/>
            <a:ext cx="336546" cy="412520"/>
            <a:chOff x="223096" y="265212"/>
            <a:chExt cx="336546" cy="412520"/>
          </a:xfrm>
        </p:grpSpPr>
        <p:sp>
          <p:nvSpPr>
            <p:cNvPr id="9" name="직사각형 8"/>
            <p:cNvSpPr/>
            <p:nvPr/>
          </p:nvSpPr>
          <p:spPr>
            <a:xfrm>
              <a:off x="223096" y="265212"/>
              <a:ext cx="336546" cy="4125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3912" y="277101"/>
              <a:ext cx="3257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000" dirty="0"/>
                <a:t>2</a:t>
              </a:r>
              <a:endParaRPr lang="ko-KR" altLang="en-US" sz="2000" dirty="0"/>
            </a:p>
          </p:txBody>
        </p:sp>
      </p:grpSp>
      <p:grpSp>
        <p:nvGrpSpPr>
          <p:cNvPr id="163" name="그룹 162">
            <a:extLst>
              <a:ext uri="{FF2B5EF4-FFF2-40B4-BE49-F238E27FC236}">
                <a16:creationId xmlns:a16="http://schemas.microsoft.com/office/drawing/2014/main" id="{4557BAF5-0F88-4822-89BF-C71B991B14FD}"/>
              </a:ext>
            </a:extLst>
          </p:cNvPr>
          <p:cNvGrpSpPr/>
          <p:nvPr/>
        </p:nvGrpSpPr>
        <p:grpSpPr>
          <a:xfrm>
            <a:off x="925076" y="1357965"/>
            <a:ext cx="7305036" cy="4099388"/>
            <a:chOff x="927670" y="1123542"/>
            <a:chExt cx="7305036" cy="4099388"/>
          </a:xfrm>
        </p:grpSpPr>
        <p:grpSp>
          <p:nvGrpSpPr>
            <p:cNvPr id="99" name="그룹 98">
              <a:extLst>
                <a:ext uri="{FF2B5EF4-FFF2-40B4-BE49-F238E27FC236}">
                  <a16:creationId xmlns:a16="http://schemas.microsoft.com/office/drawing/2014/main" id="{51710FE2-DFD6-4406-9528-AC9885465AD5}"/>
                </a:ext>
              </a:extLst>
            </p:cNvPr>
            <p:cNvGrpSpPr/>
            <p:nvPr/>
          </p:nvGrpSpPr>
          <p:grpSpPr>
            <a:xfrm>
              <a:off x="927670" y="1123542"/>
              <a:ext cx="7305036" cy="4099388"/>
              <a:chOff x="1919342" y="1753200"/>
              <a:chExt cx="5175639" cy="2904428"/>
            </a:xfrm>
            <a:solidFill>
              <a:schemeClr val="accent3">
                <a:lumMod val="40000"/>
                <a:lumOff val="60000"/>
              </a:schemeClr>
            </a:solidFill>
          </p:grpSpPr>
          <p:grpSp>
            <p:nvGrpSpPr>
              <p:cNvPr id="103" name="그룹 102">
                <a:extLst>
                  <a:ext uri="{FF2B5EF4-FFF2-40B4-BE49-F238E27FC236}">
                    <a16:creationId xmlns:a16="http://schemas.microsoft.com/office/drawing/2014/main" id="{C610809A-2214-4A00-9D99-E522B4AEB714}"/>
                  </a:ext>
                </a:extLst>
              </p:cNvPr>
              <p:cNvGrpSpPr/>
              <p:nvPr/>
            </p:nvGrpSpPr>
            <p:grpSpPr>
              <a:xfrm>
                <a:off x="1919342" y="1753200"/>
                <a:ext cx="5175639" cy="2904428"/>
                <a:chOff x="-1254642" y="-127591"/>
                <a:chExt cx="10515600" cy="5901070"/>
              </a:xfrm>
              <a:grpFill/>
            </p:grpSpPr>
            <p:sp>
              <p:nvSpPr>
                <p:cNvPr id="106" name="자유형: 도형 105">
                  <a:extLst>
                    <a:ext uri="{FF2B5EF4-FFF2-40B4-BE49-F238E27FC236}">
                      <a16:creationId xmlns:a16="http://schemas.microsoft.com/office/drawing/2014/main" id="{C2D501AF-5D51-48ED-AD8C-44672498BC7B}"/>
                    </a:ext>
                  </a:extLst>
                </p:cNvPr>
                <p:cNvSpPr/>
                <p:nvPr/>
              </p:nvSpPr>
              <p:spPr>
                <a:xfrm>
                  <a:off x="3848986" y="5475767"/>
                  <a:ext cx="350874" cy="191386"/>
                </a:xfrm>
                <a:custGeom>
                  <a:avLst/>
                  <a:gdLst>
                    <a:gd name="connsiteX0" fmla="*/ 265814 w 350874"/>
                    <a:gd name="connsiteY0" fmla="*/ 0 h 191386"/>
                    <a:gd name="connsiteX1" fmla="*/ 31898 w 350874"/>
                    <a:gd name="connsiteY1" fmla="*/ 74428 h 191386"/>
                    <a:gd name="connsiteX2" fmla="*/ 0 w 350874"/>
                    <a:gd name="connsiteY2" fmla="*/ 148856 h 191386"/>
                    <a:gd name="connsiteX3" fmla="*/ 42530 w 350874"/>
                    <a:gd name="connsiteY3" fmla="*/ 191386 h 191386"/>
                    <a:gd name="connsiteX4" fmla="*/ 180754 w 350874"/>
                    <a:gd name="connsiteY4" fmla="*/ 180754 h 191386"/>
                    <a:gd name="connsiteX5" fmla="*/ 340242 w 350874"/>
                    <a:gd name="connsiteY5" fmla="*/ 95693 h 191386"/>
                    <a:gd name="connsiteX6" fmla="*/ 350874 w 350874"/>
                    <a:gd name="connsiteY6" fmla="*/ 42531 h 191386"/>
                    <a:gd name="connsiteX7" fmla="*/ 265814 w 350874"/>
                    <a:gd name="connsiteY7" fmla="*/ 0 h 1913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50874" h="191386">
                      <a:moveTo>
                        <a:pt x="265814" y="0"/>
                      </a:moveTo>
                      <a:lnTo>
                        <a:pt x="31898" y="74428"/>
                      </a:lnTo>
                      <a:lnTo>
                        <a:pt x="0" y="148856"/>
                      </a:lnTo>
                      <a:lnTo>
                        <a:pt x="42530" y="191386"/>
                      </a:lnTo>
                      <a:lnTo>
                        <a:pt x="180754" y="180754"/>
                      </a:lnTo>
                      <a:lnTo>
                        <a:pt x="340242" y="95693"/>
                      </a:lnTo>
                      <a:lnTo>
                        <a:pt x="350874" y="42531"/>
                      </a:lnTo>
                      <a:lnTo>
                        <a:pt x="265814" y="0"/>
                      </a:lnTo>
                      <a:close/>
                    </a:path>
                  </a:pathLst>
                </a:custGeom>
                <a:grpFill/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grpSp>
              <p:nvGrpSpPr>
                <p:cNvPr id="107" name="그룹 106">
                  <a:extLst>
                    <a:ext uri="{FF2B5EF4-FFF2-40B4-BE49-F238E27FC236}">
                      <a16:creationId xmlns:a16="http://schemas.microsoft.com/office/drawing/2014/main" id="{16A3CA19-DBDE-4CBA-BF81-3F6DFB72FAFE}"/>
                    </a:ext>
                  </a:extLst>
                </p:cNvPr>
                <p:cNvGrpSpPr/>
                <p:nvPr/>
              </p:nvGrpSpPr>
              <p:grpSpPr>
                <a:xfrm>
                  <a:off x="-1254642" y="-127591"/>
                  <a:ext cx="10515600" cy="5901070"/>
                  <a:chOff x="-1254642" y="-127591"/>
                  <a:chExt cx="10515600" cy="5901070"/>
                </a:xfrm>
                <a:grpFill/>
              </p:grpSpPr>
              <p:sp>
                <p:nvSpPr>
                  <p:cNvPr id="108" name="자유형: 도형 107">
                    <a:extLst>
                      <a:ext uri="{FF2B5EF4-FFF2-40B4-BE49-F238E27FC236}">
                        <a16:creationId xmlns:a16="http://schemas.microsoft.com/office/drawing/2014/main" id="{A8BCBC96-13F0-4FEC-8B96-7C7A50B447D8}"/>
                      </a:ext>
                    </a:extLst>
                  </p:cNvPr>
                  <p:cNvSpPr/>
                  <p:nvPr/>
                </p:nvSpPr>
                <p:spPr>
                  <a:xfrm>
                    <a:off x="-1254642" y="-127591"/>
                    <a:ext cx="7432158" cy="5901070"/>
                  </a:xfrm>
                  <a:custGeom>
                    <a:avLst/>
                    <a:gdLst>
                      <a:gd name="connsiteX0" fmla="*/ 2700670 w 7432158"/>
                      <a:gd name="connsiteY0" fmla="*/ 5901070 h 5901070"/>
                      <a:gd name="connsiteX1" fmla="*/ 2700670 w 7432158"/>
                      <a:gd name="connsiteY1" fmla="*/ 5901070 h 5901070"/>
                      <a:gd name="connsiteX2" fmla="*/ 2658140 w 7432158"/>
                      <a:gd name="connsiteY2" fmla="*/ 5816010 h 5901070"/>
                      <a:gd name="connsiteX3" fmla="*/ 2647507 w 7432158"/>
                      <a:gd name="connsiteY3" fmla="*/ 5752214 h 5901070"/>
                      <a:gd name="connsiteX4" fmla="*/ 2615609 w 7432158"/>
                      <a:gd name="connsiteY4" fmla="*/ 5720317 h 5901070"/>
                      <a:gd name="connsiteX5" fmla="*/ 2573079 w 7432158"/>
                      <a:gd name="connsiteY5" fmla="*/ 5656521 h 5901070"/>
                      <a:gd name="connsiteX6" fmla="*/ 2551814 w 7432158"/>
                      <a:gd name="connsiteY6" fmla="*/ 5624624 h 5901070"/>
                      <a:gd name="connsiteX7" fmla="*/ 2562447 w 7432158"/>
                      <a:gd name="connsiteY7" fmla="*/ 5539563 h 5901070"/>
                      <a:gd name="connsiteX8" fmla="*/ 2530549 w 7432158"/>
                      <a:gd name="connsiteY8" fmla="*/ 5465135 h 5901070"/>
                      <a:gd name="connsiteX9" fmla="*/ 2424223 w 7432158"/>
                      <a:gd name="connsiteY9" fmla="*/ 5252484 h 5901070"/>
                      <a:gd name="connsiteX10" fmla="*/ 2413591 w 7432158"/>
                      <a:gd name="connsiteY10" fmla="*/ 5209954 h 5901070"/>
                      <a:gd name="connsiteX11" fmla="*/ 2264735 w 7432158"/>
                      <a:gd name="connsiteY11" fmla="*/ 5114261 h 5901070"/>
                      <a:gd name="connsiteX12" fmla="*/ 2179675 w 7432158"/>
                      <a:gd name="connsiteY12" fmla="*/ 5092996 h 5901070"/>
                      <a:gd name="connsiteX13" fmla="*/ 2073349 w 7432158"/>
                      <a:gd name="connsiteY13" fmla="*/ 5029200 h 5901070"/>
                      <a:gd name="connsiteX14" fmla="*/ 2073349 w 7432158"/>
                      <a:gd name="connsiteY14" fmla="*/ 4965405 h 5901070"/>
                      <a:gd name="connsiteX15" fmla="*/ 1988289 w 7432158"/>
                      <a:gd name="connsiteY15" fmla="*/ 4944140 h 5901070"/>
                      <a:gd name="connsiteX16" fmla="*/ 1945758 w 7432158"/>
                      <a:gd name="connsiteY16" fmla="*/ 4837814 h 5901070"/>
                      <a:gd name="connsiteX17" fmla="*/ 1977656 w 7432158"/>
                      <a:gd name="connsiteY17" fmla="*/ 4763386 h 5901070"/>
                      <a:gd name="connsiteX18" fmla="*/ 2083982 w 7432158"/>
                      <a:gd name="connsiteY18" fmla="*/ 4572000 h 5901070"/>
                      <a:gd name="connsiteX19" fmla="*/ 2232837 w 7432158"/>
                      <a:gd name="connsiteY19" fmla="*/ 4433777 h 5901070"/>
                      <a:gd name="connsiteX20" fmla="*/ 2381693 w 7432158"/>
                      <a:gd name="connsiteY20" fmla="*/ 4284921 h 5901070"/>
                      <a:gd name="connsiteX21" fmla="*/ 2434856 w 7432158"/>
                      <a:gd name="connsiteY21" fmla="*/ 4242391 h 5901070"/>
                      <a:gd name="connsiteX22" fmla="*/ 2307265 w 7432158"/>
                      <a:gd name="connsiteY22" fmla="*/ 4210493 h 5901070"/>
                      <a:gd name="connsiteX23" fmla="*/ 2392326 w 7432158"/>
                      <a:gd name="connsiteY23" fmla="*/ 4125433 h 5901070"/>
                      <a:gd name="connsiteX24" fmla="*/ 2477386 w 7432158"/>
                      <a:gd name="connsiteY24" fmla="*/ 4157331 h 5901070"/>
                      <a:gd name="connsiteX25" fmla="*/ 2466754 w 7432158"/>
                      <a:gd name="connsiteY25" fmla="*/ 4189228 h 5901070"/>
                      <a:gd name="connsiteX26" fmla="*/ 2541182 w 7432158"/>
                      <a:gd name="connsiteY26" fmla="*/ 4199861 h 5901070"/>
                      <a:gd name="connsiteX27" fmla="*/ 2647507 w 7432158"/>
                      <a:gd name="connsiteY27" fmla="*/ 4082903 h 5901070"/>
                      <a:gd name="connsiteX28" fmla="*/ 2604977 w 7432158"/>
                      <a:gd name="connsiteY28" fmla="*/ 4029740 h 5901070"/>
                      <a:gd name="connsiteX29" fmla="*/ 2658140 w 7432158"/>
                      <a:gd name="connsiteY29" fmla="*/ 3997842 h 5901070"/>
                      <a:gd name="connsiteX30" fmla="*/ 2700670 w 7432158"/>
                      <a:gd name="connsiteY30" fmla="*/ 4040372 h 5901070"/>
                      <a:gd name="connsiteX31" fmla="*/ 2721935 w 7432158"/>
                      <a:gd name="connsiteY31" fmla="*/ 3955312 h 5901070"/>
                      <a:gd name="connsiteX32" fmla="*/ 2892056 w 7432158"/>
                      <a:gd name="connsiteY32" fmla="*/ 3870251 h 5901070"/>
                      <a:gd name="connsiteX33" fmla="*/ 3242930 w 7432158"/>
                      <a:gd name="connsiteY33" fmla="*/ 3710763 h 5901070"/>
                      <a:gd name="connsiteX34" fmla="*/ 3381154 w 7432158"/>
                      <a:gd name="connsiteY34" fmla="*/ 3774558 h 5901070"/>
                      <a:gd name="connsiteX35" fmla="*/ 3444949 w 7432158"/>
                      <a:gd name="connsiteY35" fmla="*/ 3646968 h 5901070"/>
                      <a:gd name="connsiteX36" fmla="*/ 3508744 w 7432158"/>
                      <a:gd name="connsiteY36" fmla="*/ 3551275 h 5901070"/>
                      <a:gd name="connsiteX37" fmla="*/ 3498112 w 7432158"/>
                      <a:gd name="connsiteY37" fmla="*/ 3423684 h 5901070"/>
                      <a:gd name="connsiteX38" fmla="*/ 3274828 w 7432158"/>
                      <a:gd name="connsiteY38" fmla="*/ 3402419 h 5901070"/>
                      <a:gd name="connsiteX39" fmla="*/ 3285461 w 7432158"/>
                      <a:gd name="connsiteY39" fmla="*/ 3349256 h 5901070"/>
                      <a:gd name="connsiteX40" fmla="*/ 3136605 w 7432158"/>
                      <a:gd name="connsiteY40" fmla="*/ 3391786 h 5901070"/>
                      <a:gd name="connsiteX41" fmla="*/ 2977116 w 7432158"/>
                      <a:gd name="connsiteY41" fmla="*/ 3381154 h 5901070"/>
                      <a:gd name="connsiteX42" fmla="*/ 2892056 w 7432158"/>
                      <a:gd name="connsiteY42" fmla="*/ 3317358 h 5901070"/>
                      <a:gd name="connsiteX43" fmla="*/ 2679405 w 7432158"/>
                      <a:gd name="connsiteY43" fmla="*/ 3200400 h 5901070"/>
                      <a:gd name="connsiteX44" fmla="*/ 2488019 w 7432158"/>
                      <a:gd name="connsiteY44" fmla="*/ 3253563 h 5901070"/>
                      <a:gd name="connsiteX45" fmla="*/ 2339163 w 7432158"/>
                      <a:gd name="connsiteY45" fmla="*/ 3359889 h 5901070"/>
                      <a:gd name="connsiteX46" fmla="*/ 2371061 w 7432158"/>
                      <a:gd name="connsiteY46" fmla="*/ 3391786 h 5901070"/>
                      <a:gd name="connsiteX47" fmla="*/ 2254102 w 7432158"/>
                      <a:gd name="connsiteY47" fmla="*/ 3455582 h 5901070"/>
                      <a:gd name="connsiteX48" fmla="*/ 2254102 w 7432158"/>
                      <a:gd name="connsiteY48" fmla="*/ 3593805 h 5901070"/>
                      <a:gd name="connsiteX49" fmla="*/ 2062716 w 7432158"/>
                      <a:gd name="connsiteY49" fmla="*/ 3604438 h 5901070"/>
                      <a:gd name="connsiteX50" fmla="*/ 1796902 w 7432158"/>
                      <a:gd name="connsiteY50" fmla="*/ 3466214 h 5901070"/>
                      <a:gd name="connsiteX51" fmla="*/ 1828800 w 7432158"/>
                      <a:gd name="connsiteY51" fmla="*/ 3317358 h 5901070"/>
                      <a:gd name="connsiteX52" fmla="*/ 1924493 w 7432158"/>
                      <a:gd name="connsiteY52" fmla="*/ 3232298 h 5901070"/>
                      <a:gd name="connsiteX53" fmla="*/ 1775637 w 7432158"/>
                      <a:gd name="connsiteY53" fmla="*/ 2987749 h 5901070"/>
                      <a:gd name="connsiteX54" fmla="*/ 1573619 w 7432158"/>
                      <a:gd name="connsiteY54" fmla="*/ 3040912 h 5901070"/>
                      <a:gd name="connsiteX55" fmla="*/ 1286540 w 7432158"/>
                      <a:gd name="connsiteY55" fmla="*/ 2934586 h 5901070"/>
                      <a:gd name="connsiteX56" fmla="*/ 1244009 w 7432158"/>
                      <a:gd name="connsiteY56" fmla="*/ 2732568 h 5901070"/>
                      <a:gd name="connsiteX57" fmla="*/ 1244009 w 7432158"/>
                      <a:gd name="connsiteY57" fmla="*/ 2583712 h 5901070"/>
                      <a:gd name="connsiteX58" fmla="*/ 1318437 w 7432158"/>
                      <a:gd name="connsiteY58" fmla="*/ 2594344 h 5901070"/>
                      <a:gd name="connsiteX59" fmla="*/ 1339702 w 7432158"/>
                      <a:gd name="connsiteY59" fmla="*/ 2392326 h 5901070"/>
                      <a:gd name="connsiteX60" fmla="*/ 1488558 w 7432158"/>
                      <a:gd name="connsiteY60" fmla="*/ 2392326 h 5901070"/>
                      <a:gd name="connsiteX61" fmla="*/ 1573619 w 7432158"/>
                      <a:gd name="connsiteY61" fmla="*/ 2466754 h 5901070"/>
                      <a:gd name="connsiteX62" fmla="*/ 1562986 w 7432158"/>
                      <a:gd name="connsiteY62" fmla="*/ 2541182 h 5901070"/>
                      <a:gd name="connsiteX63" fmla="*/ 1658679 w 7432158"/>
                      <a:gd name="connsiteY63" fmla="*/ 2562447 h 5901070"/>
                      <a:gd name="connsiteX64" fmla="*/ 1648047 w 7432158"/>
                      <a:gd name="connsiteY64" fmla="*/ 2445489 h 5901070"/>
                      <a:gd name="connsiteX65" fmla="*/ 1701209 w 7432158"/>
                      <a:gd name="connsiteY65" fmla="*/ 2424224 h 5901070"/>
                      <a:gd name="connsiteX66" fmla="*/ 1765005 w 7432158"/>
                      <a:gd name="connsiteY66" fmla="*/ 2445489 h 5901070"/>
                      <a:gd name="connsiteX67" fmla="*/ 1988289 w 7432158"/>
                      <a:gd name="connsiteY67" fmla="*/ 2222205 h 5901070"/>
                      <a:gd name="connsiteX68" fmla="*/ 2073349 w 7432158"/>
                      <a:gd name="connsiteY68" fmla="*/ 2020186 h 5901070"/>
                      <a:gd name="connsiteX69" fmla="*/ 2445489 w 7432158"/>
                      <a:gd name="connsiteY69" fmla="*/ 1850065 h 5901070"/>
                      <a:gd name="connsiteX70" fmla="*/ 2732568 w 7432158"/>
                      <a:gd name="connsiteY70" fmla="*/ 1499191 h 5901070"/>
                      <a:gd name="connsiteX71" fmla="*/ 3009014 w 7432158"/>
                      <a:gd name="connsiteY71" fmla="*/ 1360968 h 5901070"/>
                      <a:gd name="connsiteX72" fmla="*/ 3157870 w 7432158"/>
                      <a:gd name="connsiteY72" fmla="*/ 1414131 h 5901070"/>
                      <a:gd name="connsiteX73" fmla="*/ 3306726 w 7432158"/>
                      <a:gd name="connsiteY73" fmla="*/ 1573619 h 5901070"/>
                      <a:gd name="connsiteX74" fmla="*/ 3232298 w 7432158"/>
                      <a:gd name="connsiteY74" fmla="*/ 1701210 h 5901070"/>
                      <a:gd name="connsiteX75" fmla="*/ 3157870 w 7432158"/>
                      <a:gd name="connsiteY75" fmla="*/ 1839433 h 5901070"/>
                      <a:gd name="connsiteX76" fmla="*/ 3104707 w 7432158"/>
                      <a:gd name="connsiteY76" fmla="*/ 1871331 h 5901070"/>
                      <a:gd name="connsiteX77" fmla="*/ 2955851 w 7432158"/>
                      <a:gd name="connsiteY77" fmla="*/ 2052084 h 5901070"/>
                      <a:gd name="connsiteX78" fmla="*/ 2870791 w 7432158"/>
                      <a:gd name="connsiteY78" fmla="*/ 2222205 h 5901070"/>
                      <a:gd name="connsiteX79" fmla="*/ 2966484 w 7432158"/>
                      <a:gd name="connsiteY79" fmla="*/ 2371061 h 5901070"/>
                      <a:gd name="connsiteX80" fmla="*/ 3040912 w 7432158"/>
                      <a:gd name="connsiteY80" fmla="*/ 2424224 h 5901070"/>
                      <a:gd name="connsiteX81" fmla="*/ 2934586 w 7432158"/>
                      <a:gd name="connsiteY81" fmla="*/ 2498651 h 5901070"/>
                      <a:gd name="connsiteX82" fmla="*/ 2764465 w 7432158"/>
                      <a:gd name="connsiteY82" fmla="*/ 2551814 h 5901070"/>
                      <a:gd name="connsiteX83" fmla="*/ 2838893 w 7432158"/>
                      <a:gd name="connsiteY83" fmla="*/ 2700670 h 5901070"/>
                      <a:gd name="connsiteX84" fmla="*/ 3062177 w 7432158"/>
                      <a:gd name="connsiteY84" fmla="*/ 2615610 h 5901070"/>
                      <a:gd name="connsiteX85" fmla="*/ 3221665 w 7432158"/>
                      <a:gd name="connsiteY85" fmla="*/ 2466754 h 5901070"/>
                      <a:gd name="connsiteX86" fmla="*/ 3359889 w 7432158"/>
                      <a:gd name="connsiteY86" fmla="*/ 2275368 h 5901070"/>
                      <a:gd name="connsiteX87" fmla="*/ 3668233 w 7432158"/>
                      <a:gd name="connsiteY87" fmla="*/ 2147777 h 5901070"/>
                      <a:gd name="connsiteX88" fmla="*/ 4306186 w 7432158"/>
                      <a:gd name="connsiteY88" fmla="*/ 2020186 h 5901070"/>
                      <a:gd name="connsiteX89" fmla="*/ 6379535 w 7432158"/>
                      <a:gd name="connsiteY89" fmla="*/ 1201479 h 5901070"/>
                      <a:gd name="connsiteX90" fmla="*/ 6868633 w 7432158"/>
                      <a:gd name="connsiteY90" fmla="*/ 584791 h 5901070"/>
                      <a:gd name="connsiteX91" fmla="*/ 7176977 w 7432158"/>
                      <a:gd name="connsiteY91" fmla="*/ 404038 h 5901070"/>
                      <a:gd name="connsiteX92" fmla="*/ 7176977 w 7432158"/>
                      <a:gd name="connsiteY92" fmla="*/ 276447 h 5901070"/>
                      <a:gd name="connsiteX93" fmla="*/ 7060019 w 7432158"/>
                      <a:gd name="connsiteY93" fmla="*/ 255182 h 5901070"/>
                      <a:gd name="connsiteX94" fmla="*/ 7315200 w 7432158"/>
                      <a:gd name="connsiteY94" fmla="*/ 159489 h 5901070"/>
                      <a:gd name="connsiteX95" fmla="*/ 7315200 w 7432158"/>
                      <a:gd name="connsiteY95" fmla="*/ 159489 h 5901070"/>
                      <a:gd name="connsiteX96" fmla="*/ 7432158 w 7432158"/>
                      <a:gd name="connsiteY96" fmla="*/ 0 h 5901070"/>
                      <a:gd name="connsiteX97" fmla="*/ 0 w 7432158"/>
                      <a:gd name="connsiteY97" fmla="*/ 0 h 5901070"/>
                      <a:gd name="connsiteX98" fmla="*/ 0 w 7432158"/>
                      <a:gd name="connsiteY98" fmla="*/ 5901070 h 5901070"/>
                      <a:gd name="connsiteX99" fmla="*/ 2700670 w 7432158"/>
                      <a:gd name="connsiteY99" fmla="*/ 5901070 h 59010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</a:cxnLst>
                    <a:rect l="l" t="t" r="r" b="b"/>
                    <a:pathLst>
                      <a:path w="7432158" h="5901070">
                        <a:moveTo>
                          <a:pt x="2700670" y="5901070"/>
                        </a:moveTo>
                        <a:lnTo>
                          <a:pt x="2700670" y="5901070"/>
                        </a:lnTo>
                        <a:cubicBezTo>
                          <a:pt x="2686493" y="5872717"/>
                          <a:pt x="2668802" y="5845863"/>
                          <a:pt x="2658140" y="5816010"/>
                        </a:cubicBezTo>
                        <a:cubicBezTo>
                          <a:pt x="2650889" y="5795707"/>
                          <a:pt x="2656263" y="5771915"/>
                          <a:pt x="2647507" y="5752214"/>
                        </a:cubicBezTo>
                        <a:cubicBezTo>
                          <a:pt x="2641400" y="5738473"/>
                          <a:pt x="2624841" y="5732186"/>
                          <a:pt x="2615609" y="5720317"/>
                        </a:cubicBezTo>
                        <a:cubicBezTo>
                          <a:pt x="2599918" y="5700143"/>
                          <a:pt x="2587256" y="5677786"/>
                          <a:pt x="2573079" y="5656521"/>
                        </a:cubicBezTo>
                        <a:lnTo>
                          <a:pt x="2551814" y="5624624"/>
                        </a:lnTo>
                        <a:cubicBezTo>
                          <a:pt x="2555358" y="5596270"/>
                          <a:pt x="2564219" y="5567916"/>
                          <a:pt x="2562447" y="5539563"/>
                        </a:cubicBezTo>
                        <a:lnTo>
                          <a:pt x="2530549" y="5465135"/>
                        </a:lnTo>
                        <a:lnTo>
                          <a:pt x="2424223" y="5252484"/>
                        </a:lnTo>
                        <a:lnTo>
                          <a:pt x="2413591" y="5209954"/>
                        </a:lnTo>
                        <a:lnTo>
                          <a:pt x="2264735" y="5114261"/>
                        </a:lnTo>
                        <a:lnTo>
                          <a:pt x="2179675" y="5092996"/>
                        </a:lnTo>
                        <a:lnTo>
                          <a:pt x="2073349" y="5029200"/>
                        </a:lnTo>
                        <a:lnTo>
                          <a:pt x="2073349" y="4965405"/>
                        </a:lnTo>
                        <a:lnTo>
                          <a:pt x="1988289" y="4944140"/>
                        </a:lnTo>
                        <a:lnTo>
                          <a:pt x="1945758" y="4837814"/>
                        </a:lnTo>
                        <a:lnTo>
                          <a:pt x="1977656" y="4763386"/>
                        </a:lnTo>
                        <a:lnTo>
                          <a:pt x="2083982" y="4572000"/>
                        </a:lnTo>
                        <a:lnTo>
                          <a:pt x="2232837" y="4433777"/>
                        </a:lnTo>
                        <a:lnTo>
                          <a:pt x="2381693" y="4284921"/>
                        </a:lnTo>
                        <a:lnTo>
                          <a:pt x="2434856" y="4242391"/>
                        </a:lnTo>
                        <a:lnTo>
                          <a:pt x="2307265" y="4210493"/>
                        </a:lnTo>
                        <a:lnTo>
                          <a:pt x="2392326" y="4125433"/>
                        </a:lnTo>
                        <a:lnTo>
                          <a:pt x="2477386" y="4157331"/>
                        </a:lnTo>
                        <a:lnTo>
                          <a:pt x="2466754" y="4189228"/>
                        </a:lnTo>
                        <a:lnTo>
                          <a:pt x="2541182" y="4199861"/>
                        </a:lnTo>
                        <a:lnTo>
                          <a:pt x="2647507" y="4082903"/>
                        </a:lnTo>
                        <a:lnTo>
                          <a:pt x="2604977" y="4029740"/>
                        </a:lnTo>
                        <a:lnTo>
                          <a:pt x="2658140" y="3997842"/>
                        </a:lnTo>
                        <a:lnTo>
                          <a:pt x="2700670" y="4040372"/>
                        </a:lnTo>
                        <a:lnTo>
                          <a:pt x="2721935" y="3955312"/>
                        </a:lnTo>
                        <a:lnTo>
                          <a:pt x="2892056" y="3870251"/>
                        </a:lnTo>
                        <a:lnTo>
                          <a:pt x="3242930" y="3710763"/>
                        </a:lnTo>
                        <a:lnTo>
                          <a:pt x="3381154" y="3774558"/>
                        </a:lnTo>
                        <a:lnTo>
                          <a:pt x="3444949" y="3646968"/>
                        </a:lnTo>
                        <a:lnTo>
                          <a:pt x="3508744" y="3551275"/>
                        </a:lnTo>
                        <a:lnTo>
                          <a:pt x="3498112" y="3423684"/>
                        </a:lnTo>
                        <a:lnTo>
                          <a:pt x="3274828" y="3402419"/>
                        </a:lnTo>
                        <a:lnTo>
                          <a:pt x="3285461" y="3349256"/>
                        </a:lnTo>
                        <a:lnTo>
                          <a:pt x="3136605" y="3391786"/>
                        </a:lnTo>
                        <a:lnTo>
                          <a:pt x="2977116" y="3381154"/>
                        </a:lnTo>
                        <a:lnTo>
                          <a:pt x="2892056" y="3317358"/>
                        </a:lnTo>
                        <a:lnTo>
                          <a:pt x="2679405" y="3200400"/>
                        </a:lnTo>
                        <a:lnTo>
                          <a:pt x="2488019" y="3253563"/>
                        </a:lnTo>
                        <a:lnTo>
                          <a:pt x="2339163" y="3359889"/>
                        </a:lnTo>
                        <a:lnTo>
                          <a:pt x="2371061" y="3391786"/>
                        </a:lnTo>
                        <a:lnTo>
                          <a:pt x="2254102" y="3455582"/>
                        </a:lnTo>
                        <a:lnTo>
                          <a:pt x="2254102" y="3593805"/>
                        </a:lnTo>
                        <a:lnTo>
                          <a:pt x="2062716" y="3604438"/>
                        </a:lnTo>
                        <a:lnTo>
                          <a:pt x="1796902" y="3466214"/>
                        </a:lnTo>
                        <a:lnTo>
                          <a:pt x="1828800" y="3317358"/>
                        </a:lnTo>
                        <a:lnTo>
                          <a:pt x="1924493" y="3232298"/>
                        </a:lnTo>
                        <a:lnTo>
                          <a:pt x="1775637" y="2987749"/>
                        </a:lnTo>
                        <a:lnTo>
                          <a:pt x="1573619" y="3040912"/>
                        </a:lnTo>
                        <a:lnTo>
                          <a:pt x="1286540" y="2934586"/>
                        </a:lnTo>
                        <a:lnTo>
                          <a:pt x="1244009" y="2732568"/>
                        </a:lnTo>
                        <a:lnTo>
                          <a:pt x="1244009" y="2583712"/>
                        </a:lnTo>
                        <a:lnTo>
                          <a:pt x="1318437" y="2594344"/>
                        </a:lnTo>
                        <a:lnTo>
                          <a:pt x="1339702" y="2392326"/>
                        </a:lnTo>
                        <a:lnTo>
                          <a:pt x="1488558" y="2392326"/>
                        </a:lnTo>
                        <a:lnTo>
                          <a:pt x="1573619" y="2466754"/>
                        </a:lnTo>
                        <a:lnTo>
                          <a:pt x="1562986" y="2541182"/>
                        </a:lnTo>
                        <a:lnTo>
                          <a:pt x="1658679" y="2562447"/>
                        </a:lnTo>
                        <a:lnTo>
                          <a:pt x="1648047" y="2445489"/>
                        </a:lnTo>
                        <a:lnTo>
                          <a:pt x="1701209" y="2424224"/>
                        </a:lnTo>
                        <a:lnTo>
                          <a:pt x="1765005" y="2445489"/>
                        </a:lnTo>
                        <a:lnTo>
                          <a:pt x="1988289" y="2222205"/>
                        </a:lnTo>
                        <a:lnTo>
                          <a:pt x="2073349" y="2020186"/>
                        </a:lnTo>
                        <a:lnTo>
                          <a:pt x="2445489" y="1850065"/>
                        </a:lnTo>
                        <a:lnTo>
                          <a:pt x="2732568" y="1499191"/>
                        </a:lnTo>
                        <a:lnTo>
                          <a:pt x="3009014" y="1360968"/>
                        </a:lnTo>
                        <a:lnTo>
                          <a:pt x="3157870" y="1414131"/>
                        </a:lnTo>
                        <a:lnTo>
                          <a:pt x="3306726" y="1573619"/>
                        </a:lnTo>
                        <a:lnTo>
                          <a:pt x="3232298" y="1701210"/>
                        </a:lnTo>
                        <a:lnTo>
                          <a:pt x="3157870" y="1839433"/>
                        </a:lnTo>
                        <a:lnTo>
                          <a:pt x="3104707" y="1871331"/>
                        </a:lnTo>
                        <a:lnTo>
                          <a:pt x="2955851" y="2052084"/>
                        </a:lnTo>
                        <a:lnTo>
                          <a:pt x="2870791" y="2222205"/>
                        </a:lnTo>
                        <a:lnTo>
                          <a:pt x="2966484" y="2371061"/>
                        </a:lnTo>
                        <a:lnTo>
                          <a:pt x="3040912" y="2424224"/>
                        </a:lnTo>
                        <a:lnTo>
                          <a:pt x="2934586" y="2498651"/>
                        </a:lnTo>
                        <a:lnTo>
                          <a:pt x="2764465" y="2551814"/>
                        </a:lnTo>
                        <a:lnTo>
                          <a:pt x="2838893" y="2700670"/>
                        </a:lnTo>
                        <a:lnTo>
                          <a:pt x="3062177" y="2615610"/>
                        </a:lnTo>
                        <a:lnTo>
                          <a:pt x="3221665" y="2466754"/>
                        </a:lnTo>
                        <a:lnTo>
                          <a:pt x="3359889" y="2275368"/>
                        </a:lnTo>
                        <a:lnTo>
                          <a:pt x="3668233" y="2147777"/>
                        </a:lnTo>
                        <a:lnTo>
                          <a:pt x="4306186" y="2020186"/>
                        </a:lnTo>
                        <a:lnTo>
                          <a:pt x="6379535" y="1201479"/>
                        </a:lnTo>
                        <a:lnTo>
                          <a:pt x="6868633" y="584791"/>
                        </a:lnTo>
                        <a:lnTo>
                          <a:pt x="7176977" y="404038"/>
                        </a:lnTo>
                        <a:lnTo>
                          <a:pt x="7176977" y="276447"/>
                        </a:lnTo>
                        <a:lnTo>
                          <a:pt x="7060019" y="255182"/>
                        </a:lnTo>
                        <a:lnTo>
                          <a:pt x="7315200" y="159489"/>
                        </a:lnTo>
                        <a:lnTo>
                          <a:pt x="7315200" y="159489"/>
                        </a:lnTo>
                        <a:lnTo>
                          <a:pt x="7432158" y="0"/>
                        </a:lnTo>
                        <a:lnTo>
                          <a:pt x="0" y="0"/>
                        </a:lnTo>
                        <a:lnTo>
                          <a:pt x="0" y="5901070"/>
                        </a:lnTo>
                        <a:lnTo>
                          <a:pt x="2700670" y="5901070"/>
                        </a:lnTo>
                        <a:close/>
                      </a:path>
                    </a:pathLst>
                  </a:custGeom>
                  <a:grpFill/>
                  <a:ln w="63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09" name="자유형: 도형 108">
                    <a:extLst>
                      <a:ext uri="{FF2B5EF4-FFF2-40B4-BE49-F238E27FC236}">
                        <a16:creationId xmlns:a16="http://schemas.microsoft.com/office/drawing/2014/main" id="{60EF16AF-4860-43DE-9F9F-27D49F7F86D5}"/>
                      </a:ext>
                    </a:extLst>
                  </p:cNvPr>
                  <p:cNvSpPr/>
                  <p:nvPr/>
                </p:nvSpPr>
                <p:spPr>
                  <a:xfrm>
                    <a:off x="2984396" y="-31356"/>
                    <a:ext cx="2933700" cy="5105400"/>
                  </a:xfrm>
                  <a:custGeom>
                    <a:avLst/>
                    <a:gdLst>
                      <a:gd name="connsiteX0" fmla="*/ 2162175 w 2933700"/>
                      <a:gd name="connsiteY0" fmla="*/ 4657725 h 5105400"/>
                      <a:gd name="connsiteX1" fmla="*/ 1981200 w 2933700"/>
                      <a:gd name="connsiteY1" fmla="*/ 4638675 h 5105400"/>
                      <a:gd name="connsiteX2" fmla="*/ 1914525 w 2933700"/>
                      <a:gd name="connsiteY2" fmla="*/ 4800600 h 5105400"/>
                      <a:gd name="connsiteX3" fmla="*/ 1704975 w 2933700"/>
                      <a:gd name="connsiteY3" fmla="*/ 4733925 h 5105400"/>
                      <a:gd name="connsiteX4" fmla="*/ 1504950 w 2933700"/>
                      <a:gd name="connsiteY4" fmla="*/ 4781550 h 5105400"/>
                      <a:gd name="connsiteX5" fmla="*/ 1238250 w 2933700"/>
                      <a:gd name="connsiteY5" fmla="*/ 4991100 h 5105400"/>
                      <a:gd name="connsiteX6" fmla="*/ 1028700 w 2933700"/>
                      <a:gd name="connsiteY6" fmla="*/ 5105400 h 5105400"/>
                      <a:gd name="connsiteX7" fmla="*/ 952500 w 2933700"/>
                      <a:gd name="connsiteY7" fmla="*/ 4991100 h 5105400"/>
                      <a:gd name="connsiteX8" fmla="*/ 952500 w 2933700"/>
                      <a:gd name="connsiteY8" fmla="*/ 4572000 h 5105400"/>
                      <a:gd name="connsiteX9" fmla="*/ 1095375 w 2933700"/>
                      <a:gd name="connsiteY9" fmla="*/ 4219575 h 5105400"/>
                      <a:gd name="connsiteX10" fmla="*/ 1000125 w 2933700"/>
                      <a:gd name="connsiteY10" fmla="*/ 3790950 h 5105400"/>
                      <a:gd name="connsiteX11" fmla="*/ 904875 w 2933700"/>
                      <a:gd name="connsiteY11" fmla="*/ 3762375 h 5105400"/>
                      <a:gd name="connsiteX12" fmla="*/ 876300 w 2933700"/>
                      <a:gd name="connsiteY12" fmla="*/ 3667125 h 5105400"/>
                      <a:gd name="connsiteX13" fmla="*/ 952500 w 2933700"/>
                      <a:gd name="connsiteY13" fmla="*/ 3600450 h 5105400"/>
                      <a:gd name="connsiteX14" fmla="*/ 1114425 w 2933700"/>
                      <a:gd name="connsiteY14" fmla="*/ 3562350 h 5105400"/>
                      <a:gd name="connsiteX15" fmla="*/ 1171575 w 2933700"/>
                      <a:gd name="connsiteY15" fmla="*/ 3619500 h 5105400"/>
                      <a:gd name="connsiteX16" fmla="*/ 1190625 w 2933700"/>
                      <a:gd name="connsiteY16" fmla="*/ 3676650 h 5105400"/>
                      <a:gd name="connsiteX17" fmla="*/ 1190625 w 2933700"/>
                      <a:gd name="connsiteY17" fmla="*/ 3676650 h 5105400"/>
                      <a:gd name="connsiteX18" fmla="*/ 1238250 w 2933700"/>
                      <a:gd name="connsiteY18" fmla="*/ 3609975 h 5105400"/>
                      <a:gd name="connsiteX19" fmla="*/ 1152525 w 2933700"/>
                      <a:gd name="connsiteY19" fmla="*/ 3543300 h 5105400"/>
                      <a:gd name="connsiteX20" fmla="*/ 1085850 w 2933700"/>
                      <a:gd name="connsiteY20" fmla="*/ 3409950 h 5105400"/>
                      <a:gd name="connsiteX21" fmla="*/ 1085850 w 2933700"/>
                      <a:gd name="connsiteY21" fmla="*/ 3305175 h 5105400"/>
                      <a:gd name="connsiteX22" fmla="*/ 1047750 w 2933700"/>
                      <a:gd name="connsiteY22" fmla="*/ 3248025 h 5105400"/>
                      <a:gd name="connsiteX23" fmla="*/ 952500 w 2933700"/>
                      <a:gd name="connsiteY23" fmla="*/ 3209925 h 5105400"/>
                      <a:gd name="connsiteX24" fmla="*/ 933450 w 2933700"/>
                      <a:gd name="connsiteY24" fmla="*/ 3133725 h 5105400"/>
                      <a:gd name="connsiteX25" fmla="*/ 781050 w 2933700"/>
                      <a:gd name="connsiteY25" fmla="*/ 3105150 h 5105400"/>
                      <a:gd name="connsiteX26" fmla="*/ 666750 w 2933700"/>
                      <a:gd name="connsiteY26" fmla="*/ 2990850 h 5105400"/>
                      <a:gd name="connsiteX27" fmla="*/ 609600 w 2933700"/>
                      <a:gd name="connsiteY27" fmla="*/ 2981325 h 5105400"/>
                      <a:gd name="connsiteX28" fmla="*/ 657225 w 2933700"/>
                      <a:gd name="connsiteY28" fmla="*/ 3067050 h 5105400"/>
                      <a:gd name="connsiteX29" fmla="*/ 533400 w 2933700"/>
                      <a:gd name="connsiteY29" fmla="*/ 3143250 h 5105400"/>
                      <a:gd name="connsiteX30" fmla="*/ 419100 w 2933700"/>
                      <a:gd name="connsiteY30" fmla="*/ 3086100 h 5105400"/>
                      <a:gd name="connsiteX31" fmla="*/ 304800 w 2933700"/>
                      <a:gd name="connsiteY31" fmla="*/ 3038475 h 5105400"/>
                      <a:gd name="connsiteX32" fmla="*/ 390525 w 2933700"/>
                      <a:gd name="connsiteY32" fmla="*/ 2981325 h 5105400"/>
                      <a:gd name="connsiteX33" fmla="*/ 228600 w 2933700"/>
                      <a:gd name="connsiteY33" fmla="*/ 2943225 h 5105400"/>
                      <a:gd name="connsiteX34" fmla="*/ 200025 w 2933700"/>
                      <a:gd name="connsiteY34" fmla="*/ 2933700 h 5105400"/>
                      <a:gd name="connsiteX35" fmla="*/ 266700 w 2933700"/>
                      <a:gd name="connsiteY35" fmla="*/ 2857500 h 5105400"/>
                      <a:gd name="connsiteX36" fmla="*/ 333375 w 2933700"/>
                      <a:gd name="connsiteY36" fmla="*/ 2695575 h 5105400"/>
                      <a:gd name="connsiteX37" fmla="*/ 390525 w 2933700"/>
                      <a:gd name="connsiteY37" fmla="*/ 2619375 h 5105400"/>
                      <a:gd name="connsiteX38" fmla="*/ 381000 w 2933700"/>
                      <a:gd name="connsiteY38" fmla="*/ 2505075 h 5105400"/>
                      <a:gd name="connsiteX39" fmla="*/ 514350 w 2933700"/>
                      <a:gd name="connsiteY39" fmla="*/ 2247900 h 5105400"/>
                      <a:gd name="connsiteX40" fmla="*/ 495300 w 2933700"/>
                      <a:gd name="connsiteY40" fmla="*/ 2114550 h 5105400"/>
                      <a:gd name="connsiteX41" fmla="*/ 400050 w 2933700"/>
                      <a:gd name="connsiteY41" fmla="*/ 2057400 h 5105400"/>
                      <a:gd name="connsiteX42" fmla="*/ 219075 w 2933700"/>
                      <a:gd name="connsiteY42" fmla="*/ 1990725 h 5105400"/>
                      <a:gd name="connsiteX43" fmla="*/ 161925 w 2933700"/>
                      <a:gd name="connsiteY43" fmla="*/ 2019300 h 5105400"/>
                      <a:gd name="connsiteX44" fmla="*/ 123825 w 2933700"/>
                      <a:gd name="connsiteY44" fmla="*/ 1933575 h 5105400"/>
                      <a:gd name="connsiteX45" fmla="*/ 0 w 2933700"/>
                      <a:gd name="connsiteY45" fmla="*/ 1895475 h 5105400"/>
                      <a:gd name="connsiteX46" fmla="*/ 47625 w 2933700"/>
                      <a:gd name="connsiteY46" fmla="*/ 1790700 h 5105400"/>
                      <a:gd name="connsiteX47" fmla="*/ 219075 w 2933700"/>
                      <a:gd name="connsiteY47" fmla="*/ 1581150 h 5105400"/>
                      <a:gd name="connsiteX48" fmla="*/ 542925 w 2933700"/>
                      <a:gd name="connsiteY48" fmla="*/ 1400175 h 5105400"/>
                      <a:gd name="connsiteX49" fmla="*/ 666750 w 2933700"/>
                      <a:gd name="connsiteY49" fmla="*/ 1314450 h 5105400"/>
                      <a:gd name="connsiteX50" fmla="*/ 781050 w 2933700"/>
                      <a:gd name="connsiteY50" fmla="*/ 1295400 h 5105400"/>
                      <a:gd name="connsiteX51" fmla="*/ 857250 w 2933700"/>
                      <a:gd name="connsiteY51" fmla="*/ 1162050 h 5105400"/>
                      <a:gd name="connsiteX52" fmla="*/ 1047750 w 2933700"/>
                      <a:gd name="connsiteY52" fmla="*/ 981075 h 5105400"/>
                      <a:gd name="connsiteX53" fmla="*/ 1066800 w 2933700"/>
                      <a:gd name="connsiteY53" fmla="*/ 800100 h 5105400"/>
                      <a:gd name="connsiteX54" fmla="*/ 1238250 w 2933700"/>
                      <a:gd name="connsiteY54" fmla="*/ 742950 h 5105400"/>
                      <a:gd name="connsiteX55" fmla="*/ 1295400 w 2933700"/>
                      <a:gd name="connsiteY55" fmla="*/ 771525 h 5105400"/>
                      <a:gd name="connsiteX56" fmla="*/ 1304925 w 2933700"/>
                      <a:gd name="connsiteY56" fmla="*/ 838200 h 5105400"/>
                      <a:gd name="connsiteX57" fmla="*/ 1304925 w 2933700"/>
                      <a:gd name="connsiteY57" fmla="*/ 885825 h 5105400"/>
                      <a:gd name="connsiteX58" fmla="*/ 1419225 w 2933700"/>
                      <a:gd name="connsiteY58" fmla="*/ 914400 h 5105400"/>
                      <a:gd name="connsiteX59" fmla="*/ 1562100 w 2933700"/>
                      <a:gd name="connsiteY59" fmla="*/ 981075 h 5105400"/>
                      <a:gd name="connsiteX60" fmla="*/ 1714500 w 2933700"/>
                      <a:gd name="connsiteY60" fmla="*/ 952500 h 5105400"/>
                      <a:gd name="connsiteX61" fmla="*/ 1752600 w 2933700"/>
                      <a:gd name="connsiteY61" fmla="*/ 981075 h 5105400"/>
                      <a:gd name="connsiteX62" fmla="*/ 1828800 w 2933700"/>
                      <a:gd name="connsiteY62" fmla="*/ 923925 h 5105400"/>
                      <a:gd name="connsiteX63" fmla="*/ 1847850 w 2933700"/>
                      <a:gd name="connsiteY63" fmla="*/ 838200 h 5105400"/>
                      <a:gd name="connsiteX64" fmla="*/ 1771650 w 2933700"/>
                      <a:gd name="connsiteY64" fmla="*/ 742950 h 5105400"/>
                      <a:gd name="connsiteX65" fmla="*/ 1771650 w 2933700"/>
                      <a:gd name="connsiteY65" fmla="*/ 676275 h 5105400"/>
                      <a:gd name="connsiteX66" fmla="*/ 1714500 w 2933700"/>
                      <a:gd name="connsiteY66" fmla="*/ 609600 h 5105400"/>
                      <a:gd name="connsiteX67" fmla="*/ 1857375 w 2933700"/>
                      <a:gd name="connsiteY67" fmla="*/ 590550 h 5105400"/>
                      <a:gd name="connsiteX68" fmla="*/ 1990725 w 2933700"/>
                      <a:gd name="connsiteY68" fmla="*/ 619125 h 5105400"/>
                      <a:gd name="connsiteX69" fmla="*/ 2085975 w 2933700"/>
                      <a:gd name="connsiteY69" fmla="*/ 590550 h 5105400"/>
                      <a:gd name="connsiteX70" fmla="*/ 2152650 w 2933700"/>
                      <a:gd name="connsiteY70" fmla="*/ 609600 h 5105400"/>
                      <a:gd name="connsiteX71" fmla="*/ 2152650 w 2933700"/>
                      <a:gd name="connsiteY71" fmla="*/ 542925 h 5105400"/>
                      <a:gd name="connsiteX72" fmla="*/ 2257425 w 2933700"/>
                      <a:gd name="connsiteY72" fmla="*/ 447675 h 5105400"/>
                      <a:gd name="connsiteX73" fmla="*/ 2343150 w 2933700"/>
                      <a:gd name="connsiteY73" fmla="*/ 342900 h 5105400"/>
                      <a:gd name="connsiteX74" fmla="*/ 2428875 w 2933700"/>
                      <a:gd name="connsiteY74" fmla="*/ 371475 h 5105400"/>
                      <a:gd name="connsiteX75" fmla="*/ 2457450 w 2933700"/>
                      <a:gd name="connsiteY75" fmla="*/ 333375 h 5105400"/>
                      <a:gd name="connsiteX76" fmla="*/ 2495550 w 2933700"/>
                      <a:gd name="connsiteY76" fmla="*/ 342900 h 5105400"/>
                      <a:gd name="connsiteX77" fmla="*/ 2505075 w 2933700"/>
                      <a:gd name="connsiteY77" fmla="*/ 266700 h 5105400"/>
                      <a:gd name="connsiteX78" fmla="*/ 2514600 w 2933700"/>
                      <a:gd name="connsiteY78" fmla="*/ 190500 h 5105400"/>
                      <a:gd name="connsiteX79" fmla="*/ 2581275 w 2933700"/>
                      <a:gd name="connsiteY79" fmla="*/ 0 h 5105400"/>
                      <a:gd name="connsiteX80" fmla="*/ 2638425 w 2933700"/>
                      <a:gd name="connsiteY80" fmla="*/ 0 h 5105400"/>
                      <a:gd name="connsiteX81" fmla="*/ 2752725 w 2933700"/>
                      <a:gd name="connsiteY81" fmla="*/ 38100 h 5105400"/>
                      <a:gd name="connsiteX82" fmla="*/ 2733675 w 2933700"/>
                      <a:gd name="connsiteY82" fmla="*/ 142875 h 5105400"/>
                      <a:gd name="connsiteX83" fmla="*/ 2800350 w 2933700"/>
                      <a:gd name="connsiteY83" fmla="*/ 238125 h 5105400"/>
                      <a:gd name="connsiteX84" fmla="*/ 2886075 w 2933700"/>
                      <a:gd name="connsiteY84" fmla="*/ 266700 h 5105400"/>
                      <a:gd name="connsiteX85" fmla="*/ 2933700 w 2933700"/>
                      <a:gd name="connsiteY85" fmla="*/ 381000 h 5105400"/>
                      <a:gd name="connsiteX86" fmla="*/ 2924175 w 2933700"/>
                      <a:gd name="connsiteY86" fmla="*/ 428625 h 5105400"/>
                      <a:gd name="connsiteX87" fmla="*/ 2800350 w 2933700"/>
                      <a:gd name="connsiteY87" fmla="*/ 409575 h 5105400"/>
                      <a:gd name="connsiteX88" fmla="*/ 2752725 w 2933700"/>
                      <a:gd name="connsiteY88" fmla="*/ 495300 h 5105400"/>
                      <a:gd name="connsiteX89" fmla="*/ 2638425 w 2933700"/>
                      <a:gd name="connsiteY89" fmla="*/ 609600 h 5105400"/>
                      <a:gd name="connsiteX90" fmla="*/ 2495550 w 2933700"/>
                      <a:gd name="connsiteY90" fmla="*/ 809625 h 5105400"/>
                      <a:gd name="connsiteX91" fmla="*/ 2466975 w 2933700"/>
                      <a:gd name="connsiteY91" fmla="*/ 914400 h 5105400"/>
                      <a:gd name="connsiteX92" fmla="*/ 2524125 w 2933700"/>
                      <a:gd name="connsiteY92" fmla="*/ 981075 h 5105400"/>
                      <a:gd name="connsiteX93" fmla="*/ 2514600 w 2933700"/>
                      <a:gd name="connsiteY93" fmla="*/ 1066800 h 5105400"/>
                      <a:gd name="connsiteX94" fmla="*/ 2466975 w 2933700"/>
                      <a:gd name="connsiteY94" fmla="*/ 1133475 h 5105400"/>
                      <a:gd name="connsiteX95" fmla="*/ 2505075 w 2933700"/>
                      <a:gd name="connsiteY95" fmla="*/ 1238250 h 5105400"/>
                      <a:gd name="connsiteX96" fmla="*/ 2438400 w 2933700"/>
                      <a:gd name="connsiteY96" fmla="*/ 1352550 h 5105400"/>
                      <a:gd name="connsiteX97" fmla="*/ 2266950 w 2933700"/>
                      <a:gd name="connsiteY97" fmla="*/ 1419225 h 5105400"/>
                      <a:gd name="connsiteX98" fmla="*/ 2219325 w 2933700"/>
                      <a:gd name="connsiteY98" fmla="*/ 1543050 h 5105400"/>
                      <a:gd name="connsiteX99" fmla="*/ 2009775 w 2933700"/>
                      <a:gd name="connsiteY99" fmla="*/ 1647825 h 5105400"/>
                      <a:gd name="connsiteX100" fmla="*/ 2019300 w 2933700"/>
                      <a:gd name="connsiteY100" fmla="*/ 1733550 h 5105400"/>
                      <a:gd name="connsiteX101" fmla="*/ 1790700 w 2933700"/>
                      <a:gd name="connsiteY101" fmla="*/ 1800225 h 5105400"/>
                      <a:gd name="connsiteX102" fmla="*/ 1676400 w 2933700"/>
                      <a:gd name="connsiteY102" fmla="*/ 1781175 h 5105400"/>
                      <a:gd name="connsiteX103" fmla="*/ 1619250 w 2933700"/>
                      <a:gd name="connsiteY103" fmla="*/ 1895475 h 5105400"/>
                      <a:gd name="connsiteX104" fmla="*/ 1504950 w 2933700"/>
                      <a:gd name="connsiteY104" fmla="*/ 1981200 h 5105400"/>
                      <a:gd name="connsiteX105" fmla="*/ 1485900 w 2933700"/>
                      <a:gd name="connsiteY105" fmla="*/ 2066925 h 5105400"/>
                      <a:gd name="connsiteX106" fmla="*/ 1524000 w 2933700"/>
                      <a:gd name="connsiteY106" fmla="*/ 2143125 h 5105400"/>
                      <a:gd name="connsiteX107" fmla="*/ 1447800 w 2933700"/>
                      <a:gd name="connsiteY107" fmla="*/ 2247900 h 5105400"/>
                      <a:gd name="connsiteX108" fmla="*/ 1552575 w 2933700"/>
                      <a:gd name="connsiteY108" fmla="*/ 2333625 h 5105400"/>
                      <a:gd name="connsiteX109" fmla="*/ 1600200 w 2933700"/>
                      <a:gd name="connsiteY109" fmla="*/ 2352675 h 5105400"/>
                      <a:gd name="connsiteX110" fmla="*/ 1638300 w 2933700"/>
                      <a:gd name="connsiteY110" fmla="*/ 2447925 h 5105400"/>
                      <a:gd name="connsiteX111" fmla="*/ 1885950 w 2933700"/>
                      <a:gd name="connsiteY111" fmla="*/ 2600325 h 5105400"/>
                      <a:gd name="connsiteX112" fmla="*/ 1943100 w 2933700"/>
                      <a:gd name="connsiteY112" fmla="*/ 2828925 h 5105400"/>
                      <a:gd name="connsiteX113" fmla="*/ 2105025 w 2933700"/>
                      <a:gd name="connsiteY113" fmla="*/ 3086100 h 5105400"/>
                      <a:gd name="connsiteX114" fmla="*/ 2228850 w 2933700"/>
                      <a:gd name="connsiteY114" fmla="*/ 3257550 h 5105400"/>
                      <a:gd name="connsiteX115" fmla="*/ 2314575 w 2933700"/>
                      <a:gd name="connsiteY115" fmla="*/ 3409950 h 5105400"/>
                      <a:gd name="connsiteX116" fmla="*/ 2371725 w 2933700"/>
                      <a:gd name="connsiteY116" fmla="*/ 3581400 h 5105400"/>
                      <a:gd name="connsiteX117" fmla="*/ 2390775 w 2933700"/>
                      <a:gd name="connsiteY117" fmla="*/ 3810000 h 5105400"/>
                      <a:gd name="connsiteX118" fmla="*/ 2352675 w 2933700"/>
                      <a:gd name="connsiteY118" fmla="*/ 4038600 h 5105400"/>
                      <a:gd name="connsiteX119" fmla="*/ 2352675 w 2933700"/>
                      <a:gd name="connsiteY119" fmla="*/ 4143375 h 5105400"/>
                      <a:gd name="connsiteX120" fmla="*/ 2381250 w 2933700"/>
                      <a:gd name="connsiteY120" fmla="*/ 4152900 h 5105400"/>
                      <a:gd name="connsiteX121" fmla="*/ 2409825 w 2933700"/>
                      <a:gd name="connsiteY121" fmla="*/ 4114800 h 5105400"/>
                      <a:gd name="connsiteX122" fmla="*/ 2466975 w 2933700"/>
                      <a:gd name="connsiteY122" fmla="*/ 4124325 h 5105400"/>
                      <a:gd name="connsiteX123" fmla="*/ 2381250 w 2933700"/>
                      <a:gd name="connsiteY123" fmla="*/ 4229100 h 5105400"/>
                      <a:gd name="connsiteX124" fmla="*/ 2362200 w 2933700"/>
                      <a:gd name="connsiteY124" fmla="*/ 4438650 h 5105400"/>
                      <a:gd name="connsiteX125" fmla="*/ 2228850 w 2933700"/>
                      <a:gd name="connsiteY125" fmla="*/ 4657725 h 5105400"/>
                      <a:gd name="connsiteX126" fmla="*/ 2162175 w 2933700"/>
                      <a:gd name="connsiteY126" fmla="*/ 4657725 h 5105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  <a:cxn ang="0">
                        <a:pos x="connsiteX121" y="connsiteY121"/>
                      </a:cxn>
                      <a:cxn ang="0">
                        <a:pos x="connsiteX122" y="connsiteY122"/>
                      </a:cxn>
                      <a:cxn ang="0">
                        <a:pos x="connsiteX123" y="connsiteY123"/>
                      </a:cxn>
                      <a:cxn ang="0">
                        <a:pos x="connsiteX124" y="connsiteY124"/>
                      </a:cxn>
                      <a:cxn ang="0">
                        <a:pos x="connsiteX125" y="connsiteY125"/>
                      </a:cxn>
                      <a:cxn ang="0">
                        <a:pos x="connsiteX126" y="connsiteY126"/>
                      </a:cxn>
                    </a:cxnLst>
                    <a:rect l="l" t="t" r="r" b="b"/>
                    <a:pathLst>
                      <a:path w="2933700" h="5105400">
                        <a:moveTo>
                          <a:pt x="2162175" y="4657725"/>
                        </a:moveTo>
                        <a:lnTo>
                          <a:pt x="1981200" y="4638675"/>
                        </a:lnTo>
                        <a:lnTo>
                          <a:pt x="1914525" y="4800600"/>
                        </a:lnTo>
                        <a:lnTo>
                          <a:pt x="1704975" y="4733925"/>
                        </a:lnTo>
                        <a:lnTo>
                          <a:pt x="1504950" y="4781550"/>
                        </a:lnTo>
                        <a:lnTo>
                          <a:pt x="1238250" y="4991100"/>
                        </a:lnTo>
                        <a:lnTo>
                          <a:pt x="1028700" y="5105400"/>
                        </a:lnTo>
                        <a:lnTo>
                          <a:pt x="952500" y="4991100"/>
                        </a:lnTo>
                        <a:lnTo>
                          <a:pt x="952500" y="4572000"/>
                        </a:lnTo>
                        <a:lnTo>
                          <a:pt x="1095375" y="4219575"/>
                        </a:lnTo>
                        <a:lnTo>
                          <a:pt x="1000125" y="3790950"/>
                        </a:lnTo>
                        <a:lnTo>
                          <a:pt x="904875" y="3762375"/>
                        </a:lnTo>
                        <a:lnTo>
                          <a:pt x="876300" y="3667125"/>
                        </a:lnTo>
                        <a:lnTo>
                          <a:pt x="952500" y="3600450"/>
                        </a:lnTo>
                        <a:lnTo>
                          <a:pt x="1114425" y="3562350"/>
                        </a:lnTo>
                        <a:lnTo>
                          <a:pt x="1171575" y="3619500"/>
                        </a:lnTo>
                        <a:lnTo>
                          <a:pt x="1190625" y="3676650"/>
                        </a:lnTo>
                        <a:lnTo>
                          <a:pt x="1190625" y="3676650"/>
                        </a:lnTo>
                        <a:lnTo>
                          <a:pt x="1238250" y="3609975"/>
                        </a:lnTo>
                        <a:lnTo>
                          <a:pt x="1152525" y="3543300"/>
                        </a:lnTo>
                        <a:lnTo>
                          <a:pt x="1085850" y="3409950"/>
                        </a:lnTo>
                        <a:lnTo>
                          <a:pt x="1085850" y="3305175"/>
                        </a:lnTo>
                        <a:lnTo>
                          <a:pt x="1047750" y="3248025"/>
                        </a:lnTo>
                        <a:lnTo>
                          <a:pt x="952500" y="3209925"/>
                        </a:lnTo>
                        <a:lnTo>
                          <a:pt x="933450" y="3133725"/>
                        </a:lnTo>
                        <a:lnTo>
                          <a:pt x="781050" y="3105150"/>
                        </a:lnTo>
                        <a:lnTo>
                          <a:pt x="666750" y="2990850"/>
                        </a:lnTo>
                        <a:lnTo>
                          <a:pt x="609600" y="2981325"/>
                        </a:lnTo>
                        <a:lnTo>
                          <a:pt x="657225" y="3067050"/>
                        </a:lnTo>
                        <a:lnTo>
                          <a:pt x="533400" y="3143250"/>
                        </a:lnTo>
                        <a:lnTo>
                          <a:pt x="419100" y="3086100"/>
                        </a:lnTo>
                        <a:lnTo>
                          <a:pt x="304800" y="3038475"/>
                        </a:lnTo>
                        <a:lnTo>
                          <a:pt x="390525" y="2981325"/>
                        </a:lnTo>
                        <a:lnTo>
                          <a:pt x="228600" y="2943225"/>
                        </a:lnTo>
                        <a:lnTo>
                          <a:pt x="200025" y="2933700"/>
                        </a:lnTo>
                        <a:lnTo>
                          <a:pt x="266700" y="2857500"/>
                        </a:lnTo>
                        <a:lnTo>
                          <a:pt x="333375" y="2695575"/>
                        </a:lnTo>
                        <a:lnTo>
                          <a:pt x="390525" y="2619375"/>
                        </a:lnTo>
                        <a:lnTo>
                          <a:pt x="381000" y="2505075"/>
                        </a:lnTo>
                        <a:lnTo>
                          <a:pt x="514350" y="2247900"/>
                        </a:lnTo>
                        <a:lnTo>
                          <a:pt x="495300" y="2114550"/>
                        </a:lnTo>
                        <a:lnTo>
                          <a:pt x="400050" y="2057400"/>
                        </a:lnTo>
                        <a:lnTo>
                          <a:pt x="219075" y="1990725"/>
                        </a:lnTo>
                        <a:lnTo>
                          <a:pt x="161925" y="2019300"/>
                        </a:lnTo>
                        <a:lnTo>
                          <a:pt x="123825" y="1933575"/>
                        </a:lnTo>
                        <a:lnTo>
                          <a:pt x="0" y="1895475"/>
                        </a:lnTo>
                        <a:lnTo>
                          <a:pt x="47625" y="1790700"/>
                        </a:lnTo>
                        <a:lnTo>
                          <a:pt x="219075" y="1581150"/>
                        </a:lnTo>
                        <a:lnTo>
                          <a:pt x="542925" y="1400175"/>
                        </a:lnTo>
                        <a:lnTo>
                          <a:pt x="666750" y="1314450"/>
                        </a:lnTo>
                        <a:lnTo>
                          <a:pt x="781050" y="1295400"/>
                        </a:lnTo>
                        <a:lnTo>
                          <a:pt x="857250" y="1162050"/>
                        </a:lnTo>
                        <a:lnTo>
                          <a:pt x="1047750" y="981075"/>
                        </a:lnTo>
                        <a:lnTo>
                          <a:pt x="1066800" y="800100"/>
                        </a:lnTo>
                        <a:lnTo>
                          <a:pt x="1238250" y="742950"/>
                        </a:lnTo>
                        <a:lnTo>
                          <a:pt x="1295400" y="771525"/>
                        </a:lnTo>
                        <a:lnTo>
                          <a:pt x="1304925" y="838200"/>
                        </a:lnTo>
                        <a:lnTo>
                          <a:pt x="1304925" y="885825"/>
                        </a:lnTo>
                        <a:lnTo>
                          <a:pt x="1419225" y="914400"/>
                        </a:lnTo>
                        <a:lnTo>
                          <a:pt x="1562100" y="981075"/>
                        </a:lnTo>
                        <a:lnTo>
                          <a:pt x="1714500" y="952500"/>
                        </a:lnTo>
                        <a:lnTo>
                          <a:pt x="1752600" y="981075"/>
                        </a:lnTo>
                        <a:lnTo>
                          <a:pt x="1828800" y="923925"/>
                        </a:lnTo>
                        <a:lnTo>
                          <a:pt x="1847850" y="838200"/>
                        </a:lnTo>
                        <a:lnTo>
                          <a:pt x="1771650" y="742950"/>
                        </a:lnTo>
                        <a:lnTo>
                          <a:pt x="1771650" y="676275"/>
                        </a:lnTo>
                        <a:lnTo>
                          <a:pt x="1714500" y="609600"/>
                        </a:lnTo>
                        <a:lnTo>
                          <a:pt x="1857375" y="590550"/>
                        </a:lnTo>
                        <a:lnTo>
                          <a:pt x="1990725" y="619125"/>
                        </a:lnTo>
                        <a:lnTo>
                          <a:pt x="2085975" y="590550"/>
                        </a:lnTo>
                        <a:lnTo>
                          <a:pt x="2152650" y="609600"/>
                        </a:lnTo>
                        <a:lnTo>
                          <a:pt x="2152650" y="542925"/>
                        </a:lnTo>
                        <a:lnTo>
                          <a:pt x="2257425" y="447675"/>
                        </a:lnTo>
                        <a:lnTo>
                          <a:pt x="2343150" y="342900"/>
                        </a:lnTo>
                        <a:lnTo>
                          <a:pt x="2428875" y="371475"/>
                        </a:lnTo>
                        <a:lnTo>
                          <a:pt x="2457450" y="333375"/>
                        </a:lnTo>
                        <a:lnTo>
                          <a:pt x="2495550" y="342900"/>
                        </a:lnTo>
                        <a:lnTo>
                          <a:pt x="2505075" y="266700"/>
                        </a:lnTo>
                        <a:lnTo>
                          <a:pt x="2514600" y="190500"/>
                        </a:lnTo>
                        <a:lnTo>
                          <a:pt x="2581275" y="0"/>
                        </a:lnTo>
                        <a:lnTo>
                          <a:pt x="2638425" y="0"/>
                        </a:lnTo>
                        <a:lnTo>
                          <a:pt x="2752725" y="38100"/>
                        </a:lnTo>
                        <a:lnTo>
                          <a:pt x="2733675" y="142875"/>
                        </a:lnTo>
                        <a:lnTo>
                          <a:pt x="2800350" y="238125"/>
                        </a:lnTo>
                        <a:lnTo>
                          <a:pt x="2886075" y="266700"/>
                        </a:lnTo>
                        <a:lnTo>
                          <a:pt x="2933700" y="381000"/>
                        </a:lnTo>
                        <a:lnTo>
                          <a:pt x="2924175" y="428625"/>
                        </a:lnTo>
                        <a:lnTo>
                          <a:pt x="2800350" y="409575"/>
                        </a:lnTo>
                        <a:lnTo>
                          <a:pt x="2752725" y="495300"/>
                        </a:lnTo>
                        <a:lnTo>
                          <a:pt x="2638425" y="609600"/>
                        </a:lnTo>
                        <a:lnTo>
                          <a:pt x="2495550" y="809625"/>
                        </a:lnTo>
                        <a:lnTo>
                          <a:pt x="2466975" y="914400"/>
                        </a:lnTo>
                        <a:lnTo>
                          <a:pt x="2524125" y="981075"/>
                        </a:lnTo>
                        <a:lnTo>
                          <a:pt x="2514600" y="1066800"/>
                        </a:lnTo>
                        <a:lnTo>
                          <a:pt x="2466975" y="1133475"/>
                        </a:lnTo>
                        <a:lnTo>
                          <a:pt x="2505075" y="1238250"/>
                        </a:lnTo>
                        <a:lnTo>
                          <a:pt x="2438400" y="1352550"/>
                        </a:lnTo>
                        <a:lnTo>
                          <a:pt x="2266950" y="1419225"/>
                        </a:lnTo>
                        <a:lnTo>
                          <a:pt x="2219325" y="1543050"/>
                        </a:lnTo>
                        <a:lnTo>
                          <a:pt x="2009775" y="1647825"/>
                        </a:lnTo>
                        <a:lnTo>
                          <a:pt x="2019300" y="1733550"/>
                        </a:lnTo>
                        <a:lnTo>
                          <a:pt x="1790700" y="1800225"/>
                        </a:lnTo>
                        <a:lnTo>
                          <a:pt x="1676400" y="1781175"/>
                        </a:lnTo>
                        <a:lnTo>
                          <a:pt x="1619250" y="1895475"/>
                        </a:lnTo>
                        <a:lnTo>
                          <a:pt x="1504950" y="1981200"/>
                        </a:lnTo>
                        <a:lnTo>
                          <a:pt x="1485900" y="2066925"/>
                        </a:lnTo>
                        <a:lnTo>
                          <a:pt x="1524000" y="2143125"/>
                        </a:lnTo>
                        <a:lnTo>
                          <a:pt x="1447800" y="2247900"/>
                        </a:lnTo>
                        <a:lnTo>
                          <a:pt x="1552575" y="2333625"/>
                        </a:lnTo>
                        <a:lnTo>
                          <a:pt x="1600200" y="2352675"/>
                        </a:lnTo>
                        <a:lnTo>
                          <a:pt x="1638300" y="2447925"/>
                        </a:lnTo>
                        <a:lnTo>
                          <a:pt x="1885950" y="2600325"/>
                        </a:lnTo>
                        <a:lnTo>
                          <a:pt x="1943100" y="2828925"/>
                        </a:lnTo>
                        <a:lnTo>
                          <a:pt x="2105025" y="3086100"/>
                        </a:lnTo>
                        <a:lnTo>
                          <a:pt x="2228850" y="3257550"/>
                        </a:lnTo>
                        <a:lnTo>
                          <a:pt x="2314575" y="3409950"/>
                        </a:lnTo>
                        <a:lnTo>
                          <a:pt x="2371725" y="3581400"/>
                        </a:lnTo>
                        <a:lnTo>
                          <a:pt x="2390775" y="3810000"/>
                        </a:lnTo>
                        <a:lnTo>
                          <a:pt x="2352675" y="4038600"/>
                        </a:lnTo>
                        <a:lnTo>
                          <a:pt x="2352675" y="4143375"/>
                        </a:lnTo>
                        <a:lnTo>
                          <a:pt x="2381250" y="4152900"/>
                        </a:lnTo>
                        <a:lnTo>
                          <a:pt x="2409825" y="4114800"/>
                        </a:lnTo>
                        <a:lnTo>
                          <a:pt x="2466975" y="4124325"/>
                        </a:lnTo>
                        <a:lnTo>
                          <a:pt x="2381250" y="4229100"/>
                        </a:lnTo>
                        <a:lnTo>
                          <a:pt x="2362200" y="4438650"/>
                        </a:lnTo>
                        <a:lnTo>
                          <a:pt x="2228850" y="4657725"/>
                        </a:lnTo>
                        <a:lnTo>
                          <a:pt x="2162175" y="4657725"/>
                        </a:lnTo>
                        <a:close/>
                      </a:path>
                    </a:pathLst>
                  </a:custGeom>
                  <a:grpFill/>
                  <a:ln w="63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grpSp>
                <p:nvGrpSpPr>
                  <p:cNvPr id="110" name="그룹 109">
                    <a:extLst>
                      <a:ext uri="{FF2B5EF4-FFF2-40B4-BE49-F238E27FC236}">
                        <a16:creationId xmlns:a16="http://schemas.microsoft.com/office/drawing/2014/main" id="{10D53572-AFF6-4D65-A5BB-68F075A0A53A}"/>
                      </a:ext>
                    </a:extLst>
                  </p:cNvPr>
                  <p:cNvGrpSpPr/>
                  <p:nvPr/>
                </p:nvGrpSpPr>
                <p:grpSpPr>
                  <a:xfrm>
                    <a:off x="5433237" y="3253563"/>
                    <a:ext cx="3827721" cy="2519916"/>
                    <a:chOff x="5433237" y="3253563"/>
                    <a:chExt cx="3827721" cy="2519916"/>
                  </a:xfrm>
                  <a:grpFill/>
                </p:grpSpPr>
                <p:sp>
                  <p:nvSpPr>
                    <p:cNvPr id="111" name="자유형: 도형 110">
                      <a:extLst>
                        <a:ext uri="{FF2B5EF4-FFF2-40B4-BE49-F238E27FC236}">
                          <a16:creationId xmlns:a16="http://schemas.microsoft.com/office/drawing/2014/main" id="{5D8B752D-11FC-4B9E-8B04-F0B4F0CE74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33237" y="3253563"/>
                      <a:ext cx="3827721" cy="2519916"/>
                    </a:xfrm>
                    <a:custGeom>
                      <a:avLst/>
                      <a:gdLst>
                        <a:gd name="connsiteX0" fmla="*/ 595423 w 3827721"/>
                        <a:gd name="connsiteY0" fmla="*/ 2009553 h 2519916"/>
                        <a:gd name="connsiteX1" fmla="*/ 606056 w 3827721"/>
                        <a:gd name="connsiteY1" fmla="*/ 1786270 h 2519916"/>
                        <a:gd name="connsiteX2" fmla="*/ 744279 w 3827721"/>
                        <a:gd name="connsiteY2" fmla="*/ 1754372 h 2519916"/>
                        <a:gd name="connsiteX3" fmla="*/ 988828 w 3827721"/>
                        <a:gd name="connsiteY3" fmla="*/ 1562986 h 2519916"/>
                        <a:gd name="connsiteX4" fmla="*/ 1222744 w 3827721"/>
                        <a:gd name="connsiteY4" fmla="*/ 1382232 h 2519916"/>
                        <a:gd name="connsiteX5" fmla="*/ 1414130 w 3827721"/>
                        <a:gd name="connsiteY5" fmla="*/ 1222744 h 2519916"/>
                        <a:gd name="connsiteX6" fmla="*/ 1499191 w 3827721"/>
                        <a:gd name="connsiteY6" fmla="*/ 1116418 h 2519916"/>
                        <a:gd name="connsiteX7" fmla="*/ 1701210 w 3827721"/>
                        <a:gd name="connsiteY7" fmla="*/ 1095153 h 2519916"/>
                        <a:gd name="connsiteX8" fmla="*/ 1679944 w 3827721"/>
                        <a:gd name="connsiteY8" fmla="*/ 1190846 h 2519916"/>
                        <a:gd name="connsiteX9" fmla="*/ 1892596 w 3827721"/>
                        <a:gd name="connsiteY9" fmla="*/ 1148316 h 2519916"/>
                        <a:gd name="connsiteX10" fmla="*/ 2243470 w 3827721"/>
                        <a:gd name="connsiteY10" fmla="*/ 1041990 h 2519916"/>
                        <a:gd name="connsiteX11" fmla="*/ 2573079 w 3827721"/>
                        <a:gd name="connsiteY11" fmla="*/ 1031358 h 2519916"/>
                        <a:gd name="connsiteX12" fmla="*/ 2604977 w 3827721"/>
                        <a:gd name="connsiteY12" fmla="*/ 1063256 h 2519916"/>
                        <a:gd name="connsiteX13" fmla="*/ 2690037 w 3827721"/>
                        <a:gd name="connsiteY13" fmla="*/ 1116418 h 2519916"/>
                        <a:gd name="connsiteX14" fmla="*/ 2828261 w 3827721"/>
                        <a:gd name="connsiteY14" fmla="*/ 1116418 h 2519916"/>
                        <a:gd name="connsiteX15" fmla="*/ 2955851 w 3827721"/>
                        <a:gd name="connsiteY15" fmla="*/ 1010093 h 2519916"/>
                        <a:gd name="connsiteX16" fmla="*/ 2913321 w 3827721"/>
                        <a:gd name="connsiteY16" fmla="*/ 839972 h 2519916"/>
                        <a:gd name="connsiteX17" fmla="*/ 3083442 w 3827721"/>
                        <a:gd name="connsiteY17" fmla="*/ 648586 h 2519916"/>
                        <a:gd name="connsiteX18" fmla="*/ 3242930 w 3827721"/>
                        <a:gd name="connsiteY18" fmla="*/ 404037 h 2519916"/>
                        <a:gd name="connsiteX19" fmla="*/ 3242930 w 3827721"/>
                        <a:gd name="connsiteY19" fmla="*/ 212651 h 2519916"/>
                        <a:gd name="connsiteX20" fmla="*/ 3327991 w 3827721"/>
                        <a:gd name="connsiteY20" fmla="*/ 21265 h 2519916"/>
                        <a:gd name="connsiteX21" fmla="*/ 3519377 w 3827721"/>
                        <a:gd name="connsiteY21" fmla="*/ 0 h 2519916"/>
                        <a:gd name="connsiteX22" fmla="*/ 3423684 w 3827721"/>
                        <a:gd name="connsiteY22" fmla="*/ 138223 h 2519916"/>
                        <a:gd name="connsiteX23" fmla="*/ 3349256 w 3827721"/>
                        <a:gd name="connsiteY23" fmla="*/ 159488 h 2519916"/>
                        <a:gd name="connsiteX24" fmla="*/ 3381154 w 3827721"/>
                        <a:gd name="connsiteY24" fmla="*/ 255181 h 2519916"/>
                        <a:gd name="connsiteX25" fmla="*/ 3413051 w 3827721"/>
                        <a:gd name="connsiteY25" fmla="*/ 255181 h 2519916"/>
                        <a:gd name="connsiteX26" fmla="*/ 3381154 w 3827721"/>
                        <a:gd name="connsiteY26" fmla="*/ 318977 h 2519916"/>
                        <a:gd name="connsiteX27" fmla="*/ 3381154 w 3827721"/>
                        <a:gd name="connsiteY27" fmla="*/ 361507 h 2519916"/>
                        <a:gd name="connsiteX28" fmla="*/ 3487479 w 3827721"/>
                        <a:gd name="connsiteY28" fmla="*/ 404037 h 2519916"/>
                        <a:gd name="connsiteX29" fmla="*/ 3561907 w 3827721"/>
                        <a:gd name="connsiteY29" fmla="*/ 361507 h 2519916"/>
                        <a:gd name="connsiteX30" fmla="*/ 3689498 w 3827721"/>
                        <a:gd name="connsiteY30" fmla="*/ 287079 h 2519916"/>
                        <a:gd name="connsiteX31" fmla="*/ 3827721 w 3827721"/>
                        <a:gd name="connsiteY31" fmla="*/ 223284 h 2519916"/>
                        <a:gd name="connsiteX32" fmla="*/ 3827721 w 3827721"/>
                        <a:gd name="connsiteY32" fmla="*/ 1626781 h 2519916"/>
                        <a:gd name="connsiteX33" fmla="*/ 3700130 w 3827721"/>
                        <a:gd name="connsiteY33" fmla="*/ 1626781 h 2519916"/>
                        <a:gd name="connsiteX34" fmla="*/ 3615070 w 3827721"/>
                        <a:gd name="connsiteY34" fmla="*/ 1594884 h 2519916"/>
                        <a:gd name="connsiteX35" fmla="*/ 3561907 w 3827721"/>
                        <a:gd name="connsiteY35" fmla="*/ 1584251 h 2519916"/>
                        <a:gd name="connsiteX36" fmla="*/ 3423684 w 3827721"/>
                        <a:gd name="connsiteY36" fmla="*/ 1690577 h 2519916"/>
                        <a:gd name="connsiteX37" fmla="*/ 3508744 w 3827721"/>
                        <a:gd name="connsiteY37" fmla="*/ 1562986 h 2519916"/>
                        <a:gd name="connsiteX38" fmla="*/ 3508744 w 3827721"/>
                        <a:gd name="connsiteY38" fmla="*/ 1562986 h 2519916"/>
                        <a:gd name="connsiteX39" fmla="*/ 3338623 w 3827721"/>
                        <a:gd name="connsiteY39" fmla="*/ 1562986 h 2519916"/>
                        <a:gd name="connsiteX40" fmla="*/ 3349256 w 3827721"/>
                        <a:gd name="connsiteY40" fmla="*/ 1626781 h 2519916"/>
                        <a:gd name="connsiteX41" fmla="*/ 3285461 w 3827721"/>
                        <a:gd name="connsiteY41" fmla="*/ 1446028 h 2519916"/>
                        <a:gd name="connsiteX42" fmla="*/ 3327991 w 3827721"/>
                        <a:gd name="connsiteY42" fmla="*/ 1360967 h 2519916"/>
                        <a:gd name="connsiteX43" fmla="*/ 3253563 w 3827721"/>
                        <a:gd name="connsiteY43" fmla="*/ 1371600 h 2519916"/>
                        <a:gd name="connsiteX44" fmla="*/ 3157870 w 3827721"/>
                        <a:gd name="connsiteY44" fmla="*/ 1552353 h 2519916"/>
                        <a:gd name="connsiteX45" fmla="*/ 3221665 w 3827721"/>
                        <a:gd name="connsiteY45" fmla="*/ 1669311 h 2519916"/>
                        <a:gd name="connsiteX46" fmla="*/ 3338623 w 3827721"/>
                        <a:gd name="connsiteY46" fmla="*/ 1690577 h 2519916"/>
                        <a:gd name="connsiteX47" fmla="*/ 3338623 w 3827721"/>
                        <a:gd name="connsiteY47" fmla="*/ 1807535 h 2519916"/>
                        <a:gd name="connsiteX48" fmla="*/ 3253563 w 3827721"/>
                        <a:gd name="connsiteY48" fmla="*/ 1818167 h 2519916"/>
                        <a:gd name="connsiteX49" fmla="*/ 3157870 w 3827721"/>
                        <a:gd name="connsiteY49" fmla="*/ 1818167 h 2519916"/>
                        <a:gd name="connsiteX50" fmla="*/ 3083442 w 3827721"/>
                        <a:gd name="connsiteY50" fmla="*/ 1945758 h 2519916"/>
                        <a:gd name="connsiteX51" fmla="*/ 3030279 w 3827721"/>
                        <a:gd name="connsiteY51" fmla="*/ 1935125 h 2519916"/>
                        <a:gd name="connsiteX52" fmla="*/ 2902689 w 3827721"/>
                        <a:gd name="connsiteY52" fmla="*/ 2211572 h 2519916"/>
                        <a:gd name="connsiteX53" fmla="*/ 2753833 w 3827721"/>
                        <a:gd name="connsiteY53" fmla="*/ 2264735 h 2519916"/>
                        <a:gd name="connsiteX54" fmla="*/ 2626242 w 3827721"/>
                        <a:gd name="connsiteY54" fmla="*/ 2147777 h 2519916"/>
                        <a:gd name="connsiteX55" fmla="*/ 2488019 w 3827721"/>
                        <a:gd name="connsiteY55" fmla="*/ 2062716 h 2519916"/>
                        <a:gd name="connsiteX56" fmla="*/ 2488019 w 3827721"/>
                        <a:gd name="connsiteY56" fmla="*/ 1892595 h 2519916"/>
                        <a:gd name="connsiteX57" fmla="*/ 2541182 w 3827721"/>
                        <a:gd name="connsiteY57" fmla="*/ 1775637 h 2519916"/>
                        <a:gd name="connsiteX58" fmla="*/ 2636875 w 3827721"/>
                        <a:gd name="connsiteY58" fmla="*/ 1711842 h 2519916"/>
                        <a:gd name="connsiteX59" fmla="*/ 2636875 w 3827721"/>
                        <a:gd name="connsiteY59" fmla="*/ 1626781 h 2519916"/>
                        <a:gd name="connsiteX60" fmla="*/ 2466754 w 3827721"/>
                        <a:gd name="connsiteY60" fmla="*/ 1626781 h 2519916"/>
                        <a:gd name="connsiteX61" fmla="*/ 2392326 w 3827721"/>
                        <a:gd name="connsiteY61" fmla="*/ 1605516 h 2519916"/>
                        <a:gd name="connsiteX62" fmla="*/ 2264735 w 3827721"/>
                        <a:gd name="connsiteY62" fmla="*/ 1562986 h 2519916"/>
                        <a:gd name="connsiteX63" fmla="*/ 2062716 w 3827721"/>
                        <a:gd name="connsiteY63" fmla="*/ 1648046 h 2519916"/>
                        <a:gd name="connsiteX64" fmla="*/ 1977656 w 3827721"/>
                        <a:gd name="connsiteY64" fmla="*/ 1733107 h 2519916"/>
                        <a:gd name="connsiteX65" fmla="*/ 1881963 w 3827721"/>
                        <a:gd name="connsiteY65" fmla="*/ 1743739 h 2519916"/>
                        <a:gd name="connsiteX66" fmla="*/ 1881963 w 3827721"/>
                        <a:gd name="connsiteY66" fmla="*/ 1743739 h 2519916"/>
                        <a:gd name="connsiteX67" fmla="*/ 1701210 w 3827721"/>
                        <a:gd name="connsiteY67" fmla="*/ 1743739 h 2519916"/>
                        <a:gd name="connsiteX68" fmla="*/ 1509823 w 3827721"/>
                        <a:gd name="connsiteY68" fmla="*/ 1796902 h 2519916"/>
                        <a:gd name="connsiteX69" fmla="*/ 1350335 w 3827721"/>
                        <a:gd name="connsiteY69" fmla="*/ 1850065 h 2519916"/>
                        <a:gd name="connsiteX70" fmla="*/ 1297172 w 3827721"/>
                        <a:gd name="connsiteY70" fmla="*/ 1786270 h 2519916"/>
                        <a:gd name="connsiteX71" fmla="*/ 1233377 w 3827721"/>
                        <a:gd name="connsiteY71" fmla="*/ 1850065 h 2519916"/>
                        <a:gd name="connsiteX72" fmla="*/ 1190847 w 3827721"/>
                        <a:gd name="connsiteY72" fmla="*/ 2030818 h 2519916"/>
                        <a:gd name="connsiteX73" fmla="*/ 1063256 w 3827721"/>
                        <a:gd name="connsiteY73" fmla="*/ 2073349 h 2519916"/>
                        <a:gd name="connsiteX74" fmla="*/ 1010093 w 3827721"/>
                        <a:gd name="connsiteY74" fmla="*/ 2009553 h 2519916"/>
                        <a:gd name="connsiteX75" fmla="*/ 733647 w 3827721"/>
                        <a:gd name="connsiteY75" fmla="*/ 1988288 h 2519916"/>
                        <a:gd name="connsiteX76" fmla="*/ 648586 w 3827721"/>
                        <a:gd name="connsiteY76" fmla="*/ 2052084 h 2519916"/>
                        <a:gd name="connsiteX77" fmla="*/ 723014 w 3827721"/>
                        <a:gd name="connsiteY77" fmla="*/ 2158409 h 2519916"/>
                        <a:gd name="connsiteX78" fmla="*/ 797442 w 3827721"/>
                        <a:gd name="connsiteY78" fmla="*/ 2190307 h 2519916"/>
                        <a:gd name="connsiteX79" fmla="*/ 914400 w 3827721"/>
                        <a:gd name="connsiteY79" fmla="*/ 2137144 h 2519916"/>
                        <a:gd name="connsiteX80" fmla="*/ 1020726 w 3827721"/>
                        <a:gd name="connsiteY80" fmla="*/ 2190307 h 2519916"/>
                        <a:gd name="connsiteX81" fmla="*/ 988828 w 3827721"/>
                        <a:gd name="connsiteY81" fmla="*/ 2296632 h 2519916"/>
                        <a:gd name="connsiteX82" fmla="*/ 871870 w 3827721"/>
                        <a:gd name="connsiteY82" fmla="*/ 2381693 h 2519916"/>
                        <a:gd name="connsiteX83" fmla="*/ 999461 w 3827721"/>
                        <a:gd name="connsiteY83" fmla="*/ 2402958 h 2519916"/>
                        <a:gd name="connsiteX84" fmla="*/ 1095154 w 3827721"/>
                        <a:gd name="connsiteY84" fmla="*/ 2509284 h 2519916"/>
                        <a:gd name="connsiteX85" fmla="*/ 1073889 w 3827721"/>
                        <a:gd name="connsiteY85" fmla="*/ 2519916 h 2519916"/>
                        <a:gd name="connsiteX86" fmla="*/ 372140 w 3827721"/>
                        <a:gd name="connsiteY86" fmla="*/ 2519916 h 2519916"/>
                        <a:gd name="connsiteX87" fmla="*/ 297712 w 3827721"/>
                        <a:gd name="connsiteY87" fmla="*/ 2413590 h 2519916"/>
                        <a:gd name="connsiteX88" fmla="*/ 244549 w 3827721"/>
                        <a:gd name="connsiteY88" fmla="*/ 2445488 h 2519916"/>
                        <a:gd name="connsiteX89" fmla="*/ 265814 w 3827721"/>
                        <a:gd name="connsiteY89" fmla="*/ 2509284 h 2519916"/>
                        <a:gd name="connsiteX90" fmla="*/ 287079 w 3827721"/>
                        <a:gd name="connsiteY90" fmla="*/ 2519916 h 2519916"/>
                        <a:gd name="connsiteX91" fmla="*/ 10633 w 3827721"/>
                        <a:gd name="connsiteY91" fmla="*/ 2519916 h 2519916"/>
                        <a:gd name="connsiteX92" fmla="*/ 0 w 3827721"/>
                        <a:gd name="connsiteY92" fmla="*/ 2413590 h 2519916"/>
                        <a:gd name="connsiteX93" fmla="*/ 21265 w 3827721"/>
                        <a:gd name="connsiteY93" fmla="*/ 2307265 h 2519916"/>
                        <a:gd name="connsiteX94" fmla="*/ 223284 w 3827721"/>
                        <a:gd name="connsiteY94" fmla="*/ 2190307 h 2519916"/>
                        <a:gd name="connsiteX95" fmla="*/ 372140 w 3827721"/>
                        <a:gd name="connsiteY95" fmla="*/ 2200939 h 2519916"/>
                        <a:gd name="connsiteX96" fmla="*/ 425303 w 3827721"/>
                        <a:gd name="connsiteY96" fmla="*/ 2041451 h 2519916"/>
                        <a:gd name="connsiteX97" fmla="*/ 595423 w 3827721"/>
                        <a:gd name="connsiteY97" fmla="*/ 2009553 h 251991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  <a:cxn ang="0">
                          <a:pos x="connsiteX42" y="connsiteY42"/>
                        </a:cxn>
                        <a:cxn ang="0">
                          <a:pos x="connsiteX43" y="connsiteY43"/>
                        </a:cxn>
                        <a:cxn ang="0">
                          <a:pos x="connsiteX44" y="connsiteY44"/>
                        </a:cxn>
                        <a:cxn ang="0">
                          <a:pos x="connsiteX45" y="connsiteY45"/>
                        </a:cxn>
                        <a:cxn ang="0">
                          <a:pos x="connsiteX46" y="connsiteY46"/>
                        </a:cxn>
                        <a:cxn ang="0">
                          <a:pos x="connsiteX47" y="connsiteY47"/>
                        </a:cxn>
                        <a:cxn ang="0">
                          <a:pos x="connsiteX48" y="connsiteY48"/>
                        </a:cxn>
                        <a:cxn ang="0">
                          <a:pos x="connsiteX49" y="connsiteY49"/>
                        </a:cxn>
                        <a:cxn ang="0">
                          <a:pos x="connsiteX50" y="connsiteY50"/>
                        </a:cxn>
                        <a:cxn ang="0">
                          <a:pos x="connsiteX51" y="connsiteY51"/>
                        </a:cxn>
                        <a:cxn ang="0">
                          <a:pos x="connsiteX52" y="connsiteY52"/>
                        </a:cxn>
                        <a:cxn ang="0">
                          <a:pos x="connsiteX53" y="connsiteY53"/>
                        </a:cxn>
                        <a:cxn ang="0">
                          <a:pos x="connsiteX54" y="connsiteY54"/>
                        </a:cxn>
                        <a:cxn ang="0">
                          <a:pos x="connsiteX55" y="connsiteY55"/>
                        </a:cxn>
                        <a:cxn ang="0">
                          <a:pos x="connsiteX56" y="connsiteY56"/>
                        </a:cxn>
                        <a:cxn ang="0">
                          <a:pos x="connsiteX57" y="connsiteY57"/>
                        </a:cxn>
                        <a:cxn ang="0">
                          <a:pos x="connsiteX58" y="connsiteY58"/>
                        </a:cxn>
                        <a:cxn ang="0">
                          <a:pos x="connsiteX59" y="connsiteY59"/>
                        </a:cxn>
                        <a:cxn ang="0">
                          <a:pos x="connsiteX60" y="connsiteY60"/>
                        </a:cxn>
                        <a:cxn ang="0">
                          <a:pos x="connsiteX61" y="connsiteY61"/>
                        </a:cxn>
                        <a:cxn ang="0">
                          <a:pos x="connsiteX62" y="connsiteY62"/>
                        </a:cxn>
                        <a:cxn ang="0">
                          <a:pos x="connsiteX63" y="connsiteY63"/>
                        </a:cxn>
                        <a:cxn ang="0">
                          <a:pos x="connsiteX64" y="connsiteY64"/>
                        </a:cxn>
                        <a:cxn ang="0">
                          <a:pos x="connsiteX65" y="connsiteY65"/>
                        </a:cxn>
                        <a:cxn ang="0">
                          <a:pos x="connsiteX66" y="connsiteY66"/>
                        </a:cxn>
                        <a:cxn ang="0">
                          <a:pos x="connsiteX67" y="connsiteY67"/>
                        </a:cxn>
                        <a:cxn ang="0">
                          <a:pos x="connsiteX68" y="connsiteY68"/>
                        </a:cxn>
                        <a:cxn ang="0">
                          <a:pos x="connsiteX69" y="connsiteY69"/>
                        </a:cxn>
                        <a:cxn ang="0">
                          <a:pos x="connsiteX70" y="connsiteY70"/>
                        </a:cxn>
                        <a:cxn ang="0">
                          <a:pos x="connsiteX71" y="connsiteY71"/>
                        </a:cxn>
                        <a:cxn ang="0">
                          <a:pos x="connsiteX72" y="connsiteY72"/>
                        </a:cxn>
                        <a:cxn ang="0">
                          <a:pos x="connsiteX73" y="connsiteY73"/>
                        </a:cxn>
                        <a:cxn ang="0">
                          <a:pos x="connsiteX74" y="connsiteY74"/>
                        </a:cxn>
                        <a:cxn ang="0">
                          <a:pos x="connsiteX75" y="connsiteY75"/>
                        </a:cxn>
                        <a:cxn ang="0">
                          <a:pos x="connsiteX76" y="connsiteY76"/>
                        </a:cxn>
                        <a:cxn ang="0">
                          <a:pos x="connsiteX77" y="connsiteY77"/>
                        </a:cxn>
                        <a:cxn ang="0">
                          <a:pos x="connsiteX78" y="connsiteY78"/>
                        </a:cxn>
                        <a:cxn ang="0">
                          <a:pos x="connsiteX79" y="connsiteY79"/>
                        </a:cxn>
                        <a:cxn ang="0">
                          <a:pos x="connsiteX80" y="connsiteY80"/>
                        </a:cxn>
                        <a:cxn ang="0">
                          <a:pos x="connsiteX81" y="connsiteY81"/>
                        </a:cxn>
                        <a:cxn ang="0">
                          <a:pos x="connsiteX82" y="connsiteY82"/>
                        </a:cxn>
                        <a:cxn ang="0">
                          <a:pos x="connsiteX83" y="connsiteY83"/>
                        </a:cxn>
                        <a:cxn ang="0">
                          <a:pos x="connsiteX84" y="connsiteY84"/>
                        </a:cxn>
                        <a:cxn ang="0">
                          <a:pos x="connsiteX85" y="connsiteY85"/>
                        </a:cxn>
                        <a:cxn ang="0">
                          <a:pos x="connsiteX86" y="connsiteY86"/>
                        </a:cxn>
                        <a:cxn ang="0">
                          <a:pos x="connsiteX87" y="connsiteY87"/>
                        </a:cxn>
                        <a:cxn ang="0">
                          <a:pos x="connsiteX88" y="connsiteY88"/>
                        </a:cxn>
                        <a:cxn ang="0">
                          <a:pos x="connsiteX89" y="connsiteY89"/>
                        </a:cxn>
                        <a:cxn ang="0">
                          <a:pos x="connsiteX90" y="connsiteY90"/>
                        </a:cxn>
                        <a:cxn ang="0">
                          <a:pos x="connsiteX91" y="connsiteY91"/>
                        </a:cxn>
                        <a:cxn ang="0">
                          <a:pos x="connsiteX92" y="connsiteY92"/>
                        </a:cxn>
                        <a:cxn ang="0">
                          <a:pos x="connsiteX93" y="connsiteY93"/>
                        </a:cxn>
                        <a:cxn ang="0">
                          <a:pos x="connsiteX94" y="connsiteY94"/>
                        </a:cxn>
                        <a:cxn ang="0">
                          <a:pos x="connsiteX95" y="connsiteY95"/>
                        </a:cxn>
                        <a:cxn ang="0">
                          <a:pos x="connsiteX96" y="connsiteY96"/>
                        </a:cxn>
                        <a:cxn ang="0">
                          <a:pos x="connsiteX97" y="connsiteY97"/>
                        </a:cxn>
                      </a:cxnLst>
                      <a:rect l="l" t="t" r="r" b="b"/>
                      <a:pathLst>
                        <a:path w="3827721" h="2519916">
                          <a:moveTo>
                            <a:pt x="595423" y="2009553"/>
                          </a:moveTo>
                          <a:lnTo>
                            <a:pt x="606056" y="1786270"/>
                          </a:lnTo>
                          <a:lnTo>
                            <a:pt x="744279" y="1754372"/>
                          </a:lnTo>
                          <a:lnTo>
                            <a:pt x="988828" y="1562986"/>
                          </a:lnTo>
                          <a:lnTo>
                            <a:pt x="1222744" y="1382232"/>
                          </a:lnTo>
                          <a:lnTo>
                            <a:pt x="1414130" y="1222744"/>
                          </a:lnTo>
                          <a:lnTo>
                            <a:pt x="1499191" y="1116418"/>
                          </a:lnTo>
                          <a:lnTo>
                            <a:pt x="1701210" y="1095153"/>
                          </a:lnTo>
                          <a:lnTo>
                            <a:pt x="1679944" y="1190846"/>
                          </a:lnTo>
                          <a:lnTo>
                            <a:pt x="1892596" y="1148316"/>
                          </a:lnTo>
                          <a:lnTo>
                            <a:pt x="2243470" y="1041990"/>
                          </a:lnTo>
                          <a:lnTo>
                            <a:pt x="2573079" y="1031358"/>
                          </a:lnTo>
                          <a:lnTo>
                            <a:pt x="2604977" y="1063256"/>
                          </a:lnTo>
                          <a:lnTo>
                            <a:pt x="2690037" y="1116418"/>
                          </a:lnTo>
                          <a:lnTo>
                            <a:pt x="2828261" y="1116418"/>
                          </a:lnTo>
                          <a:lnTo>
                            <a:pt x="2955851" y="1010093"/>
                          </a:lnTo>
                          <a:lnTo>
                            <a:pt x="2913321" y="839972"/>
                          </a:lnTo>
                          <a:lnTo>
                            <a:pt x="3083442" y="648586"/>
                          </a:lnTo>
                          <a:lnTo>
                            <a:pt x="3242930" y="404037"/>
                          </a:lnTo>
                          <a:lnTo>
                            <a:pt x="3242930" y="212651"/>
                          </a:lnTo>
                          <a:lnTo>
                            <a:pt x="3327991" y="21265"/>
                          </a:lnTo>
                          <a:lnTo>
                            <a:pt x="3519377" y="0"/>
                          </a:lnTo>
                          <a:lnTo>
                            <a:pt x="3423684" y="138223"/>
                          </a:lnTo>
                          <a:lnTo>
                            <a:pt x="3349256" y="159488"/>
                          </a:lnTo>
                          <a:lnTo>
                            <a:pt x="3381154" y="255181"/>
                          </a:lnTo>
                          <a:lnTo>
                            <a:pt x="3413051" y="255181"/>
                          </a:lnTo>
                          <a:lnTo>
                            <a:pt x="3381154" y="318977"/>
                          </a:lnTo>
                          <a:lnTo>
                            <a:pt x="3381154" y="361507"/>
                          </a:lnTo>
                          <a:lnTo>
                            <a:pt x="3487479" y="404037"/>
                          </a:lnTo>
                          <a:lnTo>
                            <a:pt x="3561907" y="361507"/>
                          </a:lnTo>
                          <a:lnTo>
                            <a:pt x="3689498" y="287079"/>
                          </a:lnTo>
                          <a:lnTo>
                            <a:pt x="3827721" y="223284"/>
                          </a:lnTo>
                          <a:lnTo>
                            <a:pt x="3827721" y="1626781"/>
                          </a:lnTo>
                          <a:lnTo>
                            <a:pt x="3700130" y="1626781"/>
                          </a:lnTo>
                          <a:lnTo>
                            <a:pt x="3615070" y="1594884"/>
                          </a:lnTo>
                          <a:lnTo>
                            <a:pt x="3561907" y="1584251"/>
                          </a:lnTo>
                          <a:lnTo>
                            <a:pt x="3423684" y="1690577"/>
                          </a:lnTo>
                          <a:lnTo>
                            <a:pt x="3508744" y="1562986"/>
                          </a:lnTo>
                          <a:lnTo>
                            <a:pt x="3508744" y="1562986"/>
                          </a:lnTo>
                          <a:lnTo>
                            <a:pt x="3338623" y="1562986"/>
                          </a:lnTo>
                          <a:lnTo>
                            <a:pt x="3349256" y="1626781"/>
                          </a:lnTo>
                          <a:lnTo>
                            <a:pt x="3285461" y="1446028"/>
                          </a:lnTo>
                          <a:lnTo>
                            <a:pt x="3327991" y="1360967"/>
                          </a:lnTo>
                          <a:lnTo>
                            <a:pt x="3253563" y="1371600"/>
                          </a:lnTo>
                          <a:lnTo>
                            <a:pt x="3157870" y="1552353"/>
                          </a:lnTo>
                          <a:lnTo>
                            <a:pt x="3221665" y="1669311"/>
                          </a:lnTo>
                          <a:lnTo>
                            <a:pt x="3338623" y="1690577"/>
                          </a:lnTo>
                          <a:lnTo>
                            <a:pt x="3338623" y="1807535"/>
                          </a:lnTo>
                          <a:lnTo>
                            <a:pt x="3253563" y="1818167"/>
                          </a:lnTo>
                          <a:lnTo>
                            <a:pt x="3157870" y="1818167"/>
                          </a:lnTo>
                          <a:lnTo>
                            <a:pt x="3083442" y="1945758"/>
                          </a:lnTo>
                          <a:lnTo>
                            <a:pt x="3030279" y="1935125"/>
                          </a:lnTo>
                          <a:lnTo>
                            <a:pt x="2902689" y="2211572"/>
                          </a:lnTo>
                          <a:lnTo>
                            <a:pt x="2753833" y="2264735"/>
                          </a:lnTo>
                          <a:lnTo>
                            <a:pt x="2626242" y="2147777"/>
                          </a:lnTo>
                          <a:lnTo>
                            <a:pt x="2488019" y="2062716"/>
                          </a:lnTo>
                          <a:lnTo>
                            <a:pt x="2488019" y="1892595"/>
                          </a:lnTo>
                          <a:lnTo>
                            <a:pt x="2541182" y="1775637"/>
                          </a:lnTo>
                          <a:lnTo>
                            <a:pt x="2636875" y="1711842"/>
                          </a:lnTo>
                          <a:lnTo>
                            <a:pt x="2636875" y="1626781"/>
                          </a:lnTo>
                          <a:lnTo>
                            <a:pt x="2466754" y="1626781"/>
                          </a:lnTo>
                          <a:lnTo>
                            <a:pt x="2392326" y="1605516"/>
                          </a:lnTo>
                          <a:lnTo>
                            <a:pt x="2264735" y="1562986"/>
                          </a:lnTo>
                          <a:lnTo>
                            <a:pt x="2062716" y="1648046"/>
                          </a:lnTo>
                          <a:lnTo>
                            <a:pt x="1977656" y="1733107"/>
                          </a:lnTo>
                          <a:lnTo>
                            <a:pt x="1881963" y="1743739"/>
                          </a:lnTo>
                          <a:lnTo>
                            <a:pt x="1881963" y="1743739"/>
                          </a:lnTo>
                          <a:lnTo>
                            <a:pt x="1701210" y="1743739"/>
                          </a:lnTo>
                          <a:lnTo>
                            <a:pt x="1509823" y="1796902"/>
                          </a:lnTo>
                          <a:lnTo>
                            <a:pt x="1350335" y="1850065"/>
                          </a:lnTo>
                          <a:lnTo>
                            <a:pt x="1297172" y="1786270"/>
                          </a:lnTo>
                          <a:lnTo>
                            <a:pt x="1233377" y="1850065"/>
                          </a:lnTo>
                          <a:lnTo>
                            <a:pt x="1190847" y="2030818"/>
                          </a:lnTo>
                          <a:lnTo>
                            <a:pt x="1063256" y="2073349"/>
                          </a:lnTo>
                          <a:lnTo>
                            <a:pt x="1010093" y="2009553"/>
                          </a:lnTo>
                          <a:lnTo>
                            <a:pt x="733647" y="1988288"/>
                          </a:lnTo>
                          <a:lnTo>
                            <a:pt x="648586" y="2052084"/>
                          </a:lnTo>
                          <a:lnTo>
                            <a:pt x="723014" y="2158409"/>
                          </a:lnTo>
                          <a:lnTo>
                            <a:pt x="797442" y="2190307"/>
                          </a:lnTo>
                          <a:lnTo>
                            <a:pt x="914400" y="2137144"/>
                          </a:lnTo>
                          <a:lnTo>
                            <a:pt x="1020726" y="2190307"/>
                          </a:lnTo>
                          <a:lnTo>
                            <a:pt x="988828" y="2296632"/>
                          </a:lnTo>
                          <a:lnTo>
                            <a:pt x="871870" y="2381693"/>
                          </a:lnTo>
                          <a:lnTo>
                            <a:pt x="999461" y="2402958"/>
                          </a:lnTo>
                          <a:lnTo>
                            <a:pt x="1095154" y="2509284"/>
                          </a:lnTo>
                          <a:lnTo>
                            <a:pt x="1073889" y="2519916"/>
                          </a:lnTo>
                          <a:lnTo>
                            <a:pt x="372140" y="2519916"/>
                          </a:lnTo>
                          <a:lnTo>
                            <a:pt x="297712" y="2413590"/>
                          </a:lnTo>
                          <a:lnTo>
                            <a:pt x="244549" y="2445488"/>
                          </a:lnTo>
                          <a:lnTo>
                            <a:pt x="265814" y="2509284"/>
                          </a:lnTo>
                          <a:lnTo>
                            <a:pt x="287079" y="2519916"/>
                          </a:lnTo>
                          <a:lnTo>
                            <a:pt x="10633" y="2519916"/>
                          </a:lnTo>
                          <a:lnTo>
                            <a:pt x="0" y="2413590"/>
                          </a:lnTo>
                          <a:lnTo>
                            <a:pt x="21265" y="2307265"/>
                          </a:lnTo>
                          <a:lnTo>
                            <a:pt x="223284" y="2190307"/>
                          </a:lnTo>
                          <a:lnTo>
                            <a:pt x="372140" y="2200939"/>
                          </a:lnTo>
                          <a:lnTo>
                            <a:pt x="425303" y="2041451"/>
                          </a:lnTo>
                          <a:lnTo>
                            <a:pt x="595423" y="2009553"/>
                          </a:lnTo>
                          <a:close/>
                        </a:path>
                      </a:pathLst>
                    </a:custGeom>
                    <a:grpFill/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/>
                    </a:p>
                  </p:txBody>
                </p:sp>
                <p:sp>
                  <p:nvSpPr>
                    <p:cNvPr id="112" name="자유형: 도형 111">
                      <a:extLst>
                        <a:ext uri="{FF2B5EF4-FFF2-40B4-BE49-F238E27FC236}">
                          <a16:creationId xmlns:a16="http://schemas.microsoft.com/office/drawing/2014/main" id="{D8C2F10F-C7FA-4652-B167-E12CC4806F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19777" y="5050465"/>
                      <a:ext cx="1063256" cy="712382"/>
                    </a:xfrm>
                    <a:custGeom>
                      <a:avLst/>
                      <a:gdLst>
                        <a:gd name="connsiteX0" fmla="*/ 978195 w 1063256"/>
                        <a:gd name="connsiteY0" fmla="*/ 191386 h 712382"/>
                        <a:gd name="connsiteX1" fmla="*/ 967563 w 1063256"/>
                        <a:gd name="connsiteY1" fmla="*/ 63795 h 712382"/>
                        <a:gd name="connsiteX2" fmla="*/ 829339 w 1063256"/>
                        <a:gd name="connsiteY2" fmla="*/ 10633 h 712382"/>
                        <a:gd name="connsiteX3" fmla="*/ 680483 w 1063256"/>
                        <a:gd name="connsiteY3" fmla="*/ 0 h 712382"/>
                        <a:gd name="connsiteX4" fmla="*/ 520995 w 1063256"/>
                        <a:gd name="connsiteY4" fmla="*/ 63795 h 712382"/>
                        <a:gd name="connsiteX5" fmla="*/ 510363 w 1063256"/>
                        <a:gd name="connsiteY5" fmla="*/ 191386 h 712382"/>
                        <a:gd name="connsiteX6" fmla="*/ 340242 w 1063256"/>
                        <a:gd name="connsiteY6" fmla="*/ 191386 h 712382"/>
                        <a:gd name="connsiteX7" fmla="*/ 255181 w 1063256"/>
                        <a:gd name="connsiteY7" fmla="*/ 106326 h 712382"/>
                        <a:gd name="connsiteX8" fmla="*/ 63795 w 1063256"/>
                        <a:gd name="connsiteY8" fmla="*/ 308344 h 712382"/>
                        <a:gd name="connsiteX9" fmla="*/ 0 w 1063256"/>
                        <a:gd name="connsiteY9" fmla="*/ 499730 h 712382"/>
                        <a:gd name="connsiteX10" fmla="*/ 31897 w 1063256"/>
                        <a:gd name="connsiteY10" fmla="*/ 680484 h 712382"/>
                        <a:gd name="connsiteX11" fmla="*/ 21265 w 1063256"/>
                        <a:gd name="connsiteY11" fmla="*/ 712382 h 712382"/>
                        <a:gd name="connsiteX12" fmla="*/ 255181 w 1063256"/>
                        <a:gd name="connsiteY12" fmla="*/ 712382 h 712382"/>
                        <a:gd name="connsiteX13" fmla="*/ 393404 w 1063256"/>
                        <a:gd name="connsiteY13" fmla="*/ 595423 h 712382"/>
                        <a:gd name="connsiteX14" fmla="*/ 435935 w 1063256"/>
                        <a:gd name="connsiteY14" fmla="*/ 510363 h 712382"/>
                        <a:gd name="connsiteX15" fmla="*/ 712381 w 1063256"/>
                        <a:gd name="connsiteY15" fmla="*/ 446568 h 712382"/>
                        <a:gd name="connsiteX16" fmla="*/ 808074 w 1063256"/>
                        <a:gd name="connsiteY16" fmla="*/ 574158 h 712382"/>
                        <a:gd name="connsiteX17" fmla="*/ 850604 w 1063256"/>
                        <a:gd name="connsiteY17" fmla="*/ 425302 h 712382"/>
                        <a:gd name="connsiteX18" fmla="*/ 999460 w 1063256"/>
                        <a:gd name="connsiteY18" fmla="*/ 297712 h 712382"/>
                        <a:gd name="connsiteX19" fmla="*/ 1063256 w 1063256"/>
                        <a:gd name="connsiteY19" fmla="*/ 223284 h 712382"/>
                        <a:gd name="connsiteX20" fmla="*/ 978195 w 1063256"/>
                        <a:gd name="connsiteY20" fmla="*/ 191386 h 71238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</a:cxnLst>
                      <a:rect l="l" t="t" r="r" b="b"/>
                      <a:pathLst>
                        <a:path w="1063256" h="712382">
                          <a:moveTo>
                            <a:pt x="978195" y="191386"/>
                          </a:moveTo>
                          <a:lnTo>
                            <a:pt x="967563" y="63795"/>
                          </a:lnTo>
                          <a:lnTo>
                            <a:pt x="829339" y="10633"/>
                          </a:lnTo>
                          <a:lnTo>
                            <a:pt x="680483" y="0"/>
                          </a:lnTo>
                          <a:lnTo>
                            <a:pt x="520995" y="63795"/>
                          </a:lnTo>
                          <a:lnTo>
                            <a:pt x="510363" y="191386"/>
                          </a:lnTo>
                          <a:lnTo>
                            <a:pt x="340242" y="191386"/>
                          </a:lnTo>
                          <a:lnTo>
                            <a:pt x="255181" y="106326"/>
                          </a:lnTo>
                          <a:lnTo>
                            <a:pt x="63795" y="308344"/>
                          </a:lnTo>
                          <a:lnTo>
                            <a:pt x="0" y="499730"/>
                          </a:lnTo>
                          <a:lnTo>
                            <a:pt x="31897" y="680484"/>
                          </a:lnTo>
                          <a:lnTo>
                            <a:pt x="21265" y="712382"/>
                          </a:lnTo>
                          <a:lnTo>
                            <a:pt x="255181" y="712382"/>
                          </a:lnTo>
                          <a:lnTo>
                            <a:pt x="393404" y="595423"/>
                          </a:lnTo>
                          <a:lnTo>
                            <a:pt x="435935" y="510363"/>
                          </a:lnTo>
                          <a:lnTo>
                            <a:pt x="712381" y="446568"/>
                          </a:lnTo>
                          <a:lnTo>
                            <a:pt x="808074" y="574158"/>
                          </a:lnTo>
                          <a:lnTo>
                            <a:pt x="850604" y="425302"/>
                          </a:lnTo>
                          <a:lnTo>
                            <a:pt x="999460" y="297712"/>
                          </a:lnTo>
                          <a:lnTo>
                            <a:pt x="1063256" y="223284"/>
                          </a:lnTo>
                          <a:lnTo>
                            <a:pt x="978195" y="191386"/>
                          </a:lnTo>
                          <a:close/>
                        </a:path>
                      </a:pathLst>
                    </a:custGeom>
                    <a:grpFill/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/>
                    </a:p>
                  </p:txBody>
                </p:sp>
                <p:sp>
                  <p:nvSpPr>
                    <p:cNvPr id="113" name="자유형: 도형 112">
                      <a:extLst>
                        <a:ext uri="{FF2B5EF4-FFF2-40B4-BE49-F238E27FC236}">
                          <a16:creationId xmlns:a16="http://schemas.microsoft.com/office/drawing/2014/main" id="{65EA9983-F199-49A5-82A8-AE4C3ED0611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761767" y="4890977"/>
                      <a:ext cx="127591" cy="233916"/>
                    </a:xfrm>
                    <a:custGeom>
                      <a:avLst/>
                      <a:gdLst>
                        <a:gd name="connsiteX0" fmla="*/ 127591 w 127591"/>
                        <a:gd name="connsiteY0" fmla="*/ 0 h 233916"/>
                        <a:gd name="connsiteX1" fmla="*/ 0 w 127591"/>
                        <a:gd name="connsiteY1" fmla="*/ 170121 h 233916"/>
                        <a:gd name="connsiteX2" fmla="*/ 0 w 127591"/>
                        <a:gd name="connsiteY2" fmla="*/ 212651 h 233916"/>
                        <a:gd name="connsiteX3" fmla="*/ 85061 w 127591"/>
                        <a:gd name="connsiteY3" fmla="*/ 233916 h 233916"/>
                        <a:gd name="connsiteX4" fmla="*/ 95693 w 127591"/>
                        <a:gd name="connsiteY4" fmla="*/ 148856 h 233916"/>
                        <a:gd name="connsiteX5" fmla="*/ 95693 w 127591"/>
                        <a:gd name="connsiteY5" fmla="*/ 148856 h 233916"/>
                        <a:gd name="connsiteX6" fmla="*/ 127591 w 127591"/>
                        <a:gd name="connsiteY6" fmla="*/ 0 h 23391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27591" h="233916">
                          <a:moveTo>
                            <a:pt x="127591" y="0"/>
                          </a:moveTo>
                          <a:lnTo>
                            <a:pt x="0" y="170121"/>
                          </a:lnTo>
                          <a:lnTo>
                            <a:pt x="0" y="212651"/>
                          </a:lnTo>
                          <a:lnTo>
                            <a:pt x="85061" y="233916"/>
                          </a:lnTo>
                          <a:lnTo>
                            <a:pt x="95693" y="148856"/>
                          </a:lnTo>
                          <a:lnTo>
                            <a:pt x="95693" y="148856"/>
                          </a:lnTo>
                          <a:lnTo>
                            <a:pt x="127591" y="0"/>
                          </a:lnTo>
                          <a:close/>
                        </a:path>
                      </a:pathLst>
                    </a:custGeom>
                    <a:grpFill/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/>
                    </a:p>
                  </p:txBody>
                </p:sp>
              </p:grpSp>
            </p:grpSp>
          </p:grpSp>
          <p:sp>
            <p:nvSpPr>
              <p:cNvPr id="104" name="자유형: 도형 103">
                <a:extLst>
                  <a:ext uri="{FF2B5EF4-FFF2-40B4-BE49-F238E27FC236}">
                    <a16:creationId xmlns:a16="http://schemas.microsoft.com/office/drawing/2014/main" id="{EDDC1107-4AF1-46E4-80D4-1B88583CE7F2}"/>
                  </a:ext>
                </a:extLst>
              </p:cNvPr>
              <p:cNvSpPr/>
              <p:nvPr/>
            </p:nvSpPr>
            <p:spPr>
              <a:xfrm>
                <a:off x="5211027" y="3280115"/>
                <a:ext cx="76200" cy="60325"/>
              </a:xfrm>
              <a:custGeom>
                <a:avLst/>
                <a:gdLst>
                  <a:gd name="connsiteX0" fmla="*/ 0 w 76200"/>
                  <a:gd name="connsiteY0" fmla="*/ 6350 h 60325"/>
                  <a:gd name="connsiteX1" fmla="*/ 9525 w 76200"/>
                  <a:gd name="connsiteY1" fmla="*/ 60325 h 60325"/>
                  <a:gd name="connsiteX2" fmla="*/ 76200 w 76200"/>
                  <a:gd name="connsiteY2" fmla="*/ 31750 h 60325"/>
                  <a:gd name="connsiteX3" fmla="*/ 50800 w 76200"/>
                  <a:gd name="connsiteY3" fmla="*/ 0 h 60325"/>
                  <a:gd name="connsiteX4" fmla="*/ 0 w 76200"/>
                  <a:gd name="connsiteY4" fmla="*/ 6350 h 60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200" h="60325">
                    <a:moveTo>
                      <a:pt x="0" y="6350"/>
                    </a:moveTo>
                    <a:lnTo>
                      <a:pt x="9525" y="60325"/>
                    </a:lnTo>
                    <a:lnTo>
                      <a:pt x="76200" y="31750"/>
                    </a:lnTo>
                    <a:lnTo>
                      <a:pt x="50800" y="0"/>
                    </a:lnTo>
                    <a:lnTo>
                      <a:pt x="0" y="6350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5" name="자유형: 도형 104">
                <a:extLst>
                  <a:ext uri="{FF2B5EF4-FFF2-40B4-BE49-F238E27FC236}">
                    <a16:creationId xmlns:a16="http://schemas.microsoft.com/office/drawing/2014/main" id="{C218A96F-B9BA-455D-A6F7-485A8D3791A4}"/>
                  </a:ext>
                </a:extLst>
              </p:cNvPr>
              <p:cNvSpPr/>
              <p:nvPr/>
            </p:nvSpPr>
            <p:spPr>
              <a:xfrm>
                <a:off x="5364088" y="3219322"/>
                <a:ext cx="44450" cy="50800"/>
              </a:xfrm>
              <a:custGeom>
                <a:avLst/>
                <a:gdLst>
                  <a:gd name="connsiteX0" fmla="*/ 28575 w 44450"/>
                  <a:gd name="connsiteY0" fmla="*/ 0 h 50800"/>
                  <a:gd name="connsiteX1" fmla="*/ 0 w 44450"/>
                  <a:gd name="connsiteY1" fmla="*/ 50800 h 50800"/>
                  <a:gd name="connsiteX2" fmla="*/ 44450 w 44450"/>
                  <a:gd name="connsiteY2" fmla="*/ 50800 h 50800"/>
                  <a:gd name="connsiteX3" fmla="*/ 28575 w 44450"/>
                  <a:gd name="connsiteY3" fmla="*/ 0 h 50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4450" h="50800">
                    <a:moveTo>
                      <a:pt x="28575" y="0"/>
                    </a:moveTo>
                    <a:lnTo>
                      <a:pt x="0" y="50800"/>
                    </a:lnTo>
                    <a:lnTo>
                      <a:pt x="44450" y="50800"/>
                    </a:lnTo>
                    <a:lnTo>
                      <a:pt x="28575" y="0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18" name="타원 117">
              <a:extLst>
                <a:ext uri="{FF2B5EF4-FFF2-40B4-BE49-F238E27FC236}">
                  <a16:creationId xmlns:a16="http://schemas.microsoft.com/office/drawing/2014/main" id="{7AA9D392-9747-4D59-8A53-5C273C83F881}"/>
                </a:ext>
              </a:extLst>
            </p:cNvPr>
            <p:cNvSpPr/>
            <p:nvPr/>
          </p:nvSpPr>
          <p:spPr>
            <a:xfrm>
              <a:off x="5986530" y="4772367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9" name="타원 118">
              <a:extLst>
                <a:ext uri="{FF2B5EF4-FFF2-40B4-BE49-F238E27FC236}">
                  <a16:creationId xmlns:a16="http://schemas.microsoft.com/office/drawing/2014/main" id="{C8752958-07DF-4E35-9D47-401804BFEF5A}"/>
                </a:ext>
              </a:extLst>
            </p:cNvPr>
            <p:cNvSpPr/>
            <p:nvPr/>
          </p:nvSpPr>
          <p:spPr>
            <a:xfrm>
              <a:off x="4662101" y="3573310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1" name="타원 120">
              <a:extLst>
                <a:ext uri="{FF2B5EF4-FFF2-40B4-BE49-F238E27FC236}">
                  <a16:creationId xmlns:a16="http://schemas.microsoft.com/office/drawing/2014/main" id="{437B07C4-1EF6-415D-845B-B9323DDEB222}"/>
                </a:ext>
              </a:extLst>
            </p:cNvPr>
            <p:cNvSpPr/>
            <p:nvPr/>
          </p:nvSpPr>
          <p:spPr>
            <a:xfrm>
              <a:off x="5376801" y="4361914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2" name="타원 121">
              <a:extLst>
                <a:ext uri="{FF2B5EF4-FFF2-40B4-BE49-F238E27FC236}">
                  <a16:creationId xmlns:a16="http://schemas.microsoft.com/office/drawing/2014/main" id="{479A398A-29DA-4416-9705-3F6B801C1B7E}"/>
                </a:ext>
              </a:extLst>
            </p:cNvPr>
            <p:cNvSpPr/>
            <p:nvPr/>
          </p:nvSpPr>
          <p:spPr>
            <a:xfrm>
              <a:off x="5252976" y="4157126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2" name="타원 131">
              <a:extLst>
                <a:ext uri="{FF2B5EF4-FFF2-40B4-BE49-F238E27FC236}">
                  <a16:creationId xmlns:a16="http://schemas.microsoft.com/office/drawing/2014/main" id="{1ECA8A39-8803-4F50-8C47-E023420579CC}"/>
                </a:ext>
              </a:extLst>
            </p:cNvPr>
            <p:cNvSpPr/>
            <p:nvPr/>
          </p:nvSpPr>
          <p:spPr>
            <a:xfrm>
              <a:off x="4800213" y="2744635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6" name="타원 135">
              <a:extLst>
                <a:ext uri="{FF2B5EF4-FFF2-40B4-BE49-F238E27FC236}">
                  <a16:creationId xmlns:a16="http://schemas.microsoft.com/office/drawing/2014/main" id="{45E63901-52E3-4980-B28E-70335CE9D78C}"/>
                </a:ext>
              </a:extLst>
            </p:cNvPr>
            <p:cNvSpPr/>
            <p:nvPr/>
          </p:nvSpPr>
          <p:spPr>
            <a:xfrm>
              <a:off x="3894657" y="2258042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8" name="타원 137">
              <a:extLst>
                <a:ext uri="{FF2B5EF4-FFF2-40B4-BE49-F238E27FC236}">
                  <a16:creationId xmlns:a16="http://schemas.microsoft.com/office/drawing/2014/main" id="{D3C0EDB1-4D4D-43FB-A981-FD1E85492972}"/>
                </a:ext>
              </a:extLst>
            </p:cNvPr>
            <p:cNvSpPr/>
            <p:nvPr/>
          </p:nvSpPr>
          <p:spPr>
            <a:xfrm>
              <a:off x="3557286" y="2507440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1" name="타원 140">
              <a:extLst>
                <a:ext uri="{FF2B5EF4-FFF2-40B4-BE49-F238E27FC236}">
                  <a16:creationId xmlns:a16="http://schemas.microsoft.com/office/drawing/2014/main" id="{C9E6C435-F704-4982-A344-4F9357580EE8}"/>
                </a:ext>
              </a:extLst>
            </p:cNvPr>
            <p:cNvSpPr/>
            <p:nvPr/>
          </p:nvSpPr>
          <p:spPr>
            <a:xfrm>
              <a:off x="2874807" y="2920147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3" name="타원 142">
              <a:extLst>
                <a:ext uri="{FF2B5EF4-FFF2-40B4-BE49-F238E27FC236}">
                  <a16:creationId xmlns:a16="http://schemas.microsoft.com/office/drawing/2014/main" id="{D87F5662-BC96-4C67-9792-592E8FF1E4E6}"/>
                </a:ext>
              </a:extLst>
            </p:cNvPr>
            <p:cNvSpPr/>
            <p:nvPr/>
          </p:nvSpPr>
          <p:spPr>
            <a:xfrm>
              <a:off x="3242103" y="2173424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5" name="타원 144">
              <a:extLst>
                <a:ext uri="{FF2B5EF4-FFF2-40B4-BE49-F238E27FC236}">
                  <a16:creationId xmlns:a16="http://schemas.microsoft.com/office/drawing/2014/main" id="{7939DF12-B0CB-4023-B35F-0D4266E94BCB}"/>
                </a:ext>
              </a:extLst>
            </p:cNvPr>
            <p:cNvSpPr/>
            <p:nvPr/>
          </p:nvSpPr>
          <p:spPr>
            <a:xfrm>
              <a:off x="3138329" y="3446156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6" name="타원 145">
              <a:extLst>
                <a:ext uri="{FF2B5EF4-FFF2-40B4-BE49-F238E27FC236}">
                  <a16:creationId xmlns:a16="http://schemas.microsoft.com/office/drawing/2014/main" id="{76A0E695-1262-4FFA-ABD4-CDB186EBEED3}"/>
                </a:ext>
              </a:extLst>
            </p:cNvPr>
            <p:cNvSpPr/>
            <p:nvPr/>
          </p:nvSpPr>
          <p:spPr>
            <a:xfrm>
              <a:off x="3317719" y="3573310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7906D15B-5403-4387-8623-DDFA5E51A163}"/>
                </a:ext>
              </a:extLst>
            </p:cNvPr>
            <p:cNvSpPr txBox="1"/>
            <p:nvPr/>
          </p:nvSpPr>
          <p:spPr>
            <a:xfrm>
              <a:off x="5206031" y="4399054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부산</a:t>
              </a:r>
              <a:endParaRPr lang="en-US" altLang="ko-KR" sz="900" dirty="0"/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99AE0F14-6F69-4FB2-AB95-75A365E2A78A}"/>
                </a:ext>
              </a:extLst>
            </p:cNvPr>
            <p:cNvSpPr txBox="1"/>
            <p:nvPr/>
          </p:nvSpPr>
          <p:spPr>
            <a:xfrm>
              <a:off x="5069173" y="3986084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dirty="0"/>
                <a:t>대구</a:t>
              </a:r>
              <a:endParaRPr lang="en-US" altLang="ko-KR" sz="900" dirty="0"/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1B0BEF4E-9FE3-4F33-848D-E78062775CBA}"/>
                </a:ext>
              </a:extLst>
            </p:cNvPr>
            <p:cNvSpPr txBox="1"/>
            <p:nvPr/>
          </p:nvSpPr>
          <p:spPr>
            <a:xfrm>
              <a:off x="4356682" y="3410647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인천</a:t>
              </a:r>
              <a:endParaRPr lang="en-US" altLang="ko-KR" sz="900" dirty="0"/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B6F80BFF-2B1C-43EC-91C1-01D7AB1E2B2B}"/>
                </a:ext>
              </a:extLst>
            </p:cNvPr>
            <p:cNvSpPr txBox="1"/>
            <p:nvPr/>
          </p:nvSpPr>
          <p:spPr>
            <a:xfrm>
              <a:off x="4632781" y="3235056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한성</a:t>
              </a:r>
              <a:endParaRPr lang="en-US" altLang="ko-KR" sz="900" dirty="0"/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76F53EDB-FC51-490A-A293-3A2AACE9A8CD}"/>
                </a:ext>
              </a:extLst>
            </p:cNvPr>
            <p:cNvSpPr txBox="1"/>
            <p:nvPr/>
          </p:nvSpPr>
          <p:spPr>
            <a:xfrm>
              <a:off x="3988046" y="2756079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dirty="0"/>
                <a:t>평양</a:t>
              </a:r>
              <a:endParaRPr lang="en-US" altLang="ko-KR" sz="900" dirty="0"/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CBE0CBA6-6D34-440B-969B-7776B786FDFC}"/>
                </a:ext>
              </a:extLst>
            </p:cNvPr>
            <p:cNvSpPr txBox="1"/>
            <p:nvPr/>
          </p:nvSpPr>
          <p:spPr>
            <a:xfrm>
              <a:off x="2637321" y="2930268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b="1" dirty="0">
                  <a:solidFill>
                    <a:srgbClr val="970303"/>
                  </a:solidFill>
                </a:rPr>
                <a:t>여순</a:t>
              </a:r>
              <a:endParaRPr lang="en-US" altLang="ko-KR" sz="900" b="1" dirty="0">
                <a:solidFill>
                  <a:srgbClr val="970303"/>
                </a:solidFill>
              </a:endParaRPr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2551256A-4F47-44C1-858D-22BD0E45840C}"/>
                </a:ext>
              </a:extLst>
            </p:cNvPr>
            <p:cNvSpPr txBox="1"/>
            <p:nvPr/>
          </p:nvSpPr>
          <p:spPr>
            <a:xfrm>
              <a:off x="2824903" y="3478699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위해</a:t>
              </a:r>
              <a:endParaRPr lang="en-US" altLang="ko-KR" sz="900" dirty="0"/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6AD57B22-DA61-4BCE-B761-F1FB5C515B37}"/>
                </a:ext>
              </a:extLst>
            </p:cNvPr>
            <p:cNvSpPr txBox="1"/>
            <p:nvPr/>
          </p:nvSpPr>
          <p:spPr>
            <a:xfrm>
              <a:off x="3162420" y="3599535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dirty="0"/>
                <a:t>영성</a:t>
              </a:r>
              <a:endParaRPr lang="en-US" altLang="ko-KR" sz="900" dirty="0"/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C0832EB0-A9E2-4A13-BFAC-C0E1E8803815}"/>
                </a:ext>
              </a:extLst>
            </p:cNvPr>
            <p:cNvSpPr txBox="1"/>
            <p:nvPr/>
          </p:nvSpPr>
          <p:spPr>
            <a:xfrm>
              <a:off x="3707084" y="2061582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단동</a:t>
              </a:r>
              <a:endParaRPr lang="en-US" altLang="ko-KR" sz="900" dirty="0"/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461D6535-3826-4AA1-AEBB-A771C3B1D600}"/>
                </a:ext>
              </a:extLst>
            </p:cNvPr>
            <p:cNvSpPr txBox="1"/>
            <p:nvPr/>
          </p:nvSpPr>
          <p:spPr>
            <a:xfrm>
              <a:off x="3873292" y="2251900"/>
              <a:ext cx="53091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신의주</a:t>
              </a:r>
              <a:endParaRPr lang="en-US" altLang="ko-KR" sz="900" dirty="0"/>
            </a:p>
          </p:txBody>
        </p:sp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A4E2F201-90B7-4803-A6EB-D2D1A49E503D}"/>
                </a:ext>
              </a:extLst>
            </p:cNvPr>
            <p:cNvSpPr txBox="1"/>
            <p:nvPr/>
          </p:nvSpPr>
          <p:spPr>
            <a:xfrm>
              <a:off x="3383490" y="2513803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고산</a:t>
              </a:r>
              <a:endParaRPr lang="en-US" altLang="ko-KR" sz="900" dirty="0"/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B902B507-7984-4371-A0F5-7F195E220A6E}"/>
                </a:ext>
              </a:extLst>
            </p:cNvPr>
            <p:cNvSpPr txBox="1"/>
            <p:nvPr/>
          </p:nvSpPr>
          <p:spPr>
            <a:xfrm>
              <a:off x="3016323" y="1969198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영구</a:t>
              </a:r>
              <a:endParaRPr lang="en-US" altLang="ko-KR" sz="900" dirty="0"/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C485DEA6-EF6A-4F7A-AA33-5E156308D798}"/>
                </a:ext>
              </a:extLst>
            </p:cNvPr>
            <p:cNvSpPr txBox="1"/>
            <p:nvPr/>
          </p:nvSpPr>
          <p:spPr>
            <a:xfrm>
              <a:off x="4511919" y="4085399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공주</a:t>
              </a:r>
              <a:endParaRPr lang="en-US" altLang="ko-KR" sz="900" dirty="0"/>
            </a:p>
          </p:txBody>
        </p:sp>
      </p:grpSp>
      <p:grpSp>
        <p:nvGrpSpPr>
          <p:cNvPr id="160" name="그룹 159">
            <a:extLst>
              <a:ext uri="{FF2B5EF4-FFF2-40B4-BE49-F238E27FC236}">
                <a16:creationId xmlns:a16="http://schemas.microsoft.com/office/drawing/2014/main" id="{53A1CCC6-45F9-4043-BB40-B4DD06D87E1F}"/>
              </a:ext>
            </a:extLst>
          </p:cNvPr>
          <p:cNvGrpSpPr/>
          <p:nvPr/>
        </p:nvGrpSpPr>
        <p:grpSpPr>
          <a:xfrm>
            <a:off x="778906" y="815183"/>
            <a:ext cx="7680189" cy="4799713"/>
            <a:chOff x="-3155994" y="845294"/>
            <a:chExt cx="7652754" cy="4512689"/>
          </a:xfrm>
        </p:grpSpPr>
        <p:sp>
          <p:nvSpPr>
            <p:cNvPr id="161" name="직사각형 160">
              <a:extLst>
                <a:ext uri="{FF2B5EF4-FFF2-40B4-BE49-F238E27FC236}">
                  <a16:creationId xmlns:a16="http://schemas.microsoft.com/office/drawing/2014/main" id="{05014DF7-8C03-46EA-AF8E-8E533806F686}"/>
                </a:ext>
              </a:extLst>
            </p:cNvPr>
            <p:cNvSpPr/>
            <p:nvPr/>
          </p:nvSpPr>
          <p:spPr>
            <a:xfrm>
              <a:off x="-3147383" y="1293810"/>
              <a:ext cx="7644143" cy="4064173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2" name="직사각형 161">
              <a:extLst>
                <a:ext uri="{FF2B5EF4-FFF2-40B4-BE49-F238E27FC236}">
                  <a16:creationId xmlns:a16="http://schemas.microsoft.com/office/drawing/2014/main" id="{313336F7-B2AD-4A92-9B6E-E9AF126C4B4D}"/>
                </a:ext>
              </a:extLst>
            </p:cNvPr>
            <p:cNvSpPr/>
            <p:nvPr/>
          </p:nvSpPr>
          <p:spPr>
            <a:xfrm>
              <a:off x="-3155994" y="845294"/>
              <a:ext cx="7652754" cy="448516"/>
            </a:xfrm>
            <a:prstGeom prst="rect">
              <a:avLst/>
            </a:prstGeom>
            <a:solidFill>
              <a:srgbClr val="AA9E84"/>
            </a:solidFill>
            <a:ln w="6350">
              <a:solidFill>
                <a:srgbClr val="AA9E8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치열했던 황해전투</a:t>
              </a:r>
            </a:p>
          </p:txBody>
        </p:sp>
      </p:grpSp>
      <p:sp>
        <p:nvSpPr>
          <p:cNvPr id="166" name="자유형: 도형 165">
            <a:extLst>
              <a:ext uri="{FF2B5EF4-FFF2-40B4-BE49-F238E27FC236}">
                <a16:creationId xmlns:a16="http://schemas.microsoft.com/office/drawing/2014/main" id="{68E6B047-F203-4A4F-9784-D82A18DA162B}"/>
              </a:ext>
            </a:extLst>
          </p:cNvPr>
          <p:cNvSpPr/>
          <p:nvPr/>
        </p:nvSpPr>
        <p:spPr>
          <a:xfrm>
            <a:off x="3607142" y="4165116"/>
            <a:ext cx="242887" cy="238125"/>
          </a:xfrm>
          <a:custGeom>
            <a:avLst/>
            <a:gdLst>
              <a:gd name="connsiteX0" fmla="*/ 0 w 242887"/>
              <a:gd name="connsiteY0" fmla="*/ 238125 h 238125"/>
              <a:gd name="connsiteX1" fmla="*/ 242887 w 242887"/>
              <a:gd name="connsiteY1" fmla="*/ 0 h 23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42887" h="238125">
                <a:moveTo>
                  <a:pt x="0" y="238125"/>
                </a:moveTo>
                <a:lnTo>
                  <a:pt x="242887" y="0"/>
                </a:lnTo>
              </a:path>
            </a:pathLst>
          </a:cu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65C3DEB5-B198-41B9-88F2-BD85973A943E}"/>
              </a:ext>
            </a:extLst>
          </p:cNvPr>
          <p:cNvSpPr txBox="1"/>
          <p:nvPr/>
        </p:nvSpPr>
        <p:spPr>
          <a:xfrm>
            <a:off x="3191018" y="4397412"/>
            <a:ext cx="643125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일본 보병</a:t>
            </a:r>
            <a:endParaRPr lang="en-US" altLang="ko-KR" sz="900" dirty="0"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  <a:p>
            <a:r>
              <a:rPr lang="ko-KR" altLang="en-US" sz="9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상륙 경로</a:t>
            </a:r>
            <a:endParaRPr lang="en-US" altLang="ko-KR" sz="900" dirty="0"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  <a:p>
            <a:r>
              <a:rPr lang="ko-KR" altLang="en-US" sz="9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확보 성공</a:t>
            </a:r>
          </a:p>
        </p:txBody>
      </p:sp>
      <p:pic>
        <p:nvPicPr>
          <p:cNvPr id="91" name="그림 90">
            <a:extLst>
              <a:ext uri="{FF2B5EF4-FFF2-40B4-BE49-F238E27FC236}">
                <a16:creationId xmlns:a16="http://schemas.microsoft.com/office/drawing/2014/main" id="{8ABDC89E-014E-418B-82D2-FA4BE6D08A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4971" y="3951075"/>
            <a:ext cx="146410" cy="146410"/>
          </a:xfrm>
          <a:prstGeom prst="rect">
            <a:avLst/>
          </a:prstGeom>
        </p:spPr>
      </p:pic>
      <p:sp>
        <p:nvSpPr>
          <p:cNvPr id="92" name="TextBox 91">
            <a:extLst>
              <a:ext uri="{FF2B5EF4-FFF2-40B4-BE49-F238E27FC236}">
                <a16:creationId xmlns:a16="http://schemas.microsoft.com/office/drawing/2014/main" id="{70E1D9F3-3A0B-4708-BA29-003AB41B5586}"/>
              </a:ext>
            </a:extLst>
          </p:cNvPr>
          <p:cNvSpPr txBox="1"/>
          <p:nvPr/>
        </p:nvSpPr>
        <p:spPr>
          <a:xfrm>
            <a:off x="4461337" y="4129832"/>
            <a:ext cx="4154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/>
              <a:t>아산</a:t>
            </a:r>
            <a:endParaRPr lang="en-US" altLang="ko-KR" sz="900" dirty="0"/>
          </a:p>
        </p:txBody>
      </p:sp>
      <p:sp>
        <p:nvSpPr>
          <p:cNvPr id="96" name="타원 95">
            <a:extLst>
              <a:ext uri="{FF2B5EF4-FFF2-40B4-BE49-F238E27FC236}">
                <a16:creationId xmlns:a16="http://schemas.microsoft.com/office/drawing/2014/main" id="{F9414FB1-1FC6-47D2-9EE0-977B26748595}"/>
              </a:ext>
            </a:extLst>
          </p:cNvPr>
          <p:cNvSpPr/>
          <p:nvPr/>
        </p:nvSpPr>
        <p:spPr>
          <a:xfrm>
            <a:off x="4771047" y="4146663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7" name="타원 96">
            <a:extLst>
              <a:ext uri="{FF2B5EF4-FFF2-40B4-BE49-F238E27FC236}">
                <a16:creationId xmlns:a16="http://schemas.microsoft.com/office/drawing/2014/main" id="{E1B0AFA6-3CE4-43E0-B656-F6664B00E1E3}"/>
              </a:ext>
            </a:extLst>
          </p:cNvPr>
          <p:cNvSpPr/>
          <p:nvPr/>
        </p:nvSpPr>
        <p:spPr>
          <a:xfrm>
            <a:off x="4773099" y="4312423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8" name="타원 97">
            <a:extLst>
              <a:ext uri="{FF2B5EF4-FFF2-40B4-BE49-F238E27FC236}">
                <a16:creationId xmlns:a16="http://schemas.microsoft.com/office/drawing/2014/main" id="{82F0E430-A49B-48FF-A533-7A399C5BA5A7}"/>
              </a:ext>
            </a:extLst>
          </p:cNvPr>
          <p:cNvSpPr/>
          <p:nvPr/>
        </p:nvSpPr>
        <p:spPr>
          <a:xfrm>
            <a:off x="4917007" y="4272487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0" name="타원 99">
            <a:extLst>
              <a:ext uri="{FF2B5EF4-FFF2-40B4-BE49-F238E27FC236}">
                <a16:creationId xmlns:a16="http://schemas.microsoft.com/office/drawing/2014/main" id="{A555C2D0-AF17-467F-895D-2BF492923EF7}"/>
              </a:ext>
            </a:extLst>
          </p:cNvPr>
          <p:cNvSpPr/>
          <p:nvPr/>
        </p:nvSpPr>
        <p:spPr>
          <a:xfrm>
            <a:off x="5031307" y="4043887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AD5FF018-4269-4AD9-9037-1459F05E33D1}"/>
              </a:ext>
            </a:extLst>
          </p:cNvPr>
          <p:cNvSpPr txBox="1"/>
          <p:nvPr/>
        </p:nvSpPr>
        <p:spPr>
          <a:xfrm>
            <a:off x="4739579" y="4272487"/>
            <a:ext cx="4154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/>
              <a:t>대전</a:t>
            </a:r>
            <a:endParaRPr lang="en-US" altLang="ko-KR" sz="900" dirty="0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D40AE1A9-2550-4CE4-A96D-AF6E9B31754D}"/>
              </a:ext>
            </a:extLst>
          </p:cNvPr>
          <p:cNvSpPr txBox="1"/>
          <p:nvPr/>
        </p:nvSpPr>
        <p:spPr>
          <a:xfrm>
            <a:off x="4865110" y="4064346"/>
            <a:ext cx="4154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/>
              <a:t>충주</a:t>
            </a:r>
            <a:endParaRPr lang="en-US" altLang="ko-KR" sz="900" dirty="0"/>
          </a:p>
        </p:txBody>
      </p:sp>
      <p:pic>
        <p:nvPicPr>
          <p:cNvPr id="114" name="그림 113">
            <a:extLst>
              <a:ext uri="{FF2B5EF4-FFF2-40B4-BE49-F238E27FC236}">
                <a16:creationId xmlns:a16="http://schemas.microsoft.com/office/drawing/2014/main" id="{F2DE7CD6-1B23-4906-9D17-BD80E17AC6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249" y="2949967"/>
            <a:ext cx="146410" cy="146410"/>
          </a:xfrm>
          <a:prstGeom prst="rect">
            <a:avLst/>
          </a:prstGeom>
        </p:spPr>
      </p:pic>
      <p:sp>
        <p:nvSpPr>
          <p:cNvPr id="115" name="타원 114">
            <a:extLst>
              <a:ext uri="{FF2B5EF4-FFF2-40B4-BE49-F238E27FC236}">
                <a16:creationId xmlns:a16="http://schemas.microsoft.com/office/drawing/2014/main" id="{1D4469C0-EF3E-4145-8A9F-EF21571BADBE}"/>
              </a:ext>
            </a:extLst>
          </p:cNvPr>
          <p:cNvSpPr/>
          <p:nvPr/>
        </p:nvSpPr>
        <p:spPr>
          <a:xfrm>
            <a:off x="4792857" y="3669620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타원 115">
            <a:extLst>
              <a:ext uri="{FF2B5EF4-FFF2-40B4-BE49-F238E27FC236}">
                <a16:creationId xmlns:a16="http://schemas.microsoft.com/office/drawing/2014/main" id="{210FDB6C-924A-47AA-9EA6-3D0F49F189A0}"/>
              </a:ext>
            </a:extLst>
          </p:cNvPr>
          <p:cNvSpPr/>
          <p:nvPr/>
        </p:nvSpPr>
        <p:spPr>
          <a:xfrm>
            <a:off x="4305726" y="3259344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5" name="타원 124">
            <a:extLst>
              <a:ext uri="{FF2B5EF4-FFF2-40B4-BE49-F238E27FC236}">
                <a16:creationId xmlns:a16="http://schemas.microsoft.com/office/drawing/2014/main" id="{D0B916DC-56A5-4590-90E8-4BAB32E643DF}"/>
              </a:ext>
            </a:extLst>
          </p:cNvPr>
          <p:cNvSpPr/>
          <p:nvPr/>
        </p:nvSpPr>
        <p:spPr>
          <a:xfrm>
            <a:off x="4324776" y="3087894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26" name="그림 125">
            <a:extLst>
              <a:ext uri="{FF2B5EF4-FFF2-40B4-BE49-F238E27FC236}">
                <a16:creationId xmlns:a16="http://schemas.microsoft.com/office/drawing/2014/main" id="{14434198-DC6C-4C84-9C61-D045D2C8B6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190" y="4016315"/>
            <a:ext cx="146410" cy="146410"/>
          </a:xfrm>
          <a:prstGeom prst="rect">
            <a:avLst/>
          </a:prstGeom>
        </p:spPr>
      </p:pic>
      <p:sp>
        <p:nvSpPr>
          <p:cNvPr id="84" name="타원 83">
            <a:extLst>
              <a:ext uri="{FF2B5EF4-FFF2-40B4-BE49-F238E27FC236}">
                <a16:creationId xmlns:a16="http://schemas.microsoft.com/office/drawing/2014/main" id="{84AF5BC6-271E-41DC-8A8D-A5673F634023}"/>
              </a:ext>
            </a:extLst>
          </p:cNvPr>
          <p:cNvSpPr/>
          <p:nvPr/>
        </p:nvSpPr>
        <p:spPr>
          <a:xfrm>
            <a:off x="4119988" y="2759282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타원 84">
            <a:extLst>
              <a:ext uri="{FF2B5EF4-FFF2-40B4-BE49-F238E27FC236}">
                <a16:creationId xmlns:a16="http://schemas.microsoft.com/office/drawing/2014/main" id="{9A154BB7-52D4-48B8-BADC-92D114BF09D3}"/>
              </a:ext>
            </a:extLst>
          </p:cNvPr>
          <p:cNvSpPr/>
          <p:nvPr/>
        </p:nvSpPr>
        <p:spPr>
          <a:xfrm>
            <a:off x="3944513" y="2685206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6" name="타원 85">
            <a:extLst>
              <a:ext uri="{FF2B5EF4-FFF2-40B4-BE49-F238E27FC236}">
                <a16:creationId xmlns:a16="http://schemas.microsoft.com/office/drawing/2014/main" id="{A878BB22-44A4-4150-8BCC-024CCE1BCDAA}"/>
              </a:ext>
            </a:extLst>
          </p:cNvPr>
          <p:cNvSpPr/>
          <p:nvPr/>
        </p:nvSpPr>
        <p:spPr>
          <a:xfrm>
            <a:off x="3770423" y="2677634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95" name="그림 94">
            <a:extLst>
              <a:ext uri="{FF2B5EF4-FFF2-40B4-BE49-F238E27FC236}">
                <a16:creationId xmlns:a16="http://schemas.microsoft.com/office/drawing/2014/main" id="{47A7BB9B-DA3A-4D71-BE9D-E955C1334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5520" y="3060610"/>
            <a:ext cx="146410" cy="146410"/>
          </a:xfrm>
          <a:prstGeom prst="rect">
            <a:avLst/>
          </a:prstGeom>
        </p:spPr>
      </p:pic>
      <p:sp>
        <p:nvSpPr>
          <p:cNvPr id="7" name="자유형: 도형 6">
            <a:extLst>
              <a:ext uri="{FF2B5EF4-FFF2-40B4-BE49-F238E27FC236}">
                <a16:creationId xmlns:a16="http://schemas.microsoft.com/office/drawing/2014/main" id="{4CB39C34-3A27-49FD-8A05-127071A52245}"/>
              </a:ext>
            </a:extLst>
          </p:cNvPr>
          <p:cNvSpPr/>
          <p:nvPr/>
        </p:nvSpPr>
        <p:spPr>
          <a:xfrm>
            <a:off x="3611880" y="3215640"/>
            <a:ext cx="2377440" cy="1866900"/>
          </a:xfrm>
          <a:custGeom>
            <a:avLst/>
            <a:gdLst>
              <a:gd name="connsiteX0" fmla="*/ 2377440 w 2377440"/>
              <a:gd name="connsiteY0" fmla="*/ 1813560 h 1866900"/>
              <a:gd name="connsiteX1" fmla="*/ 777240 w 2377440"/>
              <a:gd name="connsiteY1" fmla="*/ 1866900 h 1866900"/>
              <a:gd name="connsiteX2" fmla="*/ 45720 w 2377440"/>
              <a:gd name="connsiteY2" fmla="*/ 624840 h 1866900"/>
              <a:gd name="connsiteX3" fmla="*/ 0 w 2377440"/>
              <a:gd name="connsiteY3" fmla="*/ 0 h 1866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77440" h="1866900">
                <a:moveTo>
                  <a:pt x="2377440" y="1813560"/>
                </a:moveTo>
                <a:lnTo>
                  <a:pt x="777240" y="1866900"/>
                </a:lnTo>
                <a:lnTo>
                  <a:pt x="45720" y="62484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970303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자유형: 도형 24">
            <a:extLst>
              <a:ext uri="{FF2B5EF4-FFF2-40B4-BE49-F238E27FC236}">
                <a16:creationId xmlns:a16="http://schemas.microsoft.com/office/drawing/2014/main" id="{15353E26-4FDC-438B-A2B4-924F6453EE95}"/>
              </a:ext>
            </a:extLst>
          </p:cNvPr>
          <p:cNvSpPr/>
          <p:nvPr/>
        </p:nvSpPr>
        <p:spPr>
          <a:xfrm>
            <a:off x="2979433" y="3194270"/>
            <a:ext cx="526029" cy="85837"/>
          </a:xfrm>
          <a:custGeom>
            <a:avLst/>
            <a:gdLst>
              <a:gd name="connsiteX0" fmla="*/ 0 w 548640"/>
              <a:gd name="connsiteY0" fmla="*/ 0 h 121920"/>
              <a:gd name="connsiteX1" fmla="*/ 297180 w 548640"/>
              <a:gd name="connsiteY1" fmla="*/ 121920 h 121920"/>
              <a:gd name="connsiteX2" fmla="*/ 548640 w 548640"/>
              <a:gd name="connsiteY2" fmla="*/ 7620 h 121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8640" h="121920">
                <a:moveTo>
                  <a:pt x="0" y="0"/>
                </a:moveTo>
                <a:lnTo>
                  <a:pt x="297180" y="121920"/>
                </a:lnTo>
                <a:lnTo>
                  <a:pt x="548640" y="762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" name="그림 29">
            <a:extLst>
              <a:ext uri="{FF2B5EF4-FFF2-40B4-BE49-F238E27FC236}">
                <a16:creationId xmlns:a16="http://schemas.microsoft.com/office/drawing/2014/main" id="{6D82BEDE-204F-4B8C-84EC-E0490491DD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09354" y="2886531"/>
            <a:ext cx="313050" cy="313050"/>
          </a:xfrm>
          <a:prstGeom prst="rect">
            <a:avLst/>
          </a:prstGeom>
        </p:spPr>
      </p:pic>
      <p:pic>
        <p:nvPicPr>
          <p:cNvPr id="32" name="그림 31">
            <a:extLst>
              <a:ext uri="{FF2B5EF4-FFF2-40B4-BE49-F238E27FC236}">
                <a16:creationId xmlns:a16="http://schemas.microsoft.com/office/drawing/2014/main" id="{E9212550-9E6E-46B2-89E6-FC440C667DF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2132" y="3194271"/>
            <a:ext cx="305356" cy="305356"/>
          </a:xfrm>
          <a:prstGeom prst="rect">
            <a:avLst/>
          </a:prstGeom>
        </p:spPr>
      </p:pic>
      <p:sp>
        <p:nvSpPr>
          <p:cNvPr id="33" name="자유형: 도형 32">
            <a:extLst>
              <a:ext uri="{FF2B5EF4-FFF2-40B4-BE49-F238E27FC236}">
                <a16:creationId xmlns:a16="http://schemas.microsoft.com/office/drawing/2014/main" id="{207889D0-243C-4E83-85E1-C4238D513DF0}"/>
              </a:ext>
            </a:extLst>
          </p:cNvPr>
          <p:cNvSpPr/>
          <p:nvPr/>
        </p:nvSpPr>
        <p:spPr>
          <a:xfrm>
            <a:off x="2705100" y="3230880"/>
            <a:ext cx="830580" cy="617220"/>
          </a:xfrm>
          <a:custGeom>
            <a:avLst/>
            <a:gdLst>
              <a:gd name="connsiteX0" fmla="*/ 830580 w 830580"/>
              <a:gd name="connsiteY0" fmla="*/ 0 h 617220"/>
              <a:gd name="connsiteX1" fmla="*/ 0 w 830580"/>
              <a:gd name="connsiteY1" fmla="*/ 617220 h 617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30580" h="617220">
                <a:moveTo>
                  <a:pt x="830580" y="0"/>
                </a:moveTo>
                <a:lnTo>
                  <a:pt x="0" y="617220"/>
                </a:lnTo>
              </a:path>
            </a:pathLst>
          </a:cu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CA465EF7-5ACF-44B2-904D-242C635234C8}"/>
              </a:ext>
            </a:extLst>
          </p:cNvPr>
          <p:cNvSpPr txBox="1"/>
          <p:nvPr/>
        </p:nvSpPr>
        <p:spPr>
          <a:xfrm>
            <a:off x="2076487" y="3851175"/>
            <a:ext cx="86914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900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1894</a:t>
            </a:r>
            <a:r>
              <a:rPr lang="ko-KR" altLang="en-US" sz="900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년 </a:t>
            </a:r>
            <a:r>
              <a:rPr lang="en-US" altLang="ko-KR" sz="900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9.17.</a:t>
            </a:r>
          </a:p>
          <a:p>
            <a:pPr algn="ctr"/>
            <a:r>
              <a:rPr lang="ko-KR" altLang="en-US" sz="900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황해해전</a:t>
            </a:r>
            <a:endParaRPr lang="en-US" altLang="ko-KR" sz="900" dirty="0">
              <a:latin typeface="210 맨발의청춘 L" panose="02020603020101020101" pitchFamily="18" charset="-127"/>
              <a:ea typeface="210 맨발의청춘 L" panose="02020603020101020101" pitchFamily="18" charset="-127"/>
            </a:endParaRPr>
          </a:p>
          <a:p>
            <a:pPr algn="ctr"/>
            <a:r>
              <a:rPr lang="ko-KR" altLang="en-US" sz="900" dirty="0">
                <a:solidFill>
                  <a:srgbClr val="970303"/>
                </a:solidFill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일본 승리</a:t>
            </a:r>
          </a:p>
        </p:txBody>
      </p:sp>
      <p:sp>
        <p:nvSpPr>
          <p:cNvPr id="34" name="자유형: 도형 33">
            <a:extLst>
              <a:ext uri="{FF2B5EF4-FFF2-40B4-BE49-F238E27FC236}">
                <a16:creationId xmlns:a16="http://schemas.microsoft.com/office/drawing/2014/main" id="{79A66C25-7014-4D7C-96AC-4281E78FC1D1}"/>
              </a:ext>
            </a:extLst>
          </p:cNvPr>
          <p:cNvSpPr/>
          <p:nvPr/>
        </p:nvSpPr>
        <p:spPr>
          <a:xfrm>
            <a:off x="2956560" y="3215640"/>
            <a:ext cx="579120" cy="106680"/>
          </a:xfrm>
          <a:custGeom>
            <a:avLst/>
            <a:gdLst>
              <a:gd name="connsiteX0" fmla="*/ 579120 w 579120"/>
              <a:gd name="connsiteY0" fmla="*/ 0 h 106680"/>
              <a:gd name="connsiteX1" fmla="*/ 266700 w 579120"/>
              <a:gd name="connsiteY1" fmla="*/ 106680 h 106680"/>
              <a:gd name="connsiteX2" fmla="*/ 0 w 579120"/>
              <a:gd name="connsiteY2" fmla="*/ 0 h 106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9120" h="106680">
                <a:moveTo>
                  <a:pt x="579120" y="0"/>
                </a:moveTo>
                <a:lnTo>
                  <a:pt x="266700" y="10668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970303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6" name="직선 연결선 35">
            <a:extLst>
              <a:ext uri="{FF2B5EF4-FFF2-40B4-BE49-F238E27FC236}">
                <a16:creationId xmlns:a16="http://schemas.microsoft.com/office/drawing/2014/main" id="{0BA61498-A3ED-4F4F-85B7-6E05463FFEBB}"/>
              </a:ext>
            </a:extLst>
          </p:cNvPr>
          <p:cNvCxnSpPr>
            <a:cxnSpLocks/>
          </p:cNvCxnSpPr>
          <p:nvPr/>
        </p:nvCxnSpPr>
        <p:spPr>
          <a:xfrm flipH="1" flipV="1">
            <a:off x="1907354" y="3669620"/>
            <a:ext cx="226246" cy="2165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9" name="그룹 128">
            <a:extLst>
              <a:ext uri="{FF2B5EF4-FFF2-40B4-BE49-F238E27FC236}">
                <a16:creationId xmlns:a16="http://schemas.microsoft.com/office/drawing/2014/main" id="{44E4C8CF-2093-4C9A-B09D-57EF5541552D}"/>
              </a:ext>
            </a:extLst>
          </p:cNvPr>
          <p:cNvGrpSpPr/>
          <p:nvPr/>
        </p:nvGrpSpPr>
        <p:grpSpPr>
          <a:xfrm>
            <a:off x="954457" y="2261153"/>
            <a:ext cx="1691854" cy="1322741"/>
            <a:chOff x="1325691" y="2721145"/>
            <a:chExt cx="1691854" cy="1322741"/>
          </a:xfrm>
        </p:grpSpPr>
        <p:grpSp>
          <p:nvGrpSpPr>
            <p:cNvPr id="139" name="그룹 138">
              <a:extLst>
                <a:ext uri="{FF2B5EF4-FFF2-40B4-BE49-F238E27FC236}">
                  <a16:creationId xmlns:a16="http://schemas.microsoft.com/office/drawing/2014/main" id="{7F01C801-974F-46D1-B167-9C4671B4F6F4}"/>
                </a:ext>
              </a:extLst>
            </p:cNvPr>
            <p:cNvGrpSpPr/>
            <p:nvPr/>
          </p:nvGrpSpPr>
          <p:grpSpPr>
            <a:xfrm>
              <a:off x="1325691" y="2721145"/>
              <a:ext cx="1691854" cy="1322741"/>
              <a:chOff x="1121387" y="4021563"/>
              <a:chExt cx="2392977" cy="1321896"/>
            </a:xfrm>
          </p:grpSpPr>
          <p:sp>
            <p:nvSpPr>
              <p:cNvPr id="140" name="직사각형 139">
                <a:extLst>
                  <a:ext uri="{FF2B5EF4-FFF2-40B4-BE49-F238E27FC236}">
                    <a16:creationId xmlns:a16="http://schemas.microsoft.com/office/drawing/2014/main" id="{8A28DCE0-2AB4-4F54-8C06-CC3B6758D962}"/>
                  </a:ext>
                </a:extLst>
              </p:cNvPr>
              <p:cNvSpPr/>
              <p:nvPr/>
            </p:nvSpPr>
            <p:spPr>
              <a:xfrm>
                <a:off x="1139667" y="4021563"/>
                <a:ext cx="2374697" cy="1321896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FAF7156A-4828-438C-BBF8-8B3DA1CF675B}"/>
                  </a:ext>
                </a:extLst>
              </p:cNvPr>
              <p:cNvSpPr txBox="1"/>
              <p:nvPr/>
            </p:nvSpPr>
            <p:spPr>
              <a:xfrm>
                <a:off x="1121387" y="5079415"/>
                <a:ext cx="238758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o-KR" altLang="en-US" sz="1000" dirty="0">
                    <a:latin typeface="a옛날목욕탕L" panose="02020600000000000000" pitchFamily="18" charset="-127"/>
                    <a:ea typeface="a옛날목욕탕L" panose="02020600000000000000" pitchFamily="18" charset="-127"/>
                  </a:rPr>
                  <a:t>황해 전투 판화</a:t>
                </a:r>
              </a:p>
            </p:txBody>
          </p:sp>
        </p:grpSp>
        <p:cxnSp>
          <p:nvCxnSpPr>
            <p:cNvPr id="135" name="직선 연결선 134">
              <a:extLst>
                <a:ext uri="{FF2B5EF4-FFF2-40B4-BE49-F238E27FC236}">
                  <a16:creationId xmlns:a16="http://schemas.microsoft.com/office/drawing/2014/main" id="{D290FF0B-DFF9-480A-BC6D-2AF64654AAE4}"/>
                </a:ext>
              </a:extLst>
            </p:cNvPr>
            <p:cNvCxnSpPr>
              <a:cxnSpLocks/>
            </p:cNvCxnSpPr>
            <p:nvPr/>
          </p:nvCxnSpPr>
          <p:spPr>
            <a:xfrm>
              <a:off x="1349702" y="3758913"/>
              <a:ext cx="166402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2" name="그림 41">
            <a:extLst>
              <a:ext uri="{FF2B5EF4-FFF2-40B4-BE49-F238E27FC236}">
                <a16:creationId xmlns:a16="http://schemas.microsoft.com/office/drawing/2014/main" id="{3581C6DD-9658-403A-A30C-0B330D01C43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3" y="2394839"/>
            <a:ext cx="1549649" cy="770397"/>
          </a:xfrm>
          <a:prstGeom prst="rect">
            <a:avLst/>
          </a:prstGeom>
        </p:spPr>
      </p:pic>
      <p:sp>
        <p:nvSpPr>
          <p:cNvPr id="144" name="TextBox 143">
            <a:extLst>
              <a:ext uri="{FF2B5EF4-FFF2-40B4-BE49-F238E27FC236}">
                <a16:creationId xmlns:a16="http://schemas.microsoft.com/office/drawing/2014/main" id="{BF379DBD-00A5-4FB1-A00C-4B7CEA4548DE}"/>
              </a:ext>
            </a:extLst>
          </p:cNvPr>
          <p:cNvSpPr txBox="1"/>
          <p:nvPr/>
        </p:nvSpPr>
        <p:spPr>
          <a:xfrm>
            <a:off x="5988135" y="4902448"/>
            <a:ext cx="76174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/>
              <a:t>시모노세키</a:t>
            </a:r>
            <a:endParaRPr lang="en-US" altLang="ko-KR" sz="900" dirty="0"/>
          </a:p>
        </p:txBody>
      </p:sp>
    </p:spTree>
    <p:extLst>
      <p:ext uri="{BB962C8B-B14F-4D97-AF65-F5344CB8AC3E}">
        <p14:creationId xmlns:p14="http://schemas.microsoft.com/office/powerpoint/2010/main" val="604953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직사각형 126">
            <a:extLst>
              <a:ext uri="{FF2B5EF4-FFF2-40B4-BE49-F238E27FC236}">
                <a16:creationId xmlns:a16="http://schemas.microsoft.com/office/drawing/2014/main" id="{45FA55E0-9A79-41F8-BDD6-5B18E41BAAFC}"/>
              </a:ext>
            </a:extLst>
          </p:cNvPr>
          <p:cNvSpPr/>
          <p:nvPr/>
        </p:nvSpPr>
        <p:spPr>
          <a:xfrm>
            <a:off x="468" y="-80693"/>
            <a:ext cx="9144000" cy="57848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0" name="직선 연결선 9"/>
          <p:cNvCxnSpPr/>
          <p:nvPr/>
        </p:nvCxnSpPr>
        <p:spPr>
          <a:xfrm>
            <a:off x="8814606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636722" y="4502277"/>
            <a:ext cx="364202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</a:p>
        </p:txBody>
      </p:sp>
      <p:grpSp>
        <p:nvGrpSpPr>
          <p:cNvPr id="27" name="그룹 26"/>
          <p:cNvGrpSpPr/>
          <p:nvPr/>
        </p:nvGrpSpPr>
        <p:grpSpPr>
          <a:xfrm>
            <a:off x="8768063" y="3073524"/>
            <a:ext cx="99712" cy="1311355"/>
            <a:chOff x="8758538" y="2708355"/>
            <a:chExt cx="120570" cy="1585668"/>
          </a:xfrm>
        </p:grpSpPr>
        <p:sp>
          <p:nvSpPr>
            <p:cNvPr id="15" name="타원 14"/>
            <p:cNvSpPr/>
            <p:nvPr/>
          </p:nvSpPr>
          <p:spPr>
            <a:xfrm>
              <a:off x="8758538" y="2708355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6" name="타원 15"/>
            <p:cNvSpPr/>
            <p:nvPr/>
          </p:nvSpPr>
          <p:spPr>
            <a:xfrm>
              <a:off x="8758538" y="3013520"/>
              <a:ext cx="120570" cy="120570"/>
            </a:xfrm>
            <a:prstGeom prst="ellipse">
              <a:avLst/>
            </a:prstGeom>
            <a:solidFill>
              <a:srgbClr val="9703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7" name="타원 16"/>
            <p:cNvSpPr/>
            <p:nvPr/>
          </p:nvSpPr>
          <p:spPr>
            <a:xfrm>
              <a:off x="8758538" y="3309357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8" name="타원 17"/>
            <p:cNvSpPr/>
            <p:nvPr/>
          </p:nvSpPr>
          <p:spPr>
            <a:xfrm>
              <a:off x="8758538" y="3597389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9" name="타원 18"/>
            <p:cNvSpPr/>
            <p:nvPr/>
          </p:nvSpPr>
          <p:spPr>
            <a:xfrm>
              <a:off x="8758538" y="3885421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20" name="타원 19"/>
            <p:cNvSpPr/>
            <p:nvPr/>
          </p:nvSpPr>
          <p:spPr>
            <a:xfrm>
              <a:off x="8758538" y="4173453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75264737-41F3-4731-9FDF-4F67616D1C12}"/>
              </a:ext>
            </a:extLst>
          </p:cNvPr>
          <p:cNvSpPr txBox="1"/>
          <p:nvPr/>
        </p:nvSpPr>
        <p:spPr>
          <a:xfrm>
            <a:off x="698916" y="277101"/>
            <a:ext cx="18133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>
                <a:solidFill>
                  <a:srgbClr val="970303"/>
                </a:solidFill>
              </a:rPr>
              <a:t>청일전쟁 발발</a:t>
            </a:r>
            <a:endParaRPr lang="ko-KR" altLang="en-US" sz="2000" dirty="0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A600F6F4-A866-4BDA-ABB8-4F6E74786F04}"/>
              </a:ext>
            </a:extLst>
          </p:cNvPr>
          <p:cNvSpPr/>
          <p:nvPr/>
        </p:nvSpPr>
        <p:spPr>
          <a:xfrm>
            <a:off x="592108" y="271446"/>
            <a:ext cx="121812" cy="400051"/>
          </a:xfrm>
          <a:prstGeom prst="rect">
            <a:avLst/>
          </a:prstGeom>
          <a:solidFill>
            <a:srgbClr val="9703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323528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47021" y="829087"/>
            <a:ext cx="364202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꽃</a:t>
            </a:r>
            <a:endParaRPr lang="en-US" altLang="ko-KR" sz="1400" dirty="0"/>
          </a:p>
          <a:p>
            <a:r>
              <a:rPr lang="ko-KR" altLang="en-US" sz="1400" dirty="0"/>
              <a:t>이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핀</a:t>
            </a:r>
            <a:endParaRPr lang="en-US" altLang="ko-KR" sz="1400" dirty="0"/>
          </a:p>
          <a:p>
            <a:r>
              <a:rPr lang="ko-KR" altLang="en-US" sz="1400" dirty="0"/>
              <a:t>다</a:t>
            </a:r>
            <a:endParaRPr lang="en-US" altLang="ko-KR" sz="1400" dirty="0"/>
          </a:p>
        </p:txBody>
      </p:sp>
      <p:grpSp>
        <p:nvGrpSpPr>
          <p:cNvPr id="12" name="그룹 11"/>
          <p:cNvGrpSpPr/>
          <p:nvPr/>
        </p:nvGrpSpPr>
        <p:grpSpPr>
          <a:xfrm>
            <a:off x="155255" y="265212"/>
            <a:ext cx="336546" cy="412520"/>
            <a:chOff x="223096" y="265212"/>
            <a:chExt cx="336546" cy="412520"/>
          </a:xfrm>
        </p:grpSpPr>
        <p:sp>
          <p:nvSpPr>
            <p:cNvPr id="9" name="직사각형 8"/>
            <p:cNvSpPr/>
            <p:nvPr/>
          </p:nvSpPr>
          <p:spPr>
            <a:xfrm>
              <a:off x="223096" y="265212"/>
              <a:ext cx="336546" cy="4125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3912" y="277101"/>
              <a:ext cx="3257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000" dirty="0"/>
                <a:t>2</a:t>
              </a:r>
              <a:endParaRPr lang="ko-KR" altLang="en-US" sz="2000" dirty="0"/>
            </a:p>
          </p:txBody>
        </p:sp>
      </p:grpSp>
      <p:grpSp>
        <p:nvGrpSpPr>
          <p:cNvPr id="163" name="그룹 162">
            <a:extLst>
              <a:ext uri="{FF2B5EF4-FFF2-40B4-BE49-F238E27FC236}">
                <a16:creationId xmlns:a16="http://schemas.microsoft.com/office/drawing/2014/main" id="{4557BAF5-0F88-4822-89BF-C71B991B14FD}"/>
              </a:ext>
            </a:extLst>
          </p:cNvPr>
          <p:cNvGrpSpPr/>
          <p:nvPr/>
        </p:nvGrpSpPr>
        <p:grpSpPr>
          <a:xfrm>
            <a:off x="925076" y="1357965"/>
            <a:ext cx="7305036" cy="4099388"/>
            <a:chOff x="927670" y="1123542"/>
            <a:chExt cx="7305036" cy="4099388"/>
          </a:xfrm>
        </p:grpSpPr>
        <p:grpSp>
          <p:nvGrpSpPr>
            <p:cNvPr id="99" name="그룹 98">
              <a:extLst>
                <a:ext uri="{FF2B5EF4-FFF2-40B4-BE49-F238E27FC236}">
                  <a16:creationId xmlns:a16="http://schemas.microsoft.com/office/drawing/2014/main" id="{51710FE2-DFD6-4406-9528-AC9885465AD5}"/>
                </a:ext>
              </a:extLst>
            </p:cNvPr>
            <p:cNvGrpSpPr/>
            <p:nvPr/>
          </p:nvGrpSpPr>
          <p:grpSpPr>
            <a:xfrm>
              <a:off x="927670" y="1123542"/>
              <a:ext cx="7305036" cy="4099388"/>
              <a:chOff x="1919342" y="1753200"/>
              <a:chExt cx="5175639" cy="2904428"/>
            </a:xfrm>
            <a:solidFill>
              <a:schemeClr val="accent3">
                <a:lumMod val="40000"/>
                <a:lumOff val="60000"/>
              </a:schemeClr>
            </a:solidFill>
          </p:grpSpPr>
          <p:grpSp>
            <p:nvGrpSpPr>
              <p:cNvPr id="103" name="그룹 102">
                <a:extLst>
                  <a:ext uri="{FF2B5EF4-FFF2-40B4-BE49-F238E27FC236}">
                    <a16:creationId xmlns:a16="http://schemas.microsoft.com/office/drawing/2014/main" id="{C610809A-2214-4A00-9D99-E522B4AEB714}"/>
                  </a:ext>
                </a:extLst>
              </p:cNvPr>
              <p:cNvGrpSpPr/>
              <p:nvPr/>
            </p:nvGrpSpPr>
            <p:grpSpPr>
              <a:xfrm>
                <a:off x="1919342" y="1753200"/>
                <a:ext cx="5175639" cy="2904428"/>
                <a:chOff x="-1254642" y="-127591"/>
                <a:chExt cx="10515600" cy="5901070"/>
              </a:xfrm>
              <a:grpFill/>
            </p:grpSpPr>
            <p:sp>
              <p:nvSpPr>
                <p:cNvPr id="106" name="자유형: 도형 105">
                  <a:extLst>
                    <a:ext uri="{FF2B5EF4-FFF2-40B4-BE49-F238E27FC236}">
                      <a16:creationId xmlns:a16="http://schemas.microsoft.com/office/drawing/2014/main" id="{C2D501AF-5D51-48ED-AD8C-44672498BC7B}"/>
                    </a:ext>
                  </a:extLst>
                </p:cNvPr>
                <p:cNvSpPr/>
                <p:nvPr/>
              </p:nvSpPr>
              <p:spPr>
                <a:xfrm>
                  <a:off x="3848986" y="5475767"/>
                  <a:ext cx="350874" cy="191386"/>
                </a:xfrm>
                <a:custGeom>
                  <a:avLst/>
                  <a:gdLst>
                    <a:gd name="connsiteX0" fmla="*/ 265814 w 350874"/>
                    <a:gd name="connsiteY0" fmla="*/ 0 h 191386"/>
                    <a:gd name="connsiteX1" fmla="*/ 31898 w 350874"/>
                    <a:gd name="connsiteY1" fmla="*/ 74428 h 191386"/>
                    <a:gd name="connsiteX2" fmla="*/ 0 w 350874"/>
                    <a:gd name="connsiteY2" fmla="*/ 148856 h 191386"/>
                    <a:gd name="connsiteX3" fmla="*/ 42530 w 350874"/>
                    <a:gd name="connsiteY3" fmla="*/ 191386 h 191386"/>
                    <a:gd name="connsiteX4" fmla="*/ 180754 w 350874"/>
                    <a:gd name="connsiteY4" fmla="*/ 180754 h 191386"/>
                    <a:gd name="connsiteX5" fmla="*/ 340242 w 350874"/>
                    <a:gd name="connsiteY5" fmla="*/ 95693 h 191386"/>
                    <a:gd name="connsiteX6" fmla="*/ 350874 w 350874"/>
                    <a:gd name="connsiteY6" fmla="*/ 42531 h 191386"/>
                    <a:gd name="connsiteX7" fmla="*/ 265814 w 350874"/>
                    <a:gd name="connsiteY7" fmla="*/ 0 h 1913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50874" h="191386">
                      <a:moveTo>
                        <a:pt x="265814" y="0"/>
                      </a:moveTo>
                      <a:lnTo>
                        <a:pt x="31898" y="74428"/>
                      </a:lnTo>
                      <a:lnTo>
                        <a:pt x="0" y="148856"/>
                      </a:lnTo>
                      <a:lnTo>
                        <a:pt x="42530" y="191386"/>
                      </a:lnTo>
                      <a:lnTo>
                        <a:pt x="180754" y="180754"/>
                      </a:lnTo>
                      <a:lnTo>
                        <a:pt x="340242" y="95693"/>
                      </a:lnTo>
                      <a:lnTo>
                        <a:pt x="350874" y="42531"/>
                      </a:lnTo>
                      <a:lnTo>
                        <a:pt x="265814" y="0"/>
                      </a:lnTo>
                      <a:close/>
                    </a:path>
                  </a:pathLst>
                </a:custGeom>
                <a:grpFill/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grpSp>
              <p:nvGrpSpPr>
                <p:cNvPr id="107" name="그룹 106">
                  <a:extLst>
                    <a:ext uri="{FF2B5EF4-FFF2-40B4-BE49-F238E27FC236}">
                      <a16:creationId xmlns:a16="http://schemas.microsoft.com/office/drawing/2014/main" id="{16A3CA19-DBDE-4CBA-BF81-3F6DFB72FAFE}"/>
                    </a:ext>
                  </a:extLst>
                </p:cNvPr>
                <p:cNvGrpSpPr/>
                <p:nvPr/>
              </p:nvGrpSpPr>
              <p:grpSpPr>
                <a:xfrm>
                  <a:off x="-1254642" y="-127591"/>
                  <a:ext cx="10515600" cy="5901070"/>
                  <a:chOff x="-1254642" y="-127591"/>
                  <a:chExt cx="10515600" cy="5901070"/>
                </a:xfrm>
                <a:grpFill/>
              </p:grpSpPr>
              <p:sp>
                <p:nvSpPr>
                  <p:cNvPr id="108" name="자유형: 도형 107">
                    <a:extLst>
                      <a:ext uri="{FF2B5EF4-FFF2-40B4-BE49-F238E27FC236}">
                        <a16:creationId xmlns:a16="http://schemas.microsoft.com/office/drawing/2014/main" id="{A8BCBC96-13F0-4FEC-8B96-7C7A50B447D8}"/>
                      </a:ext>
                    </a:extLst>
                  </p:cNvPr>
                  <p:cNvSpPr/>
                  <p:nvPr/>
                </p:nvSpPr>
                <p:spPr>
                  <a:xfrm>
                    <a:off x="-1254642" y="-127591"/>
                    <a:ext cx="7432158" cy="5901070"/>
                  </a:xfrm>
                  <a:custGeom>
                    <a:avLst/>
                    <a:gdLst>
                      <a:gd name="connsiteX0" fmla="*/ 2700670 w 7432158"/>
                      <a:gd name="connsiteY0" fmla="*/ 5901070 h 5901070"/>
                      <a:gd name="connsiteX1" fmla="*/ 2700670 w 7432158"/>
                      <a:gd name="connsiteY1" fmla="*/ 5901070 h 5901070"/>
                      <a:gd name="connsiteX2" fmla="*/ 2658140 w 7432158"/>
                      <a:gd name="connsiteY2" fmla="*/ 5816010 h 5901070"/>
                      <a:gd name="connsiteX3" fmla="*/ 2647507 w 7432158"/>
                      <a:gd name="connsiteY3" fmla="*/ 5752214 h 5901070"/>
                      <a:gd name="connsiteX4" fmla="*/ 2615609 w 7432158"/>
                      <a:gd name="connsiteY4" fmla="*/ 5720317 h 5901070"/>
                      <a:gd name="connsiteX5" fmla="*/ 2573079 w 7432158"/>
                      <a:gd name="connsiteY5" fmla="*/ 5656521 h 5901070"/>
                      <a:gd name="connsiteX6" fmla="*/ 2551814 w 7432158"/>
                      <a:gd name="connsiteY6" fmla="*/ 5624624 h 5901070"/>
                      <a:gd name="connsiteX7" fmla="*/ 2562447 w 7432158"/>
                      <a:gd name="connsiteY7" fmla="*/ 5539563 h 5901070"/>
                      <a:gd name="connsiteX8" fmla="*/ 2530549 w 7432158"/>
                      <a:gd name="connsiteY8" fmla="*/ 5465135 h 5901070"/>
                      <a:gd name="connsiteX9" fmla="*/ 2424223 w 7432158"/>
                      <a:gd name="connsiteY9" fmla="*/ 5252484 h 5901070"/>
                      <a:gd name="connsiteX10" fmla="*/ 2413591 w 7432158"/>
                      <a:gd name="connsiteY10" fmla="*/ 5209954 h 5901070"/>
                      <a:gd name="connsiteX11" fmla="*/ 2264735 w 7432158"/>
                      <a:gd name="connsiteY11" fmla="*/ 5114261 h 5901070"/>
                      <a:gd name="connsiteX12" fmla="*/ 2179675 w 7432158"/>
                      <a:gd name="connsiteY12" fmla="*/ 5092996 h 5901070"/>
                      <a:gd name="connsiteX13" fmla="*/ 2073349 w 7432158"/>
                      <a:gd name="connsiteY13" fmla="*/ 5029200 h 5901070"/>
                      <a:gd name="connsiteX14" fmla="*/ 2073349 w 7432158"/>
                      <a:gd name="connsiteY14" fmla="*/ 4965405 h 5901070"/>
                      <a:gd name="connsiteX15" fmla="*/ 1988289 w 7432158"/>
                      <a:gd name="connsiteY15" fmla="*/ 4944140 h 5901070"/>
                      <a:gd name="connsiteX16" fmla="*/ 1945758 w 7432158"/>
                      <a:gd name="connsiteY16" fmla="*/ 4837814 h 5901070"/>
                      <a:gd name="connsiteX17" fmla="*/ 1977656 w 7432158"/>
                      <a:gd name="connsiteY17" fmla="*/ 4763386 h 5901070"/>
                      <a:gd name="connsiteX18" fmla="*/ 2083982 w 7432158"/>
                      <a:gd name="connsiteY18" fmla="*/ 4572000 h 5901070"/>
                      <a:gd name="connsiteX19" fmla="*/ 2232837 w 7432158"/>
                      <a:gd name="connsiteY19" fmla="*/ 4433777 h 5901070"/>
                      <a:gd name="connsiteX20" fmla="*/ 2381693 w 7432158"/>
                      <a:gd name="connsiteY20" fmla="*/ 4284921 h 5901070"/>
                      <a:gd name="connsiteX21" fmla="*/ 2434856 w 7432158"/>
                      <a:gd name="connsiteY21" fmla="*/ 4242391 h 5901070"/>
                      <a:gd name="connsiteX22" fmla="*/ 2307265 w 7432158"/>
                      <a:gd name="connsiteY22" fmla="*/ 4210493 h 5901070"/>
                      <a:gd name="connsiteX23" fmla="*/ 2392326 w 7432158"/>
                      <a:gd name="connsiteY23" fmla="*/ 4125433 h 5901070"/>
                      <a:gd name="connsiteX24" fmla="*/ 2477386 w 7432158"/>
                      <a:gd name="connsiteY24" fmla="*/ 4157331 h 5901070"/>
                      <a:gd name="connsiteX25" fmla="*/ 2466754 w 7432158"/>
                      <a:gd name="connsiteY25" fmla="*/ 4189228 h 5901070"/>
                      <a:gd name="connsiteX26" fmla="*/ 2541182 w 7432158"/>
                      <a:gd name="connsiteY26" fmla="*/ 4199861 h 5901070"/>
                      <a:gd name="connsiteX27" fmla="*/ 2647507 w 7432158"/>
                      <a:gd name="connsiteY27" fmla="*/ 4082903 h 5901070"/>
                      <a:gd name="connsiteX28" fmla="*/ 2604977 w 7432158"/>
                      <a:gd name="connsiteY28" fmla="*/ 4029740 h 5901070"/>
                      <a:gd name="connsiteX29" fmla="*/ 2658140 w 7432158"/>
                      <a:gd name="connsiteY29" fmla="*/ 3997842 h 5901070"/>
                      <a:gd name="connsiteX30" fmla="*/ 2700670 w 7432158"/>
                      <a:gd name="connsiteY30" fmla="*/ 4040372 h 5901070"/>
                      <a:gd name="connsiteX31" fmla="*/ 2721935 w 7432158"/>
                      <a:gd name="connsiteY31" fmla="*/ 3955312 h 5901070"/>
                      <a:gd name="connsiteX32" fmla="*/ 2892056 w 7432158"/>
                      <a:gd name="connsiteY32" fmla="*/ 3870251 h 5901070"/>
                      <a:gd name="connsiteX33" fmla="*/ 3242930 w 7432158"/>
                      <a:gd name="connsiteY33" fmla="*/ 3710763 h 5901070"/>
                      <a:gd name="connsiteX34" fmla="*/ 3381154 w 7432158"/>
                      <a:gd name="connsiteY34" fmla="*/ 3774558 h 5901070"/>
                      <a:gd name="connsiteX35" fmla="*/ 3444949 w 7432158"/>
                      <a:gd name="connsiteY35" fmla="*/ 3646968 h 5901070"/>
                      <a:gd name="connsiteX36" fmla="*/ 3508744 w 7432158"/>
                      <a:gd name="connsiteY36" fmla="*/ 3551275 h 5901070"/>
                      <a:gd name="connsiteX37" fmla="*/ 3498112 w 7432158"/>
                      <a:gd name="connsiteY37" fmla="*/ 3423684 h 5901070"/>
                      <a:gd name="connsiteX38" fmla="*/ 3274828 w 7432158"/>
                      <a:gd name="connsiteY38" fmla="*/ 3402419 h 5901070"/>
                      <a:gd name="connsiteX39" fmla="*/ 3285461 w 7432158"/>
                      <a:gd name="connsiteY39" fmla="*/ 3349256 h 5901070"/>
                      <a:gd name="connsiteX40" fmla="*/ 3136605 w 7432158"/>
                      <a:gd name="connsiteY40" fmla="*/ 3391786 h 5901070"/>
                      <a:gd name="connsiteX41" fmla="*/ 2977116 w 7432158"/>
                      <a:gd name="connsiteY41" fmla="*/ 3381154 h 5901070"/>
                      <a:gd name="connsiteX42" fmla="*/ 2892056 w 7432158"/>
                      <a:gd name="connsiteY42" fmla="*/ 3317358 h 5901070"/>
                      <a:gd name="connsiteX43" fmla="*/ 2679405 w 7432158"/>
                      <a:gd name="connsiteY43" fmla="*/ 3200400 h 5901070"/>
                      <a:gd name="connsiteX44" fmla="*/ 2488019 w 7432158"/>
                      <a:gd name="connsiteY44" fmla="*/ 3253563 h 5901070"/>
                      <a:gd name="connsiteX45" fmla="*/ 2339163 w 7432158"/>
                      <a:gd name="connsiteY45" fmla="*/ 3359889 h 5901070"/>
                      <a:gd name="connsiteX46" fmla="*/ 2371061 w 7432158"/>
                      <a:gd name="connsiteY46" fmla="*/ 3391786 h 5901070"/>
                      <a:gd name="connsiteX47" fmla="*/ 2254102 w 7432158"/>
                      <a:gd name="connsiteY47" fmla="*/ 3455582 h 5901070"/>
                      <a:gd name="connsiteX48" fmla="*/ 2254102 w 7432158"/>
                      <a:gd name="connsiteY48" fmla="*/ 3593805 h 5901070"/>
                      <a:gd name="connsiteX49" fmla="*/ 2062716 w 7432158"/>
                      <a:gd name="connsiteY49" fmla="*/ 3604438 h 5901070"/>
                      <a:gd name="connsiteX50" fmla="*/ 1796902 w 7432158"/>
                      <a:gd name="connsiteY50" fmla="*/ 3466214 h 5901070"/>
                      <a:gd name="connsiteX51" fmla="*/ 1828800 w 7432158"/>
                      <a:gd name="connsiteY51" fmla="*/ 3317358 h 5901070"/>
                      <a:gd name="connsiteX52" fmla="*/ 1924493 w 7432158"/>
                      <a:gd name="connsiteY52" fmla="*/ 3232298 h 5901070"/>
                      <a:gd name="connsiteX53" fmla="*/ 1775637 w 7432158"/>
                      <a:gd name="connsiteY53" fmla="*/ 2987749 h 5901070"/>
                      <a:gd name="connsiteX54" fmla="*/ 1573619 w 7432158"/>
                      <a:gd name="connsiteY54" fmla="*/ 3040912 h 5901070"/>
                      <a:gd name="connsiteX55" fmla="*/ 1286540 w 7432158"/>
                      <a:gd name="connsiteY55" fmla="*/ 2934586 h 5901070"/>
                      <a:gd name="connsiteX56" fmla="*/ 1244009 w 7432158"/>
                      <a:gd name="connsiteY56" fmla="*/ 2732568 h 5901070"/>
                      <a:gd name="connsiteX57" fmla="*/ 1244009 w 7432158"/>
                      <a:gd name="connsiteY57" fmla="*/ 2583712 h 5901070"/>
                      <a:gd name="connsiteX58" fmla="*/ 1318437 w 7432158"/>
                      <a:gd name="connsiteY58" fmla="*/ 2594344 h 5901070"/>
                      <a:gd name="connsiteX59" fmla="*/ 1339702 w 7432158"/>
                      <a:gd name="connsiteY59" fmla="*/ 2392326 h 5901070"/>
                      <a:gd name="connsiteX60" fmla="*/ 1488558 w 7432158"/>
                      <a:gd name="connsiteY60" fmla="*/ 2392326 h 5901070"/>
                      <a:gd name="connsiteX61" fmla="*/ 1573619 w 7432158"/>
                      <a:gd name="connsiteY61" fmla="*/ 2466754 h 5901070"/>
                      <a:gd name="connsiteX62" fmla="*/ 1562986 w 7432158"/>
                      <a:gd name="connsiteY62" fmla="*/ 2541182 h 5901070"/>
                      <a:gd name="connsiteX63" fmla="*/ 1658679 w 7432158"/>
                      <a:gd name="connsiteY63" fmla="*/ 2562447 h 5901070"/>
                      <a:gd name="connsiteX64" fmla="*/ 1648047 w 7432158"/>
                      <a:gd name="connsiteY64" fmla="*/ 2445489 h 5901070"/>
                      <a:gd name="connsiteX65" fmla="*/ 1701209 w 7432158"/>
                      <a:gd name="connsiteY65" fmla="*/ 2424224 h 5901070"/>
                      <a:gd name="connsiteX66" fmla="*/ 1765005 w 7432158"/>
                      <a:gd name="connsiteY66" fmla="*/ 2445489 h 5901070"/>
                      <a:gd name="connsiteX67" fmla="*/ 1988289 w 7432158"/>
                      <a:gd name="connsiteY67" fmla="*/ 2222205 h 5901070"/>
                      <a:gd name="connsiteX68" fmla="*/ 2073349 w 7432158"/>
                      <a:gd name="connsiteY68" fmla="*/ 2020186 h 5901070"/>
                      <a:gd name="connsiteX69" fmla="*/ 2445489 w 7432158"/>
                      <a:gd name="connsiteY69" fmla="*/ 1850065 h 5901070"/>
                      <a:gd name="connsiteX70" fmla="*/ 2732568 w 7432158"/>
                      <a:gd name="connsiteY70" fmla="*/ 1499191 h 5901070"/>
                      <a:gd name="connsiteX71" fmla="*/ 3009014 w 7432158"/>
                      <a:gd name="connsiteY71" fmla="*/ 1360968 h 5901070"/>
                      <a:gd name="connsiteX72" fmla="*/ 3157870 w 7432158"/>
                      <a:gd name="connsiteY72" fmla="*/ 1414131 h 5901070"/>
                      <a:gd name="connsiteX73" fmla="*/ 3306726 w 7432158"/>
                      <a:gd name="connsiteY73" fmla="*/ 1573619 h 5901070"/>
                      <a:gd name="connsiteX74" fmla="*/ 3232298 w 7432158"/>
                      <a:gd name="connsiteY74" fmla="*/ 1701210 h 5901070"/>
                      <a:gd name="connsiteX75" fmla="*/ 3157870 w 7432158"/>
                      <a:gd name="connsiteY75" fmla="*/ 1839433 h 5901070"/>
                      <a:gd name="connsiteX76" fmla="*/ 3104707 w 7432158"/>
                      <a:gd name="connsiteY76" fmla="*/ 1871331 h 5901070"/>
                      <a:gd name="connsiteX77" fmla="*/ 2955851 w 7432158"/>
                      <a:gd name="connsiteY77" fmla="*/ 2052084 h 5901070"/>
                      <a:gd name="connsiteX78" fmla="*/ 2870791 w 7432158"/>
                      <a:gd name="connsiteY78" fmla="*/ 2222205 h 5901070"/>
                      <a:gd name="connsiteX79" fmla="*/ 2966484 w 7432158"/>
                      <a:gd name="connsiteY79" fmla="*/ 2371061 h 5901070"/>
                      <a:gd name="connsiteX80" fmla="*/ 3040912 w 7432158"/>
                      <a:gd name="connsiteY80" fmla="*/ 2424224 h 5901070"/>
                      <a:gd name="connsiteX81" fmla="*/ 2934586 w 7432158"/>
                      <a:gd name="connsiteY81" fmla="*/ 2498651 h 5901070"/>
                      <a:gd name="connsiteX82" fmla="*/ 2764465 w 7432158"/>
                      <a:gd name="connsiteY82" fmla="*/ 2551814 h 5901070"/>
                      <a:gd name="connsiteX83" fmla="*/ 2838893 w 7432158"/>
                      <a:gd name="connsiteY83" fmla="*/ 2700670 h 5901070"/>
                      <a:gd name="connsiteX84" fmla="*/ 3062177 w 7432158"/>
                      <a:gd name="connsiteY84" fmla="*/ 2615610 h 5901070"/>
                      <a:gd name="connsiteX85" fmla="*/ 3221665 w 7432158"/>
                      <a:gd name="connsiteY85" fmla="*/ 2466754 h 5901070"/>
                      <a:gd name="connsiteX86" fmla="*/ 3359889 w 7432158"/>
                      <a:gd name="connsiteY86" fmla="*/ 2275368 h 5901070"/>
                      <a:gd name="connsiteX87" fmla="*/ 3668233 w 7432158"/>
                      <a:gd name="connsiteY87" fmla="*/ 2147777 h 5901070"/>
                      <a:gd name="connsiteX88" fmla="*/ 4306186 w 7432158"/>
                      <a:gd name="connsiteY88" fmla="*/ 2020186 h 5901070"/>
                      <a:gd name="connsiteX89" fmla="*/ 6379535 w 7432158"/>
                      <a:gd name="connsiteY89" fmla="*/ 1201479 h 5901070"/>
                      <a:gd name="connsiteX90" fmla="*/ 6868633 w 7432158"/>
                      <a:gd name="connsiteY90" fmla="*/ 584791 h 5901070"/>
                      <a:gd name="connsiteX91" fmla="*/ 7176977 w 7432158"/>
                      <a:gd name="connsiteY91" fmla="*/ 404038 h 5901070"/>
                      <a:gd name="connsiteX92" fmla="*/ 7176977 w 7432158"/>
                      <a:gd name="connsiteY92" fmla="*/ 276447 h 5901070"/>
                      <a:gd name="connsiteX93" fmla="*/ 7060019 w 7432158"/>
                      <a:gd name="connsiteY93" fmla="*/ 255182 h 5901070"/>
                      <a:gd name="connsiteX94" fmla="*/ 7315200 w 7432158"/>
                      <a:gd name="connsiteY94" fmla="*/ 159489 h 5901070"/>
                      <a:gd name="connsiteX95" fmla="*/ 7315200 w 7432158"/>
                      <a:gd name="connsiteY95" fmla="*/ 159489 h 5901070"/>
                      <a:gd name="connsiteX96" fmla="*/ 7432158 w 7432158"/>
                      <a:gd name="connsiteY96" fmla="*/ 0 h 5901070"/>
                      <a:gd name="connsiteX97" fmla="*/ 0 w 7432158"/>
                      <a:gd name="connsiteY97" fmla="*/ 0 h 5901070"/>
                      <a:gd name="connsiteX98" fmla="*/ 0 w 7432158"/>
                      <a:gd name="connsiteY98" fmla="*/ 5901070 h 5901070"/>
                      <a:gd name="connsiteX99" fmla="*/ 2700670 w 7432158"/>
                      <a:gd name="connsiteY99" fmla="*/ 5901070 h 59010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</a:cxnLst>
                    <a:rect l="l" t="t" r="r" b="b"/>
                    <a:pathLst>
                      <a:path w="7432158" h="5901070">
                        <a:moveTo>
                          <a:pt x="2700670" y="5901070"/>
                        </a:moveTo>
                        <a:lnTo>
                          <a:pt x="2700670" y="5901070"/>
                        </a:lnTo>
                        <a:cubicBezTo>
                          <a:pt x="2686493" y="5872717"/>
                          <a:pt x="2668802" y="5845863"/>
                          <a:pt x="2658140" y="5816010"/>
                        </a:cubicBezTo>
                        <a:cubicBezTo>
                          <a:pt x="2650889" y="5795707"/>
                          <a:pt x="2656263" y="5771915"/>
                          <a:pt x="2647507" y="5752214"/>
                        </a:cubicBezTo>
                        <a:cubicBezTo>
                          <a:pt x="2641400" y="5738473"/>
                          <a:pt x="2624841" y="5732186"/>
                          <a:pt x="2615609" y="5720317"/>
                        </a:cubicBezTo>
                        <a:cubicBezTo>
                          <a:pt x="2599918" y="5700143"/>
                          <a:pt x="2587256" y="5677786"/>
                          <a:pt x="2573079" y="5656521"/>
                        </a:cubicBezTo>
                        <a:lnTo>
                          <a:pt x="2551814" y="5624624"/>
                        </a:lnTo>
                        <a:cubicBezTo>
                          <a:pt x="2555358" y="5596270"/>
                          <a:pt x="2564219" y="5567916"/>
                          <a:pt x="2562447" y="5539563"/>
                        </a:cubicBezTo>
                        <a:lnTo>
                          <a:pt x="2530549" y="5465135"/>
                        </a:lnTo>
                        <a:lnTo>
                          <a:pt x="2424223" y="5252484"/>
                        </a:lnTo>
                        <a:lnTo>
                          <a:pt x="2413591" y="5209954"/>
                        </a:lnTo>
                        <a:lnTo>
                          <a:pt x="2264735" y="5114261"/>
                        </a:lnTo>
                        <a:lnTo>
                          <a:pt x="2179675" y="5092996"/>
                        </a:lnTo>
                        <a:lnTo>
                          <a:pt x="2073349" y="5029200"/>
                        </a:lnTo>
                        <a:lnTo>
                          <a:pt x="2073349" y="4965405"/>
                        </a:lnTo>
                        <a:lnTo>
                          <a:pt x="1988289" y="4944140"/>
                        </a:lnTo>
                        <a:lnTo>
                          <a:pt x="1945758" y="4837814"/>
                        </a:lnTo>
                        <a:lnTo>
                          <a:pt x="1977656" y="4763386"/>
                        </a:lnTo>
                        <a:lnTo>
                          <a:pt x="2083982" y="4572000"/>
                        </a:lnTo>
                        <a:lnTo>
                          <a:pt x="2232837" y="4433777"/>
                        </a:lnTo>
                        <a:lnTo>
                          <a:pt x="2381693" y="4284921"/>
                        </a:lnTo>
                        <a:lnTo>
                          <a:pt x="2434856" y="4242391"/>
                        </a:lnTo>
                        <a:lnTo>
                          <a:pt x="2307265" y="4210493"/>
                        </a:lnTo>
                        <a:lnTo>
                          <a:pt x="2392326" y="4125433"/>
                        </a:lnTo>
                        <a:lnTo>
                          <a:pt x="2477386" y="4157331"/>
                        </a:lnTo>
                        <a:lnTo>
                          <a:pt x="2466754" y="4189228"/>
                        </a:lnTo>
                        <a:lnTo>
                          <a:pt x="2541182" y="4199861"/>
                        </a:lnTo>
                        <a:lnTo>
                          <a:pt x="2647507" y="4082903"/>
                        </a:lnTo>
                        <a:lnTo>
                          <a:pt x="2604977" y="4029740"/>
                        </a:lnTo>
                        <a:lnTo>
                          <a:pt x="2658140" y="3997842"/>
                        </a:lnTo>
                        <a:lnTo>
                          <a:pt x="2700670" y="4040372"/>
                        </a:lnTo>
                        <a:lnTo>
                          <a:pt x="2721935" y="3955312"/>
                        </a:lnTo>
                        <a:lnTo>
                          <a:pt x="2892056" y="3870251"/>
                        </a:lnTo>
                        <a:lnTo>
                          <a:pt x="3242930" y="3710763"/>
                        </a:lnTo>
                        <a:lnTo>
                          <a:pt x="3381154" y="3774558"/>
                        </a:lnTo>
                        <a:lnTo>
                          <a:pt x="3444949" y="3646968"/>
                        </a:lnTo>
                        <a:lnTo>
                          <a:pt x="3508744" y="3551275"/>
                        </a:lnTo>
                        <a:lnTo>
                          <a:pt x="3498112" y="3423684"/>
                        </a:lnTo>
                        <a:lnTo>
                          <a:pt x="3274828" y="3402419"/>
                        </a:lnTo>
                        <a:lnTo>
                          <a:pt x="3285461" y="3349256"/>
                        </a:lnTo>
                        <a:lnTo>
                          <a:pt x="3136605" y="3391786"/>
                        </a:lnTo>
                        <a:lnTo>
                          <a:pt x="2977116" y="3381154"/>
                        </a:lnTo>
                        <a:lnTo>
                          <a:pt x="2892056" y="3317358"/>
                        </a:lnTo>
                        <a:lnTo>
                          <a:pt x="2679405" y="3200400"/>
                        </a:lnTo>
                        <a:lnTo>
                          <a:pt x="2488019" y="3253563"/>
                        </a:lnTo>
                        <a:lnTo>
                          <a:pt x="2339163" y="3359889"/>
                        </a:lnTo>
                        <a:lnTo>
                          <a:pt x="2371061" y="3391786"/>
                        </a:lnTo>
                        <a:lnTo>
                          <a:pt x="2254102" y="3455582"/>
                        </a:lnTo>
                        <a:lnTo>
                          <a:pt x="2254102" y="3593805"/>
                        </a:lnTo>
                        <a:lnTo>
                          <a:pt x="2062716" y="3604438"/>
                        </a:lnTo>
                        <a:lnTo>
                          <a:pt x="1796902" y="3466214"/>
                        </a:lnTo>
                        <a:lnTo>
                          <a:pt x="1828800" y="3317358"/>
                        </a:lnTo>
                        <a:lnTo>
                          <a:pt x="1924493" y="3232298"/>
                        </a:lnTo>
                        <a:lnTo>
                          <a:pt x="1775637" y="2987749"/>
                        </a:lnTo>
                        <a:lnTo>
                          <a:pt x="1573619" y="3040912"/>
                        </a:lnTo>
                        <a:lnTo>
                          <a:pt x="1286540" y="2934586"/>
                        </a:lnTo>
                        <a:lnTo>
                          <a:pt x="1244009" y="2732568"/>
                        </a:lnTo>
                        <a:lnTo>
                          <a:pt x="1244009" y="2583712"/>
                        </a:lnTo>
                        <a:lnTo>
                          <a:pt x="1318437" y="2594344"/>
                        </a:lnTo>
                        <a:lnTo>
                          <a:pt x="1339702" y="2392326"/>
                        </a:lnTo>
                        <a:lnTo>
                          <a:pt x="1488558" y="2392326"/>
                        </a:lnTo>
                        <a:lnTo>
                          <a:pt x="1573619" y="2466754"/>
                        </a:lnTo>
                        <a:lnTo>
                          <a:pt x="1562986" y="2541182"/>
                        </a:lnTo>
                        <a:lnTo>
                          <a:pt x="1658679" y="2562447"/>
                        </a:lnTo>
                        <a:lnTo>
                          <a:pt x="1648047" y="2445489"/>
                        </a:lnTo>
                        <a:lnTo>
                          <a:pt x="1701209" y="2424224"/>
                        </a:lnTo>
                        <a:lnTo>
                          <a:pt x="1765005" y="2445489"/>
                        </a:lnTo>
                        <a:lnTo>
                          <a:pt x="1988289" y="2222205"/>
                        </a:lnTo>
                        <a:lnTo>
                          <a:pt x="2073349" y="2020186"/>
                        </a:lnTo>
                        <a:lnTo>
                          <a:pt x="2445489" y="1850065"/>
                        </a:lnTo>
                        <a:lnTo>
                          <a:pt x="2732568" y="1499191"/>
                        </a:lnTo>
                        <a:lnTo>
                          <a:pt x="3009014" y="1360968"/>
                        </a:lnTo>
                        <a:lnTo>
                          <a:pt x="3157870" y="1414131"/>
                        </a:lnTo>
                        <a:lnTo>
                          <a:pt x="3306726" y="1573619"/>
                        </a:lnTo>
                        <a:lnTo>
                          <a:pt x="3232298" y="1701210"/>
                        </a:lnTo>
                        <a:lnTo>
                          <a:pt x="3157870" y="1839433"/>
                        </a:lnTo>
                        <a:lnTo>
                          <a:pt x="3104707" y="1871331"/>
                        </a:lnTo>
                        <a:lnTo>
                          <a:pt x="2955851" y="2052084"/>
                        </a:lnTo>
                        <a:lnTo>
                          <a:pt x="2870791" y="2222205"/>
                        </a:lnTo>
                        <a:lnTo>
                          <a:pt x="2966484" y="2371061"/>
                        </a:lnTo>
                        <a:lnTo>
                          <a:pt x="3040912" y="2424224"/>
                        </a:lnTo>
                        <a:lnTo>
                          <a:pt x="2934586" y="2498651"/>
                        </a:lnTo>
                        <a:lnTo>
                          <a:pt x="2764465" y="2551814"/>
                        </a:lnTo>
                        <a:lnTo>
                          <a:pt x="2838893" y="2700670"/>
                        </a:lnTo>
                        <a:lnTo>
                          <a:pt x="3062177" y="2615610"/>
                        </a:lnTo>
                        <a:lnTo>
                          <a:pt x="3221665" y="2466754"/>
                        </a:lnTo>
                        <a:lnTo>
                          <a:pt x="3359889" y="2275368"/>
                        </a:lnTo>
                        <a:lnTo>
                          <a:pt x="3668233" y="2147777"/>
                        </a:lnTo>
                        <a:lnTo>
                          <a:pt x="4306186" y="2020186"/>
                        </a:lnTo>
                        <a:lnTo>
                          <a:pt x="6379535" y="1201479"/>
                        </a:lnTo>
                        <a:lnTo>
                          <a:pt x="6868633" y="584791"/>
                        </a:lnTo>
                        <a:lnTo>
                          <a:pt x="7176977" y="404038"/>
                        </a:lnTo>
                        <a:lnTo>
                          <a:pt x="7176977" y="276447"/>
                        </a:lnTo>
                        <a:lnTo>
                          <a:pt x="7060019" y="255182"/>
                        </a:lnTo>
                        <a:lnTo>
                          <a:pt x="7315200" y="159489"/>
                        </a:lnTo>
                        <a:lnTo>
                          <a:pt x="7315200" y="159489"/>
                        </a:lnTo>
                        <a:lnTo>
                          <a:pt x="7432158" y="0"/>
                        </a:lnTo>
                        <a:lnTo>
                          <a:pt x="0" y="0"/>
                        </a:lnTo>
                        <a:lnTo>
                          <a:pt x="0" y="5901070"/>
                        </a:lnTo>
                        <a:lnTo>
                          <a:pt x="2700670" y="5901070"/>
                        </a:lnTo>
                        <a:close/>
                      </a:path>
                    </a:pathLst>
                  </a:custGeom>
                  <a:grpFill/>
                  <a:ln w="63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09" name="자유형: 도형 108">
                    <a:extLst>
                      <a:ext uri="{FF2B5EF4-FFF2-40B4-BE49-F238E27FC236}">
                        <a16:creationId xmlns:a16="http://schemas.microsoft.com/office/drawing/2014/main" id="{60EF16AF-4860-43DE-9F9F-27D49F7F86D5}"/>
                      </a:ext>
                    </a:extLst>
                  </p:cNvPr>
                  <p:cNvSpPr/>
                  <p:nvPr/>
                </p:nvSpPr>
                <p:spPr>
                  <a:xfrm>
                    <a:off x="2984396" y="-31356"/>
                    <a:ext cx="2933700" cy="5105400"/>
                  </a:xfrm>
                  <a:custGeom>
                    <a:avLst/>
                    <a:gdLst>
                      <a:gd name="connsiteX0" fmla="*/ 2162175 w 2933700"/>
                      <a:gd name="connsiteY0" fmla="*/ 4657725 h 5105400"/>
                      <a:gd name="connsiteX1" fmla="*/ 1981200 w 2933700"/>
                      <a:gd name="connsiteY1" fmla="*/ 4638675 h 5105400"/>
                      <a:gd name="connsiteX2" fmla="*/ 1914525 w 2933700"/>
                      <a:gd name="connsiteY2" fmla="*/ 4800600 h 5105400"/>
                      <a:gd name="connsiteX3" fmla="*/ 1704975 w 2933700"/>
                      <a:gd name="connsiteY3" fmla="*/ 4733925 h 5105400"/>
                      <a:gd name="connsiteX4" fmla="*/ 1504950 w 2933700"/>
                      <a:gd name="connsiteY4" fmla="*/ 4781550 h 5105400"/>
                      <a:gd name="connsiteX5" fmla="*/ 1238250 w 2933700"/>
                      <a:gd name="connsiteY5" fmla="*/ 4991100 h 5105400"/>
                      <a:gd name="connsiteX6" fmla="*/ 1028700 w 2933700"/>
                      <a:gd name="connsiteY6" fmla="*/ 5105400 h 5105400"/>
                      <a:gd name="connsiteX7" fmla="*/ 952500 w 2933700"/>
                      <a:gd name="connsiteY7" fmla="*/ 4991100 h 5105400"/>
                      <a:gd name="connsiteX8" fmla="*/ 952500 w 2933700"/>
                      <a:gd name="connsiteY8" fmla="*/ 4572000 h 5105400"/>
                      <a:gd name="connsiteX9" fmla="*/ 1095375 w 2933700"/>
                      <a:gd name="connsiteY9" fmla="*/ 4219575 h 5105400"/>
                      <a:gd name="connsiteX10" fmla="*/ 1000125 w 2933700"/>
                      <a:gd name="connsiteY10" fmla="*/ 3790950 h 5105400"/>
                      <a:gd name="connsiteX11" fmla="*/ 904875 w 2933700"/>
                      <a:gd name="connsiteY11" fmla="*/ 3762375 h 5105400"/>
                      <a:gd name="connsiteX12" fmla="*/ 876300 w 2933700"/>
                      <a:gd name="connsiteY12" fmla="*/ 3667125 h 5105400"/>
                      <a:gd name="connsiteX13" fmla="*/ 952500 w 2933700"/>
                      <a:gd name="connsiteY13" fmla="*/ 3600450 h 5105400"/>
                      <a:gd name="connsiteX14" fmla="*/ 1114425 w 2933700"/>
                      <a:gd name="connsiteY14" fmla="*/ 3562350 h 5105400"/>
                      <a:gd name="connsiteX15" fmla="*/ 1171575 w 2933700"/>
                      <a:gd name="connsiteY15" fmla="*/ 3619500 h 5105400"/>
                      <a:gd name="connsiteX16" fmla="*/ 1190625 w 2933700"/>
                      <a:gd name="connsiteY16" fmla="*/ 3676650 h 5105400"/>
                      <a:gd name="connsiteX17" fmla="*/ 1190625 w 2933700"/>
                      <a:gd name="connsiteY17" fmla="*/ 3676650 h 5105400"/>
                      <a:gd name="connsiteX18" fmla="*/ 1238250 w 2933700"/>
                      <a:gd name="connsiteY18" fmla="*/ 3609975 h 5105400"/>
                      <a:gd name="connsiteX19" fmla="*/ 1152525 w 2933700"/>
                      <a:gd name="connsiteY19" fmla="*/ 3543300 h 5105400"/>
                      <a:gd name="connsiteX20" fmla="*/ 1085850 w 2933700"/>
                      <a:gd name="connsiteY20" fmla="*/ 3409950 h 5105400"/>
                      <a:gd name="connsiteX21" fmla="*/ 1085850 w 2933700"/>
                      <a:gd name="connsiteY21" fmla="*/ 3305175 h 5105400"/>
                      <a:gd name="connsiteX22" fmla="*/ 1047750 w 2933700"/>
                      <a:gd name="connsiteY22" fmla="*/ 3248025 h 5105400"/>
                      <a:gd name="connsiteX23" fmla="*/ 952500 w 2933700"/>
                      <a:gd name="connsiteY23" fmla="*/ 3209925 h 5105400"/>
                      <a:gd name="connsiteX24" fmla="*/ 933450 w 2933700"/>
                      <a:gd name="connsiteY24" fmla="*/ 3133725 h 5105400"/>
                      <a:gd name="connsiteX25" fmla="*/ 781050 w 2933700"/>
                      <a:gd name="connsiteY25" fmla="*/ 3105150 h 5105400"/>
                      <a:gd name="connsiteX26" fmla="*/ 666750 w 2933700"/>
                      <a:gd name="connsiteY26" fmla="*/ 2990850 h 5105400"/>
                      <a:gd name="connsiteX27" fmla="*/ 609600 w 2933700"/>
                      <a:gd name="connsiteY27" fmla="*/ 2981325 h 5105400"/>
                      <a:gd name="connsiteX28" fmla="*/ 657225 w 2933700"/>
                      <a:gd name="connsiteY28" fmla="*/ 3067050 h 5105400"/>
                      <a:gd name="connsiteX29" fmla="*/ 533400 w 2933700"/>
                      <a:gd name="connsiteY29" fmla="*/ 3143250 h 5105400"/>
                      <a:gd name="connsiteX30" fmla="*/ 419100 w 2933700"/>
                      <a:gd name="connsiteY30" fmla="*/ 3086100 h 5105400"/>
                      <a:gd name="connsiteX31" fmla="*/ 304800 w 2933700"/>
                      <a:gd name="connsiteY31" fmla="*/ 3038475 h 5105400"/>
                      <a:gd name="connsiteX32" fmla="*/ 390525 w 2933700"/>
                      <a:gd name="connsiteY32" fmla="*/ 2981325 h 5105400"/>
                      <a:gd name="connsiteX33" fmla="*/ 228600 w 2933700"/>
                      <a:gd name="connsiteY33" fmla="*/ 2943225 h 5105400"/>
                      <a:gd name="connsiteX34" fmla="*/ 200025 w 2933700"/>
                      <a:gd name="connsiteY34" fmla="*/ 2933700 h 5105400"/>
                      <a:gd name="connsiteX35" fmla="*/ 266700 w 2933700"/>
                      <a:gd name="connsiteY35" fmla="*/ 2857500 h 5105400"/>
                      <a:gd name="connsiteX36" fmla="*/ 333375 w 2933700"/>
                      <a:gd name="connsiteY36" fmla="*/ 2695575 h 5105400"/>
                      <a:gd name="connsiteX37" fmla="*/ 390525 w 2933700"/>
                      <a:gd name="connsiteY37" fmla="*/ 2619375 h 5105400"/>
                      <a:gd name="connsiteX38" fmla="*/ 381000 w 2933700"/>
                      <a:gd name="connsiteY38" fmla="*/ 2505075 h 5105400"/>
                      <a:gd name="connsiteX39" fmla="*/ 514350 w 2933700"/>
                      <a:gd name="connsiteY39" fmla="*/ 2247900 h 5105400"/>
                      <a:gd name="connsiteX40" fmla="*/ 495300 w 2933700"/>
                      <a:gd name="connsiteY40" fmla="*/ 2114550 h 5105400"/>
                      <a:gd name="connsiteX41" fmla="*/ 400050 w 2933700"/>
                      <a:gd name="connsiteY41" fmla="*/ 2057400 h 5105400"/>
                      <a:gd name="connsiteX42" fmla="*/ 219075 w 2933700"/>
                      <a:gd name="connsiteY42" fmla="*/ 1990725 h 5105400"/>
                      <a:gd name="connsiteX43" fmla="*/ 161925 w 2933700"/>
                      <a:gd name="connsiteY43" fmla="*/ 2019300 h 5105400"/>
                      <a:gd name="connsiteX44" fmla="*/ 123825 w 2933700"/>
                      <a:gd name="connsiteY44" fmla="*/ 1933575 h 5105400"/>
                      <a:gd name="connsiteX45" fmla="*/ 0 w 2933700"/>
                      <a:gd name="connsiteY45" fmla="*/ 1895475 h 5105400"/>
                      <a:gd name="connsiteX46" fmla="*/ 47625 w 2933700"/>
                      <a:gd name="connsiteY46" fmla="*/ 1790700 h 5105400"/>
                      <a:gd name="connsiteX47" fmla="*/ 219075 w 2933700"/>
                      <a:gd name="connsiteY47" fmla="*/ 1581150 h 5105400"/>
                      <a:gd name="connsiteX48" fmla="*/ 542925 w 2933700"/>
                      <a:gd name="connsiteY48" fmla="*/ 1400175 h 5105400"/>
                      <a:gd name="connsiteX49" fmla="*/ 666750 w 2933700"/>
                      <a:gd name="connsiteY49" fmla="*/ 1314450 h 5105400"/>
                      <a:gd name="connsiteX50" fmla="*/ 781050 w 2933700"/>
                      <a:gd name="connsiteY50" fmla="*/ 1295400 h 5105400"/>
                      <a:gd name="connsiteX51" fmla="*/ 857250 w 2933700"/>
                      <a:gd name="connsiteY51" fmla="*/ 1162050 h 5105400"/>
                      <a:gd name="connsiteX52" fmla="*/ 1047750 w 2933700"/>
                      <a:gd name="connsiteY52" fmla="*/ 981075 h 5105400"/>
                      <a:gd name="connsiteX53" fmla="*/ 1066800 w 2933700"/>
                      <a:gd name="connsiteY53" fmla="*/ 800100 h 5105400"/>
                      <a:gd name="connsiteX54" fmla="*/ 1238250 w 2933700"/>
                      <a:gd name="connsiteY54" fmla="*/ 742950 h 5105400"/>
                      <a:gd name="connsiteX55" fmla="*/ 1295400 w 2933700"/>
                      <a:gd name="connsiteY55" fmla="*/ 771525 h 5105400"/>
                      <a:gd name="connsiteX56" fmla="*/ 1304925 w 2933700"/>
                      <a:gd name="connsiteY56" fmla="*/ 838200 h 5105400"/>
                      <a:gd name="connsiteX57" fmla="*/ 1304925 w 2933700"/>
                      <a:gd name="connsiteY57" fmla="*/ 885825 h 5105400"/>
                      <a:gd name="connsiteX58" fmla="*/ 1419225 w 2933700"/>
                      <a:gd name="connsiteY58" fmla="*/ 914400 h 5105400"/>
                      <a:gd name="connsiteX59" fmla="*/ 1562100 w 2933700"/>
                      <a:gd name="connsiteY59" fmla="*/ 981075 h 5105400"/>
                      <a:gd name="connsiteX60" fmla="*/ 1714500 w 2933700"/>
                      <a:gd name="connsiteY60" fmla="*/ 952500 h 5105400"/>
                      <a:gd name="connsiteX61" fmla="*/ 1752600 w 2933700"/>
                      <a:gd name="connsiteY61" fmla="*/ 981075 h 5105400"/>
                      <a:gd name="connsiteX62" fmla="*/ 1828800 w 2933700"/>
                      <a:gd name="connsiteY62" fmla="*/ 923925 h 5105400"/>
                      <a:gd name="connsiteX63" fmla="*/ 1847850 w 2933700"/>
                      <a:gd name="connsiteY63" fmla="*/ 838200 h 5105400"/>
                      <a:gd name="connsiteX64" fmla="*/ 1771650 w 2933700"/>
                      <a:gd name="connsiteY64" fmla="*/ 742950 h 5105400"/>
                      <a:gd name="connsiteX65" fmla="*/ 1771650 w 2933700"/>
                      <a:gd name="connsiteY65" fmla="*/ 676275 h 5105400"/>
                      <a:gd name="connsiteX66" fmla="*/ 1714500 w 2933700"/>
                      <a:gd name="connsiteY66" fmla="*/ 609600 h 5105400"/>
                      <a:gd name="connsiteX67" fmla="*/ 1857375 w 2933700"/>
                      <a:gd name="connsiteY67" fmla="*/ 590550 h 5105400"/>
                      <a:gd name="connsiteX68" fmla="*/ 1990725 w 2933700"/>
                      <a:gd name="connsiteY68" fmla="*/ 619125 h 5105400"/>
                      <a:gd name="connsiteX69" fmla="*/ 2085975 w 2933700"/>
                      <a:gd name="connsiteY69" fmla="*/ 590550 h 5105400"/>
                      <a:gd name="connsiteX70" fmla="*/ 2152650 w 2933700"/>
                      <a:gd name="connsiteY70" fmla="*/ 609600 h 5105400"/>
                      <a:gd name="connsiteX71" fmla="*/ 2152650 w 2933700"/>
                      <a:gd name="connsiteY71" fmla="*/ 542925 h 5105400"/>
                      <a:gd name="connsiteX72" fmla="*/ 2257425 w 2933700"/>
                      <a:gd name="connsiteY72" fmla="*/ 447675 h 5105400"/>
                      <a:gd name="connsiteX73" fmla="*/ 2343150 w 2933700"/>
                      <a:gd name="connsiteY73" fmla="*/ 342900 h 5105400"/>
                      <a:gd name="connsiteX74" fmla="*/ 2428875 w 2933700"/>
                      <a:gd name="connsiteY74" fmla="*/ 371475 h 5105400"/>
                      <a:gd name="connsiteX75" fmla="*/ 2457450 w 2933700"/>
                      <a:gd name="connsiteY75" fmla="*/ 333375 h 5105400"/>
                      <a:gd name="connsiteX76" fmla="*/ 2495550 w 2933700"/>
                      <a:gd name="connsiteY76" fmla="*/ 342900 h 5105400"/>
                      <a:gd name="connsiteX77" fmla="*/ 2505075 w 2933700"/>
                      <a:gd name="connsiteY77" fmla="*/ 266700 h 5105400"/>
                      <a:gd name="connsiteX78" fmla="*/ 2514600 w 2933700"/>
                      <a:gd name="connsiteY78" fmla="*/ 190500 h 5105400"/>
                      <a:gd name="connsiteX79" fmla="*/ 2581275 w 2933700"/>
                      <a:gd name="connsiteY79" fmla="*/ 0 h 5105400"/>
                      <a:gd name="connsiteX80" fmla="*/ 2638425 w 2933700"/>
                      <a:gd name="connsiteY80" fmla="*/ 0 h 5105400"/>
                      <a:gd name="connsiteX81" fmla="*/ 2752725 w 2933700"/>
                      <a:gd name="connsiteY81" fmla="*/ 38100 h 5105400"/>
                      <a:gd name="connsiteX82" fmla="*/ 2733675 w 2933700"/>
                      <a:gd name="connsiteY82" fmla="*/ 142875 h 5105400"/>
                      <a:gd name="connsiteX83" fmla="*/ 2800350 w 2933700"/>
                      <a:gd name="connsiteY83" fmla="*/ 238125 h 5105400"/>
                      <a:gd name="connsiteX84" fmla="*/ 2886075 w 2933700"/>
                      <a:gd name="connsiteY84" fmla="*/ 266700 h 5105400"/>
                      <a:gd name="connsiteX85" fmla="*/ 2933700 w 2933700"/>
                      <a:gd name="connsiteY85" fmla="*/ 381000 h 5105400"/>
                      <a:gd name="connsiteX86" fmla="*/ 2924175 w 2933700"/>
                      <a:gd name="connsiteY86" fmla="*/ 428625 h 5105400"/>
                      <a:gd name="connsiteX87" fmla="*/ 2800350 w 2933700"/>
                      <a:gd name="connsiteY87" fmla="*/ 409575 h 5105400"/>
                      <a:gd name="connsiteX88" fmla="*/ 2752725 w 2933700"/>
                      <a:gd name="connsiteY88" fmla="*/ 495300 h 5105400"/>
                      <a:gd name="connsiteX89" fmla="*/ 2638425 w 2933700"/>
                      <a:gd name="connsiteY89" fmla="*/ 609600 h 5105400"/>
                      <a:gd name="connsiteX90" fmla="*/ 2495550 w 2933700"/>
                      <a:gd name="connsiteY90" fmla="*/ 809625 h 5105400"/>
                      <a:gd name="connsiteX91" fmla="*/ 2466975 w 2933700"/>
                      <a:gd name="connsiteY91" fmla="*/ 914400 h 5105400"/>
                      <a:gd name="connsiteX92" fmla="*/ 2524125 w 2933700"/>
                      <a:gd name="connsiteY92" fmla="*/ 981075 h 5105400"/>
                      <a:gd name="connsiteX93" fmla="*/ 2514600 w 2933700"/>
                      <a:gd name="connsiteY93" fmla="*/ 1066800 h 5105400"/>
                      <a:gd name="connsiteX94" fmla="*/ 2466975 w 2933700"/>
                      <a:gd name="connsiteY94" fmla="*/ 1133475 h 5105400"/>
                      <a:gd name="connsiteX95" fmla="*/ 2505075 w 2933700"/>
                      <a:gd name="connsiteY95" fmla="*/ 1238250 h 5105400"/>
                      <a:gd name="connsiteX96" fmla="*/ 2438400 w 2933700"/>
                      <a:gd name="connsiteY96" fmla="*/ 1352550 h 5105400"/>
                      <a:gd name="connsiteX97" fmla="*/ 2266950 w 2933700"/>
                      <a:gd name="connsiteY97" fmla="*/ 1419225 h 5105400"/>
                      <a:gd name="connsiteX98" fmla="*/ 2219325 w 2933700"/>
                      <a:gd name="connsiteY98" fmla="*/ 1543050 h 5105400"/>
                      <a:gd name="connsiteX99" fmla="*/ 2009775 w 2933700"/>
                      <a:gd name="connsiteY99" fmla="*/ 1647825 h 5105400"/>
                      <a:gd name="connsiteX100" fmla="*/ 2019300 w 2933700"/>
                      <a:gd name="connsiteY100" fmla="*/ 1733550 h 5105400"/>
                      <a:gd name="connsiteX101" fmla="*/ 1790700 w 2933700"/>
                      <a:gd name="connsiteY101" fmla="*/ 1800225 h 5105400"/>
                      <a:gd name="connsiteX102" fmla="*/ 1676400 w 2933700"/>
                      <a:gd name="connsiteY102" fmla="*/ 1781175 h 5105400"/>
                      <a:gd name="connsiteX103" fmla="*/ 1619250 w 2933700"/>
                      <a:gd name="connsiteY103" fmla="*/ 1895475 h 5105400"/>
                      <a:gd name="connsiteX104" fmla="*/ 1504950 w 2933700"/>
                      <a:gd name="connsiteY104" fmla="*/ 1981200 h 5105400"/>
                      <a:gd name="connsiteX105" fmla="*/ 1485900 w 2933700"/>
                      <a:gd name="connsiteY105" fmla="*/ 2066925 h 5105400"/>
                      <a:gd name="connsiteX106" fmla="*/ 1524000 w 2933700"/>
                      <a:gd name="connsiteY106" fmla="*/ 2143125 h 5105400"/>
                      <a:gd name="connsiteX107" fmla="*/ 1447800 w 2933700"/>
                      <a:gd name="connsiteY107" fmla="*/ 2247900 h 5105400"/>
                      <a:gd name="connsiteX108" fmla="*/ 1552575 w 2933700"/>
                      <a:gd name="connsiteY108" fmla="*/ 2333625 h 5105400"/>
                      <a:gd name="connsiteX109" fmla="*/ 1600200 w 2933700"/>
                      <a:gd name="connsiteY109" fmla="*/ 2352675 h 5105400"/>
                      <a:gd name="connsiteX110" fmla="*/ 1638300 w 2933700"/>
                      <a:gd name="connsiteY110" fmla="*/ 2447925 h 5105400"/>
                      <a:gd name="connsiteX111" fmla="*/ 1885950 w 2933700"/>
                      <a:gd name="connsiteY111" fmla="*/ 2600325 h 5105400"/>
                      <a:gd name="connsiteX112" fmla="*/ 1943100 w 2933700"/>
                      <a:gd name="connsiteY112" fmla="*/ 2828925 h 5105400"/>
                      <a:gd name="connsiteX113" fmla="*/ 2105025 w 2933700"/>
                      <a:gd name="connsiteY113" fmla="*/ 3086100 h 5105400"/>
                      <a:gd name="connsiteX114" fmla="*/ 2228850 w 2933700"/>
                      <a:gd name="connsiteY114" fmla="*/ 3257550 h 5105400"/>
                      <a:gd name="connsiteX115" fmla="*/ 2314575 w 2933700"/>
                      <a:gd name="connsiteY115" fmla="*/ 3409950 h 5105400"/>
                      <a:gd name="connsiteX116" fmla="*/ 2371725 w 2933700"/>
                      <a:gd name="connsiteY116" fmla="*/ 3581400 h 5105400"/>
                      <a:gd name="connsiteX117" fmla="*/ 2390775 w 2933700"/>
                      <a:gd name="connsiteY117" fmla="*/ 3810000 h 5105400"/>
                      <a:gd name="connsiteX118" fmla="*/ 2352675 w 2933700"/>
                      <a:gd name="connsiteY118" fmla="*/ 4038600 h 5105400"/>
                      <a:gd name="connsiteX119" fmla="*/ 2352675 w 2933700"/>
                      <a:gd name="connsiteY119" fmla="*/ 4143375 h 5105400"/>
                      <a:gd name="connsiteX120" fmla="*/ 2381250 w 2933700"/>
                      <a:gd name="connsiteY120" fmla="*/ 4152900 h 5105400"/>
                      <a:gd name="connsiteX121" fmla="*/ 2409825 w 2933700"/>
                      <a:gd name="connsiteY121" fmla="*/ 4114800 h 5105400"/>
                      <a:gd name="connsiteX122" fmla="*/ 2466975 w 2933700"/>
                      <a:gd name="connsiteY122" fmla="*/ 4124325 h 5105400"/>
                      <a:gd name="connsiteX123" fmla="*/ 2381250 w 2933700"/>
                      <a:gd name="connsiteY123" fmla="*/ 4229100 h 5105400"/>
                      <a:gd name="connsiteX124" fmla="*/ 2362200 w 2933700"/>
                      <a:gd name="connsiteY124" fmla="*/ 4438650 h 5105400"/>
                      <a:gd name="connsiteX125" fmla="*/ 2228850 w 2933700"/>
                      <a:gd name="connsiteY125" fmla="*/ 4657725 h 5105400"/>
                      <a:gd name="connsiteX126" fmla="*/ 2162175 w 2933700"/>
                      <a:gd name="connsiteY126" fmla="*/ 4657725 h 5105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  <a:cxn ang="0">
                        <a:pos x="connsiteX121" y="connsiteY121"/>
                      </a:cxn>
                      <a:cxn ang="0">
                        <a:pos x="connsiteX122" y="connsiteY122"/>
                      </a:cxn>
                      <a:cxn ang="0">
                        <a:pos x="connsiteX123" y="connsiteY123"/>
                      </a:cxn>
                      <a:cxn ang="0">
                        <a:pos x="connsiteX124" y="connsiteY124"/>
                      </a:cxn>
                      <a:cxn ang="0">
                        <a:pos x="connsiteX125" y="connsiteY125"/>
                      </a:cxn>
                      <a:cxn ang="0">
                        <a:pos x="connsiteX126" y="connsiteY126"/>
                      </a:cxn>
                    </a:cxnLst>
                    <a:rect l="l" t="t" r="r" b="b"/>
                    <a:pathLst>
                      <a:path w="2933700" h="5105400">
                        <a:moveTo>
                          <a:pt x="2162175" y="4657725"/>
                        </a:moveTo>
                        <a:lnTo>
                          <a:pt x="1981200" y="4638675"/>
                        </a:lnTo>
                        <a:lnTo>
                          <a:pt x="1914525" y="4800600"/>
                        </a:lnTo>
                        <a:lnTo>
                          <a:pt x="1704975" y="4733925"/>
                        </a:lnTo>
                        <a:lnTo>
                          <a:pt x="1504950" y="4781550"/>
                        </a:lnTo>
                        <a:lnTo>
                          <a:pt x="1238250" y="4991100"/>
                        </a:lnTo>
                        <a:lnTo>
                          <a:pt x="1028700" y="5105400"/>
                        </a:lnTo>
                        <a:lnTo>
                          <a:pt x="952500" y="4991100"/>
                        </a:lnTo>
                        <a:lnTo>
                          <a:pt x="952500" y="4572000"/>
                        </a:lnTo>
                        <a:lnTo>
                          <a:pt x="1095375" y="4219575"/>
                        </a:lnTo>
                        <a:lnTo>
                          <a:pt x="1000125" y="3790950"/>
                        </a:lnTo>
                        <a:lnTo>
                          <a:pt x="904875" y="3762375"/>
                        </a:lnTo>
                        <a:lnTo>
                          <a:pt x="876300" y="3667125"/>
                        </a:lnTo>
                        <a:lnTo>
                          <a:pt x="952500" y="3600450"/>
                        </a:lnTo>
                        <a:lnTo>
                          <a:pt x="1114425" y="3562350"/>
                        </a:lnTo>
                        <a:lnTo>
                          <a:pt x="1171575" y="3619500"/>
                        </a:lnTo>
                        <a:lnTo>
                          <a:pt x="1190625" y="3676650"/>
                        </a:lnTo>
                        <a:lnTo>
                          <a:pt x="1190625" y="3676650"/>
                        </a:lnTo>
                        <a:lnTo>
                          <a:pt x="1238250" y="3609975"/>
                        </a:lnTo>
                        <a:lnTo>
                          <a:pt x="1152525" y="3543300"/>
                        </a:lnTo>
                        <a:lnTo>
                          <a:pt x="1085850" y="3409950"/>
                        </a:lnTo>
                        <a:lnTo>
                          <a:pt x="1085850" y="3305175"/>
                        </a:lnTo>
                        <a:lnTo>
                          <a:pt x="1047750" y="3248025"/>
                        </a:lnTo>
                        <a:lnTo>
                          <a:pt x="952500" y="3209925"/>
                        </a:lnTo>
                        <a:lnTo>
                          <a:pt x="933450" y="3133725"/>
                        </a:lnTo>
                        <a:lnTo>
                          <a:pt x="781050" y="3105150"/>
                        </a:lnTo>
                        <a:lnTo>
                          <a:pt x="666750" y="2990850"/>
                        </a:lnTo>
                        <a:lnTo>
                          <a:pt x="609600" y="2981325"/>
                        </a:lnTo>
                        <a:lnTo>
                          <a:pt x="657225" y="3067050"/>
                        </a:lnTo>
                        <a:lnTo>
                          <a:pt x="533400" y="3143250"/>
                        </a:lnTo>
                        <a:lnTo>
                          <a:pt x="419100" y="3086100"/>
                        </a:lnTo>
                        <a:lnTo>
                          <a:pt x="304800" y="3038475"/>
                        </a:lnTo>
                        <a:lnTo>
                          <a:pt x="390525" y="2981325"/>
                        </a:lnTo>
                        <a:lnTo>
                          <a:pt x="228600" y="2943225"/>
                        </a:lnTo>
                        <a:lnTo>
                          <a:pt x="200025" y="2933700"/>
                        </a:lnTo>
                        <a:lnTo>
                          <a:pt x="266700" y="2857500"/>
                        </a:lnTo>
                        <a:lnTo>
                          <a:pt x="333375" y="2695575"/>
                        </a:lnTo>
                        <a:lnTo>
                          <a:pt x="390525" y="2619375"/>
                        </a:lnTo>
                        <a:lnTo>
                          <a:pt x="381000" y="2505075"/>
                        </a:lnTo>
                        <a:lnTo>
                          <a:pt x="514350" y="2247900"/>
                        </a:lnTo>
                        <a:lnTo>
                          <a:pt x="495300" y="2114550"/>
                        </a:lnTo>
                        <a:lnTo>
                          <a:pt x="400050" y="2057400"/>
                        </a:lnTo>
                        <a:lnTo>
                          <a:pt x="219075" y="1990725"/>
                        </a:lnTo>
                        <a:lnTo>
                          <a:pt x="161925" y="2019300"/>
                        </a:lnTo>
                        <a:lnTo>
                          <a:pt x="123825" y="1933575"/>
                        </a:lnTo>
                        <a:lnTo>
                          <a:pt x="0" y="1895475"/>
                        </a:lnTo>
                        <a:lnTo>
                          <a:pt x="47625" y="1790700"/>
                        </a:lnTo>
                        <a:lnTo>
                          <a:pt x="219075" y="1581150"/>
                        </a:lnTo>
                        <a:lnTo>
                          <a:pt x="542925" y="1400175"/>
                        </a:lnTo>
                        <a:lnTo>
                          <a:pt x="666750" y="1314450"/>
                        </a:lnTo>
                        <a:lnTo>
                          <a:pt x="781050" y="1295400"/>
                        </a:lnTo>
                        <a:lnTo>
                          <a:pt x="857250" y="1162050"/>
                        </a:lnTo>
                        <a:lnTo>
                          <a:pt x="1047750" y="981075"/>
                        </a:lnTo>
                        <a:lnTo>
                          <a:pt x="1066800" y="800100"/>
                        </a:lnTo>
                        <a:lnTo>
                          <a:pt x="1238250" y="742950"/>
                        </a:lnTo>
                        <a:lnTo>
                          <a:pt x="1295400" y="771525"/>
                        </a:lnTo>
                        <a:lnTo>
                          <a:pt x="1304925" y="838200"/>
                        </a:lnTo>
                        <a:lnTo>
                          <a:pt x="1304925" y="885825"/>
                        </a:lnTo>
                        <a:lnTo>
                          <a:pt x="1419225" y="914400"/>
                        </a:lnTo>
                        <a:lnTo>
                          <a:pt x="1562100" y="981075"/>
                        </a:lnTo>
                        <a:lnTo>
                          <a:pt x="1714500" y="952500"/>
                        </a:lnTo>
                        <a:lnTo>
                          <a:pt x="1752600" y="981075"/>
                        </a:lnTo>
                        <a:lnTo>
                          <a:pt x="1828800" y="923925"/>
                        </a:lnTo>
                        <a:lnTo>
                          <a:pt x="1847850" y="838200"/>
                        </a:lnTo>
                        <a:lnTo>
                          <a:pt x="1771650" y="742950"/>
                        </a:lnTo>
                        <a:lnTo>
                          <a:pt x="1771650" y="676275"/>
                        </a:lnTo>
                        <a:lnTo>
                          <a:pt x="1714500" y="609600"/>
                        </a:lnTo>
                        <a:lnTo>
                          <a:pt x="1857375" y="590550"/>
                        </a:lnTo>
                        <a:lnTo>
                          <a:pt x="1990725" y="619125"/>
                        </a:lnTo>
                        <a:lnTo>
                          <a:pt x="2085975" y="590550"/>
                        </a:lnTo>
                        <a:lnTo>
                          <a:pt x="2152650" y="609600"/>
                        </a:lnTo>
                        <a:lnTo>
                          <a:pt x="2152650" y="542925"/>
                        </a:lnTo>
                        <a:lnTo>
                          <a:pt x="2257425" y="447675"/>
                        </a:lnTo>
                        <a:lnTo>
                          <a:pt x="2343150" y="342900"/>
                        </a:lnTo>
                        <a:lnTo>
                          <a:pt x="2428875" y="371475"/>
                        </a:lnTo>
                        <a:lnTo>
                          <a:pt x="2457450" y="333375"/>
                        </a:lnTo>
                        <a:lnTo>
                          <a:pt x="2495550" y="342900"/>
                        </a:lnTo>
                        <a:lnTo>
                          <a:pt x="2505075" y="266700"/>
                        </a:lnTo>
                        <a:lnTo>
                          <a:pt x="2514600" y="190500"/>
                        </a:lnTo>
                        <a:lnTo>
                          <a:pt x="2581275" y="0"/>
                        </a:lnTo>
                        <a:lnTo>
                          <a:pt x="2638425" y="0"/>
                        </a:lnTo>
                        <a:lnTo>
                          <a:pt x="2752725" y="38100"/>
                        </a:lnTo>
                        <a:lnTo>
                          <a:pt x="2733675" y="142875"/>
                        </a:lnTo>
                        <a:lnTo>
                          <a:pt x="2800350" y="238125"/>
                        </a:lnTo>
                        <a:lnTo>
                          <a:pt x="2886075" y="266700"/>
                        </a:lnTo>
                        <a:lnTo>
                          <a:pt x="2933700" y="381000"/>
                        </a:lnTo>
                        <a:lnTo>
                          <a:pt x="2924175" y="428625"/>
                        </a:lnTo>
                        <a:lnTo>
                          <a:pt x="2800350" y="409575"/>
                        </a:lnTo>
                        <a:lnTo>
                          <a:pt x="2752725" y="495300"/>
                        </a:lnTo>
                        <a:lnTo>
                          <a:pt x="2638425" y="609600"/>
                        </a:lnTo>
                        <a:lnTo>
                          <a:pt x="2495550" y="809625"/>
                        </a:lnTo>
                        <a:lnTo>
                          <a:pt x="2466975" y="914400"/>
                        </a:lnTo>
                        <a:lnTo>
                          <a:pt x="2524125" y="981075"/>
                        </a:lnTo>
                        <a:lnTo>
                          <a:pt x="2514600" y="1066800"/>
                        </a:lnTo>
                        <a:lnTo>
                          <a:pt x="2466975" y="1133475"/>
                        </a:lnTo>
                        <a:lnTo>
                          <a:pt x="2505075" y="1238250"/>
                        </a:lnTo>
                        <a:lnTo>
                          <a:pt x="2438400" y="1352550"/>
                        </a:lnTo>
                        <a:lnTo>
                          <a:pt x="2266950" y="1419225"/>
                        </a:lnTo>
                        <a:lnTo>
                          <a:pt x="2219325" y="1543050"/>
                        </a:lnTo>
                        <a:lnTo>
                          <a:pt x="2009775" y="1647825"/>
                        </a:lnTo>
                        <a:lnTo>
                          <a:pt x="2019300" y="1733550"/>
                        </a:lnTo>
                        <a:lnTo>
                          <a:pt x="1790700" y="1800225"/>
                        </a:lnTo>
                        <a:lnTo>
                          <a:pt x="1676400" y="1781175"/>
                        </a:lnTo>
                        <a:lnTo>
                          <a:pt x="1619250" y="1895475"/>
                        </a:lnTo>
                        <a:lnTo>
                          <a:pt x="1504950" y="1981200"/>
                        </a:lnTo>
                        <a:lnTo>
                          <a:pt x="1485900" y="2066925"/>
                        </a:lnTo>
                        <a:lnTo>
                          <a:pt x="1524000" y="2143125"/>
                        </a:lnTo>
                        <a:lnTo>
                          <a:pt x="1447800" y="2247900"/>
                        </a:lnTo>
                        <a:lnTo>
                          <a:pt x="1552575" y="2333625"/>
                        </a:lnTo>
                        <a:lnTo>
                          <a:pt x="1600200" y="2352675"/>
                        </a:lnTo>
                        <a:lnTo>
                          <a:pt x="1638300" y="2447925"/>
                        </a:lnTo>
                        <a:lnTo>
                          <a:pt x="1885950" y="2600325"/>
                        </a:lnTo>
                        <a:lnTo>
                          <a:pt x="1943100" y="2828925"/>
                        </a:lnTo>
                        <a:lnTo>
                          <a:pt x="2105025" y="3086100"/>
                        </a:lnTo>
                        <a:lnTo>
                          <a:pt x="2228850" y="3257550"/>
                        </a:lnTo>
                        <a:lnTo>
                          <a:pt x="2314575" y="3409950"/>
                        </a:lnTo>
                        <a:lnTo>
                          <a:pt x="2371725" y="3581400"/>
                        </a:lnTo>
                        <a:lnTo>
                          <a:pt x="2390775" y="3810000"/>
                        </a:lnTo>
                        <a:lnTo>
                          <a:pt x="2352675" y="4038600"/>
                        </a:lnTo>
                        <a:lnTo>
                          <a:pt x="2352675" y="4143375"/>
                        </a:lnTo>
                        <a:lnTo>
                          <a:pt x="2381250" y="4152900"/>
                        </a:lnTo>
                        <a:lnTo>
                          <a:pt x="2409825" y="4114800"/>
                        </a:lnTo>
                        <a:lnTo>
                          <a:pt x="2466975" y="4124325"/>
                        </a:lnTo>
                        <a:lnTo>
                          <a:pt x="2381250" y="4229100"/>
                        </a:lnTo>
                        <a:lnTo>
                          <a:pt x="2362200" y="4438650"/>
                        </a:lnTo>
                        <a:lnTo>
                          <a:pt x="2228850" y="4657725"/>
                        </a:lnTo>
                        <a:lnTo>
                          <a:pt x="2162175" y="4657725"/>
                        </a:lnTo>
                        <a:close/>
                      </a:path>
                    </a:pathLst>
                  </a:custGeom>
                  <a:grpFill/>
                  <a:ln w="63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grpSp>
                <p:nvGrpSpPr>
                  <p:cNvPr id="110" name="그룹 109">
                    <a:extLst>
                      <a:ext uri="{FF2B5EF4-FFF2-40B4-BE49-F238E27FC236}">
                        <a16:creationId xmlns:a16="http://schemas.microsoft.com/office/drawing/2014/main" id="{10D53572-AFF6-4D65-A5BB-68F075A0A53A}"/>
                      </a:ext>
                    </a:extLst>
                  </p:cNvPr>
                  <p:cNvGrpSpPr/>
                  <p:nvPr/>
                </p:nvGrpSpPr>
                <p:grpSpPr>
                  <a:xfrm>
                    <a:off x="5433237" y="3253563"/>
                    <a:ext cx="3827721" cy="2519916"/>
                    <a:chOff x="5433237" y="3253563"/>
                    <a:chExt cx="3827721" cy="2519916"/>
                  </a:xfrm>
                  <a:grpFill/>
                </p:grpSpPr>
                <p:sp>
                  <p:nvSpPr>
                    <p:cNvPr id="111" name="자유형: 도형 110">
                      <a:extLst>
                        <a:ext uri="{FF2B5EF4-FFF2-40B4-BE49-F238E27FC236}">
                          <a16:creationId xmlns:a16="http://schemas.microsoft.com/office/drawing/2014/main" id="{5D8B752D-11FC-4B9E-8B04-F0B4F0CE74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33237" y="3253563"/>
                      <a:ext cx="3827721" cy="2519916"/>
                    </a:xfrm>
                    <a:custGeom>
                      <a:avLst/>
                      <a:gdLst>
                        <a:gd name="connsiteX0" fmla="*/ 595423 w 3827721"/>
                        <a:gd name="connsiteY0" fmla="*/ 2009553 h 2519916"/>
                        <a:gd name="connsiteX1" fmla="*/ 606056 w 3827721"/>
                        <a:gd name="connsiteY1" fmla="*/ 1786270 h 2519916"/>
                        <a:gd name="connsiteX2" fmla="*/ 744279 w 3827721"/>
                        <a:gd name="connsiteY2" fmla="*/ 1754372 h 2519916"/>
                        <a:gd name="connsiteX3" fmla="*/ 988828 w 3827721"/>
                        <a:gd name="connsiteY3" fmla="*/ 1562986 h 2519916"/>
                        <a:gd name="connsiteX4" fmla="*/ 1222744 w 3827721"/>
                        <a:gd name="connsiteY4" fmla="*/ 1382232 h 2519916"/>
                        <a:gd name="connsiteX5" fmla="*/ 1414130 w 3827721"/>
                        <a:gd name="connsiteY5" fmla="*/ 1222744 h 2519916"/>
                        <a:gd name="connsiteX6" fmla="*/ 1499191 w 3827721"/>
                        <a:gd name="connsiteY6" fmla="*/ 1116418 h 2519916"/>
                        <a:gd name="connsiteX7" fmla="*/ 1701210 w 3827721"/>
                        <a:gd name="connsiteY7" fmla="*/ 1095153 h 2519916"/>
                        <a:gd name="connsiteX8" fmla="*/ 1679944 w 3827721"/>
                        <a:gd name="connsiteY8" fmla="*/ 1190846 h 2519916"/>
                        <a:gd name="connsiteX9" fmla="*/ 1892596 w 3827721"/>
                        <a:gd name="connsiteY9" fmla="*/ 1148316 h 2519916"/>
                        <a:gd name="connsiteX10" fmla="*/ 2243470 w 3827721"/>
                        <a:gd name="connsiteY10" fmla="*/ 1041990 h 2519916"/>
                        <a:gd name="connsiteX11" fmla="*/ 2573079 w 3827721"/>
                        <a:gd name="connsiteY11" fmla="*/ 1031358 h 2519916"/>
                        <a:gd name="connsiteX12" fmla="*/ 2604977 w 3827721"/>
                        <a:gd name="connsiteY12" fmla="*/ 1063256 h 2519916"/>
                        <a:gd name="connsiteX13" fmla="*/ 2690037 w 3827721"/>
                        <a:gd name="connsiteY13" fmla="*/ 1116418 h 2519916"/>
                        <a:gd name="connsiteX14" fmla="*/ 2828261 w 3827721"/>
                        <a:gd name="connsiteY14" fmla="*/ 1116418 h 2519916"/>
                        <a:gd name="connsiteX15" fmla="*/ 2955851 w 3827721"/>
                        <a:gd name="connsiteY15" fmla="*/ 1010093 h 2519916"/>
                        <a:gd name="connsiteX16" fmla="*/ 2913321 w 3827721"/>
                        <a:gd name="connsiteY16" fmla="*/ 839972 h 2519916"/>
                        <a:gd name="connsiteX17" fmla="*/ 3083442 w 3827721"/>
                        <a:gd name="connsiteY17" fmla="*/ 648586 h 2519916"/>
                        <a:gd name="connsiteX18" fmla="*/ 3242930 w 3827721"/>
                        <a:gd name="connsiteY18" fmla="*/ 404037 h 2519916"/>
                        <a:gd name="connsiteX19" fmla="*/ 3242930 w 3827721"/>
                        <a:gd name="connsiteY19" fmla="*/ 212651 h 2519916"/>
                        <a:gd name="connsiteX20" fmla="*/ 3327991 w 3827721"/>
                        <a:gd name="connsiteY20" fmla="*/ 21265 h 2519916"/>
                        <a:gd name="connsiteX21" fmla="*/ 3519377 w 3827721"/>
                        <a:gd name="connsiteY21" fmla="*/ 0 h 2519916"/>
                        <a:gd name="connsiteX22" fmla="*/ 3423684 w 3827721"/>
                        <a:gd name="connsiteY22" fmla="*/ 138223 h 2519916"/>
                        <a:gd name="connsiteX23" fmla="*/ 3349256 w 3827721"/>
                        <a:gd name="connsiteY23" fmla="*/ 159488 h 2519916"/>
                        <a:gd name="connsiteX24" fmla="*/ 3381154 w 3827721"/>
                        <a:gd name="connsiteY24" fmla="*/ 255181 h 2519916"/>
                        <a:gd name="connsiteX25" fmla="*/ 3413051 w 3827721"/>
                        <a:gd name="connsiteY25" fmla="*/ 255181 h 2519916"/>
                        <a:gd name="connsiteX26" fmla="*/ 3381154 w 3827721"/>
                        <a:gd name="connsiteY26" fmla="*/ 318977 h 2519916"/>
                        <a:gd name="connsiteX27" fmla="*/ 3381154 w 3827721"/>
                        <a:gd name="connsiteY27" fmla="*/ 361507 h 2519916"/>
                        <a:gd name="connsiteX28" fmla="*/ 3487479 w 3827721"/>
                        <a:gd name="connsiteY28" fmla="*/ 404037 h 2519916"/>
                        <a:gd name="connsiteX29" fmla="*/ 3561907 w 3827721"/>
                        <a:gd name="connsiteY29" fmla="*/ 361507 h 2519916"/>
                        <a:gd name="connsiteX30" fmla="*/ 3689498 w 3827721"/>
                        <a:gd name="connsiteY30" fmla="*/ 287079 h 2519916"/>
                        <a:gd name="connsiteX31" fmla="*/ 3827721 w 3827721"/>
                        <a:gd name="connsiteY31" fmla="*/ 223284 h 2519916"/>
                        <a:gd name="connsiteX32" fmla="*/ 3827721 w 3827721"/>
                        <a:gd name="connsiteY32" fmla="*/ 1626781 h 2519916"/>
                        <a:gd name="connsiteX33" fmla="*/ 3700130 w 3827721"/>
                        <a:gd name="connsiteY33" fmla="*/ 1626781 h 2519916"/>
                        <a:gd name="connsiteX34" fmla="*/ 3615070 w 3827721"/>
                        <a:gd name="connsiteY34" fmla="*/ 1594884 h 2519916"/>
                        <a:gd name="connsiteX35" fmla="*/ 3561907 w 3827721"/>
                        <a:gd name="connsiteY35" fmla="*/ 1584251 h 2519916"/>
                        <a:gd name="connsiteX36" fmla="*/ 3423684 w 3827721"/>
                        <a:gd name="connsiteY36" fmla="*/ 1690577 h 2519916"/>
                        <a:gd name="connsiteX37" fmla="*/ 3508744 w 3827721"/>
                        <a:gd name="connsiteY37" fmla="*/ 1562986 h 2519916"/>
                        <a:gd name="connsiteX38" fmla="*/ 3508744 w 3827721"/>
                        <a:gd name="connsiteY38" fmla="*/ 1562986 h 2519916"/>
                        <a:gd name="connsiteX39" fmla="*/ 3338623 w 3827721"/>
                        <a:gd name="connsiteY39" fmla="*/ 1562986 h 2519916"/>
                        <a:gd name="connsiteX40" fmla="*/ 3349256 w 3827721"/>
                        <a:gd name="connsiteY40" fmla="*/ 1626781 h 2519916"/>
                        <a:gd name="connsiteX41" fmla="*/ 3285461 w 3827721"/>
                        <a:gd name="connsiteY41" fmla="*/ 1446028 h 2519916"/>
                        <a:gd name="connsiteX42" fmla="*/ 3327991 w 3827721"/>
                        <a:gd name="connsiteY42" fmla="*/ 1360967 h 2519916"/>
                        <a:gd name="connsiteX43" fmla="*/ 3253563 w 3827721"/>
                        <a:gd name="connsiteY43" fmla="*/ 1371600 h 2519916"/>
                        <a:gd name="connsiteX44" fmla="*/ 3157870 w 3827721"/>
                        <a:gd name="connsiteY44" fmla="*/ 1552353 h 2519916"/>
                        <a:gd name="connsiteX45" fmla="*/ 3221665 w 3827721"/>
                        <a:gd name="connsiteY45" fmla="*/ 1669311 h 2519916"/>
                        <a:gd name="connsiteX46" fmla="*/ 3338623 w 3827721"/>
                        <a:gd name="connsiteY46" fmla="*/ 1690577 h 2519916"/>
                        <a:gd name="connsiteX47" fmla="*/ 3338623 w 3827721"/>
                        <a:gd name="connsiteY47" fmla="*/ 1807535 h 2519916"/>
                        <a:gd name="connsiteX48" fmla="*/ 3253563 w 3827721"/>
                        <a:gd name="connsiteY48" fmla="*/ 1818167 h 2519916"/>
                        <a:gd name="connsiteX49" fmla="*/ 3157870 w 3827721"/>
                        <a:gd name="connsiteY49" fmla="*/ 1818167 h 2519916"/>
                        <a:gd name="connsiteX50" fmla="*/ 3083442 w 3827721"/>
                        <a:gd name="connsiteY50" fmla="*/ 1945758 h 2519916"/>
                        <a:gd name="connsiteX51" fmla="*/ 3030279 w 3827721"/>
                        <a:gd name="connsiteY51" fmla="*/ 1935125 h 2519916"/>
                        <a:gd name="connsiteX52" fmla="*/ 2902689 w 3827721"/>
                        <a:gd name="connsiteY52" fmla="*/ 2211572 h 2519916"/>
                        <a:gd name="connsiteX53" fmla="*/ 2753833 w 3827721"/>
                        <a:gd name="connsiteY53" fmla="*/ 2264735 h 2519916"/>
                        <a:gd name="connsiteX54" fmla="*/ 2626242 w 3827721"/>
                        <a:gd name="connsiteY54" fmla="*/ 2147777 h 2519916"/>
                        <a:gd name="connsiteX55" fmla="*/ 2488019 w 3827721"/>
                        <a:gd name="connsiteY55" fmla="*/ 2062716 h 2519916"/>
                        <a:gd name="connsiteX56" fmla="*/ 2488019 w 3827721"/>
                        <a:gd name="connsiteY56" fmla="*/ 1892595 h 2519916"/>
                        <a:gd name="connsiteX57" fmla="*/ 2541182 w 3827721"/>
                        <a:gd name="connsiteY57" fmla="*/ 1775637 h 2519916"/>
                        <a:gd name="connsiteX58" fmla="*/ 2636875 w 3827721"/>
                        <a:gd name="connsiteY58" fmla="*/ 1711842 h 2519916"/>
                        <a:gd name="connsiteX59" fmla="*/ 2636875 w 3827721"/>
                        <a:gd name="connsiteY59" fmla="*/ 1626781 h 2519916"/>
                        <a:gd name="connsiteX60" fmla="*/ 2466754 w 3827721"/>
                        <a:gd name="connsiteY60" fmla="*/ 1626781 h 2519916"/>
                        <a:gd name="connsiteX61" fmla="*/ 2392326 w 3827721"/>
                        <a:gd name="connsiteY61" fmla="*/ 1605516 h 2519916"/>
                        <a:gd name="connsiteX62" fmla="*/ 2264735 w 3827721"/>
                        <a:gd name="connsiteY62" fmla="*/ 1562986 h 2519916"/>
                        <a:gd name="connsiteX63" fmla="*/ 2062716 w 3827721"/>
                        <a:gd name="connsiteY63" fmla="*/ 1648046 h 2519916"/>
                        <a:gd name="connsiteX64" fmla="*/ 1977656 w 3827721"/>
                        <a:gd name="connsiteY64" fmla="*/ 1733107 h 2519916"/>
                        <a:gd name="connsiteX65" fmla="*/ 1881963 w 3827721"/>
                        <a:gd name="connsiteY65" fmla="*/ 1743739 h 2519916"/>
                        <a:gd name="connsiteX66" fmla="*/ 1881963 w 3827721"/>
                        <a:gd name="connsiteY66" fmla="*/ 1743739 h 2519916"/>
                        <a:gd name="connsiteX67" fmla="*/ 1701210 w 3827721"/>
                        <a:gd name="connsiteY67" fmla="*/ 1743739 h 2519916"/>
                        <a:gd name="connsiteX68" fmla="*/ 1509823 w 3827721"/>
                        <a:gd name="connsiteY68" fmla="*/ 1796902 h 2519916"/>
                        <a:gd name="connsiteX69" fmla="*/ 1350335 w 3827721"/>
                        <a:gd name="connsiteY69" fmla="*/ 1850065 h 2519916"/>
                        <a:gd name="connsiteX70" fmla="*/ 1297172 w 3827721"/>
                        <a:gd name="connsiteY70" fmla="*/ 1786270 h 2519916"/>
                        <a:gd name="connsiteX71" fmla="*/ 1233377 w 3827721"/>
                        <a:gd name="connsiteY71" fmla="*/ 1850065 h 2519916"/>
                        <a:gd name="connsiteX72" fmla="*/ 1190847 w 3827721"/>
                        <a:gd name="connsiteY72" fmla="*/ 2030818 h 2519916"/>
                        <a:gd name="connsiteX73" fmla="*/ 1063256 w 3827721"/>
                        <a:gd name="connsiteY73" fmla="*/ 2073349 h 2519916"/>
                        <a:gd name="connsiteX74" fmla="*/ 1010093 w 3827721"/>
                        <a:gd name="connsiteY74" fmla="*/ 2009553 h 2519916"/>
                        <a:gd name="connsiteX75" fmla="*/ 733647 w 3827721"/>
                        <a:gd name="connsiteY75" fmla="*/ 1988288 h 2519916"/>
                        <a:gd name="connsiteX76" fmla="*/ 648586 w 3827721"/>
                        <a:gd name="connsiteY76" fmla="*/ 2052084 h 2519916"/>
                        <a:gd name="connsiteX77" fmla="*/ 723014 w 3827721"/>
                        <a:gd name="connsiteY77" fmla="*/ 2158409 h 2519916"/>
                        <a:gd name="connsiteX78" fmla="*/ 797442 w 3827721"/>
                        <a:gd name="connsiteY78" fmla="*/ 2190307 h 2519916"/>
                        <a:gd name="connsiteX79" fmla="*/ 914400 w 3827721"/>
                        <a:gd name="connsiteY79" fmla="*/ 2137144 h 2519916"/>
                        <a:gd name="connsiteX80" fmla="*/ 1020726 w 3827721"/>
                        <a:gd name="connsiteY80" fmla="*/ 2190307 h 2519916"/>
                        <a:gd name="connsiteX81" fmla="*/ 988828 w 3827721"/>
                        <a:gd name="connsiteY81" fmla="*/ 2296632 h 2519916"/>
                        <a:gd name="connsiteX82" fmla="*/ 871870 w 3827721"/>
                        <a:gd name="connsiteY82" fmla="*/ 2381693 h 2519916"/>
                        <a:gd name="connsiteX83" fmla="*/ 999461 w 3827721"/>
                        <a:gd name="connsiteY83" fmla="*/ 2402958 h 2519916"/>
                        <a:gd name="connsiteX84" fmla="*/ 1095154 w 3827721"/>
                        <a:gd name="connsiteY84" fmla="*/ 2509284 h 2519916"/>
                        <a:gd name="connsiteX85" fmla="*/ 1073889 w 3827721"/>
                        <a:gd name="connsiteY85" fmla="*/ 2519916 h 2519916"/>
                        <a:gd name="connsiteX86" fmla="*/ 372140 w 3827721"/>
                        <a:gd name="connsiteY86" fmla="*/ 2519916 h 2519916"/>
                        <a:gd name="connsiteX87" fmla="*/ 297712 w 3827721"/>
                        <a:gd name="connsiteY87" fmla="*/ 2413590 h 2519916"/>
                        <a:gd name="connsiteX88" fmla="*/ 244549 w 3827721"/>
                        <a:gd name="connsiteY88" fmla="*/ 2445488 h 2519916"/>
                        <a:gd name="connsiteX89" fmla="*/ 265814 w 3827721"/>
                        <a:gd name="connsiteY89" fmla="*/ 2509284 h 2519916"/>
                        <a:gd name="connsiteX90" fmla="*/ 287079 w 3827721"/>
                        <a:gd name="connsiteY90" fmla="*/ 2519916 h 2519916"/>
                        <a:gd name="connsiteX91" fmla="*/ 10633 w 3827721"/>
                        <a:gd name="connsiteY91" fmla="*/ 2519916 h 2519916"/>
                        <a:gd name="connsiteX92" fmla="*/ 0 w 3827721"/>
                        <a:gd name="connsiteY92" fmla="*/ 2413590 h 2519916"/>
                        <a:gd name="connsiteX93" fmla="*/ 21265 w 3827721"/>
                        <a:gd name="connsiteY93" fmla="*/ 2307265 h 2519916"/>
                        <a:gd name="connsiteX94" fmla="*/ 223284 w 3827721"/>
                        <a:gd name="connsiteY94" fmla="*/ 2190307 h 2519916"/>
                        <a:gd name="connsiteX95" fmla="*/ 372140 w 3827721"/>
                        <a:gd name="connsiteY95" fmla="*/ 2200939 h 2519916"/>
                        <a:gd name="connsiteX96" fmla="*/ 425303 w 3827721"/>
                        <a:gd name="connsiteY96" fmla="*/ 2041451 h 2519916"/>
                        <a:gd name="connsiteX97" fmla="*/ 595423 w 3827721"/>
                        <a:gd name="connsiteY97" fmla="*/ 2009553 h 251991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  <a:cxn ang="0">
                          <a:pos x="connsiteX42" y="connsiteY42"/>
                        </a:cxn>
                        <a:cxn ang="0">
                          <a:pos x="connsiteX43" y="connsiteY43"/>
                        </a:cxn>
                        <a:cxn ang="0">
                          <a:pos x="connsiteX44" y="connsiteY44"/>
                        </a:cxn>
                        <a:cxn ang="0">
                          <a:pos x="connsiteX45" y="connsiteY45"/>
                        </a:cxn>
                        <a:cxn ang="0">
                          <a:pos x="connsiteX46" y="connsiteY46"/>
                        </a:cxn>
                        <a:cxn ang="0">
                          <a:pos x="connsiteX47" y="connsiteY47"/>
                        </a:cxn>
                        <a:cxn ang="0">
                          <a:pos x="connsiteX48" y="connsiteY48"/>
                        </a:cxn>
                        <a:cxn ang="0">
                          <a:pos x="connsiteX49" y="connsiteY49"/>
                        </a:cxn>
                        <a:cxn ang="0">
                          <a:pos x="connsiteX50" y="connsiteY50"/>
                        </a:cxn>
                        <a:cxn ang="0">
                          <a:pos x="connsiteX51" y="connsiteY51"/>
                        </a:cxn>
                        <a:cxn ang="0">
                          <a:pos x="connsiteX52" y="connsiteY52"/>
                        </a:cxn>
                        <a:cxn ang="0">
                          <a:pos x="connsiteX53" y="connsiteY53"/>
                        </a:cxn>
                        <a:cxn ang="0">
                          <a:pos x="connsiteX54" y="connsiteY54"/>
                        </a:cxn>
                        <a:cxn ang="0">
                          <a:pos x="connsiteX55" y="connsiteY55"/>
                        </a:cxn>
                        <a:cxn ang="0">
                          <a:pos x="connsiteX56" y="connsiteY56"/>
                        </a:cxn>
                        <a:cxn ang="0">
                          <a:pos x="connsiteX57" y="connsiteY57"/>
                        </a:cxn>
                        <a:cxn ang="0">
                          <a:pos x="connsiteX58" y="connsiteY58"/>
                        </a:cxn>
                        <a:cxn ang="0">
                          <a:pos x="connsiteX59" y="connsiteY59"/>
                        </a:cxn>
                        <a:cxn ang="0">
                          <a:pos x="connsiteX60" y="connsiteY60"/>
                        </a:cxn>
                        <a:cxn ang="0">
                          <a:pos x="connsiteX61" y="connsiteY61"/>
                        </a:cxn>
                        <a:cxn ang="0">
                          <a:pos x="connsiteX62" y="connsiteY62"/>
                        </a:cxn>
                        <a:cxn ang="0">
                          <a:pos x="connsiteX63" y="connsiteY63"/>
                        </a:cxn>
                        <a:cxn ang="0">
                          <a:pos x="connsiteX64" y="connsiteY64"/>
                        </a:cxn>
                        <a:cxn ang="0">
                          <a:pos x="connsiteX65" y="connsiteY65"/>
                        </a:cxn>
                        <a:cxn ang="0">
                          <a:pos x="connsiteX66" y="connsiteY66"/>
                        </a:cxn>
                        <a:cxn ang="0">
                          <a:pos x="connsiteX67" y="connsiteY67"/>
                        </a:cxn>
                        <a:cxn ang="0">
                          <a:pos x="connsiteX68" y="connsiteY68"/>
                        </a:cxn>
                        <a:cxn ang="0">
                          <a:pos x="connsiteX69" y="connsiteY69"/>
                        </a:cxn>
                        <a:cxn ang="0">
                          <a:pos x="connsiteX70" y="connsiteY70"/>
                        </a:cxn>
                        <a:cxn ang="0">
                          <a:pos x="connsiteX71" y="connsiteY71"/>
                        </a:cxn>
                        <a:cxn ang="0">
                          <a:pos x="connsiteX72" y="connsiteY72"/>
                        </a:cxn>
                        <a:cxn ang="0">
                          <a:pos x="connsiteX73" y="connsiteY73"/>
                        </a:cxn>
                        <a:cxn ang="0">
                          <a:pos x="connsiteX74" y="connsiteY74"/>
                        </a:cxn>
                        <a:cxn ang="0">
                          <a:pos x="connsiteX75" y="connsiteY75"/>
                        </a:cxn>
                        <a:cxn ang="0">
                          <a:pos x="connsiteX76" y="connsiteY76"/>
                        </a:cxn>
                        <a:cxn ang="0">
                          <a:pos x="connsiteX77" y="connsiteY77"/>
                        </a:cxn>
                        <a:cxn ang="0">
                          <a:pos x="connsiteX78" y="connsiteY78"/>
                        </a:cxn>
                        <a:cxn ang="0">
                          <a:pos x="connsiteX79" y="connsiteY79"/>
                        </a:cxn>
                        <a:cxn ang="0">
                          <a:pos x="connsiteX80" y="connsiteY80"/>
                        </a:cxn>
                        <a:cxn ang="0">
                          <a:pos x="connsiteX81" y="connsiteY81"/>
                        </a:cxn>
                        <a:cxn ang="0">
                          <a:pos x="connsiteX82" y="connsiteY82"/>
                        </a:cxn>
                        <a:cxn ang="0">
                          <a:pos x="connsiteX83" y="connsiteY83"/>
                        </a:cxn>
                        <a:cxn ang="0">
                          <a:pos x="connsiteX84" y="connsiteY84"/>
                        </a:cxn>
                        <a:cxn ang="0">
                          <a:pos x="connsiteX85" y="connsiteY85"/>
                        </a:cxn>
                        <a:cxn ang="0">
                          <a:pos x="connsiteX86" y="connsiteY86"/>
                        </a:cxn>
                        <a:cxn ang="0">
                          <a:pos x="connsiteX87" y="connsiteY87"/>
                        </a:cxn>
                        <a:cxn ang="0">
                          <a:pos x="connsiteX88" y="connsiteY88"/>
                        </a:cxn>
                        <a:cxn ang="0">
                          <a:pos x="connsiteX89" y="connsiteY89"/>
                        </a:cxn>
                        <a:cxn ang="0">
                          <a:pos x="connsiteX90" y="connsiteY90"/>
                        </a:cxn>
                        <a:cxn ang="0">
                          <a:pos x="connsiteX91" y="connsiteY91"/>
                        </a:cxn>
                        <a:cxn ang="0">
                          <a:pos x="connsiteX92" y="connsiteY92"/>
                        </a:cxn>
                        <a:cxn ang="0">
                          <a:pos x="connsiteX93" y="connsiteY93"/>
                        </a:cxn>
                        <a:cxn ang="0">
                          <a:pos x="connsiteX94" y="connsiteY94"/>
                        </a:cxn>
                        <a:cxn ang="0">
                          <a:pos x="connsiteX95" y="connsiteY95"/>
                        </a:cxn>
                        <a:cxn ang="0">
                          <a:pos x="connsiteX96" y="connsiteY96"/>
                        </a:cxn>
                        <a:cxn ang="0">
                          <a:pos x="connsiteX97" y="connsiteY97"/>
                        </a:cxn>
                      </a:cxnLst>
                      <a:rect l="l" t="t" r="r" b="b"/>
                      <a:pathLst>
                        <a:path w="3827721" h="2519916">
                          <a:moveTo>
                            <a:pt x="595423" y="2009553"/>
                          </a:moveTo>
                          <a:lnTo>
                            <a:pt x="606056" y="1786270"/>
                          </a:lnTo>
                          <a:lnTo>
                            <a:pt x="744279" y="1754372"/>
                          </a:lnTo>
                          <a:lnTo>
                            <a:pt x="988828" y="1562986"/>
                          </a:lnTo>
                          <a:lnTo>
                            <a:pt x="1222744" y="1382232"/>
                          </a:lnTo>
                          <a:lnTo>
                            <a:pt x="1414130" y="1222744"/>
                          </a:lnTo>
                          <a:lnTo>
                            <a:pt x="1499191" y="1116418"/>
                          </a:lnTo>
                          <a:lnTo>
                            <a:pt x="1701210" y="1095153"/>
                          </a:lnTo>
                          <a:lnTo>
                            <a:pt x="1679944" y="1190846"/>
                          </a:lnTo>
                          <a:lnTo>
                            <a:pt x="1892596" y="1148316"/>
                          </a:lnTo>
                          <a:lnTo>
                            <a:pt x="2243470" y="1041990"/>
                          </a:lnTo>
                          <a:lnTo>
                            <a:pt x="2573079" y="1031358"/>
                          </a:lnTo>
                          <a:lnTo>
                            <a:pt x="2604977" y="1063256"/>
                          </a:lnTo>
                          <a:lnTo>
                            <a:pt x="2690037" y="1116418"/>
                          </a:lnTo>
                          <a:lnTo>
                            <a:pt x="2828261" y="1116418"/>
                          </a:lnTo>
                          <a:lnTo>
                            <a:pt x="2955851" y="1010093"/>
                          </a:lnTo>
                          <a:lnTo>
                            <a:pt x="2913321" y="839972"/>
                          </a:lnTo>
                          <a:lnTo>
                            <a:pt x="3083442" y="648586"/>
                          </a:lnTo>
                          <a:lnTo>
                            <a:pt x="3242930" y="404037"/>
                          </a:lnTo>
                          <a:lnTo>
                            <a:pt x="3242930" y="212651"/>
                          </a:lnTo>
                          <a:lnTo>
                            <a:pt x="3327991" y="21265"/>
                          </a:lnTo>
                          <a:lnTo>
                            <a:pt x="3519377" y="0"/>
                          </a:lnTo>
                          <a:lnTo>
                            <a:pt x="3423684" y="138223"/>
                          </a:lnTo>
                          <a:lnTo>
                            <a:pt x="3349256" y="159488"/>
                          </a:lnTo>
                          <a:lnTo>
                            <a:pt x="3381154" y="255181"/>
                          </a:lnTo>
                          <a:lnTo>
                            <a:pt x="3413051" y="255181"/>
                          </a:lnTo>
                          <a:lnTo>
                            <a:pt x="3381154" y="318977"/>
                          </a:lnTo>
                          <a:lnTo>
                            <a:pt x="3381154" y="361507"/>
                          </a:lnTo>
                          <a:lnTo>
                            <a:pt x="3487479" y="404037"/>
                          </a:lnTo>
                          <a:lnTo>
                            <a:pt x="3561907" y="361507"/>
                          </a:lnTo>
                          <a:lnTo>
                            <a:pt x="3689498" y="287079"/>
                          </a:lnTo>
                          <a:lnTo>
                            <a:pt x="3827721" y="223284"/>
                          </a:lnTo>
                          <a:lnTo>
                            <a:pt x="3827721" y="1626781"/>
                          </a:lnTo>
                          <a:lnTo>
                            <a:pt x="3700130" y="1626781"/>
                          </a:lnTo>
                          <a:lnTo>
                            <a:pt x="3615070" y="1594884"/>
                          </a:lnTo>
                          <a:lnTo>
                            <a:pt x="3561907" y="1584251"/>
                          </a:lnTo>
                          <a:lnTo>
                            <a:pt x="3423684" y="1690577"/>
                          </a:lnTo>
                          <a:lnTo>
                            <a:pt x="3508744" y="1562986"/>
                          </a:lnTo>
                          <a:lnTo>
                            <a:pt x="3508744" y="1562986"/>
                          </a:lnTo>
                          <a:lnTo>
                            <a:pt x="3338623" y="1562986"/>
                          </a:lnTo>
                          <a:lnTo>
                            <a:pt x="3349256" y="1626781"/>
                          </a:lnTo>
                          <a:lnTo>
                            <a:pt x="3285461" y="1446028"/>
                          </a:lnTo>
                          <a:lnTo>
                            <a:pt x="3327991" y="1360967"/>
                          </a:lnTo>
                          <a:lnTo>
                            <a:pt x="3253563" y="1371600"/>
                          </a:lnTo>
                          <a:lnTo>
                            <a:pt x="3157870" y="1552353"/>
                          </a:lnTo>
                          <a:lnTo>
                            <a:pt x="3221665" y="1669311"/>
                          </a:lnTo>
                          <a:lnTo>
                            <a:pt x="3338623" y="1690577"/>
                          </a:lnTo>
                          <a:lnTo>
                            <a:pt x="3338623" y="1807535"/>
                          </a:lnTo>
                          <a:lnTo>
                            <a:pt x="3253563" y="1818167"/>
                          </a:lnTo>
                          <a:lnTo>
                            <a:pt x="3157870" y="1818167"/>
                          </a:lnTo>
                          <a:lnTo>
                            <a:pt x="3083442" y="1945758"/>
                          </a:lnTo>
                          <a:lnTo>
                            <a:pt x="3030279" y="1935125"/>
                          </a:lnTo>
                          <a:lnTo>
                            <a:pt x="2902689" y="2211572"/>
                          </a:lnTo>
                          <a:lnTo>
                            <a:pt x="2753833" y="2264735"/>
                          </a:lnTo>
                          <a:lnTo>
                            <a:pt x="2626242" y="2147777"/>
                          </a:lnTo>
                          <a:lnTo>
                            <a:pt x="2488019" y="2062716"/>
                          </a:lnTo>
                          <a:lnTo>
                            <a:pt x="2488019" y="1892595"/>
                          </a:lnTo>
                          <a:lnTo>
                            <a:pt x="2541182" y="1775637"/>
                          </a:lnTo>
                          <a:lnTo>
                            <a:pt x="2636875" y="1711842"/>
                          </a:lnTo>
                          <a:lnTo>
                            <a:pt x="2636875" y="1626781"/>
                          </a:lnTo>
                          <a:lnTo>
                            <a:pt x="2466754" y="1626781"/>
                          </a:lnTo>
                          <a:lnTo>
                            <a:pt x="2392326" y="1605516"/>
                          </a:lnTo>
                          <a:lnTo>
                            <a:pt x="2264735" y="1562986"/>
                          </a:lnTo>
                          <a:lnTo>
                            <a:pt x="2062716" y="1648046"/>
                          </a:lnTo>
                          <a:lnTo>
                            <a:pt x="1977656" y="1733107"/>
                          </a:lnTo>
                          <a:lnTo>
                            <a:pt x="1881963" y="1743739"/>
                          </a:lnTo>
                          <a:lnTo>
                            <a:pt x="1881963" y="1743739"/>
                          </a:lnTo>
                          <a:lnTo>
                            <a:pt x="1701210" y="1743739"/>
                          </a:lnTo>
                          <a:lnTo>
                            <a:pt x="1509823" y="1796902"/>
                          </a:lnTo>
                          <a:lnTo>
                            <a:pt x="1350335" y="1850065"/>
                          </a:lnTo>
                          <a:lnTo>
                            <a:pt x="1297172" y="1786270"/>
                          </a:lnTo>
                          <a:lnTo>
                            <a:pt x="1233377" y="1850065"/>
                          </a:lnTo>
                          <a:lnTo>
                            <a:pt x="1190847" y="2030818"/>
                          </a:lnTo>
                          <a:lnTo>
                            <a:pt x="1063256" y="2073349"/>
                          </a:lnTo>
                          <a:lnTo>
                            <a:pt x="1010093" y="2009553"/>
                          </a:lnTo>
                          <a:lnTo>
                            <a:pt x="733647" y="1988288"/>
                          </a:lnTo>
                          <a:lnTo>
                            <a:pt x="648586" y="2052084"/>
                          </a:lnTo>
                          <a:lnTo>
                            <a:pt x="723014" y="2158409"/>
                          </a:lnTo>
                          <a:lnTo>
                            <a:pt x="797442" y="2190307"/>
                          </a:lnTo>
                          <a:lnTo>
                            <a:pt x="914400" y="2137144"/>
                          </a:lnTo>
                          <a:lnTo>
                            <a:pt x="1020726" y="2190307"/>
                          </a:lnTo>
                          <a:lnTo>
                            <a:pt x="988828" y="2296632"/>
                          </a:lnTo>
                          <a:lnTo>
                            <a:pt x="871870" y="2381693"/>
                          </a:lnTo>
                          <a:lnTo>
                            <a:pt x="999461" y="2402958"/>
                          </a:lnTo>
                          <a:lnTo>
                            <a:pt x="1095154" y="2509284"/>
                          </a:lnTo>
                          <a:lnTo>
                            <a:pt x="1073889" y="2519916"/>
                          </a:lnTo>
                          <a:lnTo>
                            <a:pt x="372140" y="2519916"/>
                          </a:lnTo>
                          <a:lnTo>
                            <a:pt x="297712" y="2413590"/>
                          </a:lnTo>
                          <a:lnTo>
                            <a:pt x="244549" y="2445488"/>
                          </a:lnTo>
                          <a:lnTo>
                            <a:pt x="265814" y="2509284"/>
                          </a:lnTo>
                          <a:lnTo>
                            <a:pt x="287079" y="2519916"/>
                          </a:lnTo>
                          <a:lnTo>
                            <a:pt x="10633" y="2519916"/>
                          </a:lnTo>
                          <a:lnTo>
                            <a:pt x="0" y="2413590"/>
                          </a:lnTo>
                          <a:lnTo>
                            <a:pt x="21265" y="2307265"/>
                          </a:lnTo>
                          <a:lnTo>
                            <a:pt x="223284" y="2190307"/>
                          </a:lnTo>
                          <a:lnTo>
                            <a:pt x="372140" y="2200939"/>
                          </a:lnTo>
                          <a:lnTo>
                            <a:pt x="425303" y="2041451"/>
                          </a:lnTo>
                          <a:lnTo>
                            <a:pt x="595423" y="2009553"/>
                          </a:lnTo>
                          <a:close/>
                        </a:path>
                      </a:pathLst>
                    </a:custGeom>
                    <a:grpFill/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/>
                    </a:p>
                  </p:txBody>
                </p:sp>
                <p:sp>
                  <p:nvSpPr>
                    <p:cNvPr id="112" name="자유형: 도형 111">
                      <a:extLst>
                        <a:ext uri="{FF2B5EF4-FFF2-40B4-BE49-F238E27FC236}">
                          <a16:creationId xmlns:a16="http://schemas.microsoft.com/office/drawing/2014/main" id="{D8C2F10F-C7FA-4652-B167-E12CC4806F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19777" y="5050465"/>
                      <a:ext cx="1063256" cy="712382"/>
                    </a:xfrm>
                    <a:custGeom>
                      <a:avLst/>
                      <a:gdLst>
                        <a:gd name="connsiteX0" fmla="*/ 978195 w 1063256"/>
                        <a:gd name="connsiteY0" fmla="*/ 191386 h 712382"/>
                        <a:gd name="connsiteX1" fmla="*/ 967563 w 1063256"/>
                        <a:gd name="connsiteY1" fmla="*/ 63795 h 712382"/>
                        <a:gd name="connsiteX2" fmla="*/ 829339 w 1063256"/>
                        <a:gd name="connsiteY2" fmla="*/ 10633 h 712382"/>
                        <a:gd name="connsiteX3" fmla="*/ 680483 w 1063256"/>
                        <a:gd name="connsiteY3" fmla="*/ 0 h 712382"/>
                        <a:gd name="connsiteX4" fmla="*/ 520995 w 1063256"/>
                        <a:gd name="connsiteY4" fmla="*/ 63795 h 712382"/>
                        <a:gd name="connsiteX5" fmla="*/ 510363 w 1063256"/>
                        <a:gd name="connsiteY5" fmla="*/ 191386 h 712382"/>
                        <a:gd name="connsiteX6" fmla="*/ 340242 w 1063256"/>
                        <a:gd name="connsiteY6" fmla="*/ 191386 h 712382"/>
                        <a:gd name="connsiteX7" fmla="*/ 255181 w 1063256"/>
                        <a:gd name="connsiteY7" fmla="*/ 106326 h 712382"/>
                        <a:gd name="connsiteX8" fmla="*/ 63795 w 1063256"/>
                        <a:gd name="connsiteY8" fmla="*/ 308344 h 712382"/>
                        <a:gd name="connsiteX9" fmla="*/ 0 w 1063256"/>
                        <a:gd name="connsiteY9" fmla="*/ 499730 h 712382"/>
                        <a:gd name="connsiteX10" fmla="*/ 31897 w 1063256"/>
                        <a:gd name="connsiteY10" fmla="*/ 680484 h 712382"/>
                        <a:gd name="connsiteX11" fmla="*/ 21265 w 1063256"/>
                        <a:gd name="connsiteY11" fmla="*/ 712382 h 712382"/>
                        <a:gd name="connsiteX12" fmla="*/ 255181 w 1063256"/>
                        <a:gd name="connsiteY12" fmla="*/ 712382 h 712382"/>
                        <a:gd name="connsiteX13" fmla="*/ 393404 w 1063256"/>
                        <a:gd name="connsiteY13" fmla="*/ 595423 h 712382"/>
                        <a:gd name="connsiteX14" fmla="*/ 435935 w 1063256"/>
                        <a:gd name="connsiteY14" fmla="*/ 510363 h 712382"/>
                        <a:gd name="connsiteX15" fmla="*/ 712381 w 1063256"/>
                        <a:gd name="connsiteY15" fmla="*/ 446568 h 712382"/>
                        <a:gd name="connsiteX16" fmla="*/ 808074 w 1063256"/>
                        <a:gd name="connsiteY16" fmla="*/ 574158 h 712382"/>
                        <a:gd name="connsiteX17" fmla="*/ 850604 w 1063256"/>
                        <a:gd name="connsiteY17" fmla="*/ 425302 h 712382"/>
                        <a:gd name="connsiteX18" fmla="*/ 999460 w 1063256"/>
                        <a:gd name="connsiteY18" fmla="*/ 297712 h 712382"/>
                        <a:gd name="connsiteX19" fmla="*/ 1063256 w 1063256"/>
                        <a:gd name="connsiteY19" fmla="*/ 223284 h 712382"/>
                        <a:gd name="connsiteX20" fmla="*/ 978195 w 1063256"/>
                        <a:gd name="connsiteY20" fmla="*/ 191386 h 71238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</a:cxnLst>
                      <a:rect l="l" t="t" r="r" b="b"/>
                      <a:pathLst>
                        <a:path w="1063256" h="712382">
                          <a:moveTo>
                            <a:pt x="978195" y="191386"/>
                          </a:moveTo>
                          <a:lnTo>
                            <a:pt x="967563" y="63795"/>
                          </a:lnTo>
                          <a:lnTo>
                            <a:pt x="829339" y="10633"/>
                          </a:lnTo>
                          <a:lnTo>
                            <a:pt x="680483" y="0"/>
                          </a:lnTo>
                          <a:lnTo>
                            <a:pt x="520995" y="63795"/>
                          </a:lnTo>
                          <a:lnTo>
                            <a:pt x="510363" y="191386"/>
                          </a:lnTo>
                          <a:lnTo>
                            <a:pt x="340242" y="191386"/>
                          </a:lnTo>
                          <a:lnTo>
                            <a:pt x="255181" y="106326"/>
                          </a:lnTo>
                          <a:lnTo>
                            <a:pt x="63795" y="308344"/>
                          </a:lnTo>
                          <a:lnTo>
                            <a:pt x="0" y="499730"/>
                          </a:lnTo>
                          <a:lnTo>
                            <a:pt x="31897" y="680484"/>
                          </a:lnTo>
                          <a:lnTo>
                            <a:pt x="21265" y="712382"/>
                          </a:lnTo>
                          <a:lnTo>
                            <a:pt x="255181" y="712382"/>
                          </a:lnTo>
                          <a:lnTo>
                            <a:pt x="393404" y="595423"/>
                          </a:lnTo>
                          <a:lnTo>
                            <a:pt x="435935" y="510363"/>
                          </a:lnTo>
                          <a:lnTo>
                            <a:pt x="712381" y="446568"/>
                          </a:lnTo>
                          <a:lnTo>
                            <a:pt x="808074" y="574158"/>
                          </a:lnTo>
                          <a:lnTo>
                            <a:pt x="850604" y="425302"/>
                          </a:lnTo>
                          <a:lnTo>
                            <a:pt x="999460" y="297712"/>
                          </a:lnTo>
                          <a:lnTo>
                            <a:pt x="1063256" y="223284"/>
                          </a:lnTo>
                          <a:lnTo>
                            <a:pt x="978195" y="191386"/>
                          </a:lnTo>
                          <a:close/>
                        </a:path>
                      </a:pathLst>
                    </a:custGeom>
                    <a:grpFill/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/>
                    </a:p>
                  </p:txBody>
                </p:sp>
                <p:sp>
                  <p:nvSpPr>
                    <p:cNvPr id="113" name="자유형: 도형 112">
                      <a:extLst>
                        <a:ext uri="{FF2B5EF4-FFF2-40B4-BE49-F238E27FC236}">
                          <a16:creationId xmlns:a16="http://schemas.microsoft.com/office/drawing/2014/main" id="{65EA9983-F199-49A5-82A8-AE4C3ED0611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761767" y="4890977"/>
                      <a:ext cx="127591" cy="233916"/>
                    </a:xfrm>
                    <a:custGeom>
                      <a:avLst/>
                      <a:gdLst>
                        <a:gd name="connsiteX0" fmla="*/ 127591 w 127591"/>
                        <a:gd name="connsiteY0" fmla="*/ 0 h 233916"/>
                        <a:gd name="connsiteX1" fmla="*/ 0 w 127591"/>
                        <a:gd name="connsiteY1" fmla="*/ 170121 h 233916"/>
                        <a:gd name="connsiteX2" fmla="*/ 0 w 127591"/>
                        <a:gd name="connsiteY2" fmla="*/ 212651 h 233916"/>
                        <a:gd name="connsiteX3" fmla="*/ 85061 w 127591"/>
                        <a:gd name="connsiteY3" fmla="*/ 233916 h 233916"/>
                        <a:gd name="connsiteX4" fmla="*/ 95693 w 127591"/>
                        <a:gd name="connsiteY4" fmla="*/ 148856 h 233916"/>
                        <a:gd name="connsiteX5" fmla="*/ 95693 w 127591"/>
                        <a:gd name="connsiteY5" fmla="*/ 148856 h 233916"/>
                        <a:gd name="connsiteX6" fmla="*/ 127591 w 127591"/>
                        <a:gd name="connsiteY6" fmla="*/ 0 h 23391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27591" h="233916">
                          <a:moveTo>
                            <a:pt x="127591" y="0"/>
                          </a:moveTo>
                          <a:lnTo>
                            <a:pt x="0" y="170121"/>
                          </a:lnTo>
                          <a:lnTo>
                            <a:pt x="0" y="212651"/>
                          </a:lnTo>
                          <a:lnTo>
                            <a:pt x="85061" y="233916"/>
                          </a:lnTo>
                          <a:lnTo>
                            <a:pt x="95693" y="148856"/>
                          </a:lnTo>
                          <a:lnTo>
                            <a:pt x="95693" y="148856"/>
                          </a:lnTo>
                          <a:lnTo>
                            <a:pt x="127591" y="0"/>
                          </a:lnTo>
                          <a:close/>
                        </a:path>
                      </a:pathLst>
                    </a:custGeom>
                    <a:grpFill/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/>
                    </a:p>
                  </p:txBody>
                </p:sp>
              </p:grpSp>
            </p:grpSp>
          </p:grpSp>
          <p:sp>
            <p:nvSpPr>
              <p:cNvPr id="104" name="자유형: 도형 103">
                <a:extLst>
                  <a:ext uri="{FF2B5EF4-FFF2-40B4-BE49-F238E27FC236}">
                    <a16:creationId xmlns:a16="http://schemas.microsoft.com/office/drawing/2014/main" id="{EDDC1107-4AF1-46E4-80D4-1B88583CE7F2}"/>
                  </a:ext>
                </a:extLst>
              </p:cNvPr>
              <p:cNvSpPr/>
              <p:nvPr/>
            </p:nvSpPr>
            <p:spPr>
              <a:xfrm>
                <a:off x="5211027" y="3280115"/>
                <a:ext cx="76200" cy="60325"/>
              </a:xfrm>
              <a:custGeom>
                <a:avLst/>
                <a:gdLst>
                  <a:gd name="connsiteX0" fmla="*/ 0 w 76200"/>
                  <a:gd name="connsiteY0" fmla="*/ 6350 h 60325"/>
                  <a:gd name="connsiteX1" fmla="*/ 9525 w 76200"/>
                  <a:gd name="connsiteY1" fmla="*/ 60325 h 60325"/>
                  <a:gd name="connsiteX2" fmla="*/ 76200 w 76200"/>
                  <a:gd name="connsiteY2" fmla="*/ 31750 h 60325"/>
                  <a:gd name="connsiteX3" fmla="*/ 50800 w 76200"/>
                  <a:gd name="connsiteY3" fmla="*/ 0 h 60325"/>
                  <a:gd name="connsiteX4" fmla="*/ 0 w 76200"/>
                  <a:gd name="connsiteY4" fmla="*/ 6350 h 60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200" h="60325">
                    <a:moveTo>
                      <a:pt x="0" y="6350"/>
                    </a:moveTo>
                    <a:lnTo>
                      <a:pt x="9525" y="60325"/>
                    </a:lnTo>
                    <a:lnTo>
                      <a:pt x="76200" y="31750"/>
                    </a:lnTo>
                    <a:lnTo>
                      <a:pt x="50800" y="0"/>
                    </a:lnTo>
                    <a:lnTo>
                      <a:pt x="0" y="6350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5" name="자유형: 도형 104">
                <a:extLst>
                  <a:ext uri="{FF2B5EF4-FFF2-40B4-BE49-F238E27FC236}">
                    <a16:creationId xmlns:a16="http://schemas.microsoft.com/office/drawing/2014/main" id="{C218A96F-B9BA-455D-A6F7-485A8D3791A4}"/>
                  </a:ext>
                </a:extLst>
              </p:cNvPr>
              <p:cNvSpPr/>
              <p:nvPr/>
            </p:nvSpPr>
            <p:spPr>
              <a:xfrm>
                <a:off x="5364088" y="3219322"/>
                <a:ext cx="44450" cy="50800"/>
              </a:xfrm>
              <a:custGeom>
                <a:avLst/>
                <a:gdLst>
                  <a:gd name="connsiteX0" fmla="*/ 28575 w 44450"/>
                  <a:gd name="connsiteY0" fmla="*/ 0 h 50800"/>
                  <a:gd name="connsiteX1" fmla="*/ 0 w 44450"/>
                  <a:gd name="connsiteY1" fmla="*/ 50800 h 50800"/>
                  <a:gd name="connsiteX2" fmla="*/ 44450 w 44450"/>
                  <a:gd name="connsiteY2" fmla="*/ 50800 h 50800"/>
                  <a:gd name="connsiteX3" fmla="*/ 28575 w 44450"/>
                  <a:gd name="connsiteY3" fmla="*/ 0 h 50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4450" h="50800">
                    <a:moveTo>
                      <a:pt x="28575" y="0"/>
                    </a:moveTo>
                    <a:lnTo>
                      <a:pt x="0" y="50800"/>
                    </a:lnTo>
                    <a:lnTo>
                      <a:pt x="44450" y="50800"/>
                    </a:lnTo>
                    <a:lnTo>
                      <a:pt x="28575" y="0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18" name="타원 117">
              <a:extLst>
                <a:ext uri="{FF2B5EF4-FFF2-40B4-BE49-F238E27FC236}">
                  <a16:creationId xmlns:a16="http://schemas.microsoft.com/office/drawing/2014/main" id="{7AA9D392-9747-4D59-8A53-5C273C83F881}"/>
                </a:ext>
              </a:extLst>
            </p:cNvPr>
            <p:cNvSpPr/>
            <p:nvPr/>
          </p:nvSpPr>
          <p:spPr>
            <a:xfrm>
              <a:off x="5986530" y="4772367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9" name="타원 118">
              <a:extLst>
                <a:ext uri="{FF2B5EF4-FFF2-40B4-BE49-F238E27FC236}">
                  <a16:creationId xmlns:a16="http://schemas.microsoft.com/office/drawing/2014/main" id="{C8752958-07DF-4E35-9D47-401804BFEF5A}"/>
                </a:ext>
              </a:extLst>
            </p:cNvPr>
            <p:cNvSpPr/>
            <p:nvPr/>
          </p:nvSpPr>
          <p:spPr>
            <a:xfrm>
              <a:off x="4662101" y="3573310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1" name="타원 120">
              <a:extLst>
                <a:ext uri="{FF2B5EF4-FFF2-40B4-BE49-F238E27FC236}">
                  <a16:creationId xmlns:a16="http://schemas.microsoft.com/office/drawing/2014/main" id="{437B07C4-1EF6-415D-845B-B9323DDEB222}"/>
                </a:ext>
              </a:extLst>
            </p:cNvPr>
            <p:cNvSpPr/>
            <p:nvPr/>
          </p:nvSpPr>
          <p:spPr>
            <a:xfrm>
              <a:off x="5376801" y="4361914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2" name="타원 121">
              <a:extLst>
                <a:ext uri="{FF2B5EF4-FFF2-40B4-BE49-F238E27FC236}">
                  <a16:creationId xmlns:a16="http://schemas.microsoft.com/office/drawing/2014/main" id="{479A398A-29DA-4416-9705-3F6B801C1B7E}"/>
                </a:ext>
              </a:extLst>
            </p:cNvPr>
            <p:cNvSpPr/>
            <p:nvPr/>
          </p:nvSpPr>
          <p:spPr>
            <a:xfrm>
              <a:off x="5252976" y="4157126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2" name="타원 131">
              <a:extLst>
                <a:ext uri="{FF2B5EF4-FFF2-40B4-BE49-F238E27FC236}">
                  <a16:creationId xmlns:a16="http://schemas.microsoft.com/office/drawing/2014/main" id="{1ECA8A39-8803-4F50-8C47-E023420579CC}"/>
                </a:ext>
              </a:extLst>
            </p:cNvPr>
            <p:cNvSpPr/>
            <p:nvPr/>
          </p:nvSpPr>
          <p:spPr>
            <a:xfrm>
              <a:off x="4800213" y="2744635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6" name="타원 135">
              <a:extLst>
                <a:ext uri="{FF2B5EF4-FFF2-40B4-BE49-F238E27FC236}">
                  <a16:creationId xmlns:a16="http://schemas.microsoft.com/office/drawing/2014/main" id="{45E63901-52E3-4980-B28E-70335CE9D78C}"/>
                </a:ext>
              </a:extLst>
            </p:cNvPr>
            <p:cNvSpPr/>
            <p:nvPr/>
          </p:nvSpPr>
          <p:spPr>
            <a:xfrm>
              <a:off x="3894657" y="2258042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8" name="타원 137">
              <a:extLst>
                <a:ext uri="{FF2B5EF4-FFF2-40B4-BE49-F238E27FC236}">
                  <a16:creationId xmlns:a16="http://schemas.microsoft.com/office/drawing/2014/main" id="{D3C0EDB1-4D4D-43FB-A981-FD1E85492972}"/>
                </a:ext>
              </a:extLst>
            </p:cNvPr>
            <p:cNvSpPr/>
            <p:nvPr/>
          </p:nvSpPr>
          <p:spPr>
            <a:xfrm>
              <a:off x="3557286" y="2507440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1" name="타원 140">
              <a:extLst>
                <a:ext uri="{FF2B5EF4-FFF2-40B4-BE49-F238E27FC236}">
                  <a16:creationId xmlns:a16="http://schemas.microsoft.com/office/drawing/2014/main" id="{C9E6C435-F704-4982-A344-4F9357580EE8}"/>
                </a:ext>
              </a:extLst>
            </p:cNvPr>
            <p:cNvSpPr/>
            <p:nvPr/>
          </p:nvSpPr>
          <p:spPr>
            <a:xfrm>
              <a:off x="2874807" y="2920147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3" name="타원 142">
              <a:extLst>
                <a:ext uri="{FF2B5EF4-FFF2-40B4-BE49-F238E27FC236}">
                  <a16:creationId xmlns:a16="http://schemas.microsoft.com/office/drawing/2014/main" id="{D87F5662-BC96-4C67-9792-592E8FF1E4E6}"/>
                </a:ext>
              </a:extLst>
            </p:cNvPr>
            <p:cNvSpPr/>
            <p:nvPr/>
          </p:nvSpPr>
          <p:spPr>
            <a:xfrm>
              <a:off x="3242103" y="2173424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5" name="타원 144">
              <a:extLst>
                <a:ext uri="{FF2B5EF4-FFF2-40B4-BE49-F238E27FC236}">
                  <a16:creationId xmlns:a16="http://schemas.microsoft.com/office/drawing/2014/main" id="{7939DF12-B0CB-4023-B35F-0D4266E94BCB}"/>
                </a:ext>
              </a:extLst>
            </p:cNvPr>
            <p:cNvSpPr/>
            <p:nvPr/>
          </p:nvSpPr>
          <p:spPr>
            <a:xfrm>
              <a:off x="3138329" y="3446156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6" name="타원 145">
              <a:extLst>
                <a:ext uri="{FF2B5EF4-FFF2-40B4-BE49-F238E27FC236}">
                  <a16:creationId xmlns:a16="http://schemas.microsoft.com/office/drawing/2014/main" id="{76A0E695-1262-4FFA-ABD4-CDB186EBEED3}"/>
                </a:ext>
              </a:extLst>
            </p:cNvPr>
            <p:cNvSpPr/>
            <p:nvPr/>
          </p:nvSpPr>
          <p:spPr>
            <a:xfrm>
              <a:off x="3317719" y="3573310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7906D15B-5403-4387-8623-DDFA5E51A163}"/>
                </a:ext>
              </a:extLst>
            </p:cNvPr>
            <p:cNvSpPr txBox="1"/>
            <p:nvPr/>
          </p:nvSpPr>
          <p:spPr>
            <a:xfrm>
              <a:off x="5206031" y="4399054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부산</a:t>
              </a:r>
              <a:endParaRPr lang="en-US" altLang="ko-KR" sz="900" dirty="0"/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99AE0F14-6F69-4FB2-AB95-75A365E2A78A}"/>
                </a:ext>
              </a:extLst>
            </p:cNvPr>
            <p:cNvSpPr txBox="1"/>
            <p:nvPr/>
          </p:nvSpPr>
          <p:spPr>
            <a:xfrm>
              <a:off x="5069173" y="3986084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dirty="0"/>
                <a:t>대구</a:t>
              </a:r>
              <a:endParaRPr lang="en-US" altLang="ko-KR" sz="900" dirty="0"/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1B0BEF4E-9FE3-4F33-848D-E78062775CBA}"/>
                </a:ext>
              </a:extLst>
            </p:cNvPr>
            <p:cNvSpPr txBox="1"/>
            <p:nvPr/>
          </p:nvSpPr>
          <p:spPr>
            <a:xfrm>
              <a:off x="4356682" y="3410647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인천</a:t>
              </a:r>
              <a:endParaRPr lang="en-US" altLang="ko-KR" sz="900" dirty="0"/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B6F80BFF-2B1C-43EC-91C1-01D7AB1E2B2B}"/>
                </a:ext>
              </a:extLst>
            </p:cNvPr>
            <p:cNvSpPr txBox="1"/>
            <p:nvPr/>
          </p:nvSpPr>
          <p:spPr>
            <a:xfrm>
              <a:off x="4632781" y="3235056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한성</a:t>
              </a:r>
              <a:endParaRPr lang="en-US" altLang="ko-KR" sz="900" dirty="0"/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76F53EDB-FC51-490A-A293-3A2AACE9A8CD}"/>
                </a:ext>
              </a:extLst>
            </p:cNvPr>
            <p:cNvSpPr txBox="1"/>
            <p:nvPr/>
          </p:nvSpPr>
          <p:spPr>
            <a:xfrm>
              <a:off x="3988046" y="2756079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dirty="0"/>
                <a:t>평양</a:t>
              </a:r>
              <a:endParaRPr lang="en-US" altLang="ko-KR" sz="900" dirty="0"/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CBE0CBA6-6D34-440B-969B-7776B786FDFC}"/>
                </a:ext>
              </a:extLst>
            </p:cNvPr>
            <p:cNvSpPr txBox="1"/>
            <p:nvPr/>
          </p:nvSpPr>
          <p:spPr>
            <a:xfrm>
              <a:off x="2637321" y="2930268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b="1" dirty="0">
                  <a:solidFill>
                    <a:srgbClr val="970303"/>
                  </a:solidFill>
                </a:rPr>
                <a:t>여순</a:t>
              </a:r>
              <a:endParaRPr lang="en-US" altLang="ko-KR" sz="900" b="1" dirty="0">
                <a:solidFill>
                  <a:srgbClr val="970303"/>
                </a:solidFill>
              </a:endParaRPr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2551256A-4F47-44C1-858D-22BD0E45840C}"/>
                </a:ext>
              </a:extLst>
            </p:cNvPr>
            <p:cNvSpPr txBox="1"/>
            <p:nvPr/>
          </p:nvSpPr>
          <p:spPr>
            <a:xfrm>
              <a:off x="2824903" y="3478699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b="1" dirty="0">
                  <a:solidFill>
                    <a:srgbClr val="970303"/>
                  </a:solidFill>
                </a:rPr>
                <a:t>위해</a:t>
              </a:r>
              <a:endParaRPr lang="en-US" altLang="ko-KR" sz="900" b="1" dirty="0">
                <a:solidFill>
                  <a:srgbClr val="970303"/>
                </a:solidFill>
              </a:endParaRPr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6AD57B22-DA61-4BCE-B761-F1FB5C515B37}"/>
                </a:ext>
              </a:extLst>
            </p:cNvPr>
            <p:cNvSpPr txBox="1"/>
            <p:nvPr/>
          </p:nvSpPr>
          <p:spPr>
            <a:xfrm>
              <a:off x="3162420" y="3599535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dirty="0"/>
                <a:t>영성</a:t>
              </a:r>
              <a:endParaRPr lang="en-US" altLang="ko-KR" sz="900" dirty="0"/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C0832EB0-A9E2-4A13-BFAC-C0E1E8803815}"/>
                </a:ext>
              </a:extLst>
            </p:cNvPr>
            <p:cNvSpPr txBox="1"/>
            <p:nvPr/>
          </p:nvSpPr>
          <p:spPr>
            <a:xfrm>
              <a:off x="3707084" y="2061582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단동</a:t>
              </a:r>
              <a:endParaRPr lang="en-US" altLang="ko-KR" sz="900" dirty="0"/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461D6535-3826-4AA1-AEBB-A771C3B1D600}"/>
                </a:ext>
              </a:extLst>
            </p:cNvPr>
            <p:cNvSpPr txBox="1"/>
            <p:nvPr/>
          </p:nvSpPr>
          <p:spPr>
            <a:xfrm>
              <a:off x="3873292" y="2251900"/>
              <a:ext cx="53091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신의주</a:t>
              </a:r>
              <a:endParaRPr lang="en-US" altLang="ko-KR" sz="900" dirty="0"/>
            </a:p>
          </p:txBody>
        </p:sp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A4E2F201-90B7-4803-A6EB-D2D1A49E503D}"/>
                </a:ext>
              </a:extLst>
            </p:cNvPr>
            <p:cNvSpPr txBox="1"/>
            <p:nvPr/>
          </p:nvSpPr>
          <p:spPr>
            <a:xfrm>
              <a:off x="3383490" y="2513803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고산</a:t>
              </a:r>
              <a:endParaRPr lang="en-US" altLang="ko-KR" sz="900" dirty="0"/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B902B507-7984-4371-A0F5-7F195E220A6E}"/>
                </a:ext>
              </a:extLst>
            </p:cNvPr>
            <p:cNvSpPr txBox="1"/>
            <p:nvPr/>
          </p:nvSpPr>
          <p:spPr>
            <a:xfrm>
              <a:off x="3016323" y="1969198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영구</a:t>
              </a:r>
              <a:endParaRPr lang="en-US" altLang="ko-KR" sz="900" dirty="0"/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C485DEA6-EF6A-4F7A-AA33-5E156308D798}"/>
                </a:ext>
              </a:extLst>
            </p:cNvPr>
            <p:cNvSpPr txBox="1"/>
            <p:nvPr/>
          </p:nvSpPr>
          <p:spPr>
            <a:xfrm>
              <a:off x="4511919" y="4085399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공주</a:t>
              </a:r>
              <a:endParaRPr lang="en-US" altLang="ko-KR" sz="900" dirty="0"/>
            </a:p>
          </p:txBody>
        </p:sp>
      </p:grpSp>
      <p:grpSp>
        <p:nvGrpSpPr>
          <p:cNvPr id="160" name="그룹 159">
            <a:extLst>
              <a:ext uri="{FF2B5EF4-FFF2-40B4-BE49-F238E27FC236}">
                <a16:creationId xmlns:a16="http://schemas.microsoft.com/office/drawing/2014/main" id="{53A1CCC6-45F9-4043-BB40-B4DD06D87E1F}"/>
              </a:ext>
            </a:extLst>
          </p:cNvPr>
          <p:cNvGrpSpPr/>
          <p:nvPr/>
        </p:nvGrpSpPr>
        <p:grpSpPr>
          <a:xfrm>
            <a:off x="778906" y="815183"/>
            <a:ext cx="7680189" cy="4799713"/>
            <a:chOff x="-3155994" y="845294"/>
            <a:chExt cx="7652754" cy="4512689"/>
          </a:xfrm>
        </p:grpSpPr>
        <p:sp>
          <p:nvSpPr>
            <p:cNvPr id="161" name="직사각형 160">
              <a:extLst>
                <a:ext uri="{FF2B5EF4-FFF2-40B4-BE49-F238E27FC236}">
                  <a16:creationId xmlns:a16="http://schemas.microsoft.com/office/drawing/2014/main" id="{05014DF7-8C03-46EA-AF8E-8E533806F686}"/>
                </a:ext>
              </a:extLst>
            </p:cNvPr>
            <p:cNvSpPr/>
            <p:nvPr/>
          </p:nvSpPr>
          <p:spPr>
            <a:xfrm>
              <a:off x="-3147383" y="1293810"/>
              <a:ext cx="7644143" cy="4064173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2" name="직사각형 161">
              <a:extLst>
                <a:ext uri="{FF2B5EF4-FFF2-40B4-BE49-F238E27FC236}">
                  <a16:creationId xmlns:a16="http://schemas.microsoft.com/office/drawing/2014/main" id="{313336F7-B2AD-4A92-9B6E-E9AF126C4B4D}"/>
                </a:ext>
              </a:extLst>
            </p:cNvPr>
            <p:cNvSpPr/>
            <p:nvPr/>
          </p:nvSpPr>
          <p:spPr>
            <a:xfrm>
              <a:off x="-3155994" y="845294"/>
              <a:ext cx="7652754" cy="448516"/>
            </a:xfrm>
            <a:prstGeom prst="rect">
              <a:avLst/>
            </a:prstGeom>
            <a:solidFill>
              <a:srgbClr val="AA9E84"/>
            </a:solidFill>
            <a:ln w="6350">
              <a:solidFill>
                <a:srgbClr val="AA9E8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마지막 점령</a:t>
              </a:r>
            </a:p>
          </p:txBody>
        </p:sp>
      </p:grpSp>
      <p:pic>
        <p:nvPicPr>
          <p:cNvPr id="91" name="그림 90">
            <a:extLst>
              <a:ext uri="{FF2B5EF4-FFF2-40B4-BE49-F238E27FC236}">
                <a16:creationId xmlns:a16="http://schemas.microsoft.com/office/drawing/2014/main" id="{8ABDC89E-014E-418B-82D2-FA4BE6D08A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4971" y="3951075"/>
            <a:ext cx="146410" cy="146410"/>
          </a:xfrm>
          <a:prstGeom prst="rect">
            <a:avLst/>
          </a:prstGeom>
        </p:spPr>
      </p:pic>
      <p:sp>
        <p:nvSpPr>
          <p:cNvPr id="92" name="TextBox 91">
            <a:extLst>
              <a:ext uri="{FF2B5EF4-FFF2-40B4-BE49-F238E27FC236}">
                <a16:creationId xmlns:a16="http://schemas.microsoft.com/office/drawing/2014/main" id="{70E1D9F3-3A0B-4708-BA29-003AB41B5586}"/>
              </a:ext>
            </a:extLst>
          </p:cNvPr>
          <p:cNvSpPr txBox="1"/>
          <p:nvPr/>
        </p:nvSpPr>
        <p:spPr>
          <a:xfrm>
            <a:off x="4461337" y="4129832"/>
            <a:ext cx="4154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/>
              <a:t>아산</a:t>
            </a:r>
            <a:endParaRPr lang="en-US" altLang="ko-KR" sz="900" dirty="0"/>
          </a:p>
        </p:txBody>
      </p:sp>
      <p:sp>
        <p:nvSpPr>
          <p:cNvPr id="96" name="타원 95">
            <a:extLst>
              <a:ext uri="{FF2B5EF4-FFF2-40B4-BE49-F238E27FC236}">
                <a16:creationId xmlns:a16="http://schemas.microsoft.com/office/drawing/2014/main" id="{F9414FB1-1FC6-47D2-9EE0-977B26748595}"/>
              </a:ext>
            </a:extLst>
          </p:cNvPr>
          <p:cNvSpPr/>
          <p:nvPr/>
        </p:nvSpPr>
        <p:spPr>
          <a:xfrm>
            <a:off x="4771047" y="4146663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7" name="타원 96">
            <a:extLst>
              <a:ext uri="{FF2B5EF4-FFF2-40B4-BE49-F238E27FC236}">
                <a16:creationId xmlns:a16="http://schemas.microsoft.com/office/drawing/2014/main" id="{E1B0AFA6-3CE4-43E0-B656-F6664B00E1E3}"/>
              </a:ext>
            </a:extLst>
          </p:cNvPr>
          <p:cNvSpPr/>
          <p:nvPr/>
        </p:nvSpPr>
        <p:spPr>
          <a:xfrm>
            <a:off x="4773099" y="4312423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8" name="타원 97">
            <a:extLst>
              <a:ext uri="{FF2B5EF4-FFF2-40B4-BE49-F238E27FC236}">
                <a16:creationId xmlns:a16="http://schemas.microsoft.com/office/drawing/2014/main" id="{82F0E430-A49B-48FF-A533-7A399C5BA5A7}"/>
              </a:ext>
            </a:extLst>
          </p:cNvPr>
          <p:cNvSpPr/>
          <p:nvPr/>
        </p:nvSpPr>
        <p:spPr>
          <a:xfrm>
            <a:off x="4917007" y="4272487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0" name="타원 99">
            <a:extLst>
              <a:ext uri="{FF2B5EF4-FFF2-40B4-BE49-F238E27FC236}">
                <a16:creationId xmlns:a16="http://schemas.microsoft.com/office/drawing/2014/main" id="{A555C2D0-AF17-467F-895D-2BF492923EF7}"/>
              </a:ext>
            </a:extLst>
          </p:cNvPr>
          <p:cNvSpPr/>
          <p:nvPr/>
        </p:nvSpPr>
        <p:spPr>
          <a:xfrm>
            <a:off x="5031307" y="4043887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AD5FF018-4269-4AD9-9037-1459F05E33D1}"/>
              </a:ext>
            </a:extLst>
          </p:cNvPr>
          <p:cNvSpPr txBox="1"/>
          <p:nvPr/>
        </p:nvSpPr>
        <p:spPr>
          <a:xfrm>
            <a:off x="4739579" y="4272487"/>
            <a:ext cx="4154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/>
              <a:t>대전</a:t>
            </a:r>
            <a:endParaRPr lang="en-US" altLang="ko-KR" sz="900" dirty="0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D40AE1A9-2550-4CE4-A96D-AF6E9B31754D}"/>
              </a:ext>
            </a:extLst>
          </p:cNvPr>
          <p:cNvSpPr txBox="1"/>
          <p:nvPr/>
        </p:nvSpPr>
        <p:spPr>
          <a:xfrm>
            <a:off x="4865110" y="4064346"/>
            <a:ext cx="4154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/>
              <a:t>충주</a:t>
            </a:r>
            <a:endParaRPr lang="en-US" altLang="ko-KR" sz="900" dirty="0"/>
          </a:p>
        </p:txBody>
      </p:sp>
      <p:pic>
        <p:nvPicPr>
          <p:cNvPr id="114" name="그림 113">
            <a:extLst>
              <a:ext uri="{FF2B5EF4-FFF2-40B4-BE49-F238E27FC236}">
                <a16:creationId xmlns:a16="http://schemas.microsoft.com/office/drawing/2014/main" id="{F2DE7CD6-1B23-4906-9D17-BD80E17AC6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249" y="2949967"/>
            <a:ext cx="146410" cy="146410"/>
          </a:xfrm>
          <a:prstGeom prst="rect">
            <a:avLst/>
          </a:prstGeom>
        </p:spPr>
      </p:pic>
      <p:sp>
        <p:nvSpPr>
          <p:cNvPr id="115" name="타원 114">
            <a:extLst>
              <a:ext uri="{FF2B5EF4-FFF2-40B4-BE49-F238E27FC236}">
                <a16:creationId xmlns:a16="http://schemas.microsoft.com/office/drawing/2014/main" id="{1D4469C0-EF3E-4145-8A9F-EF21571BADBE}"/>
              </a:ext>
            </a:extLst>
          </p:cNvPr>
          <p:cNvSpPr/>
          <p:nvPr/>
        </p:nvSpPr>
        <p:spPr>
          <a:xfrm>
            <a:off x="4792857" y="3669620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타원 115">
            <a:extLst>
              <a:ext uri="{FF2B5EF4-FFF2-40B4-BE49-F238E27FC236}">
                <a16:creationId xmlns:a16="http://schemas.microsoft.com/office/drawing/2014/main" id="{210FDB6C-924A-47AA-9EA6-3D0F49F189A0}"/>
              </a:ext>
            </a:extLst>
          </p:cNvPr>
          <p:cNvSpPr/>
          <p:nvPr/>
        </p:nvSpPr>
        <p:spPr>
          <a:xfrm>
            <a:off x="4305726" y="3259344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5" name="타원 124">
            <a:extLst>
              <a:ext uri="{FF2B5EF4-FFF2-40B4-BE49-F238E27FC236}">
                <a16:creationId xmlns:a16="http://schemas.microsoft.com/office/drawing/2014/main" id="{D0B916DC-56A5-4590-90E8-4BAB32E643DF}"/>
              </a:ext>
            </a:extLst>
          </p:cNvPr>
          <p:cNvSpPr/>
          <p:nvPr/>
        </p:nvSpPr>
        <p:spPr>
          <a:xfrm>
            <a:off x="4324776" y="3087894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26" name="그림 125">
            <a:extLst>
              <a:ext uri="{FF2B5EF4-FFF2-40B4-BE49-F238E27FC236}">
                <a16:creationId xmlns:a16="http://schemas.microsoft.com/office/drawing/2014/main" id="{14434198-DC6C-4C84-9C61-D045D2C8B6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190" y="4016315"/>
            <a:ext cx="146410" cy="146410"/>
          </a:xfrm>
          <a:prstGeom prst="rect">
            <a:avLst/>
          </a:prstGeom>
        </p:spPr>
      </p:pic>
      <p:sp>
        <p:nvSpPr>
          <p:cNvPr id="84" name="타원 83">
            <a:extLst>
              <a:ext uri="{FF2B5EF4-FFF2-40B4-BE49-F238E27FC236}">
                <a16:creationId xmlns:a16="http://schemas.microsoft.com/office/drawing/2014/main" id="{84AF5BC6-271E-41DC-8A8D-A5673F634023}"/>
              </a:ext>
            </a:extLst>
          </p:cNvPr>
          <p:cNvSpPr/>
          <p:nvPr/>
        </p:nvSpPr>
        <p:spPr>
          <a:xfrm>
            <a:off x="4119988" y="2759282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타원 84">
            <a:extLst>
              <a:ext uri="{FF2B5EF4-FFF2-40B4-BE49-F238E27FC236}">
                <a16:creationId xmlns:a16="http://schemas.microsoft.com/office/drawing/2014/main" id="{9A154BB7-52D4-48B8-BADC-92D114BF09D3}"/>
              </a:ext>
            </a:extLst>
          </p:cNvPr>
          <p:cNvSpPr/>
          <p:nvPr/>
        </p:nvSpPr>
        <p:spPr>
          <a:xfrm>
            <a:off x="3944513" y="2685206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6" name="타원 85">
            <a:extLst>
              <a:ext uri="{FF2B5EF4-FFF2-40B4-BE49-F238E27FC236}">
                <a16:creationId xmlns:a16="http://schemas.microsoft.com/office/drawing/2014/main" id="{A878BB22-44A4-4150-8BCC-024CCE1BCDAA}"/>
              </a:ext>
            </a:extLst>
          </p:cNvPr>
          <p:cNvSpPr/>
          <p:nvPr/>
        </p:nvSpPr>
        <p:spPr>
          <a:xfrm>
            <a:off x="3770423" y="2677634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95" name="그림 94">
            <a:extLst>
              <a:ext uri="{FF2B5EF4-FFF2-40B4-BE49-F238E27FC236}">
                <a16:creationId xmlns:a16="http://schemas.microsoft.com/office/drawing/2014/main" id="{47A7BB9B-DA3A-4D71-BE9D-E955C1334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5520" y="3060610"/>
            <a:ext cx="146410" cy="146410"/>
          </a:xfrm>
          <a:prstGeom prst="rect">
            <a:avLst/>
          </a:prstGeom>
        </p:spPr>
      </p:pic>
      <p:pic>
        <p:nvPicPr>
          <p:cNvPr id="30" name="그림 29">
            <a:extLst>
              <a:ext uri="{FF2B5EF4-FFF2-40B4-BE49-F238E27FC236}">
                <a16:creationId xmlns:a16="http://schemas.microsoft.com/office/drawing/2014/main" id="{6D82BEDE-204F-4B8C-84EC-E0490491DD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81910" y="3350738"/>
            <a:ext cx="313050" cy="313050"/>
          </a:xfrm>
          <a:prstGeom prst="rect">
            <a:avLst/>
          </a:prstGeom>
        </p:spPr>
      </p:pic>
      <p:pic>
        <p:nvPicPr>
          <p:cNvPr id="32" name="그림 31">
            <a:extLst>
              <a:ext uri="{FF2B5EF4-FFF2-40B4-BE49-F238E27FC236}">
                <a16:creationId xmlns:a16="http://schemas.microsoft.com/office/drawing/2014/main" id="{E9212550-9E6E-46B2-89E6-FC440C667DF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3013" y="3438365"/>
            <a:ext cx="305356" cy="305356"/>
          </a:xfrm>
          <a:prstGeom prst="rect">
            <a:avLst/>
          </a:prstGeom>
        </p:spPr>
      </p:pic>
      <p:sp>
        <p:nvSpPr>
          <p:cNvPr id="33" name="자유형: 도형 32">
            <a:extLst>
              <a:ext uri="{FF2B5EF4-FFF2-40B4-BE49-F238E27FC236}">
                <a16:creationId xmlns:a16="http://schemas.microsoft.com/office/drawing/2014/main" id="{207889D0-243C-4E83-85E1-C4238D513DF0}"/>
              </a:ext>
            </a:extLst>
          </p:cNvPr>
          <p:cNvSpPr/>
          <p:nvPr/>
        </p:nvSpPr>
        <p:spPr>
          <a:xfrm>
            <a:off x="2705100" y="3693632"/>
            <a:ext cx="359545" cy="154468"/>
          </a:xfrm>
          <a:custGeom>
            <a:avLst/>
            <a:gdLst>
              <a:gd name="connsiteX0" fmla="*/ 830580 w 830580"/>
              <a:gd name="connsiteY0" fmla="*/ 0 h 617220"/>
              <a:gd name="connsiteX1" fmla="*/ 0 w 830580"/>
              <a:gd name="connsiteY1" fmla="*/ 617220 h 617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30580" h="617220">
                <a:moveTo>
                  <a:pt x="830580" y="0"/>
                </a:moveTo>
                <a:lnTo>
                  <a:pt x="0" y="617220"/>
                </a:lnTo>
              </a:path>
            </a:pathLst>
          </a:cu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CA465EF7-5ACF-44B2-904D-242C635234C8}"/>
              </a:ext>
            </a:extLst>
          </p:cNvPr>
          <p:cNvSpPr txBox="1"/>
          <p:nvPr/>
        </p:nvSpPr>
        <p:spPr>
          <a:xfrm>
            <a:off x="1873710" y="3851175"/>
            <a:ext cx="127470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900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1895</a:t>
            </a:r>
            <a:r>
              <a:rPr lang="ko-KR" altLang="en-US" sz="900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년 </a:t>
            </a:r>
            <a:r>
              <a:rPr lang="en-US" altLang="ko-KR" sz="900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1.20 ~ 2.20.</a:t>
            </a:r>
          </a:p>
          <a:p>
            <a:pPr algn="ctr"/>
            <a:r>
              <a:rPr lang="ko-KR" altLang="en-US" sz="900" dirty="0" err="1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위해위</a:t>
            </a:r>
            <a:r>
              <a:rPr lang="ko-KR" altLang="en-US" sz="900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 전투</a:t>
            </a:r>
            <a:endParaRPr lang="en-US" altLang="ko-KR" sz="900" dirty="0">
              <a:latin typeface="210 맨발의청춘 L" panose="02020603020101020101" pitchFamily="18" charset="-127"/>
              <a:ea typeface="210 맨발의청춘 L" panose="02020603020101020101" pitchFamily="18" charset="-127"/>
            </a:endParaRPr>
          </a:p>
          <a:p>
            <a:pPr algn="ctr"/>
            <a:r>
              <a:rPr lang="ko-KR" altLang="en-US" sz="900" dirty="0">
                <a:solidFill>
                  <a:srgbClr val="970303"/>
                </a:solidFill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일본 승리</a:t>
            </a:r>
          </a:p>
        </p:txBody>
      </p:sp>
      <p:pic>
        <p:nvPicPr>
          <p:cNvPr id="93" name="그림 92">
            <a:extLst>
              <a:ext uri="{FF2B5EF4-FFF2-40B4-BE49-F238E27FC236}">
                <a16:creationId xmlns:a16="http://schemas.microsoft.com/office/drawing/2014/main" id="{18151321-DBC2-4DFC-9507-C2501C53FE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813" y="3608430"/>
            <a:ext cx="146410" cy="146410"/>
          </a:xfrm>
          <a:prstGeom prst="rect">
            <a:avLst/>
          </a:prstGeom>
        </p:spPr>
      </p:pic>
      <p:sp>
        <p:nvSpPr>
          <p:cNvPr id="2" name="자유형: 도형 1">
            <a:extLst>
              <a:ext uri="{FF2B5EF4-FFF2-40B4-BE49-F238E27FC236}">
                <a16:creationId xmlns:a16="http://schemas.microsoft.com/office/drawing/2014/main" id="{3EE3C6AC-DAAA-41E4-B3B0-B4F775200C24}"/>
              </a:ext>
            </a:extLst>
          </p:cNvPr>
          <p:cNvSpPr/>
          <p:nvPr/>
        </p:nvSpPr>
        <p:spPr>
          <a:xfrm>
            <a:off x="2979420" y="3246120"/>
            <a:ext cx="373380" cy="228600"/>
          </a:xfrm>
          <a:custGeom>
            <a:avLst/>
            <a:gdLst>
              <a:gd name="connsiteX0" fmla="*/ 0 w 373380"/>
              <a:gd name="connsiteY0" fmla="*/ 0 h 228600"/>
              <a:gd name="connsiteX1" fmla="*/ 373380 w 373380"/>
              <a:gd name="connsiteY1" fmla="*/ 121920 h 228600"/>
              <a:gd name="connsiteX2" fmla="*/ 365760 w 373380"/>
              <a:gd name="connsiteY2" fmla="*/ 22860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3380" h="228600">
                <a:moveTo>
                  <a:pt x="0" y="0"/>
                </a:moveTo>
                <a:lnTo>
                  <a:pt x="373380" y="121920"/>
                </a:lnTo>
                <a:lnTo>
                  <a:pt x="365760" y="228600"/>
                </a:lnTo>
              </a:path>
            </a:pathLst>
          </a:custGeom>
          <a:noFill/>
          <a:ln>
            <a:solidFill>
              <a:srgbClr val="970303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8362AA7F-6A64-4D80-B9AF-93695898B8A4}"/>
              </a:ext>
            </a:extLst>
          </p:cNvPr>
          <p:cNvSpPr txBox="1"/>
          <p:nvPr/>
        </p:nvSpPr>
        <p:spPr>
          <a:xfrm>
            <a:off x="5988135" y="4902448"/>
            <a:ext cx="76174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/>
              <a:t>시모노세키</a:t>
            </a:r>
            <a:endParaRPr lang="en-US" altLang="ko-KR" sz="900" dirty="0"/>
          </a:p>
        </p:txBody>
      </p:sp>
      <p:sp>
        <p:nvSpPr>
          <p:cNvPr id="120" name="자유형: 도형 119">
            <a:extLst>
              <a:ext uri="{FF2B5EF4-FFF2-40B4-BE49-F238E27FC236}">
                <a16:creationId xmlns:a16="http://schemas.microsoft.com/office/drawing/2014/main" id="{E58E258B-A933-4513-AF05-B404BC5FCA66}"/>
              </a:ext>
            </a:extLst>
          </p:cNvPr>
          <p:cNvSpPr/>
          <p:nvPr/>
        </p:nvSpPr>
        <p:spPr>
          <a:xfrm>
            <a:off x="3477532" y="3787808"/>
            <a:ext cx="2511788" cy="1294731"/>
          </a:xfrm>
          <a:custGeom>
            <a:avLst/>
            <a:gdLst>
              <a:gd name="connsiteX0" fmla="*/ 2377440 w 2377440"/>
              <a:gd name="connsiteY0" fmla="*/ 1813560 h 1866900"/>
              <a:gd name="connsiteX1" fmla="*/ 777240 w 2377440"/>
              <a:gd name="connsiteY1" fmla="*/ 1866900 h 1866900"/>
              <a:gd name="connsiteX2" fmla="*/ 45720 w 2377440"/>
              <a:gd name="connsiteY2" fmla="*/ 624840 h 1866900"/>
              <a:gd name="connsiteX3" fmla="*/ 0 w 2377440"/>
              <a:gd name="connsiteY3" fmla="*/ 0 h 1866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77440" h="1866900">
                <a:moveTo>
                  <a:pt x="2377440" y="1813560"/>
                </a:moveTo>
                <a:lnTo>
                  <a:pt x="777240" y="1866900"/>
                </a:lnTo>
                <a:lnTo>
                  <a:pt x="45720" y="62484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970303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7748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-63500"/>
            <a:ext cx="9144000" cy="57848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323528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8814606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그룹 11"/>
          <p:cNvGrpSpPr/>
          <p:nvPr/>
        </p:nvGrpSpPr>
        <p:grpSpPr>
          <a:xfrm>
            <a:off x="155255" y="265212"/>
            <a:ext cx="336546" cy="412520"/>
            <a:chOff x="223096" y="265212"/>
            <a:chExt cx="336546" cy="412520"/>
          </a:xfrm>
        </p:grpSpPr>
        <p:sp>
          <p:nvSpPr>
            <p:cNvPr id="9" name="직사각형 8"/>
            <p:cNvSpPr/>
            <p:nvPr/>
          </p:nvSpPr>
          <p:spPr>
            <a:xfrm>
              <a:off x="223096" y="265212"/>
              <a:ext cx="336546" cy="4125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3912" y="277101"/>
              <a:ext cx="3257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000" dirty="0"/>
                <a:t>2</a:t>
              </a:r>
              <a:endParaRPr lang="ko-KR" altLang="en-US" sz="2000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8636722" y="4502277"/>
            <a:ext cx="364202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</a:p>
        </p:txBody>
      </p:sp>
      <p:grpSp>
        <p:nvGrpSpPr>
          <p:cNvPr id="27" name="그룹 26"/>
          <p:cNvGrpSpPr/>
          <p:nvPr/>
        </p:nvGrpSpPr>
        <p:grpSpPr>
          <a:xfrm>
            <a:off x="8768063" y="3073524"/>
            <a:ext cx="99712" cy="1311355"/>
            <a:chOff x="8758538" y="2708355"/>
            <a:chExt cx="120570" cy="1585668"/>
          </a:xfrm>
        </p:grpSpPr>
        <p:sp>
          <p:nvSpPr>
            <p:cNvPr id="15" name="타원 14"/>
            <p:cNvSpPr/>
            <p:nvPr/>
          </p:nvSpPr>
          <p:spPr>
            <a:xfrm>
              <a:off x="8758538" y="2708355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6" name="타원 15"/>
            <p:cNvSpPr/>
            <p:nvPr/>
          </p:nvSpPr>
          <p:spPr>
            <a:xfrm>
              <a:off x="8758538" y="3013520"/>
              <a:ext cx="120570" cy="120570"/>
            </a:xfrm>
            <a:prstGeom prst="ellipse">
              <a:avLst/>
            </a:prstGeom>
            <a:solidFill>
              <a:srgbClr val="9703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7" name="타원 16"/>
            <p:cNvSpPr/>
            <p:nvPr/>
          </p:nvSpPr>
          <p:spPr>
            <a:xfrm>
              <a:off x="8758538" y="3309357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8" name="타원 17"/>
            <p:cNvSpPr/>
            <p:nvPr/>
          </p:nvSpPr>
          <p:spPr>
            <a:xfrm>
              <a:off x="8758538" y="3597389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9" name="타원 18"/>
            <p:cNvSpPr/>
            <p:nvPr/>
          </p:nvSpPr>
          <p:spPr>
            <a:xfrm>
              <a:off x="8758538" y="3885421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20" name="타원 19"/>
            <p:cNvSpPr/>
            <p:nvPr/>
          </p:nvSpPr>
          <p:spPr>
            <a:xfrm>
              <a:off x="8758538" y="4173453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47021" y="829087"/>
            <a:ext cx="364202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꽃</a:t>
            </a:r>
            <a:endParaRPr lang="en-US" altLang="ko-KR" sz="1400" dirty="0"/>
          </a:p>
          <a:p>
            <a:r>
              <a:rPr lang="ko-KR" altLang="en-US" sz="1400" dirty="0"/>
              <a:t>이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핀</a:t>
            </a:r>
            <a:endParaRPr lang="en-US" altLang="ko-KR" sz="1400" dirty="0"/>
          </a:p>
          <a:p>
            <a:r>
              <a:rPr lang="ko-KR" altLang="en-US" sz="1400" dirty="0"/>
              <a:t>다</a:t>
            </a:r>
            <a:endParaRPr lang="en-US" altLang="ko-KR" sz="14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DE63254-B797-4A64-8116-FC9A6ADCE151}"/>
              </a:ext>
            </a:extLst>
          </p:cNvPr>
          <p:cNvSpPr txBox="1"/>
          <p:nvPr/>
        </p:nvSpPr>
        <p:spPr>
          <a:xfrm>
            <a:off x="698916" y="277101"/>
            <a:ext cx="18133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>
                <a:solidFill>
                  <a:srgbClr val="970303"/>
                </a:solidFill>
              </a:rPr>
              <a:t>청일전쟁 이후</a:t>
            </a:r>
            <a:endParaRPr lang="ko-KR" altLang="en-US" sz="2000" dirty="0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8F1676B0-4D5D-4610-A36A-2ABBB5D7E7FD}"/>
              </a:ext>
            </a:extLst>
          </p:cNvPr>
          <p:cNvSpPr/>
          <p:nvPr/>
        </p:nvSpPr>
        <p:spPr>
          <a:xfrm>
            <a:off x="592108" y="271446"/>
            <a:ext cx="121812" cy="400051"/>
          </a:xfrm>
          <a:prstGeom prst="rect">
            <a:avLst/>
          </a:prstGeom>
          <a:solidFill>
            <a:srgbClr val="9703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5" name="그룹 54">
            <a:extLst>
              <a:ext uri="{FF2B5EF4-FFF2-40B4-BE49-F238E27FC236}">
                <a16:creationId xmlns:a16="http://schemas.microsoft.com/office/drawing/2014/main" id="{FFA90C83-D510-411B-B877-7EE10510F86E}"/>
              </a:ext>
            </a:extLst>
          </p:cNvPr>
          <p:cNvGrpSpPr/>
          <p:nvPr/>
        </p:nvGrpSpPr>
        <p:grpSpPr>
          <a:xfrm>
            <a:off x="1040748" y="3062420"/>
            <a:ext cx="1494320" cy="1828272"/>
            <a:chOff x="1223628" y="3428050"/>
            <a:chExt cx="1494320" cy="1828272"/>
          </a:xfrm>
        </p:grpSpPr>
        <p:pic>
          <p:nvPicPr>
            <p:cNvPr id="28" name="그림 27">
              <a:extLst>
                <a:ext uri="{FF2B5EF4-FFF2-40B4-BE49-F238E27FC236}">
                  <a16:creationId xmlns:a16="http://schemas.microsoft.com/office/drawing/2014/main" id="{C6670E48-0651-4708-9C15-EC18CA2B1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7158" y="3806298"/>
              <a:ext cx="930958" cy="619510"/>
            </a:xfrm>
            <a:prstGeom prst="rect">
              <a:avLst/>
            </a:prstGeom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0D7AF4A-D07D-4979-A58F-5F40CA41ED4D}"/>
                </a:ext>
              </a:extLst>
            </p:cNvPr>
            <p:cNvSpPr txBox="1"/>
            <p:nvPr/>
          </p:nvSpPr>
          <p:spPr>
            <a:xfrm>
              <a:off x="1376121" y="4397682"/>
              <a:ext cx="12330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dirty="0">
                  <a:solidFill>
                    <a:srgbClr val="97030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옛날목욕탕B" panose="02020600000000000000" pitchFamily="18" charset="-127"/>
                  <a:ea typeface="a옛날목욕탕B" panose="02020600000000000000" pitchFamily="18" charset="-127"/>
                </a:rPr>
                <a:t>일본의 승리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B2F6DE1-D0EB-44C6-BF77-3DC3B960EC7E}"/>
                </a:ext>
              </a:extLst>
            </p:cNvPr>
            <p:cNvSpPr txBox="1"/>
            <p:nvPr/>
          </p:nvSpPr>
          <p:spPr>
            <a:xfrm>
              <a:off x="1223628" y="4733102"/>
              <a:ext cx="149432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400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“</a:t>
              </a:r>
              <a:r>
                <a:rPr lang="ko-KR" altLang="en-US" sz="1400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청나라를 상대로 </a:t>
              </a:r>
              <a:endParaRPr lang="en-US" altLang="ko-KR" sz="1400" dirty="0">
                <a:latin typeface="a옛날목욕탕L" panose="02020600000000000000" pitchFamily="18" charset="-127"/>
                <a:ea typeface="a옛날목욕탕L" panose="02020600000000000000" pitchFamily="18" charset="-127"/>
              </a:endParaRPr>
            </a:p>
            <a:p>
              <a:pPr algn="ctr"/>
              <a:r>
                <a:rPr lang="ko-KR" altLang="en-US" sz="1400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연전연승</a:t>
              </a:r>
              <a:r>
                <a:rPr lang="en-US" altLang="ko-KR" sz="1400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”</a:t>
              </a:r>
              <a:endParaRPr lang="ko-KR" altLang="en-US" sz="1400" dirty="0">
                <a:latin typeface="a옛날목욕탕L" panose="02020600000000000000" pitchFamily="18" charset="-127"/>
                <a:ea typeface="a옛날목욕탕L" panose="02020600000000000000" pitchFamily="18" charset="-127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651207CC-6FE8-4319-85AD-2BEC0AB3334A}"/>
                </a:ext>
              </a:extLst>
            </p:cNvPr>
            <p:cNvSpPr txBox="1"/>
            <p:nvPr/>
          </p:nvSpPr>
          <p:spPr>
            <a:xfrm>
              <a:off x="1493942" y="3428050"/>
              <a:ext cx="997389" cy="369332"/>
            </a:xfrm>
            <a:prstGeom prst="rect">
              <a:avLst/>
            </a:prstGeom>
            <a:solidFill>
              <a:srgbClr val="F2F2F2"/>
            </a:solidFill>
          </p:spPr>
          <p:txBody>
            <a:bodyPr wrap="none" rtlCol="0">
              <a:spAutoFit/>
            </a:bodyPr>
            <a:lstStyle/>
            <a:p>
              <a:r>
                <a:rPr lang="ko-KR" altLang="en-US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옛날목욕탕B" panose="02020600000000000000" pitchFamily="18" charset="-127"/>
                  <a:ea typeface="a옛날목욕탕B" panose="02020600000000000000" pitchFamily="18" charset="-127"/>
                </a:rPr>
                <a:t>청</a:t>
              </a:r>
              <a:r>
                <a:rPr lang="ko-KR" altLang="en-US" dirty="0">
                  <a:solidFill>
                    <a:srgbClr val="97030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옛날목욕탕B" panose="02020600000000000000" pitchFamily="18" charset="-127"/>
                  <a:ea typeface="a옛날목욕탕B" panose="02020600000000000000" pitchFamily="18" charset="-127"/>
                </a:rPr>
                <a:t>일</a:t>
              </a:r>
              <a:r>
                <a:rPr lang="ko-KR" altLang="en-US" dirty="0"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옛날목욕탕B" panose="02020600000000000000" pitchFamily="18" charset="-127"/>
                  <a:ea typeface="a옛날목욕탕B" panose="02020600000000000000" pitchFamily="18" charset="-127"/>
                </a:rPr>
                <a:t>전쟁</a:t>
              </a:r>
            </a:p>
          </p:txBody>
        </p:sp>
      </p:grpSp>
      <p:grpSp>
        <p:nvGrpSpPr>
          <p:cNvPr id="56" name="그룹 55">
            <a:extLst>
              <a:ext uri="{FF2B5EF4-FFF2-40B4-BE49-F238E27FC236}">
                <a16:creationId xmlns:a16="http://schemas.microsoft.com/office/drawing/2014/main" id="{1BF94235-C2D4-4161-9188-283DBEDA4C12}"/>
              </a:ext>
            </a:extLst>
          </p:cNvPr>
          <p:cNvGrpSpPr/>
          <p:nvPr/>
        </p:nvGrpSpPr>
        <p:grpSpPr>
          <a:xfrm>
            <a:off x="3841867" y="1109285"/>
            <a:ext cx="1470274" cy="1532917"/>
            <a:chOff x="3745746" y="1474915"/>
            <a:chExt cx="1470274" cy="1532917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FDDE52E-B936-4A30-A54E-44E7CB61C2F5}"/>
                </a:ext>
              </a:extLst>
            </p:cNvPr>
            <p:cNvSpPr txBox="1"/>
            <p:nvPr/>
          </p:nvSpPr>
          <p:spPr>
            <a:xfrm>
              <a:off x="3745746" y="2484612"/>
              <a:ext cx="147027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“</a:t>
              </a:r>
              <a:r>
                <a:rPr lang="ko-KR" altLang="en-US" sz="1400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중국을 혼자 차지</a:t>
              </a:r>
              <a:endParaRPr lang="en-US" altLang="ko-KR" sz="1400" dirty="0">
                <a:latin typeface="a옛날목욕탕L" panose="02020600000000000000" pitchFamily="18" charset="-127"/>
                <a:ea typeface="a옛날목욕탕L" panose="02020600000000000000" pitchFamily="18" charset="-127"/>
              </a:endParaRPr>
            </a:p>
            <a:p>
              <a:r>
                <a:rPr lang="ko-KR" altLang="en-US" sz="1400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 </a:t>
              </a:r>
              <a:r>
                <a:rPr lang="ko-KR" altLang="en-US" sz="1400" dirty="0" err="1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하는건</a:t>
              </a:r>
              <a:r>
                <a:rPr lang="ko-KR" altLang="en-US" sz="1400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 아니야</a:t>
              </a:r>
              <a:r>
                <a:rPr lang="en-US" altLang="ko-KR" sz="1400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?”</a:t>
              </a:r>
              <a:endParaRPr lang="ko-KR" altLang="en-US" sz="1400" dirty="0">
                <a:latin typeface="a옛날목욕탕L" panose="02020600000000000000" pitchFamily="18" charset="-127"/>
                <a:ea typeface="a옛날목욕탕L" panose="02020600000000000000" pitchFamily="18" charset="-127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CC693580-8AEF-4C2A-916D-FD68EBB343F7}"/>
                </a:ext>
              </a:extLst>
            </p:cNvPr>
            <p:cNvSpPr txBox="1"/>
            <p:nvPr/>
          </p:nvSpPr>
          <p:spPr>
            <a:xfrm>
              <a:off x="3998714" y="1474915"/>
              <a:ext cx="997389" cy="369332"/>
            </a:xfrm>
            <a:prstGeom prst="rect">
              <a:avLst/>
            </a:prstGeom>
            <a:solidFill>
              <a:srgbClr val="F2F2F2"/>
            </a:solidFill>
          </p:spPr>
          <p:txBody>
            <a:bodyPr wrap="none" rtlCol="0">
              <a:spAutoFit/>
            </a:bodyPr>
            <a:lstStyle/>
            <a:p>
              <a:r>
                <a:rPr lang="ko-KR" alt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서양열강</a:t>
              </a:r>
            </a:p>
          </p:txBody>
        </p:sp>
        <p:grpSp>
          <p:nvGrpSpPr>
            <p:cNvPr id="47" name="그룹 46">
              <a:extLst>
                <a:ext uri="{FF2B5EF4-FFF2-40B4-BE49-F238E27FC236}">
                  <a16:creationId xmlns:a16="http://schemas.microsoft.com/office/drawing/2014/main" id="{CF3700D2-93D4-436C-8DE4-2BC5F35A4597}"/>
                </a:ext>
              </a:extLst>
            </p:cNvPr>
            <p:cNvGrpSpPr/>
            <p:nvPr/>
          </p:nvGrpSpPr>
          <p:grpSpPr>
            <a:xfrm>
              <a:off x="4044485" y="1857999"/>
              <a:ext cx="905756" cy="612100"/>
              <a:chOff x="4030881" y="2336801"/>
              <a:chExt cx="970977" cy="656176"/>
            </a:xfrm>
          </p:grpSpPr>
          <p:pic>
            <p:nvPicPr>
              <p:cNvPr id="37" name="그림 36">
                <a:extLst>
                  <a:ext uri="{FF2B5EF4-FFF2-40B4-BE49-F238E27FC236}">
                    <a16:creationId xmlns:a16="http://schemas.microsoft.com/office/drawing/2014/main" id="{42B71055-56A8-4C1A-8DF6-09BF71B315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30881" y="2342927"/>
                <a:ext cx="965222" cy="650049"/>
              </a:xfrm>
              <a:prstGeom prst="rect">
                <a:avLst/>
              </a:prstGeom>
            </p:spPr>
          </p:pic>
          <p:pic>
            <p:nvPicPr>
              <p:cNvPr id="39" name="그림 38">
                <a:extLst>
                  <a:ext uri="{FF2B5EF4-FFF2-40B4-BE49-F238E27FC236}">
                    <a16:creationId xmlns:a16="http://schemas.microsoft.com/office/drawing/2014/main" id="{E8A0C4AF-B9B3-4387-8480-F0F88524C48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734"/>
              <a:stretch/>
            </p:blipFill>
            <p:spPr>
              <a:xfrm>
                <a:off x="4625339" y="2342148"/>
                <a:ext cx="376519" cy="650049"/>
              </a:xfrm>
              <a:prstGeom prst="rect">
                <a:avLst/>
              </a:prstGeom>
            </p:spPr>
          </p:pic>
          <p:pic>
            <p:nvPicPr>
              <p:cNvPr id="35" name="그림 34">
                <a:extLst>
                  <a:ext uri="{FF2B5EF4-FFF2-40B4-BE49-F238E27FC236}">
                    <a16:creationId xmlns:a16="http://schemas.microsoft.com/office/drawing/2014/main" id="{CE6B3F63-ED90-4FC7-8116-C2A772E0EA8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2964" t="-977" r="33884" b="977"/>
              <a:stretch/>
            </p:blipFill>
            <p:spPr>
              <a:xfrm>
                <a:off x="4349749" y="2336801"/>
                <a:ext cx="323851" cy="656176"/>
              </a:xfrm>
              <a:prstGeom prst="rect">
                <a:avLst/>
              </a:prstGeom>
            </p:spPr>
          </p:pic>
        </p:grpSp>
      </p:grpSp>
      <p:grpSp>
        <p:nvGrpSpPr>
          <p:cNvPr id="54" name="그룹 53">
            <a:extLst>
              <a:ext uri="{FF2B5EF4-FFF2-40B4-BE49-F238E27FC236}">
                <a16:creationId xmlns:a16="http://schemas.microsoft.com/office/drawing/2014/main" id="{34BE255A-4862-4779-B69A-0E9F72C800DD}"/>
              </a:ext>
            </a:extLst>
          </p:cNvPr>
          <p:cNvGrpSpPr/>
          <p:nvPr/>
        </p:nvGrpSpPr>
        <p:grpSpPr>
          <a:xfrm>
            <a:off x="6622468" y="3062420"/>
            <a:ext cx="1532100" cy="1822310"/>
            <a:chOff x="6317668" y="3428050"/>
            <a:chExt cx="1532100" cy="1822310"/>
          </a:xfrm>
        </p:grpSpPr>
        <p:pic>
          <p:nvPicPr>
            <p:cNvPr id="46" name="그림 45">
              <a:extLst>
                <a:ext uri="{FF2B5EF4-FFF2-40B4-BE49-F238E27FC236}">
                  <a16:creationId xmlns:a16="http://schemas.microsoft.com/office/drawing/2014/main" id="{160C90C2-A401-4724-9966-86B0FA76D5B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33476" y="3809060"/>
              <a:ext cx="883727" cy="588080"/>
            </a:xfrm>
            <a:prstGeom prst="rect">
              <a:avLst/>
            </a:prstGeom>
          </p:spPr>
        </p:pic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CEC9D2EA-C28F-4978-B050-3A86C2E43D68}"/>
                </a:ext>
              </a:extLst>
            </p:cNvPr>
            <p:cNvSpPr txBox="1"/>
            <p:nvPr/>
          </p:nvSpPr>
          <p:spPr>
            <a:xfrm>
              <a:off x="6317668" y="4388766"/>
              <a:ext cx="15215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>
                  <a:solidFill>
                    <a:srgbClr val="97030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옛날목욕탕B" panose="02020600000000000000" pitchFamily="18" charset="-127"/>
                  <a:ea typeface="a옛날목욕탕B" panose="02020600000000000000" pitchFamily="18" charset="-127"/>
                </a:rPr>
                <a:t>청나라의 패배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0F3CA83C-1646-4548-90CA-25809A9869A3}"/>
                </a:ext>
              </a:extLst>
            </p:cNvPr>
            <p:cNvSpPr txBox="1"/>
            <p:nvPr/>
          </p:nvSpPr>
          <p:spPr>
            <a:xfrm>
              <a:off x="6580772" y="3428050"/>
              <a:ext cx="997389" cy="369332"/>
            </a:xfrm>
            <a:prstGeom prst="rect">
              <a:avLst/>
            </a:prstGeom>
            <a:solidFill>
              <a:srgbClr val="F2F2F2"/>
            </a:solidFill>
          </p:spPr>
          <p:txBody>
            <a:bodyPr wrap="square" rtlCol="0">
              <a:spAutoFit/>
            </a:bodyPr>
            <a:lstStyle/>
            <a:p>
              <a:r>
                <a:rPr lang="ko-KR" altLang="en-US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옛날목욕탕B" panose="02020600000000000000" pitchFamily="18" charset="-127"/>
                  <a:ea typeface="a옛날목욕탕B" panose="02020600000000000000" pitchFamily="18" charset="-127"/>
                </a:rPr>
                <a:t>청</a:t>
              </a:r>
              <a:r>
                <a:rPr lang="ko-KR" altLang="en-US" dirty="0">
                  <a:solidFill>
                    <a:srgbClr val="97030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옛날목욕탕B" panose="02020600000000000000" pitchFamily="18" charset="-127"/>
                  <a:ea typeface="a옛날목욕탕B" panose="02020600000000000000" pitchFamily="18" charset="-127"/>
                </a:rPr>
                <a:t>일</a:t>
              </a:r>
              <a:r>
                <a:rPr lang="ko-KR" altLang="en-US" dirty="0"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옛날목욕탕B" panose="02020600000000000000" pitchFamily="18" charset="-127"/>
                  <a:ea typeface="a옛날목욕탕B" panose="02020600000000000000" pitchFamily="18" charset="-127"/>
                </a:rPr>
                <a:t>전쟁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FD99ABBD-5620-4A51-B73E-8B66AB1199C9}"/>
                </a:ext>
              </a:extLst>
            </p:cNvPr>
            <p:cNvSpPr txBox="1"/>
            <p:nvPr/>
          </p:nvSpPr>
          <p:spPr>
            <a:xfrm>
              <a:off x="6320182" y="4727140"/>
              <a:ext cx="152958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400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“</a:t>
              </a:r>
              <a:r>
                <a:rPr lang="ko-KR" altLang="en-US" sz="1400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패전의 수모를 </a:t>
              </a:r>
              <a:endParaRPr lang="en-US" altLang="ko-KR" sz="1400" dirty="0">
                <a:latin typeface="a옛날목욕탕L" panose="02020600000000000000" pitchFamily="18" charset="-127"/>
                <a:ea typeface="a옛날목욕탕L" panose="02020600000000000000" pitchFamily="18" charset="-127"/>
              </a:endParaRPr>
            </a:p>
            <a:p>
              <a:pPr algn="ctr"/>
              <a:r>
                <a:rPr lang="ko-KR" altLang="en-US" sz="1400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당하지 않기 위해</a:t>
              </a:r>
              <a:r>
                <a:rPr lang="en-US" altLang="ko-KR" sz="1400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”</a:t>
              </a:r>
              <a:endParaRPr lang="ko-KR" altLang="en-US" sz="1400" dirty="0">
                <a:latin typeface="a옛날목욕탕L" panose="02020600000000000000" pitchFamily="18" charset="-127"/>
                <a:ea typeface="a옛날목욕탕L" panose="02020600000000000000" pitchFamily="18" charset="-127"/>
              </a:endParaRPr>
            </a:p>
          </p:txBody>
        </p:sp>
      </p:grpSp>
      <p:sp>
        <p:nvSpPr>
          <p:cNvPr id="51" name="자유형: 도형 50">
            <a:extLst>
              <a:ext uri="{FF2B5EF4-FFF2-40B4-BE49-F238E27FC236}">
                <a16:creationId xmlns:a16="http://schemas.microsoft.com/office/drawing/2014/main" id="{506A6E64-5818-43E2-A716-120DF93D8A09}"/>
              </a:ext>
            </a:extLst>
          </p:cNvPr>
          <p:cNvSpPr/>
          <p:nvPr/>
        </p:nvSpPr>
        <p:spPr>
          <a:xfrm>
            <a:off x="2578439" y="3969393"/>
            <a:ext cx="1097280" cy="472440"/>
          </a:xfrm>
          <a:custGeom>
            <a:avLst/>
            <a:gdLst>
              <a:gd name="connsiteX0" fmla="*/ 0 w 1097280"/>
              <a:gd name="connsiteY0" fmla="*/ 472440 h 472440"/>
              <a:gd name="connsiteX1" fmla="*/ 1097280 w 1097280"/>
              <a:gd name="connsiteY1" fmla="*/ 0 h 472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97280" h="472440">
                <a:moveTo>
                  <a:pt x="0" y="472440"/>
                </a:moveTo>
                <a:lnTo>
                  <a:pt x="109728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자유형: 도형 51">
            <a:extLst>
              <a:ext uri="{FF2B5EF4-FFF2-40B4-BE49-F238E27FC236}">
                <a16:creationId xmlns:a16="http://schemas.microsoft.com/office/drawing/2014/main" id="{66E5DA79-02AD-4BE7-88BA-8309C99AB89E}"/>
              </a:ext>
            </a:extLst>
          </p:cNvPr>
          <p:cNvSpPr/>
          <p:nvPr/>
        </p:nvSpPr>
        <p:spPr>
          <a:xfrm>
            <a:off x="4546201" y="2697610"/>
            <a:ext cx="0" cy="457200"/>
          </a:xfrm>
          <a:custGeom>
            <a:avLst/>
            <a:gdLst>
              <a:gd name="connsiteX0" fmla="*/ 0 w 0"/>
              <a:gd name="connsiteY0" fmla="*/ 457200 h 457200"/>
              <a:gd name="connsiteX1" fmla="*/ 0 w 0"/>
              <a:gd name="connsiteY1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57200">
                <a:moveTo>
                  <a:pt x="0" y="457200"/>
                </a:move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자유형: 도형 52">
            <a:extLst>
              <a:ext uri="{FF2B5EF4-FFF2-40B4-BE49-F238E27FC236}">
                <a16:creationId xmlns:a16="http://schemas.microsoft.com/office/drawing/2014/main" id="{39D4A759-E3FB-4EB3-BEE1-9A0D833AF64C}"/>
              </a:ext>
            </a:extLst>
          </p:cNvPr>
          <p:cNvSpPr/>
          <p:nvPr/>
        </p:nvSpPr>
        <p:spPr>
          <a:xfrm flipH="1">
            <a:off x="5472020" y="3946374"/>
            <a:ext cx="1097280" cy="472440"/>
          </a:xfrm>
          <a:custGeom>
            <a:avLst/>
            <a:gdLst>
              <a:gd name="connsiteX0" fmla="*/ 0 w 1097280"/>
              <a:gd name="connsiteY0" fmla="*/ 472440 h 472440"/>
              <a:gd name="connsiteX1" fmla="*/ 1097280 w 1097280"/>
              <a:gd name="connsiteY1" fmla="*/ 0 h 472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97280" h="472440">
                <a:moveTo>
                  <a:pt x="0" y="472440"/>
                </a:moveTo>
                <a:lnTo>
                  <a:pt x="109728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92009B5-A89F-44E9-9890-5D824687EF36}"/>
              </a:ext>
            </a:extLst>
          </p:cNvPr>
          <p:cNvSpPr txBox="1"/>
          <p:nvPr/>
        </p:nvSpPr>
        <p:spPr>
          <a:xfrm>
            <a:off x="3366276" y="3180599"/>
            <a:ext cx="23598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옛날목욕탕B" panose="02020600000000000000" pitchFamily="18" charset="-127"/>
                <a:ea typeface="a옛날목욕탕B" panose="02020600000000000000" pitchFamily="18" charset="-127"/>
              </a:rPr>
              <a:t>시모노세키</a:t>
            </a:r>
            <a:r>
              <a:rPr lang="ko-KR" altLang="en-US" sz="32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옛날목욕탕B" panose="02020600000000000000" pitchFamily="18" charset="-127"/>
                <a:ea typeface="a옛날목욕탕B" panose="02020600000000000000" pitchFamily="18" charset="-127"/>
              </a:rPr>
              <a:t> </a:t>
            </a:r>
            <a:endParaRPr lang="en-US" altLang="ko-KR" sz="3200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옛날목욕탕B" panose="02020600000000000000" pitchFamily="18" charset="-127"/>
              <a:ea typeface="a옛날목욕탕B" panose="02020600000000000000" pitchFamily="18" charset="-127"/>
            </a:endParaRPr>
          </a:p>
          <a:p>
            <a:pPr algn="ctr"/>
            <a:r>
              <a:rPr lang="ko-KR" altLang="en-US" sz="32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옛날목욕탕B" panose="02020600000000000000" pitchFamily="18" charset="-127"/>
                <a:ea typeface="a옛날목욕탕B" panose="02020600000000000000" pitchFamily="18" charset="-127"/>
              </a:rPr>
              <a:t>강화조약</a:t>
            </a:r>
          </a:p>
        </p:txBody>
      </p:sp>
    </p:spTree>
    <p:extLst>
      <p:ext uri="{BB962C8B-B14F-4D97-AF65-F5344CB8AC3E}">
        <p14:creationId xmlns:p14="http://schemas.microsoft.com/office/powerpoint/2010/main" val="1661746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-63500"/>
            <a:ext cx="9144000" cy="57848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323528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8814606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그룹 11"/>
          <p:cNvGrpSpPr/>
          <p:nvPr/>
        </p:nvGrpSpPr>
        <p:grpSpPr>
          <a:xfrm>
            <a:off x="155255" y="265212"/>
            <a:ext cx="336546" cy="412520"/>
            <a:chOff x="223096" y="265212"/>
            <a:chExt cx="336546" cy="412520"/>
          </a:xfrm>
        </p:grpSpPr>
        <p:sp>
          <p:nvSpPr>
            <p:cNvPr id="9" name="직사각형 8"/>
            <p:cNvSpPr/>
            <p:nvPr/>
          </p:nvSpPr>
          <p:spPr>
            <a:xfrm>
              <a:off x="223096" y="265212"/>
              <a:ext cx="336546" cy="4125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3912" y="277101"/>
              <a:ext cx="3257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000" dirty="0"/>
                <a:t>2</a:t>
              </a:r>
              <a:endParaRPr lang="ko-KR" altLang="en-US" sz="2000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8636722" y="4502277"/>
            <a:ext cx="364202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</a:p>
        </p:txBody>
      </p:sp>
      <p:grpSp>
        <p:nvGrpSpPr>
          <p:cNvPr id="27" name="그룹 26"/>
          <p:cNvGrpSpPr/>
          <p:nvPr/>
        </p:nvGrpSpPr>
        <p:grpSpPr>
          <a:xfrm>
            <a:off x="8768063" y="3073524"/>
            <a:ext cx="99712" cy="1311355"/>
            <a:chOff x="8758538" y="2708355"/>
            <a:chExt cx="120570" cy="1585668"/>
          </a:xfrm>
        </p:grpSpPr>
        <p:sp>
          <p:nvSpPr>
            <p:cNvPr id="15" name="타원 14"/>
            <p:cNvSpPr/>
            <p:nvPr/>
          </p:nvSpPr>
          <p:spPr>
            <a:xfrm>
              <a:off x="8758538" y="2708355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6" name="타원 15"/>
            <p:cNvSpPr/>
            <p:nvPr/>
          </p:nvSpPr>
          <p:spPr>
            <a:xfrm>
              <a:off x="8758538" y="3013520"/>
              <a:ext cx="120570" cy="120570"/>
            </a:xfrm>
            <a:prstGeom prst="ellipse">
              <a:avLst/>
            </a:prstGeom>
            <a:solidFill>
              <a:srgbClr val="9703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7" name="타원 16"/>
            <p:cNvSpPr/>
            <p:nvPr/>
          </p:nvSpPr>
          <p:spPr>
            <a:xfrm>
              <a:off x="8758538" y="3309357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8" name="타원 17"/>
            <p:cNvSpPr/>
            <p:nvPr/>
          </p:nvSpPr>
          <p:spPr>
            <a:xfrm>
              <a:off x="8758538" y="3597389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9" name="타원 18"/>
            <p:cNvSpPr/>
            <p:nvPr/>
          </p:nvSpPr>
          <p:spPr>
            <a:xfrm>
              <a:off x="8758538" y="3885421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20" name="타원 19"/>
            <p:cNvSpPr/>
            <p:nvPr/>
          </p:nvSpPr>
          <p:spPr>
            <a:xfrm>
              <a:off x="8758538" y="4173453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47021" y="829087"/>
            <a:ext cx="364202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꽃</a:t>
            </a:r>
            <a:endParaRPr lang="en-US" altLang="ko-KR" sz="1400" dirty="0"/>
          </a:p>
          <a:p>
            <a:r>
              <a:rPr lang="ko-KR" altLang="en-US" sz="1400" dirty="0"/>
              <a:t>이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핀</a:t>
            </a:r>
            <a:endParaRPr lang="en-US" altLang="ko-KR" sz="1400" dirty="0"/>
          </a:p>
          <a:p>
            <a:r>
              <a:rPr lang="ko-KR" altLang="en-US" sz="1400" dirty="0"/>
              <a:t>다</a:t>
            </a:r>
            <a:endParaRPr lang="en-US" altLang="ko-KR" sz="14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DE63254-B797-4A64-8116-FC9A6ADCE151}"/>
              </a:ext>
            </a:extLst>
          </p:cNvPr>
          <p:cNvSpPr txBox="1"/>
          <p:nvPr/>
        </p:nvSpPr>
        <p:spPr>
          <a:xfrm>
            <a:off x="698916" y="277101"/>
            <a:ext cx="18133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>
                <a:solidFill>
                  <a:srgbClr val="970303"/>
                </a:solidFill>
              </a:rPr>
              <a:t>청일전쟁 이후</a:t>
            </a:r>
            <a:endParaRPr lang="ko-KR" altLang="en-US" sz="2000" dirty="0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8F1676B0-4D5D-4610-A36A-2ABBB5D7E7FD}"/>
              </a:ext>
            </a:extLst>
          </p:cNvPr>
          <p:cNvSpPr/>
          <p:nvPr/>
        </p:nvSpPr>
        <p:spPr>
          <a:xfrm>
            <a:off x="592108" y="271446"/>
            <a:ext cx="121812" cy="400051"/>
          </a:xfrm>
          <a:prstGeom prst="rect">
            <a:avLst/>
          </a:prstGeom>
          <a:solidFill>
            <a:srgbClr val="9703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5" name="그룹 34">
            <a:extLst>
              <a:ext uri="{FF2B5EF4-FFF2-40B4-BE49-F238E27FC236}">
                <a16:creationId xmlns:a16="http://schemas.microsoft.com/office/drawing/2014/main" id="{D38E3304-4404-4D0D-97AB-91E01E160F98}"/>
              </a:ext>
            </a:extLst>
          </p:cNvPr>
          <p:cNvGrpSpPr/>
          <p:nvPr/>
        </p:nvGrpSpPr>
        <p:grpSpPr>
          <a:xfrm>
            <a:off x="2330404" y="759876"/>
            <a:ext cx="4483192" cy="4627296"/>
            <a:chOff x="698915" y="845294"/>
            <a:chExt cx="3797845" cy="4512689"/>
          </a:xfrm>
        </p:grpSpPr>
        <p:sp>
          <p:nvSpPr>
            <p:cNvPr id="36" name="직사각형 35">
              <a:extLst>
                <a:ext uri="{FF2B5EF4-FFF2-40B4-BE49-F238E27FC236}">
                  <a16:creationId xmlns:a16="http://schemas.microsoft.com/office/drawing/2014/main" id="{1D92CEAF-7146-44A6-BC0A-2F29BF7D97C6}"/>
                </a:ext>
              </a:extLst>
            </p:cNvPr>
            <p:cNvSpPr/>
            <p:nvPr/>
          </p:nvSpPr>
          <p:spPr>
            <a:xfrm>
              <a:off x="698917" y="1293810"/>
              <a:ext cx="3797843" cy="4064173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직사각형 36">
              <a:extLst>
                <a:ext uri="{FF2B5EF4-FFF2-40B4-BE49-F238E27FC236}">
                  <a16:creationId xmlns:a16="http://schemas.microsoft.com/office/drawing/2014/main" id="{75A1D75A-59AF-4FD6-AB5D-0D4C1338BE0F}"/>
                </a:ext>
              </a:extLst>
            </p:cNvPr>
            <p:cNvSpPr/>
            <p:nvPr/>
          </p:nvSpPr>
          <p:spPr>
            <a:xfrm>
              <a:off x="698915" y="845294"/>
              <a:ext cx="3797845" cy="448516"/>
            </a:xfrm>
            <a:prstGeom prst="rect">
              <a:avLst/>
            </a:prstGeom>
            <a:solidFill>
              <a:srgbClr val="AA9E84"/>
            </a:solidFill>
            <a:ln w="6350">
              <a:solidFill>
                <a:srgbClr val="AA9E8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 err="1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시모노세키</a:t>
              </a:r>
              <a:r>
                <a:rPr lang="ko-KR" altLang="en-US" b="1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 조약 내용</a:t>
              </a:r>
            </a:p>
          </p:txBody>
        </p:sp>
      </p:grpSp>
      <p:pic>
        <p:nvPicPr>
          <p:cNvPr id="21" name="그림 20">
            <a:extLst>
              <a:ext uri="{FF2B5EF4-FFF2-40B4-BE49-F238E27FC236}">
                <a16:creationId xmlns:a16="http://schemas.microsoft.com/office/drawing/2014/main" id="{1F8DF72F-DACF-4AC9-B5CD-765FF61404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2153" y="1354742"/>
            <a:ext cx="3309172" cy="1948735"/>
          </a:xfrm>
          <a:prstGeom prst="rect">
            <a:avLst/>
          </a:prstGeom>
        </p:spPr>
      </p:pic>
      <p:sp>
        <p:nvSpPr>
          <p:cNvPr id="41" name="직사각형 40">
            <a:extLst>
              <a:ext uri="{FF2B5EF4-FFF2-40B4-BE49-F238E27FC236}">
                <a16:creationId xmlns:a16="http://schemas.microsoft.com/office/drawing/2014/main" id="{470DF00E-A374-43D5-B533-7F44CEF4C12A}"/>
              </a:ext>
            </a:extLst>
          </p:cNvPr>
          <p:cNvSpPr/>
          <p:nvPr/>
        </p:nvSpPr>
        <p:spPr>
          <a:xfrm>
            <a:off x="2483768" y="3515276"/>
            <a:ext cx="42057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 fontAlgn="base"/>
            <a:r>
              <a:rPr lang="en-US" altLang="ko-KR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1. </a:t>
            </a:r>
            <a:r>
              <a:rPr lang="ko-KR" altLang="en-US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대만과 </a:t>
            </a:r>
            <a:r>
              <a:rPr lang="ko-KR" altLang="en-US" dirty="0" err="1">
                <a:latin typeface="a옛날목욕탕L" panose="02020600000000000000" pitchFamily="18" charset="-127"/>
                <a:ea typeface="a옛날목욕탕L" panose="02020600000000000000" pitchFamily="18" charset="-127"/>
              </a:rPr>
              <a:t>펑후제도</a:t>
            </a:r>
            <a:r>
              <a:rPr lang="ko-KR" altLang="en-US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 및 주변 섬 식민지</a:t>
            </a:r>
            <a:r>
              <a:rPr lang="en-US" altLang="ko-KR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.</a:t>
            </a:r>
          </a:p>
          <a:p>
            <a:pPr algn="dist" fontAlgn="base"/>
            <a:endParaRPr lang="ko-KR" altLang="en-US" dirty="0"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  <a:p>
            <a:pPr algn="dist" fontAlgn="base"/>
            <a:r>
              <a:rPr lang="en-US" altLang="ko-KR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2. </a:t>
            </a:r>
            <a:r>
              <a:rPr lang="ko-KR" altLang="en-US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배상금 </a:t>
            </a:r>
            <a:r>
              <a:rPr lang="en-US" altLang="ko-KR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2</a:t>
            </a:r>
            <a:r>
              <a:rPr lang="ko-KR" altLang="en-US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억 냥</a:t>
            </a:r>
            <a:r>
              <a:rPr lang="en-US" altLang="ko-KR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.</a:t>
            </a:r>
            <a:r>
              <a:rPr lang="ko-KR" altLang="en-US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 </a:t>
            </a:r>
            <a:r>
              <a:rPr lang="en-US" altLang="ko-KR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(</a:t>
            </a:r>
            <a:r>
              <a:rPr lang="ko-KR" altLang="en-US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일본의 </a:t>
            </a:r>
            <a:r>
              <a:rPr lang="en-US" altLang="ko-KR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4</a:t>
            </a:r>
            <a:r>
              <a:rPr lang="ko-KR" altLang="en-US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년 치 예산</a:t>
            </a:r>
            <a:r>
              <a:rPr lang="en-US" altLang="ko-KR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)</a:t>
            </a:r>
          </a:p>
          <a:p>
            <a:pPr algn="dist" fontAlgn="base"/>
            <a:endParaRPr lang="ko-KR" altLang="en-US" dirty="0"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  <a:p>
            <a:pPr algn="dist" fontAlgn="base"/>
            <a:r>
              <a:rPr lang="en-US" altLang="ko-KR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3. </a:t>
            </a:r>
            <a:r>
              <a:rPr lang="ko-KR" altLang="en-US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청국은 조선으로부터 종주권을 영구히 포  </a:t>
            </a:r>
            <a:endParaRPr lang="en-US" altLang="ko-KR" dirty="0"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  <a:p>
            <a:pPr algn="dist" fontAlgn="base"/>
            <a:r>
              <a:rPr lang="en-US" altLang="ko-KR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    </a:t>
            </a:r>
            <a:r>
              <a:rPr lang="en-US" altLang="ko-KR" sz="8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 </a:t>
            </a:r>
            <a:r>
              <a:rPr lang="ko-KR" altLang="en-US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기하고</a:t>
            </a:r>
            <a:r>
              <a:rPr lang="en-US" altLang="ko-KR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, </a:t>
            </a:r>
            <a:r>
              <a:rPr lang="ko-KR" altLang="en-US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조선의 완전한 해방을 승인한다</a:t>
            </a:r>
            <a:r>
              <a:rPr lang="en-US" altLang="ko-KR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.</a:t>
            </a:r>
          </a:p>
        </p:txBody>
      </p:sp>
      <p:cxnSp>
        <p:nvCxnSpPr>
          <p:cNvPr id="42" name="직선 연결선 41">
            <a:extLst>
              <a:ext uri="{FF2B5EF4-FFF2-40B4-BE49-F238E27FC236}">
                <a16:creationId xmlns:a16="http://schemas.microsoft.com/office/drawing/2014/main" id="{5D811760-6991-4C00-8EEE-780CB0DFA2C2}"/>
              </a:ext>
            </a:extLst>
          </p:cNvPr>
          <p:cNvCxnSpPr>
            <a:cxnSpLocks/>
          </p:cNvCxnSpPr>
          <p:nvPr/>
        </p:nvCxnSpPr>
        <p:spPr>
          <a:xfrm>
            <a:off x="2330404" y="3425609"/>
            <a:ext cx="448319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2872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-63500"/>
            <a:ext cx="9144000" cy="57848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323528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8814606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그룹 11"/>
          <p:cNvGrpSpPr/>
          <p:nvPr/>
        </p:nvGrpSpPr>
        <p:grpSpPr>
          <a:xfrm>
            <a:off x="155255" y="265212"/>
            <a:ext cx="336546" cy="412520"/>
            <a:chOff x="223096" y="265212"/>
            <a:chExt cx="336546" cy="412520"/>
          </a:xfrm>
        </p:grpSpPr>
        <p:sp>
          <p:nvSpPr>
            <p:cNvPr id="9" name="직사각형 8"/>
            <p:cNvSpPr/>
            <p:nvPr/>
          </p:nvSpPr>
          <p:spPr>
            <a:xfrm>
              <a:off x="223096" y="265212"/>
              <a:ext cx="336546" cy="4125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3912" y="277101"/>
              <a:ext cx="3257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000" dirty="0"/>
                <a:t>2</a:t>
              </a:r>
              <a:endParaRPr lang="ko-KR" altLang="en-US" sz="2000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8636722" y="4502277"/>
            <a:ext cx="364202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</a:p>
        </p:txBody>
      </p:sp>
      <p:grpSp>
        <p:nvGrpSpPr>
          <p:cNvPr id="27" name="그룹 26"/>
          <p:cNvGrpSpPr/>
          <p:nvPr/>
        </p:nvGrpSpPr>
        <p:grpSpPr>
          <a:xfrm>
            <a:off x="8768063" y="3073524"/>
            <a:ext cx="99712" cy="1311355"/>
            <a:chOff x="8758538" y="2708355"/>
            <a:chExt cx="120570" cy="1585668"/>
          </a:xfrm>
        </p:grpSpPr>
        <p:sp>
          <p:nvSpPr>
            <p:cNvPr id="15" name="타원 14"/>
            <p:cNvSpPr/>
            <p:nvPr/>
          </p:nvSpPr>
          <p:spPr>
            <a:xfrm>
              <a:off x="8758538" y="2708355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6" name="타원 15"/>
            <p:cNvSpPr/>
            <p:nvPr/>
          </p:nvSpPr>
          <p:spPr>
            <a:xfrm>
              <a:off x="8758538" y="3013520"/>
              <a:ext cx="120570" cy="120570"/>
            </a:xfrm>
            <a:prstGeom prst="ellipse">
              <a:avLst/>
            </a:prstGeom>
            <a:solidFill>
              <a:srgbClr val="9703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7" name="타원 16"/>
            <p:cNvSpPr/>
            <p:nvPr/>
          </p:nvSpPr>
          <p:spPr>
            <a:xfrm>
              <a:off x="8758538" y="3309357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8" name="타원 17"/>
            <p:cNvSpPr/>
            <p:nvPr/>
          </p:nvSpPr>
          <p:spPr>
            <a:xfrm>
              <a:off x="8758538" y="3597389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9" name="타원 18"/>
            <p:cNvSpPr/>
            <p:nvPr/>
          </p:nvSpPr>
          <p:spPr>
            <a:xfrm>
              <a:off x="8758538" y="3885421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20" name="타원 19"/>
            <p:cNvSpPr/>
            <p:nvPr/>
          </p:nvSpPr>
          <p:spPr>
            <a:xfrm>
              <a:off x="8758538" y="4173453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47021" y="829087"/>
            <a:ext cx="364202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꽃</a:t>
            </a:r>
            <a:endParaRPr lang="en-US" altLang="ko-KR" sz="1400" dirty="0"/>
          </a:p>
          <a:p>
            <a:r>
              <a:rPr lang="ko-KR" altLang="en-US" sz="1400" dirty="0"/>
              <a:t>이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핀</a:t>
            </a:r>
            <a:endParaRPr lang="en-US" altLang="ko-KR" sz="1400" dirty="0"/>
          </a:p>
          <a:p>
            <a:r>
              <a:rPr lang="ko-KR" altLang="en-US" sz="1400" dirty="0"/>
              <a:t>다</a:t>
            </a:r>
            <a:endParaRPr lang="en-US" altLang="ko-KR" sz="14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DE63254-B797-4A64-8116-FC9A6ADCE151}"/>
              </a:ext>
            </a:extLst>
          </p:cNvPr>
          <p:cNvSpPr txBox="1"/>
          <p:nvPr/>
        </p:nvSpPr>
        <p:spPr>
          <a:xfrm>
            <a:off x="3529371" y="3315773"/>
            <a:ext cx="2069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>
                <a:solidFill>
                  <a:srgbClr val="970303"/>
                </a:solidFill>
              </a:rPr>
              <a:t>제국주의의 단맛</a:t>
            </a:r>
            <a:endParaRPr lang="ko-KR" altLang="en-US" sz="2000" dirty="0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8F1676B0-4D5D-4610-A36A-2ABBB5D7E7FD}"/>
              </a:ext>
            </a:extLst>
          </p:cNvPr>
          <p:cNvSpPr/>
          <p:nvPr/>
        </p:nvSpPr>
        <p:spPr>
          <a:xfrm>
            <a:off x="592108" y="271446"/>
            <a:ext cx="121812" cy="400051"/>
          </a:xfrm>
          <a:prstGeom prst="rect">
            <a:avLst/>
          </a:prstGeom>
          <a:solidFill>
            <a:srgbClr val="9703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5" name="그룹 34">
            <a:extLst>
              <a:ext uri="{FF2B5EF4-FFF2-40B4-BE49-F238E27FC236}">
                <a16:creationId xmlns:a16="http://schemas.microsoft.com/office/drawing/2014/main" id="{B8B4B4A1-9042-4087-8033-165568DBCD02}"/>
              </a:ext>
            </a:extLst>
          </p:cNvPr>
          <p:cNvGrpSpPr/>
          <p:nvPr/>
        </p:nvGrpSpPr>
        <p:grpSpPr>
          <a:xfrm>
            <a:off x="5236138" y="1098564"/>
            <a:ext cx="2455464" cy="875967"/>
            <a:chOff x="5236138" y="1582197"/>
            <a:chExt cx="2455464" cy="875967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C36884CF-5CA3-4EB2-9095-4F15DAA18542}"/>
                </a:ext>
              </a:extLst>
            </p:cNvPr>
            <p:cNvSpPr/>
            <p:nvPr/>
          </p:nvSpPr>
          <p:spPr>
            <a:xfrm>
              <a:off x="5236138" y="1745644"/>
              <a:ext cx="1555667" cy="712520"/>
            </a:xfrm>
            <a:custGeom>
              <a:avLst/>
              <a:gdLst>
                <a:gd name="connsiteX0" fmla="*/ 0 w 1555667"/>
                <a:gd name="connsiteY0" fmla="*/ 712520 h 712520"/>
                <a:gd name="connsiteX1" fmla="*/ 736270 w 1555667"/>
                <a:gd name="connsiteY1" fmla="*/ 0 h 712520"/>
                <a:gd name="connsiteX2" fmla="*/ 1555667 w 1555667"/>
                <a:gd name="connsiteY2" fmla="*/ 0 h 712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55667" h="712520">
                  <a:moveTo>
                    <a:pt x="0" y="712520"/>
                  </a:moveTo>
                  <a:lnTo>
                    <a:pt x="736270" y="0"/>
                  </a:lnTo>
                  <a:lnTo>
                    <a:pt x="1555667" y="0"/>
                  </a:lnTo>
                </a:path>
              </a:pathLst>
            </a:custGeom>
            <a:noFill/>
            <a:ln>
              <a:solidFill>
                <a:srgbClr val="97030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57CEC20-740C-431B-B5C4-1A57054CCB7E}"/>
                </a:ext>
              </a:extLst>
            </p:cNvPr>
            <p:cNvSpPr txBox="1"/>
            <p:nvPr/>
          </p:nvSpPr>
          <p:spPr>
            <a:xfrm>
              <a:off x="6836881" y="1582197"/>
              <a:ext cx="85472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옛날목욕탕B" panose="02020600000000000000" pitchFamily="18" charset="-127"/>
                  <a:ea typeface="a옛날목욕탕B" panose="02020600000000000000" pitchFamily="18" charset="-127"/>
                </a:rPr>
                <a:t>식민지 </a:t>
              </a:r>
              <a:endPara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옛날목욕탕B" panose="02020600000000000000" pitchFamily="18" charset="-127"/>
                <a:ea typeface="a옛날목욕탕B" panose="02020600000000000000" pitchFamily="18" charset="-127"/>
              </a:endParaRPr>
            </a:p>
            <a:p>
              <a:pPr algn="ctr"/>
              <a:r>
                <a:rPr lang="ko-KR" alt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옛날목욕탕B" panose="02020600000000000000" pitchFamily="18" charset="-127"/>
                  <a:ea typeface="a옛날목욕탕B" panose="02020600000000000000" pitchFamily="18" charset="-127"/>
                </a:rPr>
                <a:t>확보</a:t>
              </a:r>
            </a:p>
          </p:txBody>
        </p:sp>
      </p:grpSp>
      <p:grpSp>
        <p:nvGrpSpPr>
          <p:cNvPr id="34" name="그룹 33">
            <a:extLst>
              <a:ext uri="{FF2B5EF4-FFF2-40B4-BE49-F238E27FC236}">
                <a16:creationId xmlns:a16="http://schemas.microsoft.com/office/drawing/2014/main" id="{1AB0A59F-64D4-4A58-96EE-3739302E7FCF}"/>
              </a:ext>
            </a:extLst>
          </p:cNvPr>
          <p:cNvGrpSpPr/>
          <p:nvPr/>
        </p:nvGrpSpPr>
        <p:grpSpPr>
          <a:xfrm>
            <a:off x="1317656" y="960065"/>
            <a:ext cx="2584341" cy="1014466"/>
            <a:chOff x="1317656" y="1443698"/>
            <a:chExt cx="2584341" cy="1014466"/>
          </a:xfrm>
        </p:grpSpPr>
        <p:sp>
          <p:nvSpPr>
            <p:cNvPr id="30" name="자유형: 도형 29">
              <a:extLst>
                <a:ext uri="{FF2B5EF4-FFF2-40B4-BE49-F238E27FC236}">
                  <a16:creationId xmlns:a16="http://schemas.microsoft.com/office/drawing/2014/main" id="{BBA21A3A-A5F5-4457-9CA9-6968ADE1A80F}"/>
                </a:ext>
              </a:extLst>
            </p:cNvPr>
            <p:cNvSpPr/>
            <p:nvPr/>
          </p:nvSpPr>
          <p:spPr>
            <a:xfrm flipH="1">
              <a:off x="2346330" y="1745644"/>
              <a:ext cx="1555667" cy="712520"/>
            </a:xfrm>
            <a:custGeom>
              <a:avLst/>
              <a:gdLst>
                <a:gd name="connsiteX0" fmla="*/ 0 w 1555667"/>
                <a:gd name="connsiteY0" fmla="*/ 712520 h 712520"/>
                <a:gd name="connsiteX1" fmla="*/ 736270 w 1555667"/>
                <a:gd name="connsiteY1" fmla="*/ 0 h 712520"/>
                <a:gd name="connsiteX2" fmla="*/ 1555667 w 1555667"/>
                <a:gd name="connsiteY2" fmla="*/ 0 h 712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55667" h="712520">
                  <a:moveTo>
                    <a:pt x="0" y="712520"/>
                  </a:moveTo>
                  <a:lnTo>
                    <a:pt x="736270" y="0"/>
                  </a:lnTo>
                  <a:lnTo>
                    <a:pt x="1555667" y="0"/>
                  </a:lnTo>
                </a:path>
              </a:pathLst>
            </a:custGeom>
            <a:noFill/>
            <a:ln>
              <a:solidFill>
                <a:srgbClr val="97030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F1266331-6E6C-4B70-8826-177A10C9C430}"/>
                </a:ext>
              </a:extLst>
            </p:cNvPr>
            <p:cNvSpPr txBox="1"/>
            <p:nvPr/>
          </p:nvSpPr>
          <p:spPr>
            <a:xfrm>
              <a:off x="1317656" y="1443698"/>
              <a:ext cx="106150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옛날목욕탕B" panose="02020600000000000000" pitchFamily="18" charset="-127"/>
                  <a:ea typeface="a옛날목욕탕B" panose="02020600000000000000" pitchFamily="18" charset="-127"/>
                </a:rPr>
                <a:t>제국적 </a:t>
              </a:r>
              <a:endPara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옛날목욕탕B" panose="02020600000000000000" pitchFamily="18" charset="-127"/>
                <a:ea typeface="a옛날목욕탕B" panose="02020600000000000000" pitchFamily="18" charset="-127"/>
              </a:endParaRPr>
            </a:p>
            <a:p>
              <a:pPr algn="ctr"/>
              <a:r>
                <a:rPr lang="ko-KR" alt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옛날목욕탕B" panose="02020600000000000000" pitchFamily="18" charset="-127"/>
                  <a:ea typeface="a옛날목욕탕B" panose="02020600000000000000" pitchFamily="18" charset="-127"/>
                </a:rPr>
                <a:t>능력 과시</a:t>
              </a:r>
            </a:p>
          </p:txBody>
        </p:sp>
      </p:grpSp>
      <p:grpSp>
        <p:nvGrpSpPr>
          <p:cNvPr id="36" name="그룹 35">
            <a:extLst>
              <a:ext uri="{FF2B5EF4-FFF2-40B4-BE49-F238E27FC236}">
                <a16:creationId xmlns:a16="http://schemas.microsoft.com/office/drawing/2014/main" id="{D46FC027-EEE2-4259-8DA2-F6ADB14E3A89}"/>
              </a:ext>
            </a:extLst>
          </p:cNvPr>
          <p:cNvGrpSpPr/>
          <p:nvPr/>
        </p:nvGrpSpPr>
        <p:grpSpPr>
          <a:xfrm>
            <a:off x="4171548" y="3721638"/>
            <a:ext cx="813043" cy="1561278"/>
            <a:chOff x="4171548" y="3587330"/>
            <a:chExt cx="813043" cy="1561278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38FBF5A-EB8E-4518-934F-F00D1097240A}"/>
                </a:ext>
              </a:extLst>
            </p:cNvPr>
            <p:cNvSpPr txBox="1"/>
            <p:nvPr/>
          </p:nvSpPr>
          <p:spPr>
            <a:xfrm>
              <a:off x="4171548" y="4502277"/>
              <a:ext cx="8130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옛날목욕탕B" panose="02020600000000000000" pitchFamily="18" charset="-127"/>
                  <a:ea typeface="a옛날목욕탕B" panose="02020600000000000000" pitchFamily="18" charset="-127"/>
                </a:rPr>
                <a:t>강력한</a:t>
              </a:r>
              <a:endPara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옛날목욕탕B" panose="02020600000000000000" pitchFamily="18" charset="-127"/>
                <a:ea typeface="a옛날목욕탕B" panose="02020600000000000000" pitchFamily="18" charset="-127"/>
              </a:endParaRPr>
            </a:p>
            <a:p>
              <a:r>
                <a:rPr lang="ko-KR" alt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옛날목욕탕B" panose="02020600000000000000" pitchFamily="18" charset="-127"/>
                  <a:ea typeface="a옛날목욕탕B" panose="02020600000000000000" pitchFamily="18" charset="-127"/>
                </a:rPr>
                <a:t>군사력</a:t>
              </a:r>
            </a:p>
          </p:txBody>
        </p:sp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D343F24C-F5AB-47C9-8EA3-4B5A8649A401}"/>
                </a:ext>
              </a:extLst>
            </p:cNvPr>
            <p:cNvSpPr/>
            <p:nvPr/>
          </p:nvSpPr>
          <p:spPr>
            <a:xfrm>
              <a:off x="4572000" y="3587330"/>
              <a:ext cx="0" cy="902525"/>
            </a:xfrm>
            <a:custGeom>
              <a:avLst/>
              <a:gdLst>
                <a:gd name="connsiteX0" fmla="*/ 0 w 0"/>
                <a:gd name="connsiteY0" fmla="*/ 902525 h 902525"/>
                <a:gd name="connsiteX1" fmla="*/ 0 w 0"/>
                <a:gd name="connsiteY1" fmla="*/ 0 h 902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902525">
                  <a:moveTo>
                    <a:pt x="0" y="902525"/>
                  </a:moveTo>
                  <a:lnTo>
                    <a:pt x="0" y="0"/>
                  </a:lnTo>
                </a:path>
              </a:pathLst>
            </a:custGeom>
            <a:noFill/>
            <a:ln>
              <a:solidFill>
                <a:srgbClr val="97030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33" name="그림 32">
            <a:extLst>
              <a:ext uri="{FF2B5EF4-FFF2-40B4-BE49-F238E27FC236}">
                <a16:creationId xmlns:a16="http://schemas.microsoft.com/office/drawing/2014/main" id="{08F0029C-B5F2-465A-BF53-306CC479ED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9089" y="1915816"/>
            <a:ext cx="1399957" cy="1399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511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-63500"/>
            <a:ext cx="9144000" cy="57848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323528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8814606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그룹 11"/>
          <p:cNvGrpSpPr/>
          <p:nvPr/>
        </p:nvGrpSpPr>
        <p:grpSpPr>
          <a:xfrm>
            <a:off x="155255" y="265212"/>
            <a:ext cx="336546" cy="412520"/>
            <a:chOff x="223096" y="265212"/>
            <a:chExt cx="336546" cy="412520"/>
          </a:xfrm>
        </p:grpSpPr>
        <p:sp>
          <p:nvSpPr>
            <p:cNvPr id="9" name="직사각형 8"/>
            <p:cNvSpPr/>
            <p:nvPr/>
          </p:nvSpPr>
          <p:spPr>
            <a:xfrm>
              <a:off x="223096" y="265212"/>
              <a:ext cx="336546" cy="4125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3912" y="277101"/>
              <a:ext cx="3257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000" dirty="0"/>
                <a:t>2</a:t>
              </a:r>
              <a:endParaRPr lang="ko-KR" altLang="en-US" sz="2000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8636722" y="4502277"/>
            <a:ext cx="364202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</a:p>
        </p:txBody>
      </p:sp>
      <p:grpSp>
        <p:nvGrpSpPr>
          <p:cNvPr id="27" name="그룹 26"/>
          <p:cNvGrpSpPr/>
          <p:nvPr/>
        </p:nvGrpSpPr>
        <p:grpSpPr>
          <a:xfrm>
            <a:off x="8768063" y="3073524"/>
            <a:ext cx="99712" cy="1311355"/>
            <a:chOff x="8758538" y="2708355"/>
            <a:chExt cx="120570" cy="1585668"/>
          </a:xfrm>
        </p:grpSpPr>
        <p:sp>
          <p:nvSpPr>
            <p:cNvPr id="15" name="타원 14"/>
            <p:cNvSpPr/>
            <p:nvPr/>
          </p:nvSpPr>
          <p:spPr>
            <a:xfrm>
              <a:off x="8758538" y="2708355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6" name="타원 15"/>
            <p:cNvSpPr/>
            <p:nvPr/>
          </p:nvSpPr>
          <p:spPr>
            <a:xfrm>
              <a:off x="8758538" y="3013520"/>
              <a:ext cx="120570" cy="120570"/>
            </a:xfrm>
            <a:prstGeom prst="ellipse">
              <a:avLst/>
            </a:prstGeom>
            <a:solidFill>
              <a:srgbClr val="9703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7" name="타원 16"/>
            <p:cNvSpPr/>
            <p:nvPr/>
          </p:nvSpPr>
          <p:spPr>
            <a:xfrm>
              <a:off x="8758538" y="3309357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8" name="타원 17"/>
            <p:cNvSpPr/>
            <p:nvPr/>
          </p:nvSpPr>
          <p:spPr>
            <a:xfrm>
              <a:off x="8758538" y="3597389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9" name="타원 18"/>
            <p:cNvSpPr/>
            <p:nvPr/>
          </p:nvSpPr>
          <p:spPr>
            <a:xfrm>
              <a:off x="8758538" y="3885421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20" name="타원 19"/>
            <p:cNvSpPr/>
            <p:nvPr/>
          </p:nvSpPr>
          <p:spPr>
            <a:xfrm>
              <a:off x="8758538" y="4173453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47021" y="829087"/>
            <a:ext cx="364202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꽃</a:t>
            </a:r>
            <a:endParaRPr lang="en-US" altLang="ko-KR" sz="1400" dirty="0"/>
          </a:p>
          <a:p>
            <a:r>
              <a:rPr lang="ko-KR" altLang="en-US" sz="1400" dirty="0"/>
              <a:t>이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핀</a:t>
            </a:r>
            <a:endParaRPr lang="en-US" altLang="ko-KR" sz="1400" dirty="0"/>
          </a:p>
          <a:p>
            <a:r>
              <a:rPr lang="ko-KR" altLang="en-US" sz="1400" dirty="0"/>
              <a:t>다</a:t>
            </a:r>
            <a:endParaRPr lang="en-US" altLang="ko-KR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A23219-A841-4A62-9829-FC01C3397DAF}"/>
              </a:ext>
            </a:extLst>
          </p:cNvPr>
          <p:cNvSpPr txBox="1"/>
          <p:nvPr/>
        </p:nvSpPr>
        <p:spPr>
          <a:xfrm>
            <a:off x="698916" y="277101"/>
            <a:ext cx="1842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>
                <a:solidFill>
                  <a:srgbClr val="970303"/>
                </a:solidFill>
              </a:rPr>
              <a:t>배경 </a:t>
            </a:r>
            <a:r>
              <a:rPr lang="en-US" altLang="ko-KR" sz="2000" b="1" dirty="0">
                <a:solidFill>
                  <a:srgbClr val="970303"/>
                </a:solidFill>
              </a:rPr>
              <a:t>- </a:t>
            </a:r>
            <a:r>
              <a:rPr lang="ko-KR" altLang="en-US" sz="2000" dirty="0">
                <a:solidFill>
                  <a:srgbClr val="970303"/>
                </a:solidFill>
              </a:rPr>
              <a:t>식민지</a:t>
            </a:r>
            <a:r>
              <a:rPr lang="ko-KR" altLang="en-US" sz="2000" b="1" dirty="0"/>
              <a:t> 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34E8D41D-5291-47B3-B750-921C9D1DCA8D}"/>
              </a:ext>
            </a:extLst>
          </p:cNvPr>
          <p:cNvSpPr/>
          <p:nvPr/>
        </p:nvSpPr>
        <p:spPr>
          <a:xfrm>
            <a:off x="592108" y="271446"/>
            <a:ext cx="121812" cy="400051"/>
          </a:xfrm>
          <a:prstGeom prst="rect">
            <a:avLst/>
          </a:prstGeom>
          <a:solidFill>
            <a:srgbClr val="9703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827508B-94F4-47F5-9A6E-1934E7C2DFFB}"/>
              </a:ext>
            </a:extLst>
          </p:cNvPr>
          <p:cNvSpPr txBox="1"/>
          <p:nvPr/>
        </p:nvSpPr>
        <p:spPr>
          <a:xfrm>
            <a:off x="768100" y="4434212"/>
            <a:ext cx="3401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200" dirty="0"/>
              <a:t>산업혁명으로 자원을 확보하기 위해 해외로 진출하여 식민지를 획득하기 시작하였다</a:t>
            </a:r>
            <a:r>
              <a:rPr lang="en-US" altLang="ko-KR" sz="1200" dirty="0"/>
              <a:t>.</a:t>
            </a:r>
            <a:endParaRPr lang="ko-KR" altLang="en-US" sz="1200" dirty="0"/>
          </a:p>
        </p:txBody>
      </p:sp>
      <p:grpSp>
        <p:nvGrpSpPr>
          <p:cNvPr id="44" name="그룹 43">
            <a:extLst>
              <a:ext uri="{FF2B5EF4-FFF2-40B4-BE49-F238E27FC236}">
                <a16:creationId xmlns:a16="http://schemas.microsoft.com/office/drawing/2014/main" id="{4D4CFBE3-2F49-44A1-B131-92DD27FDCEF5}"/>
              </a:ext>
            </a:extLst>
          </p:cNvPr>
          <p:cNvGrpSpPr/>
          <p:nvPr/>
        </p:nvGrpSpPr>
        <p:grpSpPr>
          <a:xfrm>
            <a:off x="768100" y="1028789"/>
            <a:ext cx="3401080" cy="4041244"/>
            <a:chOff x="698915" y="845294"/>
            <a:chExt cx="3797845" cy="4512689"/>
          </a:xfrm>
        </p:grpSpPr>
        <p:pic>
          <p:nvPicPr>
            <p:cNvPr id="22" name="그림 21">
              <a:extLst>
                <a:ext uri="{FF2B5EF4-FFF2-40B4-BE49-F238E27FC236}">
                  <a16:creationId xmlns:a16="http://schemas.microsoft.com/office/drawing/2014/main" id="{A0DAF7DF-F416-47BA-A0DE-803682011D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4751" y="1551602"/>
              <a:ext cx="3487087" cy="2602572"/>
            </a:xfrm>
            <a:prstGeom prst="rect">
              <a:avLst/>
            </a:prstGeom>
          </p:spPr>
        </p:pic>
        <p:sp>
          <p:nvSpPr>
            <p:cNvPr id="24" name="직사각형 23">
              <a:extLst>
                <a:ext uri="{FF2B5EF4-FFF2-40B4-BE49-F238E27FC236}">
                  <a16:creationId xmlns:a16="http://schemas.microsoft.com/office/drawing/2014/main" id="{67E50160-B1F0-453D-A2AB-BC21C4A70AF7}"/>
                </a:ext>
              </a:extLst>
            </p:cNvPr>
            <p:cNvSpPr/>
            <p:nvPr/>
          </p:nvSpPr>
          <p:spPr>
            <a:xfrm>
              <a:off x="698916" y="1293810"/>
              <a:ext cx="3797844" cy="4064173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직사각형 25">
              <a:extLst>
                <a:ext uri="{FF2B5EF4-FFF2-40B4-BE49-F238E27FC236}">
                  <a16:creationId xmlns:a16="http://schemas.microsoft.com/office/drawing/2014/main" id="{DD77ED0D-8C67-44D6-92A4-5ACF070BDA8D}"/>
                </a:ext>
              </a:extLst>
            </p:cNvPr>
            <p:cNvSpPr/>
            <p:nvPr/>
          </p:nvSpPr>
          <p:spPr>
            <a:xfrm>
              <a:off x="698915" y="845294"/>
              <a:ext cx="3797845" cy="448516"/>
            </a:xfrm>
            <a:prstGeom prst="rect">
              <a:avLst/>
            </a:prstGeom>
            <a:solidFill>
              <a:srgbClr val="AA9E84"/>
            </a:solidFill>
            <a:ln w="6350">
              <a:solidFill>
                <a:srgbClr val="AA9E8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서양 열강들의 땅 따먹기</a:t>
              </a:r>
            </a:p>
          </p:txBody>
        </p:sp>
        <p:cxnSp>
          <p:nvCxnSpPr>
            <p:cNvPr id="37" name="직선 연결선 36">
              <a:extLst>
                <a:ext uri="{FF2B5EF4-FFF2-40B4-BE49-F238E27FC236}">
                  <a16:creationId xmlns:a16="http://schemas.microsoft.com/office/drawing/2014/main" id="{0EDAF506-E63A-4FC1-903F-E91B429495B9}"/>
                </a:ext>
              </a:extLst>
            </p:cNvPr>
            <p:cNvCxnSpPr/>
            <p:nvPr/>
          </p:nvCxnSpPr>
          <p:spPr>
            <a:xfrm>
              <a:off x="698915" y="4411966"/>
              <a:ext cx="3797845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화살표: 오른쪽 37">
            <a:extLst>
              <a:ext uri="{FF2B5EF4-FFF2-40B4-BE49-F238E27FC236}">
                <a16:creationId xmlns:a16="http://schemas.microsoft.com/office/drawing/2014/main" id="{D0F6DA50-66A5-4986-8341-B7DD28B37974}"/>
              </a:ext>
            </a:extLst>
          </p:cNvPr>
          <p:cNvSpPr/>
          <p:nvPr/>
        </p:nvSpPr>
        <p:spPr>
          <a:xfrm>
            <a:off x="4322827" y="3119436"/>
            <a:ext cx="509506" cy="176042"/>
          </a:xfrm>
          <a:prstGeom prst="rightArrow">
            <a:avLst/>
          </a:prstGeom>
          <a:solidFill>
            <a:srgbClr val="9703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8B68B100-4366-4CD9-96B0-F0D4CE11A5AF}"/>
              </a:ext>
            </a:extLst>
          </p:cNvPr>
          <p:cNvGrpSpPr/>
          <p:nvPr/>
        </p:nvGrpSpPr>
        <p:grpSpPr>
          <a:xfrm>
            <a:off x="4973503" y="1028789"/>
            <a:ext cx="3401080" cy="4041244"/>
            <a:chOff x="698915" y="845294"/>
            <a:chExt cx="3797845" cy="4512689"/>
          </a:xfrm>
        </p:grpSpPr>
        <p:sp>
          <p:nvSpPr>
            <p:cNvPr id="47" name="직사각형 46">
              <a:extLst>
                <a:ext uri="{FF2B5EF4-FFF2-40B4-BE49-F238E27FC236}">
                  <a16:creationId xmlns:a16="http://schemas.microsoft.com/office/drawing/2014/main" id="{8CB7B5A7-7C7C-4EAA-BD68-7692B905830E}"/>
                </a:ext>
              </a:extLst>
            </p:cNvPr>
            <p:cNvSpPr/>
            <p:nvPr/>
          </p:nvSpPr>
          <p:spPr>
            <a:xfrm>
              <a:off x="698916" y="1293810"/>
              <a:ext cx="3797844" cy="4064173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직사각형 47">
              <a:extLst>
                <a:ext uri="{FF2B5EF4-FFF2-40B4-BE49-F238E27FC236}">
                  <a16:creationId xmlns:a16="http://schemas.microsoft.com/office/drawing/2014/main" id="{13F7D46D-56D5-406D-8592-436BA3890566}"/>
                </a:ext>
              </a:extLst>
            </p:cNvPr>
            <p:cNvSpPr/>
            <p:nvPr/>
          </p:nvSpPr>
          <p:spPr>
            <a:xfrm>
              <a:off x="698915" y="845294"/>
              <a:ext cx="3797845" cy="448516"/>
            </a:xfrm>
            <a:prstGeom prst="rect">
              <a:avLst/>
            </a:prstGeom>
            <a:solidFill>
              <a:srgbClr val="AA9E84"/>
            </a:solidFill>
            <a:ln w="6350">
              <a:solidFill>
                <a:srgbClr val="AA9E8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신흥 제국주의 국가</a:t>
              </a:r>
            </a:p>
          </p:txBody>
        </p:sp>
        <p:cxnSp>
          <p:nvCxnSpPr>
            <p:cNvPr id="49" name="직선 연결선 48">
              <a:extLst>
                <a:ext uri="{FF2B5EF4-FFF2-40B4-BE49-F238E27FC236}">
                  <a16:creationId xmlns:a16="http://schemas.microsoft.com/office/drawing/2014/main" id="{F28F94AA-FE65-4669-AAA2-D5EE3C45A3DE}"/>
                </a:ext>
              </a:extLst>
            </p:cNvPr>
            <p:cNvCxnSpPr/>
            <p:nvPr/>
          </p:nvCxnSpPr>
          <p:spPr>
            <a:xfrm>
              <a:off x="698915" y="4411966"/>
              <a:ext cx="3797845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2674FE88-708C-45D0-9E3A-7903948CFF1D}"/>
              </a:ext>
            </a:extLst>
          </p:cNvPr>
          <p:cNvSpPr txBox="1"/>
          <p:nvPr/>
        </p:nvSpPr>
        <p:spPr>
          <a:xfrm>
            <a:off x="4973503" y="4434212"/>
            <a:ext cx="3401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200" dirty="0"/>
              <a:t>조선은 만주를 비롯해 중국 대륙침략의 전진기지로 적합</a:t>
            </a:r>
            <a:r>
              <a:rPr lang="en-US" altLang="ko-KR" sz="1200" dirty="0"/>
              <a:t>.</a:t>
            </a:r>
            <a:endParaRPr lang="ko-KR" altLang="en-US" sz="1200" dirty="0"/>
          </a:p>
        </p:txBody>
      </p:sp>
      <p:pic>
        <p:nvPicPr>
          <p:cNvPr id="56" name="그림 55">
            <a:extLst>
              <a:ext uri="{FF2B5EF4-FFF2-40B4-BE49-F238E27FC236}">
                <a16:creationId xmlns:a16="http://schemas.microsoft.com/office/drawing/2014/main" id="{220761D5-8A74-45B6-ABA0-E2B6C52633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8066" y="2876550"/>
            <a:ext cx="1171019" cy="1290417"/>
          </a:xfrm>
          <a:prstGeom prst="rect">
            <a:avLst/>
          </a:prstGeom>
        </p:spPr>
      </p:pic>
      <p:pic>
        <p:nvPicPr>
          <p:cNvPr id="58" name="그림 57">
            <a:extLst>
              <a:ext uri="{FF2B5EF4-FFF2-40B4-BE49-F238E27FC236}">
                <a16:creationId xmlns:a16="http://schemas.microsoft.com/office/drawing/2014/main" id="{5BB2C8B9-46B1-42C4-A104-A54D298483F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862" y="1495681"/>
            <a:ext cx="1916026" cy="2586635"/>
          </a:xfrm>
          <a:prstGeom prst="rect">
            <a:avLst/>
          </a:prstGeom>
        </p:spPr>
      </p:pic>
      <p:sp>
        <p:nvSpPr>
          <p:cNvPr id="59" name="자유형: 도형 58">
            <a:extLst>
              <a:ext uri="{FF2B5EF4-FFF2-40B4-BE49-F238E27FC236}">
                <a16:creationId xmlns:a16="http://schemas.microsoft.com/office/drawing/2014/main" id="{B6307833-2750-4E91-9E2D-1A0FEC5C4C61}"/>
              </a:ext>
            </a:extLst>
          </p:cNvPr>
          <p:cNvSpPr/>
          <p:nvPr/>
        </p:nvSpPr>
        <p:spPr>
          <a:xfrm>
            <a:off x="6361593" y="2660961"/>
            <a:ext cx="1047750" cy="819150"/>
          </a:xfrm>
          <a:custGeom>
            <a:avLst/>
            <a:gdLst>
              <a:gd name="connsiteX0" fmla="*/ 1047750 w 1047750"/>
              <a:gd name="connsiteY0" fmla="*/ 819150 h 819150"/>
              <a:gd name="connsiteX1" fmla="*/ 1047750 w 1047750"/>
              <a:gd name="connsiteY1" fmla="*/ 0 h 819150"/>
              <a:gd name="connsiteX2" fmla="*/ 0 w 1047750"/>
              <a:gd name="connsiteY2" fmla="*/ 0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819150">
                <a:moveTo>
                  <a:pt x="1047750" y="819150"/>
                </a:moveTo>
                <a:lnTo>
                  <a:pt x="1047750" y="0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tx1">
                <a:lumMod val="50000"/>
                <a:lumOff val="50000"/>
              </a:schemeClr>
            </a:solidFill>
            <a:headEnd type="non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8377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-63500"/>
            <a:ext cx="9144000" cy="57848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 </a:t>
            </a:r>
            <a:endParaRPr lang="ko-KR" altLang="en-US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323528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8814606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그룹 11"/>
          <p:cNvGrpSpPr/>
          <p:nvPr/>
        </p:nvGrpSpPr>
        <p:grpSpPr>
          <a:xfrm>
            <a:off x="155255" y="265212"/>
            <a:ext cx="336546" cy="412520"/>
            <a:chOff x="223096" y="265212"/>
            <a:chExt cx="336546" cy="412520"/>
          </a:xfrm>
        </p:grpSpPr>
        <p:sp>
          <p:nvSpPr>
            <p:cNvPr id="9" name="직사각형 8"/>
            <p:cNvSpPr/>
            <p:nvPr/>
          </p:nvSpPr>
          <p:spPr>
            <a:xfrm>
              <a:off x="223096" y="265212"/>
              <a:ext cx="336546" cy="4125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3912" y="277101"/>
              <a:ext cx="3257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000" dirty="0"/>
                <a:t>2</a:t>
              </a:r>
              <a:endParaRPr lang="ko-KR" altLang="en-US" sz="2000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8636722" y="4502277"/>
            <a:ext cx="364202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</a:p>
        </p:txBody>
      </p:sp>
      <p:grpSp>
        <p:nvGrpSpPr>
          <p:cNvPr id="27" name="그룹 26"/>
          <p:cNvGrpSpPr/>
          <p:nvPr/>
        </p:nvGrpSpPr>
        <p:grpSpPr>
          <a:xfrm>
            <a:off x="8768063" y="3073524"/>
            <a:ext cx="99712" cy="1311355"/>
            <a:chOff x="8758538" y="2708355"/>
            <a:chExt cx="120570" cy="1585668"/>
          </a:xfrm>
        </p:grpSpPr>
        <p:sp>
          <p:nvSpPr>
            <p:cNvPr id="15" name="타원 14"/>
            <p:cNvSpPr/>
            <p:nvPr/>
          </p:nvSpPr>
          <p:spPr>
            <a:xfrm>
              <a:off x="8758538" y="2708355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6" name="타원 15"/>
            <p:cNvSpPr/>
            <p:nvPr/>
          </p:nvSpPr>
          <p:spPr>
            <a:xfrm>
              <a:off x="8758538" y="3013520"/>
              <a:ext cx="120570" cy="120570"/>
            </a:xfrm>
            <a:prstGeom prst="ellipse">
              <a:avLst/>
            </a:prstGeom>
            <a:solidFill>
              <a:srgbClr val="9703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7" name="타원 16"/>
            <p:cNvSpPr/>
            <p:nvPr/>
          </p:nvSpPr>
          <p:spPr>
            <a:xfrm>
              <a:off x="8758538" y="3309357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8" name="타원 17"/>
            <p:cNvSpPr/>
            <p:nvPr/>
          </p:nvSpPr>
          <p:spPr>
            <a:xfrm>
              <a:off x="8758538" y="3597389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9" name="타원 18"/>
            <p:cNvSpPr/>
            <p:nvPr/>
          </p:nvSpPr>
          <p:spPr>
            <a:xfrm>
              <a:off x="8758538" y="3885421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20" name="타원 19"/>
            <p:cNvSpPr/>
            <p:nvPr/>
          </p:nvSpPr>
          <p:spPr>
            <a:xfrm>
              <a:off x="8758538" y="4173453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47021" y="829087"/>
            <a:ext cx="364202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꽃</a:t>
            </a:r>
            <a:endParaRPr lang="en-US" altLang="ko-KR" sz="1400" dirty="0"/>
          </a:p>
          <a:p>
            <a:r>
              <a:rPr lang="ko-KR" altLang="en-US" sz="1400" dirty="0"/>
              <a:t>이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핀</a:t>
            </a:r>
            <a:endParaRPr lang="en-US" altLang="ko-KR" sz="1400" dirty="0"/>
          </a:p>
          <a:p>
            <a:r>
              <a:rPr lang="ko-KR" altLang="en-US" sz="1400" dirty="0"/>
              <a:t>다</a:t>
            </a:r>
            <a:endParaRPr lang="en-US" altLang="ko-KR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026BB79-F43F-40DC-B3BB-DB5AA723ACC7}"/>
              </a:ext>
            </a:extLst>
          </p:cNvPr>
          <p:cNvSpPr txBox="1"/>
          <p:nvPr/>
        </p:nvSpPr>
        <p:spPr>
          <a:xfrm>
            <a:off x="698916" y="277101"/>
            <a:ext cx="1842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>
                <a:solidFill>
                  <a:srgbClr val="970303"/>
                </a:solidFill>
              </a:rPr>
              <a:t>배경 </a:t>
            </a:r>
            <a:r>
              <a:rPr lang="en-US" altLang="ko-KR" sz="2000" b="1" dirty="0">
                <a:solidFill>
                  <a:srgbClr val="970303"/>
                </a:solidFill>
              </a:rPr>
              <a:t>- </a:t>
            </a:r>
            <a:r>
              <a:rPr lang="ko-KR" altLang="en-US" sz="2000" dirty="0" err="1">
                <a:solidFill>
                  <a:srgbClr val="970303"/>
                </a:solidFill>
              </a:rPr>
              <a:t>정한론</a:t>
            </a:r>
            <a:r>
              <a:rPr lang="ko-KR" altLang="en-US" sz="2000" b="1" dirty="0"/>
              <a:t> </a:t>
            </a: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8F604C86-D167-4271-B4D6-46C5040E04DD}"/>
              </a:ext>
            </a:extLst>
          </p:cNvPr>
          <p:cNvSpPr/>
          <p:nvPr/>
        </p:nvSpPr>
        <p:spPr>
          <a:xfrm>
            <a:off x="592108" y="271446"/>
            <a:ext cx="121812" cy="400051"/>
          </a:xfrm>
          <a:prstGeom prst="rect">
            <a:avLst/>
          </a:prstGeom>
          <a:solidFill>
            <a:srgbClr val="9703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3" name="온라인 미디어 12">
            <a:hlinkClick r:id="" action="ppaction://media"/>
            <a:extLst>
              <a:ext uri="{FF2B5EF4-FFF2-40B4-BE49-F238E27FC236}">
                <a16:creationId xmlns:a16="http://schemas.microsoft.com/office/drawing/2014/main" id="{A689F7B3-2E5F-453E-86D9-4556CB86190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887522" y="1362552"/>
            <a:ext cx="5363037" cy="37133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5" name="직사각형 24">
            <a:extLst>
              <a:ext uri="{FF2B5EF4-FFF2-40B4-BE49-F238E27FC236}">
                <a16:creationId xmlns:a16="http://schemas.microsoft.com/office/drawing/2014/main" id="{4074628F-D65D-4E84-87F4-32B82993897D}"/>
              </a:ext>
            </a:extLst>
          </p:cNvPr>
          <p:cNvSpPr/>
          <p:nvPr/>
        </p:nvSpPr>
        <p:spPr>
          <a:xfrm>
            <a:off x="1655676" y="1261858"/>
            <a:ext cx="5817246" cy="3904721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1746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-63500"/>
            <a:ext cx="9144000" cy="57848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323528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8814606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그룹 11"/>
          <p:cNvGrpSpPr/>
          <p:nvPr/>
        </p:nvGrpSpPr>
        <p:grpSpPr>
          <a:xfrm>
            <a:off x="155255" y="265212"/>
            <a:ext cx="336546" cy="412520"/>
            <a:chOff x="223096" y="265212"/>
            <a:chExt cx="336546" cy="412520"/>
          </a:xfrm>
        </p:grpSpPr>
        <p:sp>
          <p:nvSpPr>
            <p:cNvPr id="9" name="직사각형 8"/>
            <p:cNvSpPr/>
            <p:nvPr/>
          </p:nvSpPr>
          <p:spPr>
            <a:xfrm>
              <a:off x="223096" y="265212"/>
              <a:ext cx="336546" cy="4125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3912" y="277101"/>
              <a:ext cx="3257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000" dirty="0"/>
                <a:t>2</a:t>
              </a:r>
              <a:endParaRPr lang="ko-KR" altLang="en-US" sz="2000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8636722" y="4502277"/>
            <a:ext cx="364202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</a:p>
        </p:txBody>
      </p:sp>
      <p:grpSp>
        <p:nvGrpSpPr>
          <p:cNvPr id="27" name="그룹 26"/>
          <p:cNvGrpSpPr/>
          <p:nvPr/>
        </p:nvGrpSpPr>
        <p:grpSpPr>
          <a:xfrm>
            <a:off x="8768063" y="3073524"/>
            <a:ext cx="99712" cy="1311355"/>
            <a:chOff x="8758538" y="2708355"/>
            <a:chExt cx="120570" cy="1585668"/>
          </a:xfrm>
        </p:grpSpPr>
        <p:sp>
          <p:nvSpPr>
            <p:cNvPr id="15" name="타원 14"/>
            <p:cNvSpPr/>
            <p:nvPr/>
          </p:nvSpPr>
          <p:spPr>
            <a:xfrm>
              <a:off x="8758538" y="2708355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6" name="타원 15"/>
            <p:cNvSpPr/>
            <p:nvPr/>
          </p:nvSpPr>
          <p:spPr>
            <a:xfrm>
              <a:off x="8758538" y="3013520"/>
              <a:ext cx="120570" cy="120570"/>
            </a:xfrm>
            <a:prstGeom prst="ellipse">
              <a:avLst/>
            </a:prstGeom>
            <a:solidFill>
              <a:srgbClr val="9703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7" name="타원 16"/>
            <p:cNvSpPr/>
            <p:nvPr/>
          </p:nvSpPr>
          <p:spPr>
            <a:xfrm>
              <a:off x="8758538" y="3309357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8" name="타원 17"/>
            <p:cNvSpPr/>
            <p:nvPr/>
          </p:nvSpPr>
          <p:spPr>
            <a:xfrm>
              <a:off x="8758538" y="3597389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9" name="타원 18"/>
            <p:cNvSpPr/>
            <p:nvPr/>
          </p:nvSpPr>
          <p:spPr>
            <a:xfrm>
              <a:off x="8758538" y="3885421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20" name="타원 19"/>
            <p:cNvSpPr/>
            <p:nvPr/>
          </p:nvSpPr>
          <p:spPr>
            <a:xfrm>
              <a:off x="8758538" y="4173453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47021" y="829087"/>
            <a:ext cx="364202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꽃</a:t>
            </a:r>
            <a:endParaRPr lang="en-US" altLang="ko-KR" sz="1400" dirty="0"/>
          </a:p>
          <a:p>
            <a:r>
              <a:rPr lang="ko-KR" altLang="en-US" sz="1400" dirty="0"/>
              <a:t>이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핀</a:t>
            </a:r>
            <a:endParaRPr lang="en-US" altLang="ko-KR" sz="1400" dirty="0"/>
          </a:p>
          <a:p>
            <a:r>
              <a:rPr lang="ko-KR" altLang="en-US" sz="1400" dirty="0"/>
              <a:t>다</a:t>
            </a:r>
            <a:endParaRPr lang="en-US" altLang="ko-KR" sz="1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677CECC-EEA7-433B-B246-A542FCB25665}"/>
              </a:ext>
            </a:extLst>
          </p:cNvPr>
          <p:cNvSpPr txBox="1"/>
          <p:nvPr/>
        </p:nvSpPr>
        <p:spPr>
          <a:xfrm>
            <a:off x="698916" y="277101"/>
            <a:ext cx="2098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>
                <a:solidFill>
                  <a:srgbClr val="970303"/>
                </a:solidFill>
              </a:rPr>
              <a:t>배경 </a:t>
            </a:r>
            <a:r>
              <a:rPr lang="en-US" altLang="ko-KR" sz="2000" b="1" dirty="0">
                <a:solidFill>
                  <a:srgbClr val="970303"/>
                </a:solidFill>
              </a:rPr>
              <a:t>- </a:t>
            </a:r>
            <a:r>
              <a:rPr lang="ko-KR" altLang="en-US" sz="2000" dirty="0">
                <a:solidFill>
                  <a:srgbClr val="970303"/>
                </a:solidFill>
              </a:rPr>
              <a:t>갑신정변</a:t>
            </a:r>
            <a:r>
              <a:rPr lang="ko-KR" altLang="en-US" sz="2000" b="1" dirty="0"/>
              <a:t> </a:t>
            </a: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EB465A50-E511-4317-A379-3BD19B0EA136}"/>
              </a:ext>
            </a:extLst>
          </p:cNvPr>
          <p:cNvSpPr/>
          <p:nvPr/>
        </p:nvSpPr>
        <p:spPr>
          <a:xfrm>
            <a:off x="592108" y="271446"/>
            <a:ext cx="121812" cy="400051"/>
          </a:xfrm>
          <a:prstGeom prst="rect">
            <a:avLst/>
          </a:prstGeom>
          <a:solidFill>
            <a:srgbClr val="9703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8" name="그룹 47">
            <a:extLst>
              <a:ext uri="{FF2B5EF4-FFF2-40B4-BE49-F238E27FC236}">
                <a16:creationId xmlns:a16="http://schemas.microsoft.com/office/drawing/2014/main" id="{190E9C0E-67A7-4044-B8D1-CCEA63CDAAC6}"/>
              </a:ext>
            </a:extLst>
          </p:cNvPr>
          <p:cNvGrpSpPr/>
          <p:nvPr/>
        </p:nvGrpSpPr>
        <p:grpSpPr>
          <a:xfrm>
            <a:off x="1026613" y="1334699"/>
            <a:ext cx="6480006" cy="3636404"/>
            <a:chOff x="1957605" y="1150733"/>
            <a:chExt cx="5175638" cy="2904428"/>
          </a:xfrm>
        </p:grpSpPr>
        <p:grpSp>
          <p:nvGrpSpPr>
            <p:cNvPr id="42" name="그룹 41">
              <a:extLst>
                <a:ext uri="{FF2B5EF4-FFF2-40B4-BE49-F238E27FC236}">
                  <a16:creationId xmlns:a16="http://schemas.microsoft.com/office/drawing/2014/main" id="{DCE898E6-1C45-47BE-A8FC-4FE6EFD7F5F8}"/>
                </a:ext>
              </a:extLst>
            </p:cNvPr>
            <p:cNvGrpSpPr/>
            <p:nvPr/>
          </p:nvGrpSpPr>
          <p:grpSpPr>
            <a:xfrm>
              <a:off x="1957605" y="1150733"/>
              <a:ext cx="5175638" cy="2904428"/>
              <a:chOff x="1919342" y="1753200"/>
              <a:chExt cx="5175638" cy="2904428"/>
            </a:xfrm>
          </p:grpSpPr>
          <p:grpSp>
            <p:nvGrpSpPr>
              <p:cNvPr id="37" name="그룹 36">
                <a:extLst>
                  <a:ext uri="{FF2B5EF4-FFF2-40B4-BE49-F238E27FC236}">
                    <a16:creationId xmlns:a16="http://schemas.microsoft.com/office/drawing/2014/main" id="{28E36EE8-A0CD-4D3F-B949-4D11FEFFA0D0}"/>
                  </a:ext>
                </a:extLst>
              </p:cNvPr>
              <p:cNvGrpSpPr/>
              <p:nvPr/>
            </p:nvGrpSpPr>
            <p:grpSpPr>
              <a:xfrm>
                <a:off x="1919342" y="1753200"/>
                <a:ext cx="5175638" cy="2904428"/>
                <a:chOff x="-1254642" y="-127591"/>
                <a:chExt cx="10515600" cy="5901070"/>
              </a:xfrm>
              <a:solidFill>
                <a:srgbClr val="AA9E84"/>
              </a:solidFill>
            </p:grpSpPr>
            <p:sp>
              <p:nvSpPr>
                <p:cNvPr id="31" name="자유형: 도형 30">
                  <a:extLst>
                    <a:ext uri="{FF2B5EF4-FFF2-40B4-BE49-F238E27FC236}">
                      <a16:creationId xmlns:a16="http://schemas.microsoft.com/office/drawing/2014/main" id="{77044132-804B-463E-9A30-D64AFBE45A4D}"/>
                    </a:ext>
                  </a:extLst>
                </p:cNvPr>
                <p:cNvSpPr/>
                <p:nvPr/>
              </p:nvSpPr>
              <p:spPr>
                <a:xfrm>
                  <a:off x="3848986" y="5475767"/>
                  <a:ext cx="350874" cy="191386"/>
                </a:xfrm>
                <a:custGeom>
                  <a:avLst/>
                  <a:gdLst>
                    <a:gd name="connsiteX0" fmla="*/ 265814 w 350874"/>
                    <a:gd name="connsiteY0" fmla="*/ 0 h 191386"/>
                    <a:gd name="connsiteX1" fmla="*/ 31898 w 350874"/>
                    <a:gd name="connsiteY1" fmla="*/ 74428 h 191386"/>
                    <a:gd name="connsiteX2" fmla="*/ 0 w 350874"/>
                    <a:gd name="connsiteY2" fmla="*/ 148856 h 191386"/>
                    <a:gd name="connsiteX3" fmla="*/ 42530 w 350874"/>
                    <a:gd name="connsiteY3" fmla="*/ 191386 h 191386"/>
                    <a:gd name="connsiteX4" fmla="*/ 180754 w 350874"/>
                    <a:gd name="connsiteY4" fmla="*/ 180754 h 191386"/>
                    <a:gd name="connsiteX5" fmla="*/ 340242 w 350874"/>
                    <a:gd name="connsiteY5" fmla="*/ 95693 h 191386"/>
                    <a:gd name="connsiteX6" fmla="*/ 350874 w 350874"/>
                    <a:gd name="connsiteY6" fmla="*/ 42531 h 191386"/>
                    <a:gd name="connsiteX7" fmla="*/ 265814 w 350874"/>
                    <a:gd name="connsiteY7" fmla="*/ 0 h 1913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50874" h="191386">
                      <a:moveTo>
                        <a:pt x="265814" y="0"/>
                      </a:moveTo>
                      <a:lnTo>
                        <a:pt x="31898" y="74428"/>
                      </a:lnTo>
                      <a:lnTo>
                        <a:pt x="0" y="148856"/>
                      </a:lnTo>
                      <a:lnTo>
                        <a:pt x="42530" y="191386"/>
                      </a:lnTo>
                      <a:lnTo>
                        <a:pt x="180754" y="180754"/>
                      </a:lnTo>
                      <a:lnTo>
                        <a:pt x="340242" y="95693"/>
                      </a:lnTo>
                      <a:lnTo>
                        <a:pt x="350874" y="42531"/>
                      </a:lnTo>
                      <a:lnTo>
                        <a:pt x="265814" y="0"/>
                      </a:lnTo>
                      <a:close/>
                    </a:path>
                  </a:pathLst>
                </a:custGeom>
                <a:grpFill/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grpSp>
              <p:nvGrpSpPr>
                <p:cNvPr id="36" name="그룹 35">
                  <a:extLst>
                    <a:ext uri="{FF2B5EF4-FFF2-40B4-BE49-F238E27FC236}">
                      <a16:creationId xmlns:a16="http://schemas.microsoft.com/office/drawing/2014/main" id="{B72A6756-2D89-43EC-AA4B-1186138ACAEF}"/>
                    </a:ext>
                  </a:extLst>
                </p:cNvPr>
                <p:cNvGrpSpPr/>
                <p:nvPr/>
              </p:nvGrpSpPr>
              <p:grpSpPr>
                <a:xfrm>
                  <a:off x="-1254642" y="-127591"/>
                  <a:ext cx="10515600" cy="5901070"/>
                  <a:chOff x="-1254642" y="-127591"/>
                  <a:chExt cx="10515600" cy="5901070"/>
                </a:xfrm>
                <a:grpFill/>
              </p:grpSpPr>
              <p:sp>
                <p:nvSpPr>
                  <p:cNvPr id="30" name="자유형: 도형 29">
                    <a:extLst>
                      <a:ext uri="{FF2B5EF4-FFF2-40B4-BE49-F238E27FC236}">
                        <a16:creationId xmlns:a16="http://schemas.microsoft.com/office/drawing/2014/main" id="{CFDD817B-1753-4300-BF09-83FCF7244793}"/>
                      </a:ext>
                    </a:extLst>
                  </p:cNvPr>
                  <p:cNvSpPr/>
                  <p:nvPr/>
                </p:nvSpPr>
                <p:spPr>
                  <a:xfrm>
                    <a:off x="-1254642" y="-127591"/>
                    <a:ext cx="7432158" cy="5901070"/>
                  </a:xfrm>
                  <a:custGeom>
                    <a:avLst/>
                    <a:gdLst>
                      <a:gd name="connsiteX0" fmla="*/ 2700670 w 7432158"/>
                      <a:gd name="connsiteY0" fmla="*/ 5901070 h 5901070"/>
                      <a:gd name="connsiteX1" fmla="*/ 2700670 w 7432158"/>
                      <a:gd name="connsiteY1" fmla="*/ 5901070 h 5901070"/>
                      <a:gd name="connsiteX2" fmla="*/ 2658140 w 7432158"/>
                      <a:gd name="connsiteY2" fmla="*/ 5816010 h 5901070"/>
                      <a:gd name="connsiteX3" fmla="*/ 2647507 w 7432158"/>
                      <a:gd name="connsiteY3" fmla="*/ 5752214 h 5901070"/>
                      <a:gd name="connsiteX4" fmla="*/ 2615609 w 7432158"/>
                      <a:gd name="connsiteY4" fmla="*/ 5720317 h 5901070"/>
                      <a:gd name="connsiteX5" fmla="*/ 2573079 w 7432158"/>
                      <a:gd name="connsiteY5" fmla="*/ 5656521 h 5901070"/>
                      <a:gd name="connsiteX6" fmla="*/ 2551814 w 7432158"/>
                      <a:gd name="connsiteY6" fmla="*/ 5624624 h 5901070"/>
                      <a:gd name="connsiteX7" fmla="*/ 2562447 w 7432158"/>
                      <a:gd name="connsiteY7" fmla="*/ 5539563 h 5901070"/>
                      <a:gd name="connsiteX8" fmla="*/ 2530549 w 7432158"/>
                      <a:gd name="connsiteY8" fmla="*/ 5465135 h 5901070"/>
                      <a:gd name="connsiteX9" fmla="*/ 2424223 w 7432158"/>
                      <a:gd name="connsiteY9" fmla="*/ 5252484 h 5901070"/>
                      <a:gd name="connsiteX10" fmla="*/ 2413591 w 7432158"/>
                      <a:gd name="connsiteY10" fmla="*/ 5209954 h 5901070"/>
                      <a:gd name="connsiteX11" fmla="*/ 2264735 w 7432158"/>
                      <a:gd name="connsiteY11" fmla="*/ 5114261 h 5901070"/>
                      <a:gd name="connsiteX12" fmla="*/ 2179675 w 7432158"/>
                      <a:gd name="connsiteY12" fmla="*/ 5092996 h 5901070"/>
                      <a:gd name="connsiteX13" fmla="*/ 2073349 w 7432158"/>
                      <a:gd name="connsiteY13" fmla="*/ 5029200 h 5901070"/>
                      <a:gd name="connsiteX14" fmla="*/ 2073349 w 7432158"/>
                      <a:gd name="connsiteY14" fmla="*/ 4965405 h 5901070"/>
                      <a:gd name="connsiteX15" fmla="*/ 1988289 w 7432158"/>
                      <a:gd name="connsiteY15" fmla="*/ 4944140 h 5901070"/>
                      <a:gd name="connsiteX16" fmla="*/ 1945758 w 7432158"/>
                      <a:gd name="connsiteY16" fmla="*/ 4837814 h 5901070"/>
                      <a:gd name="connsiteX17" fmla="*/ 1977656 w 7432158"/>
                      <a:gd name="connsiteY17" fmla="*/ 4763386 h 5901070"/>
                      <a:gd name="connsiteX18" fmla="*/ 2083982 w 7432158"/>
                      <a:gd name="connsiteY18" fmla="*/ 4572000 h 5901070"/>
                      <a:gd name="connsiteX19" fmla="*/ 2232837 w 7432158"/>
                      <a:gd name="connsiteY19" fmla="*/ 4433777 h 5901070"/>
                      <a:gd name="connsiteX20" fmla="*/ 2381693 w 7432158"/>
                      <a:gd name="connsiteY20" fmla="*/ 4284921 h 5901070"/>
                      <a:gd name="connsiteX21" fmla="*/ 2434856 w 7432158"/>
                      <a:gd name="connsiteY21" fmla="*/ 4242391 h 5901070"/>
                      <a:gd name="connsiteX22" fmla="*/ 2307265 w 7432158"/>
                      <a:gd name="connsiteY22" fmla="*/ 4210493 h 5901070"/>
                      <a:gd name="connsiteX23" fmla="*/ 2392326 w 7432158"/>
                      <a:gd name="connsiteY23" fmla="*/ 4125433 h 5901070"/>
                      <a:gd name="connsiteX24" fmla="*/ 2477386 w 7432158"/>
                      <a:gd name="connsiteY24" fmla="*/ 4157331 h 5901070"/>
                      <a:gd name="connsiteX25" fmla="*/ 2466754 w 7432158"/>
                      <a:gd name="connsiteY25" fmla="*/ 4189228 h 5901070"/>
                      <a:gd name="connsiteX26" fmla="*/ 2541182 w 7432158"/>
                      <a:gd name="connsiteY26" fmla="*/ 4199861 h 5901070"/>
                      <a:gd name="connsiteX27" fmla="*/ 2647507 w 7432158"/>
                      <a:gd name="connsiteY27" fmla="*/ 4082903 h 5901070"/>
                      <a:gd name="connsiteX28" fmla="*/ 2604977 w 7432158"/>
                      <a:gd name="connsiteY28" fmla="*/ 4029740 h 5901070"/>
                      <a:gd name="connsiteX29" fmla="*/ 2658140 w 7432158"/>
                      <a:gd name="connsiteY29" fmla="*/ 3997842 h 5901070"/>
                      <a:gd name="connsiteX30" fmla="*/ 2700670 w 7432158"/>
                      <a:gd name="connsiteY30" fmla="*/ 4040372 h 5901070"/>
                      <a:gd name="connsiteX31" fmla="*/ 2721935 w 7432158"/>
                      <a:gd name="connsiteY31" fmla="*/ 3955312 h 5901070"/>
                      <a:gd name="connsiteX32" fmla="*/ 2892056 w 7432158"/>
                      <a:gd name="connsiteY32" fmla="*/ 3870251 h 5901070"/>
                      <a:gd name="connsiteX33" fmla="*/ 3242930 w 7432158"/>
                      <a:gd name="connsiteY33" fmla="*/ 3710763 h 5901070"/>
                      <a:gd name="connsiteX34" fmla="*/ 3381154 w 7432158"/>
                      <a:gd name="connsiteY34" fmla="*/ 3774558 h 5901070"/>
                      <a:gd name="connsiteX35" fmla="*/ 3444949 w 7432158"/>
                      <a:gd name="connsiteY35" fmla="*/ 3646968 h 5901070"/>
                      <a:gd name="connsiteX36" fmla="*/ 3508744 w 7432158"/>
                      <a:gd name="connsiteY36" fmla="*/ 3551275 h 5901070"/>
                      <a:gd name="connsiteX37" fmla="*/ 3498112 w 7432158"/>
                      <a:gd name="connsiteY37" fmla="*/ 3423684 h 5901070"/>
                      <a:gd name="connsiteX38" fmla="*/ 3274828 w 7432158"/>
                      <a:gd name="connsiteY38" fmla="*/ 3402419 h 5901070"/>
                      <a:gd name="connsiteX39" fmla="*/ 3285461 w 7432158"/>
                      <a:gd name="connsiteY39" fmla="*/ 3349256 h 5901070"/>
                      <a:gd name="connsiteX40" fmla="*/ 3136605 w 7432158"/>
                      <a:gd name="connsiteY40" fmla="*/ 3391786 h 5901070"/>
                      <a:gd name="connsiteX41" fmla="*/ 2977116 w 7432158"/>
                      <a:gd name="connsiteY41" fmla="*/ 3381154 h 5901070"/>
                      <a:gd name="connsiteX42" fmla="*/ 2892056 w 7432158"/>
                      <a:gd name="connsiteY42" fmla="*/ 3317358 h 5901070"/>
                      <a:gd name="connsiteX43" fmla="*/ 2679405 w 7432158"/>
                      <a:gd name="connsiteY43" fmla="*/ 3200400 h 5901070"/>
                      <a:gd name="connsiteX44" fmla="*/ 2488019 w 7432158"/>
                      <a:gd name="connsiteY44" fmla="*/ 3253563 h 5901070"/>
                      <a:gd name="connsiteX45" fmla="*/ 2339163 w 7432158"/>
                      <a:gd name="connsiteY45" fmla="*/ 3359889 h 5901070"/>
                      <a:gd name="connsiteX46" fmla="*/ 2371061 w 7432158"/>
                      <a:gd name="connsiteY46" fmla="*/ 3391786 h 5901070"/>
                      <a:gd name="connsiteX47" fmla="*/ 2254102 w 7432158"/>
                      <a:gd name="connsiteY47" fmla="*/ 3455582 h 5901070"/>
                      <a:gd name="connsiteX48" fmla="*/ 2254102 w 7432158"/>
                      <a:gd name="connsiteY48" fmla="*/ 3593805 h 5901070"/>
                      <a:gd name="connsiteX49" fmla="*/ 2062716 w 7432158"/>
                      <a:gd name="connsiteY49" fmla="*/ 3604438 h 5901070"/>
                      <a:gd name="connsiteX50" fmla="*/ 1796902 w 7432158"/>
                      <a:gd name="connsiteY50" fmla="*/ 3466214 h 5901070"/>
                      <a:gd name="connsiteX51" fmla="*/ 1828800 w 7432158"/>
                      <a:gd name="connsiteY51" fmla="*/ 3317358 h 5901070"/>
                      <a:gd name="connsiteX52" fmla="*/ 1924493 w 7432158"/>
                      <a:gd name="connsiteY52" fmla="*/ 3232298 h 5901070"/>
                      <a:gd name="connsiteX53" fmla="*/ 1775637 w 7432158"/>
                      <a:gd name="connsiteY53" fmla="*/ 2987749 h 5901070"/>
                      <a:gd name="connsiteX54" fmla="*/ 1573619 w 7432158"/>
                      <a:gd name="connsiteY54" fmla="*/ 3040912 h 5901070"/>
                      <a:gd name="connsiteX55" fmla="*/ 1286540 w 7432158"/>
                      <a:gd name="connsiteY55" fmla="*/ 2934586 h 5901070"/>
                      <a:gd name="connsiteX56" fmla="*/ 1244009 w 7432158"/>
                      <a:gd name="connsiteY56" fmla="*/ 2732568 h 5901070"/>
                      <a:gd name="connsiteX57" fmla="*/ 1244009 w 7432158"/>
                      <a:gd name="connsiteY57" fmla="*/ 2583712 h 5901070"/>
                      <a:gd name="connsiteX58" fmla="*/ 1318437 w 7432158"/>
                      <a:gd name="connsiteY58" fmla="*/ 2594344 h 5901070"/>
                      <a:gd name="connsiteX59" fmla="*/ 1339702 w 7432158"/>
                      <a:gd name="connsiteY59" fmla="*/ 2392326 h 5901070"/>
                      <a:gd name="connsiteX60" fmla="*/ 1488558 w 7432158"/>
                      <a:gd name="connsiteY60" fmla="*/ 2392326 h 5901070"/>
                      <a:gd name="connsiteX61" fmla="*/ 1573619 w 7432158"/>
                      <a:gd name="connsiteY61" fmla="*/ 2466754 h 5901070"/>
                      <a:gd name="connsiteX62" fmla="*/ 1562986 w 7432158"/>
                      <a:gd name="connsiteY62" fmla="*/ 2541182 h 5901070"/>
                      <a:gd name="connsiteX63" fmla="*/ 1658679 w 7432158"/>
                      <a:gd name="connsiteY63" fmla="*/ 2562447 h 5901070"/>
                      <a:gd name="connsiteX64" fmla="*/ 1648047 w 7432158"/>
                      <a:gd name="connsiteY64" fmla="*/ 2445489 h 5901070"/>
                      <a:gd name="connsiteX65" fmla="*/ 1701209 w 7432158"/>
                      <a:gd name="connsiteY65" fmla="*/ 2424224 h 5901070"/>
                      <a:gd name="connsiteX66" fmla="*/ 1765005 w 7432158"/>
                      <a:gd name="connsiteY66" fmla="*/ 2445489 h 5901070"/>
                      <a:gd name="connsiteX67" fmla="*/ 1988289 w 7432158"/>
                      <a:gd name="connsiteY67" fmla="*/ 2222205 h 5901070"/>
                      <a:gd name="connsiteX68" fmla="*/ 2073349 w 7432158"/>
                      <a:gd name="connsiteY68" fmla="*/ 2020186 h 5901070"/>
                      <a:gd name="connsiteX69" fmla="*/ 2445489 w 7432158"/>
                      <a:gd name="connsiteY69" fmla="*/ 1850065 h 5901070"/>
                      <a:gd name="connsiteX70" fmla="*/ 2732568 w 7432158"/>
                      <a:gd name="connsiteY70" fmla="*/ 1499191 h 5901070"/>
                      <a:gd name="connsiteX71" fmla="*/ 3009014 w 7432158"/>
                      <a:gd name="connsiteY71" fmla="*/ 1360968 h 5901070"/>
                      <a:gd name="connsiteX72" fmla="*/ 3157870 w 7432158"/>
                      <a:gd name="connsiteY72" fmla="*/ 1414131 h 5901070"/>
                      <a:gd name="connsiteX73" fmla="*/ 3306726 w 7432158"/>
                      <a:gd name="connsiteY73" fmla="*/ 1573619 h 5901070"/>
                      <a:gd name="connsiteX74" fmla="*/ 3232298 w 7432158"/>
                      <a:gd name="connsiteY74" fmla="*/ 1701210 h 5901070"/>
                      <a:gd name="connsiteX75" fmla="*/ 3157870 w 7432158"/>
                      <a:gd name="connsiteY75" fmla="*/ 1839433 h 5901070"/>
                      <a:gd name="connsiteX76" fmla="*/ 3104707 w 7432158"/>
                      <a:gd name="connsiteY76" fmla="*/ 1871331 h 5901070"/>
                      <a:gd name="connsiteX77" fmla="*/ 2955851 w 7432158"/>
                      <a:gd name="connsiteY77" fmla="*/ 2052084 h 5901070"/>
                      <a:gd name="connsiteX78" fmla="*/ 2870791 w 7432158"/>
                      <a:gd name="connsiteY78" fmla="*/ 2222205 h 5901070"/>
                      <a:gd name="connsiteX79" fmla="*/ 2966484 w 7432158"/>
                      <a:gd name="connsiteY79" fmla="*/ 2371061 h 5901070"/>
                      <a:gd name="connsiteX80" fmla="*/ 3040912 w 7432158"/>
                      <a:gd name="connsiteY80" fmla="*/ 2424224 h 5901070"/>
                      <a:gd name="connsiteX81" fmla="*/ 2934586 w 7432158"/>
                      <a:gd name="connsiteY81" fmla="*/ 2498651 h 5901070"/>
                      <a:gd name="connsiteX82" fmla="*/ 2764465 w 7432158"/>
                      <a:gd name="connsiteY82" fmla="*/ 2551814 h 5901070"/>
                      <a:gd name="connsiteX83" fmla="*/ 2838893 w 7432158"/>
                      <a:gd name="connsiteY83" fmla="*/ 2700670 h 5901070"/>
                      <a:gd name="connsiteX84" fmla="*/ 3062177 w 7432158"/>
                      <a:gd name="connsiteY84" fmla="*/ 2615610 h 5901070"/>
                      <a:gd name="connsiteX85" fmla="*/ 3221665 w 7432158"/>
                      <a:gd name="connsiteY85" fmla="*/ 2466754 h 5901070"/>
                      <a:gd name="connsiteX86" fmla="*/ 3359889 w 7432158"/>
                      <a:gd name="connsiteY86" fmla="*/ 2275368 h 5901070"/>
                      <a:gd name="connsiteX87" fmla="*/ 3668233 w 7432158"/>
                      <a:gd name="connsiteY87" fmla="*/ 2147777 h 5901070"/>
                      <a:gd name="connsiteX88" fmla="*/ 4306186 w 7432158"/>
                      <a:gd name="connsiteY88" fmla="*/ 2020186 h 5901070"/>
                      <a:gd name="connsiteX89" fmla="*/ 6379535 w 7432158"/>
                      <a:gd name="connsiteY89" fmla="*/ 1201479 h 5901070"/>
                      <a:gd name="connsiteX90" fmla="*/ 6868633 w 7432158"/>
                      <a:gd name="connsiteY90" fmla="*/ 584791 h 5901070"/>
                      <a:gd name="connsiteX91" fmla="*/ 7176977 w 7432158"/>
                      <a:gd name="connsiteY91" fmla="*/ 404038 h 5901070"/>
                      <a:gd name="connsiteX92" fmla="*/ 7176977 w 7432158"/>
                      <a:gd name="connsiteY92" fmla="*/ 276447 h 5901070"/>
                      <a:gd name="connsiteX93" fmla="*/ 7060019 w 7432158"/>
                      <a:gd name="connsiteY93" fmla="*/ 255182 h 5901070"/>
                      <a:gd name="connsiteX94" fmla="*/ 7315200 w 7432158"/>
                      <a:gd name="connsiteY94" fmla="*/ 159489 h 5901070"/>
                      <a:gd name="connsiteX95" fmla="*/ 7315200 w 7432158"/>
                      <a:gd name="connsiteY95" fmla="*/ 159489 h 5901070"/>
                      <a:gd name="connsiteX96" fmla="*/ 7432158 w 7432158"/>
                      <a:gd name="connsiteY96" fmla="*/ 0 h 5901070"/>
                      <a:gd name="connsiteX97" fmla="*/ 0 w 7432158"/>
                      <a:gd name="connsiteY97" fmla="*/ 0 h 5901070"/>
                      <a:gd name="connsiteX98" fmla="*/ 0 w 7432158"/>
                      <a:gd name="connsiteY98" fmla="*/ 5901070 h 5901070"/>
                      <a:gd name="connsiteX99" fmla="*/ 2700670 w 7432158"/>
                      <a:gd name="connsiteY99" fmla="*/ 5901070 h 59010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</a:cxnLst>
                    <a:rect l="l" t="t" r="r" b="b"/>
                    <a:pathLst>
                      <a:path w="7432158" h="5901070">
                        <a:moveTo>
                          <a:pt x="2700670" y="5901070"/>
                        </a:moveTo>
                        <a:lnTo>
                          <a:pt x="2700670" y="5901070"/>
                        </a:lnTo>
                        <a:cubicBezTo>
                          <a:pt x="2686493" y="5872717"/>
                          <a:pt x="2668802" y="5845863"/>
                          <a:pt x="2658140" y="5816010"/>
                        </a:cubicBezTo>
                        <a:cubicBezTo>
                          <a:pt x="2650889" y="5795707"/>
                          <a:pt x="2656263" y="5771915"/>
                          <a:pt x="2647507" y="5752214"/>
                        </a:cubicBezTo>
                        <a:cubicBezTo>
                          <a:pt x="2641400" y="5738473"/>
                          <a:pt x="2624841" y="5732186"/>
                          <a:pt x="2615609" y="5720317"/>
                        </a:cubicBezTo>
                        <a:cubicBezTo>
                          <a:pt x="2599918" y="5700143"/>
                          <a:pt x="2587256" y="5677786"/>
                          <a:pt x="2573079" y="5656521"/>
                        </a:cubicBezTo>
                        <a:lnTo>
                          <a:pt x="2551814" y="5624624"/>
                        </a:lnTo>
                        <a:cubicBezTo>
                          <a:pt x="2555358" y="5596270"/>
                          <a:pt x="2564219" y="5567916"/>
                          <a:pt x="2562447" y="5539563"/>
                        </a:cubicBezTo>
                        <a:lnTo>
                          <a:pt x="2530549" y="5465135"/>
                        </a:lnTo>
                        <a:lnTo>
                          <a:pt x="2424223" y="5252484"/>
                        </a:lnTo>
                        <a:lnTo>
                          <a:pt x="2413591" y="5209954"/>
                        </a:lnTo>
                        <a:lnTo>
                          <a:pt x="2264735" y="5114261"/>
                        </a:lnTo>
                        <a:lnTo>
                          <a:pt x="2179675" y="5092996"/>
                        </a:lnTo>
                        <a:lnTo>
                          <a:pt x="2073349" y="5029200"/>
                        </a:lnTo>
                        <a:lnTo>
                          <a:pt x="2073349" y="4965405"/>
                        </a:lnTo>
                        <a:lnTo>
                          <a:pt x="1988289" y="4944140"/>
                        </a:lnTo>
                        <a:lnTo>
                          <a:pt x="1945758" y="4837814"/>
                        </a:lnTo>
                        <a:lnTo>
                          <a:pt x="1977656" y="4763386"/>
                        </a:lnTo>
                        <a:lnTo>
                          <a:pt x="2083982" y="4572000"/>
                        </a:lnTo>
                        <a:lnTo>
                          <a:pt x="2232837" y="4433777"/>
                        </a:lnTo>
                        <a:lnTo>
                          <a:pt x="2381693" y="4284921"/>
                        </a:lnTo>
                        <a:lnTo>
                          <a:pt x="2434856" y="4242391"/>
                        </a:lnTo>
                        <a:lnTo>
                          <a:pt x="2307265" y="4210493"/>
                        </a:lnTo>
                        <a:lnTo>
                          <a:pt x="2392326" y="4125433"/>
                        </a:lnTo>
                        <a:lnTo>
                          <a:pt x="2477386" y="4157331"/>
                        </a:lnTo>
                        <a:lnTo>
                          <a:pt x="2466754" y="4189228"/>
                        </a:lnTo>
                        <a:lnTo>
                          <a:pt x="2541182" y="4199861"/>
                        </a:lnTo>
                        <a:lnTo>
                          <a:pt x="2647507" y="4082903"/>
                        </a:lnTo>
                        <a:lnTo>
                          <a:pt x="2604977" y="4029740"/>
                        </a:lnTo>
                        <a:lnTo>
                          <a:pt x="2658140" y="3997842"/>
                        </a:lnTo>
                        <a:lnTo>
                          <a:pt x="2700670" y="4040372"/>
                        </a:lnTo>
                        <a:lnTo>
                          <a:pt x="2721935" y="3955312"/>
                        </a:lnTo>
                        <a:lnTo>
                          <a:pt x="2892056" y="3870251"/>
                        </a:lnTo>
                        <a:lnTo>
                          <a:pt x="3242930" y="3710763"/>
                        </a:lnTo>
                        <a:lnTo>
                          <a:pt x="3381154" y="3774558"/>
                        </a:lnTo>
                        <a:lnTo>
                          <a:pt x="3444949" y="3646968"/>
                        </a:lnTo>
                        <a:lnTo>
                          <a:pt x="3508744" y="3551275"/>
                        </a:lnTo>
                        <a:lnTo>
                          <a:pt x="3498112" y="3423684"/>
                        </a:lnTo>
                        <a:lnTo>
                          <a:pt x="3274828" y="3402419"/>
                        </a:lnTo>
                        <a:lnTo>
                          <a:pt x="3285461" y="3349256"/>
                        </a:lnTo>
                        <a:lnTo>
                          <a:pt x="3136605" y="3391786"/>
                        </a:lnTo>
                        <a:lnTo>
                          <a:pt x="2977116" y="3381154"/>
                        </a:lnTo>
                        <a:lnTo>
                          <a:pt x="2892056" y="3317358"/>
                        </a:lnTo>
                        <a:lnTo>
                          <a:pt x="2679405" y="3200400"/>
                        </a:lnTo>
                        <a:lnTo>
                          <a:pt x="2488019" y="3253563"/>
                        </a:lnTo>
                        <a:lnTo>
                          <a:pt x="2339163" y="3359889"/>
                        </a:lnTo>
                        <a:lnTo>
                          <a:pt x="2371061" y="3391786"/>
                        </a:lnTo>
                        <a:lnTo>
                          <a:pt x="2254102" y="3455582"/>
                        </a:lnTo>
                        <a:lnTo>
                          <a:pt x="2254102" y="3593805"/>
                        </a:lnTo>
                        <a:lnTo>
                          <a:pt x="2062716" y="3604438"/>
                        </a:lnTo>
                        <a:lnTo>
                          <a:pt x="1796902" y="3466214"/>
                        </a:lnTo>
                        <a:lnTo>
                          <a:pt x="1828800" y="3317358"/>
                        </a:lnTo>
                        <a:lnTo>
                          <a:pt x="1924493" y="3232298"/>
                        </a:lnTo>
                        <a:lnTo>
                          <a:pt x="1775637" y="2987749"/>
                        </a:lnTo>
                        <a:lnTo>
                          <a:pt x="1573619" y="3040912"/>
                        </a:lnTo>
                        <a:lnTo>
                          <a:pt x="1286540" y="2934586"/>
                        </a:lnTo>
                        <a:lnTo>
                          <a:pt x="1244009" y="2732568"/>
                        </a:lnTo>
                        <a:lnTo>
                          <a:pt x="1244009" y="2583712"/>
                        </a:lnTo>
                        <a:lnTo>
                          <a:pt x="1318437" y="2594344"/>
                        </a:lnTo>
                        <a:lnTo>
                          <a:pt x="1339702" y="2392326"/>
                        </a:lnTo>
                        <a:lnTo>
                          <a:pt x="1488558" y="2392326"/>
                        </a:lnTo>
                        <a:lnTo>
                          <a:pt x="1573619" y="2466754"/>
                        </a:lnTo>
                        <a:lnTo>
                          <a:pt x="1562986" y="2541182"/>
                        </a:lnTo>
                        <a:lnTo>
                          <a:pt x="1658679" y="2562447"/>
                        </a:lnTo>
                        <a:lnTo>
                          <a:pt x="1648047" y="2445489"/>
                        </a:lnTo>
                        <a:lnTo>
                          <a:pt x="1701209" y="2424224"/>
                        </a:lnTo>
                        <a:lnTo>
                          <a:pt x="1765005" y="2445489"/>
                        </a:lnTo>
                        <a:lnTo>
                          <a:pt x="1988289" y="2222205"/>
                        </a:lnTo>
                        <a:lnTo>
                          <a:pt x="2073349" y="2020186"/>
                        </a:lnTo>
                        <a:lnTo>
                          <a:pt x="2445489" y="1850065"/>
                        </a:lnTo>
                        <a:lnTo>
                          <a:pt x="2732568" y="1499191"/>
                        </a:lnTo>
                        <a:lnTo>
                          <a:pt x="3009014" y="1360968"/>
                        </a:lnTo>
                        <a:lnTo>
                          <a:pt x="3157870" y="1414131"/>
                        </a:lnTo>
                        <a:lnTo>
                          <a:pt x="3306726" y="1573619"/>
                        </a:lnTo>
                        <a:lnTo>
                          <a:pt x="3232298" y="1701210"/>
                        </a:lnTo>
                        <a:lnTo>
                          <a:pt x="3157870" y="1839433"/>
                        </a:lnTo>
                        <a:lnTo>
                          <a:pt x="3104707" y="1871331"/>
                        </a:lnTo>
                        <a:lnTo>
                          <a:pt x="2955851" y="2052084"/>
                        </a:lnTo>
                        <a:lnTo>
                          <a:pt x="2870791" y="2222205"/>
                        </a:lnTo>
                        <a:lnTo>
                          <a:pt x="2966484" y="2371061"/>
                        </a:lnTo>
                        <a:lnTo>
                          <a:pt x="3040912" y="2424224"/>
                        </a:lnTo>
                        <a:lnTo>
                          <a:pt x="2934586" y="2498651"/>
                        </a:lnTo>
                        <a:lnTo>
                          <a:pt x="2764465" y="2551814"/>
                        </a:lnTo>
                        <a:lnTo>
                          <a:pt x="2838893" y="2700670"/>
                        </a:lnTo>
                        <a:lnTo>
                          <a:pt x="3062177" y="2615610"/>
                        </a:lnTo>
                        <a:lnTo>
                          <a:pt x="3221665" y="2466754"/>
                        </a:lnTo>
                        <a:lnTo>
                          <a:pt x="3359889" y="2275368"/>
                        </a:lnTo>
                        <a:lnTo>
                          <a:pt x="3668233" y="2147777"/>
                        </a:lnTo>
                        <a:lnTo>
                          <a:pt x="4306186" y="2020186"/>
                        </a:lnTo>
                        <a:lnTo>
                          <a:pt x="6379535" y="1201479"/>
                        </a:lnTo>
                        <a:lnTo>
                          <a:pt x="6868633" y="584791"/>
                        </a:lnTo>
                        <a:lnTo>
                          <a:pt x="7176977" y="404038"/>
                        </a:lnTo>
                        <a:lnTo>
                          <a:pt x="7176977" y="276447"/>
                        </a:lnTo>
                        <a:lnTo>
                          <a:pt x="7060019" y="255182"/>
                        </a:lnTo>
                        <a:lnTo>
                          <a:pt x="7315200" y="159489"/>
                        </a:lnTo>
                        <a:lnTo>
                          <a:pt x="7315200" y="159489"/>
                        </a:lnTo>
                        <a:lnTo>
                          <a:pt x="7432158" y="0"/>
                        </a:lnTo>
                        <a:lnTo>
                          <a:pt x="0" y="0"/>
                        </a:lnTo>
                        <a:lnTo>
                          <a:pt x="0" y="5901070"/>
                        </a:lnTo>
                        <a:lnTo>
                          <a:pt x="2700670" y="5901070"/>
                        </a:lnTo>
                        <a:close/>
                      </a:path>
                    </a:pathLst>
                  </a:custGeom>
                  <a:solidFill>
                    <a:schemeClr val="tx2">
                      <a:lumMod val="40000"/>
                      <a:lumOff val="60000"/>
                    </a:schemeClr>
                  </a:solidFill>
                  <a:ln w="63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25" name="자유형: 도형 24">
                    <a:extLst>
                      <a:ext uri="{FF2B5EF4-FFF2-40B4-BE49-F238E27FC236}">
                        <a16:creationId xmlns:a16="http://schemas.microsoft.com/office/drawing/2014/main" id="{63DD8BF9-FC77-4535-95CA-7C6FA6BE7E68}"/>
                      </a:ext>
                    </a:extLst>
                  </p:cNvPr>
                  <p:cNvSpPr/>
                  <p:nvPr/>
                </p:nvSpPr>
                <p:spPr>
                  <a:xfrm>
                    <a:off x="2984397" y="-31356"/>
                    <a:ext cx="2933700" cy="5105400"/>
                  </a:xfrm>
                  <a:custGeom>
                    <a:avLst/>
                    <a:gdLst>
                      <a:gd name="connsiteX0" fmla="*/ 2162175 w 2933700"/>
                      <a:gd name="connsiteY0" fmla="*/ 4657725 h 5105400"/>
                      <a:gd name="connsiteX1" fmla="*/ 1981200 w 2933700"/>
                      <a:gd name="connsiteY1" fmla="*/ 4638675 h 5105400"/>
                      <a:gd name="connsiteX2" fmla="*/ 1914525 w 2933700"/>
                      <a:gd name="connsiteY2" fmla="*/ 4800600 h 5105400"/>
                      <a:gd name="connsiteX3" fmla="*/ 1704975 w 2933700"/>
                      <a:gd name="connsiteY3" fmla="*/ 4733925 h 5105400"/>
                      <a:gd name="connsiteX4" fmla="*/ 1504950 w 2933700"/>
                      <a:gd name="connsiteY4" fmla="*/ 4781550 h 5105400"/>
                      <a:gd name="connsiteX5" fmla="*/ 1238250 w 2933700"/>
                      <a:gd name="connsiteY5" fmla="*/ 4991100 h 5105400"/>
                      <a:gd name="connsiteX6" fmla="*/ 1028700 w 2933700"/>
                      <a:gd name="connsiteY6" fmla="*/ 5105400 h 5105400"/>
                      <a:gd name="connsiteX7" fmla="*/ 952500 w 2933700"/>
                      <a:gd name="connsiteY7" fmla="*/ 4991100 h 5105400"/>
                      <a:gd name="connsiteX8" fmla="*/ 952500 w 2933700"/>
                      <a:gd name="connsiteY8" fmla="*/ 4572000 h 5105400"/>
                      <a:gd name="connsiteX9" fmla="*/ 1095375 w 2933700"/>
                      <a:gd name="connsiteY9" fmla="*/ 4219575 h 5105400"/>
                      <a:gd name="connsiteX10" fmla="*/ 1000125 w 2933700"/>
                      <a:gd name="connsiteY10" fmla="*/ 3790950 h 5105400"/>
                      <a:gd name="connsiteX11" fmla="*/ 904875 w 2933700"/>
                      <a:gd name="connsiteY11" fmla="*/ 3762375 h 5105400"/>
                      <a:gd name="connsiteX12" fmla="*/ 876300 w 2933700"/>
                      <a:gd name="connsiteY12" fmla="*/ 3667125 h 5105400"/>
                      <a:gd name="connsiteX13" fmla="*/ 952500 w 2933700"/>
                      <a:gd name="connsiteY13" fmla="*/ 3600450 h 5105400"/>
                      <a:gd name="connsiteX14" fmla="*/ 1114425 w 2933700"/>
                      <a:gd name="connsiteY14" fmla="*/ 3562350 h 5105400"/>
                      <a:gd name="connsiteX15" fmla="*/ 1171575 w 2933700"/>
                      <a:gd name="connsiteY15" fmla="*/ 3619500 h 5105400"/>
                      <a:gd name="connsiteX16" fmla="*/ 1190625 w 2933700"/>
                      <a:gd name="connsiteY16" fmla="*/ 3676650 h 5105400"/>
                      <a:gd name="connsiteX17" fmla="*/ 1190625 w 2933700"/>
                      <a:gd name="connsiteY17" fmla="*/ 3676650 h 5105400"/>
                      <a:gd name="connsiteX18" fmla="*/ 1238250 w 2933700"/>
                      <a:gd name="connsiteY18" fmla="*/ 3609975 h 5105400"/>
                      <a:gd name="connsiteX19" fmla="*/ 1152525 w 2933700"/>
                      <a:gd name="connsiteY19" fmla="*/ 3543300 h 5105400"/>
                      <a:gd name="connsiteX20" fmla="*/ 1085850 w 2933700"/>
                      <a:gd name="connsiteY20" fmla="*/ 3409950 h 5105400"/>
                      <a:gd name="connsiteX21" fmla="*/ 1085850 w 2933700"/>
                      <a:gd name="connsiteY21" fmla="*/ 3305175 h 5105400"/>
                      <a:gd name="connsiteX22" fmla="*/ 1047750 w 2933700"/>
                      <a:gd name="connsiteY22" fmla="*/ 3248025 h 5105400"/>
                      <a:gd name="connsiteX23" fmla="*/ 952500 w 2933700"/>
                      <a:gd name="connsiteY23" fmla="*/ 3209925 h 5105400"/>
                      <a:gd name="connsiteX24" fmla="*/ 933450 w 2933700"/>
                      <a:gd name="connsiteY24" fmla="*/ 3133725 h 5105400"/>
                      <a:gd name="connsiteX25" fmla="*/ 781050 w 2933700"/>
                      <a:gd name="connsiteY25" fmla="*/ 3105150 h 5105400"/>
                      <a:gd name="connsiteX26" fmla="*/ 666750 w 2933700"/>
                      <a:gd name="connsiteY26" fmla="*/ 2990850 h 5105400"/>
                      <a:gd name="connsiteX27" fmla="*/ 609600 w 2933700"/>
                      <a:gd name="connsiteY27" fmla="*/ 2981325 h 5105400"/>
                      <a:gd name="connsiteX28" fmla="*/ 657225 w 2933700"/>
                      <a:gd name="connsiteY28" fmla="*/ 3067050 h 5105400"/>
                      <a:gd name="connsiteX29" fmla="*/ 533400 w 2933700"/>
                      <a:gd name="connsiteY29" fmla="*/ 3143250 h 5105400"/>
                      <a:gd name="connsiteX30" fmla="*/ 419100 w 2933700"/>
                      <a:gd name="connsiteY30" fmla="*/ 3086100 h 5105400"/>
                      <a:gd name="connsiteX31" fmla="*/ 304800 w 2933700"/>
                      <a:gd name="connsiteY31" fmla="*/ 3038475 h 5105400"/>
                      <a:gd name="connsiteX32" fmla="*/ 390525 w 2933700"/>
                      <a:gd name="connsiteY32" fmla="*/ 2981325 h 5105400"/>
                      <a:gd name="connsiteX33" fmla="*/ 228600 w 2933700"/>
                      <a:gd name="connsiteY33" fmla="*/ 2943225 h 5105400"/>
                      <a:gd name="connsiteX34" fmla="*/ 200025 w 2933700"/>
                      <a:gd name="connsiteY34" fmla="*/ 2933700 h 5105400"/>
                      <a:gd name="connsiteX35" fmla="*/ 266700 w 2933700"/>
                      <a:gd name="connsiteY35" fmla="*/ 2857500 h 5105400"/>
                      <a:gd name="connsiteX36" fmla="*/ 333375 w 2933700"/>
                      <a:gd name="connsiteY36" fmla="*/ 2695575 h 5105400"/>
                      <a:gd name="connsiteX37" fmla="*/ 390525 w 2933700"/>
                      <a:gd name="connsiteY37" fmla="*/ 2619375 h 5105400"/>
                      <a:gd name="connsiteX38" fmla="*/ 381000 w 2933700"/>
                      <a:gd name="connsiteY38" fmla="*/ 2505075 h 5105400"/>
                      <a:gd name="connsiteX39" fmla="*/ 514350 w 2933700"/>
                      <a:gd name="connsiteY39" fmla="*/ 2247900 h 5105400"/>
                      <a:gd name="connsiteX40" fmla="*/ 495300 w 2933700"/>
                      <a:gd name="connsiteY40" fmla="*/ 2114550 h 5105400"/>
                      <a:gd name="connsiteX41" fmla="*/ 400050 w 2933700"/>
                      <a:gd name="connsiteY41" fmla="*/ 2057400 h 5105400"/>
                      <a:gd name="connsiteX42" fmla="*/ 219075 w 2933700"/>
                      <a:gd name="connsiteY42" fmla="*/ 1990725 h 5105400"/>
                      <a:gd name="connsiteX43" fmla="*/ 161925 w 2933700"/>
                      <a:gd name="connsiteY43" fmla="*/ 2019300 h 5105400"/>
                      <a:gd name="connsiteX44" fmla="*/ 123825 w 2933700"/>
                      <a:gd name="connsiteY44" fmla="*/ 1933575 h 5105400"/>
                      <a:gd name="connsiteX45" fmla="*/ 0 w 2933700"/>
                      <a:gd name="connsiteY45" fmla="*/ 1895475 h 5105400"/>
                      <a:gd name="connsiteX46" fmla="*/ 47625 w 2933700"/>
                      <a:gd name="connsiteY46" fmla="*/ 1790700 h 5105400"/>
                      <a:gd name="connsiteX47" fmla="*/ 219075 w 2933700"/>
                      <a:gd name="connsiteY47" fmla="*/ 1581150 h 5105400"/>
                      <a:gd name="connsiteX48" fmla="*/ 542925 w 2933700"/>
                      <a:gd name="connsiteY48" fmla="*/ 1400175 h 5105400"/>
                      <a:gd name="connsiteX49" fmla="*/ 666750 w 2933700"/>
                      <a:gd name="connsiteY49" fmla="*/ 1314450 h 5105400"/>
                      <a:gd name="connsiteX50" fmla="*/ 781050 w 2933700"/>
                      <a:gd name="connsiteY50" fmla="*/ 1295400 h 5105400"/>
                      <a:gd name="connsiteX51" fmla="*/ 857250 w 2933700"/>
                      <a:gd name="connsiteY51" fmla="*/ 1162050 h 5105400"/>
                      <a:gd name="connsiteX52" fmla="*/ 1047750 w 2933700"/>
                      <a:gd name="connsiteY52" fmla="*/ 981075 h 5105400"/>
                      <a:gd name="connsiteX53" fmla="*/ 1066800 w 2933700"/>
                      <a:gd name="connsiteY53" fmla="*/ 800100 h 5105400"/>
                      <a:gd name="connsiteX54" fmla="*/ 1238250 w 2933700"/>
                      <a:gd name="connsiteY54" fmla="*/ 742950 h 5105400"/>
                      <a:gd name="connsiteX55" fmla="*/ 1295400 w 2933700"/>
                      <a:gd name="connsiteY55" fmla="*/ 771525 h 5105400"/>
                      <a:gd name="connsiteX56" fmla="*/ 1304925 w 2933700"/>
                      <a:gd name="connsiteY56" fmla="*/ 838200 h 5105400"/>
                      <a:gd name="connsiteX57" fmla="*/ 1304925 w 2933700"/>
                      <a:gd name="connsiteY57" fmla="*/ 885825 h 5105400"/>
                      <a:gd name="connsiteX58" fmla="*/ 1419225 w 2933700"/>
                      <a:gd name="connsiteY58" fmla="*/ 914400 h 5105400"/>
                      <a:gd name="connsiteX59" fmla="*/ 1562100 w 2933700"/>
                      <a:gd name="connsiteY59" fmla="*/ 981075 h 5105400"/>
                      <a:gd name="connsiteX60" fmla="*/ 1714500 w 2933700"/>
                      <a:gd name="connsiteY60" fmla="*/ 952500 h 5105400"/>
                      <a:gd name="connsiteX61" fmla="*/ 1752600 w 2933700"/>
                      <a:gd name="connsiteY61" fmla="*/ 981075 h 5105400"/>
                      <a:gd name="connsiteX62" fmla="*/ 1828800 w 2933700"/>
                      <a:gd name="connsiteY62" fmla="*/ 923925 h 5105400"/>
                      <a:gd name="connsiteX63" fmla="*/ 1847850 w 2933700"/>
                      <a:gd name="connsiteY63" fmla="*/ 838200 h 5105400"/>
                      <a:gd name="connsiteX64" fmla="*/ 1771650 w 2933700"/>
                      <a:gd name="connsiteY64" fmla="*/ 742950 h 5105400"/>
                      <a:gd name="connsiteX65" fmla="*/ 1771650 w 2933700"/>
                      <a:gd name="connsiteY65" fmla="*/ 676275 h 5105400"/>
                      <a:gd name="connsiteX66" fmla="*/ 1714500 w 2933700"/>
                      <a:gd name="connsiteY66" fmla="*/ 609600 h 5105400"/>
                      <a:gd name="connsiteX67" fmla="*/ 1857375 w 2933700"/>
                      <a:gd name="connsiteY67" fmla="*/ 590550 h 5105400"/>
                      <a:gd name="connsiteX68" fmla="*/ 1990725 w 2933700"/>
                      <a:gd name="connsiteY68" fmla="*/ 619125 h 5105400"/>
                      <a:gd name="connsiteX69" fmla="*/ 2085975 w 2933700"/>
                      <a:gd name="connsiteY69" fmla="*/ 590550 h 5105400"/>
                      <a:gd name="connsiteX70" fmla="*/ 2152650 w 2933700"/>
                      <a:gd name="connsiteY70" fmla="*/ 609600 h 5105400"/>
                      <a:gd name="connsiteX71" fmla="*/ 2152650 w 2933700"/>
                      <a:gd name="connsiteY71" fmla="*/ 542925 h 5105400"/>
                      <a:gd name="connsiteX72" fmla="*/ 2257425 w 2933700"/>
                      <a:gd name="connsiteY72" fmla="*/ 447675 h 5105400"/>
                      <a:gd name="connsiteX73" fmla="*/ 2343150 w 2933700"/>
                      <a:gd name="connsiteY73" fmla="*/ 342900 h 5105400"/>
                      <a:gd name="connsiteX74" fmla="*/ 2428875 w 2933700"/>
                      <a:gd name="connsiteY74" fmla="*/ 371475 h 5105400"/>
                      <a:gd name="connsiteX75" fmla="*/ 2457450 w 2933700"/>
                      <a:gd name="connsiteY75" fmla="*/ 333375 h 5105400"/>
                      <a:gd name="connsiteX76" fmla="*/ 2495550 w 2933700"/>
                      <a:gd name="connsiteY76" fmla="*/ 342900 h 5105400"/>
                      <a:gd name="connsiteX77" fmla="*/ 2505075 w 2933700"/>
                      <a:gd name="connsiteY77" fmla="*/ 266700 h 5105400"/>
                      <a:gd name="connsiteX78" fmla="*/ 2514600 w 2933700"/>
                      <a:gd name="connsiteY78" fmla="*/ 190500 h 5105400"/>
                      <a:gd name="connsiteX79" fmla="*/ 2581275 w 2933700"/>
                      <a:gd name="connsiteY79" fmla="*/ 0 h 5105400"/>
                      <a:gd name="connsiteX80" fmla="*/ 2638425 w 2933700"/>
                      <a:gd name="connsiteY80" fmla="*/ 0 h 5105400"/>
                      <a:gd name="connsiteX81" fmla="*/ 2752725 w 2933700"/>
                      <a:gd name="connsiteY81" fmla="*/ 38100 h 5105400"/>
                      <a:gd name="connsiteX82" fmla="*/ 2733675 w 2933700"/>
                      <a:gd name="connsiteY82" fmla="*/ 142875 h 5105400"/>
                      <a:gd name="connsiteX83" fmla="*/ 2800350 w 2933700"/>
                      <a:gd name="connsiteY83" fmla="*/ 238125 h 5105400"/>
                      <a:gd name="connsiteX84" fmla="*/ 2886075 w 2933700"/>
                      <a:gd name="connsiteY84" fmla="*/ 266700 h 5105400"/>
                      <a:gd name="connsiteX85" fmla="*/ 2933700 w 2933700"/>
                      <a:gd name="connsiteY85" fmla="*/ 381000 h 5105400"/>
                      <a:gd name="connsiteX86" fmla="*/ 2924175 w 2933700"/>
                      <a:gd name="connsiteY86" fmla="*/ 428625 h 5105400"/>
                      <a:gd name="connsiteX87" fmla="*/ 2800350 w 2933700"/>
                      <a:gd name="connsiteY87" fmla="*/ 409575 h 5105400"/>
                      <a:gd name="connsiteX88" fmla="*/ 2752725 w 2933700"/>
                      <a:gd name="connsiteY88" fmla="*/ 495300 h 5105400"/>
                      <a:gd name="connsiteX89" fmla="*/ 2638425 w 2933700"/>
                      <a:gd name="connsiteY89" fmla="*/ 609600 h 5105400"/>
                      <a:gd name="connsiteX90" fmla="*/ 2495550 w 2933700"/>
                      <a:gd name="connsiteY90" fmla="*/ 809625 h 5105400"/>
                      <a:gd name="connsiteX91" fmla="*/ 2466975 w 2933700"/>
                      <a:gd name="connsiteY91" fmla="*/ 914400 h 5105400"/>
                      <a:gd name="connsiteX92" fmla="*/ 2524125 w 2933700"/>
                      <a:gd name="connsiteY92" fmla="*/ 981075 h 5105400"/>
                      <a:gd name="connsiteX93" fmla="*/ 2514600 w 2933700"/>
                      <a:gd name="connsiteY93" fmla="*/ 1066800 h 5105400"/>
                      <a:gd name="connsiteX94" fmla="*/ 2466975 w 2933700"/>
                      <a:gd name="connsiteY94" fmla="*/ 1133475 h 5105400"/>
                      <a:gd name="connsiteX95" fmla="*/ 2505075 w 2933700"/>
                      <a:gd name="connsiteY95" fmla="*/ 1238250 h 5105400"/>
                      <a:gd name="connsiteX96" fmla="*/ 2438400 w 2933700"/>
                      <a:gd name="connsiteY96" fmla="*/ 1352550 h 5105400"/>
                      <a:gd name="connsiteX97" fmla="*/ 2266950 w 2933700"/>
                      <a:gd name="connsiteY97" fmla="*/ 1419225 h 5105400"/>
                      <a:gd name="connsiteX98" fmla="*/ 2219325 w 2933700"/>
                      <a:gd name="connsiteY98" fmla="*/ 1543050 h 5105400"/>
                      <a:gd name="connsiteX99" fmla="*/ 2009775 w 2933700"/>
                      <a:gd name="connsiteY99" fmla="*/ 1647825 h 5105400"/>
                      <a:gd name="connsiteX100" fmla="*/ 2019300 w 2933700"/>
                      <a:gd name="connsiteY100" fmla="*/ 1733550 h 5105400"/>
                      <a:gd name="connsiteX101" fmla="*/ 1790700 w 2933700"/>
                      <a:gd name="connsiteY101" fmla="*/ 1800225 h 5105400"/>
                      <a:gd name="connsiteX102" fmla="*/ 1676400 w 2933700"/>
                      <a:gd name="connsiteY102" fmla="*/ 1781175 h 5105400"/>
                      <a:gd name="connsiteX103" fmla="*/ 1619250 w 2933700"/>
                      <a:gd name="connsiteY103" fmla="*/ 1895475 h 5105400"/>
                      <a:gd name="connsiteX104" fmla="*/ 1504950 w 2933700"/>
                      <a:gd name="connsiteY104" fmla="*/ 1981200 h 5105400"/>
                      <a:gd name="connsiteX105" fmla="*/ 1485900 w 2933700"/>
                      <a:gd name="connsiteY105" fmla="*/ 2066925 h 5105400"/>
                      <a:gd name="connsiteX106" fmla="*/ 1524000 w 2933700"/>
                      <a:gd name="connsiteY106" fmla="*/ 2143125 h 5105400"/>
                      <a:gd name="connsiteX107" fmla="*/ 1447800 w 2933700"/>
                      <a:gd name="connsiteY107" fmla="*/ 2247900 h 5105400"/>
                      <a:gd name="connsiteX108" fmla="*/ 1552575 w 2933700"/>
                      <a:gd name="connsiteY108" fmla="*/ 2333625 h 5105400"/>
                      <a:gd name="connsiteX109" fmla="*/ 1600200 w 2933700"/>
                      <a:gd name="connsiteY109" fmla="*/ 2352675 h 5105400"/>
                      <a:gd name="connsiteX110" fmla="*/ 1638300 w 2933700"/>
                      <a:gd name="connsiteY110" fmla="*/ 2447925 h 5105400"/>
                      <a:gd name="connsiteX111" fmla="*/ 1885950 w 2933700"/>
                      <a:gd name="connsiteY111" fmla="*/ 2600325 h 5105400"/>
                      <a:gd name="connsiteX112" fmla="*/ 1943100 w 2933700"/>
                      <a:gd name="connsiteY112" fmla="*/ 2828925 h 5105400"/>
                      <a:gd name="connsiteX113" fmla="*/ 2105025 w 2933700"/>
                      <a:gd name="connsiteY113" fmla="*/ 3086100 h 5105400"/>
                      <a:gd name="connsiteX114" fmla="*/ 2228850 w 2933700"/>
                      <a:gd name="connsiteY114" fmla="*/ 3257550 h 5105400"/>
                      <a:gd name="connsiteX115" fmla="*/ 2314575 w 2933700"/>
                      <a:gd name="connsiteY115" fmla="*/ 3409950 h 5105400"/>
                      <a:gd name="connsiteX116" fmla="*/ 2371725 w 2933700"/>
                      <a:gd name="connsiteY116" fmla="*/ 3581400 h 5105400"/>
                      <a:gd name="connsiteX117" fmla="*/ 2390775 w 2933700"/>
                      <a:gd name="connsiteY117" fmla="*/ 3810000 h 5105400"/>
                      <a:gd name="connsiteX118" fmla="*/ 2352675 w 2933700"/>
                      <a:gd name="connsiteY118" fmla="*/ 4038600 h 5105400"/>
                      <a:gd name="connsiteX119" fmla="*/ 2352675 w 2933700"/>
                      <a:gd name="connsiteY119" fmla="*/ 4143375 h 5105400"/>
                      <a:gd name="connsiteX120" fmla="*/ 2381250 w 2933700"/>
                      <a:gd name="connsiteY120" fmla="*/ 4152900 h 5105400"/>
                      <a:gd name="connsiteX121" fmla="*/ 2409825 w 2933700"/>
                      <a:gd name="connsiteY121" fmla="*/ 4114800 h 5105400"/>
                      <a:gd name="connsiteX122" fmla="*/ 2466975 w 2933700"/>
                      <a:gd name="connsiteY122" fmla="*/ 4124325 h 5105400"/>
                      <a:gd name="connsiteX123" fmla="*/ 2381250 w 2933700"/>
                      <a:gd name="connsiteY123" fmla="*/ 4229100 h 5105400"/>
                      <a:gd name="connsiteX124" fmla="*/ 2362200 w 2933700"/>
                      <a:gd name="connsiteY124" fmla="*/ 4438650 h 5105400"/>
                      <a:gd name="connsiteX125" fmla="*/ 2228850 w 2933700"/>
                      <a:gd name="connsiteY125" fmla="*/ 4657725 h 5105400"/>
                      <a:gd name="connsiteX126" fmla="*/ 2162175 w 2933700"/>
                      <a:gd name="connsiteY126" fmla="*/ 4657725 h 5105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  <a:cxn ang="0">
                        <a:pos x="connsiteX121" y="connsiteY121"/>
                      </a:cxn>
                      <a:cxn ang="0">
                        <a:pos x="connsiteX122" y="connsiteY122"/>
                      </a:cxn>
                      <a:cxn ang="0">
                        <a:pos x="connsiteX123" y="connsiteY123"/>
                      </a:cxn>
                      <a:cxn ang="0">
                        <a:pos x="connsiteX124" y="connsiteY124"/>
                      </a:cxn>
                      <a:cxn ang="0">
                        <a:pos x="connsiteX125" y="connsiteY125"/>
                      </a:cxn>
                      <a:cxn ang="0">
                        <a:pos x="connsiteX126" y="connsiteY126"/>
                      </a:cxn>
                    </a:cxnLst>
                    <a:rect l="l" t="t" r="r" b="b"/>
                    <a:pathLst>
                      <a:path w="2933700" h="5105400">
                        <a:moveTo>
                          <a:pt x="2162175" y="4657725"/>
                        </a:moveTo>
                        <a:lnTo>
                          <a:pt x="1981200" y="4638675"/>
                        </a:lnTo>
                        <a:lnTo>
                          <a:pt x="1914525" y="4800600"/>
                        </a:lnTo>
                        <a:lnTo>
                          <a:pt x="1704975" y="4733925"/>
                        </a:lnTo>
                        <a:lnTo>
                          <a:pt x="1504950" y="4781550"/>
                        </a:lnTo>
                        <a:lnTo>
                          <a:pt x="1238250" y="4991100"/>
                        </a:lnTo>
                        <a:lnTo>
                          <a:pt x="1028700" y="5105400"/>
                        </a:lnTo>
                        <a:lnTo>
                          <a:pt x="952500" y="4991100"/>
                        </a:lnTo>
                        <a:lnTo>
                          <a:pt x="952500" y="4572000"/>
                        </a:lnTo>
                        <a:lnTo>
                          <a:pt x="1095375" y="4219575"/>
                        </a:lnTo>
                        <a:lnTo>
                          <a:pt x="1000125" y="3790950"/>
                        </a:lnTo>
                        <a:lnTo>
                          <a:pt x="904875" y="3762375"/>
                        </a:lnTo>
                        <a:lnTo>
                          <a:pt x="876300" y="3667125"/>
                        </a:lnTo>
                        <a:lnTo>
                          <a:pt x="952500" y="3600450"/>
                        </a:lnTo>
                        <a:lnTo>
                          <a:pt x="1114425" y="3562350"/>
                        </a:lnTo>
                        <a:lnTo>
                          <a:pt x="1171575" y="3619500"/>
                        </a:lnTo>
                        <a:lnTo>
                          <a:pt x="1190625" y="3676650"/>
                        </a:lnTo>
                        <a:lnTo>
                          <a:pt x="1190625" y="3676650"/>
                        </a:lnTo>
                        <a:lnTo>
                          <a:pt x="1238250" y="3609975"/>
                        </a:lnTo>
                        <a:lnTo>
                          <a:pt x="1152525" y="3543300"/>
                        </a:lnTo>
                        <a:lnTo>
                          <a:pt x="1085850" y="3409950"/>
                        </a:lnTo>
                        <a:lnTo>
                          <a:pt x="1085850" y="3305175"/>
                        </a:lnTo>
                        <a:lnTo>
                          <a:pt x="1047750" y="3248025"/>
                        </a:lnTo>
                        <a:lnTo>
                          <a:pt x="952500" y="3209925"/>
                        </a:lnTo>
                        <a:lnTo>
                          <a:pt x="933450" y="3133725"/>
                        </a:lnTo>
                        <a:lnTo>
                          <a:pt x="781050" y="3105150"/>
                        </a:lnTo>
                        <a:lnTo>
                          <a:pt x="666750" y="2990850"/>
                        </a:lnTo>
                        <a:lnTo>
                          <a:pt x="609600" y="2981325"/>
                        </a:lnTo>
                        <a:lnTo>
                          <a:pt x="657225" y="3067050"/>
                        </a:lnTo>
                        <a:lnTo>
                          <a:pt x="533400" y="3143250"/>
                        </a:lnTo>
                        <a:lnTo>
                          <a:pt x="419100" y="3086100"/>
                        </a:lnTo>
                        <a:lnTo>
                          <a:pt x="304800" y="3038475"/>
                        </a:lnTo>
                        <a:lnTo>
                          <a:pt x="390525" y="2981325"/>
                        </a:lnTo>
                        <a:lnTo>
                          <a:pt x="228600" y="2943225"/>
                        </a:lnTo>
                        <a:lnTo>
                          <a:pt x="200025" y="2933700"/>
                        </a:lnTo>
                        <a:lnTo>
                          <a:pt x="266700" y="2857500"/>
                        </a:lnTo>
                        <a:lnTo>
                          <a:pt x="333375" y="2695575"/>
                        </a:lnTo>
                        <a:lnTo>
                          <a:pt x="390525" y="2619375"/>
                        </a:lnTo>
                        <a:lnTo>
                          <a:pt x="381000" y="2505075"/>
                        </a:lnTo>
                        <a:lnTo>
                          <a:pt x="514350" y="2247900"/>
                        </a:lnTo>
                        <a:lnTo>
                          <a:pt x="495300" y="2114550"/>
                        </a:lnTo>
                        <a:lnTo>
                          <a:pt x="400050" y="2057400"/>
                        </a:lnTo>
                        <a:lnTo>
                          <a:pt x="219075" y="1990725"/>
                        </a:lnTo>
                        <a:lnTo>
                          <a:pt x="161925" y="2019300"/>
                        </a:lnTo>
                        <a:lnTo>
                          <a:pt x="123825" y="1933575"/>
                        </a:lnTo>
                        <a:lnTo>
                          <a:pt x="0" y="1895475"/>
                        </a:lnTo>
                        <a:lnTo>
                          <a:pt x="47625" y="1790700"/>
                        </a:lnTo>
                        <a:lnTo>
                          <a:pt x="219075" y="1581150"/>
                        </a:lnTo>
                        <a:lnTo>
                          <a:pt x="542925" y="1400175"/>
                        </a:lnTo>
                        <a:lnTo>
                          <a:pt x="666750" y="1314450"/>
                        </a:lnTo>
                        <a:lnTo>
                          <a:pt x="781050" y="1295400"/>
                        </a:lnTo>
                        <a:lnTo>
                          <a:pt x="857250" y="1162050"/>
                        </a:lnTo>
                        <a:lnTo>
                          <a:pt x="1047750" y="981075"/>
                        </a:lnTo>
                        <a:lnTo>
                          <a:pt x="1066800" y="800100"/>
                        </a:lnTo>
                        <a:lnTo>
                          <a:pt x="1238250" y="742950"/>
                        </a:lnTo>
                        <a:lnTo>
                          <a:pt x="1295400" y="771525"/>
                        </a:lnTo>
                        <a:lnTo>
                          <a:pt x="1304925" y="838200"/>
                        </a:lnTo>
                        <a:lnTo>
                          <a:pt x="1304925" y="885825"/>
                        </a:lnTo>
                        <a:lnTo>
                          <a:pt x="1419225" y="914400"/>
                        </a:lnTo>
                        <a:lnTo>
                          <a:pt x="1562100" y="981075"/>
                        </a:lnTo>
                        <a:lnTo>
                          <a:pt x="1714500" y="952500"/>
                        </a:lnTo>
                        <a:lnTo>
                          <a:pt x="1752600" y="981075"/>
                        </a:lnTo>
                        <a:lnTo>
                          <a:pt x="1828800" y="923925"/>
                        </a:lnTo>
                        <a:lnTo>
                          <a:pt x="1847850" y="838200"/>
                        </a:lnTo>
                        <a:lnTo>
                          <a:pt x="1771650" y="742950"/>
                        </a:lnTo>
                        <a:lnTo>
                          <a:pt x="1771650" y="676275"/>
                        </a:lnTo>
                        <a:lnTo>
                          <a:pt x="1714500" y="609600"/>
                        </a:lnTo>
                        <a:lnTo>
                          <a:pt x="1857375" y="590550"/>
                        </a:lnTo>
                        <a:lnTo>
                          <a:pt x="1990725" y="619125"/>
                        </a:lnTo>
                        <a:lnTo>
                          <a:pt x="2085975" y="590550"/>
                        </a:lnTo>
                        <a:lnTo>
                          <a:pt x="2152650" y="609600"/>
                        </a:lnTo>
                        <a:lnTo>
                          <a:pt x="2152650" y="542925"/>
                        </a:lnTo>
                        <a:lnTo>
                          <a:pt x="2257425" y="447675"/>
                        </a:lnTo>
                        <a:lnTo>
                          <a:pt x="2343150" y="342900"/>
                        </a:lnTo>
                        <a:lnTo>
                          <a:pt x="2428875" y="371475"/>
                        </a:lnTo>
                        <a:lnTo>
                          <a:pt x="2457450" y="333375"/>
                        </a:lnTo>
                        <a:lnTo>
                          <a:pt x="2495550" y="342900"/>
                        </a:lnTo>
                        <a:lnTo>
                          <a:pt x="2505075" y="266700"/>
                        </a:lnTo>
                        <a:lnTo>
                          <a:pt x="2514600" y="190500"/>
                        </a:lnTo>
                        <a:lnTo>
                          <a:pt x="2581275" y="0"/>
                        </a:lnTo>
                        <a:lnTo>
                          <a:pt x="2638425" y="0"/>
                        </a:lnTo>
                        <a:lnTo>
                          <a:pt x="2752725" y="38100"/>
                        </a:lnTo>
                        <a:lnTo>
                          <a:pt x="2733675" y="142875"/>
                        </a:lnTo>
                        <a:lnTo>
                          <a:pt x="2800350" y="238125"/>
                        </a:lnTo>
                        <a:lnTo>
                          <a:pt x="2886075" y="266700"/>
                        </a:lnTo>
                        <a:lnTo>
                          <a:pt x="2933700" y="381000"/>
                        </a:lnTo>
                        <a:lnTo>
                          <a:pt x="2924175" y="428625"/>
                        </a:lnTo>
                        <a:lnTo>
                          <a:pt x="2800350" y="409575"/>
                        </a:lnTo>
                        <a:lnTo>
                          <a:pt x="2752725" y="495300"/>
                        </a:lnTo>
                        <a:lnTo>
                          <a:pt x="2638425" y="609600"/>
                        </a:lnTo>
                        <a:lnTo>
                          <a:pt x="2495550" y="809625"/>
                        </a:lnTo>
                        <a:lnTo>
                          <a:pt x="2466975" y="914400"/>
                        </a:lnTo>
                        <a:lnTo>
                          <a:pt x="2524125" y="981075"/>
                        </a:lnTo>
                        <a:lnTo>
                          <a:pt x="2514600" y="1066800"/>
                        </a:lnTo>
                        <a:lnTo>
                          <a:pt x="2466975" y="1133475"/>
                        </a:lnTo>
                        <a:lnTo>
                          <a:pt x="2505075" y="1238250"/>
                        </a:lnTo>
                        <a:lnTo>
                          <a:pt x="2438400" y="1352550"/>
                        </a:lnTo>
                        <a:lnTo>
                          <a:pt x="2266950" y="1419225"/>
                        </a:lnTo>
                        <a:lnTo>
                          <a:pt x="2219325" y="1543050"/>
                        </a:lnTo>
                        <a:lnTo>
                          <a:pt x="2009775" y="1647825"/>
                        </a:lnTo>
                        <a:lnTo>
                          <a:pt x="2019300" y="1733550"/>
                        </a:lnTo>
                        <a:lnTo>
                          <a:pt x="1790700" y="1800225"/>
                        </a:lnTo>
                        <a:lnTo>
                          <a:pt x="1676400" y="1781175"/>
                        </a:lnTo>
                        <a:lnTo>
                          <a:pt x="1619250" y="1895475"/>
                        </a:lnTo>
                        <a:lnTo>
                          <a:pt x="1504950" y="1981200"/>
                        </a:lnTo>
                        <a:lnTo>
                          <a:pt x="1485900" y="2066925"/>
                        </a:lnTo>
                        <a:lnTo>
                          <a:pt x="1524000" y="2143125"/>
                        </a:lnTo>
                        <a:lnTo>
                          <a:pt x="1447800" y="2247900"/>
                        </a:lnTo>
                        <a:lnTo>
                          <a:pt x="1552575" y="2333625"/>
                        </a:lnTo>
                        <a:lnTo>
                          <a:pt x="1600200" y="2352675"/>
                        </a:lnTo>
                        <a:lnTo>
                          <a:pt x="1638300" y="2447925"/>
                        </a:lnTo>
                        <a:lnTo>
                          <a:pt x="1885950" y="2600325"/>
                        </a:lnTo>
                        <a:lnTo>
                          <a:pt x="1943100" y="2828925"/>
                        </a:lnTo>
                        <a:lnTo>
                          <a:pt x="2105025" y="3086100"/>
                        </a:lnTo>
                        <a:lnTo>
                          <a:pt x="2228850" y="3257550"/>
                        </a:lnTo>
                        <a:lnTo>
                          <a:pt x="2314575" y="3409950"/>
                        </a:lnTo>
                        <a:lnTo>
                          <a:pt x="2371725" y="3581400"/>
                        </a:lnTo>
                        <a:lnTo>
                          <a:pt x="2390775" y="3810000"/>
                        </a:lnTo>
                        <a:lnTo>
                          <a:pt x="2352675" y="4038600"/>
                        </a:lnTo>
                        <a:lnTo>
                          <a:pt x="2352675" y="4143375"/>
                        </a:lnTo>
                        <a:lnTo>
                          <a:pt x="2381250" y="4152900"/>
                        </a:lnTo>
                        <a:lnTo>
                          <a:pt x="2409825" y="4114800"/>
                        </a:lnTo>
                        <a:lnTo>
                          <a:pt x="2466975" y="4124325"/>
                        </a:lnTo>
                        <a:lnTo>
                          <a:pt x="2381250" y="4229100"/>
                        </a:lnTo>
                        <a:lnTo>
                          <a:pt x="2362200" y="4438650"/>
                        </a:lnTo>
                        <a:lnTo>
                          <a:pt x="2228850" y="4657725"/>
                        </a:lnTo>
                        <a:lnTo>
                          <a:pt x="2162175" y="4657725"/>
                        </a:lnTo>
                        <a:close/>
                      </a:path>
                    </a:pathLst>
                  </a:custGeom>
                  <a:grpFill/>
                  <a:ln w="63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grpSp>
                <p:nvGrpSpPr>
                  <p:cNvPr id="35" name="그룹 34">
                    <a:extLst>
                      <a:ext uri="{FF2B5EF4-FFF2-40B4-BE49-F238E27FC236}">
                        <a16:creationId xmlns:a16="http://schemas.microsoft.com/office/drawing/2014/main" id="{3B03350B-3A0E-46B1-9105-0C6879028C46}"/>
                      </a:ext>
                    </a:extLst>
                  </p:cNvPr>
                  <p:cNvGrpSpPr/>
                  <p:nvPr/>
                </p:nvGrpSpPr>
                <p:grpSpPr>
                  <a:xfrm>
                    <a:off x="5433237" y="3253563"/>
                    <a:ext cx="3827721" cy="2519916"/>
                    <a:chOff x="5433237" y="3253563"/>
                    <a:chExt cx="3827721" cy="2519916"/>
                  </a:xfrm>
                  <a:grpFill/>
                </p:grpSpPr>
                <p:sp>
                  <p:nvSpPr>
                    <p:cNvPr id="32" name="자유형: 도형 31">
                      <a:extLst>
                        <a:ext uri="{FF2B5EF4-FFF2-40B4-BE49-F238E27FC236}">
                          <a16:creationId xmlns:a16="http://schemas.microsoft.com/office/drawing/2014/main" id="{1A82C362-F2AF-48AA-AF61-5D00A65F48E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33237" y="3253563"/>
                      <a:ext cx="3827721" cy="2519916"/>
                    </a:xfrm>
                    <a:custGeom>
                      <a:avLst/>
                      <a:gdLst>
                        <a:gd name="connsiteX0" fmla="*/ 595423 w 3827721"/>
                        <a:gd name="connsiteY0" fmla="*/ 2009553 h 2519916"/>
                        <a:gd name="connsiteX1" fmla="*/ 606056 w 3827721"/>
                        <a:gd name="connsiteY1" fmla="*/ 1786270 h 2519916"/>
                        <a:gd name="connsiteX2" fmla="*/ 744279 w 3827721"/>
                        <a:gd name="connsiteY2" fmla="*/ 1754372 h 2519916"/>
                        <a:gd name="connsiteX3" fmla="*/ 988828 w 3827721"/>
                        <a:gd name="connsiteY3" fmla="*/ 1562986 h 2519916"/>
                        <a:gd name="connsiteX4" fmla="*/ 1222744 w 3827721"/>
                        <a:gd name="connsiteY4" fmla="*/ 1382232 h 2519916"/>
                        <a:gd name="connsiteX5" fmla="*/ 1414130 w 3827721"/>
                        <a:gd name="connsiteY5" fmla="*/ 1222744 h 2519916"/>
                        <a:gd name="connsiteX6" fmla="*/ 1499191 w 3827721"/>
                        <a:gd name="connsiteY6" fmla="*/ 1116418 h 2519916"/>
                        <a:gd name="connsiteX7" fmla="*/ 1701210 w 3827721"/>
                        <a:gd name="connsiteY7" fmla="*/ 1095153 h 2519916"/>
                        <a:gd name="connsiteX8" fmla="*/ 1679944 w 3827721"/>
                        <a:gd name="connsiteY8" fmla="*/ 1190846 h 2519916"/>
                        <a:gd name="connsiteX9" fmla="*/ 1892596 w 3827721"/>
                        <a:gd name="connsiteY9" fmla="*/ 1148316 h 2519916"/>
                        <a:gd name="connsiteX10" fmla="*/ 2243470 w 3827721"/>
                        <a:gd name="connsiteY10" fmla="*/ 1041990 h 2519916"/>
                        <a:gd name="connsiteX11" fmla="*/ 2573079 w 3827721"/>
                        <a:gd name="connsiteY11" fmla="*/ 1031358 h 2519916"/>
                        <a:gd name="connsiteX12" fmla="*/ 2604977 w 3827721"/>
                        <a:gd name="connsiteY12" fmla="*/ 1063256 h 2519916"/>
                        <a:gd name="connsiteX13" fmla="*/ 2690037 w 3827721"/>
                        <a:gd name="connsiteY13" fmla="*/ 1116418 h 2519916"/>
                        <a:gd name="connsiteX14" fmla="*/ 2828261 w 3827721"/>
                        <a:gd name="connsiteY14" fmla="*/ 1116418 h 2519916"/>
                        <a:gd name="connsiteX15" fmla="*/ 2955851 w 3827721"/>
                        <a:gd name="connsiteY15" fmla="*/ 1010093 h 2519916"/>
                        <a:gd name="connsiteX16" fmla="*/ 2913321 w 3827721"/>
                        <a:gd name="connsiteY16" fmla="*/ 839972 h 2519916"/>
                        <a:gd name="connsiteX17" fmla="*/ 3083442 w 3827721"/>
                        <a:gd name="connsiteY17" fmla="*/ 648586 h 2519916"/>
                        <a:gd name="connsiteX18" fmla="*/ 3242930 w 3827721"/>
                        <a:gd name="connsiteY18" fmla="*/ 404037 h 2519916"/>
                        <a:gd name="connsiteX19" fmla="*/ 3242930 w 3827721"/>
                        <a:gd name="connsiteY19" fmla="*/ 212651 h 2519916"/>
                        <a:gd name="connsiteX20" fmla="*/ 3327991 w 3827721"/>
                        <a:gd name="connsiteY20" fmla="*/ 21265 h 2519916"/>
                        <a:gd name="connsiteX21" fmla="*/ 3519377 w 3827721"/>
                        <a:gd name="connsiteY21" fmla="*/ 0 h 2519916"/>
                        <a:gd name="connsiteX22" fmla="*/ 3423684 w 3827721"/>
                        <a:gd name="connsiteY22" fmla="*/ 138223 h 2519916"/>
                        <a:gd name="connsiteX23" fmla="*/ 3349256 w 3827721"/>
                        <a:gd name="connsiteY23" fmla="*/ 159488 h 2519916"/>
                        <a:gd name="connsiteX24" fmla="*/ 3381154 w 3827721"/>
                        <a:gd name="connsiteY24" fmla="*/ 255181 h 2519916"/>
                        <a:gd name="connsiteX25" fmla="*/ 3413051 w 3827721"/>
                        <a:gd name="connsiteY25" fmla="*/ 255181 h 2519916"/>
                        <a:gd name="connsiteX26" fmla="*/ 3381154 w 3827721"/>
                        <a:gd name="connsiteY26" fmla="*/ 318977 h 2519916"/>
                        <a:gd name="connsiteX27" fmla="*/ 3381154 w 3827721"/>
                        <a:gd name="connsiteY27" fmla="*/ 361507 h 2519916"/>
                        <a:gd name="connsiteX28" fmla="*/ 3487479 w 3827721"/>
                        <a:gd name="connsiteY28" fmla="*/ 404037 h 2519916"/>
                        <a:gd name="connsiteX29" fmla="*/ 3561907 w 3827721"/>
                        <a:gd name="connsiteY29" fmla="*/ 361507 h 2519916"/>
                        <a:gd name="connsiteX30" fmla="*/ 3689498 w 3827721"/>
                        <a:gd name="connsiteY30" fmla="*/ 287079 h 2519916"/>
                        <a:gd name="connsiteX31" fmla="*/ 3827721 w 3827721"/>
                        <a:gd name="connsiteY31" fmla="*/ 223284 h 2519916"/>
                        <a:gd name="connsiteX32" fmla="*/ 3827721 w 3827721"/>
                        <a:gd name="connsiteY32" fmla="*/ 1626781 h 2519916"/>
                        <a:gd name="connsiteX33" fmla="*/ 3700130 w 3827721"/>
                        <a:gd name="connsiteY33" fmla="*/ 1626781 h 2519916"/>
                        <a:gd name="connsiteX34" fmla="*/ 3615070 w 3827721"/>
                        <a:gd name="connsiteY34" fmla="*/ 1594884 h 2519916"/>
                        <a:gd name="connsiteX35" fmla="*/ 3561907 w 3827721"/>
                        <a:gd name="connsiteY35" fmla="*/ 1584251 h 2519916"/>
                        <a:gd name="connsiteX36" fmla="*/ 3423684 w 3827721"/>
                        <a:gd name="connsiteY36" fmla="*/ 1690577 h 2519916"/>
                        <a:gd name="connsiteX37" fmla="*/ 3508744 w 3827721"/>
                        <a:gd name="connsiteY37" fmla="*/ 1562986 h 2519916"/>
                        <a:gd name="connsiteX38" fmla="*/ 3508744 w 3827721"/>
                        <a:gd name="connsiteY38" fmla="*/ 1562986 h 2519916"/>
                        <a:gd name="connsiteX39" fmla="*/ 3338623 w 3827721"/>
                        <a:gd name="connsiteY39" fmla="*/ 1562986 h 2519916"/>
                        <a:gd name="connsiteX40" fmla="*/ 3349256 w 3827721"/>
                        <a:gd name="connsiteY40" fmla="*/ 1626781 h 2519916"/>
                        <a:gd name="connsiteX41" fmla="*/ 3285461 w 3827721"/>
                        <a:gd name="connsiteY41" fmla="*/ 1446028 h 2519916"/>
                        <a:gd name="connsiteX42" fmla="*/ 3327991 w 3827721"/>
                        <a:gd name="connsiteY42" fmla="*/ 1360967 h 2519916"/>
                        <a:gd name="connsiteX43" fmla="*/ 3253563 w 3827721"/>
                        <a:gd name="connsiteY43" fmla="*/ 1371600 h 2519916"/>
                        <a:gd name="connsiteX44" fmla="*/ 3157870 w 3827721"/>
                        <a:gd name="connsiteY44" fmla="*/ 1552353 h 2519916"/>
                        <a:gd name="connsiteX45" fmla="*/ 3221665 w 3827721"/>
                        <a:gd name="connsiteY45" fmla="*/ 1669311 h 2519916"/>
                        <a:gd name="connsiteX46" fmla="*/ 3338623 w 3827721"/>
                        <a:gd name="connsiteY46" fmla="*/ 1690577 h 2519916"/>
                        <a:gd name="connsiteX47" fmla="*/ 3338623 w 3827721"/>
                        <a:gd name="connsiteY47" fmla="*/ 1807535 h 2519916"/>
                        <a:gd name="connsiteX48" fmla="*/ 3253563 w 3827721"/>
                        <a:gd name="connsiteY48" fmla="*/ 1818167 h 2519916"/>
                        <a:gd name="connsiteX49" fmla="*/ 3157870 w 3827721"/>
                        <a:gd name="connsiteY49" fmla="*/ 1818167 h 2519916"/>
                        <a:gd name="connsiteX50" fmla="*/ 3083442 w 3827721"/>
                        <a:gd name="connsiteY50" fmla="*/ 1945758 h 2519916"/>
                        <a:gd name="connsiteX51" fmla="*/ 3030279 w 3827721"/>
                        <a:gd name="connsiteY51" fmla="*/ 1935125 h 2519916"/>
                        <a:gd name="connsiteX52" fmla="*/ 2902689 w 3827721"/>
                        <a:gd name="connsiteY52" fmla="*/ 2211572 h 2519916"/>
                        <a:gd name="connsiteX53" fmla="*/ 2753833 w 3827721"/>
                        <a:gd name="connsiteY53" fmla="*/ 2264735 h 2519916"/>
                        <a:gd name="connsiteX54" fmla="*/ 2626242 w 3827721"/>
                        <a:gd name="connsiteY54" fmla="*/ 2147777 h 2519916"/>
                        <a:gd name="connsiteX55" fmla="*/ 2488019 w 3827721"/>
                        <a:gd name="connsiteY55" fmla="*/ 2062716 h 2519916"/>
                        <a:gd name="connsiteX56" fmla="*/ 2488019 w 3827721"/>
                        <a:gd name="connsiteY56" fmla="*/ 1892595 h 2519916"/>
                        <a:gd name="connsiteX57" fmla="*/ 2541182 w 3827721"/>
                        <a:gd name="connsiteY57" fmla="*/ 1775637 h 2519916"/>
                        <a:gd name="connsiteX58" fmla="*/ 2636875 w 3827721"/>
                        <a:gd name="connsiteY58" fmla="*/ 1711842 h 2519916"/>
                        <a:gd name="connsiteX59" fmla="*/ 2636875 w 3827721"/>
                        <a:gd name="connsiteY59" fmla="*/ 1626781 h 2519916"/>
                        <a:gd name="connsiteX60" fmla="*/ 2466754 w 3827721"/>
                        <a:gd name="connsiteY60" fmla="*/ 1626781 h 2519916"/>
                        <a:gd name="connsiteX61" fmla="*/ 2392326 w 3827721"/>
                        <a:gd name="connsiteY61" fmla="*/ 1605516 h 2519916"/>
                        <a:gd name="connsiteX62" fmla="*/ 2264735 w 3827721"/>
                        <a:gd name="connsiteY62" fmla="*/ 1562986 h 2519916"/>
                        <a:gd name="connsiteX63" fmla="*/ 2062716 w 3827721"/>
                        <a:gd name="connsiteY63" fmla="*/ 1648046 h 2519916"/>
                        <a:gd name="connsiteX64" fmla="*/ 1977656 w 3827721"/>
                        <a:gd name="connsiteY64" fmla="*/ 1733107 h 2519916"/>
                        <a:gd name="connsiteX65" fmla="*/ 1881963 w 3827721"/>
                        <a:gd name="connsiteY65" fmla="*/ 1743739 h 2519916"/>
                        <a:gd name="connsiteX66" fmla="*/ 1881963 w 3827721"/>
                        <a:gd name="connsiteY66" fmla="*/ 1743739 h 2519916"/>
                        <a:gd name="connsiteX67" fmla="*/ 1701210 w 3827721"/>
                        <a:gd name="connsiteY67" fmla="*/ 1743739 h 2519916"/>
                        <a:gd name="connsiteX68" fmla="*/ 1509823 w 3827721"/>
                        <a:gd name="connsiteY68" fmla="*/ 1796902 h 2519916"/>
                        <a:gd name="connsiteX69" fmla="*/ 1350335 w 3827721"/>
                        <a:gd name="connsiteY69" fmla="*/ 1850065 h 2519916"/>
                        <a:gd name="connsiteX70" fmla="*/ 1297172 w 3827721"/>
                        <a:gd name="connsiteY70" fmla="*/ 1786270 h 2519916"/>
                        <a:gd name="connsiteX71" fmla="*/ 1233377 w 3827721"/>
                        <a:gd name="connsiteY71" fmla="*/ 1850065 h 2519916"/>
                        <a:gd name="connsiteX72" fmla="*/ 1190847 w 3827721"/>
                        <a:gd name="connsiteY72" fmla="*/ 2030818 h 2519916"/>
                        <a:gd name="connsiteX73" fmla="*/ 1063256 w 3827721"/>
                        <a:gd name="connsiteY73" fmla="*/ 2073349 h 2519916"/>
                        <a:gd name="connsiteX74" fmla="*/ 1010093 w 3827721"/>
                        <a:gd name="connsiteY74" fmla="*/ 2009553 h 2519916"/>
                        <a:gd name="connsiteX75" fmla="*/ 733647 w 3827721"/>
                        <a:gd name="connsiteY75" fmla="*/ 1988288 h 2519916"/>
                        <a:gd name="connsiteX76" fmla="*/ 648586 w 3827721"/>
                        <a:gd name="connsiteY76" fmla="*/ 2052084 h 2519916"/>
                        <a:gd name="connsiteX77" fmla="*/ 723014 w 3827721"/>
                        <a:gd name="connsiteY77" fmla="*/ 2158409 h 2519916"/>
                        <a:gd name="connsiteX78" fmla="*/ 797442 w 3827721"/>
                        <a:gd name="connsiteY78" fmla="*/ 2190307 h 2519916"/>
                        <a:gd name="connsiteX79" fmla="*/ 914400 w 3827721"/>
                        <a:gd name="connsiteY79" fmla="*/ 2137144 h 2519916"/>
                        <a:gd name="connsiteX80" fmla="*/ 1020726 w 3827721"/>
                        <a:gd name="connsiteY80" fmla="*/ 2190307 h 2519916"/>
                        <a:gd name="connsiteX81" fmla="*/ 988828 w 3827721"/>
                        <a:gd name="connsiteY81" fmla="*/ 2296632 h 2519916"/>
                        <a:gd name="connsiteX82" fmla="*/ 871870 w 3827721"/>
                        <a:gd name="connsiteY82" fmla="*/ 2381693 h 2519916"/>
                        <a:gd name="connsiteX83" fmla="*/ 999461 w 3827721"/>
                        <a:gd name="connsiteY83" fmla="*/ 2402958 h 2519916"/>
                        <a:gd name="connsiteX84" fmla="*/ 1095154 w 3827721"/>
                        <a:gd name="connsiteY84" fmla="*/ 2509284 h 2519916"/>
                        <a:gd name="connsiteX85" fmla="*/ 1073889 w 3827721"/>
                        <a:gd name="connsiteY85" fmla="*/ 2519916 h 2519916"/>
                        <a:gd name="connsiteX86" fmla="*/ 372140 w 3827721"/>
                        <a:gd name="connsiteY86" fmla="*/ 2519916 h 2519916"/>
                        <a:gd name="connsiteX87" fmla="*/ 297712 w 3827721"/>
                        <a:gd name="connsiteY87" fmla="*/ 2413590 h 2519916"/>
                        <a:gd name="connsiteX88" fmla="*/ 244549 w 3827721"/>
                        <a:gd name="connsiteY88" fmla="*/ 2445488 h 2519916"/>
                        <a:gd name="connsiteX89" fmla="*/ 265814 w 3827721"/>
                        <a:gd name="connsiteY89" fmla="*/ 2509284 h 2519916"/>
                        <a:gd name="connsiteX90" fmla="*/ 287079 w 3827721"/>
                        <a:gd name="connsiteY90" fmla="*/ 2519916 h 2519916"/>
                        <a:gd name="connsiteX91" fmla="*/ 10633 w 3827721"/>
                        <a:gd name="connsiteY91" fmla="*/ 2519916 h 2519916"/>
                        <a:gd name="connsiteX92" fmla="*/ 0 w 3827721"/>
                        <a:gd name="connsiteY92" fmla="*/ 2413590 h 2519916"/>
                        <a:gd name="connsiteX93" fmla="*/ 21265 w 3827721"/>
                        <a:gd name="connsiteY93" fmla="*/ 2307265 h 2519916"/>
                        <a:gd name="connsiteX94" fmla="*/ 223284 w 3827721"/>
                        <a:gd name="connsiteY94" fmla="*/ 2190307 h 2519916"/>
                        <a:gd name="connsiteX95" fmla="*/ 372140 w 3827721"/>
                        <a:gd name="connsiteY95" fmla="*/ 2200939 h 2519916"/>
                        <a:gd name="connsiteX96" fmla="*/ 425303 w 3827721"/>
                        <a:gd name="connsiteY96" fmla="*/ 2041451 h 2519916"/>
                        <a:gd name="connsiteX97" fmla="*/ 595423 w 3827721"/>
                        <a:gd name="connsiteY97" fmla="*/ 2009553 h 251991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  <a:cxn ang="0">
                          <a:pos x="connsiteX42" y="connsiteY42"/>
                        </a:cxn>
                        <a:cxn ang="0">
                          <a:pos x="connsiteX43" y="connsiteY43"/>
                        </a:cxn>
                        <a:cxn ang="0">
                          <a:pos x="connsiteX44" y="connsiteY44"/>
                        </a:cxn>
                        <a:cxn ang="0">
                          <a:pos x="connsiteX45" y="connsiteY45"/>
                        </a:cxn>
                        <a:cxn ang="0">
                          <a:pos x="connsiteX46" y="connsiteY46"/>
                        </a:cxn>
                        <a:cxn ang="0">
                          <a:pos x="connsiteX47" y="connsiteY47"/>
                        </a:cxn>
                        <a:cxn ang="0">
                          <a:pos x="connsiteX48" y="connsiteY48"/>
                        </a:cxn>
                        <a:cxn ang="0">
                          <a:pos x="connsiteX49" y="connsiteY49"/>
                        </a:cxn>
                        <a:cxn ang="0">
                          <a:pos x="connsiteX50" y="connsiteY50"/>
                        </a:cxn>
                        <a:cxn ang="0">
                          <a:pos x="connsiteX51" y="connsiteY51"/>
                        </a:cxn>
                        <a:cxn ang="0">
                          <a:pos x="connsiteX52" y="connsiteY52"/>
                        </a:cxn>
                        <a:cxn ang="0">
                          <a:pos x="connsiteX53" y="connsiteY53"/>
                        </a:cxn>
                        <a:cxn ang="0">
                          <a:pos x="connsiteX54" y="connsiteY54"/>
                        </a:cxn>
                        <a:cxn ang="0">
                          <a:pos x="connsiteX55" y="connsiteY55"/>
                        </a:cxn>
                        <a:cxn ang="0">
                          <a:pos x="connsiteX56" y="connsiteY56"/>
                        </a:cxn>
                        <a:cxn ang="0">
                          <a:pos x="connsiteX57" y="connsiteY57"/>
                        </a:cxn>
                        <a:cxn ang="0">
                          <a:pos x="connsiteX58" y="connsiteY58"/>
                        </a:cxn>
                        <a:cxn ang="0">
                          <a:pos x="connsiteX59" y="connsiteY59"/>
                        </a:cxn>
                        <a:cxn ang="0">
                          <a:pos x="connsiteX60" y="connsiteY60"/>
                        </a:cxn>
                        <a:cxn ang="0">
                          <a:pos x="connsiteX61" y="connsiteY61"/>
                        </a:cxn>
                        <a:cxn ang="0">
                          <a:pos x="connsiteX62" y="connsiteY62"/>
                        </a:cxn>
                        <a:cxn ang="0">
                          <a:pos x="connsiteX63" y="connsiteY63"/>
                        </a:cxn>
                        <a:cxn ang="0">
                          <a:pos x="connsiteX64" y="connsiteY64"/>
                        </a:cxn>
                        <a:cxn ang="0">
                          <a:pos x="connsiteX65" y="connsiteY65"/>
                        </a:cxn>
                        <a:cxn ang="0">
                          <a:pos x="connsiteX66" y="connsiteY66"/>
                        </a:cxn>
                        <a:cxn ang="0">
                          <a:pos x="connsiteX67" y="connsiteY67"/>
                        </a:cxn>
                        <a:cxn ang="0">
                          <a:pos x="connsiteX68" y="connsiteY68"/>
                        </a:cxn>
                        <a:cxn ang="0">
                          <a:pos x="connsiteX69" y="connsiteY69"/>
                        </a:cxn>
                        <a:cxn ang="0">
                          <a:pos x="connsiteX70" y="connsiteY70"/>
                        </a:cxn>
                        <a:cxn ang="0">
                          <a:pos x="connsiteX71" y="connsiteY71"/>
                        </a:cxn>
                        <a:cxn ang="0">
                          <a:pos x="connsiteX72" y="connsiteY72"/>
                        </a:cxn>
                        <a:cxn ang="0">
                          <a:pos x="connsiteX73" y="connsiteY73"/>
                        </a:cxn>
                        <a:cxn ang="0">
                          <a:pos x="connsiteX74" y="connsiteY74"/>
                        </a:cxn>
                        <a:cxn ang="0">
                          <a:pos x="connsiteX75" y="connsiteY75"/>
                        </a:cxn>
                        <a:cxn ang="0">
                          <a:pos x="connsiteX76" y="connsiteY76"/>
                        </a:cxn>
                        <a:cxn ang="0">
                          <a:pos x="connsiteX77" y="connsiteY77"/>
                        </a:cxn>
                        <a:cxn ang="0">
                          <a:pos x="connsiteX78" y="connsiteY78"/>
                        </a:cxn>
                        <a:cxn ang="0">
                          <a:pos x="connsiteX79" y="connsiteY79"/>
                        </a:cxn>
                        <a:cxn ang="0">
                          <a:pos x="connsiteX80" y="connsiteY80"/>
                        </a:cxn>
                        <a:cxn ang="0">
                          <a:pos x="connsiteX81" y="connsiteY81"/>
                        </a:cxn>
                        <a:cxn ang="0">
                          <a:pos x="connsiteX82" y="connsiteY82"/>
                        </a:cxn>
                        <a:cxn ang="0">
                          <a:pos x="connsiteX83" y="connsiteY83"/>
                        </a:cxn>
                        <a:cxn ang="0">
                          <a:pos x="connsiteX84" y="connsiteY84"/>
                        </a:cxn>
                        <a:cxn ang="0">
                          <a:pos x="connsiteX85" y="connsiteY85"/>
                        </a:cxn>
                        <a:cxn ang="0">
                          <a:pos x="connsiteX86" y="connsiteY86"/>
                        </a:cxn>
                        <a:cxn ang="0">
                          <a:pos x="connsiteX87" y="connsiteY87"/>
                        </a:cxn>
                        <a:cxn ang="0">
                          <a:pos x="connsiteX88" y="connsiteY88"/>
                        </a:cxn>
                        <a:cxn ang="0">
                          <a:pos x="connsiteX89" y="connsiteY89"/>
                        </a:cxn>
                        <a:cxn ang="0">
                          <a:pos x="connsiteX90" y="connsiteY90"/>
                        </a:cxn>
                        <a:cxn ang="0">
                          <a:pos x="connsiteX91" y="connsiteY91"/>
                        </a:cxn>
                        <a:cxn ang="0">
                          <a:pos x="connsiteX92" y="connsiteY92"/>
                        </a:cxn>
                        <a:cxn ang="0">
                          <a:pos x="connsiteX93" y="connsiteY93"/>
                        </a:cxn>
                        <a:cxn ang="0">
                          <a:pos x="connsiteX94" y="connsiteY94"/>
                        </a:cxn>
                        <a:cxn ang="0">
                          <a:pos x="connsiteX95" y="connsiteY95"/>
                        </a:cxn>
                        <a:cxn ang="0">
                          <a:pos x="connsiteX96" y="connsiteY96"/>
                        </a:cxn>
                        <a:cxn ang="0">
                          <a:pos x="connsiteX97" y="connsiteY97"/>
                        </a:cxn>
                      </a:cxnLst>
                      <a:rect l="l" t="t" r="r" b="b"/>
                      <a:pathLst>
                        <a:path w="3827721" h="2519916">
                          <a:moveTo>
                            <a:pt x="595423" y="2009553"/>
                          </a:moveTo>
                          <a:lnTo>
                            <a:pt x="606056" y="1786270"/>
                          </a:lnTo>
                          <a:lnTo>
                            <a:pt x="744279" y="1754372"/>
                          </a:lnTo>
                          <a:lnTo>
                            <a:pt x="988828" y="1562986"/>
                          </a:lnTo>
                          <a:lnTo>
                            <a:pt x="1222744" y="1382232"/>
                          </a:lnTo>
                          <a:lnTo>
                            <a:pt x="1414130" y="1222744"/>
                          </a:lnTo>
                          <a:lnTo>
                            <a:pt x="1499191" y="1116418"/>
                          </a:lnTo>
                          <a:lnTo>
                            <a:pt x="1701210" y="1095153"/>
                          </a:lnTo>
                          <a:lnTo>
                            <a:pt x="1679944" y="1190846"/>
                          </a:lnTo>
                          <a:lnTo>
                            <a:pt x="1892596" y="1148316"/>
                          </a:lnTo>
                          <a:lnTo>
                            <a:pt x="2243470" y="1041990"/>
                          </a:lnTo>
                          <a:lnTo>
                            <a:pt x="2573079" y="1031358"/>
                          </a:lnTo>
                          <a:lnTo>
                            <a:pt x="2604977" y="1063256"/>
                          </a:lnTo>
                          <a:lnTo>
                            <a:pt x="2690037" y="1116418"/>
                          </a:lnTo>
                          <a:lnTo>
                            <a:pt x="2828261" y="1116418"/>
                          </a:lnTo>
                          <a:lnTo>
                            <a:pt x="2955851" y="1010093"/>
                          </a:lnTo>
                          <a:lnTo>
                            <a:pt x="2913321" y="839972"/>
                          </a:lnTo>
                          <a:lnTo>
                            <a:pt x="3083442" y="648586"/>
                          </a:lnTo>
                          <a:lnTo>
                            <a:pt x="3242930" y="404037"/>
                          </a:lnTo>
                          <a:lnTo>
                            <a:pt x="3242930" y="212651"/>
                          </a:lnTo>
                          <a:lnTo>
                            <a:pt x="3327991" y="21265"/>
                          </a:lnTo>
                          <a:lnTo>
                            <a:pt x="3519377" y="0"/>
                          </a:lnTo>
                          <a:lnTo>
                            <a:pt x="3423684" y="138223"/>
                          </a:lnTo>
                          <a:lnTo>
                            <a:pt x="3349256" y="159488"/>
                          </a:lnTo>
                          <a:lnTo>
                            <a:pt x="3381154" y="255181"/>
                          </a:lnTo>
                          <a:lnTo>
                            <a:pt x="3413051" y="255181"/>
                          </a:lnTo>
                          <a:lnTo>
                            <a:pt x="3381154" y="318977"/>
                          </a:lnTo>
                          <a:lnTo>
                            <a:pt x="3381154" y="361507"/>
                          </a:lnTo>
                          <a:lnTo>
                            <a:pt x="3487479" y="404037"/>
                          </a:lnTo>
                          <a:lnTo>
                            <a:pt x="3561907" y="361507"/>
                          </a:lnTo>
                          <a:lnTo>
                            <a:pt x="3689498" y="287079"/>
                          </a:lnTo>
                          <a:lnTo>
                            <a:pt x="3827721" y="223284"/>
                          </a:lnTo>
                          <a:lnTo>
                            <a:pt x="3827721" y="1626781"/>
                          </a:lnTo>
                          <a:lnTo>
                            <a:pt x="3700130" y="1626781"/>
                          </a:lnTo>
                          <a:lnTo>
                            <a:pt x="3615070" y="1594884"/>
                          </a:lnTo>
                          <a:lnTo>
                            <a:pt x="3561907" y="1584251"/>
                          </a:lnTo>
                          <a:lnTo>
                            <a:pt x="3423684" y="1690577"/>
                          </a:lnTo>
                          <a:lnTo>
                            <a:pt x="3508744" y="1562986"/>
                          </a:lnTo>
                          <a:lnTo>
                            <a:pt x="3508744" y="1562986"/>
                          </a:lnTo>
                          <a:lnTo>
                            <a:pt x="3338623" y="1562986"/>
                          </a:lnTo>
                          <a:lnTo>
                            <a:pt x="3349256" y="1626781"/>
                          </a:lnTo>
                          <a:lnTo>
                            <a:pt x="3285461" y="1446028"/>
                          </a:lnTo>
                          <a:lnTo>
                            <a:pt x="3327991" y="1360967"/>
                          </a:lnTo>
                          <a:lnTo>
                            <a:pt x="3253563" y="1371600"/>
                          </a:lnTo>
                          <a:lnTo>
                            <a:pt x="3157870" y="1552353"/>
                          </a:lnTo>
                          <a:lnTo>
                            <a:pt x="3221665" y="1669311"/>
                          </a:lnTo>
                          <a:lnTo>
                            <a:pt x="3338623" y="1690577"/>
                          </a:lnTo>
                          <a:lnTo>
                            <a:pt x="3338623" y="1807535"/>
                          </a:lnTo>
                          <a:lnTo>
                            <a:pt x="3253563" y="1818167"/>
                          </a:lnTo>
                          <a:lnTo>
                            <a:pt x="3157870" y="1818167"/>
                          </a:lnTo>
                          <a:lnTo>
                            <a:pt x="3083442" y="1945758"/>
                          </a:lnTo>
                          <a:lnTo>
                            <a:pt x="3030279" y="1935125"/>
                          </a:lnTo>
                          <a:lnTo>
                            <a:pt x="2902689" y="2211572"/>
                          </a:lnTo>
                          <a:lnTo>
                            <a:pt x="2753833" y="2264735"/>
                          </a:lnTo>
                          <a:lnTo>
                            <a:pt x="2626242" y="2147777"/>
                          </a:lnTo>
                          <a:lnTo>
                            <a:pt x="2488019" y="2062716"/>
                          </a:lnTo>
                          <a:lnTo>
                            <a:pt x="2488019" y="1892595"/>
                          </a:lnTo>
                          <a:lnTo>
                            <a:pt x="2541182" y="1775637"/>
                          </a:lnTo>
                          <a:lnTo>
                            <a:pt x="2636875" y="1711842"/>
                          </a:lnTo>
                          <a:lnTo>
                            <a:pt x="2636875" y="1626781"/>
                          </a:lnTo>
                          <a:lnTo>
                            <a:pt x="2466754" y="1626781"/>
                          </a:lnTo>
                          <a:lnTo>
                            <a:pt x="2392326" y="1605516"/>
                          </a:lnTo>
                          <a:lnTo>
                            <a:pt x="2264735" y="1562986"/>
                          </a:lnTo>
                          <a:lnTo>
                            <a:pt x="2062716" y="1648046"/>
                          </a:lnTo>
                          <a:lnTo>
                            <a:pt x="1977656" y="1733107"/>
                          </a:lnTo>
                          <a:lnTo>
                            <a:pt x="1881963" y="1743739"/>
                          </a:lnTo>
                          <a:lnTo>
                            <a:pt x="1881963" y="1743739"/>
                          </a:lnTo>
                          <a:lnTo>
                            <a:pt x="1701210" y="1743739"/>
                          </a:lnTo>
                          <a:lnTo>
                            <a:pt x="1509823" y="1796902"/>
                          </a:lnTo>
                          <a:lnTo>
                            <a:pt x="1350335" y="1850065"/>
                          </a:lnTo>
                          <a:lnTo>
                            <a:pt x="1297172" y="1786270"/>
                          </a:lnTo>
                          <a:lnTo>
                            <a:pt x="1233377" y="1850065"/>
                          </a:lnTo>
                          <a:lnTo>
                            <a:pt x="1190847" y="2030818"/>
                          </a:lnTo>
                          <a:lnTo>
                            <a:pt x="1063256" y="2073349"/>
                          </a:lnTo>
                          <a:lnTo>
                            <a:pt x="1010093" y="2009553"/>
                          </a:lnTo>
                          <a:lnTo>
                            <a:pt x="733647" y="1988288"/>
                          </a:lnTo>
                          <a:lnTo>
                            <a:pt x="648586" y="2052084"/>
                          </a:lnTo>
                          <a:lnTo>
                            <a:pt x="723014" y="2158409"/>
                          </a:lnTo>
                          <a:lnTo>
                            <a:pt x="797442" y="2190307"/>
                          </a:lnTo>
                          <a:lnTo>
                            <a:pt x="914400" y="2137144"/>
                          </a:lnTo>
                          <a:lnTo>
                            <a:pt x="1020726" y="2190307"/>
                          </a:lnTo>
                          <a:lnTo>
                            <a:pt x="988828" y="2296632"/>
                          </a:lnTo>
                          <a:lnTo>
                            <a:pt x="871870" y="2381693"/>
                          </a:lnTo>
                          <a:lnTo>
                            <a:pt x="999461" y="2402958"/>
                          </a:lnTo>
                          <a:lnTo>
                            <a:pt x="1095154" y="2509284"/>
                          </a:lnTo>
                          <a:lnTo>
                            <a:pt x="1073889" y="2519916"/>
                          </a:lnTo>
                          <a:lnTo>
                            <a:pt x="372140" y="2519916"/>
                          </a:lnTo>
                          <a:lnTo>
                            <a:pt x="297712" y="2413590"/>
                          </a:lnTo>
                          <a:lnTo>
                            <a:pt x="244549" y="2445488"/>
                          </a:lnTo>
                          <a:lnTo>
                            <a:pt x="265814" y="2509284"/>
                          </a:lnTo>
                          <a:lnTo>
                            <a:pt x="287079" y="2519916"/>
                          </a:lnTo>
                          <a:lnTo>
                            <a:pt x="10633" y="2519916"/>
                          </a:lnTo>
                          <a:lnTo>
                            <a:pt x="0" y="2413590"/>
                          </a:lnTo>
                          <a:lnTo>
                            <a:pt x="21265" y="2307265"/>
                          </a:lnTo>
                          <a:lnTo>
                            <a:pt x="223284" y="2190307"/>
                          </a:lnTo>
                          <a:lnTo>
                            <a:pt x="372140" y="2200939"/>
                          </a:lnTo>
                          <a:lnTo>
                            <a:pt x="425303" y="2041451"/>
                          </a:lnTo>
                          <a:lnTo>
                            <a:pt x="595423" y="2009553"/>
                          </a:lnTo>
                          <a:close/>
                        </a:path>
                      </a:pathLst>
                    </a:custGeom>
                    <a:solidFill>
                      <a:srgbClr val="C00000"/>
                    </a:solidFill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/>
                    </a:p>
                  </p:txBody>
                </p:sp>
                <p:sp>
                  <p:nvSpPr>
                    <p:cNvPr id="33" name="자유형: 도형 32">
                      <a:extLst>
                        <a:ext uri="{FF2B5EF4-FFF2-40B4-BE49-F238E27FC236}">
                          <a16:creationId xmlns:a16="http://schemas.microsoft.com/office/drawing/2014/main" id="{B3D9C871-8E5E-4DF8-AA4A-AD4572E76C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19777" y="5050465"/>
                      <a:ext cx="1063256" cy="712382"/>
                    </a:xfrm>
                    <a:custGeom>
                      <a:avLst/>
                      <a:gdLst>
                        <a:gd name="connsiteX0" fmla="*/ 978195 w 1063256"/>
                        <a:gd name="connsiteY0" fmla="*/ 191386 h 712382"/>
                        <a:gd name="connsiteX1" fmla="*/ 967563 w 1063256"/>
                        <a:gd name="connsiteY1" fmla="*/ 63795 h 712382"/>
                        <a:gd name="connsiteX2" fmla="*/ 829339 w 1063256"/>
                        <a:gd name="connsiteY2" fmla="*/ 10633 h 712382"/>
                        <a:gd name="connsiteX3" fmla="*/ 680483 w 1063256"/>
                        <a:gd name="connsiteY3" fmla="*/ 0 h 712382"/>
                        <a:gd name="connsiteX4" fmla="*/ 520995 w 1063256"/>
                        <a:gd name="connsiteY4" fmla="*/ 63795 h 712382"/>
                        <a:gd name="connsiteX5" fmla="*/ 510363 w 1063256"/>
                        <a:gd name="connsiteY5" fmla="*/ 191386 h 712382"/>
                        <a:gd name="connsiteX6" fmla="*/ 340242 w 1063256"/>
                        <a:gd name="connsiteY6" fmla="*/ 191386 h 712382"/>
                        <a:gd name="connsiteX7" fmla="*/ 255181 w 1063256"/>
                        <a:gd name="connsiteY7" fmla="*/ 106326 h 712382"/>
                        <a:gd name="connsiteX8" fmla="*/ 63795 w 1063256"/>
                        <a:gd name="connsiteY8" fmla="*/ 308344 h 712382"/>
                        <a:gd name="connsiteX9" fmla="*/ 0 w 1063256"/>
                        <a:gd name="connsiteY9" fmla="*/ 499730 h 712382"/>
                        <a:gd name="connsiteX10" fmla="*/ 31897 w 1063256"/>
                        <a:gd name="connsiteY10" fmla="*/ 680484 h 712382"/>
                        <a:gd name="connsiteX11" fmla="*/ 21265 w 1063256"/>
                        <a:gd name="connsiteY11" fmla="*/ 712382 h 712382"/>
                        <a:gd name="connsiteX12" fmla="*/ 255181 w 1063256"/>
                        <a:gd name="connsiteY12" fmla="*/ 712382 h 712382"/>
                        <a:gd name="connsiteX13" fmla="*/ 393404 w 1063256"/>
                        <a:gd name="connsiteY13" fmla="*/ 595423 h 712382"/>
                        <a:gd name="connsiteX14" fmla="*/ 435935 w 1063256"/>
                        <a:gd name="connsiteY14" fmla="*/ 510363 h 712382"/>
                        <a:gd name="connsiteX15" fmla="*/ 712381 w 1063256"/>
                        <a:gd name="connsiteY15" fmla="*/ 446568 h 712382"/>
                        <a:gd name="connsiteX16" fmla="*/ 808074 w 1063256"/>
                        <a:gd name="connsiteY16" fmla="*/ 574158 h 712382"/>
                        <a:gd name="connsiteX17" fmla="*/ 850604 w 1063256"/>
                        <a:gd name="connsiteY17" fmla="*/ 425302 h 712382"/>
                        <a:gd name="connsiteX18" fmla="*/ 999460 w 1063256"/>
                        <a:gd name="connsiteY18" fmla="*/ 297712 h 712382"/>
                        <a:gd name="connsiteX19" fmla="*/ 1063256 w 1063256"/>
                        <a:gd name="connsiteY19" fmla="*/ 223284 h 712382"/>
                        <a:gd name="connsiteX20" fmla="*/ 978195 w 1063256"/>
                        <a:gd name="connsiteY20" fmla="*/ 191386 h 71238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</a:cxnLst>
                      <a:rect l="l" t="t" r="r" b="b"/>
                      <a:pathLst>
                        <a:path w="1063256" h="712382">
                          <a:moveTo>
                            <a:pt x="978195" y="191386"/>
                          </a:moveTo>
                          <a:lnTo>
                            <a:pt x="967563" y="63795"/>
                          </a:lnTo>
                          <a:lnTo>
                            <a:pt x="829339" y="10633"/>
                          </a:lnTo>
                          <a:lnTo>
                            <a:pt x="680483" y="0"/>
                          </a:lnTo>
                          <a:lnTo>
                            <a:pt x="520995" y="63795"/>
                          </a:lnTo>
                          <a:lnTo>
                            <a:pt x="510363" y="191386"/>
                          </a:lnTo>
                          <a:lnTo>
                            <a:pt x="340242" y="191386"/>
                          </a:lnTo>
                          <a:lnTo>
                            <a:pt x="255181" y="106326"/>
                          </a:lnTo>
                          <a:lnTo>
                            <a:pt x="63795" y="308344"/>
                          </a:lnTo>
                          <a:lnTo>
                            <a:pt x="0" y="499730"/>
                          </a:lnTo>
                          <a:lnTo>
                            <a:pt x="31897" y="680484"/>
                          </a:lnTo>
                          <a:lnTo>
                            <a:pt x="21265" y="712382"/>
                          </a:lnTo>
                          <a:lnTo>
                            <a:pt x="255181" y="712382"/>
                          </a:lnTo>
                          <a:lnTo>
                            <a:pt x="393404" y="595423"/>
                          </a:lnTo>
                          <a:lnTo>
                            <a:pt x="435935" y="510363"/>
                          </a:lnTo>
                          <a:lnTo>
                            <a:pt x="712381" y="446568"/>
                          </a:lnTo>
                          <a:lnTo>
                            <a:pt x="808074" y="574158"/>
                          </a:lnTo>
                          <a:lnTo>
                            <a:pt x="850604" y="425302"/>
                          </a:lnTo>
                          <a:lnTo>
                            <a:pt x="999460" y="297712"/>
                          </a:lnTo>
                          <a:lnTo>
                            <a:pt x="1063256" y="223284"/>
                          </a:lnTo>
                          <a:lnTo>
                            <a:pt x="978195" y="191386"/>
                          </a:lnTo>
                          <a:close/>
                        </a:path>
                      </a:pathLst>
                    </a:custGeom>
                    <a:solidFill>
                      <a:srgbClr val="C00000"/>
                    </a:solidFill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/>
                    </a:p>
                  </p:txBody>
                </p:sp>
                <p:sp>
                  <p:nvSpPr>
                    <p:cNvPr id="34" name="자유형: 도형 33">
                      <a:extLst>
                        <a:ext uri="{FF2B5EF4-FFF2-40B4-BE49-F238E27FC236}">
                          <a16:creationId xmlns:a16="http://schemas.microsoft.com/office/drawing/2014/main" id="{116378C6-9914-424F-BC7D-80014FE05B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761767" y="4890977"/>
                      <a:ext cx="127591" cy="233916"/>
                    </a:xfrm>
                    <a:custGeom>
                      <a:avLst/>
                      <a:gdLst>
                        <a:gd name="connsiteX0" fmla="*/ 127591 w 127591"/>
                        <a:gd name="connsiteY0" fmla="*/ 0 h 233916"/>
                        <a:gd name="connsiteX1" fmla="*/ 0 w 127591"/>
                        <a:gd name="connsiteY1" fmla="*/ 170121 h 233916"/>
                        <a:gd name="connsiteX2" fmla="*/ 0 w 127591"/>
                        <a:gd name="connsiteY2" fmla="*/ 212651 h 233916"/>
                        <a:gd name="connsiteX3" fmla="*/ 85061 w 127591"/>
                        <a:gd name="connsiteY3" fmla="*/ 233916 h 233916"/>
                        <a:gd name="connsiteX4" fmla="*/ 95693 w 127591"/>
                        <a:gd name="connsiteY4" fmla="*/ 148856 h 233916"/>
                        <a:gd name="connsiteX5" fmla="*/ 95693 w 127591"/>
                        <a:gd name="connsiteY5" fmla="*/ 148856 h 233916"/>
                        <a:gd name="connsiteX6" fmla="*/ 127591 w 127591"/>
                        <a:gd name="connsiteY6" fmla="*/ 0 h 23391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27591" h="233916">
                          <a:moveTo>
                            <a:pt x="127591" y="0"/>
                          </a:moveTo>
                          <a:lnTo>
                            <a:pt x="0" y="170121"/>
                          </a:lnTo>
                          <a:lnTo>
                            <a:pt x="0" y="212651"/>
                          </a:lnTo>
                          <a:lnTo>
                            <a:pt x="85061" y="233916"/>
                          </a:lnTo>
                          <a:lnTo>
                            <a:pt x="95693" y="148856"/>
                          </a:lnTo>
                          <a:lnTo>
                            <a:pt x="95693" y="148856"/>
                          </a:lnTo>
                          <a:lnTo>
                            <a:pt x="127591" y="0"/>
                          </a:lnTo>
                          <a:close/>
                        </a:path>
                      </a:pathLst>
                    </a:custGeom>
                    <a:solidFill>
                      <a:srgbClr val="C00000"/>
                    </a:solidFill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/>
                    </a:p>
                  </p:txBody>
                </p:sp>
              </p:grpSp>
            </p:grpSp>
          </p:grpSp>
          <p:sp>
            <p:nvSpPr>
              <p:cNvPr id="39" name="자유형: 도형 38">
                <a:extLst>
                  <a:ext uri="{FF2B5EF4-FFF2-40B4-BE49-F238E27FC236}">
                    <a16:creationId xmlns:a16="http://schemas.microsoft.com/office/drawing/2014/main" id="{299E6C07-9EAA-4643-A92F-4F1A04684C28}"/>
                  </a:ext>
                </a:extLst>
              </p:cNvPr>
              <p:cNvSpPr/>
              <p:nvPr/>
            </p:nvSpPr>
            <p:spPr>
              <a:xfrm>
                <a:off x="5211027" y="3280115"/>
                <a:ext cx="76200" cy="60325"/>
              </a:xfrm>
              <a:custGeom>
                <a:avLst/>
                <a:gdLst>
                  <a:gd name="connsiteX0" fmla="*/ 0 w 76200"/>
                  <a:gd name="connsiteY0" fmla="*/ 6350 h 60325"/>
                  <a:gd name="connsiteX1" fmla="*/ 9525 w 76200"/>
                  <a:gd name="connsiteY1" fmla="*/ 60325 h 60325"/>
                  <a:gd name="connsiteX2" fmla="*/ 76200 w 76200"/>
                  <a:gd name="connsiteY2" fmla="*/ 31750 h 60325"/>
                  <a:gd name="connsiteX3" fmla="*/ 50800 w 76200"/>
                  <a:gd name="connsiteY3" fmla="*/ 0 h 60325"/>
                  <a:gd name="connsiteX4" fmla="*/ 0 w 76200"/>
                  <a:gd name="connsiteY4" fmla="*/ 6350 h 60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200" h="60325">
                    <a:moveTo>
                      <a:pt x="0" y="6350"/>
                    </a:moveTo>
                    <a:lnTo>
                      <a:pt x="9525" y="60325"/>
                    </a:lnTo>
                    <a:lnTo>
                      <a:pt x="76200" y="31750"/>
                    </a:lnTo>
                    <a:lnTo>
                      <a:pt x="50800" y="0"/>
                    </a:lnTo>
                    <a:lnTo>
                      <a:pt x="0" y="6350"/>
                    </a:lnTo>
                    <a:close/>
                  </a:path>
                </a:pathLst>
              </a:custGeom>
              <a:solidFill>
                <a:srgbClr val="AA9E84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자유형: 도형 40">
                <a:extLst>
                  <a:ext uri="{FF2B5EF4-FFF2-40B4-BE49-F238E27FC236}">
                    <a16:creationId xmlns:a16="http://schemas.microsoft.com/office/drawing/2014/main" id="{F929E5CF-4E1C-4394-8B89-99E453C3B557}"/>
                  </a:ext>
                </a:extLst>
              </p:cNvPr>
              <p:cNvSpPr/>
              <p:nvPr/>
            </p:nvSpPr>
            <p:spPr>
              <a:xfrm>
                <a:off x="5364088" y="3219322"/>
                <a:ext cx="44450" cy="50800"/>
              </a:xfrm>
              <a:custGeom>
                <a:avLst/>
                <a:gdLst>
                  <a:gd name="connsiteX0" fmla="*/ 28575 w 44450"/>
                  <a:gd name="connsiteY0" fmla="*/ 0 h 50800"/>
                  <a:gd name="connsiteX1" fmla="*/ 0 w 44450"/>
                  <a:gd name="connsiteY1" fmla="*/ 50800 h 50800"/>
                  <a:gd name="connsiteX2" fmla="*/ 44450 w 44450"/>
                  <a:gd name="connsiteY2" fmla="*/ 50800 h 50800"/>
                  <a:gd name="connsiteX3" fmla="*/ 28575 w 44450"/>
                  <a:gd name="connsiteY3" fmla="*/ 0 h 50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4450" h="50800">
                    <a:moveTo>
                      <a:pt x="28575" y="0"/>
                    </a:moveTo>
                    <a:lnTo>
                      <a:pt x="0" y="50800"/>
                    </a:lnTo>
                    <a:lnTo>
                      <a:pt x="44450" y="50800"/>
                    </a:lnTo>
                    <a:lnTo>
                      <a:pt x="28575" y="0"/>
                    </a:lnTo>
                    <a:close/>
                  </a:path>
                </a:pathLst>
              </a:custGeom>
              <a:solidFill>
                <a:srgbClr val="AA9E84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43" name="자유형: 도형 42">
              <a:extLst>
                <a:ext uri="{FF2B5EF4-FFF2-40B4-BE49-F238E27FC236}">
                  <a16:creationId xmlns:a16="http://schemas.microsoft.com/office/drawing/2014/main" id="{84868D96-224B-41DA-9312-D2B031A09455}"/>
                </a:ext>
              </a:extLst>
            </p:cNvPr>
            <p:cNvSpPr/>
            <p:nvPr/>
          </p:nvSpPr>
          <p:spPr>
            <a:xfrm>
              <a:off x="5191588" y="2800266"/>
              <a:ext cx="815340" cy="678180"/>
            </a:xfrm>
            <a:custGeom>
              <a:avLst/>
              <a:gdLst>
                <a:gd name="connsiteX0" fmla="*/ 1150620 w 1150620"/>
                <a:gd name="connsiteY0" fmla="*/ 701040 h 701040"/>
                <a:gd name="connsiteX1" fmla="*/ 990600 w 1150620"/>
                <a:gd name="connsiteY1" fmla="*/ 198120 h 701040"/>
                <a:gd name="connsiteX2" fmla="*/ 0 w 1150620"/>
                <a:gd name="connsiteY2" fmla="*/ 0 h 701040"/>
                <a:gd name="connsiteX0" fmla="*/ 1150620 w 1150620"/>
                <a:gd name="connsiteY0" fmla="*/ 701040 h 701040"/>
                <a:gd name="connsiteX1" fmla="*/ 1021080 w 1150620"/>
                <a:gd name="connsiteY1" fmla="*/ 76200 h 701040"/>
                <a:gd name="connsiteX2" fmla="*/ 0 w 1150620"/>
                <a:gd name="connsiteY2" fmla="*/ 0 h 701040"/>
                <a:gd name="connsiteX0" fmla="*/ 815340 w 815340"/>
                <a:gd name="connsiteY0" fmla="*/ 678180 h 678180"/>
                <a:gd name="connsiteX1" fmla="*/ 685800 w 815340"/>
                <a:gd name="connsiteY1" fmla="*/ 53340 h 678180"/>
                <a:gd name="connsiteX2" fmla="*/ 0 w 815340"/>
                <a:gd name="connsiteY2" fmla="*/ 0 h 678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15340" h="678180">
                  <a:moveTo>
                    <a:pt x="815340" y="678180"/>
                  </a:moveTo>
                  <a:lnTo>
                    <a:pt x="685800" y="53340"/>
                  </a:lnTo>
                  <a:lnTo>
                    <a:pt x="0" y="0"/>
                  </a:lnTo>
                </a:path>
              </a:pathLst>
            </a:cu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자유형: 도형 43">
              <a:extLst>
                <a:ext uri="{FF2B5EF4-FFF2-40B4-BE49-F238E27FC236}">
                  <a16:creationId xmlns:a16="http://schemas.microsoft.com/office/drawing/2014/main" id="{F5E74F38-9843-4A4E-8572-D0DB8EC2F371}"/>
                </a:ext>
              </a:extLst>
            </p:cNvPr>
            <p:cNvSpPr/>
            <p:nvPr/>
          </p:nvSpPr>
          <p:spPr>
            <a:xfrm>
              <a:off x="3652689" y="1783752"/>
              <a:ext cx="723560" cy="993654"/>
            </a:xfrm>
            <a:custGeom>
              <a:avLst/>
              <a:gdLst>
                <a:gd name="connsiteX0" fmla="*/ 0 w 998220"/>
                <a:gd name="connsiteY0" fmla="*/ 0 h 594360"/>
                <a:gd name="connsiteX1" fmla="*/ 243840 w 998220"/>
                <a:gd name="connsiteY1" fmla="*/ 594360 h 594360"/>
                <a:gd name="connsiteX2" fmla="*/ 998220 w 998220"/>
                <a:gd name="connsiteY2" fmla="*/ 586740 h 594360"/>
                <a:gd name="connsiteX0" fmla="*/ 0 w 739140"/>
                <a:gd name="connsiteY0" fmla="*/ 0 h 601980"/>
                <a:gd name="connsiteX1" fmla="*/ 243840 w 739140"/>
                <a:gd name="connsiteY1" fmla="*/ 594360 h 601980"/>
                <a:gd name="connsiteX2" fmla="*/ 739140 w 739140"/>
                <a:gd name="connsiteY2" fmla="*/ 601980 h 601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39140" h="601980">
                  <a:moveTo>
                    <a:pt x="0" y="0"/>
                  </a:moveTo>
                  <a:lnTo>
                    <a:pt x="243840" y="594360"/>
                  </a:lnTo>
                  <a:lnTo>
                    <a:pt x="739140" y="601980"/>
                  </a:lnTo>
                </a:path>
              </a:pathLst>
            </a:cu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8A252F94-B72A-49A9-9948-16CCC2DFB560}"/>
                </a:ext>
              </a:extLst>
            </p:cNvPr>
            <p:cNvSpPr txBox="1"/>
            <p:nvPr/>
          </p:nvSpPr>
          <p:spPr>
            <a:xfrm>
              <a:off x="3305400" y="1478414"/>
              <a:ext cx="8098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>
                  <a:latin typeface="210 맨발의청춘 L" panose="02020603020101020101" pitchFamily="18" charset="-127"/>
                  <a:ea typeface="210 맨발의청춘 L" panose="02020603020101020101" pitchFamily="18" charset="-127"/>
                </a:rPr>
                <a:t>청나라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E406CFB-96A8-4F39-ABA6-3F80AF1C1F50}"/>
                </a:ext>
              </a:extLst>
            </p:cNvPr>
            <p:cNvSpPr txBox="1"/>
            <p:nvPr/>
          </p:nvSpPr>
          <p:spPr>
            <a:xfrm>
              <a:off x="5848929" y="3478202"/>
              <a:ext cx="6014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>
                  <a:latin typeface="210 맨발의청춘 L" panose="02020603020101020101" pitchFamily="18" charset="-127"/>
                  <a:ea typeface="210 맨발의청춘 L" panose="02020603020101020101" pitchFamily="18" charset="-127"/>
                </a:rPr>
                <a:t>일본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5EF800F-776E-4187-956E-83FCDD025ACA}"/>
                </a:ext>
              </a:extLst>
            </p:cNvPr>
            <p:cNvSpPr txBox="1"/>
            <p:nvPr/>
          </p:nvSpPr>
          <p:spPr>
            <a:xfrm>
              <a:off x="4402148" y="2625330"/>
              <a:ext cx="9845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톈진조약</a:t>
              </a:r>
            </a:p>
          </p:txBody>
        </p:sp>
      </p:grpSp>
      <p:grpSp>
        <p:nvGrpSpPr>
          <p:cNvPr id="86" name="그룹 85">
            <a:extLst>
              <a:ext uri="{FF2B5EF4-FFF2-40B4-BE49-F238E27FC236}">
                <a16:creationId xmlns:a16="http://schemas.microsoft.com/office/drawing/2014/main" id="{89E15319-D352-44FE-BF33-7F3E7134CF68}"/>
              </a:ext>
            </a:extLst>
          </p:cNvPr>
          <p:cNvGrpSpPr/>
          <p:nvPr/>
        </p:nvGrpSpPr>
        <p:grpSpPr>
          <a:xfrm>
            <a:off x="4647259" y="1350416"/>
            <a:ext cx="3611559" cy="1796011"/>
            <a:chOff x="4647259" y="1271039"/>
            <a:chExt cx="3611559" cy="1796011"/>
          </a:xfrm>
        </p:grpSpPr>
        <p:cxnSp>
          <p:nvCxnSpPr>
            <p:cNvPr id="58" name="직선 연결선 57">
              <a:extLst>
                <a:ext uri="{FF2B5EF4-FFF2-40B4-BE49-F238E27FC236}">
                  <a16:creationId xmlns:a16="http://schemas.microsoft.com/office/drawing/2014/main" id="{EDA7CF08-D5D8-4808-8F70-8809C812DBDF}"/>
                </a:ext>
              </a:extLst>
            </p:cNvPr>
            <p:cNvCxnSpPr>
              <a:cxnSpLocks/>
            </p:cNvCxnSpPr>
            <p:nvPr/>
          </p:nvCxnSpPr>
          <p:spPr>
            <a:xfrm>
              <a:off x="7071977" y="1314625"/>
              <a:ext cx="0" cy="1520015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2" name="그룹 81">
              <a:extLst>
                <a:ext uri="{FF2B5EF4-FFF2-40B4-BE49-F238E27FC236}">
                  <a16:creationId xmlns:a16="http://schemas.microsoft.com/office/drawing/2014/main" id="{41755285-6F31-4F94-8D24-B23E549AFF36}"/>
                </a:ext>
              </a:extLst>
            </p:cNvPr>
            <p:cNvGrpSpPr/>
            <p:nvPr/>
          </p:nvGrpSpPr>
          <p:grpSpPr>
            <a:xfrm>
              <a:off x="4647259" y="1271039"/>
              <a:ext cx="3611559" cy="1796011"/>
              <a:chOff x="4924425" y="1271039"/>
              <a:chExt cx="3611559" cy="1796011"/>
            </a:xfrm>
          </p:grpSpPr>
          <p:pic>
            <p:nvPicPr>
              <p:cNvPr id="51" name="그림 50">
                <a:extLst>
                  <a:ext uri="{FF2B5EF4-FFF2-40B4-BE49-F238E27FC236}">
                    <a16:creationId xmlns:a16="http://schemas.microsoft.com/office/drawing/2014/main" id="{E0D202AA-B7C2-4B62-B276-79B7F844DEF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306191" y="1364129"/>
                <a:ext cx="933540" cy="1417284"/>
              </a:xfrm>
              <a:prstGeom prst="rect">
                <a:avLst/>
              </a:prstGeom>
            </p:spPr>
          </p:pic>
          <p:sp>
            <p:nvSpPr>
              <p:cNvPr id="54" name="자유형: 도형 53">
                <a:extLst>
                  <a:ext uri="{FF2B5EF4-FFF2-40B4-BE49-F238E27FC236}">
                    <a16:creationId xmlns:a16="http://schemas.microsoft.com/office/drawing/2014/main" id="{256647FD-DCD2-41EE-AE33-1CF36B90E93C}"/>
                  </a:ext>
                </a:extLst>
              </p:cNvPr>
              <p:cNvSpPr/>
              <p:nvPr/>
            </p:nvSpPr>
            <p:spPr>
              <a:xfrm>
                <a:off x="4924425" y="2047875"/>
                <a:ext cx="1247775" cy="1019175"/>
              </a:xfrm>
              <a:custGeom>
                <a:avLst/>
                <a:gdLst>
                  <a:gd name="connsiteX0" fmla="*/ 0 w 1247775"/>
                  <a:gd name="connsiteY0" fmla="*/ 1019175 h 1019175"/>
                  <a:gd name="connsiteX1" fmla="*/ 723900 w 1247775"/>
                  <a:gd name="connsiteY1" fmla="*/ 0 h 1019175"/>
                  <a:gd name="connsiteX2" fmla="*/ 1247775 w 1247775"/>
                  <a:gd name="connsiteY2" fmla="*/ 0 h 10191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47775" h="1019175">
                    <a:moveTo>
                      <a:pt x="0" y="1019175"/>
                    </a:moveTo>
                    <a:lnTo>
                      <a:pt x="723900" y="0"/>
                    </a:lnTo>
                    <a:lnTo>
                      <a:pt x="1247775" y="0"/>
                    </a:lnTo>
                  </a:path>
                </a:pathLst>
              </a:custGeom>
              <a:noFill/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6" name="직사각형 55">
                <a:extLst>
                  <a:ext uri="{FF2B5EF4-FFF2-40B4-BE49-F238E27FC236}">
                    <a16:creationId xmlns:a16="http://schemas.microsoft.com/office/drawing/2014/main" id="{A28FE560-2BE0-4781-8C85-19818EB247BB}"/>
                  </a:ext>
                </a:extLst>
              </p:cNvPr>
              <p:cNvSpPr/>
              <p:nvPr/>
            </p:nvSpPr>
            <p:spPr>
              <a:xfrm>
                <a:off x="6162303" y="1271039"/>
                <a:ext cx="2373681" cy="1603465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40264EAA-C98C-444C-AF0C-30028203298B}"/>
                  </a:ext>
                </a:extLst>
              </p:cNvPr>
              <p:cNvSpPr txBox="1"/>
              <p:nvPr/>
            </p:nvSpPr>
            <p:spPr>
              <a:xfrm>
                <a:off x="7404545" y="1396418"/>
                <a:ext cx="1091351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ko-KR" altLang="en-US" sz="1400" dirty="0">
                    <a:latin typeface="a옛날목욕탕L" panose="02020600000000000000" pitchFamily="18" charset="-127"/>
                    <a:ea typeface="a옛날목욕탕L" panose="02020600000000000000" pitchFamily="18" charset="-127"/>
                  </a:rPr>
                  <a:t>청나라를 몰아 내고</a:t>
                </a:r>
                <a:r>
                  <a:rPr lang="en-US" altLang="ko-KR" sz="1400" dirty="0">
                    <a:latin typeface="a옛날목욕탕L" panose="02020600000000000000" pitchFamily="18" charset="-127"/>
                    <a:ea typeface="a옛날목욕탕L" panose="02020600000000000000" pitchFamily="18" charset="-127"/>
                  </a:rPr>
                  <a:t> </a:t>
                </a:r>
                <a:r>
                  <a:rPr lang="ko-KR" altLang="en-US" sz="1400" dirty="0">
                    <a:latin typeface="a옛날목욕탕L" panose="02020600000000000000" pitchFamily="18" charset="-127"/>
                    <a:ea typeface="a옛날목욕탕L" panose="02020600000000000000" pitchFamily="18" charset="-127"/>
                  </a:rPr>
                  <a:t>조선의 독립과 개혁하고자 일본의 힘을 빌려왔다</a:t>
                </a:r>
                <a:r>
                  <a:rPr lang="en-US" altLang="ko-KR" sz="1400" dirty="0">
                    <a:latin typeface="a옛날목욕탕L" panose="02020600000000000000" pitchFamily="18" charset="-127"/>
                    <a:ea typeface="a옛날목욕탕L" panose="02020600000000000000" pitchFamily="18" charset="-127"/>
                  </a:rPr>
                  <a:t>.</a:t>
                </a:r>
              </a:p>
            </p:txBody>
          </p:sp>
        </p:grpSp>
      </p:grpSp>
      <p:pic>
        <p:nvPicPr>
          <p:cNvPr id="84" name="그림 83">
            <a:extLst>
              <a:ext uri="{FF2B5EF4-FFF2-40B4-BE49-F238E27FC236}">
                <a16:creationId xmlns:a16="http://schemas.microsoft.com/office/drawing/2014/main" id="{689E31BD-3ED4-4E0F-BCFC-D706B1B1EDD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2388" y="4067618"/>
            <a:ext cx="976849" cy="650049"/>
          </a:xfrm>
          <a:prstGeom prst="rect">
            <a:avLst/>
          </a:prstGeom>
        </p:spPr>
      </p:pic>
      <p:sp>
        <p:nvSpPr>
          <p:cNvPr id="85" name="자유형: 도형 84">
            <a:extLst>
              <a:ext uri="{FF2B5EF4-FFF2-40B4-BE49-F238E27FC236}">
                <a16:creationId xmlns:a16="http://schemas.microsoft.com/office/drawing/2014/main" id="{EDDBD630-C80C-4ACE-A5E6-A259FC9FA7C6}"/>
              </a:ext>
            </a:extLst>
          </p:cNvPr>
          <p:cNvSpPr/>
          <p:nvPr/>
        </p:nvSpPr>
        <p:spPr>
          <a:xfrm>
            <a:off x="3763926" y="3530009"/>
            <a:ext cx="723014" cy="786810"/>
          </a:xfrm>
          <a:custGeom>
            <a:avLst/>
            <a:gdLst>
              <a:gd name="connsiteX0" fmla="*/ 0 w 723014"/>
              <a:gd name="connsiteY0" fmla="*/ 786810 h 786810"/>
              <a:gd name="connsiteX1" fmla="*/ 404037 w 723014"/>
              <a:gd name="connsiteY1" fmla="*/ 669851 h 786810"/>
              <a:gd name="connsiteX2" fmla="*/ 723014 w 723014"/>
              <a:gd name="connsiteY2" fmla="*/ 0 h 786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23014" h="786810">
                <a:moveTo>
                  <a:pt x="0" y="786810"/>
                </a:moveTo>
                <a:lnTo>
                  <a:pt x="404037" y="669851"/>
                </a:lnTo>
                <a:lnTo>
                  <a:pt x="723014" y="0"/>
                </a:lnTo>
              </a:path>
            </a:pathLst>
          </a:cu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1746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-21431" y="-63500"/>
            <a:ext cx="9144000" cy="57848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323528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8814606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그룹 11"/>
          <p:cNvGrpSpPr/>
          <p:nvPr/>
        </p:nvGrpSpPr>
        <p:grpSpPr>
          <a:xfrm>
            <a:off x="155255" y="265212"/>
            <a:ext cx="336546" cy="412520"/>
            <a:chOff x="223096" y="265212"/>
            <a:chExt cx="336546" cy="412520"/>
          </a:xfrm>
        </p:grpSpPr>
        <p:sp>
          <p:nvSpPr>
            <p:cNvPr id="9" name="직사각형 8"/>
            <p:cNvSpPr/>
            <p:nvPr/>
          </p:nvSpPr>
          <p:spPr>
            <a:xfrm>
              <a:off x="223096" y="265212"/>
              <a:ext cx="336546" cy="4125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3912" y="277101"/>
              <a:ext cx="3257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000" dirty="0"/>
                <a:t>2</a:t>
              </a:r>
              <a:endParaRPr lang="ko-KR" altLang="en-US" sz="2000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8636722" y="4502277"/>
            <a:ext cx="364202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</a:p>
        </p:txBody>
      </p:sp>
      <p:grpSp>
        <p:nvGrpSpPr>
          <p:cNvPr id="27" name="그룹 26"/>
          <p:cNvGrpSpPr/>
          <p:nvPr/>
        </p:nvGrpSpPr>
        <p:grpSpPr>
          <a:xfrm>
            <a:off x="8768063" y="3073524"/>
            <a:ext cx="99712" cy="1311355"/>
            <a:chOff x="8758538" y="2708355"/>
            <a:chExt cx="120570" cy="1585668"/>
          </a:xfrm>
        </p:grpSpPr>
        <p:sp>
          <p:nvSpPr>
            <p:cNvPr id="15" name="타원 14"/>
            <p:cNvSpPr/>
            <p:nvPr/>
          </p:nvSpPr>
          <p:spPr>
            <a:xfrm>
              <a:off x="8758538" y="2708355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6" name="타원 15"/>
            <p:cNvSpPr/>
            <p:nvPr/>
          </p:nvSpPr>
          <p:spPr>
            <a:xfrm>
              <a:off x="8758538" y="3013520"/>
              <a:ext cx="120570" cy="120570"/>
            </a:xfrm>
            <a:prstGeom prst="ellipse">
              <a:avLst/>
            </a:prstGeom>
            <a:solidFill>
              <a:srgbClr val="9703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7" name="타원 16"/>
            <p:cNvSpPr/>
            <p:nvPr/>
          </p:nvSpPr>
          <p:spPr>
            <a:xfrm>
              <a:off x="8758538" y="3309357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8" name="타원 17"/>
            <p:cNvSpPr/>
            <p:nvPr/>
          </p:nvSpPr>
          <p:spPr>
            <a:xfrm>
              <a:off x="8758538" y="3597389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9" name="타원 18"/>
            <p:cNvSpPr/>
            <p:nvPr/>
          </p:nvSpPr>
          <p:spPr>
            <a:xfrm>
              <a:off x="8758538" y="3885421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20" name="타원 19"/>
            <p:cNvSpPr/>
            <p:nvPr/>
          </p:nvSpPr>
          <p:spPr>
            <a:xfrm>
              <a:off x="8758538" y="4173453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47021" y="829087"/>
            <a:ext cx="364202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꽃</a:t>
            </a:r>
            <a:endParaRPr lang="en-US" altLang="ko-KR" sz="1400" dirty="0"/>
          </a:p>
          <a:p>
            <a:r>
              <a:rPr lang="ko-KR" altLang="en-US" sz="1400" dirty="0"/>
              <a:t>이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핀</a:t>
            </a:r>
            <a:endParaRPr lang="en-US" altLang="ko-KR" sz="1400" dirty="0"/>
          </a:p>
          <a:p>
            <a:r>
              <a:rPr lang="ko-KR" altLang="en-US" sz="1400" dirty="0"/>
              <a:t>다</a:t>
            </a:r>
            <a:endParaRPr lang="en-US" altLang="ko-KR" sz="14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FB5C3D7-1F25-4E4C-A1A2-FD70153F15F4}"/>
              </a:ext>
            </a:extLst>
          </p:cNvPr>
          <p:cNvSpPr txBox="1"/>
          <p:nvPr/>
        </p:nvSpPr>
        <p:spPr>
          <a:xfrm>
            <a:off x="698916" y="277101"/>
            <a:ext cx="2701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>
                <a:solidFill>
                  <a:srgbClr val="970303"/>
                </a:solidFill>
              </a:rPr>
              <a:t>배경 </a:t>
            </a:r>
            <a:r>
              <a:rPr lang="en-US" altLang="ko-KR" sz="2000" b="1" dirty="0">
                <a:solidFill>
                  <a:srgbClr val="970303"/>
                </a:solidFill>
              </a:rPr>
              <a:t>- </a:t>
            </a:r>
            <a:r>
              <a:rPr lang="ko-KR" altLang="en-US" sz="2000" dirty="0">
                <a:solidFill>
                  <a:srgbClr val="970303"/>
                </a:solidFill>
              </a:rPr>
              <a:t>동학 농민운동</a:t>
            </a:r>
            <a:r>
              <a:rPr lang="ko-KR" altLang="en-US" sz="2000" dirty="0"/>
              <a:t> </a:t>
            </a: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6A241C6C-A87D-46CA-B817-8C8BBFF07B99}"/>
              </a:ext>
            </a:extLst>
          </p:cNvPr>
          <p:cNvSpPr/>
          <p:nvPr/>
        </p:nvSpPr>
        <p:spPr>
          <a:xfrm>
            <a:off x="592108" y="271446"/>
            <a:ext cx="121812" cy="400051"/>
          </a:xfrm>
          <a:prstGeom prst="rect">
            <a:avLst/>
          </a:prstGeom>
          <a:solidFill>
            <a:srgbClr val="9703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2" name="그룹 91">
            <a:extLst>
              <a:ext uri="{FF2B5EF4-FFF2-40B4-BE49-F238E27FC236}">
                <a16:creationId xmlns:a16="http://schemas.microsoft.com/office/drawing/2014/main" id="{7A715F38-418C-43DF-B04A-8D3C11777730}"/>
              </a:ext>
            </a:extLst>
          </p:cNvPr>
          <p:cNvGrpSpPr/>
          <p:nvPr/>
        </p:nvGrpSpPr>
        <p:grpSpPr>
          <a:xfrm>
            <a:off x="4647259" y="1353231"/>
            <a:ext cx="3611559" cy="1796011"/>
            <a:chOff x="4647259" y="1271039"/>
            <a:chExt cx="3611559" cy="1796011"/>
          </a:xfrm>
        </p:grpSpPr>
        <p:grpSp>
          <p:nvGrpSpPr>
            <p:cNvPr id="47" name="그룹 46">
              <a:extLst>
                <a:ext uri="{FF2B5EF4-FFF2-40B4-BE49-F238E27FC236}">
                  <a16:creationId xmlns:a16="http://schemas.microsoft.com/office/drawing/2014/main" id="{5805A260-E326-4AFC-997E-70E37927DF6C}"/>
                </a:ext>
              </a:extLst>
            </p:cNvPr>
            <p:cNvGrpSpPr/>
            <p:nvPr/>
          </p:nvGrpSpPr>
          <p:grpSpPr>
            <a:xfrm>
              <a:off x="4647259" y="1271039"/>
              <a:ext cx="3611559" cy="1796011"/>
              <a:chOff x="4647259" y="1271039"/>
              <a:chExt cx="3611559" cy="1796011"/>
            </a:xfrm>
          </p:grpSpPr>
          <p:cxnSp>
            <p:nvCxnSpPr>
              <p:cNvPr id="48" name="직선 연결선 47">
                <a:extLst>
                  <a:ext uri="{FF2B5EF4-FFF2-40B4-BE49-F238E27FC236}">
                    <a16:creationId xmlns:a16="http://schemas.microsoft.com/office/drawing/2014/main" id="{3004EDA4-A455-4F10-B6AA-DE43A1B207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71977" y="1314625"/>
                <a:ext cx="0" cy="1520015"/>
              </a:xfrm>
              <a:prstGeom prst="line">
                <a:avLst/>
              </a:prstGeom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그룹 48">
                <a:extLst>
                  <a:ext uri="{FF2B5EF4-FFF2-40B4-BE49-F238E27FC236}">
                    <a16:creationId xmlns:a16="http://schemas.microsoft.com/office/drawing/2014/main" id="{0FBEBB33-B3B5-4FE0-880A-A2B22FD658AF}"/>
                  </a:ext>
                </a:extLst>
              </p:cNvPr>
              <p:cNvGrpSpPr/>
              <p:nvPr/>
            </p:nvGrpSpPr>
            <p:grpSpPr>
              <a:xfrm>
                <a:off x="4647259" y="1271039"/>
                <a:ext cx="3611559" cy="1796011"/>
                <a:chOff x="4924425" y="1271039"/>
                <a:chExt cx="3611559" cy="1796011"/>
              </a:xfrm>
            </p:grpSpPr>
            <p:sp>
              <p:nvSpPr>
                <p:cNvPr id="51" name="자유형: 도형 50">
                  <a:extLst>
                    <a:ext uri="{FF2B5EF4-FFF2-40B4-BE49-F238E27FC236}">
                      <a16:creationId xmlns:a16="http://schemas.microsoft.com/office/drawing/2014/main" id="{5FD5B94B-40CF-4945-930D-7B943732919E}"/>
                    </a:ext>
                  </a:extLst>
                </p:cNvPr>
                <p:cNvSpPr/>
                <p:nvPr/>
              </p:nvSpPr>
              <p:spPr>
                <a:xfrm>
                  <a:off x="4924425" y="2047875"/>
                  <a:ext cx="1247775" cy="1019175"/>
                </a:xfrm>
                <a:custGeom>
                  <a:avLst/>
                  <a:gdLst>
                    <a:gd name="connsiteX0" fmla="*/ 0 w 1247775"/>
                    <a:gd name="connsiteY0" fmla="*/ 1019175 h 1019175"/>
                    <a:gd name="connsiteX1" fmla="*/ 723900 w 1247775"/>
                    <a:gd name="connsiteY1" fmla="*/ 0 h 1019175"/>
                    <a:gd name="connsiteX2" fmla="*/ 1247775 w 1247775"/>
                    <a:gd name="connsiteY2" fmla="*/ 0 h 10191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7775" h="1019175">
                      <a:moveTo>
                        <a:pt x="0" y="1019175"/>
                      </a:moveTo>
                      <a:lnTo>
                        <a:pt x="723900" y="0"/>
                      </a:lnTo>
                      <a:lnTo>
                        <a:pt x="1247775" y="0"/>
                      </a:lnTo>
                    </a:path>
                  </a:pathLst>
                </a:custGeom>
                <a:noFill/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52" name="직사각형 51">
                  <a:extLst>
                    <a:ext uri="{FF2B5EF4-FFF2-40B4-BE49-F238E27FC236}">
                      <a16:creationId xmlns:a16="http://schemas.microsoft.com/office/drawing/2014/main" id="{0B0B652D-71DF-4B52-8E7B-5C24920F8C46}"/>
                    </a:ext>
                  </a:extLst>
                </p:cNvPr>
                <p:cNvSpPr/>
                <p:nvPr/>
              </p:nvSpPr>
              <p:spPr>
                <a:xfrm>
                  <a:off x="6162303" y="1271039"/>
                  <a:ext cx="2373681" cy="1603465"/>
                </a:xfrm>
                <a:prstGeom prst="rect">
                  <a:avLst/>
                </a:prstGeom>
                <a:noFill/>
                <a:ln w="12700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B105C63A-C653-4BCB-AB03-4B7FD79366C8}"/>
                    </a:ext>
                  </a:extLst>
                </p:cNvPr>
                <p:cNvSpPr txBox="1"/>
                <p:nvPr/>
              </p:nvSpPr>
              <p:spPr>
                <a:xfrm>
                  <a:off x="7404545" y="1287807"/>
                  <a:ext cx="1071634" cy="15696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dist"/>
                  <a:r>
                    <a:rPr lang="ko-KR" altLang="en-US" sz="3200" dirty="0">
                      <a:latin typeface="a옛날목욕탕B" panose="02020600000000000000" pitchFamily="18" charset="-127"/>
                      <a:ea typeface="a옛날목욕탕B" panose="02020600000000000000" pitchFamily="18" charset="-127"/>
                    </a:rPr>
                    <a:t>동학 농민 운동</a:t>
                  </a:r>
                  <a:endParaRPr lang="en-US" altLang="ko-KR" sz="3200" dirty="0">
                    <a:latin typeface="a옛날목욕탕B" panose="02020600000000000000" pitchFamily="18" charset="-127"/>
                    <a:ea typeface="a옛날목욕탕B" panose="02020600000000000000" pitchFamily="18" charset="-127"/>
                  </a:endParaRPr>
                </a:p>
              </p:txBody>
            </p:sp>
          </p:grpSp>
        </p:grpSp>
        <p:pic>
          <p:nvPicPr>
            <p:cNvPr id="13" name="그림 12">
              <a:extLst>
                <a:ext uri="{FF2B5EF4-FFF2-40B4-BE49-F238E27FC236}">
                  <a16:creationId xmlns:a16="http://schemas.microsoft.com/office/drawing/2014/main" id="{E50FE0B0-F2C1-4F5F-8D63-4BB43DB63A6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07851" y="1365612"/>
              <a:ext cx="964125" cy="1414050"/>
            </a:xfrm>
            <a:prstGeom prst="rect">
              <a:avLst/>
            </a:prstGeom>
          </p:spPr>
        </p:pic>
      </p:grpSp>
      <p:grpSp>
        <p:nvGrpSpPr>
          <p:cNvPr id="104" name="그룹 103">
            <a:extLst>
              <a:ext uri="{FF2B5EF4-FFF2-40B4-BE49-F238E27FC236}">
                <a16:creationId xmlns:a16="http://schemas.microsoft.com/office/drawing/2014/main" id="{16CC5DE9-0527-4BC4-B601-4CAA37177F80}"/>
              </a:ext>
            </a:extLst>
          </p:cNvPr>
          <p:cNvGrpSpPr/>
          <p:nvPr/>
        </p:nvGrpSpPr>
        <p:grpSpPr>
          <a:xfrm>
            <a:off x="4474702" y="3819926"/>
            <a:ext cx="45719" cy="48327"/>
            <a:chOff x="4387828" y="265212"/>
            <a:chExt cx="148896" cy="157389"/>
          </a:xfrm>
        </p:grpSpPr>
        <p:cxnSp>
          <p:nvCxnSpPr>
            <p:cNvPr id="95" name="직선 연결선 94">
              <a:extLst>
                <a:ext uri="{FF2B5EF4-FFF2-40B4-BE49-F238E27FC236}">
                  <a16:creationId xmlns:a16="http://schemas.microsoft.com/office/drawing/2014/main" id="{63201AF8-1EDC-48AD-A54B-10F19BBF6E80}"/>
                </a:ext>
              </a:extLst>
            </p:cNvPr>
            <p:cNvCxnSpPr>
              <a:cxnSpLocks/>
            </p:cNvCxnSpPr>
            <p:nvPr/>
          </p:nvCxnSpPr>
          <p:spPr>
            <a:xfrm>
              <a:off x="4390397" y="270742"/>
              <a:ext cx="146327" cy="1463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직선 연결선 96">
              <a:extLst>
                <a:ext uri="{FF2B5EF4-FFF2-40B4-BE49-F238E27FC236}">
                  <a16:creationId xmlns:a16="http://schemas.microsoft.com/office/drawing/2014/main" id="{3DAA023E-34E8-4E54-9CDE-94F99A21B5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87828" y="265212"/>
              <a:ext cx="148168" cy="15738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TextBox 104">
            <a:extLst>
              <a:ext uri="{FF2B5EF4-FFF2-40B4-BE49-F238E27FC236}">
                <a16:creationId xmlns:a16="http://schemas.microsoft.com/office/drawing/2014/main" id="{5C9753A0-0E04-4641-8152-5C37ED7D0F9C}"/>
              </a:ext>
            </a:extLst>
          </p:cNvPr>
          <p:cNvSpPr txBox="1"/>
          <p:nvPr/>
        </p:nvSpPr>
        <p:spPr>
          <a:xfrm>
            <a:off x="4308789" y="3835399"/>
            <a:ext cx="3946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전주</a:t>
            </a:r>
          </a:p>
        </p:txBody>
      </p:sp>
      <p:grpSp>
        <p:nvGrpSpPr>
          <p:cNvPr id="110" name="그룹 109">
            <a:extLst>
              <a:ext uri="{FF2B5EF4-FFF2-40B4-BE49-F238E27FC236}">
                <a16:creationId xmlns:a16="http://schemas.microsoft.com/office/drawing/2014/main" id="{E9A6FF9F-A736-4A12-A01D-5BD9FA1A13B2}"/>
              </a:ext>
            </a:extLst>
          </p:cNvPr>
          <p:cNvGrpSpPr/>
          <p:nvPr/>
        </p:nvGrpSpPr>
        <p:grpSpPr>
          <a:xfrm>
            <a:off x="1026612" y="1337514"/>
            <a:ext cx="6480007" cy="3636404"/>
            <a:chOff x="1026612" y="1337514"/>
            <a:chExt cx="6480007" cy="3636404"/>
          </a:xfrm>
        </p:grpSpPr>
        <p:grpSp>
          <p:nvGrpSpPr>
            <p:cNvPr id="107" name="그룹 106">
              <a:extLst>
                <a:ext uri="{FF2B5EF4-FFF2-40B4-BE49-F238E27FC236}">
                  <a16:creationId xmlns:a16="http://schemas.microsoft.com/office/drawing/2014/main" id="{4048CCEA-E25E-4D92-9CFE-FBA000045767}"/>
                </a:ext>
              </a:extLst>
            </p:cNvPr>
            <p:cNvGrpSpPr/>
            <p:nvPr/>
          </p:nvGrpSpPr>
          <p:grpSpPr>
            <a:xfrm>
              <a:off x="1026612" y="1337514"/>
              <a:ext cx="6480007" cy="3636404"/>
              <a:chOff x="1026612" y="1337514"/>
              <a:chExt cx="6480007" cy="3636404"/>
            </a:xfrm>
          </p:grpSpPr>
          <p:grpSp>
            <p:nvGrpSpPr>
              <p:cNvPr id="6" name="그룹 5">
                <a:extLst>
                  <a:ext uri="{FF2B5EF4-FFF2-40B4-BE49-F238E27FC236}">
                    <a16:creationId xmlns:a16="http://schemas.microsoft.com/office/drawing/2014/main" id="{9C49DCFC-90C0-4CD7-A2E5-F1C5F8884EBC}"/>
                  </a:ext>
                </a:extLst>
              </p:cNvPr>
              <p:cNvGrpSpPr/>
              <p:nvPr/>
            </p:nvGrpSpPr>
            <p:grpSpPr>
              <a:xfrm>
                <a:off x="1026612" y="1337514"/>
                <a:ext cx="6480007" cy="3636404"/>
                <a:chOff x="1026612" y="1255322"/>
                <a:chExt cx="6480007" cy="3636404"/>
              </a:xfrm>
            </p:grpSpPr>
            <p:grpSp>
              <p:nvGrpSpPr>
                <p:cNvPr id="23" name="그룹 22">
                  <a:extLst>
                    <a:ext uri="{FF2B5EF4-FFF2-40B4-BE49-F238E27FC236}">
                      <a16:creationId xmlns:a16="http://schemas.microsoft.com/office/drawing/2014/main" id="{20AA6260-3E5F-4BAD-B42A-09F187EA2A14}"/>
                    </a:ext>
                  </a:extLst>
                </p:cNvPr>
                <p:cNvGrpSpPr/>
                <p:nvPr/>
              </p:nvGrpSpPr>
              <p:grpSpPr>
                <a:xfrm>
                  <a:off x="1026612" y="1255322"/>
                  <a:ext cx="6480007" cy="3636404"/>
                  <a:chOff x="1957605" y="1150733"/>
                  <a:chExt cx="5175639" cy="2904428"/>
                </a:xfrm>
              </p:grpSpPr>
              <p:grpSp>
                <p:nvGrpSpPr>
                  <p:cNvPr id="24" name="그룹 23">
                    <a:extLst>
                      <a:ext uri="{FF2B5EF4-FFF2-40B4-BE49-F238E27FC236}">
                        <a16:creationId xmlns:a16="http://schemas.microsoft.com/office/drawing/2014/main" id="{9C0E0BDB-9AA9-496B-AEF3-C0372B7A1965}"/>
                      </a:ext>
                    </a:extLst>
                  </p:cNvPr>
                  <p:cNvGrpSpPr/>
                  <p:nvPr/>
                </p:nvGrpSpPr>
                <p:grpSpPr>
                  <a:xfrm>
                    <a:off x="1957605" y="1150733"/>
                    <a:ext cx="5175639" cy="2904428"/>
                    <a:chOff x="1919342" y="1753200"/>
                    <a:chExt cx="5175639" cy="2904428"/>
                  </a:xfrm>
                </p:grpSpPr>
                <p:grpSp>
                  <p:nvGrpSpPr>
                    <p:cNvPr id="31" name="그룹 30">
                      <a:extLst>
                        <a:ext uri="{FF2B5EF4-FFF2-40B4-BE49-F238E27FC236}">
                          <a16:creationId xmlns:a16="http://schemas.microsoft.com/office/drawing/2014/main" id="{BC7B612A-42CD-46D4-A663-A987363F767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919342" y="1753200"/>
                      <a:ext cx="5175639" cy="2904428"/>
                      <a:chOff x="-1254642" y="-127591"/>
                      <a:chExt cx="10515600" cy="5901070"/>
                    </a:xfrm>
                    <a:solidFill>
                      <a:srgbClr val="AA9E84"/>
                    </a:solidFill>
                  </p:grpSpPr>
                  <p:sp>
                    <p:nvSpPr>
                      <p:cNvPr id="34" name="자유형: 도형 33">
                        <a:extLst>
                          <a:ext uri="{FF2B5EF4-FFF2-40B4-BE49-F238E27FC236}">
                            <a16:creationId xmlns:a16="http://schemas.microsoft.com/office/drawing/2014/main" id="{A9881C1B-6FF2-4335-9B19-7BE2EFF469B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848986" y="5475767"/>
                        <a:ext cx="350874" cy="191386"/>
                      </a:xfrm>
                      <a:custGeom>
                        <a:avLst/>
                        <a:gdLst>
                          <a:gd name="connsiteX0" fmla="*/ 265814 w 350874"/>
                          <a:gd name="connsiteY0" fmla="*/ 0 h 191386"/>
                          <a:gd name="connsiteX1" fmla="*/ 31898 w 350874"/>
                          <a:gd name="connsiteY1" fmla="*/ 74428 h 191386"/>
                          <a:gd name="connsiteX2" fmla="*/ 0 w 350874"/>
                          <a:gd name="connsiteY2" fmla="*/ 148856 h 191386"/>
                          <a:gd name="connsiteX3" fmla="*/ 42530 w 350874"/>
                          <a:gd name="connsiteY3" fmla="*/ 191386 h 191386"/>
                          <a:gd name="connsiteX4" fmla="*/ 180754 w 350874"/>
                          <a:gd name="connsiteY4" fmla="*/ 180754 h 191386"/>
                          <a:gd name="connsiteX5" fmla="*/ 340242 w 350874"/>
                          <a:gd name="connsiteY5" fmla="*/ 95693 h 191386"/>
                          <a:gd name="connsiteX6" fmla="*/ 350874 w 350874"/>
                          <a:gd name="connsiteY6" fmla="*/ 42531 h 191386"/>
                          <a:gd name="connsiteX7" fmla="*/ 265814 w 350874"/>
                          <a:gd name="connsiteY7" fmla="*/ 0 h 191386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</a:cxnLst>
                        <a:rect l="l" t="t" r="r" b="b"/>
                        <a:pathLst>
                          <a:path w="350874" h="191386">
                            <a:moveTo>
                              <a:pt x="265814" y="0"/>
                            </a:moveTo>
                            <a:lnTo>
                              <a:pt x="31898" y="74428"/>
                            </a:lnTo>
                            <a:lnTo>
                              <a:pt x="0" y="148856"/>
                            </a:lnTo>
                            <a:lnTo>
                              <a:pt x="42530" y="191386"/>
                            </a:lnTo>
                            <a:lnTo>
                              <a:pt x="180754" y="180754"/>
                            </a:lnTo>
                            <a:lnTo>
                              <a:pt x="340242" y="95693"/>
                            </a:lnTo>
                            <a:lnTo>
                              <a:pt x="350874" y="42531"/>
                            </a:lnTo>
                            <a:lnTo>
                              <a:pt x="265814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>
                          <a:lumMod val="75000"/>
                        </a:schemeClr>
                      </a:solidFill>
                      <a:ln w="63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ko-KR" altLang="en-US"/>
                      </a:p>
                    </p:txBody>
                  </p:sp>
                  <p:grpSp>
                    <p:nvGrpSpPr>
                      <p:cNvPr id="35" name="그룹 34">
                        <a:extLst>
                          <a:ext uri="{FF2B5EF4-FFF2-40B4-BE49-F238E27FC236}">
                            <a16:creationId xmlns:a16="http://schemas.microsoft.com/office/drawing/2014/main" id="{5A87F54B-B607-4202-B6A4-37B63C258CBA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-1254642" y="-127591"/>
                        <a:ext cx="10515600" cy="5901070"/>
                        <a:chOff x="-1254642" y="-127591"/>
                        <a:chExt cx="10515600" cy="5901070"/>
                      </a:xfrm>
                      <a:grpFill/>
                    </p:grpSpPr>
                    <p:sp>
                      <p:nvSpPr>
                        <p:cNvPr id="36" name="자유형: 도형 35">
                          <a:extLst>
                            <a:ext uri="{FF2B5EF4-FFF2-40B4-BE49-F238E27FC236}">
                              <a16:creationId xmlns:a16="http://schemas.microsoft.com/office/drawing/2014/main" id="{C2B829FB-A65D-453E-93DD-1A6C77B244D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-1254642" y="-127591"/>
                          <a:ext cx="7432158" cy="5901070"/>
                        </a:xfrm>
                        <a:custGeom>
                          <a:avLst/>
                          <a:gdLst>
                            <a:gd name="connsiteX0" fmla="*/ 2700670 w 7432158"/>
                            <a:gd name="connsiteY0" fmla="*/ 5901070 h 5901070"/>
                            <a:gd name="connsiteX1" fmla="*/ 2700670 w 7432158"/>
                            <a:gd name="connsiteY1" fmla="*/ 5901070 h 5901070"/>
                            <a:gd name="connsiteX2" fmla="*/ 2658140 w 7432158"/>
                            <a:gd name="connsiteY2" fmla="*/ 5816010 h 5901070"/>
                            <a:gd name="connsiteX3" fmla="*/ 2647507 w 7432158"/>
                            <a:gd name="connsiteY3" fmla="*/ 5752214 h 5901070"/>
                            <a:gd name="connsiteX4" fmla="*/ 2615609 w 7432158"/>
                            <a:gd name="connsiteY4" fmla="*/ 5720317 h 5901070"/>
                            <a:gd name="connsiteX5" fmla="*/ 2573079 w 7432158"/>
                            <a:gd name="connsiteY5" fmla="*/ 5656521 h 5901070"/>
                            <a:gd name="connsiteX6" fmla="*/ 2551814 w 7432158"/>
                            <a:gd name="connsiteY6" fmla="*/ 5624624 h 5901070"/>
                            <a:gd name="connsiteX7" fmla="*/ 2562447 w 7432158"/>
                            <a:gd name="connsiteY7" fmla="*/ 5539563 h 5901070"/>
                            <a:gd name="connsiteX8" fmla="*/ 2530549 w 7432158"/>
                            <a:gd name="connsiteY8" fmla="*/ 5465135 h 5901070"/>
                            <a:gd name="connsiteX9" fmla="*/ 2424223 w 7432158"/>
                            <a:gd name="connsiteY9" fmla="*/ 5252484 h 5901070"/>
                            <a:gd name="connsiteX10" fmla="*/ 2413591 w 7432158"/>
                            <a:gd name="connsiteY10" fmla="*/ 5209954 h 5901070"/>
                            <a:gd name="connsiteX11" fmla="*/ 2264735 w 7432158"/>
                            <a:gd name="connsiteY11" fmla="*/ 5114261 h 5901070"/>
                            <a:gd name="connsiteX12" fmla="*/ 2179675 w 7432158"/>
                            <a:gd name="connsiteY12" fmla="*/ 5092996 h 5901070"/>
                            <a:gd name="connsiteX13" fmla="*/ 2073349 w 7432158"/>
                            <a:gd name="connsiteY13" fmla="*/ 5029200 h 5901070"/>
                            <a:gd name="connsiteX14" fmla="*/ 2073349 w 7432158"/>
                            <a:gd name="connsiteY14" fmla="*/ 4965405 h 5901070"/>
                            <a:gd name="connsiteX15" fmla="*/ 1988289 w 7432158"/>
                            <a:gd name="connsiteY15" fmla="*/ 4944140 h 5901070"/>
                            <a:gd name="connsiteX16" fmla="*/ 1945758 w 7432158"/>
                            <a:gd name="connsiteY16" fmla="*/ 4837814 h 5901070"/>
                            <a:gd name="connsiteX17" fmla="*/ 1977656 w 7432158"/>
                            <a:gd name="connsiteY17" fmla="*/ 4763386 h 5901070"/>
                            <a:gd name="connsiteX18" fmla="*/ 2083982 w 7432158"/>
                            <a:gd name="connsiteY18" fmla="*/ 4572000 h 5901070"/>
                            <a:gd name="connsiteX19" fmla="*/ 2232837 w 7432158"/>
                            <a:gd name="connsiteY19" fmla="*/ 4433777 h 5901070"/>
                            <a:gd name="connsiteX20" fmla="*/ 2381693 w 7432158"/>
                            <a:gd name="connsiteY20" fmla="*/ 4284921 h 5901070"/>
                            <a:gd name="connsiteX21" fmla="*/ 2434856 w 7432158"/>
                            <a:gd name="connsiteY21" fmla="*/ 4242391 h 5901070"/>
                            <a:gd name="connsiteX22" fmla="*/ 2307265 w 7432158"/>
                            <a:gd name="connsiteY22" fmla="*/ 4210493 h 5901070"/>
                            <a:gd name="connsiteX23" fmla="*/ 2392326 w 7432158"/>
                            <a:gd name="connsiteY23" fmla="*/ 4125433 h 5901070"/>
                            <a:gd name="connsiteX24" fmla="*/ 2477386 w 7432158"/>
                            <a:gd name="connsiteY24" fmla="*/ 4157331 h 5901070"/>
                            <a:gd name="connsiteX25" fmla="*/ 2466754 w 7432158"/>
                            <a:gd name="connsiteY25" fmla="*/ 4189228 h 5901070"/>
                            <a:gd name="connsiteX26" fmla="*/ 2541182 w 7432158"/>
                            <a:gd name="connsiteY26" fmla="*/ 4199861 h 5901070"/>
                            <a:gd name="connsiteX27" fmla="*/ 2647507 w 7432158"/>
                            <a:gd name="connsiteY27" fmla="*/ 4082903 h 5901070"/>
                            <a:gd name="connsiteX28" fmla="*/ 2604977 w 7432158"/>
                            <a:gd name="connsiteY28" fmla="*/ 4029740 h 5901070"/>
                            <a:gd name="connsiteX29" fmla="*/ 2658140 w 7432158"/>
                            <a:gd name="connsiteY29" fmla="*/ 3997842 h 5901070"/>
                            <a:gd name="connsiteX30" fmla="*/ 2700670 w 7432158"/>
                            <a:gd name="connsiteY30" fmla="*/ 4040372 h 5901070"/>
                            <a:gd name="connsiteX31" fmla="*/ 2721935 w 7432158"/>
                            <a:gd name="connsiteY31" fmla="*/ 3955312 h 5901070"/>
                            <a:gd name="connsiteX32" fmla="*/ 2892056 w 7432158"/>
                            <a:gd name="connsiteY32" fmla="*/ 3870251 h 5901070"/>
                            <a:gd name="connsiteX33" fmla="*/ 3242930 w 7432158"/>
                            <a:gd name="connsiteY33" fmla="*/ 3710763 h 5901070"/>
                            <a:gd name="connsiteX34" fmla="*/ 3381154 w 7432158"/>
                            <a:gd name="connsiteY34" fmla="*/ 3774558 h 5901070"/>
                            <a:gd name="connsiteX35" fmla="*/ 3444949 w 7432158"/>
                            <a:gd name="connsiteY35" fmla="*/ 3646968 h 5901070"/>
                            <a:gd name="connsiteX36" fmla="*/ 3508744 w 7432158"/>
                            <a:gd name="connsiteY36" fmla="*/ 3551275 h 5901070"/>
                            <a:gd name="connsiteX37" fmla="*/ 3498112 w 7432158"/>
                            <a:gd name="connsiteY37" fmla="*/ 3423684 h 5901070"/>
                            <a:gd name="connsiteX38" fmla="*/ 3274828 w 7432158"/>
                            <a:gd name="connsiteY38" fmla="*/ 3402419 h 5901070"/>
                            <a:gd name="connsiteX39" fmla="*/ 3285461 w 7432158"/>
                            <a:gd name="connsiteY39" fmla="*/ 3349256 h 5901070"/>
                            <a:gd name="connsiteX40" fmla="*/ 3136605 w 7432158"/>
                            <a:gd name="connsiteY40" fmla="*/ 3391786 h 5901070"/>
                            <a:gd name="connsiteX41" fmla="*/ 2977116 w 7432158"/>
                            <a:gd name="connsiteY41" fmla="*/ 3381154 h 5901070"/>
                            <a:gd name="connsiteX42" fmla="*/ 2892056 w 7432158"/>
                            <a:gd name="connsiteY42" fmla="*/ 3317358 h 5901070"/>
                            <a:gd name="connsiteX43" fmla="*/ 2679405 w 7432158"/>
                            <a:gd name="connsiteY43" fmla="*/ 3200400 h 5901070"/>
                            <a:gd name="connsiteX44" fmla="*/ 2488019 w 7432158"/>
                            <a:gd name="connsiteY44" fmla="*/ 3253563 h 5901070"/>
                            <a:gd name="connsiteX45" fmla="*/ 2339163 w 7432158"/>
                            <a:gd name="connsiteY45" fmla="*/ 3359889 h 5901070"/>
                            <a:gd name="connsiteX46" fmla="*/ 2371061 w 7432158"/>
                            <a:gd name="connsiteY46" fmla="*/ 3391786 h 5901070"/>
                            <a:gd name="connsiteX47" fmla="*/ 2254102 w 7432158"/>
                            <a:gd name="connsiteY47" fmla="*/ 3455582 h 5901070"/>
                            <a:gd name="connsiteX48" fmla="*/ 2254102 w 7432158"/>
                            <a:gd name="connsiteY48" fmla="*/ 3593805 h 5901070"/>
                            <a:gd name="connsiteX49" fmla="*/ 2062716 w 7432158"/>
                            <a:gd name="connsiteY49" fmla="*/ 3604438 h 5901070"/>
                            <a:gd name="connsiteX50" fmla="*/ 1796902 w 7432158"/>
                            <a:gd name="connsiteY50" fmla="*/ 3466214 h 5901070"/>
                            <a:gd name="connsiteX51" fmla="*/ 1828800 w 7432158"/>
                            <a:gd name="connsiteY51" fmla="*/ 3317358 h 5901070"/>
                            <a:gd name="connsiteX52" fmla="*/ 1924493 w 7432158"/>
                            <a:gd name="connsiteY52" fmla="*/ 3232298 h 5901070"/>
                            <a:gd name="connsiteX53" fmla="*/ 1775637 w 7432158"/>
                            <a:gd name="connsiteY53" fmla="*/ 2987749 h 5901070"/>
                            <a:gd name="connsiteX54" fmla="*/ 1573619 w 7432158"/>
                            <a:gd name="connsiteY54" fmla="*/ 3040912 h 5901070"/>
                            <a:gd name="connsiteX55" fmla="*/ 1286540 w 7432158"/>
                            <a:gd name="connsiteY55" fmla="*/ 2934586 h 5901070"/>
                            <a:gd name="connsiteX56" fmla="*/ 1244009 w 7432158"/>
                            <a:gd name="connsiteY56" fmla="*/ 2732568 h 5901070"/>
                            <a:gd name="connsiteX57" fmla="*/ 1244009 w 7432158"/>
                            <a:gd name="connsiteY57" fmla="*/ 2583712 h 5901070"/>
                            <a:gd name="connsiteX58" fmla="*/ 1318437 w 7432158"/>
                            <a:gd name="connsiteY58" fmla="*/ 2594344 h 5901070"/>
                            <a:gd name="connsiteX59" fmla="*/ 1339702 w 7432158"/>
                            <a:gd name="connsiteY59" fmla="*/ 2392326 h 5901070"/>
                            <a:gd name="connsiteX60" fmla="*/ 1488558 w 7432158"/>
                            <a:gd name="connsiteY60" fmla="*/ 2392326 h 5901070"/>
                            <a:gd name="connsiteX61" fmla="*/ 1573619 w 7432158"/>
                            <a:gd name="connsiteY61" fmla="*/ 2466754 h 5901070"/>
                            <a:gd name="connsiteX62" fmla="*/ 1562986 w 7432158"/>
                            <a:gd name="connsiteY62" fmla="*/ 2541182 h 5901070"/>
                            <a:gd name="connsiteX63" fmla="*/ 1658679 w 7432158"/>
                            <a:gd name="connsiteY63" fmla="*/ 2562447 h 5901070"/>
                            <a:gd name="connsiteX64" fmla="*/ 1648047 w 7432158"/>
                            <a:gd name="connsiteY64" fmla="*/ 2445489 h 5901070"/>
                            <a:gd name="connsiteX65" fmla="*/ 1701209 w 7432158"/>
                            <a:gd name="connsiteY65" fmla="*/ 2424224 h 5901070"/>
                            <a:gd name="connsiteX66" fmla="*/ 1765005 w 7432158"/>
                            <a:gd name="connsiteY66" fmla="*/ 2445489 h 5901070"/>
                            <a:gd name="connsiteX67" fmla="*/ 1988289 w 7432158"/>
                            <a:gd name="connsiteY67" fmla="*/ 2222205 h 5901070"/>
                            <a:gd name="connsiteX68" fmla="*/ 2073349 w 7432158"/>
                            <a:gd name="connsiteY68" fmla="*/ 2020186 h 5901070"/>
                            <a:gd name="connsiteX69" fmla="*/ 2445489 w 7432158"/>
                            <a:gd name="connsiteY69" fmla="*/ 1850065 h 5901070"/>
                            <a:gd name="connsiteX70" fmla="*/ 2732568 w 7432158"/>
                            <a:gd name="connsiteY70" fmla="*/ 1499191 h 5901070"/>
                            <a:gd name="connsiteX71" fmla="*/ 3009014 w 7432158"/>
                            <a:gd name="connsiteY71" fmla="*/ 1360968 h 5901070"/>
                            <a:gd name="connsiteX72" fmla="*/ 3157870 w 7432158"/>
                            <a:gd name="connsiteY72" fmla="*/ 1414131 h 5901070"/>
                            <a:gd name="connsiteX73" fmla="*/ 3306726 w 7432158"/>
                            <a:gd name="connsiteY73" fmla="*/ 1573619 h 5901070"/>
                            <a:gd name="connsiteX74" fmla="*/ 3232298 w 7432158"/>
                            <a:gd name="connsiteY74" fmla="*/ 1701210 h 5901070"/>
                            <a:gd name="connsiteX75" fmla="*/ 3157870 w 7432158"/>
                            <a:gd name="connsiteY75" fmla="*/ 1839433 h 5901070"/>
                            <a:gd name="connsiteX76" fmla="*/ 3104707 w 7432158"/>
                            <a:gd name="connsiteY76" fmla="*/ 1871331 h 5901070"/>
                            <a:gd name="connsiteX77" fmla="*/ 2955851 w 7432158"/>
                            <a:gd name="connsiteY77" fmla="*/ 2052084 h 5901070"/>
                            <a:gd name="connsiteX78" fmla="*/ 2870791 w 7432158"/>
                            <a:gd name="connsiteY78" fmla="*/ 2222205 h 5901070"/>
                            <a:gd name="connsiteX79" fmla="*/ 2966484 w 7432158"/>
                            <a:gd name="connsiteY79" fmla="*/ 2371061 h 5901070"/>
                            <a:gd name="connsiteX80" fmla="*/ 3040912 w 7432158"/>
                            <a:gd name="connsiteY80" fmla="*/ 2424224 h 5901070"/>
                            <a:gd name="connsiteX81" fmla="*/ 2934586 w 7432158"/>
                            <a:gd name="connsiteY81" fmla="*/ 2498651 h 5901070"/>
                            <a:gd name="connsiteX82" fmla="*/ 2764465 w 7432158"/>
                            <a:gd name="connsiteY82" fmla="*/ 2551814 h 5901070"/>
                            <a:gd name="connsiteX83" fmla="*/ 2838893 w 7432158"/>
                            <a:gd name="connsiteY83" fmla="*/ 2700670 h 5901070"/>
                            <a:gd name="connsiteX84" fmla="*/ 3062177 w 7432158"/>
                            <a:gd name="connsiteY84" fmla="*/ 2615610 h 5901070"/>
                            <a:gd name="connsiteX85" fmla="*/ 3221665 w 7432158"/>
                            <a:gd name="connsiteY85" fmla="*/ 2466754 h 5901070"/>
                            <a:gd name="connsiteX86" fmla="*/ 3359889 w 7432158"/>
                            <a:gd name="connsiteY86" fmla="*/ 2275368 h 5901070"/>
                            <a:gd name="connsiteX87" fmla="*/ 3668233 w 7432158"/>
                            <a:gd name="connsiteY87" fmla="*/ 2147777 h 5901070"/>
                            <a:gd name="connsiteX88" fmla="*/ 4306186 w 7432158"/>
                            <a:gd name="connsiteY88" fmla="*/ 2020186 h 5901070"/>
                            <a:gd name="connsiteX89" fmla="*/ 6379535 w 7432158"/>
                            <a:gd name="connsiteY89" fmla="*/ 1201479 h 5901070"/>
                            <a:gd name="connsiteX90" fmla="*/ 6868633 w 7432158"/>
                            <a:gd name="connsiteY90" fmla="*/ 584791 h 5901070"/>
                            <a:gd name="connsiteX91" fmla="*/ 7176977 w 7432158"/>
                            <a:gd name="connsiteY91" fmla="*/ 404038 h 5901070"/>
                            <a:gd name="connsiteX92" fmla="*/ 7176977 w 7432158"/>
                            <a:gd name="connsiteY92" fmla="*/ 276447 h 5901070"/>
                            <a:gd name="connsiteX93" fmla="*/ 7060019 w 7432158"/>
                            <a:gd name="connsiteY93" fmla="*/ 255182 h 5901070"/>
                            <a:gd name="connsiteX94" fmla="*/ 7315200 w 7432158"/>
                            <a:gd name="connsiteY94" fmla="*/ 159489 h 5901070"/>
                            <a:gd name="connsiteX95" fmla="*/ 7315200 w 7432158"/>
                            <a:gd name="connsiteY95" fmla="*/ 159489 h 5901070"/>
                            <a:gd name="connsiteX96" fmla="*/ 7432158 w 7432158"/>
                            <a:gd name="connsiteY96" fmla="*/ 0 h 5901070"/>
                            <a:gd name="connsiteX97" fmla="*/ 0 w 7432158"/>
                            <a:gd name="connsiteY97" fmla="*/ 0 h 5901070"/>
                            <a:gd name="connsiteX98" fmla="*/ 0 w 7432158"/>
                            <a:gd name="connsiteY98" fmla="*/ 5901070 h 5901070"/>
                            <a:gd name="connsiteX99" fmla="*/ 2700670 w 7432158"/>
                            <a:gd name="connsiteY99" fmla="*/ 5901070 h 5901070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  <a:cxn ang="0">
                              <a:pos x="connsiteX15" y="connsiteY15"/>
                            </a:cxn>
                            <a:cxn ang="0">
                              <a:pos x="connsiteX16" y="connsiteY16"/>
                            </a:cxn>
                            <a:cxn ang="0">
                              <a:pos x="connsiteX17" y="connsiteY17"/>
                            </a:cxn>
                            <a:cxn ang="0">
                              <a:pos x="connsiteX18" y="connsiteY18"/>
                            </a:cxn>
                            <a:cxn ang="0">
                              <a:pos x="connsiteX19" y="connsiteY19"/>
                            </a:cxn>
                            <a:cxn ang="0">
                              <a:pos x="connsiteX20" y="connsiteY20"/>
                            </a:cxn>
                            <a:cxn ang="0">
                              <a:pos x="connsiteX21" y="connsiteY21"/>
                            </a:cxn>
                            <a:cxn ang="0">
                              <a:pos x="connsiteX22" y="connsiteY22"/>
                            </a:cxn>
                            <a:cxn ang="0">
                              <a:pos x="connsiteX23" y="connsiteY23"/>
                            </a:cxn>
                            <a:cxn ang="0">
                              <a:pos x="connsiteX24" y="connsiteY24"/>
                            </a:cxn>
                            <a:cxn ang="0">
                              <a:pos x="connsiteX25" y="connsiteY25"/>
                            </a:cxn>
                            <a:cxn ang="0">
                              <a:pos x="connsiteX26" y="connsiteY26"/>
                            </a:cxn>
                            <a:cxn ang="0">
                              <a:pos x="connsiteX27" y="connsiteY27"/>
                            </a:cxn>
                            <a:cxn ang="0">
                              <a:pos x="connsiteX28" y="connsiteY28"/>
                            </a:cxn>
                            <a:cxn ang="0">
                              <a:pos x="connsiteX29" y="connsiteY29"/>
                            </a:cxn>
                            <a:cxn ang="0">
                              <a:pos x="connsiteX30" y="connsiteY30"/>
                            </a:cxn>
                            <a:cxn ang="0">
                              <a:pos x="connsiteX31" y="connsiteY31"/>
                            </a:cxn>
                            <a:cxn ang="0">
                              <a:pos x="connsiteX32" y="connsiteY32"/>
                            </a:cxn>
                            <a:cxn ang="0">
                              <a:pos x="connsiteX33" y="connsiteY33"/>
                            </a:cxn>
                            <a:cxn ang="0">
                              <a:pos x="connsiteX34" y="connsiteY34"/>
                            </a:cxn>
                            <a:cxn ang="0">
                              <a:pos x="connsiteX35" y="connsiteY35"/>
                            </a:cxn>
                            <a:cxn ang="0">
                              <a:pos x="connsiteX36" y="connsiteY36"/>
                            </a:cxn>
                            <a:cxn ang="0">
                              <a:pos x="connsiteX37" y="connsiteY37"/>
                            </a:cxn>
                            <a:cxn ang="0">
                              <a:pos x="connsiteX38" y="connsiteY38"/>
                            </a:cxn>
                            <a:cxn ang="0">
                              <a:pos x="connsiteX39" y="connsiteY39"/>
                            </a:cxn>
                            <a:cxn ang="0">
                              <a:pos x="connsiteX40" y="connsiteY40"/>
                            </a:cxn>
                            <a:cxn ang="0">
                              <a:pos x="connsiteX41" y="connsiteY41"/>
                            </a:cxn>
                            <a:cxn ang="0">
                              <a:pos x="connsiteX42" y="connsiteY42"/>
                            </a:cxn>
                            <a:cxn ang="0">
                              <a:pos x="connsiteX43" y="connsiteY43"/>
                            </a:cxn>
                            <a:cxn ang="0">
                              <a:pos x="connsiteX44" y="connsiteY44"/>
                            </a:cxn>
                            <a:cxn ang="0">
                              <a:pos x="connsiteX45" y="connsiteY45"/>
                            </a:cxn>
                            <a:cxn ang="0">
                              <a:pos x="connsiteX46" y="connsiteY46"/>
                            </a:cxn>
                            <a:cxn ang="0">
                              <a:pos x="connsiteX47" y="connsiteY47"/>
                            </a:cxn>
                            <a:cxn ang="0">
                              <a:pos x="connsiteX48" y="connsiteY48"/>
                            </a:cxn>
                            <a:cxn ang="0">
                              <a:pos x="connsiteX49" y="connsiteY49"/>
                            </a:cxn>
                            <a:cxn ang="0">
                              <a:pos x="connsiteX50" y="connsiteY50"/>
                            </a:cxn>
                            <a:cxn ang="0">
                              <a:pos x="connsiteX51" y="connsiteY51"/>
                            </a:cxn>
                            <a:cxn ang="0">
                              <a:pos x="connsiteX52" y="connsiteY52"/>
                            </a:cxn>
                            <a:cxn ang="0">
                              <a:pos x="connsiteX53" y="connsiteY53"/>
                            </a:cxn>
                            <a:cxn ang="0">
                              <a:pos x="connsiteX54" y="connsiteY54"/>
                            </a:cxn>
                            <a:cxn ang="0">
                              <a:pos x="connsiteX55" y="connsiteY55"/>
                            </a:cxn>
                            <a:cxn ang="0">
                              <a:pos x="connsiteX56" y="connsiteY56"/>
                            </a:cxn>
                            <a:cxn ang="0">
                              <a:pos x="connsiteX57" y="connsiteY57"/>
                            </a:cxn>
                            <a:cxn ang="0">
                              <a:pos x="connsiteX58" y="connsiteY58"/>
                            </a:cxn>
                            <a:cxn ang="0">
                              <a:pos x="connsiteX59" y="connsiteY59"/>
                            </a:cxn>
                            <a:cxn ang="0">
                              <a:pos x="connsiteX60" y="connsiteY60"/>
                            </a:cxn>
                            <a:cxn ang="0">
                              <a:pos x="connsiteX61" y="connsiteY61"/>
                            </a:cxn>
                            <a:cxn ang="0">
                              <a:pos x="connsiteX62" y="connsiteY62"/>
                            </a:cxn>
                            <a:cxn ang="0">
                              <a:pos x="connsiteX63" y="connsiteY63"/>
                            </a:cxn>
                            <a:cxn ang="0">
                              <a:pos x="connsiteX64" y="connsiteY64"/>
                            </a:cxn>
                            <a:cxn ang="0">
                              <a:pos x="connsiteX65" y="connsiteY65"/>
                            </a:cxn>
                            <a:cxn ang="0">
                              <a:pos x="connsiteX66" y="connsiteY66"/>
                            </a:cxn>
                            <a:cxn ang="0">
                              <a:pos x="connsiteX67" y="connsiteY67"/>
                            </a:cxn>
                            <a:cxn ang="0">
                              <a:pos x="connsiteX68" y="connsiteY68"/>
                            </a:cxn>
                            <a:cxn ang="0">
                              <a:pos x="connsiteX69" y="connsiteY69"/>
                            </a:cxn>
                            <a:cxn ang="0">
                              <a:pos x="connsiteX70" y="connsiteY70"/>
                            </a:cxn>
                            <a:cxn ang="0">
                              <a:pos x="connsiteX71" y="connsiteY71"/>
                            </a:cxn>
                            <a:cxn ang="0">
                              <a:pos x="connsiteX72" y="connsiteY72"/>
                            </a:cxn>
                            <a:cxn ang="0">
                              <a:pos x="connsiteX73" y="connsiteY73"/>
                            </a:cxn>
                            <a:cxn ang="0">
                              <a:pos x="connsiteX74" y="connsiteY74"/>
                            </a:cxn>
                            <a:cxn ang="0">
                              <a:pos x="connsiteX75" y="connsiteY75"/>
                            </a:cxn>
                            <a:cxn ang="0">
                              <a:pos x="connsiteX76" y="connsiteY76"/>
                            </a:cxn>
                            <a:cxn ang="0">
                              <a:pos x="connsiteX77" y="connsiteY77"/>
                            </a:cxn>
                            <a:cxn ang="0">
                              <a:pos x="connsiteX78" y="connsiteY78"/>
                            </a:cxn>
                            <a:cxn ang="0">
                              <a:pos x="connsiteX79" y="connsiteY79"/>
                            </a:cxn>
                            <a:cxn ang="0">
                              <a:pos x="connsiteX80" y="connsiteY80"/>
                            </a:cxn>
                            <a:cxn ang="0">
                              <a:pos x="connsiteX81" y="connsiteY81"/>
                            </a:cxn>
                            <a:cxn ang="0">
                              <a:pos x="connsiteX82" y="connsiteY82"/>
                            </a:cxn>
                            <a:cxn ang="0">
                              <a:pos x="connsiteX83" y="connsiteY83"/>
                            </a:cxn>
                            <a:cxn ang="0">
                              <a:pos x="connsiteX84" y="connsiteY84"/>
                            </a:cxn>
                            <a:cxn ang="0">
                              <a:pos x="connsiteX85" y="connsiteY85"/>
                            </a:cxn>
                            <a:cxn ang="0">
                              <a:pos x="connsiteX86" y="connsiteY86"/>
                            </a:cxn>
                            <a:cxn ang="0">
                              <a:pos x="connsiteX87" y="connsiteY87"/>
                            </a:cxn>
                            <a:cxn ang="0">
                              <a:pos x="connsiteX88" y="connsiteY88"/>
                            </a:cxn>
                            <a:cxn ang="0">
                              <a:pos x="connsiteX89" y="connsiteY89"/>
                            </a:cxn>
                            <a:cxn ang="0">
                              <a:pos x="connsiteX90" y="connsiteY90"/>
                            </a:cxn>
                            <a:cxn ang="0">
                              <a:pos x="connsiteX91" y="connsiteY91"/>
                            </a:cxn>
                            <a:cxn ang="0">
                              <a:pos x="connsiteX92" y="connsiteY92"/>
                            </a:cxn>
                            <a:cxn ang="0">
                              <a:pos x="connsiteX93" y="connsiteY93"/>
                            </a:cxn>
                            <a:cxn ang="0">
                              <a:pos x="connsiteX94" y="connsiteY94"/>
                            </a:cxn>
                            <a:cxn ang="0">
                              <a:pos x="connsiteX95" y="connsiteY95"/>
                            </a:cxn>
                            <a:cxn ang="0">
                              <a:pos x="connsiteX96" y="connsiteY96"/>
                            </a:cxn>
                            <a:cxn ang="0">
                              <a:pos x="connsiteX97" y="connsiteY97"/>
                            </a:cxn>
                            <a:cxn ang="0">
                              <a:pos x="connsiteX98" y="connsiteY98"/>
                            </a:cxn>
                            <a:cxn ang="0">
                              <a:pos x="connsiteX99" y="connsiteY99"/>
                            </a:cxn>
                          </a:cxnLst>
                          <a:rect l="l" t="t" r="r" b="b"/>
                          <a:pathLst>
                            <a:path w="7432158" h="5901070">
                              <a:moveTo>
                                <a:pt x="2700670" y="5901070"/>
                              </a:moveTo>
                              <a:lnTo>
                                <a:pt x="2700670" y="5901070"/>
                              </a:lnTo>
                              <a:cubicBezTo>
                                <a:pt x="2686493" y="5872717"/>
                                <a:pt x="2668802" y="5845863"/>
                                <a:pt x="2658140" y="5816010"/>
                              </a:cubicBezTo>
                              <a:cubicBezTo>
                                <a:pt x="2650889" y="5795707"/>
                                <a:pt x="2656263" y="5771915"/>
                                <a:pt x="2647507" y="5752214"/>
                              </a:cubicBezTo>
                              <a:cubicBezTo>
                                <a:pt x="2641400" y="5738473"/>
                                <a:pt x="2624841" y="5732186"/>
                                <a:pt x="2615609" y="5720317"/>
                              </a:cubicBezTo>
                              <a:cubicBezTo>
                                <a:pt x="2599918" y="5700143"/>
                                <a:pt x="2587256" y="5677786"/>
                                <a:pt x="2573079" y="5656521"/>
                              </a:cubicBezTo>
                              <a:lnTo>
                                <a:pt x="2551814" y="5624624"/>
                              </a:lnTo>
                              <a:cubicBezTo>
                                <a:pt x="2555358" y="5596270"/>
                                <a:pt x="2564219" y="5567916"/>
                                <a:pt x="2562447" y="5539563"/>
                              </a:cubicBezTo>
                              <a:lnTo>
                                <a:pt x="2530549" y="5465135"/>
                              </a:lnTo>
                              <a:lnTo>
                                <a:pt x="2424223" y="5252484"/>
                              </a:lnTo>
                              <a:lnTo>
                                <a:pt x="2413591" y="5209954"/>
                              </a:lnTo>
                              <a:lnTo>
                                <a:pt x="2264735" y="5114261"/>
                              </a:lnTo>
                              <a:lnTo>
                                <a:pt x="2179675" y="5092996"/>
                              </a:lnTo>
                              <a:lnTo>
                                <a:pt x="2073349" y="5029200"/>
                              </a:lnTo>
                              <a:lnTo>
                                <a:pt x="2073349" y="4965405"/>
                              </a:lnTo>
                              <a:lnTo>
                                <a:pt x="1988289" y="4944140"/>
                              </a:lnTo>
                              <a:lnTo>
                                <a:pt x="1945758" y="4837814"/>
                              </a:lnTo>
                              <a:lnTo>
                                <a:pt x="1977656" y="4763386"/>
                              </a:lnTo>
                              <a:lnTo>
                                <a:pt x="2083982" y="4572000"/>
                              </a:lnTo>
                              <a:lnTo>
                                <a:pt x="2232837" y="4433777"/>
                              </a:lnTo>
                              <a:lnTo>
                                <a:pt x="2381693" y="4284921"/>
                              </a:lnTo>
                              <a:lnTo>
                                <a:pt x="2434856" y="4242391"/>
                              </a:lnTo>
                              <a:lnTo>
                                <a:pt x="2307265" y="4210493"/>
                              </a:lnTo>
                              <a:lnTo>
                                <a:pt x="2392326" y="4125433"/>
                              </a:lnTo>
                              <a:lnTo>
                                <a:pt x="2477386" y="4157331"/>
                              </a:lnTo>
                              <a:lnTo>
                                <a:pt x="2466754" y="4189228"/>
                              </a:lnTo>
                              <a:lnTo>
                                <a:pt x="2541182" y="4199861"/>
                              </a:lnTo>
                              <a:lnTo>
                                <a:pt x="2647507" y="4082903"/>
                              </a:lnTo>
                              <a:lnTo>
                                <a:pt x="2604977" y="4029740"/>
                              </a:lnTo>
                              <a:lnTo>
                                <a:pt x="2658140" y="3997842"/>
                              </a:lnTo>
                              <a:lnTo>
                                <a:pt x="2700670" y="4040372"/>
                              </a:lnTo>
                              <a:lnTo>
                                <a:pt x="2721935" y="3955312"/>
                              </a:lnTo>
                              <a:lnTo>
                                <a:pt x="2892056" y="3870251"/>
                              </a:lnTo>
                              <a:lnTo>
                                <a:pt x="3242930" y="3710763"/>
                              </a:lnTo>
                              <a:lnTo>
                                <a:pt x="3381154" y="3774558"/>
                              </a:lnTo>
                              <a:lnTo>
                                <a:pt x="3444949" y="3646968"/>
                              </a:lnTo>
                              <a:lnTo>
                                <a:pt x="3508744" y="3551275"/>
                              </a:lnTo>
                              <a:lnTo>
                                <a:pt x="3498112" y="3423684"/>
                              </a:lnTo>
                              <a:lnTo>
                                <a:pt x="3274828" y="3402419"/>
                              </a:lnTo>
                              <a:lnTo>
                                <a:pt x="3285461" y="3349256"/>
                              </a:lnTo>
                              <a:lnTo>
                                <a:pt x="3136605" y="3391786"/>
                              </a:lnTo>
                              <a:lnTo>
                                <a:pt x="2977116" y="3381154"/>
                              </a:lnTo>
                              <a:lnTo>
                                <a:pt x="2892056" y="3317358"/>
                              </a:lnTo>
                              <a:lnTo>
                                <a:pt x="2679405" y="3200400"/>
                              </a:lnTo>
                              <a:lnTo>
                                <a:pt x="2488019" y="3253563"/>
                              </a:lnTo>
                              <a:lnTo>
                                <a:pt x="2339163" y="3359889"/>
                              </a:lnTo>
                              <a:lnTo>
                                <a:pt x="2371061" y="3391786"/>
                              </a:lnTo>
                              <a:lnTo>
                                <a:pt x="2254102" y="3455582"/>
                              </a:lnTo>
                              <a:lnTo>
                                <a:pt x="2254102" y="3593805"/>
                              </a:lnTo>
                              <a:lnTo>
                                <a:pt x="2062716" y="3604438"/>
                              </a:lnTo>
                              <a:lnTo>
                                <a:pt x="1796902" y="3466214"/>
                              </a:lnTo>
                              <a:lnTo>
                                <a:pt x="1828800" y="3317358"/>
                              </a:lnTo>
                              <a:lnTo>
                                <a:pt x="1924493" y="3232298"/>
                              </a:lnTo>
                              <a:lnTo>
                                <a:pt x="1775637" y="2987749"/>
                              </a:lnTo>
                              <a:lnTo>
                                <a:pt x="1573619" y="3040912"/>
                              </a:lnTo>
                              <a:lnTo>
                                <a:pt x="1286540" y="2934586"/>
                              </a:lnTo>
                              <a:lnTo>
                                <a:pt x="1244009" y="2732568"/>
                              </a:lnTo>
                              <a:lnTo>
                                <a:pt x="1244009" y="2583712"/>
                              </a:lnTo>
                              <a:lnTo>
                                <a:pt x="1318437" y="2594344"/>
                              </a:lnTo>
                              <a:lnTo>
                                <a:pt x="1339702" y="2392326"/>
                              </a:lnTo>
                              <a:lnTo>
                                <a:pt x="1488558" y="2392326"/>
                              </a:lnTo>
                              <a:lnTo>
                                <a:pt x="1573619" y="2466754"/>
                              </a:lnTo>
                              <a:lnTo>
                                <a:pt x="1562986" y="2541182"/>
                              </a:lnTo>
                              <a:lnTo>
                                <a:pt x="1658679" y="2562447"/>
                              </a:lnTo>
                              <a:lnTo>
                                <a:pt x="1648047" y="2445489"/>
                              </a:lnTo>
                              <a:lnTo>
                                <a:pt x="1701209" y="2424224"/>
                              </a:lnTo>
                              <a:lnTo>
                                <a:pt x="1765005" y="2445489"/>
                              </a:lnTo>
                              <a:lnTo>
                                <a:pt x="1988289" y="2222205"/>
                              </a:lnTo>
                              <a:lnTo>
                                <a:pt x="2073349" y="2020186"/>
                              </a:lnTo>
                              <a:lnTo>
                                <a:pt x="2445489" y="1850065"/>
                              </a:lnTo>
                              <a:lnTo>
                                <a:pt x="2732568" y="1499191"/>
                              </a:lnTo>
                              <a:lnTo>
                                <a:pt x="3009014" y="1360968"/>
                              </a:lnTo>
                              <a:lnTo>
                                <a:pt x="3157870" y="1414131"/>
                              </a:lnTo>
                              <a:lnTo>
                                <a:pt x="3306726" y="1573619"/>
                              </a:lnTo>
                              <a:lnTo>
                                <a:pt x="3232298" y="1701210"/>
                              </a:lnTo>
                              <a:lnTo>
                                <a:pt x="3157870" y="1839433"/>
                              </a:lnTo>
                              <a:lnTo>
                                <a:pt x="3104707" y="1871331"/>
                              </a:lnTo>
                              <a:lnTo>
                                <a:pt x="2955851" y="2052084"/>
                              </a:lnTo>
                              <a:lnTo>
                                <a:pt x="2870791" y="2222205"/>
                              </a:lnTo>
                              <a:lnTo>
                                <a:pt x="2966484" y="2371061"/>
                              </a:lnTo>
                              <a:lnTo>
                                <a:pt x="3040912" y="2424224"/>
                              </a:lnTo>
                              <a:lnTo>
                                <a:pt x="2934586" y="2498651"/>
                              </a:lnTo>
                              <a:lnTo>
                                <a:pt x="2764465" y="2551814"/>
                              </a:lnTo>
                              <a:lnTo>
                                <a:pt x="2838893" y="2700670"/>
                              </a:lnTo>
                              <a:lnTo>
                                <a:pt x="3062177" y="2615610"/>
                              </a:lnTo>
                              <a:lnTo>
                                <a:pt x="3221665" y="2466754"/>
                              </a:lnTo>
                              <a:lnTo>
                                <a:pt x="3359889" y="2275368"/>
                              </a:lnTo>
                              <a:lnTo>
                                <a:pt x="3668233" y="2147777"/>
                              </a:lnTo>
                              <a:lnTo>
                                <a:pt x="4306186" y="2020186"/>
                              </a:lnTo>
                              <a:lnTo>
                                <a:pt x="6379535" y="1201479"/>
                              </a:lnTo>
                              <a:lnTo>
                                <a:pt x="6868633" y="584791"/>
                              </a:lnTo>
                              <a:lnTo>
                                <a:pt x="7176977" y="404038"/>
                              </a:lnTo>
                              <a:lnTo>
                                <a:pt x="7176977" y="276447"/>
                              </a:lnTo>
                              <a:lnTo>
                                <a:pt x="7060019" y="255182"/>
                              </a:lnTo>
                              <a:lnTo>
                                <a:pt x="7315200" y="159489"/>
                              </a:lnTo>
                              <a:lnTo>
                                <a:pt x="7315200" y="159489"/>
                              </a:lnTo>
                              <a:lnTo>
                                <a:pt x="7432158" y="0"/>
                              </a:lnTo>
                              <a:lnTo>
                                <a:pt x="0" y="0"/>
                              </a:lnTo>
                              <a:lnTo>
                                <a:pt x="0" y="5901070"/>
                              </a:lnTo>
                              <a:lnTo>
                                <a:pt x="2700670" y="590107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n w="6350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ko-KR" altLang="en-US"/>
                        </a:p>
                      </p:txBody>
                    </p:sp>
                    <p:sp>
                      <p:nvSpPr>
                        <p:cNvPr id="37" name="자유형: 도형 36">
                          <a:extLst>
                            <a:ext uri="{FF2B5EF4-FFF2-40B4-BE49-F238E27FC236}">
                              <a16:creationId xmlns:a16="http://schemas.microsoft.com/office/drawing/2014/main" id="{8656A95A-2D80-4582-A3F8-2113173ED81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2984397" y="-31356"/>
                          <a:ext cx="2933700" cy="5105400"/>
                        </a:xfrm>
                        <a:custGeom>
                          <a:avLst/>
                          <a:gdLst>
                            <a:gd name="connsiteX0" fmla="*/ 2162175 w 2933700"/>
                            <a:gd name="connsiteY0" fmla="*/ 4657725 h 5105400"/>
                            <a:gd name="connsiteX1" fmla="*/ 1981200 w 2933700"/>
                            <a:gd name="connsiteY1" fmla="*/ 4638675 h 5105400"/>
                            <a:gd name="connsiteX2" fmla="*/ 1914525 w 2933700"/>
                            <a:gd name="connsiteY2" fmla="*/ 4800600 h 5105400"/>
                            <a:gd name="connsiteX3" fmla="*/ 1704975 w 2933700"/>
                            <a:gd name="connsiteY3" fmla="*/ 4733925 h 5105400"/>
                            <a:gd name="connsiteX4" fmla="*/ 1504950 w 2933700"/>
                            <a:gd name="connsiteY4" fmla="*/ 4781550 h 5105400"/>
                            <a:gd name="connsiteX5" fmla="*/ 1238250 w 2933700"/>
                            <a:gd name="connsiteY5" fmla="*/ 4991100 h 5105400"/>
                            <a:gd name="connsiteX6" fmla="*/ 1028700 w 2933700"/>
                            <a:gd name="connsiteY6" fmla="*/ 5105400 h 5105400"/>
                            <a:gd name="connsiteX7" fmla="*/ 952500 w 2933700"/>
                            <a:gd name="connsiteY7" fmla="*/ 4991100 h 5105400"/>
                            <a:gd name="connsiteX8" fmla="*/ 952500 w 2933700"/>
                            <a:gd name="connsiteY8" fmla="*/ 4572000 h 5105400"/>
                            <a:gd name="connsiteX9" fmla="*/ 1095375 w 2933700"/>
                            <a:gd name="connsiteY9" fmla="*/ 4219575 h 5105400"/>
                            <a:gd name="connsiteX10" fmla="*/ 1000125 w 2933700"/>
                            <a:gd name="connsiteY10" fmla="*/ 3790950 h 5105400"/>
                            <a:gd name="connsiteX11" fmla="*/ 904875 w 2933700"/>
                            <a:gd name="connsiteY11" fmla="*/ 3762375 h 5105400"/>
                            <a:gd name="connsiteX12" fmla="*/ 876300 w 2933700"/>
                            <a:gd name="connsiteY12" fmla="*/ 3667125 h 5105400"/>
                            <a:gd name="connsiteX13" fmla="*/ 952500 w 2933700"/>
                            <a:gd name="connsiteY13" fmla="*/ 3600450 h 5105400"/>
                            <a:gd name="connsiteX14" fmla="*/ 1114425 w 2933700"/>
                            <a:gd name="connsiteY14" fmla="*/ 3562350 h 5105400"/>
                            <a:gd name="connsiteX15" fmla="*/ 1171575 w 2933700"/>
                            <a:gd name="connsiteY15" fmla="*/ 3619500 h 5105400"/>
                            <a:gd name="connsiteX16" fmla="*/ 1190625 w 2933700"/>
                            <a:gd name="connsiteY16" fmla="*/ 3676650 h 5105400"/>
                            <a:gd name="connsiteX17" fmla="*/ 1190625 w 2933700"/>
                            <a:gd name="connsiteY17" fmla="*/ 3676650 h 5105400"/>
                            <a:gd name="connsiteX18" fmla="*/ 1238250 w 2933700"/>
                            <a:gd name="connsiteY18" fmla="*/ 3609975 h 5105400"/>
                            <a:gd name="connsiteX19" fmla="*/ 1152525 w 2933700"/>
                            <a:gd name="connsiteY19" fmla="*/ 3543300 h 5105400"/>
                            <a:gd name="connsiteX20" fmla="*/ 1085850 w 2933700"/>
                            <a:gd name="connsiteY20" fmla="*/ 3409950 h 5105400"/>
                            <a:gd name="connsiteX21" fmla="*/ 1085850 w 2933700"/>
                            <a:gd name="connsiteY21" fmla="*/ 3305175 h 5105400"/>
                            <a:gd name="connsiteX22" fmla="*/ 1047750 w 2933700"/>
                            <a:gd name="connsiteY22" fmla="*/ 3248025 h 5105400"/>
                            <a:gd name="connsiteX23" fmla="*/ 952500 w 2933700"/>
                            <a:gd name="connsiteY23" fmla="*/ 3209925 h 5105400"/>
                            <a:gd name="connsiteX24" fmla="*/ 933450 w 2933700"/>
                            <a:gd name="connsiteY24" fmla="*/ 3133725 h 5105400"/>
                            <a:gd name="connsiteX25" fmla="*/ 781050 w 2933700"/>
                            <a:gd name="connsiteY25" fmla="*/ 3105150 h 5105400"/>
                            <a:gd name="connsiteX26" fmla="*/ 666750 w 2933700"/>
                            <a:gd name="connsiteY26" fmla="*/ 2990850 h 5105400"/>
                            <a:gd name="connsiteX27" fmla="*/ 609600 w 2933700"/>
                            <a:gd name="connsiteY27" fmla="*/ 2981325 h 5105400"/>
                            <a:gd name="connsiteX28" fmla="*/ 657225 w 2933700"/>
                            <a:gd name="connsiteY28" fmla="*/ 3067050 h 5105400"/>
                            <a:gd name="connsiteX29" fmla="*/ 533400 w 2933700"/>
                            <a:gd name="connsiteY29" fmla="*/ 3143250 h 5105400"/>
                            <a:gd name="connsiteX30" fmla="*/ 419100 w 2933700"/>
                            <a:gd name="connsiteY30" fmla="*/ 3086100 h 5105400"/>
                            <a:gd name="connsiteX31" fmla="*/ 304800 w 2933700"/>
                            <a:gd name="connsiteY31" fmla="*/ 3038475 h 5105400"/>
                            <a:gd name="connsiteX32" fmla="*/ 390525 w 2933700"/>
                            <a:gd name="connsiteY32" fmla="*/ 2981325 h 5105400"/>
                            <a:gd name="connsiteX33" fmla="*/ 228600 w 2933700"/>
                            <a:gd name="connsiteY33" fmla="*/ 2943225 h 5105400"/>
                            <a:gd name="connsiteX34" fmla="*/ 200025 w 2933700"/>
                            <a:gd name="connsiteY34" fmla="*/ 2933700 h 5105400"/>
                            <a:gd name="connsiteX35" fmla="*/ 266700 w 2933700"/>
                            <a:gd name="connsiteY35" fmla="*/ 2857500 h 5105400"/>
                            <a:gd name="connsiteX36" fmla="*/ 333375 w 2933700"/>
                            <a:gd name="connsiteY36" fmla="*/ 2695575 h 5105400"/>
                            <a:gd name="connsiteX37" fmla="*/ 390525 w 2933700"/>
                            <a:gd name="connsiteY37" fmla="*/ 2619375 h 5105400"/>
                            <a:gd name="connsiteX38" fmla="*/ 381000 w 2933700"/>
                            <a:gd name="connsiteY38" fmla="*/ 2505075 h 5105400"/>
                            <a:gd name="connsiteX39" fmla="*/ 514350 w 2933700"/>
                            <a:gd name="connsiteY39" fmla="*/ 2247900 h 5105400"/>
                            <a:gd name="connsiteX40" fmla="*/ 495300 w 2933700"/>
                            <a:gd name="connsiteY40" fmla="*/ 2114550 h 5105400"/>
                            <a:gd name="connsiteX41" fmla="*/ 400050 w 2933700"/>
                            <a:gd name="connsiteY41" fmla="*/ 2057400 h 5105400"/>
                            <a:gd name="connsiteX42" fmla="*/ 219075 w 2933700"/>
                            <a:gd name="connsiteY42" fmla="*/ 1990725 h 5105400"/>
                            <a:gd name="connsiteX43" fmla="*/ 161925 w 2933700"/>
                            <a:gd name="connsiteY43" fmla="*/ 2019300 h 5105400"/>
                            <a:gd name="connsiteX44" fmla="*/ 123825 w 2933700"/>
                            <a:gd name="connsiteY44" fmla="*/ 1933575 h 5105400"/>
                            <a:gd name="connsiteX45" fmla="*/ 0 w 2933700"/>
                            <a:gd name="connsiteY45" fmla="*/ 1895475 h 5105400"/>
                            <a:gd name="connsiteX46" fmla="*/ 47625 w 2933700"/>
                            <a:gd name="connsiteY46" fmla="*/ 1790700 h 5105400"/>
                            <a:gd name="connsiteX47" fmla="*/ 219075 w 2933700"/>
                            <a:gd name="connsiteY47" fmla="*/ 1581150 h 5105400"/>
                            <a:gd name="connsiteX48" fmla="*/ 542925 w 2933700"/>
                            <a:gd name="connsiteY48" fmla="*/ 1400175 h 5105400"/>
                            <a:gd name="connsiteX49" fmla="*/ 666750 w 2933700"/>
                            <a:gd name="connsiteY49" fmla="*/ 1314450 h 5105400"/>
                            <a:gd name="connsiteX50" fmla="*/ 781050 w 2933700"/>
                            <a:gd name="connsiteY50" fmla="*/ 1295400 h 5105400"/>
                            <a:gd name="connsiteX51" fmla="*/ 857250 w 2933700"/>
                            <a:gd name="connsiteY51" fmla="*/ 1162050 h 5105400"/>
                            <a:gd name="connsiteX52" fmla="*/ 1047750 w 2933700"/>
                            <a:gd name="connsiteY52" fmla="*/ 981075 h 5105400"/>
                            <a:gd name="connsiteX53" fmla="*/ 1066800 w 2933700"/>
                            <a:gd name="connsiteY53" fmla="*/ 800100 h 5105400"/>
                            <a:gd name="connsiteX54" fmla="*/ 1238250 w 2933700"/>
                            <a:gd name="connsiteY54" fmla="*/ 742950 h 5105400"/>
                            <a:gd name="connsiteX55" fmla="*/ 1295400 w 2933700"/>
                            <a:gd name="connsiteY55" fmla="*/ 771525 h 5105400"/>
                            <a:gd name="connsiteX56" fmla="*/ 1304925 w 2933700"/>
                            <a:gd name="connsiteY56" fmla="*/ 838200 h 5105400"/>
                            <a:gd name="connsiteX57" fmla="*/ 1304925 w 2933700"/>
                            <a:gd name="connsiteY57" fmla="*/ 885825 h 5105400"/>
                            <a:gd name="connsiteX58" fmla="*/ 1419225 w 2933700"/>
                            <a:gd name="connsiteY58" fmla="*/ 914400 h 5105400"/>
                            <a:gd name="connsiteX59" fmla="*/ 1562100 w 2933700"/>
                            <a:gd name="connsiteY59" fmla="*/ 981075 h 5105400"/>
                            <a:gd name="connsiteX60" fmla="*/ 1714500 w 2933700"/>
                            <a:gd name="connsiteY60" fmla="*/ 952500 h 5105400"/>
                            <a:gd name="connsiteX61" fmla="*/ 1752600 w 2933700"/>
                            <a:gd name="connsiteY61" fmla="*/ 981075 h 5105400"/>
                            <a:gd name="connsiteX62" fmla="*/ 1828800 w 2933700"/>
                            <a:gd name="connsiteY62" fmla="*/ 923925 h 5105400"/>
                            <a:gd name="connsiteX63" fmla="*/ 1847850 w 2933700"/>
                            <a:gd name="connsiteY63" fmla="*/ 838200 h 5105400"/>
                            <a:gd name="connsiteX64" fmla="*/ 1771650 w 2933700"/>
                            <a:gd name="connsiteY64" fmla="*/ 742950 h 5105400"/>
                            <a:gd name="connsiteX65" fmla="*/ 1771650 w 2933700"/>
                            <a:gd name="connsiteY65" fmla="*/ 676275 h 5105400"/>
                            <a:gd name="connsiteX66" fmla="*/ 1714500 w 2933700"/>
                            <a:gd name="connsiteY66" fmla="*/ 609600 h 5105400"/>
                            <a:gd name="connsiteX67" fmla="*/ 1857375 w 2933700"/>
                            <a:gd name="connsiteY67" fmla="*/ 590550 h 5105400"/>
                            <a:gd name="connsiteX68" fmla="*/ 1990725 w 2933700"/>
                            <a:gd name="connsiteY68" fmla="*/ 619125 h 5105400"/>
                            <a:gd name="connsiteX69" fmla="*/ 2085975 w 2933700"/>
                            <a:gd name="connsiteY69" fmla="*/ 590550 h 5105400"/>
                            <a:gd name="connsiteX70" fmla="*/ 2152650 w 2933700"/>
                            <a:gd name="connsiteY70" fmla="*/ 609600 h 5105400"/>
                            <a:gd name="connsiteX71" fmla="*/ 2152650 w 2933700"/>
                            <a:gd name="connsiteY71" fmla="*/ 542925 h 5105400"/>
                            <a:gd name="connsiteX72" fmla="*/ 2257425 w 2933700"/>
                            <a:gd name="connsiteY72" fmla="*/ 447675 h 5105400"/>
                            <a:gd name="connsiteX73" fmla="*/ 2343150 w 2933700"/>
                            <a:gd name="connsiteY73" fmla="*/ 342900 h 5105400"/>
                            <a:gd name="connsiteX74" fmla="*/ 2428875 w 2933700"/>
                            <a:gd name="connsiteY74" fmla="*/ 371475 h 5105400"/>
                            <a:gd name="connsiteX75" fmla="*/ 2457450 w 2933700"/>
                            <a:gd name="connsiteY75" fmla="*/ 333375 h 5105400"/>
                            <a:gd name="connsiteX76" fmla="*/ 2495550 w 2933700"/>
                            <a:gd name="connsiteY76" fmla="*/ 342900 h 5105400"/>
                            <a:gd name="connsiteX77" fmla="*/ 2505075 w 2933700"/>
                            <a:gd name="connsiteY77" fmla="*/ 266700 h 5105400"/>
                            <a:gd name="connsiteX78" fmla="*/ 2514600 w 2933700"/>
                            <a:gd name="connsiteY78" fmla="*/ 190500 h 5105400"/>
                            <a:gd name="connsiteX79" fmla="*/ 2581275 w 2933700"/>
                            <a:gd name="connsiteY79" fmla="*/ 0 h 5105400"/>
                            <a:gd name="connsiteX80" fmla="*/ 2638425 w 2933700"/>
                            <a:gd name="connsiteY80" fmla="*/ 0 h 5105400"/>
                            <a:gd name="connsiteX81" fmla="*/ 2752725 w 2933700"/>
                            <a:gd name="connsiteY81" fmla="*/ 38100 h 5105400"/>
                            <a:gd name="connsiteX82" fmla="*/ 2733675 w 2933700"/>
                            <a:gd name="connsiteY82" fmla="*/ 142875 h 5105400"/>
                            <a:gd name="connsiteX83" fmla="*/ 2800350 w 2933700"/>
                            <a:gd name="connsiteY83" fmla="*/ 238125 h 5105400"/>
                            <a:gd name="connsiteX84" fmla="*/ 2886075 w 2933700"/>
                            <a:gd name="connsiteY84" fmla="*/ 266700 h 5105400"/>
                            <a:gd name="connsiteX85" fmla="*/ 2933700 w 2933700"/>
                            <a:gd name="connsiteY85" fmla="*/ 381000 h 5105400"/>
                            <a:gd name="connsiteX86" fmla="*/ 2924175 w 2933700"/>
                            <a:gd name="connsiteY86" fmla="*/ 428625 h 5105400"/>
                            <a:gd name="connsiteX87" fmla="*/ 2800350 w 2933700"/>
                            <a:gd name="connsiteY87" fmla="*/ 409575 h 5105400"/>
                            <a:gd name="connsiteX88" fmla="*/ 2752725 w 2933700"/>
                            <a:gd name="connsiteY88" fmla="*/ 495300 h 5105400"/>
                            <a:gd name="connsiteX89" fmla="*/ 2638425 w 2933700"/>
                            <a:gd name="connsiteY89" fmla="*/ 609600 h 5105400"/>
                            <a:gd name="connsiteX90" fmla="*/ 2495550 w 2933700"/>
                            <a:gd name="connsiteY90" fmla="*/ 809625 h 5105400"/>
                            <a:gd name="connsiteX91" fmla="*/ 2466975 w 2933700"/>
                            <a:gd name="connsiteY91" fmla="*/ 914400 h 5105400"/>
                            <a:gd name="connsiteX92" fmla="*/ 2524125 w 2933700"/>
                            <a:gd name="connsiteY92" fmla="*/ 981075 h 5105400"/>
                            <a:gd name="connsiteX93" fmla="*/ 2514600 w 2933700"/>
                            <a:gd name="connsiteY93" fmla="*/ 1066800 h 5105400"/>
                            <a:gd name="connsiteX94" fmla="*/ 2466975 w 2933700"/>
                            <a:gd name="connsiteY94" fmla="*/ 1133475 h 5105400"/>
                            <a:gd name="connsiteX95" fmla="*/ 2505075 w 2933700"/>
                            <a:gd name="connsiteY95" fmla="*/ 1238250 h 5105400"/>
                            <a:gd name="connsiteX96" fmla="*/ 2438400 w 2933700"/>
                            <a:gd name="connsiteY96" fmla="*/ 1352550 h 5105400"/>
                            <a:gd name="connsiteX97" fmla="*/ 2266950 w 2933700"/>
                            <a:gd name="connsiteY97" fmla="*/ 1419225 h 5105400"/>
                            <a:gd name="connsiteX98" fmla="*/ 2219325 w 2933700"/>
                            <a:gd name="connsiteY98" fmla="*/ 1543050 h 5105400"/>
                            <a:gd name="connsiteX99" fmla="*/ 2009775 w 2933700"/>
                            <a:gd name="connsiteY99" fmla="*/ 1647825 h 5105400"/>
                            <a:gd name="connsiteX100" fmla="*/ 2019300 w 2933700"/>
                            <a:gd name="connsiteY100" fmla="*/ 1733550 h 5105400"/>
                            <a:gd name="connsiteX101" fmla="*/ 1790700 w 2933700"/>
                            <a:gd name="connsiteY101" fmla="*/ 1800225 h 5105400"/>
                            <a:gd name="connsiteX102" fmla="*/ 1676400 w 2933700"/>
                            <a:gd name="connsiteY102" fmla="*/ 1781175 h 5105400"/>
                            <a:gd name="connsiteX103" fmla="*/ 1619250 w 2933700"/>
                            <a:gd name="connsiteY103" fmla="*/ 1895475 h 5105400"/>
                            <a:gd name="connsiteX104" fmla="*/ 1504950 w 2933700"/>
                            <a:gd name="connsiteY104" fmla="*/ 1981200 h 5105400"/>
                            <a:gd name="connsiteX105" fmla="*/ 1485900 w 2933700"/>
                            <a:gd name="connsiteY105" fmla="*/ 2066925 h 5105400"/>
                            <a:gd name="connsiteX106" fmla="*/ 1524000 w 2933700"/>
                            <a:gd name="connsiteY106" fmla="*/ 2143125 h 5105400"/>
                            <a:gd name="connsiteX107" fmla="*/ 1447800 w 2933700"/>
                            <a:gd name="connsiteY107" fmla="*/ 2247900 h 5105400"/>
                            <a:gd name="connsiteX108" fmla="*/ 1552575 w 2933700"/>
                            <a:gd name="connsiteY108" fmla="*/ 2333625 h 5105400"/>
                            <a:gd name="connsiteX109" fmla="*/ 1600200 w 2933700"/>
                            <a:gd name="connsiteY109" fmla="*/ 2352675 h 5105400"/>
                            <a:gd name="connsiteX110" fmla="*/ 1638300 w 2933700"/>
                            <a:gd name="connsiteY110" fmla="*/ 2447925 h 5105400"/>
                            <a:gd name="connsiteX111" fmla="*/ 1885950 w 2933700"/>
                            <a:gd name="connsiteY111" fmla="*/ 2600325 h 5105400"/>
                            <a:gd name="connsiteX112" fmla="*/ 1943100 w 2933700"/>
                            <a:gd name="connsiteY112" fmla="*/ 2828925 h 5105400"/>
                            <a:gd name="connsiteX113" fmla="*/ 2105025 w 2933700"/>
                            <a:gd name="connsiteY113" fmla="*/ 3086100 h 5105400"/>
                            <a:gd name="connsiteX114" fmla="*/ 2228850 w 2933700"/>
                            <a:gd name="connsiteY114" fmla="*/ 3257550 h 5105400"/>
                            <a:gd name="connsiteX115" fmla="*/ 2314575 w 2933700"/>
                            <a:gd name="connsiteY115" fmla="*/ 3409950 h 5105400"/>
                            <a:gd name="connsiteX116" fmla="*/ 2371725 w 2933700"/>
                            <a:gd name="connsiteY116" fmla="*/ 3581400 h 5105400"/>
                            <a:gd name="connsiteX117" fmla="*/ 2390775 w 2933700"/>
                            <a:gd name="connsiteY117" fmla="*/ 3810000 h 5105400"/>
                            <a:gd name="connsiteX118" fmla="*/ 2352675 w 2933700"/>
                            <a:gd name="connsiteY118" fmla="*/ 4038600 h 5105400"/>
                            <a:gd name="connsiteX119" fmla="*/ 2352675 w 2933700"/>
                            <a:gd name="connsiteY119" fmla="*/ 4143375 h 5105400"/>
                            <a:gd name="connsiteX120" fmla="*/ 2381250 w 2933700"/>
                            <a:gd name="connsiteY120" fmla="*/ 4152900 h 5105400"/>
                            <a:gd name="connsiteX121" fmla="*/ 2409825 w 2933700"/>
                            <a:gd name="connsiteY121" fmla="*/ 4114800 h 5105400"/>
                            <a:gd name="connsiteX122" fmla="*/ 2466975 w 2933700"/>
                            <a:gd name="connsiteY122" fmla="*/ 4124325 h 5105400"/>
                            <a:gd name="connsiteX123" fmla="*/ 2381250 w 2933700"/>
                            <a:gd name="connsiteY123" fmla="*/ 4229100 h 5105400"/>
                            <a:gd name="connsiteX124" fmla="*/ 2362200 w 2933700"/>
                            <a:gd name="connsiteY124" fmla="*/ 4438650 h 5105400"/>
                            <a:gd name="connsiteX125" fmla="*/ 2228850 w 2933700"/>
                            <a:gd name="connsiteY125" fmla="*/ 4657725 h 5105400"/>
                            <a:gd name="connsiteX126" fmla="*/ 2162175 w 2933700"/>
                            <a:gd name="connsiteY126" fmla="*/ 4657725 h 5105400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  <a:cxn ang="0">
                              <a:pos x="connsiteX15" y="connsiteY15"/>
                            </a:cxn>
                            <a:cxn ang="0">
                              <a:pos x="connsiteX16" y="connsiteY16"/>
                            </a:cxn>
                            <a:cxn ang="0">
                              <a:pos x="connsiteX17" y="connsiteY17"/>
                            </a:cxn>
                            <a:cxn ang="0">
                              <a:pos x="connsiteX18" y="connsiteY18"/>
                            </a:cxn>
                            <a:cxn ang="0">
                              <a:pos x="connsiteX19" y="connsiteY19"/>
                            </a:cxn>
                            <a:cxn ang="0">
                              <a:pos x="connsiteX20" y="connsiteY20"/>
                            </a:cxn>
                            <a:cxn ang="0">
                              <a:pos x="connsiteX21" y="connsiteY21"/>
                            </a:cxn>
                            <a:cxn ang="0">
                              <a:pos x="connsiteX22" y="connsiteY22"/>
                            </a:cxn>
                            <a:cxn ang="0">
                              <a:pos x="connsiteX23" y="connsiteY23"/>
                            </a:cxn>
                            <a:cxn ang="0">
                              <a:pos x="connsiteX24" y="connsiteY24"/>
                            </a:cxn>
                            <a:cxn ang="0">
                              <a:pos x="connsiteX25" y="connsiteY25"/>
                            </a:cxn>
                            <a:cxn ang="0">
                              <a:pos x="connsiteX26" y="connsiteY26"/>
                            </a:cxn>
                            <a:cxn ang="0">
                              <a:pos x="connsiteX27" y="connsiteY27"/>
                            </a:cxn>
                            <a:cxn ang="0">
                              <a:pos x="connsiteX28" y="connsiteY28"/>
                            </a:cxn>
                            <a:cxn ang="0">
                              <a:pos x="connsiteX29" y="connsiteY29"/>
                            </a:cxn>
                            <a:cxn ang="0">
                              <a:pos x="connsiteX30" y="connsiteY30"/>
                            </a:cxn>
                            <a:cxn ang="0">
                              <a:pos x="connsiteX31" y="connsiteY31"/>
                            </a:cxn>
                            <a:cxn ang="0">
                              <a:pos x="connsiteX32" y="connsiteY32"/>
                            </a:cxn>
                            <a:cxn ang="0">
                              <a:pos x="connsiteX33" y="connsiteY33"/>
                            </a:cxn>
                            <a:cxn ang="0">
                              <a:pos x="connsiteX34" y="connsiteY34"/>
                            </a:cxn>
                            <a:cxn ang="0">
                              <a:pos x="connsiteX35" y="connsiteY35"/>
                            </a:cxn>
                            <a:cxn ang="0">
                              <a:pos x="connsiteX36" y="connsiteY36"/>
                            </a:cxn>
                            <a:cxn ang="0">
                              <a:pos x="connsiteX37" y="connsiteY37"/>
                            </a:cxn>
                            <a:cxn ang="0">
                              <a:pos x="connsiteX38" y="connsiteY38"/>
                            </a:cxn>
                            <a:cxn ang="0">
                              <a:pos x="connsiteX39" y="connsiteY39"/>
                            </a:cxn>
                            <a:cxn ang="0">
                              <a:pos x="connsiteX40" y="connsiteY40"/>
                            </a:cxn>
                            <a:cxn ang="0">
                              <a:pos x="connsiteX41" y="connsiteY41"/>
                            </a:cxn>
                            <a:cxn ang="0">
                              <a:pos x="connsiteX42" y="connsiteY42"/>
                            </a:cxn>
                            <a:cxn ang="0">
                              <a:pos x="connsiteX43" y="connsiteY43"/>
                            </a:cxn>
                            <a:cxn ang="0">
                              <a:pos x="connsiteX44" y="connsiteY44"/>
                            </a:cxn>
                            <a:cxn ang="0">
                              <a:pos x="connsiteX45" y="connsiteY45"/>
                            </a:cxn>
                            <a:cxn ang="0">
                              <a:pos x="connsiteX46" y="connsiteY46"/>
                            </a:cxn>
                            <a:cxn ang="0">
                              <a:pos x="connsiteX47" y="connsiteY47"/>
                            </a:cxn>
                            <a:cxn ang="0">
                              <a:pos x="connsiteX48" y="connsiteY48"/>
                            </a:cxn>
                            <a:cxn ang="0">
                              <a:pos x="connsiteX49" y="connsiteY49"/>
                            </a:cxn>
                            <a:cxn ang="0">
                              <a:pos x="connsiteX50" y="connsiteY50"/>
                            </a:cxn>
                            <a:cxn ang="0">
                              <a:pos x="connsiteX51" y="connsiteY51"/>
                            </a:cxn>
                            <a:cxn ang="0">
                              <a:pos x="connsiteX52" y="connsiteY52"/>
                            </a:cxn>
                            <a:cxn ang="0">
                              <a:pos x="connsiteX53" y="connsiteY53"/>
                            </a:cxn>
                            <a:cxn ang="0">
                              <a:pos x="connsiteX54" y="connsiteY54"/>
                            </a:cxn>
                            <a:cxn ang="0">
                              <a:pos x="connsiteX55" y="connsiteY55"/>
                            </a:cxn>
                            <a:cxn ang="0">
                              <a:pos x="connsiteX56" y="connsiteY56"/>
                            </a:cxn>
                            <a:cxn ang="0">
                              <a:pos x="connsiteX57" y="connsiteY57"/>
                            </a:cxn>
                            <a:cxn ang="0">
                              <a:pos x="connsiteX58" y="connsiteY58"/>
                            </a:cxn>
                            <a:cxn ang="0">
                              <a:pos x="connsiteX59" y="connsiteY59"/>
                            </a:cxn>
                            <a:cxn ang="0">
                              <a:pos x="connsiteX60" y="connsiteY60"/>
                            </a:cxn>
                            <a:cxn ang="0">
                              <a:pos x="connsiteX61" y="connsiteY61"/>
                            </a:cxn>
                            <a:cxn ang="0">
                              <a:pos x="connsiteX62" y="connsiteY62"/>
                            </a:cxn>
                            <a:cxn ang="0">
                              <a:pos x="connsiteX63" y="connsiteY63"/>
                            </a:cxn>
                            <a:cxn ang="0">
                              <a:pos x="connsiteX64" y="connsiteY64"/>
                            </a:cxn>
                            <a:cxn ang="0">
                              <a:pos x="connsiteX65" y="connsiteY65"/>
                            </a:cxn>
                            <a:cxn ang="0">
                              <a:pos x="connsiteX66" y="connsiteY66"/>
                            </a:cxn>
                            <a:cxn ang="0">
                              <a:pos x="connsiteX67" y="connsiteY67"/>
                            </a:cxn>
                            <a:cxn ang="0">
                              <a:pos x="connsiteX68" y="connsiteY68"/>
                            </a:cxn>
                            <a:cxn ang="0">
                              <a:pos x="connsiteX69" y="connsiteY69"/>
                            </a:cxn>
                            <a:cxn ang="0">
                              <a:pos x="connsiteX70" y="connsiteY70"/>
                            </a:cxn>
                            <a:cxn ang="0">
                              <a:pos x="connsiteX71" y="connsiteY71"/>
                            </a:cxn>
                            <a:cxn ang="0">
                              <a:pos x="connsiteX72" y="connsiteY72"/>
                            </a:cxn>
                            <a:cxn ang="0">
                              <a:pos x="connsiteX73" y="connsiteY73"/>
                            </a:cxn>
                            <a:cxn ang="0">
                              <a:pos x="connsiteX74" y="connsiteY74"/>
                            </a:cxn>
                            <a:cxn ang="0">
                              <a:pos x="connsiteX75" y="connsiteY75"/>
                            </a:cxn>
                            <a:cxn ang="0">
                              <a:pos x="connsiteX76" y="connsiteY76"/>
                            </a:cxn>
                            <a:cxn ang="0">
                              <a:pos x="connsiteX77" y="connsiteY77"/>
                            </a:cxn>
                            <a:cxn ang="0">
                              <a:pos x="connsiteX78" y="connsiteY78"/>
                            </a:cxn>
                            <a:cxn ang="0">
                              <a:pos x="connsiteX79" y="connsiteY79"/>
                            </a:cxn>
                            <a:cxn ang="0">
                              <a:pos x="connsiteX80" y="connsiteY80"/>
                            </a:cxn>
                            <a:cxn ang="0">
                              <a:pos x="connsiteX81" y="connsiteY81"/>
                            </a:cxn>
                            <a:cxn ang="0">
                              <a:pos x="connsiteX82" y="connsiteY82"/>
                            </a:cxn>
                            <a:cxn ang="0">
                              <a:pos x="connsiteX83" y="connsiteY83"/>
                            </a:cxn>
                            <a:cxn ang="0">
                              <a:pos x="connsiteX84" y="connsiteY84"/>
                            </a:cxn>
                            <a:cxn ang="0">
                              <a:pos x="connsiteX85" y="connsiteY85"/>
                            </a:cxn>
                            <a:cxn ang="0">
                              <a:pos x="connsiteX86" y="connsiteY86"/>
                            </a:cxn>
                            <a:cxn ang="0">
                              <a:pos x="connsiteX87" y="connsiteY87"/>
                            </a:cxn>
                            <a:cxn ang="0">
                              <a:pos x="connsiteX88" y="connsiteY88"/>
                            </a:cxn>
                            <a:cxn ang="0">
                              <a:pos x="connsiteX89" y="connsiteY89"/>
                            </a:cxn>
                            <a:cxn ang="0">
                              <a:pos x="connsiteX90" y="connsiteY90"/>
                            </a:cxn>
                            <a:cxn ang="0">
                              <a:pos x="connsiteX91" y="connsiteY91"/>
                            </a:cxn>
                            <a:cxn ang="0">
                              <a:pos x="connsiteX92" y="connsiteY92"/>
                            </a:cxn>
                            <a:cxn ang="0">
                              <a:pos x="connsiteX93" y="connsiteY93"/>
                            </a:cxn>
                            <a:cxn ang="0">
                              <a:pos x="connsiteX94" y="connsiteY94"/>
                            </a:cxn>
                            <a:cxn ang="0">
                              <a:pos x="connsiteX95" y="connsiteY95"/>
                            </a:cxn>
                            <a:cxn ang="0">
                              <a:pos x="connsiteX96" y="connsiteY96"/>
                            </a:cxn>
                            <a:cxn ang="0">
                              <a:pos x="connsiteX97" y="connsiteY97"/>
                            </a:cxn>
                            <a:cxn ang="0">
                              <a:pos x="connsiteX98" y="connsiteY98"/>
                            </a:cxn>
                            <a:cxn ang="0">
                              <a:pos x="connsiteX99" y="connsiteY99"/>
                            </a:cxn>
                            <a:cxn ang="0">
                              <a:pos x="connsiteX100" y="connsiteY100"/>
                            </a:cxn>
                            <a:cxn ang="0">
                              <a:pos x="connsiteX101" y="connsiteY101"/>
                            </a:cxn>
                            <a:cxn ang="0">
                              <a:pos x="connsiteX102" y="connsiteY102"/>
                            </a:cxn>
                            <a:cxn ang="0">
                              <a:pos x="connsiteX103" y="connsiteY103"/>
                            </a:cxn>
                            <a:cxn ang="0">
                              <a:pos x="connsiteX104" y="connsiteY104"/>
                            </a:cxn>
                            <a:cxn ang="0">
                              <a:pos x="connsiteX105" y="connsiteY105"/>
                            </a:cxn>
                            <a:cxn ang="0">
                              <a:pos x="connsiteX106" y="connsiteY106"/>
                            </a:cxn>
                            <a:cxn ang="0">
                              <a:pos x="connsiteX107" y="connsiteY107"/>
                            </a:cxn>
                            <a:cxn ang="0">
                              <a:pos x="connsiteX108" y="connsiteY108"/>
                            </a:cxn>
                            <a:cxn ang="0">
                              <a:pos x="connsiteX109" y="connsiteY109"/>
                            </a:cxn>
                            <a:cxn ang="0">
                              <a:pos x="connsiteX110" y="connsiteY110"/>
                            </a:cxn>
                            <a:cxn ang="0">
                              <a:pos x="connsiteX111" y="connsiteY111"/>
                            </a:cxn>
                            <a:cxn ang="0">
                              <a:pos x="connsiteX112" y="connsiteY112"/>
                            </a:cxn>
                            <a:cxn ang="0">
                              <a:pos x="connsiteX113" y="connsiteY113"/>
                            </a:cxn>
                            <a:cxn ang="0">
                              <a:pos x="connsiteX114" y="connsiteY114"/>
                            </a:cxn>
                            <a:cxn ang="0">
                              <a:pos x="connsiteX115" y="connsiteY115"/>
                            </a:cxn>
                            <a:cxn ang="0">
                              <a:pos x="connsiteX116" y="connsiteY116"/>
                            </a:cxn>
                            <a:cxn ang="0">
                              <a:pos x="connsiteX117" y="connsiteY117"/>
                            </a:cxn>
                            <a:cxn ang="0">
                              <a:pos x="connsiteX118" y="connsiteY118"/>
                            </a:cxn>
                            <a:cxn ang="0">
                              <a:pos x="connsiteX119" y="connsiteY119"/>
                            </a:cxn>
                            <a:cxn ang="0">
                              <a:pos x="connsiteX120" y="connsiteY120"/>
                            </a:cxn>
                            <a:cxn ang="0">
                              <a:pos x="connsiteX121" y="connsiteY121"/>
                            </a:cxn>
                            <a:cxn ang="0">
                              <a:pos x="connsiteX122" y="connsiteY122"/>
                            </a:cxn>
                            <a:cxn ang="0">
                              <a:pos x="connsiteX123" y="connsiteY123"/>
                            </a:cxn>
                            <a:cxn ang="0">
                              <a:pos x="connsiteX124" y="connsiteY124"/>
                            </a:cxn>
                            <a:cxn ang="0">
                              <a:pos x="connsiteX125" y="connsiteY125"/>
                            </a:cxn>
                            <a:cxn ang="0">
                              <a:pos x="connsiteX126" y="connsiteY126"/>
                            </a:cxn>
                          </a:cxnLst>
                          <a:rect l="l" t="t" r="r" b="b"/>
                          <a:pathLst>
                            <a:path w="2933700" h="5105400">
                              <a:moveTo>
                                <a:pt x="2162175" y="4657725"/>
                              </a:moveTo>
                              <a:lnTo>
                                <a:pt x="1981200" y="4638675"/>
                              </a:lnTo>
                              <a:lnTo>
                                <a:pt x="1914525" y="4800600"/>
                              </a:lnTo>
                              <a:lnTo>
                                <a:pt x="1704975" y="4733925"/>
                              </a:lnTo>
                              <a:lnTo>
                                <a:pt x="1504950" y="4781550"/>
                              </a:lnTo>
                              <a:lnTo>
                                <a:pt x="1238250" y="4991100"/>
                              </a:lnTo>
                              <a:lnTo>
                                <a:pt x="1028700" y="5105400"/>
                              </a:lnTo>
                              <a:lnTo>
                                <a:pt x="952500" y="4991100"/>
                              </a:lnTo>
                              <a:lnTo>
                                <a:pt x="952500" y="4572000"/>
                              </a:lnTo>
                              <a:lnTo>
                                <a:pt x="1095375" y="4219575"/>
                              </a:lnTo>
                              <a:lnTo>
                                <a:pt x="1000125" y="3790950"/>
                              </a:lnTo>
                              <a:lnTo>
                                <a:pt x="904875" y="3762375"/>
                              </a:lnTo>
                              <a:lnTo>
                                <a:pt x="876300" y="3667125"/>
                              </a:lnTo>
                              <a:lnTo>
                                <a:pt x="952500" y="3600450"/>
                              </a:lnTo>
                              <a:lnTo>
                                <a:pt x="1114425" y="3562350"/>
                              </a:lnTo>
                              <a:lnTo>
                                <a:pt x="1171575" y="3619500"/>
                              </a:lnTo>
                              <a:lnTo>
                                <a:pt x="1190625" y="3676650"/>
                              </a:lnTo>
                              <a:lnTo>
                                <a:pt x="1190625" y="3676650"/>
                              </a:lnTo>
                              <a:lnTo>
                                <a:pt x="1238250" y="3609975"/>
                              </a:lnTo>
                              <a:lnTo>
                                <a:pt x="1152525" y="3543300"/>
                              </a:lnTo>
                              <a:lnTo>
                                <a:pt x="1085850" y="3409950"/>
                              </a:lnTo>
                              <a:lnTo>
                                <a:pt x="1085850" y="3305175"/>
                              </a:lnTo>
                              <a:lnTo>
                                <a:pt x="1047750" y="3248025"/>
                              </a:lnTo>
                              <a:lnTo>
                                <a:pt x="952500" y="3209925"/>
                              </a:lnTo>
                              <a:lnTo>
                                <a:pt x="933450" y="3133725"/>
                              </a:lnTo>
                              <a:lnTo>
                                <a:pt x="781050" y="3105150"/>
                              </a:lnTo>
                              <a:lnTo>
                                <a:pt x="666750" y="2990850"/>
                              </a:lnTo>
                              <a:lnTo>
                                <a:pt x="609600" y="2981325"/>
                              </a:lnTo>
                              <a:lnTo>
                                <a:pt x="657225" y="3067050"/>
                              </a:lnTo>
                              <a:lnTo>
                                <a:pt x="533400" y="3143250"/>
                              </a:lnTo>
                              <a:lnTo>
                                <a:pt x="419100" y="3086100"/>
                              </a:lnTo>
                              <a:lnTo>
                                <a:pt x="304800" y="3038475"/>
                              </a:lnTo>
                              <a:lnTo>
                                <a:pt x="390525" y="2981325"/>
                              </a:lnTo>
                              <a:lnTo>
                                <a:pt x="228600" y="2943225"/>
                              </a:lnTo>
                              <a:lnTo>
                                <a:pt x="200025" y="2933700"/>
                              </a:lnTo>
                              <a:lnTo>
                                <a:pt x="266700" y="2857500"/>
                              </a:lnTo>
                              <a:lnTo>
                                <a:pt x="333375" y="2695575"/>
                              </a:lnTo>
                              <a:lnTo>
                                <a:pt x="390525" y="2619375"/>
                              </a:lnTo>
                              <a:lnTo>
                                <a:pt x="381000" y="2505075"/>
                              </a:lnTo>
                              <a:lnTo>
                                <a:pt x="514350" y="2247900"/>
                              </a:lnTo>
                              <a:lnTo>
                                <a:pt x="495300" y="2114550"/>
                              </a:lnTo>
                              <a:lnTo>
                                <a:pt x="400050" y="2057400"/>
                              </a:lnTo>
                              <a:lnTo>
                                <a:pt x="219075" y="1990725"/>
                              </a:lnTo>
                              <a:lnTo>
                                <a:pt x="161925" y="2019300"/>
                              </a:lnTo>
                              <a:lnTo>
                                <a:pt x="123825" y="1933575"/>
                              </a:lnTo>
                              <a:lnTo>
                                <a:pt x="0" y="1895475"/>
                              </a:lnTo>
                              <a:lnTo>
                                <a:pt x="47625" y="1790700"/>
                              </a:lnTo>
                              <a:lnTo>
                                <a:pt x="219075" y="1581150"/>
                              </a:lnTo>
                              <a:lnTo>
                                <a:pt x="542925" y="1400175"/>
                              </a:lnTo>
                              <a:lnTo>
                                <a:pt x="666750" y="1314450"/>
                              </a:lnTo>
                              <a:lnTo>
                                <a:pt x="781050" y="1295400"/>
                              </a:lnTo>
                              <a:lnTo>
                                <a:pt x="857250" y="1162050"/>
                              </a:lnTo>
                              <a:lnTo>
                                <a:pt x="1047750" y="981075"/>
                              </a:lnTo>
                              <a:lnTo>
                                <a:pt x="1066800" y="800100"/>
                              </a:lnTo>
                              <a:lnTo>
                                <a:pt x="1238250" y="742950"/>
                              </a:lnTo>
                              <a:lnTo>
                                <a:pt x="1295400" y="771525"/>
                              </a:lnTo>
                              <a:lnTo>
                                <a:pt x="1304925" y="838200"/>
                              </a:lnTo>
                              <a:lnTo>
                                <a:pt x="1304925" y="885825"/>
                              </a:lnTo>
                              <a:lnTo>
                                <a:pt x="1419225" y="914400"/>
                              </a:lnTo>
                              <a:lnTo>
                                <a:pt x="1562100" y="981075"/>
                              </a:lnTo>
                              <a:lnTo>
                                <a:pt x="1714500" y="952500"/>
                              </a:lnTo>
                              <a:lnTo>
                                <a:pt x="1752600" y="981075"/>
                              </a:lnTo>
                              <a:lnTo>
                                <a:pt x="1828800" y="923925"/>
                              </a:lnTo>
                              <a:lnTo>
                                <a:pt x="1847850" y="838200"/>
                              </a:lnTo>
                              <a:lnTo>
                                <a:pt x="1771650" y="742950"/>
                              </a:lnTo>
                              <a:lnTo>
                                <a:pt x="1771650" y="676275"/>
                              </a:lnTo>
                              <a:lnTo>
                                <a:pt x="1714500" y="609600"/>
                              </a:lnTo>
                              <a:lnTo>
                                <a:pt x="1857375" y="590550"/>
                              </a:lnTo>
                              <a:lnTo>
                                <a:pt x="1990725" y="619125"/>
                              </a:lnTo>
                              <a:lnTo>
                                <a:pt x="2085975" y="590550"/>
                              </a:lnTo>
                              <a:lnTo>
                                <a:pt x="2152650" y="609600"/>
                              </a:lnTo>
                              <a:lnTo>
                                <a:pt x="2152650" y="542925"/>
                              </a:lnTo>
                              <a:lnTo>
                                <a:pt x="2257425" y="447675"/>
                              </a:lnTo>
                              <a:lnTo>
                                <a:pt x="2343150" y="342900"/>
                              </a:lnTo>
                              <a:lnTo>
                                <a:pt x="2428875" y="371475"/>
                              </a:lnTo>
                              <a:lnTo>
                                <a:pt x="2457450" y="333375"/>
                              </a:lnTo>
                              <a:lnTo>
                                <a:pt x="2495550" y="342900"/>
                              </a:lnTo>
                              <a:lnTo>
                                <a:pt x="2505075" y="266700"/>
                              </a:lnTo>
                              <a:lnTo>
                                <a:pt x="2514600" y="190500"/>
                              </a:lnTo>
                              <a:lnTo>
                                <a:pt x="2581275" y="0"/>
                              </a:lnTo>
                              <a:lnTo>
                                <a:pt x="2638425" y="0"/>
                              </a:lnTo>
                              <a:lnTo>
                                <a:pt x="2752725" y="38100"/>
                              </a:lnTo>
                              <a:lnTo>
                                <a:pt x="2733675" y="142875"/>
                              </a:lnTo>
                              <a:lnTo>
                                <a:pt x="2800350" y="238125"/>
                              </a:lnTo>
                              <a:lnTo>
                                <a:pt x="2886075" y="266700"/>
                              </a:lnTo>
                              <a:lnTo>
                                <a:pt x="2933700" y="381000"/>
                              </a:lnTo>
                              <a:lnTo>
                                <a:pt x="2924175" y="428625"/>
                              </a:lnTo>
                              <a:lnTo>
                                <a:pt x="2800350" y="409575"/>
                              </a:lnTo>
                              <a:lnTo>
                                <a:pt x="2752725" y="495300"/>
                              </a:lnTo>
                              <a:lnTo>
                                <a:pt x="2638425" y="609600"/>
                              </a:lnTo>
                              <a:lnTo>
                                <a:pt x="2495550" y="809625"/>
                              </a:lnTo>
                              <a:lnTo>
                                <a:pt x="2466975" y="914400"/>
                              </a:lnTo>
                              <a:lnTo>
                                <a:pt x="2524125" y="981075"/>
                              </a:lnTo>
                              <a:lnTo>
                                <a:pt x="2514600" y="1066800"/>
                              </a:lnTo>
                              <a:lnTo>
                                <a:pt x="2466975" y="1133475"/>
                              </a:lnTo>
                              <a:lnTo>
                                <a:pt x="2505075" y="1238250"/>
                              </a:lnTo>
                              <a:lnTo>
                                <a:pt x="2438400" y="1352550"/>
                              </a:lnTo>
                              <a:lnTo>
                                <a:pt x="2266950" y="1419225"/>
                              </a:lnTo>
                              <a:lnTo>
                                <a:pt x="2219325" y="1543050"/>
                              </a:lnTo>
                              <a:lnTo>
                                <a:pt x="2009775" y="1647825"/>
                              </a:lnTo>
                              <a:lnTo>
                                <a:pt x="2019300" y="1733550"/>
                              </a:lnTo>
                              <a:lnTo>
                                <a:pt x="1790700" y="1800225"/>
                              </a:lnTo>
                              <a:lnTo>
                                <a:pt x="1676400" y="1781175"/>
                              </a:lnTo>
                              <a:lnTo>
                                <a:pt x="1619250" y="1895475"/>
                              </a:lnTo>
                              <a:lnTo>
                                <a:pt x="1504950" y="1981200"/>
                              </a:lnTo>
                              <a:lnTo>
                                <a:pt x="1485900" y="2066925"/>
                              </a:lnTo>
                              <a:lnTo>
                                <a:pt x="1524000" y="2143125"/>
                              </a:lnTo>
                              <a:lnTo>
                                <a:pt x="1447800" y="2247900"/>
                              </a:lnTo>
                              <a:lnTo>
                                <a:pt x="1552575" y="2333625"/>
                              </a:lnTo>
                              <a:lnTo>
                                <a:pt x="1600200" y="2352675"/>
                              </a:lnTo>
                              <a:lnTo>
                                <a:pt x="1638300" y="2447925"/>
                              </a:lnTo>
                              <a:lnTo>
                                <a:pt x="1885950" y="2600325"/>
                              </a:lnTo>
                              <a:lnTo>
                                <a:pt x="1943100" y="2828925"/>
                              </a:lnTo>
                              <a:lnTo>
                                <a:pt x="2105025" y="3086100"/>
                              </a:lnTo>
                              <a:lnTo>
                                <a:pt x="2228850" y="3257550"/>
                              </a:lnTo>
                              <a:lnTo>
                                <a:pt x="2314575" y="3409950"/>
                              </a:lnTo>
                              <a:lnTo>
                                <a:pt x="2371725" y="3581400"/>
                              </a:lnTo>
                              <a:lnTo>
                                <a:pt x="2390775" y="3810000"/>
                              </a:lnTo>
                              <a:lnTo>
                                <a:pt x="2352675" y="4038600"/>
                              </a:lnTo>
                              <a:lnTo>
                                <a:pt x="2352675" y="4143375"/>
                              </a:lnTo>
                              <a:lnTo>
                                <a:pt x="2381250" y="4152900"/>
                              </a:lnTo>
                              <a:lnTo>
                                <a:pt x="2409825" y="4114800"/>
                              </a:lnTo>
                              <a:lnTo>
                                <a:pt x="2466975" y="4124325"/>
                              </a:lnTo>
                              <a:lnTo>
                                <a:pt x="2381250" y="4229100"/>
                              </a:lnTo>
                              <a:lnTo>
                                <a:pt x="2362200" y="4438650"/>
                              </a:lnTo>
                              <a:lnTo>
                                <a:pt x="2228850" y="4657725"/>
                              </a:lnTo>
                              <a:lnTo>
                                <a:pt x="2162175" y="4657725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6">
                            <a:lumMod val="75000"/>
                          </a:schemeClr>
                        </a:solidFill>
                        <a:ln w="6350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ko-KR" altLang="en-US"/>
                        </a:p>
                      </p:txBody>
                    </p:sp>
                    <p:grpSp>
                      <p:nvGrpSpPr>
                        <p:cNvPr id="38" name="그룹 37">
                          <a:extLst>
                            <a:ext uri="{FF2B5EF4-FFF2-40B4-BE49-F238E27FC236}">
                              <a16:creationId xmlns:a16="http://schemas.microsoft.com/office/drawing/2014/main" id="{4DB390E1-4477-484D-A3FB-F4F99985A9F2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5433237" y="3253563"/>
                          <a:ext cx="3827721" cy="2519916"/>
                          <a:chOff x="5433237" y="3253563"/>
                          <a:chExt cx="3827721" cy="2519916"/>
                        </a:xfrm>
                        <a:grpFill/>
                      </p:grpSpPr>
                      <p:sp>
                        <p:nvSpPr>
                          <p:cNvPr id="39" name="자유형: 도형 38">
                            <a:extLst>
                              <a:ext uri="{FF2B5EF4-FFF2-40B4-BE49-F238E27FC236}">
                                <a16:creationId xmlns:a16="http://schemas.microsoft.com/office/drawing/2014/main" id="{73B1C71E-4AC3-4AEF-AFDF-F8E36E069759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5433237" y="3253563"/>
                            <a:ext cx="3827721" cy="2519916"/>
                          </a:xfrm>
                          <a:custGeom>
                            <a:avLst/>
                            <a:gdLst>
                              <a:gd name="connsiteX0" fmla="*/ 595423 w 3827721"/>
                              <a:gd name="connsiteY0" fmla="*/ 2009553 h 2519916"/>
                              <a:gd name="connsiteX1" fmla="*/ 606056 w 3827721"/>
                              <a:gd name="connsiteY1" fmla="*/ 1786270 h 2519916"/>
                              <a:gd name="connsiteX2" fmla="*/ 744279 w 3827721"/>
                              <a:gd name="connsiteY2" fmla="*/ 1754372 h 2519916"/>
                              <a:gd name="connsiteX3" fmla="*/ 988828 w 3827721"/>
                              <a:gd name="connsiteY3" fmla="*/ 1562986 h 2519916"/>
                              <a:gd name="connsiteX4" fmla="*/ 1222744 w 3827721"/>
                              <a:gd name="connsiteY4" fmla="*/ 1382232 h 2519916"/>
                              <a:gd name="connsiteX5" fmla="*/ 1414130 w 3827721"/>
                              <a:gd name="connsiteY5" fmla="*/ 1222744 h 2519916"/>
                              <a:gd name="connsiteX6" fmla="*/ 1499191 w 3827721"/>
                              <a:gd name="connsiteY6" fmla="*/ 1116418 h 2519916"/>
                              <a:gd name="connsiteX7" fmla="*/ 1701210 w 3827721"/>
                              <a:gd name="connsiteY7" fmla="*/ 1095153 h 2519916"/>
                              <a:gd name="connsiteX8" fmla="*/ 1679944 w 3827721"/>
                              <a:gd name="connsiteY8" fmla="*/ 1190846 h 2519916"/>
                              <a:gd name="connsiteX9" fmla="*/ 1892596 w 3827721"/>
                              <a:gd name="connsiteY9" fmla="*/ 1148316 h 2519916"/>
                              <a:gd name="connsiteX10" fmla="*/ 2243470 w 3827721"/>
                              <a:gd name="connsiteY10" fmla="*/ 1041990 h 2519916"/>
                              <a:gd name="connsiteX11" fmla="*/ 2573079 w 3827721"/>
                              <a:gd name="connsiteY11" fmla="*/ 1031358 h 2519916"/>
                              <a:gd name="connsiteX12" fmla="*/ 2604977 w 3827721"/>
                              <a:gd name="connsiteY12" fmla="*/ 1063256 h 2519916"/>
                              <a:gd name="connsiteX13" fmla="*/ 2690037 w 3827721"/>
                              <a:gd name="connsiteY13" fmla="*/ 1116418 h 2519916"/>
                              <a:gd name="connsiteX14" fmla="*/ 2828261 w 3827721"/>
                              <a:gd name="connsiteY14" fmla="*/ 1116418 h 2519916"/>
                              <a:gd name="connsiteX15" fmla="*/ 2955851 w 3827721"/>
                              <a:gd name="connsiteY15" fmla="*/ 1010093 h 2519916"/>
                              <a:gd name="connsiteX16" fmla="*/ 2913321 w 3827721"/>
                              <a:gd name="connsiteY16" fmla="*/ 839972 h 2519916"/>
                              <a:gd name="connsiteX17" fmla="*/ 3083442 w 3827721"/>
                              <a:gd name="connsiteY17" fmla="*/ 648586 h 2519916"/>
                              <a:gd name="connsiteX18" fmla="*/ 3242930 w 3827721"/>
                              <a:gd name="connsiteY18" fmla="*/ 404037 h 2519916"/>
                              <a:gd name="connsiteX19" fmla="*/ 3242930 w 3827721"/>
                              <a:gd name="connsiteY19" fmla="*/ 212651 h 2519916"/>
                              <a:gd name="connsiteX20" fmla="*/ 3327991 w 3827721"/>
                              <a:gd name="connsiteY20" fmla="*/ 21265 h 2519916"/>
                              <a:gd name="connsiteX21" fmla="*/ 3519377 w 3827721"/>
                              <a:gd name="connsiteY21" fmla="*/ 0 h 2519916"/>
                              <a:gd name="connsiteX22" fmla="*/ 3423684 w 3827721"/>
                              <a:gd name="connsiteY22" fmla="*/ 138223 h 2519916"/>
                              <a:gd name="connsiteX23" fmla="*/ 3349256 w 3827721"/>
                              <a:gd name="connsiteY23" fmla="*/ 159488 h 2519916"/>
                              <a:gd name="connsiteX24" fmla="*/ 3381154 w 3827721"/>
                              <a:gd name="connsiteY24" fmla="*/ 255181 h 2519916"/>
                              <a:gd name="connsiteX25" fmla="*/ 3413051 w 3827721"/>
                              <a:gd name="connsiteY25" fmla="*/ 255181 h 2519916"/>
                              <a:gd name="connsiteX26" fmla="*/ 3381154 w 3827721"/>
                              <a:gd name="connsiteY26" fmla="*/ 318977 h 2519916"/>
                              <a:gd name="connsiteX27" fmla="*/ 3381154 w 3827721"/>
                              <a:gd name="connsiteY27" fmla="*/ 361507 h 2519916"/>
                              <a:gd name="connsiteX28" fmla="*/ 3487479 w 3827721"/>
                              <a:gd name="connsiteY28" fmla="*/ 404037 h 2519916"/>
                              <a:gd name="connsiteX29" fmla="*/ 3561907 w 3827721"/>
                              <a:gd name="connsiteY29" fmla="*/ 361507 h 2519916"/>
                              <a:gd name="connsiteX30" fmla="*/ 3689498 w 3827721"/>
                              <a:gd name="connsiteY30" fmla="*/ 287079 h 2519916"/>
                              <a:gd name="connsiteX31" fmla="*/ 3827721 w 3827721"/>
                              <a:gd name="connsiteY31" fmla="*/ 223284 h 2519916"/>
                              <a:gd name="connsiteX32" fmla="*/ 3827721 w 3827721"/>
                              <a:gd name="connsiteY32" fmla="*/ 1626781 h 2519916"/>
                              <a:gd name="connsiteX33" fmla="*/ 3700130 w 3827721"/>
                              <a:gd name="connsiteY33" fmla="*/ 1626781 h 2519916"/>
                              <a:gd name="connsiteX34" fmla="*/ 3615070 w 3827721"/>
                              <a:gd name="connsiteY34" fmla="*/ 1594884 h 2519916"/>
                              <a:gd name="connsiteX35" fmla="*/ 3561907 w 3827721"/>
                              <a:gd name="connsiteY35" fmla="*/ 1584251 h 2519916"/>
                              <a:gd name="connsiteX36" fmla="*/ 3423684 w 3827721"/>
                              <a:gd name="connsiteY36" fmla="*/ 1690577 h 2519916"/>
                              <a:gd name="connsiteX37" fmla="*/ 3508744 w 3827721"/>
                              <a:gd name="connsiteY37" fmla="*/ 1562986 h 2519916"/>
                              <a:gd name="connsiteX38" fmla="*/ 3508744 w 3827721"/>
                              <a:gd name="connsiteY38" fmla="*/ 1562986 h 2519916"/>
                              <a:gd name="connsiteX39" fmla="*/ 3338623 w 3827721"/>
                              <a:gd name="connsiteY39" fmla="*/ 1562986 h 2519916"/>
                              <a:gd name="connsiteX40" fmla="*/ 3349256 w 3827721"/>
                              <a:gd name="connsiteY40" fmla="*/ 1626781 h 2519916"/>
                              <a:gd name="connsiteX41" fmla="*/ 3285461 w 3827721"/>
                              <a:gd name="connsiteY41" fmla="*/ 1446028 h 2519916"/>
                              <a:gd name="connsiteX42" fmla="*/ 3327991 w 3827721"/>
                              <a:gd name="connsiteY42" fmla="*/ 1360967 h 2519916"/>
                              <a:gd name="connsiteX43" fmla="*/ 3253563 w 3827721"/>
                              <a:gd name="connsiteY43" fmla="*/ 1371600 h 2519916"/>
                              <a:gd name="connsiteX44" fmla="*/ 3157870 w 3827721"/>
                              <a:gd name="connsiteY44" fmla="*/ 1552353 h 2519916"/>
                              <a:gd name="connsiteX45" fmla="*/ 3221665 w 3827721"/>
                              <a:gd name="connsiteY45" fmla="*/ 1669311 h 2519916"/>
                              <a:gd name="connsiteX46" fmla="*/ 3338623 w 3827721"/>
                              <a:gd name="connsiteY46" fmla="*/ 1690577 h 2519916"/>
                              <a:gd name="connsiteX47" fmla="*/ 3338623 w 3827721"/>
                              <a:gd name="connsiteY47" fmla="*/ 1807535 h 2519916"/>
                              <a:gd name="connsiteX48" fmla="*/ 3253563 w 3827721"/>
                              <a:gd name="connsiteY48" fmla="*/ 1818167 h 2519916"/>
                              <a:gd name="connsiteX49" fmla="*/ 3157870 w 3827721"/>
                              <a:gd name="connsiteY49" fmla="*/ 1818167 h 2519916"/>
                              <a:gd name="connsiteX50" fmla="*/ 3083442 w 3827721"/>
                              <a:gd name="connsiteY50" fmla="*/ 1945758 h 2519916"/>
                              <a:gd name="connsiteX51" fmla="*/ 3030279 w 3827721"/>
                              <a:gd name="connsiteY51" fmla="*/ 1935125 h 2519916"/>
                              <a:gd name="connsiteX52" fmla="*/ 2902689 w 3827721"/>
                              <a:gd name="connsiteY52" fmla="*/ 2211572 h 2519916"/>
                              <a:gd name="connsiteX53" fmla="*/ 2753833 w 3827721"/>
                              <a:gd name="connsiteY53" fmla="*/ 2264735 h 2519916"/>
                              <a:gd name="connsiteX54" fmla="*/ 2626242 w 3827721"/>
                              <a:gd name="connsiteY54" fmla="*/ 2147777 h 2519916"/>
                              <a:gd name="connsiteX55" fmla="*/ 2488019 w 3827721"/>
                              <a:gd name="connsiteY55" fmla="*/ 2062716 h 2519916"/>
                              <a:gd name="connsiteX56" fmla="*/ 2488019 w 3827721"/>
                              <a:gd name="connsiteY56" fmla="*/ 1892595 h 2519916"/>
                              <a:gd name="connsiteX57" fmla="*/ 2541182 w 3827721"/>
                              <a:gd name="connsiteY57" fmla="*/ 1775637 h 2519916"/>
                              <a:gd name="connsiteX58" fmla="*/ 2636875 w 3827721"/>
                              <a:gd name="connsiteY58" fmla="*/ 1711842 h 2519916"/>
                              <a:gd name="connsiteX59" fmla="*/ 2636875 w 3827721"/>
                              <a:gd name="connsiteY59" fmla="*/ 1626781 h 2519916"/>
                              <a:gd name="connsiteX60" fmla="*/ 2466754 w 3827721"/>
                              <a:gd name="connsiteY60" fmla="*/ 1626781 h 2519916"/>
                              <a:gd name="connsiteX61" fmla="*/ 2392326 w 3827721"/>
                              <a:gd name="connsiteY61" fmla="*/ 1605516 h 2519916"/>
                              <a:gd name="connsiteX62" fmla="*/ 2264735 w 3827721"/>
                              <a:gd name="connsiteY62" fmla="*/ 1562986 h 2519916"/>
                              <a:gd name="connsiteX63" fmla="*/ 2062716 w 3827721"/>
                              <a:gd name="connsiteY63" fmla="*/ 1648046 h 2519916"/>
                              <a:gd name="connsiteX64" fmla="*/ 1977656 w 3827721"/>
                              <a:gd name="connsiteY64" fmla="*/ 1733107 h 2519916"/>
                              <a:gd name="connsiteX65" fmla="*/ 1881963 w 3827721"/>
                              <a:gd name="connsiteY65" fmla="*/ 1743739 h 2519916"/>
                              <a:gd name="connsiteX66" fmla="*/ 1881963 w 3827721"/>
                              <a:gd name="connsiteY66" fmla="*/ 1743739 h 2519916"/>
                              <a:gd name="connsiteX67" fmla="*/ 1701210 w 3827721"/>
                              <a:gd name="connsiteY67" fmla="*/ 1743739 h 2519916"/>
                              <a:gd name="connsiteX68" fmla="*/ 1509823 w 3827721"/>
                              <a:gd name="connsiteY68" fmla="*/ 1796902 h 2519916"/>
                              <a:gd name="connsiteX69" fmla="*/ 1350335 w 3827721"/>
                              <a:gd name="connsiteY69" fmla="*/ 1850065 h 2519916"/>
                              <a:gd name="connsiteX70" fmla="*/ 1297172 w 3827721"/>
                              <a:gd name="connsiteY70" fmla="*/ 1786270 h 2519916"/>
                              <a:gd name="connsiteX71" fmla="*/ 1233377 w 3827721"/>
                              <a:gd name="connsiteY71" fmla="*/ 1850065 h 2519916"/>
                              <a:gd name="connsiteX72" fmla="*/ 1190847 w 3827721"/>
                              <a:gd name="connsiteY72" fmla="*/ 2030818 h 2519916"/>
                              <a:gd name="connsiteX73" fmla="*/ 1063256 w 3827721"/>
                              <a:gd name="connsiteY73" fmla="*/ 2073349 h 2519916"/>
                              <a:gd name="connsiteX74" fmla="*/ 1010093 w 3827721"/>
                              <a:gd name="connsiteY74" fmla="*/ 2009553 h 2519916"/>
                              <a:gd name="connsiteX75" fmla="*/ 733647 w 3827721"/>
                              <a:gd name="connsiteY75" fmla="*/ 1988288 h 2519916"/>
                              <a:gd name="connsiteX76" fmla="*/ 648586 w 3827721"/>
                              <a:gd name="connsiteY76" fmla="*/ 2052084 h 2519916"/>
                              <a:gd name="connsiteX77" fmla="*/ 723014 w 3827721"/>
                              <a:gd name="connsiteY77" fmla="*/ 2158409 h 2519916"/>
                              <a:gd name="connsiteX78" fmla="*/ 797442 w 3827721"/>
                              <a:gd name="connsiteY78" fmla="*/ 2190307 h 2519916"/>
                              <a:gd name="connsiteX79" fmla="*/ 914400 w 3827721"/>
                              <a:gd name="connsiteY79" fmla="*/ 2137144 h 2519916"/>
                              <a:gd name="connsiteX80" fmla="*/ 1020726 w 3827721"/>
                              <a:gd name="connsiteY80" fmla="*/ 2190307 h 2519916"/>
                              <a:gd name="connsiteX81" fmla="*/ 988828 w 3827721"/>
                              <a:gd name="connsiteY81" fmla="*/ 2296632 h 2519916"/>
                              <a:gd name="connsiteX82" fmla="*/ 871870 w 3827721"/>
                              <a:gd name="connsiteY82" fmla="*/ 2381693 h 2519916"/>
                              <a:gd name="connsiteX83" fmla="*/ 999461 w 3827721"/>
                              <a:gd name="connsiteY83" fmla="*/ 2402958 h 2519916"/>
                              <a:gd name="connsiteX84" fmla="*/ 1095154 w 3827721"/>
                              <a:gd name="connsiteY84" fmla="*/ 2509284 h 2519916"/>
                              <a:gd name="connsiteX85" fmla="*/ 1073889 w 3827721"/>
                              <a:gd name="connsiteY85" fmla="*/ 2519916 h 2519916"/>
                              <a:gd name="connsiteX86" fmla="*/ 372140 w 3827721"/>
                              <a:gd name="connsiteY86" fmla="*/ 2519916 h 2519916"/>
                              <a:gd name="connsiteX87" fmla="*/ 297712 w 3827721"/>
                              <a:gd name="connsiteY87" fmla="*/ 2413590 h 2519916"/>
                              <a:gd name="connsiteX88" fmla="*/ 244549 w 3827721"/>
                              <a:gd name="connsiteY88" fmla="*/ 2445488 h 2519916"/>
                              <a:gd name="connsiteX89" fmla="*/ 265814 w 3827721"/>
                              <a:gd name="connsiteY89" fmla="*/ 2509284 h 2519916"/>
                              <a:gd name="connsiteX90" fmla="*/ 287079 w 3827721"/>
                              <a:gd name="connsiteY90" fmla="*/ 2519916 h 2519916"/>
                              <a:gd name="connsiteX91" fmla="*/ 10633 w 3827721"/>
                              <a:gd name="connsiteY91" fmla="*/ 2519916 h 2519916"/>
                              <a:gd name="connsiteX92" fmla="*/ 0 w 3827721"/>
                              <a:gd name="connsiteY92" fmla="*/ 2413590 h 2519916"/>
                              <a:gd name="connsiteX93" fmla="*/ 21265 w 3827721"/>
                              <a:gd name="connsiteY93" fmla="*/ 2307265 h 2519916"/>
                              <a:gd name="connsiteX94" fmla="*/ 223284 w 3827721"/>
                              <a:gd name="connsiteY94" fmla="*/ 2190307 h 2519916"/>
                              <a:gd name="connsiteX95" fmla="*/ 372140 w 3827721"/>
                              <a:gd name="connsiteY95" fmla="*/ 2200939 h 2519916"/>
                              <a:gd name="connsiteX96" fmla="*/ 425303 w 3827721"/>
                              <a:gd name="connsiteY96" fmla="*/ 2041451 h 2519916"/>
                              <a:gd name="connsiteX97" fmla="*/ 595423 w 3827721"/>
                              <a:gd name="connsiteY97" fmla="*/ 2009553 h 2519916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  <a:cxn ang="0">
                                <a:pos x="connsiteX15" y="connsiteY15"/>
                              </a:cxn>
                              <a:cxn ang="0">
                                <a:pos x="connsiteX16" y="connsiteY16"/>
                              </a:cxn>
                              <a:cxn ang="0">
                                <a:pos x="connsiteX17" y="connsiteY17"/>
                              </a:cxn>
                              <a:cxn ang="0">
                                <a:pos x="connsiteX18" y="connsiteY18"/>
                              </a:cxn>
                              <a:cxn ang="0">
                                <a:pos x="connsiteX19" y="connsiteY19"/>
                              </a:cxn>
                              <a:cxn ang="0">
                                <a:pos x="connsiteX20" y="connsiteY20"/>
                              </a:cxn>
                              <a:cxn ang="0">
                                <a:pos x="connsiteX21" y="connsiteY21"/>
                              </a:cxn>
                              <a:cxn ang="0">
                                <a:pos x="connsiteX22" y="connsiteY22"/>
                              </a:cxn>
                              <a:cxn ang="0">
                                <a:pos x="connsiteX23" y="connsiteY23"/>
                              </a:cxn>
                              <a:cxn ang="0">
                                <a:pos x="connsiteX24" y="connsiteY24"/>
                              </a:cxn>
                              <a:cxn ang="0">
                                <a:pos x="connsiteX25" y="connsiteY25"/>
                              </a:cxn>
                              <a:cxn ang="0">
                                <a:pos x="connsiteX26" y="connsiteY26"/>
                              </a:cxn>
                              <a:cxn ang="0">
                                <a:pos x="connsiteX27" y="connsiteY27"/>
                              </a:cxn>
                              <a:cxn ang="0">
                                <a:pos x="connsiteX28" y="connsiteY28"/>
                              </a:cxn>
                              <a:cxn ang="0">
                                <a:pos x="connsiteX29" y="connsiteY29"/>
                              </a:cxn>
                              <a:cxn ang="0">
                                <a:pos x="connsiteX30" y="connsiteY30"/>
                              </a:cxn>
                              <a:cxn ang="0">
                                <a:pos x="connsiteX31" y="connsiteY31"/>
                              </a:cxn>
                              <a:cxn ang="0">
                                <a:pos x="connsiteX32" y="connsiteY32"/>
                              </a:cxn>
                              <a:cxn ang="0">
                                <a:pos x="connsiteX33" y="connsiteY33"/>
                              </a:cxn>
                              <a:cxn ang="0">
                                <a:pos x="connsiteX34" y="connsiteY34"/>
                              </a:cxn>
                              <a:cxn ang="0">
                                <a:pos x="connsiteX35" y="connsiteY35"/>
                              </a:cxn>
                              <a:cxn ang="0">
                                <a:pos x="connsiteX36" y="connsiteY36"/>
                              </a:cxn>
                              <a:cxn ang="0">
                                <a:pos x="connsiteX37" y="connsiteY37"/>
                              </a:cxn>
                              <a:cxn ang="0">
                                <a:pos x="connsiteX38" y="connsiteY38"/>
                              </a:cxn>
                              <a:cxn ang="0">
                                <a:pos x="connsiteX39" y="connsiteY39"/>
                              </a:cxn>
                              <a:cxn ang="0">
                                <a:pos x="connsiteX40" y="connsiteY40"/>
                              </a:cxn>
                              <a:cxn ang="0">
                                <a:pos x="connsiteX41" y="connsiteY41"/>
                              </a:cxn>
                              <a:cxn ang="0">
                                <a:pos x="connsiteX42" y="connsiteY42"/>
                              </a:cxn>
                              <a:cxn ang="0">
                                <a:pos x="connsiteX43" y="connsiteY43"/>
                              </a:cxn>
                              <a:cxn ang="0">
                                <a:pos x="connsiteX44" y="connsiteY44"/>
                              </a:cxn>
                              <a:cxn ang="0">
                                <a:pos x="connsiteX45" y="connsiteY45"/>
                              </a:cxn>
                              <a:cxn ang="0">
                                <a:pos x="connsiteX46" y="connsiteY46"/>
                              </a:cxn>
                              <a:cxn ang="0">
                                <a:pos x="connsiteX47" y="connsiteY47"/>
                              </a:cxn>
                              <a:cxn ang="0">
                                <a:pos x="connsiteX48" y="connsiteY48"/>
                              </a:cxn>
                              <a:cxn ang="0">
                                <a:pos x="connsiteX49" y="connsiteY49"/>
                              </a:cxn>
                              <a:cxn ang="0">
                                <a:pos x="connsiteX50" y="connsiteY50"/>
                              </a:cxn>
                              <a:cxn ang="0">
                                <a:pos x="connsiteX51" y="connsiteY51"/>
                              </a:cxn>
                              <a:cxn ang="0">
                                <a:pos x="connsiteX52" y="connsiteY52"/>
                              </a:cxn>
                              <a:cxn ang="0">
                                <a:pos x="connsiteX53" y="connsiteY53"/>
                              </a:cxn>
                              <a:cxn ang="0">
                                <a:pos x="connsiteX54" y="connsiteY54"/>
                              </a:cxn>
                              <a:cxn ang="0">
                                <a:pos x="connsiteX55" y="connsiteY55"/>
                              </a:cxn>
                              <a:cxn ang="0">
                                <a:pos x="connsiteX56" y="connsiteY56"/>
                              </a:cxn>
                              <a:cxn ang="0">
                                <a:pos x="connsiteX57" y="connsiteY57"/>
                              </a:cxn>
                              <a:cxn ang="0">
                                <a:pos x="connsiteX58" y="connsiteY58"/>
                              </a:cxn>
                              <a:cxn ang="0">
                                <a:pos x="connsiteX59" y="connsiteY59"/>
                              </a:cxn>
                              <a:cxn ang="0">
                                <a:pos x="connsiteX60" y="connsiteY60"/>
                              </a:cxn>
                              <a:cxn ang="0">
                                <a:pos x="connsiteX61" y="connsiteY61"/>
                              </a:cxn>
                              <a:cxn ang="0">
                                <a:pos x="connsiteX62" y="connsiteY62"/>
                              </a:cxn>
                              <a:cxn ang="0">
                                <a:pos x="connsiteX63" y="connsiteY63"/>
                              </a:cxn>
                              <a:cxn ang="0">
                                <a:pos x="connsiteX64" y="connsiteY64"/>
                              </a:cxn>
                              <a:cxn ang="0">
                                <a:pos x="connsiteX65" y="connsiteY65"/>
                              </a:cxn>
                              <a:cxn ang="0">
                                <a:pos x="connsiteX66" y="connsiteY66"/>
                              </a:cxn>
                              <a:cxn ang="0">
                                <a:pos x="connsiteX67" y="connsiteY67"/>
                              </a:cxn>
                              <a:cxn ang="0">
                                <a:pos x="connsiteX68" y="connsiteY68"/>
                              </a:cxn>
                              <a:cxn ang="0">
                                <a:pos x="connsiteX69" y="connsiteY69"/>
                              </a:cxn>
                              <a:cxn ang="0">
                                <a:pos x="connsiteX70" y="connsiteY70"/>
                              </a:cxn>
                              <a:cxn ang="0">
                                <a:pos x="connsiteX71" y="connsiteY71"/>
                              </a:cxn>
                              <a:cxn ang="0">
                                <a:pos x="connsiteX72" y="connsiteY72"/>
                              </a:cxn>
                              <a:cxn ang="0">
                                <a:pos x="connsiteX73" y="connsiteY73"/>
                              </a:cxn>
                              <a:cxn ang="0">
                                <a:pos x="connsiteX74" y="connsiteY74"/>
                              </a:cxn>
                              <a:cxn ang="0">
                                <a:pos x="connsiteX75" y="connsiteY75"/>
                              </a:cxn>
                              <a:cxn ang="0">
                                <a:pos x="connsiteX76" y="connsiteY76"/>
                              </a:cxn>
                              <a:cxn ang="0">
                                <a:pos x="connsiteX77" y="connsiteY77"/>
                              </a:cxn>
                              <a:cxn ang="0">
                                <a:pos x="connsiteX78" y="connsiteY78"/>
                              </a:cxn>
                              <a:cxn ang="0">
                                <a:pos x="connsiteX79" y="connsiteY79"/>
                              </a:cxn>
                              <a:cxn ang="0">
                                <a:pos x="connsiteX80" y="connsiteY80"/>
                              </a:cxn>
                              <a:cxn ang="0">
                                <a:pos x="connsiteX81" y="connsiteY81"/>
                              </a:cxn>
                              <a:cxn ang="0">
                                <a:pos x="connsiteX82" y="connsiteY82"/>
                              </a:cxn>
                              <a:cxn ang="0">
                                <a:pos x="connsiteX83" y="connsiteY83"/>
                              </a:cxn>
                              <a:cxn ang="0">
                                <a:pos x="connsiteX84" y="connsiteY84"/>
                              </a:cxn>
                              <a:cxn ang="0">
                                <a:pos x="connsiteX85" y="connsiteY85"/>
                              </a:cxn>
                              <a:cxn ang="0">
                                <a:pos x="connsiteX86" y="connsiteY86"/>
                              </a:cxn>
                              <a:cxn ang="0">
                                <a:pos x="connsiteX87" y="connsiteY87"/>
                              </a:cxn>
                              <a:cxn ang="0">
                                <a:pos x="connsiteX88" y="connsiteY88"/>
                              </a:cxn>
                              <a:cxn ang="0">
                                <a:pos x="connsiteX89" y="connsiteY89"/>
                              </a:cxn>
                              <a:cxn ang="0">
                                <a:pos x="connsiteX90" y="connsiteY90"/>
                              </a:cxn>
                              <a:cxn ang="0">
                                <a:pos x="connsiteX91" y="connsiteY91"/>
                              </a:cxn>
                              <a:cxn ang="0">
                                <a:pos x="connsiteX92" y="connsiteY92"/>
                              </a:cxn>
                              <a:cxn ang="0">
                                <a:pos x="connsiteX93" y="connsiteY93"/>
                              </a:cxn>
                              <a:cxn ang="0">
                                <a:pos x="connsiteX94" y="connsiteY94"/>
                              </a:cxn>
                              <a:cxn ang="0">
                                <a:pos x="connsiteX95" y="connsiteY95"/>
                              </a:cxn>
                              <a:cxn ang="0">
                                <a:pos x="connsiteX96" y="connsiteY96"/>
                              </a:cxn>
                              <a:cxn ang="0">
                                <a:pos x="connsiteX97" y="connsiteY97"/>
                              </a:cxn>
                            </a:cxnLst>
                            <a:rect l="l" t="t" r="r" b="b"/>
                            <a:pathLst>
                              <a:path w="3827721" h="2519916">
                                <a:moveTo>
                                  <a:pt x="595423" y="2009553"/>
                                </a:moveTo>
                                <a:lnTo>
                                  <a:pt x="606056" y="1786270"/>
                                </a:lnTo>
                                <a:lnTo>
                                  <a:pt x="744279" y="1754372"/>
                                </a:lnTo>
                                <a:lnTo>
                                  <a:pt x="988828" y="1562986"/>
                                </a:lnTo>
                                <a:lnTo>
                                  <a:pt x="1222744" y="1382232"/>
                                </a:lnTo>
                                <a:lnTo>
                                  <a:pt x="1414130" y="1222744"/>
                                </a:lnTo>
                                <a:lnTo>
                                  <a:pt x="1499191" y="1116418"/>
                                </a:lnTo>
                                <a:lnTo>
                                  <a:pt x="1701210" y="1095153"/>
                                </a:lnTo>
                                <a:lnTo>
                                  <a:pt x="1679944" y="1190846"/>
                                </a:lnTo>
                                <a:lnTo>
                                  <a:pt x="1892596" y="1148316"/>
                                </a:lnTo>
                                <a:lnTo>
                                  <a:pt x="2243470" y="1041990"/>
                                </a:lnTo>
                                <a:lnTo>
                                  <a:pt x="2573079" y="1031358"/>
                                </a:lnTo>
                                <a:lnTo>
                                  <a:pt x="2604977" y="1063256"/>
                                </a:lnTo>
                                <a:lnTo>
                                  <a:pt x="2690037" y="1116418"/>
                                </a:lnTo>
                                <a:lnTo>
                                  <a:pt x="2828261" y="1116418"/>
                                </a:lnTo>
                                <a:lnTo>
                                  <a:pt x="2955851" y="1010093"/>
                                </a:lnTo>
                                <a:lnTo>
                                  <a:pt x="2913321" y="839972"/>
                                </a:lnTo>
                                <a:lnTo>
                                  <a:pt x="3083442" y="648586"/>
                                </a:lnTo>
                                <a:lnTo>
                                  <a:pt x="3242930" y="404037"/>
                                </a:lnTo>
                                <a:lnTo>
                                  <a:pt x="3242930" y="212651"/>
                                </a:lnTo>
                                <a:lnTo>
                                  <a:pt x="3327991" y="21265"/>
                                </a:lnTo>
                                <a:lnTo>
                                  <a:pt x="3519377" y="0"/>
                                </a:lnTo>
                                <a:lnTo>
                                  <a:pt x="3423684" y="138223"/>
                                </a:lnTo>
                                <a:lnTo>
                                  <a:pt x="3349256" y="159488"/>
                                </a:lnTo>
                                <a:lnTo>
                                  <a:pt x="3381154" y="255181"/>
                                </a:lnTo>
                                <a:lnTo>
                                  <a:pt x="3413051" y="255181"/>
                                </a:lnTo>
                                <a:lnTo>
                                  <a:pt x="3381154" y="318977"/>
                                </a:lnTo>
                                <a:lnTo>
                                  <a:pt x="3381154" y="361507"/>
                                </a:lnTo>
                                <a:lnTo>
                                  <a:pt x="3487479" y="404037"/>
                                </a:lnTo>
                                <a:lnTo>
                                  <a:pt x="3561907" y="361507"/>
                                </a:lnTo>
                                <a:lnTo>
                                  <a:pt x="3689498" y="287079"/>
                                </a:lnTo>
                                <a:lnTo>
                                  <a:pt x="3827721" y="223284"/>
                                </a:lnTo>
                                <a:lnTo>
                                  <a:pt x="3827721" y="1626781"/>
                                </a:lnTo>
                                <a:lnTo>
                                  <a:pt x="3700130" y="1626781"/>
                                </a:lnTo>
                                <a:lnTo>
                                  <a:pt x="3615070" y="1594884"/>
                                </a:lnTo>
                                <a:lnTo>
                                  <a:pt x="3561907" y="1584251"/>
                                </a:lnTo>
                                <a:lnTo>
                                  <a:pt x="3423684" y="1690577"/>
                                </a:lnTo>
                                <a:lnTo>
                                  <a:pt x="3508744" y="1562986"/>
                                </a:lnTo>
                                <a:lnTo>
                                  <a:pt x="3508744" y="1562986"/>
                                </a:lnTo>
                                <a:lnTo>
                                  <a:pt x="3338623" y="1562986"/>
                                </a:lnTo>
                                <a:lnTo>
                                  <a:pt x="3349256" y="1626781"/>
                                </a:lnTo>
                                <a:lnTo>
                                  <a:pt x="3285461" y="1446028"/>
                                </a:lnTo>
                                <a:lnTo>
                                  <a:pt x="3327991" y="1360967"/>
                                </a:lnTo>
                                <a:lnTo>
                                  <a:pt x="3253563" y="1371600"/>
                                </a:lnTo>
                                <a:lnTo>
                                  <a:pt x="3157870" y="1552353"/>
                                </a:lnTo>
                                <a:lnTo>
                                  <a:pt x="3221665" y="1669311"/>
                                </a:lnTo>
                                <a:lnTo>
                                  <a:pt x="3338623" y="1690577"/>
                                </a:lnTo>
                                <a:lnTo>
                                  <a:pt x="3338623" y="1807535"/>
                                </a:lnTo>
                                <a:lnTo>
                                  <a:pt x="3253563" y="1818167"/>
                                </a:lnTo>
                                <a:lnTo>
                                  <a:pt x="3157870" y="1818167"/>
                                </a:lnTo>
                                <a:lnTo>
                                  <a:pt x="3083442" y="1945758"/>
                                </a:lnTo>
                                <a:lnTo>
                                  <a:pt x="3030279" y="1935125"/>
                                </a:lnTo>
                                <a:lnTo>
                                  <a:pt x="2902689" y="2211572"/>
                                </a:lnTo>
                                <a:lnTo>
                                  <a:pt x="2753833" y="2264735"/>
                                </a:lnTo>
                                <a:lnTo>
                                  <a:pt x="2626242" y="2147777"/>
                                </a:lnTo>
                                <a:lnTo>
                                  <a:pt x="2488019" y="2062716"/>
                                </a:lnTo>
                                <a:lnTo>
                                  <a:pt x="2488019" y="1892595"/>
                                </a:lnTo>
                                <a:lnTo>
                                  <a:pt x="2541182" y="1775637"/>
                                </a:lnTo>
                                <a:lnTo>
                                  <a:pt x="2636875" y="1711842"/>
                                </a:lnTo>
                                <a:lnTo>
                                  <a:pt x="2636875" y="1626781"/>
                                </a:lnTo>
                                <a:lnTo>
                                  <a:pt x="2466754" y="1626781"/>
                                </a:lnTo>
                                <a:lnTo>
                                  <a:pt x="2392326" y="1605516"/>
                                </a:lnTo>
                                <a:lnTo>
                                  <a:pt x="2264735" y="1562986"/>
                                </a:lnTo>
                                <a:lnTo>
                                  <a:pt x="2062716" y="1648046"/>
                                </a:lnTo>
                                <a:lnTo>
                                  <a:pt x="1977656" y="1733107"/>
                                </a:lnTo>
                                <a:lnTo>
                                  <a:pt x="1881963" y="1743739"/>
                                </a:lnTo>
                                <a:lnTo>
                                  <a:pt x="1881963" y="1743739"/>
                                </a:lnTo>
                                <a:lnTo>
                                  <a:pt x="1701210" y="1743739"/>
                                </a:lnTo>
                                <a:lnTo>
                                  <a:pt x="1509823" y="1796902"/>
                                </a:lnTo>
                                <a:lnTo>
                                  <a:pt x="1350335" y="1850065"/>
                                </a:lnTo>
                                <a:lnTo>
                                  <a:pt x="1297172" y="1786270"/>
                                </a:lnTo>
                                <a:lnTo>
                                  <a:pt x="1233377" y="1850065"/>
                                </a:lnTo>
                                <a:lnTo>
                                  <a:pt x="1190847" y="2030818"/>
                                </a:lnTo>
                                <a:lnTo>
                                  <a:pt x="1063256" y="2073349"/>
                                </a:lnTo>
                                <a:lnTo>
                                  <a:pt x="1010093" y="2009553"/>
                                </a:lnTo>
                                <a:lnTo>
                                  <a:pt x="733647" y="1988288"/>
                                </a:lnTo>
                                <a:lnTo>
                                  <a:pt x="648586" y="2052084"/>
                                </a:lnTo>
                                <a:lnTo>
                                  <a:pt x="723014" y="2158409"/>
                                </a:lnTo>
                                <a:lnTo>
                                  <a:pt x="797442" y="2190307"/>
                                </a:lnTo>
                                <a:lnTo>
                                  <a:pt x="914400" y="2137144"/>
                                </a:lnTo>
                                <a:lnTo>
                                  <a:pt x="1020726" y="2190307"/>
                                </a:lnTo>
                                <a:lnTo>
                                  <a:pt x="988828" y="2296632"/>
                                </a:lnTo>
                                <a:lnTo>
                                  <a:pt x="871870" y="2381693"/>
                                </a:lnTo>
                                <a:lnTo>
                                  <a:pt x="999461" y="2402958"/>
                                </a:lnTo>
                                <a:lnTo>
                                  <a:pt x="1095154" y="2509284"/>
                                </a:lnTo>
                                <a:lnTo>
                                  <a:pt x="1073889" y="2519916"/>
                                </a:lnTo>
                                <a:lnTo>
                                  <a:pt x="372140" y="2519916"/>
                                </a:lnTo>
                                <a:lnTo>
                                  <a:pt x="297712" y="2413590"/>
                                </a:lnTo>
                                <a:lnTo>
                                  <a:pt x="244549" y="2445488"/>
                                </a:lnTo>
                                <a:lnTo>
                                  <a:pt x="265814" y="2509284"/>
                                </a:lnTo>
                                <a:lnTo>
                                  <a:pt x="287079" y="2519916"/>
                                </a:lnTo>
                                <a:lnTo>
                                  <a:pt x="10633" y="2519916"/>
                                </a:lnTo>
                                <a:lnTo>
                                  <a:pt x="0" y="2413590"/>
                                </a:lnTo>
                                <a:lnTo>
                                  <a:pt x="21265" y="2307265"/>
                                </a:lnTo>
                                <a:lnTo>
                                  <a:pt x="223284" y="2190307"/>
                                </a:lnTo>
                                <a:lnTo>
                                  <a:pt x="372140" y="2200939"/>
                                </a:lnTo>
                                <a:lnTo>
                                  <a:pt x="425303" y="2041451"/>
                                </a:lnTo>
                                <a:lnTo>
                                  <a:pt x="595423" y="2009553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C00000"/>
                          </a:solidFill>
                          <a:ln w="63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ko-KR" altLang="en-US"/>
                          </a:p>
                        </p:txBody>
                      </p:sp>
                      <p:sp>
                        <p:nvSpPr>
                          <p:cNvPr id="40" name="자유형: 도형 39">
                            <a:extLst>
                              <a:ext uri="{FF2B5EF4-FFF2-40B4-BE49-F238E27FC236}">
                                <a16:creationId xmlns:a16="http://schemas.microsoft.com/office/drawing/2014/main" id="{1E9B5EF9-86ED-4694-810B-FAF13C02434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6719777" y="5050465"/>
                            <a:ext cx="1063256" cy="712382"/>
                          </a:xfrm>
                          <a:custGeom>
                            <a:avLst/>
                            <a:gdLst>
                              <a:gd name="connsiteX0" fmla="*/ 978195 w 1063256"/>
                              <a:gd name="connsiteY0" fmla="*/ 191386 h 712382"/>
                              <a:gd name="connsiteX1" fmla="*/ 967563 w 1063256"/>
                              <a:gd name="connsiteY1" fmla="*/ 63795 h 712382"/>
                              <a:gd name="connsiteX2" fmla="*/ 829339 w 1063256"/>
                              <a:gd name="connsiteY2" fmla="*/ 10633 h 712382"/>
                              <a:gd name="connsiteX3" fmla="*/ 680483 w 1063256"/>
                              <a:gd name="connsiteY3" fmla="*/ 0 h 712382"/>
                              <a:gd name="connsiteX4" fmla="*/ 520995 w 1063256"/>
                              <a:gd name="connsiteY4" fmla="*/ 63795 h 712382"/>
                              <a:gd name="connsiteX5" fmla="*/ 510363 w 1063256"/>
                              <a:gd name="connsiteY5" fmla="*/ 191386 h 712382"/>
                              <a:gd name="connsiteX6" fmla="*/ 340242 w 1063256"/>
                              <a:gd name="connsiteY6" fmla="*/ 191386 h 712382"/>
                              <a:gd name="connsiteX7" fmla="*/ 255181 w 1063256"/>
                              <a:gd name="connsiteY7" fmla="*/ 106326 h 712382"/>
                              <a:gd name="connsiteX8" fmla="*/ 63795 w 1063256"/>
                              <a:gd name="connsiteY8" fmla="*/ 308344 h 712382"/>
                              <a:gd name="connsiteX9" fmla="*/ 0 w 1063256"/>
                              <a:gd name="connsiteY9" fmla="*/ 499730 h 712382"/>
                              <a:gd name="connsiteX10" fmla="*/ 31897 w 1063256"/>
                              <a:gd name="connsiteY10" fmla="*/ 680484 h 712382"/>
                              <a:gd name="connsiteX11" fmla="*/ 21265 w 1063256"/>
                              <a:gd name="connsiteY11" fmla="*/ 712382 h 712382"/>
                              <a:gd name="connsiteX12" fmla="*/ 255181 w 1063256"/>
                              <a:gd name="connsiteY12" fmla="*/ 712382 h 712382"/>
                              <a:gd name="connsiteX13" fmla="*/ 393404 w 1063256"/>
                              <a:gd name="connsiteY13" fmla="*/ 595423 h 712382"/>
                              <a:gd name="connsiteX14" fmla="*/ 435935 w 1063256"/>
                              <a:gd name="connsiteY14" fmla="*/ 510363 h 712382"/>
                              <a:gd name="connsiteX15" fmla="*/ 712381 w 1063256"/>
                              <a:gd name="connsiteY15" fmla="*/ 446568 h 712382"/>
                              <a:gd name="connsiteX16" fmla="*/ 808074 w 1063256"/>
                              <a:gd name="connsiteY16" fmla="*/ 574158 h 712382"/>
                              <a:gd name="connsiteX17" fmla="*/ 850604 w 1063256"/>
                              <a:gd name="connsiteY17" fmla="*/ 425302 h 712382"/>
                              <a:gd name="connsiteX18" fmla="*/ 999460 w 1063256"/>
                              <a:gd name="connsiteY18" fmla="*/ 297712 h 712382"/>
                              <a:gd name="connsiteX19" fmla="*/ 1063256 w 1063256"/>
                              <a:gd name="connsiteY19" fmla="*/ 223284 h 712382"/>
                              <a:gd name="connsiteX20" fmla="*/ 978195 w 1063256"/>
                              <a:gd name="connsiteY20" fmla="*/ 191386 h 71238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  <a:cxn ang="0">
                                <a:pos x="connsiteX15" y="connsiteY15"/>
                              </a:cxn>
                              <a:cxn ang="0">
                                <a:pos x="connsiteX16" y="connsiteY16"/>
                              </a:cxn>
                              <a:cxn ang="0">
                                <a:pos x="connsiteX17" y="connsiteY17"/>
                              </a:cxn>
                              <a:cxn ang="0">
                                <a:pos x="connsiteX18" y="connsiteY18"/>
                              </a:cxn>
                              <a:cxn ang="0">
                                <a:pos x="connsiteX19" y="connsiteY19"/>
                              </a:cxn>
                              <a:cxn ang="0">
                                <a:pos x="connsiteX20" y="connsiteY20"/>
                              </a:cxn>
                            </a:cxnLst>
                            <a:rect l="l" t="t" r="r" b="b"/>
                            <a:pathLst>
                              <a:path w="1063256" h="712382">
                                <a:moveTo>
                                  <a:pt x="978195" y="191386"/>
                                </a:moveTo>
                                <a:lnTo>
                                  <a:pt x="967563" y="63795"/>
                                </a:lnTo>
                                <a:lnTo>
                                  <a:pt x="829339" y="10633"/>
                                </a:lnTo>
                                <a:lnTo>
                                  <a:pt x="680483" y="0"/>
                                </a:lnTo>
                                <a:lnTo>
                                  <a:pt x="520995" y="63795"/>
                                </a:lnTo>
                                <a:lnTo>
                                  <a:pt x="510363" y="191386"/>
                                </a:lnTo>
                                <a:lnTo>
                                  <a:pt x="340242" y="191386"/>
                                </a:lnTo>
                                <a:lnTo>
                                  <a:pt x="255181" y="106326"/>
                                </a:lnTo>
                                <a:lnTo>
                                  <a:pt x="63795" y="308344"/>
                                </a:lnTo>
                                <a:lnTo>
                                  <a:pt x="0" y="499730"/>
                                </a:lnTo>
                                <a:lnTo>
                                  <a:pt x="31897" y="680484"/>
                                </a:lnTo>
                                <a:lnTo>
                                  <a:pt x="21265" y="712382"/>
                                </a:lnTo>
                                <a:lnTo>
                                  <a:pt x="255181" y="712382"/>
                                </a:lnTo>
                                <a:lnTo>
                                  <a:pt x="393404" y="595423"/>
                                </a:lnTo>
                                <a:lnTo>
                                  <a:pt x="435935" y="510363"/>
                                </a:lnTo>
                                <a:lnTo>
                                  <a:pt x="712381" y="446568"/>
                                </a:lnTo>
                                <a:lnTo>
                                  <a:pt x="808074" y="574158"/>
                                </a:lnTo>
                                <a:lnTo>
                                  <a:pt x="850604" y="425302"/>
                                </a:lnTo>
                                <a:lnTo>
                                  <a:pt x="999460" y="297712"/>
                                </a:lnTo>
                                <a:lnTo>
                                  <a:pt x="1063256" y="223284"/>
                                </a:lnTo>
                                <a:lnTo>
                                  <a:pt x="978195" y="19138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C00000"/>
                          </a:solidFill>
                          <a:ln w="63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ko-KR" altLang="en-US"/>
                          </a:p>
                        </p:txBody>
                      </p:sp>
                      <p:sp>
                        <p:nvSpPr>
                          <p:cNvPr id="41" name="자유형: 도형 40">
                            <a:extLst>
                              <a:ext uri="{FF2B5EF4-FFF2-40B4-BE49-F238E27FC236}">
                                <a16:creationId xmlns:a16="http://schemas.microsoft.com/office/drawing/2014/main" id="{7F0417EA-07D0-4A3B-9AC9-DC5FA7BD8C4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7761767" y="4890977"/>
                            <a:ext cx="127591" cy="233916"/>
                          </a:xfrm>
                          <a:custGeom>
                            <a:avLst/>
                            <a:gdLst>
                              <a:gd name="connsiteX0" fmla="*/ 127591 w 127591"/>
                              <a:gd name="connsiteY0" fmla="*/ 0 h 233916"/>
                              <a:gd name="connsiteX1" fmla="*/ 0 w 127591"/>
                              <a:gd name="connsiteY1" fmla="*/ 170121 h 233916"/>
                              <a:gd name="connsiteX2" fmla="*/ 0 w 127591"/>
                              <a:gd name="connsiteY2" fmla="*/ 212651 h 233916"/>
                              <a:gd name="connsiteX3" fmla="*/ 85061 w 127591"/>
                              <a:gd name="connsiteY3" fmla="*/ 233916 h 233916"/>
                              <a:gd name="connsiteX4" fmla="*/ 95693 w 127591"/>
                              <a:gd name="connsiteY4" fmla="*/ 148856 h 233916"/>
                              <a:gd name="connsiteX5" fmla="*/ 95693 w 127591"/>
                              <a:gd name="connsiteY5" fmla="*/ 148856 h 233916"/>
                              <a:gd name="connsiteX6" fmla="*/ 127591 w 127591"/>
                              <a:gd name="connsiteY6" fmla="*/ 0 h 233916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</a:cxnLst>
                            <a:rect l="l" t="t" r="r" b="b"/>
                            <a:pathLst>
                              <a:path w="127591" h="233916">
                                <a:moveTo>
                                  <a:pt x="127591" y="0"/>
                                </a:moveTo>
                                <a:lnTo>
                                  <a:pt x="0" y="170121"/>
                                </a:lnTo>
                                <a:lnTo>
                                  <a:pt x="0" y="212651"/>
                                </a:lnTo>
                                <a:lnTo>
                                  <a:pt x="85061" y="233916"/>
                                </a:lnTo>
                                <a:lnTo>
                                  <a:pt x="95693" y="148856"/>
                                </a:lnTo>
                                <a:lnTo>
                                  <a:pt x="95693" y="148856"/>
                                </a:lnTo>
                                <a:lnTo>
                                  <a:pt x="127591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C00000"/>
                          </a:solidFill>
                          <a:ln w="63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ko-KR" altLang="en-US"/>
                          </a:p>
                        </p:txBody>
                      </p:sp>
                    </p:grpSp>
                  </p:grpSp>
                </p:grpSp>
                <p:sp>
                  <p:nvSpPr>
                    <p:cNvPr id="32" name="자유형: 도형 31">
                      <a:extLst>
                        <a:ext uri="{FF2B5EF4-FFF2-40B4-BE49-F238E27FC236}">
                          <a16:creationId xmlns:a16="http://schemas.microsoft.com/office/drawing/2014/main" id="{EC93BCD9-1F7E-4BC6-823F-03AAFF20DCB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211027" y="3280115"/>
                      <a:ext cx="76200" cy="60325"/>
                    </a:xfrm>
                    <a:custGeom>
                      <a:avLst/>
                      <a:gdLst>
                        <a:gd name="connsiteX0" fmla="*/ 0 w 76200"/>
                        <a:gd name="connsiteY0" fmla="*/ 6350 h 60325"/>
                        <a:gd name="connsiteX1" fmla="*/ 9525 w 76200"/>
                        <a:gd name="connsiteY1" fmla="*/ 60325 h 60325"/>
                        <a:gd name="connsiteX2" fmla="*/ 76200 w 76200"/>
                        <a:gd name="connsiteY2" fmla="*/ 31750 h 60325"/>
                        <a:gd name="connsiteX3" fmla="*/ 50800 w 76200"/>
                        <a:gd name="connsiteY3" fmla="*/ 0 h 60325"/>
                        <a:gd name="connsiteX4" fmla="*/ 0 w 76200"/>
                        <a:gd name="connsiteY4" fmla="*/ 6350 h 6032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76200" h="60325">
                          <a:moveTo>
                            <a:pt x="0" y="6350"/>
                          </a:moveTo>
                          <a:lnTo>
                            <a:pt x="9525" y="60325"/>
                          </a:lnTo>
                          <a:lnTo>
                            <a:pt x="76200" y="31750"/>
                          </a:lnTo>
                          <a:lnTo>
                            <a:pt x="50800" y="0"/>
                          </a:lnTo>
                          <a:lnTo>
                            <a:pt x="0" y="6350"/>
                          </a:lnTo>
                          <a:close/>
                        </a:path>
                      </a:pathLst>
                    </a:custGeom>
                    <a:solidFill>
                      <a:srgbClr val="AA9E84"/>
                    </a:solidFill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/>
                    </a:p>
                  </p:txBody>
                </p:sp>
                <p:sp>
                  <p:nvSpPr>
                    <p:cNvPr id="33" name="자유형: 도형 32">
                      <a:extLst>
                        <a:ext uri="{FF2B5EF4-FFF2-40B4-BE49-F238E27FC236}">
                          <a16:creationId xmlns:a16="http://schemas.microsoft.com/office/drawing/2014/main" id="{383EE62A-0038-4D77-8C8B-10F237E42A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364088" y="3219322"/>
                      <a:ext cx="44450" cy="50800"/>
                    </a:xfrm>
                    <a:custGeom>
                      <a:avLst/>
                      <a:gdLst>
                        <a:gd name="connsiteX0" fmla="*/ 28575 w 44450"/>
                        <a:gd name="connsiteY0" fmla="*/ 0 h 50800"/>
                        <a:gd name="connsiteX1" fmla="*/ 0 w 44450"/>
                        <a:gd name="connsiteY1" fmla="*/ 50800 h 50800"/>
                        <a:gd name="connsiteX2" fmla="*/ 44450 w 44450"/>
                        <a:gd name="connsiteY2" fmla="*/ 50800 h 50800"/>
                        <a:gd name="connsiteX3" fmla="*/ 28575 w 44450"/>
                        <a:gd name="connsiteY3" fmla="*/ 0 h 508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44450" h="50800">
                          <a:moveTo>
                            <a:pt x="28575" y="0"/>
                          </a:moveTo>
                          <a:lnTo>
                            <a:pt x="0" y="50800"/>
                          </a:lnTo>
                          <a:lnTo>
                            <a:pt x="44450" y="50800"/>
                          </a:lnTo>
                          <a:lnTo>
                            <a:pt x="28575" y="0"/>
                          </a:lnTo>
                          <a:close/>
                        </a:path>
                      </a:pathLst>
                    </a:custGeom>
                    <a:solidFill>
                      <a:srgbClr val="AA9E84"/>
                    </a:solidFill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/>
                    </a:p>
                  </p:txBody>
                </p:sp>
              </p:grpSp>
              <p:sp>
                <p:nvSpPr>
                  <p:cNvPr id="25" name="자유형: 도형 24">
                    <a:extLst>
                      <a:ext uri="{FF2B5EF4-FFF2-40B4-BE49-F238E27FC236}">
                        <a16:creationId xmlns:a16="http://schemas.microsoft.com/office/drawing/2014/main" id="{3576E2EB-925A-4A3E-852A-EA2546BA78C2}"/>
                      </a:ext>
                    </a:extLst>
                  </p:cNvPr>
                  <p:cNvSpPr/>
                  <p:nvPr/>
                </p:nvSpPr>
                <p:spPr>
                  <a:xfrm>
                    <a:off x="5191588" y="2800266"/>
                    <a:ext cx="815340" cy="678180"/>
                  </a:xfrm>
                  <a:custGeom>
                    <a:avLst/>
                    <a:gdLst>
                      <a:gd name="connsiteX0" fmla="*/ 1150620 w 1150620"/>
                      <a:gd name="connsiteY0" fmla="*/ 701040 h 701040"/>
                      <a:gd name="connsiteX1" fmla="*/ 990600 w 1150620"/>
                      <a:gd name="connsiteY1" fmla="*/ 198120 h 701040"/>
                      <a:gd name="connsiteX2" fmla="*/ 0 w 1150620"/>
                      <a:gd name="connsiteY2" fmla="*/ 0 h 701040"/>
                      <a:gd name="connsiteX0" fmla="*/ 1150620 w 1150620"/>
                      <a:gd name="connsiteY0" fmla="*/ 701040 h 701040"/>
                      <a:gd name="connsiteX1" fmla="*/ 1021080 w 1150620"/>
                      <a:gd name="connsiteY1" fmla="*/ 76200 h 701040"/>
                      <a:gd name="connsiteX2" fmla="*/ 0 w 1150620"/>
                      <a:gd name="connsiteY2" fmla="*/ 0 h 701040"/>
                      <a:gd name="connsiteX0" fmla="*/ 815340 w 815340"/>
                      <a:gd name="connsiteY0" fmla="*/ 678180 h 678180"/>
                      <a:gd name="connsiteX1" fmla="*/ 685800 w 815340"/>
                      <a:gd name="connsiteY1" fmla="*/ 53340 h 678180"/>
                      <a:gd name="connsiteX2" fmla="*/ 0 w 815340"/>
                      <a:gd name="connsiteY2" fmla="*/ 0 h 6781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815340" h="678180">
                        <a:moveTo>
                          <a:pt x="815340" y="678180"/>
                        </a:moveTo>
                        <a:lnTo>
                          <a:pt x="685800" y="53340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dirty="0"/>
                  </a:p>
                </p:txBody>
              </p:sp>
              <p:sp>
                <p:nvSpPr>
                  <p:cNvPr id="29" name="TextBox 28">
                    <a:extLst>
                      <a:ext uri="{FF2B5EF4-FFF2-40B4-BE49-F238E27FC236}">
                        <a16:creationId xmlns:a16="http://schemas.microsoft.com/office/drawing/2014/main" id="{31F35014-3608-41EF-9628-2ABE7EE7C70E}"/>
                      </a:ext>
                    </a:extLst>
                  </p:cNvPr>
                  <p:cNvSpPr txBox="1"/>
                  <p:nvPr/>
                </p:nvSpPr>
                <p:spPr>
                  <a:xfrm>
                    <a:off x="5848929" y="3478202"/>
                    <a:ext cx="60144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ko-KR" altLang="en-US" dirty="0">
                        <a:latin typeface="210 맨발의청춘 L" panose="02020603020101020101" pitchFamily="18" charset="-127"/>
                        <a:ea typeface="210 맨발의청춘 L" panose="02020603020101020101" pitchFamily="18" charset="-127"/>
                      </a:rPr>
                      <a:t>일본</a:t>
                    </a:r>
                  </a:p>
                </p:txBody>
              </p:sp>
              <p:sp>
                <p:nvSpPr>
                  <p:cNvPr id="30" name="TextBox 29">
                    <a:extLst>
                      <a:ext uri="{FF2B5EF4-FFF2-40B4-BE49-F238E27FC236}">
                        <a16:creationId xmlns:a16="http://schemas.microsoft.com/office/drawing/2014/main" id="{DA09C56D-FF92-4757-8B84-DD5DB183E5CB}"/>
                      </a:ext>
                    </a:extLst>
                  </p:cNvPr>
                  <p:cNvSpPr txBox="1"/>
                  <p:nvPr/>
                </p:nvSpPr>
                <p:spPr>
                  <a:xfrm>
                    <a:off x="4402045" y="2630599"/>
                    <a:ext cx="984565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ko-KR" altLang="en-US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옛날목욕탕L" panose="02020600000000000000" pitchFamily="18" charset="-127"/>
                        <a:ea typeface="a옛날목욕탕L" panose="02020600000000000000" pitchFamily="18" charset="-127"/>
                      </a:rPr>
                      <a:t>톈진조약</a:t>
                    </a:r>
                  </a:p>
                </p:txBody>
              </p:sp>
            </p:grpSp>
            <p:sp>
              <p:nvSpPr>
                <p:cNvPr id="90" name="자유형: 도형 89">
                  <a:extLst>
                    <a:ext uri="{FF2B5EF4-FFF2-40B4-BE49-F238E27FC236}">
                      <a16:creationId xmlns:a16="http://schemas.microsoft.com/office/drawing/2014/main" id="{AD062B18-9415-45FD-A2FE-67DC87CF81F5}"/>
                    </a:ext>
                  </a:extLst>
                </p:cNvPr>
                <p:cNvSpPr/>
                <p:nvPr/>
              </p:nvSpPr>
              <p:spPr>
                <a:xfrm>
                  <a:off x="3148893" y="2047875"/>
                  <a:ext cx="905912" cy="1244075"/>
                </a:xfrm>
                <a:custGeom>
                  <a:avLst/>
                  <a:gdLst>
                    <a:gd name="connsiteX0" fmla="*/ 0 w 998220"/>
                    <a:gd name="connsiteY0" fmla="*/ 0 h 594360"/>
                    <a:gd name="connsiteX1" fmla="*/ 243840 w 998220"/>
                    <a:gd name="connsiteY1" fmla="*/ 594360 h 594360"/>
                    <a:gd name="connsiteX2" fmla="*/ 998220 w 998220"/>
                    <a:gd name="connsiteY2" fmla="*/ 586740 h 594360"/>
                    <a:gd name="connsiteX0" fmla="*/ 0 w 739140"/>
                    <a:gd name="connsiteY0" fmla="*/ 0 h 601980"/>
                    <a:gd name="connsiteX1" fmla="*/ 243840 w 739140"/>
                    <a:gd name="connsiteY1" fmla="*/ 594360 h 601980"/>
                    <a:gd name="connsiteX2" fmla="*/ 739140 w 739140"/>
                    <a:gd name="connsiteY2" fmla="*/ 601980 h 6019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39140" h="601980">
                      <a:moveTo>
                        <a:pt x="0" y="0"/>
                      </a:moveTo>
                      <a:lnTo>
                        <a:pt x="243840" y="594360"/>
                      </a:lnTo>
                      <a:lnTo>
                        <a:pt x="739140" y="601980"/>
                      </a:lnTo>
                    </a:path>
                  </a:pathLst>
                </a:custGeom>
                <a:no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91" name="TextBox 90">
                  <a:extLst>
                    <a:ext uri="{FF2B5EF4-FFF2-40B4-BE49-F238E27FC236}">
                      <a16:creationId xmlns:a16="http://schemas.microsoft.com/office/drawing/2014/main" id="{B3936319-74EB-457D-AE3F-F32468AF7E1C}"/>
                    </a:ext>
                  </a:extLst>
                </p:cNvPr>
                <p:cNvSpPr txBox="1"/>
                <p:nvPr/>
              </p:nvSpPr>
              <p:spPr>
                <a:xfrm>
                  <a:off x="2714080" y="1665585"/>
                  <a:ext cx="1013933" cy="46241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ko-KR" altLang="en-US" dirty="0">
                      <a:latin typeface="210 맨발의청춘 L" panose="02020603020101020101" pitchFamily="18" charset="-127"/>
                      <a:ea typeface="210 맨발의청춘 L" panose="02020603020101020101" pitchFamily="18" charset="-127"/>
                    </a:rPr>
                    <a:t>청나라</a:t>
                  </a:r>
                </a:p>
              </p:txBody>
            </p:sp>
          </p:grpSp>
          <p:sp>
            <p:nvSpPr>
              <p:cNvPr id="106" name="타원 105">
                <a:extLst>
                  <a:ext uri="{FF2B5EF4-FFF2-40B4-BE49-F238E27FC236}">
                    <a16:creationId xmlns:a16="http://schemas.microsoft.com/office/drawing/2014/main" id="{EE3D83DC-C97A-4233-96EC-2760A83CDA69}"/>
                  </a:ext>
                </a:extLst>
              </p:cNvPr>
              <p:cNvSpPr/>
              <p:nvPr/>
            </p:nvSpPr>
            <p:spPr>
              <a:xfrm>
                <a:off x="3129787" y="2114604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09" name="타원 108">
              <a:extLst>
                <a:ext uri="{FF2B5EF4-FFF2-40B4-BE49-F238E27FC236}">
                  <a16:creationId xmlns:a16="http://schemas.microsoft.com/office/drawing/2014/main" id="{6962C9B8-C32D-4893-A9BC-B95904055C6D}"/>
                </a:ext>
              </a:extLst>
            </p:cNvPr>
            <p:cNvSpPr/>
            <p:nvPr/>
          </p:nvSpPr>
          <p:spPr>
            <a:xfrm>
              <a:off x="6076833" y="422925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661746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-63500"/>
            <a:ext cx="9144000" cy="57848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323528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8814606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그룹 11"/>
          <p:cNvGrpSpPr/>
          <p:nvPr/>
        </p:nvGrpSpPr>
        <p:grpSpPr>
          <a:xfrm>
            <a:off x="155255" y="265212"/>
            <a:ext cx="336546" cy="412520"/>
            <a:chOff x="223096" y="265212"/>
            <a:chExt cx="336546" cy="412520"/>
          </a:xfrm>
        </p:grpSpPr>
        <p:sp>
          <p:nvSpPr>
            <p:cNvPr id="9" name="직사각형 8"/>
            <p:cNvSpPr/>
            <p:nvPr/>
          </p:nvSpPr>
          <p:spPr>
            <a:xfrm>
              <a:off x="223096" y="265212"/>
              <a:ext cx="336546" cy="4125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3912" y="277101"/>
              <a:ext cx="3257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000" dirty="0"/>
                <a:t>2</a:t>
              </a:r>
              <a:endParaRPr lang="ko-KR" altLang="en-US" sz="2000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8636722" y="4502277"/>
            <a:ext cx="364202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</a:p>
        </p:txBody>
      </p:sp>
      <p:grpSp>
        <p:nvGrpSpPr>
          <p:cNvPr id="27" name="그룹 26"/>
          <p:cNvGrpSpPr/>
          <p:nvPr/>
        </p:nvGrpSpPr>
        <p:grpSpPr>
          <a:xfrm>
            <a:off x="8768063" y="3073524"/>
            <a:ext cx="99712" cy="1311355"/>
            <a:chOff x="8758538" y="2708355"/>
            <a:chExt cx="120570" cy="1585668"/>
          </a:xfrm>
        </p:grpSpPr>
        <p:sp>
          <p:nvSpPr>
            <p:cNvPr id="15" name="타원 14"/>
            <p:cNvSpPr/>
            <p:nvPr/>
          </p:nvSpPr>
          <p:spPr>
            <a:xfrm>
              <a:off x="8758538" y="2708355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6" name="타원 15"/>
            <p:cNvSpPr/>
            <p:nvPr/>
          </p:nvSpPr>
          <p:spPr>
            <a:xfrm>
              <a:off x="8758538" y="3013520"/>
              <a:ext cx="120570" cy="120570"/>
            </a:xfrm>
            <a:prstGeom prst="ellipse">
              <a:avLst/>
            </a:prstGeom>
            <a:solidFill>
              <a:srgbClr val="9703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7" name="타원 16"/>
            <p:cNvSpPr/>
            <p:nvPr/>
          </p:nvSpPr>
          <p:spPr>
            <a:xfrm>
              <a:off x="8758538" y="3309357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8" name="타원 17"/>
            <p:cNvSpPr/>
            <p:nvPr/>
          </p:nvSpPr>
          <p:spPr>
            <a:xfrm>
              <a:off x="8758538" y="3597389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9" name="타원 18"/>
            <p:cNvSpPr/>
            <p:nvPr/>
          </p:nvSpPr>
          <p:spPr>
            <a:xfrm>
              <a:off x="8758538" y="3885421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20" name="타원 19"/>
            <p:cNvSpPr/>
            <p:nvPr/>
          </p:nvSpPr>
          <p:spPr>
            <a:xfrm>
              <a:off x="8758538" y="4173453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47021" y="829087"/>
            <a:ext cx="364202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꽃</a:t>
            </a:r>
            <a:endParaRPr lang="en-US" altLang="ko-KR" sz="1400" dirty="0"/>
          </a:p>
          <a:p>
            <a:r>
              <a:rPr lang="ko-KR" altLang="en-US" sz="1400" dirty="0"/>
              <a:t>이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핀</a:t>
            </a:r>
            <a:endParaRPr lang="en-US" altLang="ko-KR" sz="1400" dirty="0"/>
          </a:p>
          <a:p>
            <a:r>
              <a:rPr lang="ko-KR" altLang="en-US" sz="1400" dirty="0"/>
              <a:t>다</a:t>
            </a:r>
            <a:endParaRPr lang="en-US" altLang="ko-KR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660A3E9-FF87-4027-B5AE-FBB57FC0958C}"/>
              </a:ext>
            </a:extLst>
          </p:cNvPr>
          <p:cNvSpPr txBox="1"/>
          <p:nvPr/>
        </p:nvSpPr>
        <p:spPr>
          <a:xfrm>
            <a:off x="698916" y="277101"/>
            <a:ext cx="18133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>
                <a:solidFill>
                  <a:srgbClr val="970303"/>
                </a:solidFill>
              </a:rPr>
              <a:t>청일전쟁 발발</a:t>
            </a:r>
            <a:endParaRPr lang="ko-KR" altLang="en-US" sz="2000" dirty="0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E8B2A8FE-9759-4223-B40E-4A2470C684B0}"/>
              </a:ext>
            </a:extLst>
          </p:cNvPr>
          <p:cNvSpPr/>
          <p:nvPr/>
        </p:nvSpPr>
        <p:spPr>
          <a:xfrm>
            <a:off x="592108" y="271446"/>
            <a:ext cx="121812" cy="400051"/>
          </a:xfrm>
          <a:prstGeom prst="rect">
            <a:avLst/>
          </a:prstGeom>
          <a:solidFill>
            <a:srgbClr val="9703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F168CA63-7A94-4DEF-B8F3-58EB22BBA220}"/>
              </a:ext>
            </a:extLst>
          </p:cNvPr>
          <p:cNvGrpSpPr/>
          <p:nvPr/>
        </p:nvGrpSpPr>
        <p:grpSpPr>
          <a:xfrm>
            <a:off x="869850" y="849636"/>
            <a:ext cx="7404300" cy="4627296"/>
            <a:chOff x="698915" y="845294"/>
            <a:chExt cx="3797845" cy="4512689"/>
          </a:xfrm>
        </p:grpSpPr>
        <p:sp>
          <p:nvSpPr>
            <p:cNvPr id="25" name="직사각형 24">
              <a:extLst>
                <a:ext uri="{FF2B5EF4-FFF2-40B4-BE49-F238E27FC236}">
                  <a16:creationId xmlns:a16="http://schemas.microsoft.com/office/drawing/2014/main" id="{0C1E3439-6E6D-498E-B45B-17B944C14549}"/>
                </a:ext>
              </a:extLst>
            </p:cNvPr>
            <p:cNvSpPr/>
            <p:nvPr/>
          </p:nvSpPr>
          <p:spPr>
            <a:xfrm>
              <a:off x="698917" y="1293810"/>
              <a:ext cx="1877242" cy="4064173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직사각형 25">
              <a:extLst>
                <a:ext uri="{FF2B5EF4-FFF2-40B4-BE49-F238E27FC236}">
                  <a16:creationId xmlns:a16="http://schemas.microsoft.com/office/drawing/2014/main" id="{E186F49C-C7EB-4362-AF95-B4D3F858C6A1}"/>
                </a:ext>
              </a:extLst>
            </p:cNvPr>
            <p:cNvSpPr/>
            <p:nvPr/>
          </p:nvSpPr>
          <p:spPr>
            <a:xfrm>
              <a:off x="698915" y="845294"/>
              <a:ext cx="3797845" cy="448516"/>
            </a:xfrm>
            <a:prstGeom prst="rect">
              <a:avLst/>
            </a:prstGeom>
            <a:solidFill>
              <a:srgbClr val="AA9E84"/>
            </a:solidFill>
            <a:ln w="6350">
              <a:solidFill>
                <a:srgbClr val="AA9E8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일본의 병력 상태</a:t>
              </a:r>
            </a:p>
          </p:txBody>
        </p:sp>
        <p:cxnSp>
          <p:nvCxnSpPr>
            <p:cNvPr id="28" name="직선 연결선 27">
              <a:extLst>
                <a:ext uri="{FF2B5EF4-FFF2-40B4-BE49-F238E27FC236}">
                  <a16:creationId xmlns:a16="http://schemas.microsoft.com/office/drawing/2014/main" id="{37B22839-D1F0-4E94-9BDB-4A9DFDD8CEF4}"/>
                </a:ext>
              </a:extLst>
            </p:cNvPr>
            <p:cNvCxnSpPr>
              <a:cxnSpLocks/>
            </p:cNvCxnSpPr>
            <p:nvPr/>
          </p:nvCxnSpPr>
          <p:spPr>
            <a:xfrm>
              <a:off x="698915" y="4408667"/>
              <a:ext cx="1872120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직사각형 28">
              <a:extLst>
                <a:ext uri="{FF2B5EF4-FFF2-40B4-BE49-F238E27FC236}">
                  <a16:creationId xmlns:a16="http://schemas.microsoft.com/office/drawing/2014/main" id="{EDF2FD2C-294E-460C-97D3-11E97ED27E0C}"/>
                </a:ext>
              </a:extLst>
            </p:cNvPr>
            <p:cNvSpPr/>
            <p:nvPr/>
          </p:nvSpPr>
          <p:spPr>
            <a:xfrm>
              <a:off x="2617304" y="1293810"/>
              <a:ext cx="1877242" cy="4064173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0" name="직선 연결선 29">
              <a:extLst>
                <a:ext uri="{FF2B5EF4-FFF2-40B4-BE49-F238E27FC236}">
                  <a16:creationId xmlns:a16="http://schemas.microsoft.com/office/drawing/2014/main" id="{F5880EF3-0313-417A-A1C0-90DBC3D034E6}"/>
                </a:ext>
              </a:extLst>
            </p:cNvPr>
            <p:cNvCxnSpPr>
              <a:cxnSpLocks/>
            </p:cNvCxnSpPr>
            <p:nvPr/>
          </p:nvCxnSpPr>
          <p:spPr>
            <a:xfrm>
              <a:off x="2619865" y="4405532"/>
              <a:ext cx="1872120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직사각형 3">
            <a:extLst>
              <a:ext uri="{FF2B5EF4-FFF2-40B4-BE49-F238E27FC236}">
                <a16:creationId xmlns:a16="http://schemas.microsoft.com/office/drawing/2014/main" id="{7A0DC582-EF9C-4FDD-A320-888A43379716}"/>
              </a:ext>
            </a:extLst>
          </p:cNvPr>
          <p:cNvSpPr/>
          <p:nvPr/>
        </p:nvSpPr>
        <p:spPr>
          <a:xfrm>
            <a:off x="4559194" y="4682688"/>
            <a:ext cx="36679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/>
            <a:r>
              <a:rPr lang="ko-KR" altLang="en-US" sz="1200" kern="0" dirty="0">
                <a:solidFill>
                  <a:srgbClr val="000000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일본 해군은 당시 세계의 선두 위치에 있었던 영국 해군을 모델로 삼았다</a:t>
            </a:r>
            <a:r>
              <a:rPr lang="en-US" altLang="ko-KR" sz="1200" kern="0" dirty="0">
                <a:solidFill>
                  <a:srgbClr val="000000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. </a:t>
            </a:r>
            <a:r>
              <a:rPr lang="ko-KR" altLang="en-US" sz="1200" kern="0" dirty="0">
                <a:solidFill>
                  <a:srgbClr val="000000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일본의 군함 또한 영국의 군함을 사들이거나 직접 조선하였다</a:t>
            </a:r>
            <a:r>
              <a:rPr lang="en-US" altLang="ko-KR" sz="1200" kern="0" dirty="0">
                <a:solidFill>
                  <a:srgbClr val="000000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. </a:t>
            </a:r>
            <a:r>
              <a:rPr lang="ko-KR" altLang="en-US" sz="1200" kern="0" dirty="0">
                <a:solidFill>
                  <a:srgbClr val="000000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당시 군함의 총 톤수는 </a:t>
            </a:r>
            <a:r>
              <a:rPr lang="en-US" altLang="ko-KR" sz="1200" kern="0" dirty="0">
                <a:solidFill>
                  <a:srgbClr val="000000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41,401t</a:t>
            </a:r>
            <a:endParaRPr lang="ko-KR" altLang="en-US" sz="1200" kern="0" dirty="0">
              <a:solidFill>
                <a:srgbClr val="000000"/>
              </a:solidFill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E37CEDA-E3E7-49C4-91EF-035AFDD916E2}"/>
              </a:ext>
            </a:extLst>
          </p:cNvPr>
          <p:cNvSpPr txBox="1"/>
          <p:nvPr/>
        </p:nvSpPr>
        <p:spPr>
          <a:xfrm>
            <a:off x="874596" y="4678701"/>
            <a:ext cx="3633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2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일본은 메이지 정부 초기 때 </a:t>
            </a:r>
            <a:r>
              <a:rPr lang="ko-KR" altLang="en-US" sz="1200" dirty="0" err="1">
                <a:latin typeface="a옛날목욕탕L" panose="02020600000000000000" pitchFamily="18" charset="-127"/>
                <a:ea typeface="a옛날목욕탕L" panose="02020600000000000000" pitchFamily="18" charset="-127"/>
              </a:rPr>
              <a:t>부터</a:t>
            </a:r>
            <a:r>
              <a:rPr lang="ko-KR" altLang="en-US" sz="12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 프랑스 육군</a:t>
            </a:r>
            <a:r>
              <a:rPr lang="en-US" altLang="ko-KR" sz="12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, </a:t>
            </a:r>
            <a:r>
              <a:rPr lang="ko-KR" altLang="en-US" sz="12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독일 육군을 모델로 삼아 일본의 육군을 육성 하였다</a:t>
            </a:r>
            <a:r>
              <a:rPr lang="en-US" altLang="ko-KR" sz="12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. </a:t>
            </a:r>
            <a:r>
              <a:rPr lang="ko-KR" altLang="en-US" sz="12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전쟁이 일어날 당시 일본은 총 약 </a:t>
            </a:r>
            <a:r>
              <a:rPr lang="en-US" altLang="ko-KR" sz="12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12</a:t>
            </a:r>
            <a:r>
              <a:rPr lang="ko-KR" altLang="en-US" sz="12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만명의 군대를 배치할 수 있었다</a:t>
            </a:r>
            <a:r>
              <a:rPr lang="en-US" altLang="ko-KR" sz="12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.</a:t>
            </a:r>
            <a:endParaRPr lang="ko-KR" altLang="en-US" sz="1200" dirty="0"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A73C4955-B527-469F-92DB-A86626C53E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138" y="1848175"/>
            <a:ext cx="3290699" cy="2248644"/>
          </a:xfrm>
          <a:prstGeom prst="rect">
            <a:avLst/>
          </a:prstGeom>
        </p:spPr>
      </p:pic>
      <p:pic>
        <p:nvPicPr>
          <p:cNvPr id="22" name="그림 21">
            <a:extLst>
              <a:ext uri="{FF2B5EF4-FFF2-40B4-BE49-F238E27FC236}">
                <a16:creationId xmlns:a16="http://schemas.microsoft.com/office/drawing/2014/main" id="{A1E11FAA-3123-433A-8099-F79CB69D03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088" y="1656481"/>
            <a:ext cx="2000295" cy="261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878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-63500"/>
            <a:ext cx="9144000" cy="57848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323528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8814606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그룹 11"/>
          <p:cNvGrpSpPr/>
          <p:nvPr/>
        </p:nvGrpSpPr>
        <p:grpSpPr>
          <a:xfrm>
            <a:off x="155255" y="265212"/>
            <a:ext cx="336546" cy="412520"/>
            <a:chOff x="223096" y="265212"/>
            <a:chExt cx="336546" cy="412520"/>
          </a:xfrm>
        </p:grpSpPr>
        <p:sp>
          <p:nvSpPr>
            <p:cNvPr id="9" name="직사각형 8"/>
            <p:cNvSpPr/>
            <p:nvPr/>
          </p:nvSpPr>
          <p:spPr>
            <a:xfrm>
              <a:off x="223096" y="265212"/>
              <a:ext cx="336546" cy="4125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3912" y="277101"/>
              <a:ext cx="3257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000" dirty="0"/>
                <a:t>2</a:t>
              </a:r>
              <a:endParaRPr lang="ko-KR" altLang="en-US" sz="2000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8636722" y="4502277"/>
            <a:ext cx="364202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</a:p>
        </p:txBody>
      </p:sp>
      <p:grpSp>
        <p:nvGrpSpPr>
          <p:cNvPr id="27" name="그룹 26"/>
          <p:cNvGrpSpPr/>
          <p:nvPr/>
        </p:nvGrpSpPr>
        <p:grpSpPr>
          <a:xfrm>
            <a:off x="8768063" y="3073524"/>
            <a:ext cx="99712" cy="1311355"/>
            <a:chOff x="8758538" y="2708355"/>
            <a:chExt cx="120570" cy="1585668"/>
          </a:xfrm>
        </p:grpSpPr>
        <p:sp>
          <p:nvSpPr>
            <p:cNvPr id="15" name="타원 14"/>
            <p:cNvSpPr/>
            <p:nvPr/>
          </p:nvSpPr>
          <p:spPr>
            <a:xfrm>
              <a:off x="8758538" y="2708355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6" name="타원 15"/>
            <p:cNvSpPr/>
            <p:nvPr/>
          </p:nvSpPr>
          <p:spPr>
            <a:xfrm>
              <a:off x="8758538" y="3013520"/>
              <a:ext cx="120570" cy="120570"/>
            </a:xfrm>
            <a:prstGeom prst="ellipse">
              <a:avLst/>
            </a:prstGeom>
            <a:solidFill>
              <a:srgbClr val="9703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7" name="타원 16"/>
            <p:cNvSpPr/>
            <p:nvPr/>
          </p:nvSpPr>
          <p:spPr>
            <a:xfrm>
              <a:off x="8758538" y="3309357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8" name="타원 17"/>
            <p:cNvSpPr/>
            <p:nvPr/>
          </p:nvSpPr>
          <p:spPr>
            <a:xfrm>
              <a:off x="8758538" y="3597389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19" name="타원 18"/>
            <p:cNvSpPr/>
            <p:nvPr/>
          </p:nvSpPr>
          <p:spPr>
            <a:xfrm>
              <a:off x="8758538" y="3885421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  <p:sp>
          <p:nvSpPr>
            <p:cNvPr id="20" name="타원 19"/>
            <p:cNvSpPr/>
            <p:nvPr/>
          </p:nvSpPr>
          <p:spPr>
            <a:xfrm>
              <a:off x="8758538" y="4173453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FF0000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47021" y="829087"/>
            <a:ext cx="364202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꽃</a:t>
            </a:r>
            <a:endParaRPr lang="en-US" altLang="ko-KR" sz="1400" dirty="0"/>
          </a:p>
          <a:p>
            <a:r>
              <a:rPr lang="ko-KR" altLang="en-US" sz="1400" dirty="0"/>
              <a:t>이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핀</a:t>
            </a:r>
            <a:endParaRPr lang="en-US" altLang="ko-KR" sz="1400" dirty="0"/>
          </a:p>
          <a:p>
            <a:r>
              <a:rPr lang="ko-KR" altLang="en-US" sz="1400" dirty="0"/>
              <a:t>다</a:t>
            </a:r>
            <a:endParaRPr lang="en-US" altLang="ko-KR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660A3E9-FF87-4027-B5AE-FBB57FC0958C}"/>
              </a:ext>
            </a:extLst>
          </p:cNvPr>
          <p:cNvSpPr txBox="1"/>
          <p:nvPr/>
        </p:nvSpPr>
        <p:spPr>
          <a:xfrm>
            <a:off x="698916" y="277101"/>
            <a:ext cx="19030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>
                <a:solidFill>
                  <a:srgbClr val="970303"/>
                </a:solidFill>
              </a:rPr>
              <a:t>청일전쟁 발발 </a:t>
            </a:r>
            <a:endParaRPr lang="ko-KR" altLang="en-US" sz="2000" dirty="0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E8B2A8FE-9759-4223-B40E-4A2470C684B0}"/>
              </a:ext>
            </a:extLst>
          </p:cNvPr>
          <p:cNvSpPr/>
          <p:nvPr/>
        </p:nvSpPr>
        <p:spPr>
          <a:xfrm>
            <a:off x="592108" y="271446"/>
            <a:ext cx="121812" cy="400051"/>
          </a:xfrm>
          <a:prstGeom prst="rect">
            <a:avLst/>
          </a:prstGeom>
          <a:solidFill>
            <a:srgbClr val="9703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1" name="그룹 30">
            <a:extLst>
              <a:ext uri="{FF2B5EF4-FFF2-40B4-BE49-F238E27FC236}">
                <a16:creationId xmlns:a16="http://schemas.microsoft.com/office/drawing/2014/main" id="{96C06872-D21C-4120-9BD7-791FDA470417}"/>
              </a:ext>
            </a:extLst>
          </p:cNvPr>
          <p:cNvGrpSpPr/>
          <p:nvPr/>
        </p:nvGrpSpPr>
        <p:grpSpPr>
          <a:xfrm>
            <a:off x="869850" y="849636"/>
            <a:ext cx="7404300" cy="4627296"/>
            <a:chOff x="698915" y="845294"/>
            <a:chExt cx="3797845" cy="4512689"/>
          </a:xfrm>
        </p:grpSpPr>
        <p:sp>
          <p:nvSpPr>
            <p:cNvPr id="32" name="직사각형 31">
              <a:extLst>
                <a:ext uri="{FF2B5EF4-FFF2-40B4-BE49-F238E27FC236}">
                  <a16:creationId xmlns:a16="http://schemas.microsoft.com/office/drawing/2014/main" id="{E7A3E5C2-E1B6-4982-81C8-252D62602951}"/>
                </a:ext>
              </a:extLst>
            </p:cNvPr>
            <p:cNvSpPr/>
            <p:nvPr/>
          </p:nvSpPr>
          <p:spPr>
            <a:xfrm>
              <a:off x="698917" y="1293810"/>
              <a:ext cx="1877242" cy="4064173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직사각형 32">
              <a:extLst>
                <a:ext uri="{FF2B5EF4-FFF2-40B4-BE49-F238E27FC236}">
                  <a16:creationId xmlns:a16="http://schemas.microsoft.com/office/drawing/2014/main" id="{8B9E92C4-4CB1-4F56-8A89-5D4930806C0D}"/>
                </a:ext>
              </a:extLst>
            </p:cNvPr>
            <p:cNvSpPr/>
            <p:nvPr/>
          </p:nvSpPr>
          <p:spPr>
            <a:xfrm>
              <a:off x="698915" y="845294"/>
              <a:ext cx="3797845" cy="448516"/>
            </a:xfrm>
            <a:prstGeom prst="rect">
              <a:avLst/>
            </a:prstGeom>
            <a:solidFill>
              <a:srgbClr val="AA9E84"/>
            </a:solidFill>
            <a:ln w="6350">
              <a:solidFill>
                <a:srgbClr val="AA9E8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청나라의 병력 상태</a:t>
              </a:r>
            </a:p>
          </p:txBody>
        </p:sp>
        <p:cxnSp>
          <p:nvCxnSpPr>
            <p:cNvPr id="34" name="직선 연결선 33">
              <a:extLst>
                <a:ext uri="{FF2B5EF4-FFF2-40B4-BE49-F238E27FC236}">
                  <a16:creationId xmlns:a16="http://schemas.microsoft.com/office/drawing/2014/main" id="{118A8BFD-F2E6-49DB-984D-4ADC980339D4}"/>
                </a:ext>
              </a:extLst>
            </p:cNvPr>
            <p:cNvCxnSpPr>
              <a:cxnSpLocks/>
            </p:cNvCxnSpPr>
            <p:nvPr/>
          </p:nvCxnSpPr>
          <p:spPr>
            <a:xfrm>
              <a:off x="698915" y="4347952"/>
              <a:ext cx="1872120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직사각형 34">
              <a:extLst>
                <a:ext uri="{FF2B5EF4-FFF2-40B4-BE49-F238E27FC236}">
                  <a16:creationId xmlns:a16="http://schemas.microsoft.com/office/drawing/2014/main" id="{5988ABFD-F3E3-4772-8D2A-2577F0BD6AC6}"/>
                </a:ext>
              </a:extLst>
            </p:cNvPr>
            <p:cNvSpPr/>
            <p:nvPr/>
          </p:nvSpPr>
          <p:spPr>
            <a:xfrm>
              <a:off x="2617304" y="1293810"/>
              <a:ext cx="1877242" cy="4064173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6" name="직선 연결선 35">
              <a:extLst>
                <a:ext uri="{FF2B5EF4-FFF2-40B4-BE49-F238E27FC236}">
                  <a16:creationId xmlns:a16="http://schemas.microsoft.com/office/drawing/2014/main" id="{49BDA5BD-D700-4216-90F9-4B6ABC60CE82}"/>
                </a:ext>
              </a:extLst>
            </p:cNvPr>
            <p:cNvCxnSpPr>
              <a:cxnSpLocks/>
            </p:cNvCxnSpPr>
            <p:nvPr/>
          </p:nvCxnSpPr>
          <p:spPr>
            <a:xfrm>
              <a:off x="2619865" y="4336162"/>
              <a:ext cx="1872120" cy="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직사각형 3">
            <a:extLst>
              <a:ext uri="{FF2B5EF4-FFF2-40B4-BE49-F238E27FC236}">
                <a16:creationId xmlns:a16="http://schemas.microsoft.com/office/drawing/2014/main" id="{66B01A15-2F32-48B1-8D26-E6BC4F6A1C64}"/>
              </a:ext>
            </a:extLst>
          </p:cNvPr>
          <p:cNvSpPr/>
          <p:nvPr/>
        </p:nvSpPr>
        <p:spPr>
          <a:xfrm>
            <a:off x="4614944" y="4441250"/>
            <a:ext cx="365920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/>
            <a:r>
              <a:rPr lang="ko-KR" altLang="en-US" sz="12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어마어마한 땅덩어리에서 나오는 막대한 세금으로 해군력에 과감한 투자를 하여 세계에서 </a:t>
            </a:r>
            <a:r>
              <a:rPr lang="en-US" altLang="ko-KR" sz="12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8</a:t>
            </a:r>
            <a:r>
              <a:rPr lang="ko-KR" altLang="en-US" sz="12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위 동아시아에서는 압도적인 </a:t>
            </a:r>
            <a:r>
              <a:rPr lang="en-US" altLang="ko-KR" sz="12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1</a:t>
            </a:r>
            <a:r>
              <a:rPr lang="ko-KR" altLang="en-US" sz="12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위를 차지하고 있었다</a:t>
            </a:r>
            <a:r>
              <a:rPr lang="en-US" altLang="ko-KR" sz="12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. </a:t>
            </a:r>
            <a:r>
              <a:rPr lang="ko-KR" altLang="en-US" sz="12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당시 군함의 총 톤수는 </a:t>
            </a:r>
            <a:r>
              <a:rPr lang="en-US" altLang="ko-KR" sz="12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68,211t </a:t>
            </a:r>
            <a:r>
              <a:rPr lang="ko-KR" altLang="en-US" sz="12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이었으나 협력 불가로 인하여 </a:t>
            </a:r>
            <a:r>
              <a:rPr lang="en-US" altLang="ko-KR" sz="12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34,466t </a:t>
            </a:r>
            <a:r>
              <a:rPr lang="ko-KR" altLang="en-US" sz="12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으로 군함의 규모가 상당히 줄어 들었다</a:t>
            </a:r>
            <a:r>
              <a:rPr lang="en-US" altLang="ko-KR" sz="12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.</a:t>
            </a:r>
            <a:endParaRPr lang="ko-KR" altLang="en-US" sz="1200" dirty="0"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C54D71F-3254-4894-8680-6C5B38B43814}"/>
              </a:ext>
            </a:extLst>
          </p:cNvPr>
          <p:cNvSpPr/>
          <p:nvPr/>
        </p:nvSpPr>
        <p:spPr>
          <a:xfrm>
            <a:off x="886482" y="4728259"/>
            <a:ext cx="36541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/>
            <a:r>
              <a:rPr lang="ko-KR" altLang="en-US" sz="1200" kern="0" dirty="0">
                <a:solidFill>
                  <a:srgbClr val="000000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청나라는 국군을 보유하지 않고 “만주</a:t>
            </a:r>
            <a:r>
              <a:rPr lang="en-US" altLang="ko-KR" sz="1200" kern="0" dirty="0">
                <a:solidFill>
                  <a:srgbClr val="000000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, </a:t>
            </a:r>
            <a:r>
              <a:rPr lang="ko-KR" altLang="en-US" sz="1200" kern="0" dirty="0">
                <a:solidFill>
                  <a:srgbClr val="000000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몽골</a:t>
            </a:r>
            <a:r>
              <a:rPr lang="en-US" altLang="ko-KR" sz="1200" kern="0" dirty="0">
                <a:solidFill>
                  <a:srgbClr val="000000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, </a:t>
            </a:r>
            <a:r>
              <a:rPr lang="ko-KR" altLang="en-US" sz="1200" kern="0" dirty="0">
                <a:solidFill>
                  <a:srgbClr val="000000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무슬림</a:t>
            </a:r>
            <a:r>
              <a:rPr lang="en-US" altLang="ko-KR" sz="1200" kern="0" dirty="0">
                <a:solidFill>
                  <a:srgbClr val="000000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, </a:t>
            </a:r>
            <a:r>
              <a:rPr lang="ko-KR" altLang="en-US" sz="1200" kern="0" dirty="0">
                <a:solidFill>
                  <a:srgbClr val="000000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한족” 으로 </a:t>
            </a:r>
            <a:r>
              <a:rPr lang="en-US" altLang="ko-KR" sz="1200" kern="0" dirty="0">
                <a:solidFill>
                  <a:srgbClr val="000000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4</a:t>
            </a:r>
            <a:r>
              <a:rPr lang="ko-KR" altLang="en-US" sz="1200" kern="0" dirty="0">
                <a:solidFill>
                  <a:srgbClr val="000000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개의 부대로 나뉘었다</a:t>
            </a:r>
            <a:r>
              <a:rPr lang="en-US" altLang="ko-KR" sz="1200" kern="0" dirty="0">
                <a:solidFill>
                  <a:srgbClr val="000000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. </a:t>
            </a:r>
            <a:endParaRPr lang="ko-KR" altLang="en-US" sz="1200" kern="0" dirty="0">
              <a:solidFill>
                <a:srgbClr val="000000"/>
              </a:solidFill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E3017501-209E-4F85-92DD-DD9B607E96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4009" y="2017366"/>
            <a:ext cx="3211768" cy="1824284"/>
          </a:xfrm>
          <a:prstGeom prst="rect">
            <a:avLst/>
          </a:prstGeom>
        </p:spPr>
      </p:pic>
      <p:pic>
        <p:nvPicPr>
          <p:cNvPr id="22" name="그림 21">
            <a:extLst>
              <a:ext uri="{FF2B5EF4-FFF2-40B4-BE49-F238E27FC236}">
                <a16:creationId xmlns:a16="http://schemas.microsoft.com/office/drawing/2014/main" id="{D2AA30D7-EF58-4A41-9719-1C00FB6367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993" y="1870055"/>
            <a:ext cx="3120010" cy="2190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596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8188" y="-63500"/>
            <a:ext cx="9144000" cy="57848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0" name="직선 연결선 9"/>
          <p:cNvCxnSpPr/>
          <p:nvPr/>
        </p:nvCxnSpPr>
        <p:spPr>
          <a:xfrm>
            <a:off x="8814606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636722" y="4502277"/>
            <a:ext cx="364202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</a:p>
        </p:txBody>
      </p:sp>
      <p:grpSp>
        <p:nvGrpSpPr>
          <p:cNvPr id="27" name="그룹 26"/>
          <p:cNvGrpSpPr/>
          <p:nvPr/>
        </p:nvGrpSpPr>
        <p:grpSpPr>
          <a:xfrm>
            <a:off x="8768063" y="3073524"/>
            <a:ext cx="99712" cy="1311355"/>
            <a:chOff x="8758538" y="2708355"/>
            <a:chExt cx="120570" cy="1585668"/>
          </a:xfrm>
        </p:grpSpPr>
        <p:sp>
          <p:nvSpPr>
            <p:cNvPr id="15" name="타원 14"/>
            <p:cNvSpPr/>
            <p:nvPr/>
          </p:nvSpPr>
          <p:spPr>
            <a:xfrm>
              <a:off x="8758538" y="2708355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6" name="타원 15"/>
            <p:cNvSpPr/>
            <p:nvPr/>
          </p:nvSpPr>
          <p:spPr>
            <a:xfrm>
              <a:off x="8758538" y="3013520"/>
              <a:ext cx="120570" cy="120570"/>
            </a:xfrm>
            <a:prstGeom prst="ellipse">
              <a:avLst/>
            </a:prstGeom>
            <a:solidFill>
              <a:srgbClr val="9703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7" name="타원 16"/>
            <p:cNvSpPr/>
            <p:nvPr/>
          </p:nvSpPr>
          <p:spPr>
            <a:xfrm>
              <a:off x="8758538" y="3309357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8" name="타원 17"/>
            <p:cNvSpPr/>
            <p:nvPr/>
          </p:nvSpPr>
          <p:spPr>
            <a:xfrm>
              <a:off x="8758538" y="3597389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9" name="타원 18"/>
            <p:cNvSpPr/>
            <p:nvPr/>
          </p:nvSpPr>
          <p:spPr>
            <a:xfrm>
              <a:off x="8758538" y="3885421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20" name="타원 19"/>
            <p:cNvSpPr/>
            <p:nvPr/>
          </p:nvSpPr>
          <p:spPr>
            <a:xfrm>
              <a:off x="8758538" y="4173453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75264737-41F3-4731-9FDF-4F67616D1C12}"/>
              </a:ext>
            </a:extLst>
          </p:cNvPr>
          <p:cNvSpPr txBox="1"/>
          <p:nvPr/>
        </p:nvSpPr>
        <p:spPr>
          <a:xfrm>
            <a:off x="698916" y="277101"/>
            <a:ext cx="18133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>
                <a:solidFill>
                  <a:srgbClr val="970303"/>
                </a:solidFill>
              </a:rPr>
              <a:t>청일전쟁 발발</a:t>
            </a:r>
            <a:endParaRPr lang="ko-KR" altLang="en-US" sz="2000" dirty="0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A600F6F4-A866-4BDA-ABB8-4F6E74786F04}"/>
              </a:ext>
            </a:extLst>
          </p:cNvPr>
          <p:cNvSpPr/>
          <p:nvPr/>
        </p:nvSpPr>
        <p:spPr>
          <a:xfrm>
            <a:off x="592108" y="271446"/>
            <a:ext cx="121812" cy="400051"/>
          </a:xfrm>
          <a:prstGeom prst="rect">
            <a:avLst/>
          </a:prstGeom>
          <a:solidFill>
            <a:srgbClr val="9703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323528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47021" y="829087"/>
            <a:ext cx="364202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꽃</a:t>
            </a:r>
            <a:endParaRPr lang="en-US" altLang="ko-KR" sz="1400" dirty="0"/>
          </a:p>
          <a:p>
            <a:r>
              <a:rPr lang="ko-KR" altLang="en-US" sz="1400" dirty="0"/>
              <a:t>이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핀</a:t>
            </a:r>
            <a:endParaRPr lang="en-US" altLang="ko-KR" sz="1400" dirty="0"/>
          </a:p>
          <a:p>
            <a:r>
              <a:rPr lang="ko-KR" altLang="en-US" sz="1400" dirty="0"/>
              <a:t>다</a:t>
            </a:r>
            <a:endParaRPr lang="en-US" altLang="ko-KR" sz="1400" dirty="0"/>
          </a:p>
        </p:txBody>
      </p:sp>
      <p:grpSp>
        <p:nvGrpSpPr>
          <p:cNvPr id="12" name="그룹 11"/>
          <p:cNvGrpSpPr/>
          <p:nvPr/>
        </p:nvGrpSpPr>
        <p:grpSpPr>
          <a:xfrm>
            <a:off x="155255" y="265212"/>
            <a:ext cx="336546" cy="412520"/>
            <a:chOff x="223096" y="265212"/>
            <a:chExt cx="336546" cy="412520"/>
          </a:xfrm>
        </p:grpSpPr>
        <p:sp>
          <p:nvSpPr>
            <p:cNvPr id="9" name="직사각형 8"/>
            <p:cNvSpPr/>
            <p:nvPr/>
          </p:nvSpPr>
          <p:spPr>
            <a:xfrm>
              <a:off x="223096" y="265212"/>
              <a:ext cx="336546" cy="4125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3912" y="277101"/>
              <a:ext cx="3257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000" dirty="0"/>
                <a:t>2</a:t>
              </a:r>
              <a:endParaRPr lang="ko-KR" altLang="en-US" sz="2000" dirty="0"/>
            </a:p>
          </p:txBody>
        </p:sp>
      </p:grpSp>
      <p:grpSp>
        <p:nvGrpSpPr>
          <p:cNvPr id="163" name="그룹 162">
            <a:extLst>
              <a:ext uri="{FF2B5EF4-FFF2-40B4-BE49-F238E27FC236}">
                <a16:creationId xmlns:a16="http://schemas.microsoft.com/office/drawing/2014/main" id="{4557BAF5-0F88-4822-89BF-C71B991B14FD}"/>
              </a:ext>
            </a:extLst>
          </p:cNvPr>
          <p:cNvGrpSpPr/>
          <p:nvPr/>
        </p:nvGrpSpPr>
        <p:grpSpPr>
          <a:xfrm>
            <a:off x="925076" y="1357965"/>
            <a:ext cx="7305036" cy="4099388"/>
            <a:chOff x="927670" y="1123542"/>
            <a:chExt cx="7305036" cy="4099388"/>
          </a:xfrm>
        </p:grpSpPr>
        <p:grpSp>
          <p:nvGrpSpPr>
            <p:cNvPr id="99" name="그룹 98">
              <a:extLst>
                <a:ext uri="{FF2B5EF4-FFF2-40B4-BE49-F238E27FC236}">
                  <a16:creationId xmlns:a16="http://schemas.microsoft.com/office/drawing/2014/main" id="{51710FE2-DFD6-4406-9528-AC9885465AD5}"/>
                </a:ext>
              </a:extLst>
            </p:cNvPr>
            <p:cNvGrpSpPr/>
            <p:nvPr/>
          </p:nvGrpSpPr>
          <p:grpSpPr>
            <a:xfrm>
              <a:off x="927670" y="1123542"/>
              <a:ext cx="7305036" cy="4099388"/>
              <a:chOff x="1919342" y="1753200"/>
              <a:chExt cx="5175639" cy="2904428"/>
            </a:xfrm>
            <a:solidFill>
              <a:schemeClr val="accent3">
                <a:lumMod val="40000"/>
                <a:lumOff val="60000"/>
              </a:schemeClr>
            </a:solidFill>
          </p:grpSpPr>
          <p:grpSp>
            <p:nvGrpSpPr>
              <p:cNvPr id="103" name="그룹 102">
                <a:extLst>
                  <a:ext uri="{FF2B5EF4-FFF2-40B4-BE49-F238E27FC236}">
                    <a16:creationId xmlns:a16="http://schemas.microsoft.com/office/drawing/2014/main" id="{C610809A-2214-4A00-9D99-E522B4AEB714}"/>
                  </a:ext>
                </a:extLst>
              </p:cNvPr>
              <p:cNvGrpSpPr/>
              <p:nvPr/>
            </p:nvGrpSpPr>
            <p:grpSpPr>
              <a:xfrm>
                <a:off x="1919342" y="1753200"/>
                <a:ext cx="5175639" cy="2904428"/>
                <a:chOff x="-1254642" y="-127591"/>
                <a:chExt cx="10515600" cy="5901070"/>
              </a:xfrm>
              <a:grpFill/>
            </p:grpSpPr>
            <p:sp>
              <p:nvSpPr>
                <p:cNvPr id="106" name="자유형: 도형 105">
                  <a:extLst>
                    <a:ext uri="{FF2B5EF4-FFF2-40B4-BE49-F238E27FC236}">
                      <a16:creationId xmlns:a16="http://schemas.microsoft.com/office/drawing/2014/main" id="{C2D501AF-5D51-48ED-AD8C-44672498BC7B}"/>
                    </a:ext>
                  </a:extLst>
                </p:cNvPr>
                <p:cNvSpPr/>
                <p:nvPr/>
              </p:nvSpPr>
              <p:spPr>
                <a:xfrm>
                  <a:off x="3848986" y="5475767"/>
                  <a:ext cx="350874" cy="191386"/>
                </a:xfrm>
                <a:custGeom>
                  <a:avLst/>
                  <a:gdLst>
                    <a:gd name="connsiteX0" fmla="*/ 265814 w 350874"/>
                    <a:gd name="connsiteY0" fmla="*/ 0 h 191386"/>
                    <a:gd name="connsiteX1" fmla="*/ 31898 w 350874"/>
                    <a:gd name="connsiteY1" fmla="*/ 74428 h 191386"/>
                    <a:gd name="connsiteX2" fmla="*/ 0 w 350874"/>
                    <a:gd name="connsiteY2" fmla="*/ 148856 h 191386"/>
                    <a:gd name="connsiteX3" fmla="*/ 42530 w 350874"/>
                    <a:gd name="connsiteY3" fmla="*/ 191386 h 191386"/>
                    <a:gd name="connsiteX4" fmla="*/ 180754 w 350874"/>
                    <a:gd name="connsiteY4" fmla="*/ 180754 h 191386"/>
                    <a:gd name="connsiteX5" fmla="*/ 340242 w 350874"/>
                    <a:gd name="connsiteY5" fmla="*/ 95693 h 191386"/>
                    <a:gd name="connsiteX6" fmla="*/ 350874 w 350874"/>
                    <a:gd name="connsiteY6" fmla="*/ 42531 h 191386"/>
                    <a:gd name="connsiteX7" fmla="*/ 265814 w 350874"/>
                    <a:gd name="connsiteY7" fmla="*/ 0 h 1913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50874" h="191386">
                      <a:moveTo>
                        <a:pt x="265814" y="0"/>
                      </a:moveTo>
                      <a:lnTo>
                        <a:pt x="31898" y="74428"/>
                      </a:lnTo>
                      <a:lnTo>
                        <a:pt x="0" y="148856"/>
                      </a:lnTo>
                      <a:lnTo>
                        <a:pt x="42530" y="191386"/>
                      </a:lnTo>
                      <a:lnTo>
                        <a:pt x="180754" y="180754"/>
                      </a:lnTo>
                      <a:lnTo>
                        <a:pt x="340242" y="95693"/>
                      </a:lnTo>
                      <a:lnTo>
                        <a:pt x="350874" y="42531"/>
                      </a:lnTo>
                      <a:lnTo>
                        <a:pt x="265814" y="0"/>
                      </a:lnTo>
                      <a:close/>
                    </a:path>
                  </a:pathLst>
                </a:custGeom>
                <a:grpFill/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grpSp>
              <p:nvGrpSpPr>
                <p:cNvPr id="107" name="그룹 106">
                  <a:extLst>
                    <a:ext uri="{FF2B5EF4-FFF2-40B4-BE49-F238E27FC236}">
                      <a16:creationId xmlns:a16="http://schemas.microsoft.com/office/drawing/2014/main" id="{16A3CA19-DBDE-4CBA-BF81-3F6DFB72FAFE}"/>
                    </a:ext>
                  </a:extLst>
                </p:cNvPr>
                <p:cNvGrpSpPr/>
                <p:nvPr/>
              </p:nvGrpSpPr>
              <p:grpSpPr>
                <a:xfrm>
                  <a:off x="-1254642" y="-127591"/>
                  <a:ext cx="10515600" cy="5901070"/>
                  <a:chOff x="-1254642" y="-127591"/>
                  <a:chExt cx="10515600" cy="5901070"/>
                </a:xfrm>
                <a:grpFill/>
              </p:grpSpPr>
              <p:sp>
                <p:nvSpPr>
                  <p:cNvPr id="108" name="자유형: 도형 107">
                    <a:extLst>
                      <a:ext uri="{FF2B5EF4-FFF2-40B4-BE49-F238E27FC236}">
                        <a16:creationId xmlns:a16="http://schemas.microsoft.com/office/drawing/2014/main" id="{A8BCBC96-13F0-4FEC-8B96-7C7A50B447D8}"/>
                      </a:ext>
                    </a:extLst>
                  </p:cNvPr>
                  <p:cNvSpPr/>
                  <p:nvPr/>
                </p:nvSpPr>
                <p:spPr>
                  <a:xfrm>
                    <a:off x="-1254642" y="-127591"/>
                    <a:ext cx="7432158" cy="5901070"/>
                  </a:xfrm>
                  <a:custGeom>
                    <a:avLst/>
                    <a:gdLst>
                      <a:gd name="connsiteX0" fmla="*/ 2700670 w 7432158"/>
                      <a:gd name="connsiteY0" fmla="*/ 5901070 h 5901070"/>
                      <a:gd name="connsiteX1" fmla="*/ 2700670 w 7432158"/>
                      <a:gd name="connsiteY1" fmla="*/ 5901070 h 5901070"/>
                      <a:gd name="connsiteX2" fmla="*/ 2658140 w 7432158"/>
                      <a:gd name="connsiteY2" fmla="*/ 5816010 h 5901070"/>
                      <a:gd name="connsiteX3" fmla="*/ 2647507 w 7432158"/>
                      <a:gd name="connsiteY3" fmla="*/ 5752214 h 5901070"/>
                      <a:gd name="connsiteX4" fmla="*/ 2615609 w 7432158"/>
                      <a:gd name="connsiteY4" fmla="*/ 5720317 h 5901070"/>
                      <a:gd name="connsiteX5" fmla="*/ 2573079 w 7432158"/>
                      <a:gd name="connsiteY5" fmla="*/ 5656521 h 5901070"/>
                      <a:gd name="connsiteX6" fmla="*/ 2551814 w 7432158"/>
                      <a:gd name="connsiteY6" fmla="*/ 5624624 h 5901070"/>
                      <a:gd name="connsiteX7" fmla="*/ 2562447 w 7432158"/>
                      <a:gd name="connsiteY7" fmla="*/ 5539563 h 5901070"/>
                      <a:gd name="connsiteX8" fmla="*/ 2530549 w 7432158"/>
                      <a:gd name="connsiteY8" fmla="*/ 5465135 h 5901070"/>
                      <a:gd name="connsiteX9" fmla="*/ 2424223 w 7432158"/>
                      <a:gd name="connsiteY9" fmla="*/ 5252484 h 5901070"/>
                      <a:gd name="connsiteX10" fmla="*/ 2413591 w 7432158"/>
                      <a:gd name="connsiteY10" fmla="*/ 5209954 h 5901070"/>
                      <a:gd name="connsiteX11" fmla="*/ 2264735 w 7432158"/>
                      <a:gd name="connsiteY11" fmla="*/ 5114261 h 5901070"/>
                      <a:gd name="connsiteX12" fmla="*/ 2179675 w 7432158"/>
                      <a:gd name="connsiteY12" fmla="*/ 5092996 h 5901070"/>
                      <a:gd name="connsiteX13" fmla="*/ 2073349 w 7432158"/>
                      <a:gd name="connsiteY13" fmla="*/ 5029200 h 5901070"/>
                      <a:gd name="connsiteX14" fmla="*/ 2073349 w 7432158"/>
                      <a:gd name="connsiteY14" fmla="*/ 4965405 h 5901070"/>
                      <a:gd name="connsiteX15" fmla="*/ 1988289 w 7432158"/>
                      <a:gd name="connsiteY15" fmla="*/ 4944140 h 5901070"/>
                      <a:gd name="connsiteX16" fmla="*/ 1945758 w 7432158"/>
                      <a:gd name="connsiteY16" fmla="*/ 4837814 h 5901070"/>
                      <a:gd name="connsiteX17" fmla="*/ 1977656 w 7432158"/>
                      <a:gd name="connsiteY17" fmla="*/ 4763386 h 5901070"/>
                      <a:gd name="connsiteX18" fmla="*/ 2083982 w 7432158"/>
                      <a:gd name="connsiteY18" fmla="*/ 4572000 h 5901070"/>
                      <a:gd name="connsiteX19" fmla="*/ 2232837 w 7432158"/>
                      <a:gd name="connsiteY19" fmla="*/ 4433777 h 5901070"/>
                      <a:gd name="connsiteX20" fmla="*/ 2381693 w 7432158"/>
                      <a:gd name="connsiteY20" fmla="*/ 4284921 h 5901070"/>
                      <a:gd name="connsiteX21" fmla="*/ 2434856 w 7432158"/>
                      <a:gd name="connsiteY21" fmla="*/ 4242391 h 5901070"/>
                      <a:gd name="connsiteX22" fmla="*/ 2307265 w 7432158"/>
                      <a:gd name="connsiteY22" fmla="*/ 4210493 h 5901070"/>
                      <a:gd name="connsiteX23" fmla="*/ 2392326 w 7432158"/>
                      <a:gd name="connsiteY23" fmla="*/ 4125433 h 5901070"/>
                      <a:gd name="connsiteX24" fmla="*/ 2477386 w 7432158"/>
                      <a:gd name="connsiteY24" fmla="*/ 4157331 h 5901070"/>
                      <a:gd name="connsiteX25" fmla="*/ 2466754 w 7432158"/>
                      <a:gd name="connsiteY25" fmla="*/ 4189228 h 5901070"/>
                      <a:gd name="connsiteX26" fmla="*/ 2541182 w 7432158"/>
                      <a:gd name="connsiteY26" fmla="*/ 4199861 h 5901070"/>
                      <a:gd name="connsiteX27" fmla="*/ 2647507 w 7432158"/>
                      <a:gd name="connsiteY27" fmla="*/ 4082903 h 5901070"/>
                      <a:gd name="connsiteX28" fmla="*/ 2604977 w 7432158"/>
                      <a:gd name="connsiteY28" fmla="*/ 4029740 h 5901070"/>
                      <a:gd name="connsiteX29" fmla="*/ 2658140 w 7432158"/>
                      <a:gd name="connsiteY29" fmla="*/ 3997842 h 5901070"/>
                      <a:gd name="connsiteX30" fmla="*/ 2700670 w 7432158"/>
                      <a:gd name="connsiteY30" fmla="*/ 4040372 h 5901070"/>
                      <a:gd name="connsiteX31" fmla="*/ 2721935 w 7432158"/>
                      <a:gd name="connsiteY31" fmla="*/ 3955312 h 5901070"/>
                      <a:gd name="connsiteX32" fmla="*/ 2892056 w 7432158"/>
                      <a:gd name="connsiteY32" fmla="*/ 3870251 h 5901070"/>
                      <a:gd name="connsiteX33" fmla="*/ 3242930 w 7432158"/>
                      <a:gd name="connsiteY33" fmla="*/ 3710763 h 5901070"/>
                      <a:gd name="connsiteX34" fmla="*/ 3381154 w 7432158"/>
                      <a:gd name="connsiteY34" fmla="*/ 3774558 h 5901070"/>
                      <a:gd name="connsiteX35" fmla="*/ 3444949 w 7432158"/>
                      <a:gd name="connsiteY35" fmla="*/ 3646968 h 5901070"/>
                      <a:gd name="connsiteX36" fmla="*/ 3508744 w 7432158"/>
                      <a:gd name="connsiteY36" fmla="*/ 3551275 h 5901070"/>
                      <a:gd name="connsiteX37" fmla="*/ 3498112 w 7432158"/>
                      <a:gd name="connsiteY37" fmla="*/ 3423684 h 5901070"/>
                      <a:gd name="connsiteX38" fmla="*/ 3274828 w 7432158"/>
                      <a:gd name="connsiteY38" fmla="*/ 3402419 h 5901070"/>
                      <a:gd name="connsiteX39" fmla="*/ 3285461 w 7432158"/>
                      <a:gd name="connsiteY39" fmla="*/ 3349256 h 5901070"/>
                      <a:gd name="connsiteX40" fmla="*/ 3136605 w 7432158"/>
                      <a:gd name="connsiteY40" fmla="*/ 3391786 h 5901070"/>
                      <a:gd name="connsiteX41" fmla="*/ 2977116 w 7432158"/>
                      <a:gd name="connsiteY41" fmla="*/ 3381154 h 5901070"/>
                      <a:gd name="connsiteX42" fmla="*/ 2892056 w 7432158"/>
                      <a:gd name="connsiteY42" fmla="*/ 3317358 h 5901070"/>
                      <a:gd name="connsiteX43" fmla="*/ 2679405 w 7432158"/>
                      <a:gd name="connsiteY43" fmla="*/ 3200400 h 5901070"/>
                      <a:gd name="connsiteX44" fmla="*/ 2488019 w 7432158"/>
                      <a:gd name="connsiteY44" fmla="*/ 3253563 h 5901070"/>
                      <a:gd name="connsiteX45" fmla="*/ 2339163 w 7432158"/>
                      <a:gd name="connsiteY45" fmla="*/ 3359889 h 5901070"/>
                      <a:gd name="connsiteX46" fmla="*/ 2371061 w 7432158"/>
                      <a:gd name="connsiteY46" fmla="*/ 3391786 h 5901070"/>
                      <a:gd name="connsiteX47" fmla="*/ 2254102 w 7432158"/>
                      <a:gd name="connsiteY47" fmla="*/ 3455582 h 5901070"/>
                      <a:gd name="connsiteX48" fmla="*/ 2254102 w 7432158"/>
                      <a:gd name="connsiteY48" fmla="*/ 3593805 h 5901070"/>
                      <a:gd name="connsiteX49" fmla="*/ 2062716 w 7432158"/>
                      <a:gd name="connsiteY49" fmla="*/ 3604438 h 5901070"/>
                      <a:gd name="connsiteX50" fmla="*/ 1796902 w 7432158"/>
                      <a:gd name="connsiteY50" fmla="*/ 3466214 h 5901070"/>
                      <a:gd name="connsiteX51" fmla="*/ 1828800 w 7432158"/>
                      <a:gd name="connsiteY51" fmla="*/ 3317358 h 5901070"/>
                      <a:gd name="connsiteX52" fmla="*/ 1924493 w 7432158"/>
                      <a:gd name="connsiteY52" fmla="*/ 3232298 h 5901070"/>
                      <a:gd name="connsiteX53" fmla="*/ 1775637 w 7432158"/>
                      <a:gd name="connsiteY53" fmla="*/ 2987749 h 5901070"/>
                      <a:gd name="connsiteX54" fmla="*/ 1573619 w 7432158"/>
                      <a:gd name="connsiteY54" fmla="*/ 3040912 h 5901070"/>
                      <a:gd name="connsiteX55" fmla="*/ 1286540 w 7432158"/>
                      <a:gd name="connsiteY55" fmla="*/ 2934586 h 5901070"/>
                      <a:gd name="connsiteX56" fmla="*/ 1244009 w 7432158"/>
                      <a:gd name="connsiteY56" fmla="*/ 2732568 h 5901070"/>
                      <a:gd name="connsiteX57" fmla="*/ 1244009 w 7432158"/>
                      <a:gd name="connsiteY57" fmla="*/ 2583712 h 5901070"/>
                      <a:gd name="connsiteX58" fmla="*/ 1318437 w 7432158"/>
                      <a:gd name="connsiteY58" fmla="*/ 2594344 h 5901070"/>
                      <a:gd name="connsiteX59" fmla="*/ 1339702 w 7432158"/>
                      <a:gd name="connsiteY59" fmla="*/ 2392326 h 5901070"/>
                      <a:gd name="connsiteX60" fmla="*/ 1488558 w 7432158"/>
                      <a:gd name="connsiteY60" fmla="*/ 2392326 h 5901070"/>
                      <a:gd name="connsiteX61" fmla="*/ 1573619 w 7432158"/>
                      <a:gd name="connsiteY61" fmla="*/ 2466754 h 5901070"/>
                      <a:gd name="connsiteX62" fmla="*/ 1562986 w 7432158"/>
                      <a:gd name="connsiteY62" fmla="*/ 2541182 h 5901070"/>
                      <a:gd name="connsiteX63" fmla="*/ 1658679 w 7432158"/>
                      <a:gd name="connsiteY63" fmla="*/ 2562447 h 5901070"/>
                      <a:gd name="connsiteX64" fmla="*/ 1648047 w 7432158"/>
                      <a:gd name="connsiteY64" fmla="*/ 2445489 h 5901070"/>
                      <a:gd name="connsiteX65" fmla="*/ 1701209 w 7432158"/>
                      <a:gd name="connsiteY65" fmla="*/ 2424224 h 5901070"/>
                      <a:gd name="connsiteX66" fmla="*/ 1765005 w 7432158"/>
                      <a:gd name="connsiteY66" fmla="*/ 2445489 h 5901070"/>
                      <a:gd name="connsiteX67" fmla="*/ 1988289 w 7432158"/>
                      <a:gd name="connsiteY67" fmla="*/ 2222205 h 5901070"/>
                      <a:gd name="connsiteX68" fmla="*/ 2073349 w 7432158"/>
                      <a:gd name="connsiteY68" fmla="*/ 2020186 h 5901070"/>
                      <a:gd name="connsiteX69" fmla="*/ 2445489 w 7432158"/>
                      <a:gd name="connsiteY69" fmla="*/ 1850065 h 5901070"/>
                      <a:gd name="connsiteX70" fmla="*/ 2732568 w 7432158"/>
                      <a:gd name="connsiteY70" fmla="*/ 1499191 h 5901070"/>
                      <a:gd name="connsiteX71" fmla="*/ 3009014 w 7432158"/>
                      <a:gd name="connsiteY71" fmla="*/ 1360968 h 5901070"/>
                      <a:gd name="connsiteX72" fmla="*/ 3157870 w 7432158"/>
                      <a:gd name="connsiteY72" fmla="*/ 1414131 h 5901070"/>
                      <a:gd name="connsiteX73" fmla="*/ 3306726 w 7432158"/>
                      <a:gd name="connsiteY73" fmla="*/ 1573619 h 5901070"/>
                      <a:gd name="connsiteX74" fmla="*/ 3232298 w 7432158"/>
                      <a:gd name="connsiteY74" fmla="*/ 1701210 h 5901070"/>
                      <a:gd name="connsiteX75" fmla="*/ 3157870 w 7432158"/>
                      <a:gd name="connsiteY75" fmla="*/ 1839433 h 5901070"/>
                      <a:gd name="connsiteX76" fmla="*/ 3104707 w 7432158"/>
                      <a:gd name="connsiteY76" fmla="*/ 1871331 h 5901070"/>
                      <a:gd name="connsiteX77" fmla="*/ 2955851 w 7432158"/>
                      <a:gd name="connsiteY77" fmla="*/ 2052084 h 5901070"/>
                      <a:gd name="connsiteX78" fmla="*/ 2870791 w 7432158"/>
                      <a:gd name="connsiteY78" fmla="*/ 2222205 h 5901070"/>
                      <a:gd name="connsiteX79" fmla="*/ 2966484 w 7432158"/>
                      <a:gd name="connsiteY79" fmla="*/ 2371061 h 5901070"/>
                      <a:gd name="connsiteX80" fmla="*/ 3040912 w 7432158"/>
                      <a:gd name="connsiteY80" fmla="*/ 2424224 h 5901070"/>
                      <a:gd name="connsiteX81" fmla="*/ 2934586 w 7432158"/>
                      <a:gd name="connsiteY81" fmla="*/ 2498651 h 5901070"/>
                      <a:gd name="connsiteX82" fmla="*/ 2764465 w 7432158"/>
                      <a:gd name="connsiteY82" fmla="*/ 2551814 h 5901070"/>
                      <a:gd name="connsiteX83" fmla="*/ 2838893 w 7432158"/>
                      <a:gd name="connsiteY83" fmla="*/ 2700670 h 5901070"/>
                      <a:gd name="connsiteX84" fmla="*/ 3062177 w 7432158"/>
                      <a:gd name="connsiteY84" fmla="*/ 2615610 h 5901070"/>
                      <a:gd name="connsiteX85" fmla="*/ 3221665 w 7432158"/>
                      <a:gd name="connsiteY85" fmla="*/ 2466754 h 5901070"/>
                      <a:gd name="connsiteX86" fmla="*/ 3359889 w 7432158"/>
                      <a:gd name="connsiteY86" fmla="*/ 2275368 h 5901070"/>
                      <a:gd name="connsiteX87" fmla="*/ 3668233 w 7432158"/>
                      <a:gd name="connsiteY87" fmla="*/ 2147777 h 5901070"/>
                      <a:gd name="connsiteX88" fmla="*/ 4306186 w 7432158"/>
                      <a:gd name="connsiteY88" fmla="*/ 2020186 h 5901070"/>
                      <a:gd name="connsiteX89" fmla="*/ 6379535 w 7432158"/>
                      <a:gd name="connsiteY89" fmla="*/ 1201479 h 5901070"/>
                      <a:gd name="connsiteX90" fmla="*/ 6868633 w 7432158"/>
                      <a:gd name="connsiteY90" fmla="*/ 584791 h 5901070"/>
                      <a:gd name="connsiteX91" fmla="*/ 7176977 w 7432158"/>
                      <a:gd name="connsiteY91" fmla="*/ 404038 h 5901070"/>
                      <a:gd name="connsiteX92" fmla="*/ 7176977 w 7432158"/>
                      <a:gd name="connsiteY92" fmla="*/ 276447 h 5901070"/>
                      <a:gd name="connsiteX93" fmla="*/ 7060019 w 7432158"/>
                      <a:gd name="connsiteY93" fmla="*/ 255182 h 5901070"/>
                      <a:gd name="connsiteX94" fmla="*/ 7315200 w 7432158"/>
                      <a:gd name="connsiteY94" fmla="*/ 159489 h 5901070"/>
                      <a:gd name="connsiteX95" fmla="*/ 7315200 w 7432158"/>
                      <a:gd name="connsiteY95" fmla="*/ 159489 h 5901070"/>
                      <a:gd name="connsiteX96" fmla="*/ 7432158 w 7432158"/>
                      <a:gd name="connsiteY96" fmla="*/ 0 h 5901070"/>
                      <a:gd name="connsiteX97" fmla="*/ 0 w 7432158"/>
                      <a:gd name="connsiteY97" fmla="*/ 0 h 5901070"/>
                      <a:gd name="connsiteX98" fmla="*/ 0 w 7432158"/>
                      <a:gd name="connsiteY98" fmla="*/ 5901070 h 5901070"/>
                      <a:gd name="connsiteX99" fmla="*/ 2700670 w 7432158"/>
                      <a:gd name="connsiteY99" fmla="*/ 5901070 h 59010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</a:cxnLst>
                    <a:rect l="l" t="t" r="r" b="b"/>
                    <a:pathLst>
                      <a:path w="7432158" h="5901070">
                        <a:moveTo>
                          <a:pt x="2700670" y="5901070"/>
                        </a:moveTo>
                        <a:lnTo>
                          <a:pt x="2700670" y="5901070"/>
                        </a:lnTo>
                        <a:cubicBezTo>
                          <a:pt x="2686493" y="5872717"/>
                          <a:pt x="2668802" y="5845863"/>
                          <a:pt x="2658140" y="5816010"/>
                        </a:cubicBezTo>
                        <a:cubicBezTo>
                          <a:pt x="2650889" y="5795707"/>
                          <a:pt x="2656263" y="5771915"/>
                          <a:pt x="2647507" y="5752214"/>
                        </a:cubicBezTo>
                        <a:cubicBezTo>
                          <a:pt x="2641400" y="5738473"/>
                          <a:pt x="2624841" y="5732186"/>
                          <a:pt x="2615609" y="5720317"/>
                        </a:cubicBezTo>
                        <a:cubicBezTo>
                          <a:pt x="2599918" y="5700143"/>
                          <a:pt x="2587256" y="5677786"/>
                          <a:pt x="2573079" y="5656521"/>
                        </a:cubicBezTo>
                        <a:lnTo>
                          <a:pt x="2551814" y="5624624"/>
                        </a:lnTo>
                        <a:cubicBezTo>
                          <a:pt x="2555358" y="5596270"/>
                          <a:pt x="2564219" y="5567916"/>
                          <a:pt x="2562447" y="5539563"/>
                        </a:cubicBezTo>
                        <a:lnTo>
                          <a:pt x="2530549" y="5465135"/>
                        </a:lnTo>
                        <a:lnTo>
                          <a:pt x="2424223" y="5252484"/>
                        </a:lnTo>
                        <a:lnTo>
                          <a:pt x="2413591" y="5209954"/>
                        </a:lnTo>
                        <a:lnTo>
                          <a:pt x="2264735" y="5114261"/>
                        </a:lnTo>
                        <a:lnTo>
                          <a:pt x="2179675" y="5092996"/>
                        </a:lnTo>
                        <a:lnTo>
                          <a:pt x="2073349" y="5029200"/>
                        </a:lnTo>
                        <a:lnTo>
                          <a:pt x="2073349" y="4965405"/>
                        </a:lnTo>
                        <a:lnTo>
                          <a:pt x="1988289" y="4944140"/>
                        </a:lnTo>
                        <a:lnTo>
                          <a:pt x="1945758" y="4837814"/>
                        </a:lnTo>
                        <a:lnTo>
                          <a:pt x="1977656" y="4763386"/>
                        </a:lnTo>
                        <a:lnTo>
                          <a:pt x="2083982" y="4572000"/>
                        </a:lnTo>
                        <a:lnTo>
                          <a:pt x="2232837" y="4433777"/>
                        </a:lnTo>
                        <a:lnTo>
                          <a:pt x="2381693" y="4284921"/>
                        </a:lnTo>
                        <a:lnTo>
                          <a:pt x="2434856" y="4242391"/>
                        </a:lnTo>
                        <a:lnTo>
                          <a:pt x="2307265" y="4210493"/>
                        </a:lnTo>
                        <a:lnTo>
                          <a:pt x="2392326" y="4125433"/>
                        </a:lnTo>
                        <a:lnTo>
                          <a:pt x="2477386" y="4157331"/>
                        </a:lnTo>
                        <a:lnTo>
                          <a:pt x="2466754" y="4189228"/>
                        </a:lnTo>
                        <a:lnTo>
                          <a:pt x="2541182" y="4199861"/>
                        </a:lnTo>
                        <a:lnTo>
                          <a:pt x="2647507" y="4082903"/>
                        </a:lnTo>
                        <a:lnTo>
                          <a:pt x="2604977" y="4029740"/>
                        </a:lnTo>
                        <a:lnTo>
                          <a:pt x="2658140" y="3997842"/>
                        </a:lnTo>
                        <a:lnTo>
                          <a:pt x="2700670" y="4040372"/>
                        </a:lnTo>
                        <a:lnTo>
                          <a:pt x="2721935" y="3955312"/>
                        </a:lnTo>
                        <a:lnTo>
                          <a:pt x="2892056" y="3870251"/>
                        </a:lnTo>
                        <a:lnTo>
                          <a:pt x="3242930" y="3710763"/>
                        </a:lnTo>
                        <a:lnTo>
                          <a:pt x="3381154" y="3774558"/>
                        </a:lnTo>
                        <a:lnTo>
                          <a:pt x="3444949" y="3646968"/>
                        </a:lnTo>
                        <a:lnTo>
                          <a:pt x="3508744" y="3551275"/>
                        </a:lnTo>
                        <a:lnTo>
                          <a:pt x="3498112" y="3423684"/>
                        </a:lnTo>
                        <a:lnTo>
                          <a:pt x="3274828" y="3402419"/>
                        </a:lnTo>
                        <a:lnTo>
                          <a:pt x="3285461" y="3349256"/>
                        </a:lnTo>
                        <a:lnTo>
                          <a:pt x="3136605" y="3391786"/>
                        </a:lnTo>
                        <a:lnTo>
                          <a:pt x="2977116" y="3381154"/>
                        </a:lnTo>
                        <a:lnTo>
                          <a:pt x="2892056" y="3317358"/>
                        </a:lnTo>
                        <a:lnTo>
                          <a:pt x="2679405" y="3200400"/>
                        </a:lnTo>
                        <a:lnTo>
                          <a:pt x="2488019" y="3253563"/>
                        </a:lnTo>
                        <a:lnTo>
                          <a:pt x="2339163" y="3359889"/>
                        </a:lnTo>
                        <a:lnTo>
                          <a:pt x="2371061" y="3391786"/>
                        </a:lnTo>
                        <a:lnTo>
                          <a:pt x="2254102" y="3455582"/>
                        </a:lnTo>
                        <a:lnTo>
                          <a:pt x="2254102" y="3593805"/>
                        </a:lnTo>
                        <a:lnTo>
                          <a:pt x="2062716" y="3604438"/>
                        </a:lnTo>
                        <a:lnTo>
                          <a:pt x="1796902" y="3466214"/>
                        </a:lnTo>
                        <a:lnTo>
                          <a:pt x="1828800" y="3317358"/>
                        </a:lnTo>
                        <a:lnTo>
                          <a:pt x="1924493" y="3232298"/>
                        </a:lnTo>
                        <a:lnTo>
                          <a:pt x="1775637" y="2987749"/>
                        </a:lnTo>
                        <a:lnTo>
                          <a:pt x="1573619" y="3040912"/>
                        </a:lnTo>
                        <a:lnTo>
                          <a:pt x="1286540" y="2934586"/>
                        </a:lnTo>
                        <a:lnTo>
                          <a:pt x="1244009" y="2732568"/>
                        </a:lnTo>
                        <a:lnTo>
                          <a:pt x="1244009" y="2583712"/>
                        </a:lnTo>
                        <a:lnTo>
                          <a:pt x="1318437" y="2594344"/>
                        </a:lnTo>
                        <a:lnTo>
                          <a:pt x="1339702" y="2392326"/>
                        </a:lnTo>
                        <a:lnTo>
                          <a:pt x="1488558" y="2392326"/>
                        </a:lnTo>
                        <a:lnTo>
                          <a:pt x="1573619" y="2466754"/>
                        </a:lnTo>
                        <a:lnTo>
                          <a:pt x="1562986" y="2541182"/>
                        </a:lnTo>
                        <a:lnTo>
                          <a:pt x="1658679" y="2562447"/>
                        </a:lnTo>
                        <a:lnTo>
                          <a:pt x="1648047" y="2445489"/>
                        </a:lnTo>
                        <a:lnTo>
                          <a:pt x="1701209" y="2424224"/>
                        </a:lnTo>
                        <a:lnTo>
                          <a:pt x="1765005" y="2445489"/>
                        </a:lnTo>
                        <a:lnTo>
                          <a:pt x="1988289" y="2222205"/>
                        </a:lnTo>
                        <a:lnTo>
                          <a:pt x="2073349" y="2020186"/>
                        </a:lnTo>
                        <a:lnTo>
                          <a:pt x="2445489" y="1850065"/>
                        </a:lnTo>
                        <a:lnTo>
                          <a:pt x="2732568" y="1499191"/>
                        </a:lnTo>
                        <a:lnTo>
                          <a:pt x="3009014" y="1360968"/>
                        </a:lnTo>
                        <a:lnTo>
                          <a:pt x="3157870" y="1414131"/>
                        </a:lnTo>
                        <a:lnTo>
                          <a:pt x="3306726" y="1573619"/>
                        </a:lnTo>
                        <a:lnTo>
                          <a:pt x="3232298" y="1701210"/>
                        </a:lnTo>
                        <a:lnTo>
                          <a:pt x="3157870" y="1839433"/>
                        </a:lnTo>
                        <a:lnTo>
                          <a:pt x="3104707" y="1871331"/>
                        </a:lnTo>
                        <a:lnTo>
                          <a:pt x="2955851" y="2052084"/>
                        </a:lnTo>
                        <a:lnTo>
                          <a:pt x="2870791" y="2222205"/>
                        </a:lnTo>
                        <a:lnTo>
                          <a:pt x="2966484" y="2371061"/>
                        </a:lnTo>
                        <a:lnTo>
                          <a:pt x="3040912" y="2424224"/>
                        </a:lnTo>
                        <a:lnTo>
                          <a:pt x="2934586" y="2498651"/>
                        </a:lnTo>
                        <a:lnTo>
                          <a:pt x="2764465" y="2551814"/>
                        </a:lnTo>
                        <a:lnTo>
                          <a:pt x="2838893" y="2700670"/>
                        </a:lnTo>
                        <a:lnTo>
                          <a:pt x="3062177" y="2615610"/>
                        </a:lnTo>
                        <a:lnTo>
                          <a:pt x="3221665" y="2466754"/>
                        </a:lnTo>
                        <a:lnTo>
                          <a:pt x="3359889" y="2275368"/>
                        </a:lnTo>
                        <a:lnTo>
                          <a:pt x="3668233" y="2147777"/>
                        </a:lnTo>
                        <a:lnTo>
                          <a:pt x="4306186" y="2020186"/>
                        </a:lnTo>
                        <a:lnTo>
                          <a:pt x="6379535" y="1201479"/>
                        </a:lnTo>
                        <a:lnTo>
                          <a:pt x="6868633" y="584791"/>
                        </a:lnTo>
                        <a:lnTo>
                          <a:pt x="7176977" y="404038"/>
                        </a:lnTo>
                        <a:lnTo>
                          <a:pt x="7176977" y="276447"/>
                        </a:lnTo>
                        <a:lnTo>
                          <a:pt x="7060019" y="255182"/>
                        </a:lnTo>
                        <a:lnTo>
                          <a:pt x="7315200" y="159489"/>
                        </a:lnTo>
                        <a:lnTo>
                          <a:pt x="7315200" y="159489"/>
                        </a:lnTo>
                        <a:lnTo>
                          <a:pt x="7432158" y="0"/>
                        </a:lnTo>
                        <a:lnTo>
                          <a:pt x="0" y="0"/>
                        </a:lnTo>
                        <a:lnTo>
                          <a:pt x="0" y="5901070"/>
                        </a:lnTo>
                        <a:lnTo>
                          <a:pt x="2700670" y="5901070"/>
                        </a:lnTo>
                        <a:close/>
                      </a:path>
                    </a:pathLst>
                  </a:custGeom>
                  <a:grpFill/>
                  <a:ln w="63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09" name="자유형: 도형 108">
                    <a:extLst>
                      <a:ext uri="{FF2B5EF4-FFF2-40B4-BE49-F238E27FC236}">
                        <a16:creationId xmlns:a16="http://schemas.microsoft.com/office/drawing/2014/main" id="{60EF16AF-4860-43DE-9F9F-27D49F7F86D5}"/>
                      </a:ext>
                    </a:extLst>
                  </p:cNvPr>
                  <p:cNvSpPr/>
                  <p:nvPr/>
                </p:nvSpPr>
                <p:spPr>
                  <a:xfrm>
                    <a:off x="2984397" y="-31356"/>
                    <a:ext cx="2933700" cy="5105400"/>
                  </a:xfrm>
                  <a:custGeom>
                    <a:avLst/>
                    <a:gdLst>
                      <a:gd name="connsiteX0" fmla="*/ 2162175 w 2933700"/>
                      <a:gd name="connsiteY0" fmla="*/ 4657725 h 5105400"/>
                      <a:gd name="connsiteX1" fmla="*/ 1981200 w 2933700"/>
                      <a:gd name="connsiteY1" fmla="*/ 4638675 h 5105400"/>
                      <a:gd name="connsiteX2" fmla="*/ 1914525 w 2933700"/>
                      <a:gd name="connsiteY2" fmla="*/ 4800600 h 5105400"/>
                      <a:gd name="connsiteX3" fmla="*/ 1704975 w 2933700"/>
                      <a:gd name="connsiteY3" fmla="*/ 4733925 h 5105400"/>
                      <a:gd name="connsiteX4" fmla="*/ 1504950 w 2933700"/>
                      <a:gd name="connsiteY4" fmla="*/ 4781550 h 5105400"/>
                      <a:gd name="connsiteX5" fmla="*/ 1238250 w 2933700"/>
                      <a:gd name="connsiteY5" fmla="*/ 4991100 h 5105400"/>
                      <a:gd name="connsiteX6" fmla="*/ 1028700 w 2933700"/>
                      <a:gd name="connsiteY6" fmla="*/ 5105400 h 5105400"/>
                      <a:gd name="connsiteX7" fmla="*/ 952500 w 2933700"/>
                      <a:gd name="connsiteY7" fmla="*/ 4991100 h 5105400"/>
                      <a:gd name="connsiteX8" fmla="*/ 952500 w 2933700"/>
                      <a:gd name="connsiteY8" fmla="*/ 4572000 h 5105400"/>
                      <a:gd name="connsiteX9" fmla="*/ 1095375 w 2933700"/>
                      <a:gd name="connsiteY9" fmla="*/ 4219575 h 5105400"/>
                      <a:gd name="connsiteX10" fmla="*/ 1000125 w 2933700"/>
                      <a:gd name="connsiteY10" fmla="*/ 3790950 h 5105400"/>
                      <a:gd name="connsiteX11" fmla="*/ 904875 w 2933700"/>
                      <a:gd name="connsiteY11" fmla="*/ 3762375 h 5105400"/>
                      <a:gd name="connsiteX12" fmla="*/ 876300 w 2933700"/>
                      <a:gd name="connsiteY12" fmla="*/ 3667125 h 5105400"/>
                      <a:gd name="connsiteX13" fmla="*/ 952500 w 2933700"/>
                      <a:gd name="connsiteY13" fmla="*/ 3600450 h 5105400"/>
                      <a:gd name="connsiteX14" fmla="*/ 1114425 w 2933700"/>
                      <a:gd name="connsiteY14" fmla="*/ 3562350 h 5105400"/>
                      <a:gd name="connsiteX15" fmla="*/ 1171575 w 2933700"/>
                      <a:gd name="connsiteY15" fmla="*/ 3619500 h 5105400"/>
                      <a:gd name="connsiteX16" fmla="*/ 1190625 w 2933700"/>
                      <a:gd name="connsiteY16" fmla="*/ 3676650 h 5105400"/>
                      <a:gd name="connsiteX17" fmla="*/ 1190625 w 2933700"/>
                      <a:gd name="connsiteY17" fmla="*/ 3676650 h 5105400"/>
                      <a:gd name="connsiteX18" fmla="*/ 1238250 w 2933700"/>
                      <a:gd name="connsiteY18" fmla="*/ 3609975 h 5105400"/>
                      <a:gd name="connsiteX19" fmla="*/ 1152525 w 2933700"/>
                      <a:gd name="connsiteY19" fmla="*/ 3543300 h 5105400"/>
                      <a:gd name="connsiteX20" fmla="*/ 1085850 w 2933700"/>
                      <a:gd name="connsiteY20" fmla="*/ 3409950 h 5105400"/>
                      <a:gd name="connsiteX21" fmla="*/ 1085850 w 2933700"/>
                      <a:gd name="connsiteY21" fmla="*/ 3305175 h 5105400"/>
                      <a:gd name="connsiteX22" fmla="*/ 1047750 w 2933700"/>
                      <a:gd name="connsiteY22" fmla="*/ 3248025 h 5105400"/>
                      <a:gd name="connsiteX23" fmla="*/ 952500 w 2933700"/>
                      <a:gd name="connsiteY23" fmla="*/ 3209925 h 5105400"/>
                      <a:gd name="connsiteX24" fmla="*/ 933450 w 2933700"/>
                      <a:gd name="connsiteY24" fmla="*/ 3133725 h 5105400"/>
                      <a:gd name="connsiteX25" fmla="*/ 781050 w 2933700"/>
                      <a:gd name="connsiteY25" fmla="*/ 3105150 h 5105400"/>
                      <a:gd name="connsiteX26" fmla="*/ 666750 w 2933700"/>
                      <a:gd name="connsiteY26" fmla="*/ 2990850 h 5105400"/>
                      <a:gd name="connsiteX27" fmla="*/ 609600 w 2933700"/>
                      <a:gd name="connsiteY27" fmla="*/ 2981325 h 5105400"/>
                      <a:gd name="connsiteX28" fmla="*/ 657225 w 2933700"/>
                      <a:gd name="connsiteY28" fmla="*/ 3067050 h 5105400"/>
                      <a:gd name="connsiteX29" fmla="*/ 533400 w 2933700"/>
                      <a:gd name="connsiteY29" fmla="*/ 3143250 h 5105400"/>
                      <a:gd name="connsiteX30" fmla="*/ 419100 w 2933700"/>
                      <a:gd name="connsiteY30" fmla="*/ 3086100 h 5105400"/>
                      <a:gd name="connsiteX31" fmla="*/ 304800 w 2933700"/>
                      <a:gd name="connsiteY31" fmla="*/ 3038475 h 5105400"/>
                      <a:gd name="connsiteX32" fmla="*/ 390525 w 2933700"/>
                      <a:gd name="connsiteY32" fmla="*/ 2981325 h 5105400"/>
                      <a:gd name="connsiteX33" fmla="*/ 228600 w 2933700"/>
                      <a:gd name="connsiteY33" fmla="*/ 2943225 h 5105400"/>
                      <a:gd name="connsiteX34" fmla="*/ 200025 w 2933700"/>
                      <a:gd name="connsiteY34" fmla="*/ 2933700 h 5105400"/>
                      <a:gd name="connsiteX35" fmla="*/ 266700 w 2933700"/>
                      <a:gd name="connsiteY35" fmla="*/ 2857500 h 5105400"/>
                      <a:gd name="connsiteX36" fmla="*/ 333375 w 2933700"/>
                      <a:gd name="connsiteY36" fmla="*/ 2695575 h 5105400"/>
                      <a:gd name="connsiteX37" fmla="*/ 390525 w 2933700"/>
                      <a:gd name="connsiteY37" fmla="*/ 2619375 h 5105400"/>
                      <a:gd name="connsiteX38" fmla="*/ 381000 w 2933700"/>
                      <a:gd name="connsiteY38" fmla="*/ 2505075 h 5105400"/>
                      <a:gd name="connsiteX39" fmla="*/ 514350 w 2933700"/>
                      <a:gd name="connsiteY39" fmla="*/ 2247900 h 5105400"/>
                      <a:gd name="connsiteX40" fmla="*/ 495300 w 2933700"/>
                      <a:gd name="connsiteY40" fmla="*/ 2114550 h 5105400"/>
                      <a:gd name="connsiteX41" fmla="*/ 400050 w 2933700"/>
                      <a:gd name="connsiteY41" fmla="*/ 2057400 h 5105400"/>
                      <a:gd name="connsiteX42" fmla="*/ 219075 w 2933700"/>
                      <a:gd name="connsiteY42" fmla="*/ 1990725 h 5105400"/>
                      <a:gd name="connsiteX43" fmla="*/ 161925 w 2933700"/>
                      <a:gd name="connsiteY43" fmla="*/ 2019300 h 5105400"/>
                      <a:gd name="connsiteX44" fmla="*/ 123825 w 2933700"/>
                      <a:gd name="connsiteY44" fmla="*/ 1933575 h 5105400"/>
                      <a:gd name="connsiteX45" fmla="*/ 0 w 2933700"/>
                      <a:gd name="connsiteY45" fmla="*/ 1895475 h 5105400"/>
                      <a:gd name="connsiteX46" fmla="*/ 47625 w 2933700"/>
                      <a:gd name="connsiteY46" fmla="*/ 1790700 h 5105400"/>
                      <a:gd name="connsiteX47" fmla="*/ 219075 w 2933700"/>
                      <a:gd name="connsiteY47" fmla="*/ 1581150 h 5105400"/>
                      <a:gd name="connsiteX48" fmla="*/ 542925 w 2933700"/>
                      <a:gd name="connsiteY48" fmla="*/ 1400175 h 5105400"/>
                      <a:gd name="connsiteX49" fmla="*/ 666750 w 2933700"/>
                      <a:gd name="connsiteY49" fmla="*/ 1314450 h 5105400"/>
                      <a:gd name="connsiteX50" fmla="*/ 781050 w 2933700"/>
                      <a:gd name="connsiteY50" fmla="*/ 1295400 h 5105400"/>
                      <a:gd name="connsiteX51" fmla="*/ 857250 w 2933700"/>
                      <a:gd name="connsiteY51" fmla="*/ 1162050 h 5105400"/>
                      <a:gd name="connsiteX52" fmla="*/ 1047750 w 2933700"/>
                      <a:gd name="connsiteY52" fmla="*/ 981075 h 5105400"/>
                      <a:gd name="connsiteX53" fmla="*/ 1066800 w 2933700"/>
                      <a:gd name="connsiteY53" fmla="*/ 800100 h 5105400"/>
                      <a:gd name="connsiteX54" fmla="*/ 1238250 w 2933700"/>
                      <a:gd name="connsiteY54" fmla="*/ 742950 h 5105400"/>
                      <a:gd name="connsiteX55" fmla="*/ 1295400 w 2933700"/>
                      <a:gd name="connsiteY55" fmla="*/ 771525 h 5105400"/>
                      <a:gd name="connsiteX56" fmla="*/ 1304925 w 2933700"/>
                      <a:gd name="connsiteY56" fmla="*/ 838200 h 5105400"/>
                      <a:gd name="connsiteX57" fmla="*/ 1304925 w 2933700"/>
                      <a:gd name="connsiteY57" fmla="*/ 885825 h 5105400"/>
                      <a:gd name="connsiteX58" fmla="*/ 1419225 w 2933700"/>
                      <a:gd name="connsiteY58" fmla="*/ 914400 h 5105400"/>
                      <a:gd name="connsiteX59" fmla="*/ 1562100 w 2933700"/>
                      <a:gd name="connsiteY59" fmla="*/ 981075 h 5105400"/>
                      <a:gd name="connsiteX60" fmla="*/ 1714500 w 2933700"/>
                      <a:gd name="connsiteY60" fmla="*/ 952500 h 5105400"/>
                      <a:gd name="connsiteX61" fmla="*/ 1752600 w 2933700"/>
                      <a:gd name="connsiteY61" fmla="*/ 981075 h 5105400"/>
                      <a:gd name="connsiteX62" fmla="*/ 1828800 w 2933700"/>
                      <a:gd name="connsiteY62" fmla="*/ 923925 h 5105400"/>
                      <a:gd name="connsiteX63" fmla="*/ 1847850 w 2933700"/>
                      <a:gd name="connsiteY63" fmla="*/ 838200 h 5105400"/>
                      <a:gd name="connsiteX64" fmla="*/ 1771650 w 2933700"/>
                      <a:gd name="connsiteY64" fmla="*/ 742950 h 5105400"/>
                      <a:gd name="connsiteX65" fmla="*/ 1771650 w 2933700"/>
                      <a:gd name="connsiteY65" fmla="*/ 676275 h 5105400"/>
                      <a:gd name="connsiteX66" fmla="*/ 1714500 w 2933700"/>
                      <a:gd name="connsiteY66" fmla="*/ 609600 h 5105400"/>
                      <a:gd name="connsiteX67" fmla="*/ 1857375 w 2933700"/>
                      <a:gd name="connsiteY67" fmla="*/ 590550 h 5105400"/>
                      <a:gd name="connsiteX68" fmla="*/ 1990725 w 2933700"/>
                      <a:gd name="connsiteY68" fmla="*/ 619125 h 5105400"/>
                      <a:gd name="connsiteX69" fmla="*/ 2085975 w 2933700"/>
                      <a:gd name="connsiteY69" fmla="*/ 590550 h 5105400"/>
                      <a:gd name="connsiteX70" fmla="*/ 2152650 w 2933700"/>
                      <a:gd name="connsiteY70" fmla="*/ 609600 h 5105400"/>
                      <a:gd name="connsiteX71" fmla="*/ 2152650 w 2933700"/>
                      <a:gd name="connsiteY71" fmla="*/ 542925 h 5105400"/>
                      <a:gd name="connsiteX72" fmla="*/ 2257425 w 2933700"/>
                      <a:gd name="connsiteY72" fmla="*/ 447675 h 5105400"/>
                      <a:gd name="connsiteX73" fmla="*/ 2343150 w 2933700"/>
                      <a:gd name="connsiteY73" fmla="*/ 342900 h 5105400"/>
                      <a:gd name="connsiteX74" fmla="*/ 2428875 w 2933700"/>
                      <a:gd name="connsiteY74" fmla="*/ 371475 h 5105400"/>
                      <a:gd name="connsiteX75" fmla="*/ 2457450 w 2933700"/>
                      <a:gd name="connsiteY75" fmla="*/ 333375 h 5105400"/>
                      <a:gd name="connsiteX76" fmla="*/ 2495550 w 2933700"/>
                      <a:gd name="connsiteY76" fmla="*/ 342900 h 5105400"/>
                      <a:gd name="connsiteX77" fmla="*/ 2505075 w 2933700"/>
                      <a:gd name="connsiteY77" fmla="*/ 266700 h 5105400"/>
                      <a:gd name="connsiteX78" fmla="*/ 2514600 w 2933700"/>
                      <a:gd name="connsiteY78" fmla="*/ 190500 h 5105400"/>
                      <a:gd name="connsiteX79" fmla="*/ 2581275 w 2933700"/>
                      <a:gd name="connsiteY79" fmla="*/ 0 h 5105400"/>
                      <a:gd name="connsiteX80" fmla="*/ 2638425 w 2933700"/>
                      <a:gd name="connsiteY80" fmla="*/ 0 h 5105400"/>
                      <a:gd name="connsiteX81" fmla="*/ 2752725 w 2933700"/>
                      <a:gd name="connsiteY81" fmla="*/ 38100 h 5105400"/>
                      <a:gd name="connsiteX82" fmla="*/ 2733675 w 2933700"/>
                      <a:gd name="connsiteY82" fmla="*/ 142875 h 5105400"/>
                      <a:gd name="connsiteX83" fmla="*/ 2800350 w 2933700"/>
                      <a:gd name="connsiteY83" fmla="*/ 238125 h 5105400"/>
                      <a:gd name="connsiteX84" fmla="*/ 2886075 w 2933700"/>
                      <a:gd name="connsiteY84" fmla="*/ 266700 h 5105400"/>
                      <a:gd name="connsiteX85" fmla="*/ 2933700 w 2933700"/>
                      <a:gd name="connsiteY85" fmla="*/ 381000 h 5105400"/>
                      <a:gd name="connsiteX86" fmla="*/ 2924175 w 2933700"/>
                      <a:gd name="connsiteY86" fmla="*/ 428625 h 5105400"/>
                      <a:gd name="connsiteX87" fmla="*/ 2800350 w 2933700"/>
                      <a:gd name="connsiteY87" fmla="*/ 409575 h 5105400"/>
                      <a:gd name="connsiteX88" fmla="*/ 2752725 w 2933700"/>
                      <a:gd name="connsiteY88" fmla="*/ 495300 h 5105400"/>
                      <a:gd name="connsiteX89" fmla="*/ 2638425 w 2933700"/>
                      <a:gd name="connsiteY89" fmla="*/ 609600 h 5105400"/>
                      <a:gd name="connsiteX90" fmla="*/ 2495550 w 2933700"/>
                      <a:gd name="connsiteY90" fmla="*/ 809625 h 5105400"/>
                      <a:gd name="connsiteX91" fmla="*/ 2466975 w 2933700"/>
                      <a:gd name="connsiteY91" fmla="*/ 914400 h 5105400"/>
                      <a:gd name="connsiteX92" fmla="*/ 2524125 w 2933700"/>
                      <a:gd name="connsiteY92" fmla="*/ 981075 h 5105400"/>
                      <a:gd name="connsiteX93" fmla="*/ 2514600 w 2933700"/>
                      <a:gd name="connsiteY93" fmla="*/ 1066800 h 5105400"/>
                      <a:gd name="connsiteX94" fmla="*/ 2466975 w 2933700"/>
                      <a:gd name="connsiteY94" fmla="*/ 1133475 h 5105400"/>
                      <a:gd name="connsiteX95" fmla="*/ 2505075 w 2933700"/>
                      <a:gd name="connsiteY95" fmla="*/ 1238250 h 5105400"/>
                      <a:gd name="connsiteX96" fmla="*/ 2438400 w 2933700"/>
                      <a:gd name="connsiteY96" fmla="*/ 1352550 h 5105400"/>
                      <a:gd name="connsiteX97" fmla="*/ 2266950 w 2933700"/>
                      <a:gd name="connsiteY97" fmla="*/ 1419225 h 5105400"/>
                      <a:gd name="connsiteX98" fmla="*/ 2219325 w 2933700"/>
                      <a:gd name="connsiteY98" fmla="*/ 1543050 h 5105400"/>
                      <a:gd name="connsiteX99" fmla="*/ 2009775 w 2933700"/>
                      <a:gd name="connsiteY99" fmla="*/ 1647825 h 5105400"/>
                      <a:gd name="connsiteX100" fmla="*/ 2019300 w 2933700"/>
                      <a:gd name="connsiteY100" fmla="*/ 1733550 h 5105400"/>
                      <a:gd name="connsiteX101" fmla="*/ 1790700 w 2933700"/>
                      <a:gd name="connsiteY101" fmla="*/ 1800225 h 5105400"/>
                      <a:gd name="connsiteX102" fmla="*/ 1676400 w 2933700"/>
                      <a:gd name="connsiteY102" fmla="*/ 1781175 h 5105400"/>
                      <a:gd name="connsiteX103" fmla="*/ 1619250 w 2933700"/>
                      <a:gd name="connsiteY103" fmla="*/ 1895475 h 5105400"/>
                      <a:gd name="connsiteX104" fmla="*/ 1504950 w 2933700"/>
                      <a:gd name="connsiteY104" fmla="*/ 1981200 h 5105400"/>
                      <a:gd name="connsiteX105" fmla="*/ 1485900 w 2933700"/>
                      <a:gd name="connsiteY105" fmla="*/ 2066925 h 5105400"/>
                      <a:gd name="connsiteX106" fmla="*/ 1524000 w 2933700"/>
                      <a:gd name="connsiteY106" fmla="*/ 2143125 h 5105400"/>
                      <a:gd name="connsiteX107" fmla="*/ 1447800 w 2933700"/>
                      <a:gd name="connsiteY107" fmla="*/ 2247900 h 5105400"/>
                      <a:gd name="connsiteX108" fmla="*/ 1552575 w 2933700"/>
                      <a:gd name="connsiteY108" fmla="*/ 2333625 h 5105400"/>
                      <a:gd name="connsiteX109" fmla="*/ 1600200 w 2933700"/>
                      <a:gd name="connsiteY109" fmla="*/ 2352675 h 5105400"/>
                      <a:gd name="connsiteX110" fmla="*/ 1638300 w 2933700"/>
                      <a:gd name="connsiteY110" fmla="*/ 2447925 h 5105400"/>
                      <a:gd name="connsiteX111" fmla="*/ 1885950 w 2933700"/>
                      <a:gd name="connsiteY111" fmla="*/ 2600325 h 5105400"/>
                      <a:gd name="connsiteX112" fmla="*/ 1943100 w 2933700"/>
                      <a:gd name="connsiteY112" fmla="*/ 2828925 h 5105400"/>
                      <a:gd name="connsiteX113" fmla="*/ 2105025 w 2933700"/>
                      <a:gd name="connsiteY113" fmla="*/ 3086100 h 5105400"/>
                      <a:gd name="connsiteX114" fmla="*/ 2228850 w 2933700"/>
                      <a:gd name="connsiteY114" fmla="*/ 3257550 h 5105400"/>
                      <a:gd name="connsiteX115" fmla="*/ 2314575 w 2933700"/>
                      <a:gd name="connsiteY115" fmla="*/ 3409950 h 5105400"/>
                      <a:gd name="connsiteX116" fmla="*/ 2371725 w 2933700"/>
                      <a:gd name="connsiteY116" fmla="*/ 3581400 h 5105400"/>
                      <a:gd name="connsiteX117" fmla="*/ 2390775 w 2933700"/>
                      <a:gd name="connsiteY117" fmla="*/ 3810000 h 5105400"/>
                      <a:gd name="connsiteX118" fmla="*/ 2352675 w 2933700"/>
                      <a:gd name="connsiteY118" fmla="*/ 4038600 h 5105400"/>
                      <a:gd name="connsiteX119" fmla="*/ 2352675 w 2933700"/>
                      <a:gd name="connsiteY119" fmla="*/ 4143375 h 5105400"/>
                      <a:gd name="connsiteX120" fmla="*/ 2381250 w 2933700"/>
                      <a:gd name="connsiteY120" fmla="*/ 4152900 h 5105400"/>
                      <a:gd name="connsiteX121" fmla="*/ 2409825 w 2933700"/>
                      <a:gd name="connsiteY121" fmla="*/ 4114800 h 5105400"/>
                      <a:gd name="connsiteX122" fmla="*/ 2466975 w 2933700"/>
                      <a:gd name="connsiteY122" fmla="*/ 4124325 h 5105400"/>
                      <a:gd name="connsiteX123" fmla="*/ 2381250 w 2933700"/>
                      <a:gd name="connsiteY123" fmla="*/ 4229100 h 5105400"/>
                      <a:gd name="connsiteX124" fmla="*/ 2362200 w 2933700"/>
                      <a:gd name="connsiteY124" fmla="*/ 4438650 h 5105400"/>
                      <a:gd name="connsiteX125" fmla="*/ 2228850 w 2933700"/>
                      <a:gd name="connsiteY125" fmla="*/ 4657725 h 5105400"/>
                      <a:gd name="connsiteX126" fmla="*/ 2162175 w 2933700"/>
                      <a:gd name="connsiteY126" fmla="*/ 4657725 h 5105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  <a:cxn ang="0">
                        <a:pos x="connsiteX121" y="connsiteY121"/>
                      </a:cxn>
                      <a:cxn ang="0">
                        <a:pos x="connsiteX122" y="connsiteY122"/>
                      </a:cxn>
                      <a:cxn ang="0">
                        <a:pos x="connsiteX123" y="connsiteY123"/>
                      </a:cxn>
                      <a:cxn ang="0">
                        <a:pos x="connsiteX124" y="connsiteY124"/>
                      </a:cxn>
                      <a:cxn ang="0">
                        <a:pos x="connsiteX125" y="connsiteY125"/>
                      </a:cxn>
                      <a:cxn ang="0">
                        <a:pos x="connsiteX126" y="connsiteY126"/>
                      </a:cxn>
                    </a:cxnLst>
                    <a:rect l="l" t="t" r="r" b="b"/>
                    <a:pathLst>
                      <a:path w="2933700" h="5105400">
                        <a:moveTo>
                          <a:pt x="2162175" y="4657725"/>
                        </a:moveTo>
                        <a:lnTo>
                          <a:pt x="1981200" y="4638675"/>
                        </a:lnTo>
                        <a:lnTo>
                          <a:pt x="1914525" y="4800600"/>
                        </a:lnTo>
                        <a:lnTo>
                          <a:pt x="1704975" y="4733925"/>
                        </a:lnTo>
                        <a:lnTo>
                          <a:pt x="1504950" y="4781550"/>
                        </a:lnTo>
                        <a:lnTo>
                          <a:pt x="1238250" y="4991100"/>
                        </a:lnTo>
                        <a:lnTo>
                          <a:pt x="1028700" y="5105400"/>
                        </a:lnTo>
                        <a:lnTo>
                          <a:pt x="952500" y="4991100"/>
                        </a:lnTo>
                        <a:lnTo>
                          <a:pt x="952500" y="4572000"/>
                        </a:lnTo>
                        <a:lnTo>
                          <a:pt x="1095375" y="4219575"/>
                        </a:lnTo>
                        <a:lnTo>
                          <a:pt x="1000125" y="3790950"/>
                        </a:lnTo>
                        <a:lnTo>
                          <a:pt x="904875" y="3762375"/>
                        </a:lnTo>
                        <a:lnTo>
                          <a:pt x="876300" y="3667125"/>
                        </a:lnTo>
                        <a:lnTo>
                          <a:pt x="952500" y="3600450"/>
                        </a:lnTo>
                        <a:lnTo>
                          <a:pt x="1114425" y="3562350"/>
                        </a:lnTo>
                        <a:lnTo>
                          <a:pt x="1171575" y="3619500"/>
                        </a:lnTo>
                        <a:lnTo>
                          <a:pt x="1190625" y="3676650"/>
                        </a:lnTo>
                        <a:lnTo>
                          <a:pt x="1190625" y="3676650"/>
                        </a:lnTo>
                        <a:lnTo>
                          <a:pt x="1238250" y="3609975"/>
                        </a:lnTo>
                        <a:lnTo>
                          <a:pt x="1152525" y="3543300"/>
                        </a:lnTo>
                        <a:lnTo>
                          <a:pt x="1085850" y="3409950"/>
                        </a:lnTo>
                        <a:lnTo>
                          <a:pt x="1085850" y="3305175"/>
                        </a:lnTo>
                        <a:lnTo>
                          <a:pt x="1047750" y="3248025"/>
                        </a:lnTo>
                        <a:lnTo>
                          <a:pt x="952500" y="3209925"/>
                        </a:lnTo>
                        <a:lnTo>
                          <a:pt x="933450" y="3133725"/>
                        </a:lnTo>
                        <a:lnTo>
                          <a:pt x="781050" y="3105150"/>
                        </a:lnTo>
                        <a:lnTo>
                          <a:pt x="666750" y="2990850"/>
                        </a:lnTo>
                        <a:lnTo>
                          <a:pt x="609600" y="2981325"/>
                        </a:lnTo>
                        <a:lnTo>
                          <a:pt x="657225" y="3067050"/>
                        </a:lnTo>
                        <a:lnTo>
                          <a:pt x="533400" y="3143250"/>
                        </a:lnTo>
                        <a:lnTo>
                          <a:pt x="419100" y="3086100"/>
                        </a:lnTo>
                        <a:lnTo>
                          <a:pt x="304800" y="3038475"/>
                        </a:lnTo>
                        <a:lnTo>
                          <a:pt x="390525" y="2981325"/>
                        </a:lnTo>
                        <a:lnTo>
                          <a:pt x="228600" y="2943225"/>
                        </a:lnTo>
                        <a:lnTo>
                          <a:pt x="200025" y="2933700"/>
                        </a:lnTo>
                        <a:lnTo>
                          <a:pt x="266700" y="2857500"/>
                        </a:lnTo>
                        <a:lnTo>
                          <a:pt x="333375" y="2695575"/>
                        </a:lnTo>
                        <a:lnTo>
                          <a:pt x="390525" y="2619375"/>
                        </a:lnTo>
                        <a:lnTo>
                          <a:pt x="381000" y="2505075"/>
                        </a:lnTo>
                        <a:lnTo>
                          <a:pt x="514350" y="2247900"/>
                        </a:lnTo>
                        <a:lnTo>
                          <a:pt x="495300" y="2114550"/>
                        </a:lnTo>
                        <a:lnTo>
                          <a:pt x="400050" y="2057400"/>
                        </a:lnTo>
                        <a:lnTo>
                          <a:pt x="219075" y="1990725"/>
                        </a:lnTo>
                        <a:lnTo>
                          <a:pt x="161925" y="2019300"/>
                        </a:lnTo>
                        <a:lnTo>
                          <a:pt x="123825" y="1933575"/>
                        </a:lnTo>
                        <a:lnTo>
                          <a:pt x="0" y="1895475"/>
                        </a:lnTo>
                        <a:lnTo>
                          <a:pt x="47625" y="1790700"/>
                        </a:lnTo>
                        <a:lnTo>
                          <a:pt x="219075" y="1581150"/>
                        </a:lnTo>
                        <a:lnTo>
                          <a:pt x="542925" y="1400175"/>
                        </a:lnTo>
                        <a:lnTo>
                          <a:pt x="666750" y="1314450"/>
                        </a:lnTo>
                        <a:lnTo>
                          <a:pt x="781050" y="1295400"/>
                        </a:lnTo>
                        <a:lnTo>
                          <a:pt x="857250" y="1162050"/>
                        </a:lnTo>
                        <a:lnTo>
                          <a:pt x="1047750" y="981075"/>
                        </a:lnTo>
                        <a:lnTo>
                          <a:pt x="1066800" y="800100"/>
                        </a:lnTo>
                        <a:lnTo>
                          <a:pt x="1238250" y="742950"/>
                        </a:lnTo>
                        <a:lnTo>
                          <a:pt x="1295400" y="771525"/>
                        </a:lnTo>
                        <a:lnTo>
                          <a:pt x="1304925" y="838200"/>
                        </a:lnTo>
                        <a:lnTo>
                          <a:pt x="1304925" y="885825"/>
                        </a:lnTo>
                        <a:lnTo>
                          <a:pt x="1419225" y="914400"/>
                        </a:lnTo>
                        <a:lnTo>
                          <a:pt x="1562100" y="981075"/>
                        </a:lnTo>
                        <a:lnTo>
                          <a:pt x="1714500" y="952500"/>
                        </a:lnTo>
                        <a:lnTo>
                          <a:pt x="1752600" y="981075"/>
                        </a:lnTo>
                        <a:lnTo>
                          <a:pt x="1828800" y="923925"/>
                        </a:lnTo>
                        <a:lnTo>
                          <a:pt x="1847850" y="838200"/>
                        </a:lnTo>
                        <a:lnTo>
                          <a:pt x="1771650" y="742950"/>
                        </a:lnTo>
                        <a:lnTo>
                          <a:pt x="1771650" y="676275"/>
                        </a:lnTo>
                        <a:lnTo>
                          <a:pt x="1714500" y="609600"/>
                        </a:lnTo>
                        <a:lnTo>
                          <a:pt x="1857375" y="590550"/>
                        </a:lnTo>
                        <a:lnTo>
                          <a:pt x="1990725" y="619125"/>
                        </a:lnTo>
                        <a:lnTo>
                          <a:pt x="2085975" y="590550"/>
                        </a:lnTo>
                        <a:lnTo>
                          <a:pt x="2152650" y="609600"/>
                        </a:lnTo>
                        <a:lnTo>
                          <a:pt x="2152650" y="542925"/>
                        </a:lnTo>
                        <a:lnTo>
                          <a:pt x="2257425" y="447675"/>
                        </a:lnTo>
                        <a:lnTo>
                          <a:pt x="2343150" y="342900"/>
                        </a:lnTo>
                        <a:lnTo>
                          <a:pt x="2428875" y="371475"/>
                        </a:lnTo>
                        <a:lnTo>
                          <a:pt x="2457450" y="333375"/>
                        </a:lnTo>
                        <a:lnTo>
                          <a:pt x="2495550" y="342900"/>
                        </a:lnTo>
                        <a:lnTo>
                          <a:pt x="2505075" y="266700"/>
                        </a:lnTo>
                        <a:lnTo>
                          <a:pt x="2514600" y="190500"/>
                        </a:lnTo>
                        <a:lnTo>
                          <a:pt x="2581275" y="0"/>
                        </a:lnTo>
                        <a:lnTo>
                          <a:pt x="2638425" y="0"/>
                        </a:lnTo>
                        <a:lnTo>
                          <a:pt x="2752725" y="38100"/>
                        </a:lnTo>
                        <a:lnTo>
                          <a:pt x="2733675" y="142875"/>
                        </a:lnTo>
                        <a:lnTo>
                          <a:pt x="2800350" y="238125"/>
                        </a:lnTo>
                        <a:lnTo>
                          <a:pt x="2886075" y="266700"/>
                        </a:lnTo>
                        <a:lnTo>
                          <a:pt x="2933700" y="381000"/>
                        </a:lnTo>
                        <a:lnTo>
                          <a:pt x="2924175" y="428625"/>
                        </a:lnTo>
                        <a:lnTo>
                          <a:pt x="2800350" y="409575"/>
                        </a:lnTo>
                        <a:lnTo>
                          <a:pt x="2752725" y="495300"/>
                        </a:lnTo>
                        <a:lnTo>
                          <a:pt x="2638425" y="609600"/>
                        </a:lnTo>
                        <a:lnTo>
                          <a:pt x="2495550" y="809625"/>
                        </a:lnTo>
                        <a:lnTo>
                          <a:pt x="2466975" y="914400"/>
                        </a:lnTo>
                        <a:lnTo>
                          <a:pt x="2524125" y="981075"/>
                        </a:lnTo>
                        <a:lnTo>
                          <a:pt x="2514600" y="1066800"/>
                        </a:lnTo>
                        <a:lnTo>
                          <a:pt x="2466975" y="1133475"/>
                        </a:lnTo>
                        <a:lnTo>
                          <a:pt x="2505075" y="1238250"/>
                        </a:lnTo>
                        <a:lnTo>
                          <a:pt x="2438400" y="1352550"/>
                        </a:lnTo>
                        <a:lnTo>
                          <a:pt x="2266950" y="1419225"/>
                        </a:lnTo>
                        <a:lnTo>
                          <a:pt x="2219325" y="1543050"/>
                        </a:lnTo>
                        <a:lnTo>
                          <a:pt x="2009775" y="1647825"/>
                        </a:lnTo>
                        <a:lnTo>
                          <a:pt x="2019300" y="1733550"/>
                        </a:lnTo>
                        <a:lnTo>
                          <a:pt x="1790700" y="1800225"/>
                        </a:lnTo>
                        <a:lnTo>
                          <a:pt x="1676400" y="1781175"/>
                        </a:lnTo>
                        <a:lnTo>
                          <a:pt x="1619250" y="1895475"/>
                        </a:lnTo>
                        <a:lnTo>
                          <a:pt x="1504950" y="1981200"/>
                        </a:lnTo>
                        <a:lnTo>
                          <a:pt x="1485900" y="2066925"/>
                        </a:lnTo>
                        <a:lnTo>
                          <a:pt x="1524000" y="2143125"/>
                        </a:lnTo>
                        <a:lnTo>
                          <a:pt x="1447800" y="2247900"/>
                        </a:lnTo>
                        <a:lnTo>
                          <a:pt x="1552575" y="2333625"/>
                        </a:lnTo>
                        <a:lnTo>
                          <a:pt x="1600200" y="2352675"/>
                        </a:lnTo>
                        <a:lnTo>
                          <a:pt x="1638300" y="2447925"/>
                        </a:lnTo>
                        <a:lnTo>
                          <a:pt x="1885950" y="2600325"/>
                        </a:lnTo>
                        <a:lnTo>
                          <a:pt x="1943100" y="2828925"/>
                        </a:lnTo>
                        <a:lnTo>
                          <a:pt x="2105025" y="3086100"/>
                        </a:lnTo>
                        <a:lnTo>
                          <a:pt x="2228850" y="3257550"/>
                        </a:lnTo>
                        <a:lnTo>
                          <a:pt x="2314575" y="3409950"/>
                        </a:lnTo>
                        <a:lnTo>
                          <a:pt x="2371725" y="3581400"/>
                        </a:lnTo>
                        <a:lnTo>
                          <a:pt x="2390775" y="3810000"/>
                        </a:lnTo>
                        <a:lnTo>
                          <a:pt x="2352675" y="4038600"/>
                        </a:lnTo>
                        <a:lnTo>
                          <a:pt x="2352675" y="4143375"/>
                        </a:lnTo>
                        <a:lnTo>
                          <a:pt x="2381250" y="4152900"/>
                        </a:lnTo>
                        <a:lnTo>
                          <a:pt x="2409825" y="4114800"/>
                        </a:lnTo>
                        <a:lnTo>
                          <a:pt x="2466975" y="4124325"/>
                        </a:lnTo>
                        <a:lnTo>
                          <a:pt x="2381250" y="4229100"/>
                        </a:lnTo>
                        <a:lnTo>
                          <a:pt x="2362200" y="4438650"/>
                        </a:lnTo>
                        <a:lnTo>
                          <a:pt x="2228850" y="4657725"/>
                        </a:lnTo>
                        <a:lnTo>
                          <a:pt x="2162175" y="4657725"/>
                        </a:lnTo>
                        <a:close/>
                      </a:path>
                    </a:pathLst>
                  </a:custGeom>
                  <a:grpFill/>
                  <a:ln w="63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grpSp>
                <p:nvGrpSpPr>
                  <p:cNvPr id="110" name="그룹 109">
                    <a:extLst>
                      <a:ext uri="{FF2B5EF4-FFF2-40B4-BE49-F238E27FC236}">
                        <a16:creationId xmlns:a16="http://schemas.microsoft.com/office/drawing/2014/main" id="{10D53572-AFF6-4D65-A5BB-68F075A0A53A}"/>
                      </a:ext>
                    </a:extLst>
                  </p:cNvPr>
                  <p:cNvGrpSpPr/>
                  <p:nvPr/>
                </p:nvGrpSpPr>
                <p:grpSpPr>
                  <a:xfrm>
                    <a:off x="5433237" y="3253563"/>
                    <a:ext cx="3827721" cy="2519916"/>
                    <a:chOff x="5433237" y="3253563"/>
                    <a:chExt cx="3827721" cy="2519916"/>
                  </a:xfrm>
                  <a:grpFill/>
                </p:grpSpPr>
                <p:sp>
                  <p:nvSpPr>
                    <p:cNvPr id="111" name="자유형: 도형 110">
                      <a:extLst>
                        <a:ext uri="{FF2B5EF4-FFF2-40B4-BE49-F238E27FC236}">
                          <a16:creationId xmlns:a16="http://schemas.microsoft.com/office/drawing/2014/main" id="{5D8B752D-11FC-4B9E-8B04-F0B4F0CE74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33237" y="3253563"/>
                      <a:ext cx="3827721" cy="2519916"/>
                    </a:xfrm>
                    <a:custGeom>
                      <a:avLst/>
                      <a:gdLst>
                        <a:gd name="connsiteX0" fmla="*/ 595423 w 3827721"/>
                        <a:gd name="connsiteY0" fmla="*/ 2009553 h 2519916"/>
                        <a:gd name="connsiteX1" fmla="*/ 606056 w 3827721"/>
                        <a:gd name="connsiteY1" fmla="*/ 1786270 h 2519916"/>
                        <a:gd name="connsiteX2" fmla="*/ 744279 w 3827721"/>
                        <a:gd name="connsiteY2" fmla="*/ 1754372 h 2519916"/>
                        <a:gd name="connsiteX3" fmla="*/ 988828 w 3827721"/>
                        <a:gd name="connsiteY3" fmla="*/ 1562986 h 2519916"/>
                        <a:gd name="connsiteX4" fmla="*/ 1222744 w 3827721"/>
                        <a:gd name="connsiteY4" fmla="*/ 1382232 h 2519916"/>
                        <a:gd name="connsiteX5" fmla="*/ 1414130 w 3827721"/>
                        <a:gd name="connsiteY5" fmla="*/ 1222744 h 2519916"/>
                        <a:gd name="connsiteX6" fmla="*/ 1499191 w 3827721"/>
                        <a:gd name="connsiteY6" fmla="*/ 1116418 h 2519916"/>
                        <a:gd name="connsiteX7" fmla="*/ 1701210 w 3827721"/>
                        <a:gd name="connsiteY7" fmla="*/ 1095153 h 2519916"/>
                        <a:gd name="connsiteX8" fmla="*/ 1679944 w 3827721"/>
                        <a:gd name="connsiteY8" fmla="*/ 1190846 h 2519916"/>
                        <a:gd name="connsiteX9" fmla="*/ 1892596 w 3827721"/>
                        <a:gd name="connsiteY9" fmla="*/ 1148316 h 2519916"/>
                        <a:gd name="connsiteX10" fmla="*/ 2243470 w 3827721"/>
                        <a:gd name="connsiteY10" fmla="*/ 1041990 h 2519916"/>
                        <a:gd name="connsiteX11" fmla="*/ 2573079 w 3827721"/>
                        <a:gd name="connsiteY11" fmla="*/ 1031358 h 2519916"/>
                        <a:gd name="connsiteX12" fmla="*/ 2604977 w 3827721"/>
                        <a:gd name="connsiteY12" fmla="*/ 1063256 h 2519916"/>
                        <a:gd name="connsiteX13" fmla="*/ 2690037 w 3827721"/>
                        <a:gd name="connsiteY13" fmla="*/ 1116418 h 2519916"/>
                        <a:gd name="connsiteX14" fmla="*/ 2828261 w 3827721"/>
                        <a:gd name="connsiteY14" fmla="*/ 1116418 h 2519916"/>
                        <a:gd name="connsiteX15" fmla="*/ 2955851 w 3827721"/>
                        <a:gd name="connsiteY15" fmla="*/ 1010093 h 2519916"/>
                        <a:gd name="connsiteX16" fmla="*/ 2913321 w 3827721"/>
                        <a:gd name="connsiteY16" fmla="*/ 839972 h 2519916"/>
                        <a:gd name="connsiteX17" fmla="*/ 3083442 w 3827721"/>
                        <a:gd name="connsiteY17" fmla="*/ 648586 h 2519916"/>
                        <a:gd name="connsiteX18" fmla="*/ 3242930 w 3827721"/>
                        <a:gd name="connsiteY18" fmla="*/ 404037 h 2519916"/>
                        <a:gd name="connsiteX19" fmla="*/ 3242930 w 3827721"/>
                        <a:gd name="connsiteY19" fmla="*/ 212651 h 2519916"/>
                        <a:gd name="connsiteX20" fmla="*/ 3327991 w 3827721"/>
                        <a:gd name="connsiteY20" fmla="*/ 21265 h 2519916"/>
                        <a:gd name="connsiteX21" fmla="*/ 3519377 w 3827721"/>
                        <a:gd name="connsiteY21" fmla="*/ 0 h 2519916"/>
                        <a:gd name="connsiteX22" fmla="*/ 3423684 w 3827721"/>
                        <a:gd name="connsiteY22" fmla="*/ 138223 h 2519916"/>
                        <a:gd name="connsiteX23" fmla="*/ 3349256 w 3827721"/>
                        <a:gd name="connsiteY23" fmla="*/ 159488 h 2519916"/>
                        <a:gd name="connsiteX24" fmla="*/ 3381154 w 3827721"/>
                        <a:gd name="connsiteY24" fmla="*/ 255181 h 2519916"/>
                        <a:gd name="connsiteX25" fmla="*/ 3413051 w 3827721"/>
                        <a:gd name="connsiteY25" fmla="*/ 255181 h 2519916"/>
                        <a:gd name="connsiteX26" fmla="*/ 3381154 w 3827721"/>
                        <a:gd name="connsiteY26" fmla="*/ 318977 h 2519916"/>
                        <a:gd name="connsiteX27" fmla="*/ 3381154 w 3827721"/>
                        <a:gd name="connsiteY27" fmla="*/ 361507 h 2519916"/>
                        <a:gd name="connsiteX28" fmla="*/ 3487479 w 3827721"/>
                        <a:gd name="connsiteY28" fmla="*/ 404037 h 2519916"/>
                        <a:gd name="connsiteX29" fmla="*/ 3561907 w 3827721"/>
                        <a:gd name="connsiteY29" fmla="*/ 361507 h 2519916"/>
                        <a:gd name="connsiteX30" fmla="*/ 3689498 w 3827721"/>
                        <a:gd name="connsiteY30" fmla="*/ 287079 h 2519916"/>
                        <a:gd name="connsiteX31" fmla="*/ 3827721 w 3827721"/>
                        <a:gd name="connsiteY31" fmla="*/ 223284 h 2519916"/>
                        <a:gd name="connsiteX32" fmla="*/ 3827721 w 3827721"/>
                        <a:gd name="connsiteY32" fmla="*/ 1626781 h 2519916"/>
                        <a:gd name="connsiteX33" fmla="*/ 3700130 w 3827721"/>
                        <a:gd name="connsiteY33" fmla="*/ 1626781 h 2519916"/>
                        <a:gd name="connsiteX34" fmla="*/ 3615070 w 3827721"/>
                        <a:gd name="connsiteY34" fmla="*/ 1594884 h 2519916"/>
                        <a:gd name="connsiteX35" fmla="*/ 3561907 w 3827721"/>
                        <a:gd name="connsiteY35" fmla="*/ 1584251 h 2519916"/>
                        <a:gd name="connsiteX36" fmla="*/ 3423684 w 3827721"/>
                        <a:gd name="connsiteY36" fmla="*/ 1690577 h 2519916"/>
                        <a:gd name="connsiteX37" fmla="*/ 3508744 w 3827721"/>
                        <a:gd name="connsiteY37" fmla="*/ 1562986 h 2519916"/>
                        <a:gd name="connsiteX38" fmla="*/ 3508744 w 3827721"/>
                        <a:gd name="connsiteY38" fmla="*/ 1562986 h 2519916"/>
                        <a:gd name="connsiteX39" fmla="*/ 3338623 w 3827721"/>
                        <a:gd name="connsiteY39" fmla="*/ 1562986 h 2519916"/>
                        <a:gd name="connsiteX40" fmla="*/ 3349256 w 3827721"/>
                        <a:gd name="connsiteY40" fmla="*/ 1626781 h 2519916"/>
                        <a:gd name="connsiteX41" fmla="*/ 3285461 w 3827721"/>
                        <a:gd name="connsiteY41" fmla="*/ 1446028 h 2519916"/>
                        <a:gd name="connsiteX42" fmla="*/ 3327991 w 3827721"/>
                        <a:gd name="connsiteY42" fmla="*/ 1360967 h 2519916"/>
                        <a:gd name="connsiteX43" fmla="*/ 3253563 w 3827721"/>
                        <a:gd name="connsiteY43" fmla="*/ 1371600 h 2519916"/>
                        <a:gd name="connsiteX44" fmla="*/ 3157870 w 3827721"/>
                        <a:gd name="connsiteY44" fmla="*/ 1552353 h 2519916"/>
                        <a:gd name="connsiteX45" fmla="*/ 3221665 w 3827721"/>
                        <a:gd name="connsiteY45" fmla="*/ 1669311 h 2519916"/>
                        <a:gd name="connsiteX46" fmla="*/ 3338623 w 3827721"/>
                        <a:gd name="connsiteY46" fmla="*/ 1690577 h 2519916"/>
                        <a:gd name="connsiteX47" fmla="*/ 3338623 w 3827721"/>
                        <a:gd name="connsiteY47" fmla="*/ 1807535 h 2519916"/>
                        <a:gd name="connsiteX48" fmla="*/ 3253563 w 3827721"/>
                        <a:gd name="connsiteY48" fmla="*/ 1818167 h 2519916"/>
                        <a:gd name="connsiteX49" fmla="*/ 3157870 w 3827721"/>
                        <a:gd name="connsiteY49" fmla="*/ 1818167 h 2519916"/>
                        <a:gd name="connsiteX50" fmla="*/ 3083442 w 3827721"/>
                        <a:gd name="connsiteY50" fmla="*/ 1945758 h 2519916"/>
                        <a:gd name="connsiteX51" fmla="*/ 3030279 w 3827721"/>
                        <a:gd name="connsiteY51" fmla="*/ 1935125 h 2519916"/>
                        <a:gd name="connsiteX52" fmla="*/ 2902689 w 3827721"/>
                        <a:gd name="connsiteY52" fmla="*/ 2211572 h 2519916"/>
                        <a:gd name="connsiteX53" fmla="*/ 2753833 w 3827721"/>
                        <a:gd name="connsiteY53" fmla="*/ 2264735 h 2519916"/>
                        <a:gd name="connsiteX54" fmla="*/ 2626242 w 3827721"/>
                        <a:gd name="connsiteY54" fmla="*/ 2147777 h 2519916"/>
                        <a:gd name="connsiteX55" fmla="*/ 2488019 w 3827721"/>
                        <a:gd name="connsiteY55" fmla="*/ 2062716 h 2519916"/>
                        <a:gd name="connsiteX56" fmla="*/ 2488019 w 3827721"/>
                        <a:gd name="connsiteY56" fmla="*/ 1892595 h 2519916"/>
                        <a:gd name="connsiteX57" fmla="*/ 2541182 w 3827721"/>
                        <a:gd name="connsiteY57" fmla="*/ 1775637 h 2519916"/>
                        <a:gd name="connsiteX58" fmla="*/ 2636875 w 3827721"/>
                        <a:gd name="connsiteY58" fmla="*/ 1711842 h 2519916"/>
                        <a:gd name="connsiteX59" fmla="*/ 2636875 w 3827721"/>
                        <a:gd name="connsiteY59" fmla="*/ 1626781 h 2519916"/>
                        <a:gd name="connsiteX60" fmla="*/ 2466754 w 3827721"/>
                        <a:gd name="connsiteY60" fmla="*/ 1626781 h 2519916"/>
                        <a:gd name="connsiteX61" fmla="*/ 2392326 w 3827721"/>
                        <a:gd name="connsiteY61" fmla="*/ 1605516 h 2519916"/>
                        <a:gd name="connsiteX62" fmla="*/ 2264735 w 3827721"/>
                        <a:gd name="connsiteY62" fmla="*/ 1562986 h 2519916"/>
                        <a:gd name="connsiteX63" fmla="*/ 2062716 w 3827721"/>
                        <a:gd name="connsiteY63" fmla="*/ 1648046 h 2519916"/>
                        <a:gd name="connsiteX64" fmla="*/ 1977656 w 3827721"/>
                        <a:gd name="connsiteY64" fmla="*/ 1733107 h 2519916"/>
                        <a:gd name="connsiteX65" fmla="*/ 1881963 w 3827721"/>
                        <a:gd name="connsiteY65" fmla="*/ 1743739 h 2519916"/>
                        <a:gd name="connsiteX66" fmla="*/ 1881963 w 3827721"/>
                        <a:gd name="connsiteY66" fmla="*/ 1743739 h 2519916"/>
                        <a:gd name="connsiteX67" fmla="*/ 1701210 w 3827721"/>
                        <a:gd name="connsiteY67" fmla="*/ 1743739 h 2519916"/>
                        <a:gd name="connsiteX68" fmla="*/ 1509823 w 3827721"/>
                        <a:gd name="connsiteY68" fmla="*/ 1796902 h 2519916"/>
                        <a:gd name="connsiteX69" fmla="*/ 1350335 w 3827721"/>
                        <a:gd name="connsiteY69" fmla="*/ 1850065 h 2519916"/>
                        <a:gd name="connsiteX70" fmla="*/ 1297172 w 3827721"/>
                        <a:gd name="connsiteY70" fmla="*/ 1786270 h 2519916"/>
                        <a:gd name="connsiteX71" fmla="*/ 1233377 w 3827721"/>
                        <a:gd name="connsiteY71" fmla="*/ 1850065 h 2519916"/>
                        <a:gd name="connsiteX72" fmla="*/ 1190847 w 3827721"/>
                        <a:gd name="connsiteY72" fmla="*/ 2030818 h 2519916"/>
                        <a:gd name="connsiteX73" fmla="*/ 1063256 w 3827721"/>
                        <a:gd name="connsiteY73" fmla="*/ 2073349 h 2519916"/>
                        <a:gd name="connsiteX74" fmla="*/ 1010093 w 3827721"/>
                        <a:gd name="connsiteY74" fmla="*/ 2009553 h 2519916"/>
                        <a:gd name="connsiteX75" fmla="*/ 733647 w 3827721"/>
                        <a:gd name="connsiteY75" fmla="*/ 1988288 h 2519916"/>
                        <a:gd name="connsiteX76" fmla="*/ 648586 w 3827721"/>
                        <a:gd name="connsiteY76" fmla="*/ 2052084 h 2519916"/>
                        <a:gd name="connsiteX77" fmla="*/ 723014 w 3827721"/>
                        <a:gd name="connsiteY77" fmla="*/ 2158409 h 2519916"/>
                        <a:gd name="connsiteX78" fmla="*/ 797442 w 3827721"/>
                        <a:gd name="connsiteY78" fmla="*/ 2190307 h 2519916"/>
                        <a:gd name="connsiteX79" fmla="*/ 914400 w 3827721"/>
                        <a:gd name="connsiteY79" fmla="*/ 2137144 h 2519916"/>
                        <a:gd name="connsiteX80" fmla="*/ 1020726 w 3827721"/>
                        <a:gd name="connsiteY80" fmla="*/ 2190307 h 2519916"/>
                        <a:gd name="connsiteX81" fmla="*/ 988828 w 3827721"/>
                        <a:gd name="connsiteY81" fmla="*/ 2296632 h 2519916"/>
                        <a:gd name="connsiteX82" fmla="*/ 871870 w 3827721"/>
                        <a:gd name="connsiteY82" fmla="*/ 2381693 h 2519916"/>
                        <a:gd name="connsiteX83" fmla="*/ 999461 w 3827721"/>
                        <a:gd name="connsiteY83" fmla="*/ 2402958 h 2519916"/>
                        <a:gd name="connsiteX84" fmla="*/ 1095154 w 3827721"/>
                        <a:gd name="connsiteY84" fmla="*/ 2509284 h 2519916"/>
                        <a:gd name="connsiteX85" fmla="*/ 1073889 w 3827721"/>
                        <a:gd name="connsiteY85" fmla="*/ 2519916 h 2519916"/>
                        <a:gd name="connsiteX86" fmla="*/ 372140 w 3827721"/>
                        <a:gd name="connsiteY86" fmla="*/ 2519916 h 2519916"/>
                        <a:gd name="connsiteX87" fmla="*/ 297712 w 3827721"/>
                        <a:gd name="connsiteY87" fmla="*/ 2413590 h 2519916"/>
                        <a:gd name="connsiteX88" fmla="*/ 244549 w 3827721"/>
                        <a:gd name="connsiteY88" fmla="*/ 2445488 h 2519916"/>
                        <a:gd name="connsiteX89" fmla="*/ 265814 w 3827721"/>
                        <a:gd name="connsiteY89" fmla="*/ 2509284 h 2519916"/>
                        <a:gd name="connsiteX90" fmla="*/ 287079 w 3827721"/>
                        <a:gd name="connsiteY90" fmla="*/ 2519916 h 2519916"/>
                        <a:gd name="connsiteX91" fmla="*/ 10633 w 3827721"/>
                        <a:gd name="connsiteY91" fmla="*/ 2519916 h 2519916"/>
                        <a:gd name="connsiteX92" fmla="*/ 0 w 3827721"/>
                        <a:gd name="connsiteY92" fmla="*/ 2413590 h 2519916"/>
                        <a:gd name="connsiteX93" fmla="*/ 21265 w 3827721"/>
                        <a:gd name="connsiteY93" fmla="*/ 2307265 h 2519916"/>
                        <a:gd name="connsiteX94" fmla="*/ 223284 w 3827721"/>
                        <a:gd name="connsiteY94" fmla="*/ 2190307 h 2519916"/>
                        <a:gd name="connsiteX95" fmla="*/ 372140 w 3827721"/>
                        <a:gd name="connsiteY95" fmla="*/ 2200939 h 2519916"/>
                        <a:gd name="connsiteX96" fmla="*/ 425303 w 3827721"/>
                        <a:gd name="connsiteY96" fmla="*/ 2041451 h 2519916"/>
                        <a:gd name="connsiteX97" fmla="*/ 595423 w 3827721"/>
                        <a:gd name="connsiteY97" fmla="*/ 2009553 h 251991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  <a:cxn ang="0">
                          <a:pos x="connsiteX42" y="connsiteY42"/>
                        </a:cxn>
                        <a:cxn ang="0">
                          <a:pos x="connsiteX43" y="connsiteY43"/>
                        </a:cxn>
                        <a:cxn ang="0">
                          <a:pos x="connsiteX44" y="connsiteY44"/>
                        </a:cxn>
                        <a:cxn ang="0">
                          <a:pos x="connsiteX45" y="connsiteY45"/>
                        </a:cxn>
                        <a:cxn ang="0">
                          <a:pos x="connsiteX46" y="connsiteY46"/>
                        </a:cxn>
                        <a:cxn ang="0">
                          <a:pos x="connsiteX47" y="connsiteY47"/>
                        </a:cxn>
                        <a:cxn ang="0">
                          <a:pos x="connsiteX48" y="connsiteY48"/>
                        </a:cxn>
                        <a:cxn ang="0">
                          <a:pos x="connsiteX49" y="connsiteY49"/>
                        </a:cxn>
                        <a:cxn ang="0">
                          <a:pos x="connsiteX50" y="connsiteY50"/>
                        </a:cxn>
                        <a:cxn ang="0">
                          <a:pos x="connsiteX51" y="connsiteY51"/>
                        </a:cxn>
                        <a:cxn ang="0">
                          <a:pos x="connsiteX52" y="connsiteY52"/>
                        </a:cxn>
                        <a:cxn ang="0">
                          <a:pos x="connsiteX53" y="connsiteY53"/>
                        </a:cxn>
                        <a:cxn ang="0">
                          <a:pos x="connsiteX54" y="connsiteY54"/>
                        </a:cxn>
                        <a:cxn ang="0">
                          <a:pos x="connsiteX55" y="connsiteY55"/>
                        </a:cxn>
                        <a:cxn ang="0">
                          <a:pos x="connsiteX56" y="connsiteY56"/>
                        </a:cxn>
                        <a:cxn ang="0">
                          <a:pos x="connsiteX57" y="connsiteY57"/>
                        </a:cxn>
                        <a:cxn ang="0">
                          <a:pos x="connsiteX58" y="connsiteY58"/>
                        </a:cxn>
                        <a:cxn ang="0">
                          <a:pos x="connsiteX59" y="connsiteY59"/>
                        </a:cxn>
                        <a:cxn ang="0">
                          <a:pos x="connsiteX60" y="connsiteY60"/>
                        </a:cxn>
                        <a:cxn ang="0">
                          <a:pos x="connsiteX61" y="connsiteY61"/>
                        </a:cxn>
                        <a:cxn ang="0">
                          <a:pos x="connsiteX62" y="connsiteY62"/>
                        </a:cxn>
                        <a:cxn ang="0">
                          <a:pos x="connsiteX63" y="connsiteY63"/>
                        </a:cxn>
                        <a:cxn ang="0">
                          <a:pos x="connsiteX64" y="connsiteY64"/>
                        </a:cxn>
                        <a:cxn ang="0">
                          <a:pos x="connsiteX65" y="connsiteY65"/>
                        </a:cxn>
                        <a:cxn ang="0">
                          <a:pos x="connsiteX66" y="connsiteY66"/>
                        </a:cxn>
                        <a:cxn ang="0">
                          <a:pos x="connsiteX67" y="connsiteY67"/>
                        </a:cxn>
                        <a:cxn ang="0">
                          <a:pos x="connsiteX68" y="connsiteY68"/>
                        </a:cxn>
                        <a:cxn ang="0">
                          <a:pos x="connsiteX69" y="connsiteY69"/>
                        </a:cxn>
                        <a:cxn ang="0">
                          <a:pos x="connsiteX70" y="connsiteY70"/>
                        </a:cxn>
                        <a:cxn ang="0">
                          <a:pos x="connsiteX71" y="connsiteY71"/>
                        </a:cxn>
                        <a:cxn ang="0">
                          <a:pos x="connsiteX72" y="connsiteY72"/>
                        </a:cxn>
                        <a:cxn ang="0">
                          <a:pos x="connsiteX73" y="connsiteY73"/>
                        </a:cxn>
                        <a:cxn ang="0">
                          <a:pos x="connsiteX74" y="connsiteY74"/>
                        </a:cxn>
                        <a:cxn ang="0">
                          <a:pos x="connsiteX75" y="connsiteY75"/>
                        </a:cxn>
                        <a:cxn ang="0">
                          <a:pos x="connsiteX76" y="connsiteY76"/>
                        </a:cxn>
                        <a:cxn ang="0">
                          <a:pos x="connsiteX77" y="connsiteY77"/>
                        </a:cxn>
                        <a:cxn ang="0">
                          <a:pos x="connsiteX78" y="connsiteY78"/>
                        </a:cxn>
                        <a:cxn ang="0">
                          <a:pos x="connsiteX79" y="connsiteY79"/>
                        </a:cxn>
                        <a:cxn ang="0">
                          <a:pos x="connsiteX80" y="connsiteY80"/>
                        </a:cxn>
                        <a:cxn ang="0">
                          <a:pos x="connsiteX81" y="connsiteY81"/>
                        </a:cxn>
                        <a:cxn ang="0">
                          <a:pos x="connsiteX82" y="connsiteY82"/>
                        </a:cxn>
                        <a:cxn ang="0">
                          <a:pos x="connsiteX83" y="connsiteY83"/>
                        </a:cxn>
                        <a:cxn ang="0">
                          <a:pos x="connsiteX84" y="connsiteY84"/>
                        </a:cxn>
                        <a:cxn ang="0">
                          <a:pos x="connsiteX85" y="connsiteY85"/>
                        </a:cxn>
                        <a:cxn ang="0">
                          <a:pos x="connsiteX86" y="connsiteY86"/>
                        </a:cxn>
                        <a:cxn ang="0">
                          <a:pos x="connsiteX87" y="connsiteY87"/>
                        </a:cxn>
                        <a:cxn ang="0">
                          <a:pos x="connsiteX88" y="connsiteY88"/>
                        </a:cxn>
                        <a:cxn ang="0">
                          <a:pos x="connsiteX89" y="connsiteY89"/>
                        </a:cxn>
                        <a:cxn ang="0">
                          <a:pos x="connsiteX90" y="connsiteY90"/>
                        </a:cxn>
                        <a:cxn ang="0">
                          <a:pos x="connsiteX91" y="connsiteY91"/>
                        </a:cxn>
                        <a:cxn ang="0">
                          <a:pos x="connsiteX92" y="connsiteY92"/>
                        </a:cxn>
                        <a:cxn ang="0">
                          <a:pos x="connsiteX93" y="connsiteY93"/>
                        </a:cxn>
                        <a:cxn ang="0">
                          <a:pos x="connsiteX94" y="connsiteY94"/>
                        </a:cxn>
                        <a:cxn ang="0">
                          <a:pos x="connsiteX95" y="connsiteY95"/>
                        </a:cxn>
                        <a:cxn ang="0">
                          <a:pos x="connsiteX96" y="connsiteY96"/>
                        </a:cxn>
                        <a:cxn ang="0">
                          <a:pos x="connsiteX97" y="connsiteY97"/>
                        </a:cxn>
                      </a:cxnLst>
                      <a:rect l="l" t="t" r="r" b="b"/>
                      <a:pathLst>
                        <a:path w="3827721" h="2519916">
                          <a:moveTo>
                            <a:pt x="595423" y="2009553"/>
                          </a:moveTo>
                          <a:lnTo>
                            <a:pt x="606056" y="1786270"/>
                          </a:lnTo>
                          <a:lnTo>
                            <a:pt x="744279" y="1754372"/>
                          </a:lnTo>
                          <a:lnTo>
                            <a:pt x="988828" y="1562986"/>
                          </a:lnTo>
                          <a:lnTo>
                            <a:pt x="1222744" y="1382232"/>
                          </a:lnTo>
                          <a:lnTo>
                            <a:pt x="1414130" y="1222744"/>
                          </a:lnTo>
                          <a:lnTo>
                            <a:pt x="1499191" y="1116418"/>
                          </a:lnTo>
                          <a:lnTo>
                            <a:pt x="1701210" y="1095153"/>
                          </a:lnTo>
                          <a:lnTo>
                            <a:pt x="1679944" y="1190846"/>
                          </a:lnTo>
                          <a:lnTo>
                            <a:pt x="1892596" y="1148316"/>
                          </a:lnTo>
                          <a:lnTo>
                            <a:pt x="2243470" y="1041990"/>
                          </a:lnTo>
                          <a:lnTo>
                            <a:pt x="2573079" y="1031358"/>
                          </a:lnTo>
                          <a:lnTo>
                            <a:pt x="2604977" y="1063256"/>
                          </a:lnTo>
                          <a:lnTo>
                            <a:pt x="2690037" y="1116418"/>
                          </a:lnTo>
                          <a:lnTo>
                            <a:pt x="2828261" y="1116418"/>
                          </a:lnTo>
                          <a:lnTo>
                            <a:pt x="2955851" y="1010093"/>
                          </a:lnTo>
                          <a:lnTo>
                            <a:pt x="2913321" y="839972"/>
                          </a:lnTo>
                          <a:lnTo>
                            <a:pt x="3083442" y="648586"/>
                          </a:lnTo>
                          <a:lnTo>
                            <a:pt x="3242930" y="404037"/>
                          </a:lnTo>
                          <a:lnTo>
                            <a:pt x="3242930" y="212651"/>
                          </a:lnTo>
                          <a:lnTo>
                            <a:pt x="3327991" y="21265"/>
                          </a:lnTo>
                          <a:lnTo>
                            <a:pt x="3519377" y="0"/>
                          </a:lnTo>
                          <a:lnTo>
                            <a:pt x="3423684" y="138223"/>
                          </a:lnTo>
                          <a:lnTo>
                            <a:pt x="3349256" y="159488"/>
                          </a:lnTo>
                          <a:lnTo>
                            <a:pt x="3381154" y="255181"/>
                          </a:lnTo>
                          <a:lnTo>
                            <a:pt x="3413051" y="255181"/>
                          </a:lnTo>
                          <a:lnTo>
                            <a:pt x="3381154" y="318977"/>
                          </a:lnTo>
                          <a:lnTo>
                            <a:pt x="3381154" y="361507"/>
                          </a:lnTo>
                          <a:lnTo>
                            <a:pt x="3487479" y="404037"/>
                          </a:lnTo>
                          <a:lnTo>
                            <a:pt x="3561907" y="361507"/>
                          </a:lnTo>
                          <a:lnTo>
                            <a:pt x="3689498" y="287079"/>
                          </a:lnTo>
                          <a:lnTo>
                            <a:pt x="3827721" y="223284"/>
                          </a:lnTo>
                          <a:lnTo>
                            <a:pt x="3827721" y="1626781"/>
                          </a:lnTo>
                          <a:lnTo>
                            <a:pt x="3700130" y="1626781"/>
                          </a:lnTo>
                          <a:lnTo>
                            <a:pt x="3615070" y="1594884"/>
                          </a:lnTo>
                          <a:lnTo>
                            <a:pt x="3561907" y="1584251"/>
                          </a:lnTo>
                          <a:lnTo>
                            <a:pt x="3423684" y="1690577"/>
                          </a:lnTo>
                          <a:lnTo>
                            <a:pt x="3508744" y="1562986"/>
                          </a:lnTo>
                          <a:lnTo>
                            <a:pt x="3508744" y="1562986"/>
                          </a:lnTo>
                          <a:lnTo>
                            <a:pt x="3338623" y="1562986"/>
                          </a:lnTo>
                          <a:lnTo>
                            <a:pt x="3349256" y="1626781"/>
                          </a:lnTo>
                          <a:lnTo>
                            <a:pt x="3285461" y="1446028"/>
                          </a:lnTo>
                          <a:lnTo>
                            <a:pt x="3327991" y="1360967"/>
                          </a:lnTo>
                          <a:lnTo>
                            <a:pt x="3253563" y="1371600"/>
                          </a:lnTo>
                          <a:lnTo>
                            <a:pt x="3157870" y="1552353"/>
                          </a:lnTo>
                          <a:lnTo>
                            <a:pt x="3221665" y="1669311"/>
                          </a:lnTo>
                          <a:lnTo>
                            <a:pt x="3338623" y="1690577"/>
                          </a:lnTo>
                          <a:lnTo>
                            <a:pt x="3338623" y="1807535"/>
                          </a:lnTo>
                          <a:lnTo>
                            <a:pt x="3253563" y="1818167"/>
                          </a:lnTo>
                          <a:lnTo>
                            <a:pt x="3157870" y="1818167"/>
                          </a:lnTo>
                          <a:lnTo>
                            <a:pt x="3083442" y="1945758"/>
                          </a:lnTo>
                          <a:lnTo>
                            <a:pt x="3030279" y="1935125"/>
                          </a:lnTo>
                          <a:lnTo>
                            <a:pt x="2902689" y="2211572"/>
                          </a:lnTo>
                          <a:lnTo>
                            <a:pt x="2753833" y="2264735"/>
                          </a:lnTo>
                          <a:lnTo>
                            <a:pt x="2626242" y="2147777"/>
                          </a:lnTo>
                          <a:lnTo>
                            <a:pt x="2488019" y="2062716"/>
                          </a:lnTo>
                          <a:lnTo>
                            <a:pt x="2488019" y="1892595"/>
                          </a:lnTo>
                          <a:lnTo>
                            <a:pt x="2541182" y="1775637"/>
                          </a:lnTo>
                          <a:lnTo>
                            <a:pt x="2636875" y="1711842"/>
                          </a:lnTo>
                          <a:lnTo>
                            <a:pt x="2636875" y="1626781"/>
                          </a:lnTo>
                          <a:lnTo>
                            <a:pt x="2466754" y="1626781"/>
                          </a:lnTo>
                          <a:lnTo>
                            <a:pt x="2392326" y="1605516"/>
                          </a:lnTo>
                          <a:lnTo>
                            <a:pt x="2264735" y="1562986"/>
                          </a:lnTo>
                          <a:lnTo>
                            <a:pt x="2062716" y="1648046"/>
                          </a:lnTo>
                          <a:lnTo>
                            <a:pt x="1977656" y="1733107"/>
                          </a:lnTo>
                          <a:lnTo>
                            <a:pt x="1881963" y="1743739"/>
                          </a:lnTo>
                          <a:lnTo>
                            <a:pt x="1881963" y="1743739"/>
                          </a:lnTo>
                          <a:lnTo>
                            <a:pt x="1701210" y="1743739"/>
                          </a:lnTo>
                          <a:lnTo>
                            <a:pt x="1509823" y="1796902"/>
                          </a:lnTo>
                          <a:lnTo>
                            <a:pt x="1350335" y="1850065"/>
                          </a:lnTo>
                          <a:lnTo>
                            <a:pt x="1297172" y="1786270"/>
                          </a:lnTo>
                          <a:lnTo>
                            <a:pt x="1233377" y="1850065"/>
                          </a:lnTo>
                          <a:lnTo>
                            <a:pt x="1190847" y="2030818"/>
                          </a:lnTo>
                          <a:lnTo>
                            <a:pt x="1063256" y="2073349"/>
                          </a:lnTo>
                          <a:lnTo>
                            <a:pt x="1010093" y="2009553"/>
                          </a:lnTo>
                          <a:lnTo>
                            <a:pt x="733647" y="1988288"/>
                          </a:lnTo>
                          <a:lnTo>
                            <a:pt x="648586" y="2052084"/>
                          </a:lnTo>
                          <a:lnTo>
                            <a:pt x="723014" y="2158409"/>
                          </a:lnTo>
                          <a:lnTo>
                            <a:pt x="797442" y="2190307"/>
                          </a:lnTo>
                          <a:lnTo>
                            <a:pt x="914400" y="2137144"/>
                          </a:lnTo>
                          <a:lnTo>
                            <a:pt x="1020726" y="2190307"/>
                          </a:lnTo>
                          <a:lnTo>
                            <a:pt x="988828" y="2296632"/>
                          </a:lnTo>
                          <a:lnTo>
                            <a:pt x="871870" y="2381693"/>
                          </a:lnTo>
                          <a:lnTo>
                            <a:pt x="999461" y="2402958"/>
                          </a:lnTo>
                          <a:lnTo>
                            <a:pt x="1095154" y="2509284"/>
                          </a:lnTo>
                          <a:lnTo>
                            <a:pt x="1073889" y="2519916"/>
                          </a:lnTo>
                          <a:lnTo>
                            <a:pt x="372140" y="2519916"/>
                          </a:lnTo>
                          <a:lnTo>
                            <a:pt x="297712" y="2413590"/>
                          </a:lnTo>
                          <a:lnTo>
                            <a:pt x="244549" y="2445488"/>
                          </a:lnTo>
                          <a:lnTo>
                            <a:pt x="265814" y="2509284"/>
                          </a:lnTo>
                          <a:lnTo>
                            <a:pt x="287079" y="2519916"/>
                          </a:lnTo>
                          <a:lnTo>
                            <a:pt x="10633" y="2519916"/>
                          </a:lnTo>
                          <a:lnTo>
                            <a:pt x="0" y="2413590"/>
                          </a:lnTo>
                          <a:lnTo>
                            <a:pt x="21265" y="2307265"/>
                          </a:lnTo>
                          <a:lnTo>
                            <a:pt x="223284" y="2190307"/>
                          </a:lnTo>
                          <a:lnTo>
                            <a:pt x="372140" y="2200939"/>
                          </a:lnTo>
                          <a:lnTo>
                            <a:pt x="425303" y="2041451"/>
                          </a:lnTo>
                          <a:lnTo>
                            <a:pt x="595423" y="2009553"/>
                          </a:lnTo>
                          <a:close/>
                        </a:path>
                      </a:pathLst>
                    </a:custGeom>
                    <a:grpFill/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/>
                    </a:p>
                  </p:txBody>
                </p:sp>
                <p:sp>
                  <p:nvSpPr>
                    <p:cNvPr id="112" name="자유형: 도형 111">
                      <a:extLst>
                        <a:ext uri="{FF2B5EF4-FFF2-40B4-BE49-F238E27FC236}">
                          <a16:creationId xmlns:a16="http://schemas.microsoft.com/office/drawing/2014/main" id="{D8C2F10F-C7FA-4652-B167-E12CC4806F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19777" y="5050465"/>
                      <a:ext cx="1063256" cy="712382"/>
                    </a:xfrm>
                    <a:custGeom>
                      <a:avLst/>
                      <a:gdLst>
                        <a:gd name="connsiteX0" fmla="*/ 978195 w 1063256"/>
                        <a:gd name="connsiteY0" fmla="*/ 191386 h 712382"/>
                        <a:gd name="connsiteX1" fmla="*/ 967563 w 1063256"/>
                        <a:gd name="connsiteY1" fmla="*/ 63795 h 712382"/>
                        <a:gd name="connsiteX2" fmla="*/ 829339 w 1063256"/>
                        <a:gd name="connsiteY2" fmla="*/ 10633 h 712382"/>
                        <a:gd name="connsiteX3" fmla="*/ 680483 w 1063256"/>
                        <a:gd name="connsiteY3" fmla="*/ 0 h 712382"/>
                        <a:gd name="connsiteX4" fmla="*/ 520995 w 1063256"/>
                        <a:gd name="connsiteY4" fmla="*/ 63795 h 712382"/>
                        <a:gd name="connsiteX5" fmla="*/ 510363 w 1063256"/>
                        <a:gd name="connsiteY5" fmla="*/ 191386 h 712382"/>
                        <a:gd name="connsiteX6" fmla="*/ 340242 w 1063256"/>
                        <a:gd name="connsiteY6" fmla="*/ 191386 h 712382"/>
                        <a:gd name="connsiteX7" fmla="*/ 255181 w 1063256"/>
                        <a:gd name="connsiteY7" fmla="*/ 106326 h 712382"/>
                        <a:gd name="connsiteX8" fmla="*/ 63795 w 1063256"/>
                        <a:gd name="connsiteY8" fmla="*/ 308344 h 712382"/>
                        <a:gd name="connsiteX9" fmla="*/ 0 w 1063256"/>
                        <a:gd name="connsiteY9" fmla="*/ 499730 h 712382"/>
                        <a:gd name="connsiteX10" fmla="*/ 31897 w 1063256"/>
                        <a:gd name="connsiteY10" fmla="*/ 680484 h 712382"/>
                        <a:gd name="connsiteX11" fmla="*/ 21265 w 1063256"/>
                        <a:gd name="connsiteY11" fmla="*/ 712382 h 712382"/>
                        <a:gd name="connsiteX12" fmla="*/ 255181 w 1063256"/>
                        <a:gd name="connsiteY12" fmla="*/ 712382 h 712382"/>
                        <a:gd name="connsiteX13" fmla="*/ 393404 w 1063256"/>
                        <a:gd name="connsiteY13" fmla="*/ 595423 h 712382"/>
                        <a:gd name="connsiteX14" fmla="*/ 435935 w 1063256"/>
                        <a:gd name="connsiteY14" fmla="*/ 510363 h 712382"/>
                        <a:gd name="connsiteX15" fmla="*/ 712381 w 1063256"/>
                        <a:gd name="connsiteY15" fmla="*/ 446568 h 712382"/>
                        <a:gd name="connsiteX16" fmla="*/ 808074 w 1063256"/>
                        <a:gd name="connsiteY16" fmla="*/ 574158 h 712382"/>
                        <a:gd name="connsiteX17" fmla="*/ 850604 w 1063256"/>
                        <a:gd name="connsiteY17" fmla="*/ 425302 h 712382"/>
                        <a:gd name="connsiteX18" fmla="*/ 999460 w 1063256"/>
                        <a:gd name="connsiteY18" fmla="*/ 297712 h 712382"/>
                        <a:gd name="connsiteX19" fmla="*/ 1063256 w 1063256"/>
                        <a:gd name="connsiteY19" fmla="*/ 223284 h 712382"/>
                        <a:gd name="connsiteX20" fmla="*/ 978195 w 1063256"/>
                        <a:gd name="connsiteY20" fmla="*/ 191386 h 71238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</a:cxnLst>
                      <a:rect l="l" t="t" r="r" b="b"/>
                      <a:pathLst>
                        <a:path w="1063256" h="712382">
                          <a:moveTo>
                            <a:pt x="978195" y="191386"/>
                          </a:moveTo>
                          <a:lnTo>
                            <a:pt x="967563" y="63795"/>
                          </a:lnTo>
                          <a:lnTo>
                            <a:pt x="829339" y="10633"/>
                          </a:lnTo>
                          <a:lnTo>
                            <a:pt x="680483" y="0"/>
                          </a:lnTo>
                          <a:lnTo>
                            <a:pt x="520995" y="63795"/>
                          </a:lnTo>
                          <a:lnTo>
                            <a:pt x="510363" y="191386"/>
                          </a:lnTo>
                          <a:lnTo>
                            <a:pt x="340242" y="191386"/>
                          </a:lnTo>
                          <a:lnTo>
                            <a:pt x="255181" y="106326"/>
                          </a:lnTo>
                          <a:lnTo>
                            <a:pt x="63795" y="308344"/>
                          </a:lnTo>
                          <a:lnTo>
                            <a:pt x="0" y="499730"/>
                          </a:lnTo>
                          <a:lnTo>
                            <a:pt x="31897" y="680484"/>
                          </a:lnTo>
                          <a:lnTo>
                            <a:pt x="21265" y="712382"/>
                          </a:lnTo>
                          <a:lnTo>
                            <a:pt x="255181" y="712382"/>
                          </a:lnTo>
                          <a:lnTo>
                            <a:pt x="393404" y="595423"/>
                          </a:lnTo>
                          <a:lnTo>
                            <a:pt x="435935" y="510363"/>
                          </a:lnTo>
                          <a:lnTo>
                            <a:pt x="712381" y="446568"/>
                          </a:lnTo>
                          <a:lnTo>
                            <a:pt x="808074" y="574158"/>
                          </a:lnTo>
                          <a:lnTo>
                            <a:pt x="850604" y="425302"/>
                          </a:lnTo>
                          <a:lnTo>
                            <a:pt x="999460" y="297712"/>
                          </a:lnTo>
                          <a:lnTo>
                            <a:pt x="1063256" y="223284"/>
                          </a:lnTo>
                          <a:lnTo>
                            <a:pt x="978195" y="191386"/>
                          </a:lnTo>
                          <a:close/>
                        </a:path>
                      </a:pathLst>
                    </a:custGeom>
                    <a:grpFill/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/>
                    </a:p>
                  </p:txBody>
                </p:sp>
                <p:sp>
                  <p:nvSpPr>
                    <p:cNvPr id="113" name="자유형: 도형 112">
                      <a:extLst>
                        <a:ext uri="{FF2B5EF4-FFF2-40B4-BE49-F238E27FC236}">
                          <a16:creationId xmlns:a16="http://schemas.microsoft.com/office/drawing/2014/main" id="{65EA9983-F199-49A5-82A8-AE4C3ED0611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761767" y="4890977"/>
                      <a:ext cx="127591" cy="233916"/>
                    </a:xfrm>
                    <a:custGeom>
                      <a:avLst/>
                      <a:gdLst>
                        <a:gd name="connsiteX0" fmla="*/ 127591 w 127591"/>
                        <a:gd name="connsiteY0" fmla="*/ 0 h 233916"/>
                        <a:gd name="connsiteX1" fmla="*/ 0 w 127591"/>
                        <a:gd name="connsiteY1" fmla="*/ 170121 h 233916"/>
                        <a:gd name="connsiteX2" fmla="*/ 0 w 127591"/>
                        <a:gd name="connsiteY2" fmla="*/ 212651 h 233916"/>
                        <a:gd name="connsiteX3" fmla="*/ 85061 w 127591"/>
                        <a:gd name="connsiteY3" fmla="*/ 233916 h 233916"/>
                        <a:gd name="connsiteX4" fmla="*/ 95693 w 127591"/>
                        <a:gd name="connsiteY4" fmla="*/ 148856 h 233916"/>
                        <a:gd name="connsiteX5" fmla="*/ 95693 w 127591"/>
                        <a:gd name="connsiteY5" fmla="*/ 148856 h 233916"/>
                        <a:gd name="connsiteX6" fmla="*/ 127591 w 127591"/>
                        <a:gd name="connsiteY6" fmla="*/ 0 h 23391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27591" h="233916">
                          <a:moveTo>
                            <a:pt x="127591" y="0"/>
                          </a:moveTo>
                          <a:lnTo>
                            <a:pt x="0" y="170121"/>
                          </a:lnTo>
                          <a:lnTo>
                            <a:pt x="0" y="212651"/>
                          </a:lnTo>
                          <a:lnTo>
                            <a:pt x="85061" y="233916"/>
                          </a:lnTo>
                          <a:lnTo>
                            <a:pt x="95693" y="148856"/>
                          </a:lnTo>
                          <a:lnTo>
                            <a:pt x="95693" y="148856"/>
                          </a:lnTo>
                          <a:lnTo>
                            <a:pt x="127591" y="0"/>
                          </a:lnTo>
                          <a:close/>
                        </a:path>
                      </a:pathLst>
                    </a:custGeom>
                    <a:grpFill/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/>
                    </a:p>
                  </p:txBody>
                </p:sp>
              </p:grpSp>
            </p:grpSp>
          </p:grpSp>
          <p:sp>
            <p:nvSpPr>
              <p:cNvPr id="104" name="자유형: 도형 103">
                <a:extLst>
                  <a:ext uri="{FF2B5EF4-FFF2-40B4-BE49-F238E27FC236}">
                    <a16:creationId xmlns:a16="http://schemas.microsoft.com/office/drawing/2014/main" id="{EDDC1107-4AF1-46E4-80D4-1B88583CE7F2}"/>
                  </a:ext>
                </a:extLst>
              </p:cNvPr>
              <p:cNvSpPr/>
              <p:nvPr/>
            </p:nvSpPr>
            <p:spPr>
              <a:xfrm>
                <a:off x="5211027" y="3280115"/>
                <a:ext cx="76200" cy="60325"/>
              </a:xfrm>
              <a:custGeom>
                <a:avLst/>
                <a:gdLst>
                  <a:gd name="connsiteX0" fmla="*/ 0 w 76200"/>
                  <a:gd name="connsiteY0" fmla="*/ 6350 h 60325"/>
                  <a:gd name="connsiteX1" fmla="*/ 9525 w 76200"/>
                  <a:gd name="connsiteY1" fmla="*/ 60325 h 60325"/>
                  <a:gd name="connsiteX2" fmla="*/ 76200 w 76200"/>
                  <a:gd name="connsiteY2" fmla="*/ 31750 h 60325"/>
                  <a:gd name="connsiteX3" fmla="*/ 50800 w 76200"/>
                  <a:gd name="connsiteY3" fmla="*/ 0 h 60325"/>
                  <a:gd name="connsiteX4" fmla="*/ 0 w 76200"/>
                  <a:gd name="connsiteY4" fmla="*/ 6350 h 60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200" h="60325">
                    <a:moveTo>
                      <a:pt x="0" y="6350"/>
                    </a:moveTo>
                    <a:lnTo>
                      <a:pt x="9525" y="60325"/>
                    </a:lnTo>
                    <a:lnTo>
                      <a:pt x="76200" y="31750"/>
                    </a:lnTo>
                    <a:lnTo>
                      <a:pt x="50800" y="0"/>
                    </a:lnTo>
                    <a:lnTo>
                      <a:pt x="0" y="6350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5" name="자유형: 도형 104">
                <a:extLst>
                  <a:ext uri="{FF2B5EF4-FFF2-40B4-BE49-F238E27FC236}">
                    <a16:creationId xmlns:a16="http://schemas.microsoft.com/office/drawing/2014/main" id="{C218A96F-B9BA-455D-A6F7-485A8D3791A4}"/>
                  </a:ext>
                </a:extLst>
              </p:cNvPr>
              <p:cNvSpPr/>
              <p:nvPr/>
            </p:nvSpPr>
            <p:spPr>
              <a:xfrm>
                <a:off x="5364088" y="3219322"/>
                <a:ext cx="44450" cy="50800"/>
              </a:xfrm>
              <a:custGeom>
                <a:avLst/>
                <a:gdLst>
                  <a:gd name="connsiteX0" fmla="*/ 28575 w 44450"/>
                  <a:gd name="connsiteY0" fmla="*/ 0 h 50800"/>
                  <a:gd name="connsiteX1" fmla="*/ 0 w 44450"/>
                  <a:gd name="connsiteY1" fmla="*/ 50800 h 50800"/>
                  <a:gd name="connsiteX2" fmla="*/ 44450 w 44450"/>
                  <a:gd name="connsiteY2" fmla="*/ 50800 h 50800"/>
                  <a:gd name="connsiteX3" fmla="*/ 28575 w 44450"/>
                  <a:gd name="connsiteY3" fmla="*/ 0 h 50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4450" h="50800">
                    <a:moveTo>
                      <a:pt x="28575" y="0"/>
                    </a:moveTo>
                    <a:lnTo>
                      <a:pt x="0" y="50800"/>
                    </a:lnTo>
                    <a:lnTo>
                      <a:pt x="44450" y="50800"/>
                    </a:lnTo>
                    <a:lnTo>
                      <a:pt x="28575" y="0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19" name="타원 118">
              <a:extLst>
                <a:ext uri="{FF2B5EF4-FFF2-40B4-BE49-F238E27FC236}">
                  <a16:creationId xmlns:a16="http://schemas.microsoft.com/office/drawing/2014/main" id="{C8752958-07DF-4E35-9D47-401804BFEF5A}"/>
                </a:ext>
              </a:extLst>
            </p:cNvPr>
            <p:cNvSpPr/>
            <p:nvPr/>
          </p:nvSpPr>
          <p:spPr>
            <a:xfrm>
              <a:off x="4662101" y="3573310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3" name="타원 122">
              <a:extLst>
                <a:ext uri="{FF2B5EF4-FFF2-40B4-BE49-F238E27FC236}">
                  <a16:creationId xmlns:a16="http://schemas.microsoft.com/office/drawing/2014/main" id="{AAEFDB86-5DC6-430A-B0EA-EA64E028FC03}"/>
                </a:ext>
              </a:extLst>
            </p:cNvPr>
            <p:cNvSpPr/>
            <p:nvPr/>
          </p:nvSpPr>
          <p:spPr>
            <a:xfrm>
              <a:off x="4919601" y="4038064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4" name="타원 123">
              <a:extLst>
                <a:ext uri="{FF2B5EF4-FFF2-40B4-BE49-F238E27FC236}">
                  <a16:creationId xmlns:a16="http://schemas.microsoft.com/office/drawing/2014/main" id="{66E93C05-2441-464C-B56F-C11005674E28}"/>
                </a:ext>
              </a:extLst>
            </p:cNvPr>
            <p:cNvSpPr/>
            <p:nvPr/>
          </p:nvSpPr>
          <p:spPr>
            <a:xfrm>
              <a:off x="4748152" y="3947575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2" name="타원 131">
              <a:extLst>
                <a:ext uri="{FF2B5EF4-FFF2-40B4-BE49-F238E27FC236}">
                  <a16:creationId xmlns:a16="http://schemas.microsoft.com/office/drawing/2014/main" id="{1ECA8A39-8803-4F50-8C47-E023420579CC}"/>
                </a:ext>
              </a:extLst>
            </p:cNvPr>
            <p:cNvSpPr/>
            <p:nvPr/>
          </p:nvSpPr>
          <p:spPr>
            <a:xfrm>
              <a:off x="4800213" y="2744635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3" name="타원 132">
              <a:extLst>
                <a:ext uri="{FF2B5EF4-FFF2-40B4-BE49-F238E27FC236}">
                  <a16:creationId xmlns:a16="http://schemas.microsoft.com/office/drawing/2014/main" id="{4D56CE95-0D34-4305-92E1-E67D9E4C8F41}"/>
                </a:ext>
              </a:extLst>
            </p:cNvPr>
            <p:cNvSpPr/>
            <p:nvPr/>
          </p:nvSpPr>
          <p:spPr>
            <a:xfrm>
              <a:off x="4308320" y="3024921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4" name="타원 133">
              <a:extLst>
                <a:ext uri="{FF2B5EF4-FFF2-40B4-BE49-F238E27FC236}">
                  <a16:creationId xmlns:a16="http://schemas.microsoft.com/office/drawing/2014/main" id="{3CAD5A29-ACC0-449A-9895-A70B5DCDD726}"/>
                </a:ext>
              </a:extLst>
            </p:cNvPr>
            <p:cNvSpPr/>
            <p:nvPr/>
          </p:nvSpPr>
          <p:spPr>
            <a:xfrm>
              <a:off x="4327370" y="2853471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5" name="타원 134">
              <a:extLst>
                <a:ext uri="{FF2B5EF4-FFF2-40B4-BE49-F238E27FC236}">
                  <a16:creationId xmlns:a16="http://schemas.microsoft.com/office/drawing/2014/main" id="{54C68EF6-82BC-4497-9DC2-BF0EC28F716F}"/>
                </a:ext>
              </a:extLst>
            </p:cNvPr>
            <p:cNvSpPr/>
            <p:nvPr/>
          </p:nvSpPr>
          <p:spPr>
            <a:xfrm>
              <a:off x="4122582" y="2524859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6" name="타원 135">
              <a:extLst>
                <a:ext uri="{FF2B5EF4-FFF2-40B4-BE49-F238E27FC236}">
                  <a16:creationId xmlns:a16="http://schemas.microsoft.com/office/drawing/2014/main" id="{45E63901-52E3-4980-B28E-70335CE9D78C}"/>
                </a:ext>
              </a:extLst>
            </p:cNvPr>
            <p:cNvSpPr/>
            <p:nvPr/>
          </p:nvSpPr>
          <p:spPr>
            <a:xfrm>
              <a:off x="3894657" y="2258042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7" name="타원 136">
              <a:extLst>
                <a:ext uri="{FF2B5EF4-FFF2-40B4-BE49-F238E27FC236}">
                  <a16:creationId xmlns:a16="http://schemas.microsoft.com/office/drawing/2014/main" id="{B7FC595A-EA54-4EBC-B0A6-CD7153917415}"/>
                </a:ext>
              </a:extLst>
            </p:cNvPr>
            <p:cNvSpPr/>
            <p:nvPr/>
          </p:nvSpPr>
          <p:spPr>
            <a:xfrm>
              <a:off x="3773017" y="2443211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8" name="타원 137">
              <a:extLst>
                <a:ext uri="{FF2B5EF4-FFF2-40B4-BE49-F238E27FC236}">
                  <a16:creationId xmlns:a16="http://schemas.microsoft.com/office/drawing/2014/main" id="{D3C0EDB1-4D4D-43FB-A981-FD1E85492972}"/>
                </a:ext>
              </a:extLst>
            </p:cNvPr>
            <p:cNvSpPr/>
            <p:nvPr/>
          </p:nvSpPr>
          <p:spPr>
            <a:xfrm>
              <a:off x="3557286" y="2507440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1" name="타원 140">
              <a:extLst>
                <a:ext uri="{FF2B5EF4-FFF2-40B4-BE49-F238E27FC236}">
                  <a16:creationId xmlns:a16="http://schemas.microsoft.com/office/drawing/2014/main" id="{C9E6C435-F704-4982-A344-4F9357580EE8}"/>
                </a:ext>
              </a:extLst>
            </p:cNvPr>
            <p:cNvSpPr/>
            <p:nvPr/>
          </p:nvSpPr>
          <p:spPr>
            <a:xfrm>
              <a:off x="2874807" y="2920147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3" name="타원 142">
              <a:extLst>
                <a:ext uri="{FF2B5EF4-FFF2-40B4-BE49-F238E27FC236}">
                  <a16:creationId xmlns:a16="http://schemas.microsoft.com/office/drawing/2014/main" id="{D87F5662-BC96-4C67-9792-592E8FF1E4E6}"/>
                </a:ext>
              </a:extLst>
            </p:cNvPr>
            <p:cNvSpPr/>
            <p:nvPr/>
          </p:nvSpPr>
          <p:spPr>
            <a:xfrm>
              <a:off x="3242103" y="2173424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5" name="타원 144">
              <a:extLst>
                <a:ext uri="{FF2B5EF4-FFF2-40B4-BE49-F238E27FC236}">
                  <a16:creationId xmlns:a16="http://schemas.microsoft.com/office/drawing/2014/main" id="{7939DF12-B0CB-4023-B35F-0D4266E94BCB}"/>
                </a:ext>
              </a:extLst>
            </p:cNvPr>
            <p:cNvSpPr/>
            <p:nvPr/>
          </p:nvSpPr>
          <p:spPr>
            <a:xfrm>
              <a:off x="3138329" y="3446156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6" name="타원 145">
              <a:extLst>
                <a:ext uri="{FF2B5EF4-FFF2-40B4-BE49-F238E27FC236}">
                  <a16:creationId xmlns:a16="http://schemas.microsoft.com/office/drawing/2014/main" id="{76A0E695-1262-4FFA-ABD4-CDB186EBEED3}"/>
                </a:ext>
              </a:extLst>
            </p:cNvPr>
            <p:cNvSpPr/>
            <p:nvPr/>
          </p:nvSpPr>
          <p:spPr>
            <a:xfrm>
              <a:off x="3317719" y="3573310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0" name="자유형: 도형 149">
              <a:extLst>
                <a:ext uri="{FF2B5EF4-FFF2-40B4-BE49-F238E27FC236}">
                  <a16:creationId xmlns:a16="http://schemas.microsoft.com/office/drawing/2014/main" id="{59597EAF-FEF3-4A07-8E9D-3458A2F472B0}"/>
                </a:ext>
              </a:extLst>
            </p:cNvPr>
            <p:cNvSpPr/>
            <p:nvPr/>
          </p:nvSpPr>
          <p:spPr>
            <a:xfrm>
              <a:off x="4168140" y="3787140"/>
              <a:ext cx="190500" cy="320040"/>
            </a:xfrm>
            <a:custGeom>
              <a:avLst/>
              <a:gdLst>
                <a:gd name="connsiteX0" fmla="*/ 190500 w 190500"/>
                <a:gd name="connsiteY0" fmla="*/ 0 h 320040"/>
                <a:gd name="connsiteX1" fmla="*/ 0 w 190500"/>
                <a:gd name="connsiteY1" fmla="*/ 137160 h 320040"/>
                <a:gd name="connsiteX2" fmla="*/ 7620 w 190500"/>
                <a:gd name="connsiteY2" fmla="*/ 320040 h 320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0500" h="320040">
                  <a:moveTo>
                    <a:pt x="190500" y="0"/>
                  </a:moveTo>
                  <a:lnTo>
                    <a:pt x="0" y="137160"/>
                  </a:lnTo>
                  <a:lnTo>
                    <a:pt x="7620" y="320040"/>
                  </a:lnTo>
                </a:path>
              </a:pathLst>
            </a:cu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C0530BAE-DABC-4BF8-81B5-D4AB0B1AFE9D}"/>
                </a:ext>
              </a:extLst>
            </p:cNvPr>
            <p:cNvSpPr txBox="1"/>
            <p:nvPr/>
          </p:nvSpPr>
          <p:spPr>
            <a:xfrm>
              <a:off x="4742173" y="4061294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dirty="0"/>
                <a:t>대전</a:t>
              </a:r>
              <a:endParaRPr lang="en-US" altLang="ko-KR" sz="900" dirty="0"/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EB891DD8-D39E-4D30-A271-3EAAAC94AC00}"/>
                </a:ext>
              </a:extLst>
            </p:cNvPr>
            <p:cNvSpPr txBox="1"/>
            <p:nvPr/>
          </p:nvSpPr>
          <p:spPr>
            <a:xfrm>
              <a:off x="4567555" y="3956675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dirty="0"/>
                <a:t>아산</a:t>
              </a:r>
              <a:endParaRPr lang="en-US" altLang="ko-KR" sz="900" dirty="0"/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1B0BEF4E-9FE3-4F33-848D-E78062775CBA}"/>
                </a:ext>
              </a:extLst>
            </p:cNvPr>
            <p:cNvSpPr txBox="1"/>
            <p:nvPr/>
          </p:nvSpPr>
          <p:spPr>
            <a:xfrm>
              <a:off x="4356682" y="3410647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인천</a:t>
              </a:r>
              <a:endParaRPr lang="en-US" altLang="ko-KR" sz="900" dirty="0"/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B6F80BFF-2B1C-43EC-91C1-01D7AB1E2B2B}"/>
                </a:ext>
              </a:extLst>
            </p:cNvPr>
            <p:cNvSpPr txBox="1"/>
            <p:nvPr/>
          </p:nvSpPr>
          <p:spPr>
            <a:xfrm>
              <a:off x="4632781" y="3235056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dirty="0"/>
                <a:t>한성</a:t>
              </a:r>
              <a:endParaRPr lang="en-US" altLang="ko-KR" sz="900" dirty="0"/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76F53EDB-FC51-490A-A293-3A2AACE9A8CD}"/>
                </a:ext>
              </a:extLst>
            </p:cNvPr>
            <p:cNvSpPr txBox="1"/>
            <p:nvPr/>
          </p:nvSpPr>
          <p:spPr>
            <a:xfrm>
              <a:off x="3990482" y="2756079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dirty="0"/>
                <a:t>평양</a:t>
              </a:r>
              <a:endParaRPr lang="en-US" altLang="ko-KR" sz="900" dirty="0"/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CBE0CBA6-6D34-440B-969B-7776B786FDFC}"/>
                </a:ext>
              </a:extLst>
            </p:cNvPr>
            <p:cNvSpPr txBox="1"/>
            <p:nvPr/>
          </p:nvSpPr>
          <p:spPr>
            <a:xfrm>
              <a:off x="2564164" y="2888957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dirty="0"/>
                <a:t>여순</a:t>
              </a:r>
              <a:endParaRPr lang="en-US" altLang="ko-KR" sz="900" dirty="0"/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2551256A-4F47-44C1-858D-22BD0E45840C}"/>
                </a:ext>
              </a:extLst>
            </p:cNvPr>
            <p:cNvSpPr txBox="1"/>
            <p:nvPr/>
          </p:nvSpPr>
          <p:spPr>
            <a:xfrm>
              <a:off x="2824903" y="3478699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위해</a:t>
              </a:r>
              <a:endParaRPr lang="en-US" altLang="ko-KR" sz="900" dirty="0"/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6AD57B22-DA61-4BCE-B761-F1FB5C515B37}"/>
                </a:ext>
              </a:extLst>
            </p:cNvPr>
            <p:cNvSpPr txBox="1"/>
            <p:nvPr/>
          </p:nvSpPr>
          <p:spPr>
            <a:xfrm>
              <a:off x="3162420" y="3599535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dirty="0"/>
                <a:t>영성</a:t>
              </a:r>
              <a:endParaRPr lang="en-US" altLang="ko-KR" sz="900" dirty="0"/>
            </a:p>
          </p:txBody>
        </p:sp>
        <p:sp>
          <p:nvSpPr>
            <p:cNvPr id="172" name="타원 171">
              <a:extLst>
                <a:ext uri="{FF2B5EF4-FFF2-40B4-BE49-F238E27FC236}">
                  <a16:creationId xmlns:a16="http://schemas.microsoft.com/office/drawing/2014/main" id="{569EB74F-1BCC-4256-B500-161D5BC5C154}"/>
                </a:ext>
              </a:extLst>
            </p:cNvPr>
            <p:cNvSpPr/>
            <p:nvPr/>
          </p:nvSpPr>
          <p:spPr>
            <a:xfrm>
              <a:off x="3947107" y="2450783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C0832EB0-A9E2-4A13-BFAC-C0E1E8803815}"/>
                </a:ext>
              </a:extLst>
            </p:cNvPr>
            <p:cNvSpPr txBox="1"/>
            <p:nvPr/>
          </p:nvSpPr>
          <p:spPr>
            <a:xfrm>
              <a:off x="3707084" y="2061582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단동</a:t>
              </a:r>
              <a:endParaRPr lang="en-US" altLang="ko-KR" sz="900" dirty="0"/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461D6535-3826-4AA1-AEBB-A771C3B1D600}"/>
                </a:ext>
              </a:extLst>
            </p:cNvPr>
            <p:cNvSpPr txBox="1"/>
            <p:nvPr/>
          </p:nvSpPr>
          <p:spPr>
            <a:xfrm>
              <a:off x="3873292" y="2251900"/>
              <a:ext cx="53091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신의주</a:t>
              </a:r>
              <a:endParaRPr lang="en-US" altLang="ko-KR" sz="900" dirty="0"/>
            </a:p>
          </p:txBody>
        </p:sp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A4E2F201-90B7-4803-A6EB-D2D1A49E503D}"/>
                </a:ext>
              </a:extLst>
            </p:cNvPr>
            <p:cNvSpPr txBox="1"/>
            <p:nvPr/>
          </p:nvSpPr>
          <p:spPr>
            <a:xfrm>
              <a:off x="3383490" y="2513803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고산</a:t>
              </a:r>
              <a:endParaRPr lang="en-US" altLang="ko-KR" sz="900" dirty="0"/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B902B507-7984-4371-A0F5-7F195E220A6E}"/>
                </a:ext>
              </a:extLst>
            </p:cNvPr>
            <p:cNvSpPr txBox="1"/>
            <p:nvPr/>
          </p:nvSpPr>
          <p:spPr>
            <a:xfrm>
              <a:off x="3016323" y="1969198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영구</a:t>
              </a:r>
              <a:endParaRPr lang="en-US" altLang="ko-KR" sz="900" dirty="0"/>
            </a:p>
          </p:txBody>
        </p:sp>
      </p:grpSp>
      <p:grpSp>
        <p:nvGrpSpPr>
          <p:cNvPr id="160" name="그룹 159">
            <a:extLst>
              <a:ext uri="{FF2B5EF4-FFF2-40B4-BE49-F238E27FC236}">
                <a16:creationId xmlns:a16="http://schemas.microsoft.com/office/drawing/2014/main" id="{53A1CCC6-45F9-4043-BB40-B4DD06D87E1F}"/>
              </a:ext>
            </a:extLst>
          </p:cNvPr>
          <p:cNvGrpSpPr/>
          <p:nvPr/>
        </p:nvGrpSpPr>
        <p:grpSpPr>
          <a:xfrm>
            <a:off x="778906" y="815183"/>
            <a:ext cx="7680189" cy="4799713"/>
            <a:chOff x="-3155994" y="845294"/>
            <a:chExt cx="7652754" cy="4512689"/>
          </a:xfrm>
        </p:grpSpPr>
        <p:sp>
          <p:nvSpPr>
            <p:cNvPr id="161" name="직사각형 160">
              <a:extLst>
                <a:ext uri="{FF2B5EF4-FFF2-40B4-BE49-F238E27FC236}">
                  <a16:creationId xmlns:a16="http://schemas.microsoft.com/office/drawing/2014/main" id="{05014DF7-8C03-46EA-AF8E-8E533806F686}"/>
                </a:ext>
              </a:extLst>
            </p:cNvPr>
            <p:cNvSpPr/>
            <p:nvPr/>
          </p:nvSpPr>
          <p:spPr>
            <a:xfrm>
              <a:off x="-3147383" y="1293810"/>
              <a:ext cx="7644143" cy="4064173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2" name="직사각형 161">
              <a:extLst>
                <a:ext uri="{FF2B5EF4-FFF2-40B4-BE49-F238E27FC236}">
                  <a16:creationId xmlns:a16="http://schemas.microsoft.com/office/drawing/2014/main" id="{313336F7-B2AD-4A92-9B6E-E9AF126C4B4D}"/>
                </a:ext>
              </a:extLst>
            </p:cNvPr>
            <p:cNvSpPr/>
            <p:nvPr/>
          </p:nvSpPr>
          <p:spPr>
            <a:xfrm>
              <a:off x="-3155994" y="845294"/>
              <a:ext cx="7652754" cy="448516"/>
            </a:xfrm>
            <a:prstGeom prst="rect">
              <a:avLst/>
            </a:prstGeom>
            <a:solidFill>
              <a:srgbClr val="AA9E84"/>
            </a:solidFill>
            <a:ln w="6350">
              <a:solidFill>
                <a:srgbClr val="AA9E8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선전포고 없이 선제공격</a:t>
              </a:r>
            </a:p>
          </p:txBody>
        </p:sp>
      </p:grpSp>
      <p:sp>
        <p:nvSpPr>
          <p:cNvPr id="165" name="자유형: 도형 164">
            <a:extLst>
              <a:ext uri="{FF2B5EF4-FFF2-40B4-BE49-F238E27FC236}">
                <a16:creationId xmlns:a16="http://schemas.microsoft.com/office/drawing/2014/main" id="{3301B354-A7BF-4112-A399-E31DA2357201}"/>
              </a:ext>
            </a:extLst>
          </p:cNvPr>
          <p:cNvSpPr/>
          <p:nvPr/>
        </p:nvSpPr>
        <p:spPr>
          <a:xfrm>
            <a:off x="4872038" y="2962275"/>
            <a:ext cx="1128712" cy="2052638"/>
          </a:xfrm>
          <a:custGeom>
            <a:avLst/>
            <a:gdLst>
              <a:gd name="connsiteX0" fmla="*/ 1123950 w 1123950"/>
              <a:gd name="connsiteY0" fmla="*/ 2028825 h 2028825"/>
              <a:gd name="connsiteX1" fmla="*/ 633412 w 1123950"/>
              <a:gd name="connsiteY1" fmla="*/ 614363 h 2028825"/>
              <a:gd name="connsiteX2" fmla="*/ 328612 w 1123950"/>
              <a:gd name="connsiteY2" fmla="*/ 0 h 2028825"/>
              <a:gd name="connsiteX3" fmla="*/ 0 w 1123950"/>
              <a:gd name="connsiteY3" fmla="*/ 33338 h 202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3950" h="2028825">
                <a:moveTo>
                  <a:pt x="1123950" y="2028825"/>
                </a:moveTo>
                <a:lnTo>
                  <a:pt x="633412" y="614363"/>
                </a:lnTo>
                <a:lnTo>
                  <a:pt x="328612" y="0"/>
                </a:lnTo>
                <a:lnTo>
                  <a:pt x="0" y="33338"/>
                </a:lnTo>
              </a:path>
            </a:pathLst>
          </a:cu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6" name="자유형: 도형 165">
            <a:extLst>
              <a:ext uri="{FF2B5EF4-FFF2-40B4-BE49-F238E27FC236}">
                <a16:creationId xmlns:a16="http://schemas.microsoft.com/office/drawing/2014/main" id="{68E6B047-F203-4A4F-9784-D82A18DA162B}"/>
              </a:ext>
            </a:extLst>
          </p:cNvPr>
          <p:cNvSpPr/>
          <p:nvPr/>
        </p:nvSpPr>
        <p:spPr>
          <a:xfrm>
            <a:off x="5367338" y="3052763"/>
            <a:ext cx="242887" cy="238125"/>
          </a:xfrm>
          <a:custGeom>
            <a:avLst/>
            <a:gdLst>
              <a:gd name="connsiteX0" fmla="*/ 0 w 242887"/>
              <a:gd name="connsiteY0" fmla="*/ 238125 h 238125"/>
              <a:gd name="connsiteX1" fmla="*/ 242887 w 242887"/>
              <a:gd name="connsiteY1" fmla="*/ 0 h 23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42887" h="238125">
                <a:moveTo>
                  <a:pt x="0" y="238125"/>
                </a:moveTo>
                <a:lnTo>
                  <a:pt x="242887" y="0"/>
                </a:lnTo>
              </a:path>
            </a:pathLst>
          </a:cu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65C3DEB5-B198-41B9-88F2-BD85973A943E}"/>
              </a:ext>
            </a:extLst>
          </p:cNvPr>
          <p:cNvSpPr txBox="1"/>
          <p:nvPr/>
        </p:nvSpPr>
        <p:spPr>
          <a:xfrm>
            <a:off x="5400432" y="2721146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일본 보병</a:t>
            </a:r>
            <a:endParaRPr lang="en-US" altLang="ko-KR" sz="900" dirty="0"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  <a:p>
            <a:r>
              <a:rPr lang="ko-KR" altLang="en-US" sz="9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상륙 경로</a:t>
            </a:r>
          </a:p>
        </p:txBody>
      </p:sp>
      <p:sp>
        <p:nvSpPr>
          <p:cNvPr id="177" name="자유형: 도형 176">
            <a:extLst>
              <a:ext uri="{FF2B5EF4-FFF2-40B4-BE49-F238E27FC236}">
                <a16:creationId xmlns:a16="http://schemas.microsoft.com/office/drawing/2014/main" id="{3E4FCBA4-7060-4BAF-B420-EACB11B12BB2}"/>
              </a:ext>
            </a:extLst>
          </p:cNvPr>
          <p:cNvSpPr/>
          <p:nvPr/>
        </p:nvSpPr>
        <p:spPr>
          <a:xfrm>
            <a:off x="3514725" y="4543425"/>
            <a:ext cx="285750" cy="0"/>
          </a:xfrm>
          <a:custGeom>
            <a:avLst/>
            <a:gdLst>
              <a:gd name="connsiteX0" fmla="*/ 285750 w 285750"/>
              <a:gd name="connsiteY0" fmla="*/ 0 h 0"/>
              <a:gd name="connsiteX1" fmla="*/ 0 w 28575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5750">
                <a:moveTo>
                  <a:pt x="285750" y="0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91" name="그룹 190">
            <a:extLst>
              <a:ext uri="{FF2B5EF4-FFF2-40B4-BE49-F238E27FC236}">
                <a16:creationId xmlns:a16="http://schemas.microsoft.com/office/drawing/2014/main" id="{DE1C1601-1158-4318-85B9-96A2C4C3B305}"/>
              </a:ext>
            </a:extLst>
          </p:cNvPr>
          <p:cNvGrpSpPr/>
          <p:nvPr/>
        </p:nvGrpSpPr>
        <p:grpSpPr>
          <a:xfrm>
            <a:off x="1121387" y="4021563"/>
            <a:ext cx="2392977" cy="1321896"/>
            <a:chOff x="1121387" y="4021563"/>
            <a:chExt cx="2392977" cy="1321896"/>
          </a:xfrm>
        </p:grpSpPr>
        <p:pic>
          <p:nvPicPr>
            <p:cNvPr id="179" name="그림 178">
              <a:extLst>
                <a:ext uri="{FF2B5EF4-FFF2-40B4-BE49-F238E27FC236}">
                  <a16:creationId xmlns:a16="http://schemas.microsoft.com/office/drawing/2014/main" id="{6F898665-7EF2-4734-8B9D-27D63EE8644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58905" y="4096363"/>
              <a:ext cx="738729" cy="866775"/>
            </a:xfrm>
            <a:prstGeom prst="rect">
              <a:avLst/>
            </a:prstGeom>
          </p:spPr>
        </p:pic>
        <p:pic>
          <p:nvPicPr>
            <p:cNvPr id="181" name="그림 180">
              <a:extLst>
                <a:ext uri="{FF2B5EF4-FFF2-40B4-BE49-F238E27FC236}">
                  <a16:creationId xmlns:a16="http://schemas.microsoft.com/office/drawing/2014/main" id="{4E901B5B-BF4F-4C29-9D6A-29AB602A6F1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69786" y="4241779"/>
              <a:ext cx="1224014" cy="670135"/>
            </a:xfrm>
            <a:prstGeom prst="rect">
              <a:avLst/>
            </a:prstGeom>
          </p:spPr>
        </p:pic>
        <p:grpSp>
          <p:nvGrpSpPr>
            <p:cNvPr id="188" name="그룹 187">
              <a:extLst>
                <a:ext uri="{FF2B5EF4-FFF2-40B4-BE49-F238E27FC236}">
                  <a16:creationId xmlns:a16="http://schemas.microsoft.com/office/drawing/2014/main" id="{63A8B4A4-93CF-4B69-8526-AABE0DF7ED3C}"/>
                </a:ext>
              </a:extLst>
            </p:cNvPr>
            <p:cNvGrpSpPr/>
            <p:nvPr/>
          </p:nvGrpSpPr>
          <p:grpSpPr>
            <a:xfrm>
              <a:off x="1121387" y="4021563"/>
              <a:ext cx="2392977" cy="1321896"/>
              <a:chOff x="1121387" y="4021563"/>
              <a:chExt cx="2392977" cy="1321896"/>
            </a:xfrm>
          </p:grpSpPr>
          <p:sp>
            <p:nvSpPr>
              <p:cNvPr id="182" name="직사각형 181">
                <a:extLst>
                  <a:ext uri="{FF2B5EF4-FFF2-40B4-BE49-F238E27FC236}">
                    <a16:creationId xmlns:a16="http://schemas.microsoft.com/office/drawing/2014/main" id="{0D7E207B-5CF6-41D5-B5E2-35514D9B0C2D}"/>
                  </a:ext>
                </a:extLst>
              </p:cNvPr>
              <p:cNvSpPr/>
              <p:nvPr/>
            </p:nvSpPr>
            <p:spPr>
              <a:xfrm>
                <a:off x="1139667" y="4021563"/>
                <a:ext cx="2374697" cy="1321896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84" name="직선 연결선 183">
                <a:extLst>
                  <a:ext uri="{FF2B5EF4-FFF2-40B4-BE49-F238E27FC236}">
                    <a16:creationId xmlns:a16="http://schemas.microsoft.com/office/drawing/2014/main" id="{688485AB-E883-47F5-868E-6571EC97EA7E}"/>
                  </a:ext>
                </a:extLst>
              </p:cNvPr>
              <p:cNvCxnSpPr/>
              <p:nvPr/>
            </p:nvCxnSpPr>
            <p:spPr>
              <a:xfrm>
                <a:off x="1139667" y="5059240"/>
                <a:ext cx="2374697" cy="0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5" name="TextBox 184">
                <a:extLst>
                  <a:ext uri="{FF2B5EF4-FFF2-40B4-BE49-F238E27FC236}">
                    <a16:creationId xmlns:a16="http://schemas.microsoft.com/office/drawing/2014/main" id="{7431A069-20EE-4726-A61B-5B2D979F6359}"/>
                  </a:ext>
                </a:extLst>
              </p:cNvPr>
              <p:cNvSpPr txBox="1"/>
              <p:nvPr/>
            </p:nvSpPr>
            <p:spPr>
              <a:xfrm>
                <a:off x="1121387" y="5079415"/>
                <a:ext cx="1013419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z="1000" dirty="0" err="1">
                    <a:latin typeface="a옛날목욕탕L" panose="02020600000000000000" pitchFamily="18" charset="-127"/>
                    <a:ea typeface="a옛날목욕탕L" panose="02020600000000000000" pitchFamily="18" charset="-127"/>
                  </a:rPr>
                  <a:t>도고</a:t>
                </a:r>
                <a:r>
                  <a:rPr lang="ko-KR" altLang="en-US" sz="1000" dirty="0">
                    <a:latin typeface="a옛날목욕탕L" panose="02020600000000000000" pitchFamily="18" charset="-127"/>
                    <a:ea typeface="a옛날목욕탕L" panose="02020600000000000000" pitchFamily="18" charset="-127"/>
                  </a:rPr>
                  <a:t> </a:t>
                </a:r>
                <a:r>
                  <a:rPr lang="ko-KR" altLang="en-US" sz="1000" dirty="0" err="1">
                    <a:latin typeface="a옛날목욕탕L" panose="02020600000000000000" pitchFamily="18" charset="-127"/>
                    <a:ea typeface="a옛날목욕탕L" panose="02020600000000000000" pitchFamily="18" charset="-127"/>
                  </a:rPr>
                  <a:t>헤이하치로</a:t>
                </a:r>
                <a:endParaRPr lang="ko-KR" altLang="en-US" sz="1000" dirty="0">
                  <a:latin typeface="a옛날목욕탕L" panose="02020600000000000000" pitchFamily="18" charset="-127"/>
                  <a:ea typeface="a옛날목욕탕L" panose="02020600000000000000" pitchFamily="18" charset="-127"/>
                </a:endParaRPr>
              </a:p>
            </p:txBody>
          </p:sp>
          <p:cxnSp>
            <p:nvCxnSpPr>
              <p:cNvPr id="187" name="직선 연결선 186">
                <a:extLst>
                  <a:ext uri="{FF2B5EF4-FFF2-40B4-BE49-F238E27FC236}">
                    <a16:creationId xmlns:a16="http://schemas.microsoft.com/office/drawing/2014/main" id="{2BCC592A-DB77-4F93-A7C2-866F18D95989}"/>
                  </a:ext>
                </a:extLst>
              </p:cNvPr>
              <p:cNvCxnSpPr/>
              <p:nvPr/>
            </p:nvCxnSpPr>
            <p:spPr>
              <a:xfrm>
                <a:off x="2099487" y="4021563"/>
                <a:ext cx="0" cy="1321896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0" name="TextBox 189">
                <a:extLst>
                  <a:ext uri="{FF2B5EF4-FFF2-40B4-BE49-F238E27FC236}">
                    <a16:creationId xmlns:a16="http://schemas.microsoft.com/office/drawing/2014/main" id="{EC59895C-5CF3-40C3-A844-CAA5A96CD60B}"/>
                  </a:ext>
                </a:extLst>
              </p:cNvPr>
              <p:cNvSpPr txBox="1"/>
              <p:nvPr/>
            </p:nvSpPr>
            <p:spPr>
              <a:xfrm>
                <a:off x="2450350" y="5073294"/>
                <a:ext cx="655949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z="1000" dirty="0" err="1">
                    <a:latin typeface="a옛날목욕탕L" panose="02020600000000000000" pitchFamily="18" charset="-127"/>
                    <a:ea typeface="a옛날목욕탕L" panose="02020600000000000000" pitchFamily="18" charset="-127"/>
                  </a:rPr>
                  <a:t>나니와함</a:t>
                </a:r>
                <a:endParaRPr lang="ko-KR" altLang="en-US" sz="1000" dirty="0">
                  <a:latin typeface="a옛날목욕탕L" panose="02020600000000000000" pitchFamily="18" charset="-127"/>
                  <a:ea typeface="a옛날목욕탕L" panose="02020600000000000000" pitchFamily="18" charset="-127"/>
                </a:endParaRPr>
              </a:p>
            </p:txBody>
          </p:sp>
        </p:grpSp>
      </p:grpSp>
      <p:sp>
        <p:nvSpPr>
          <p:cNvPr id="192" name="자유형: 도형 191">
            <a:extLst>
              <a:ext uri="{FF2B5EF4-FFF2-40B4-BE49-F238E27FC236}">
                <a16:creationId xmlns:a16="http://schemas.microsoft.com/office/drawing/2014/main" id="{205F875D-6649-4FAC-97A6-8837F36FFCD2}"/>
              </a:ext>
            </a:extLst>
          </p:cNvPr>
          <p:cNvSpPr/>
          <p:nvPr/>
        </p:nvSpPr>
        <p:spPr>
          <a:xfrm>
            <a:off x="4086225" y="3857625"/>
            <a:ext cx="1905000" cy="1190625"/>
          </a:xfrm>
          <a:custGeom>
            <a:avLst/>
            <a:gdLst>
              <a:gd name="connsiteX0" fmla="*/ 1847850 w 1847850"/>
              <a:gd name="connsiteY0" fmla="*/ 1171575 h 1190625"/>
              <a:gd name="connsiteX1" fmla="*/ 352425 w 1847850"/>
              <a:gd name="connsiteY1" fmla="*/ 1190625 h 1190625"/>
              <a:gd name="connsiteX2" fmla="*/ 0 w 1847850"/>
              <a:gd name="connsiteY2" fmla="*/ 314325 h 1190625"/>
              <a:gd name="connsiteX3" fmla="*/ 485775 w 1847850"/>
              <a:gd name="connsiteY3" fmla="*/ 0 h 1190625"/>
              <a:gd name="connsiteX0" fmla="*/ 1905000 w 1905000"/>
              <a:gd name="connsiteY0" fmla="*/ 1171575 h 1190625"/>
              <a:gd name="connsiteX1" fmla="*/ 352425 w 1905000"/>
              <a:gd name="connsiteY1" fmla="*/ 1190625 h 1190625"/>
              <a:gd name="connsiteX2" fmla="*/ 0 w 1905000"/>
              <a:gd name="connsiteY2" fmla="*/ 314325 h 1190625"/>
              <a:gd name="connsiteX3" fmla="*/ 485775 w 1905000"/>
              <a:gd name="connsiteY3" fmla="*/ 0 h 119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190625">
                <a:moveTo>
                  <a:pt x="1905000" y="1171575"/>
                </a:moveTo>
                <a:lnTo>
                  <a:pt x="352425" y="1190625"/>
                </a:lnTo>
                <a:lnTo>
                  <a:pt x="0" y="314325"/>
                </a:lnTo>
                <a:lnTo>
                  <a:pt x="485775" y="0"/>
                </a:lnTo>
              </a:path>
            </a:pathLst>
          </a:custGeom>
          <a:noFill/>
          <a:ln>
            <a:solidFill>
              <a:srgbClr val="970303"/>
            </a:solidFill>
            <a:headEnd type="non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3" name="자유형: 도형 192">
            <a:extLst>
              <a:ext uri="{FF2B5EF4-FFF2-40B4-BE49-F238E27FC236}">
                <a16:creationId xmlns:a16="http://schemas.microsoft.com/office/drawing/2014/main" id="{35967724-1B1F-46BD-A03B-B31278D37C08}"/>
              </a:ext>
            </a:extLst>
          </p:cNvPr>
          <p:cNvSpPr/>
          <p:nvPr/>
        </p:nvSpPr>
        <p:spPr>
          <a:xfrm>
            <a:off x="3200399" y="3715703"/>
            <a:ext cx="1541145" cy="429577"/>
          </a:xfrm>
          <a:custGeom>
            <a:avLst/>
            <a:gdLst>
              <a:gd name="connsiteX0" fmla="*/ 0 w 1569720"/>
              <a:gd name="connsiteY0" fmla="*/ 0 h 472440"/>
              <a:gd name="connsiteX1" fmla="*/ 1455420 w 1569720"/>
              <a:gd name="connsiteY1" fmla="*/ 281940 h 472440"/>
              <a:gd name="connsiteX2" fmla="*/ 1569720 w 1569720"/>
              <a:gd name="connsiteY2" fmla="*/ 472440 h 472440"/>
              <a:gd name="connsiteX0" fmla="*/ 0 w 1541145"/>
              <a:gd name="connsiteY0" fmla="*/ 0 h 472440"/>
              <a:gd name="connsiteX1" fmla="*/ 1455420 w 1541145"/>
              <a:gd name="connsiteY1" fmla="*/ 281940 h 472440"/>
              <a:gd name="connsiteX2" fmla="*/ 1541145 w 1541145"/>
              <a:gd name="connsiteY2" fmla="*/ 472440 h 472440"/>
              <a:gd name="connsiteX0" fmla="*/ 0 w 1541145"/>
              <a:gd name="connsiteY0" fmla="*/ 0 h 429577"/>
              <a:gd name="connsiteX1" fmla="*/ 1455420 w 1541145"/>
              <a:gd name="connsiteY1" fmla="*/ 239077 h 429577"/>
              <a:gd name="connsiteX2" fmla="*/ 1541145 w 1541145"/>
              <a:gd name="connsiteY2" fmla="*/ 429577 h 429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41145" h="429577">
                <a:moveTo>
                  <a:pt x="0" y="0"/>
                </a:moveTo>
                <a:lnTo>
                  <a:pt x="1455420" y="239077"/>
                </a:lnTo>
                <a:lnTo>
                  <a:pt x="1541145" y="429577"/>
                </a:ln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DC8C9514-9F70-4397-B4EE-44C5CD342A5A}"/>
              </a:ext>
            </a:extLst>
          </p:cNvPr>
          <p:cNvSpPr txBox="1"/>
          <p:nvPr/>
        </p:nvSpPr>
        <p:spPr>
          <a:xfrm>
            <a:off x="3734846" y="4368924"/>
            <a:ext cx="88678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900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1894</a:t>
            </a:r>
            <a:r>
              <a:rPr lang="ko-KR" altLang="en-US" sz="900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년 </a:t>
            </a:r>
            <a:r>
              <a:rPr lang="en-US" altLang="ko-KR" sz="900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7.25.</a:t>
            </a:r>
          </a:p>
          <a:p>
            <a:pPr algn="ctr"/>
            <a:r>
              <a:rPr lang="ko-KR" altLang="en-US" sz="900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풍토 해전</a:t>
            </a:r>
            <a:endParaRPr lang="en-US" altLang="ko-KR" sz="900" dirty="0">
              <a:latin typeface="210 맨발의청춘 L" panose="02020603020101020101" pitchFamily="18" charset="-127"/>
              <a:ea typeface="210 맨발의청춘 L" panose="02020603020101020101" pitchFamily="18" charset="-127"/>
            </a:endParaRPr>
          </a:p>
          <a:p>
            <a:pPr algn="ctr"/>
            <a:r>
              <a:rPr lang="ko-KR" altLang="en-US" sz="900" dirty="0">
                <a:solidFill>
                  <a:srgbClr val="970303"/>
                </a:solidFill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일본 승리</a:t>
            </a:r>
          </a:p>
        </p:txBody>
      </p:sp>
      <p:pic>
        <p:nvPicPr>
          <p:cNvPr id="194" name="그림 193">
            <a:extLst>
              <a:ext uri="{FF2B5EF4-FFF2-40B4-BE49-F238E27FC236}">
                <a16:creationId xmlns:a16="http://schemas.microsoft.com/office/drawing/2014/main" id="{AD2DB683-5E7F-4CD5-8FD0-6FE3A2B191C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4971" y="3951075"/>
            <a:ext cx="146410" cy="146410"/>
          </a:xfrm>
          <a:prstGeom prst="rect">
            <a:avLst/>
          </a:prstGeom>
        </p:spPr>
      </p:pic>
      <p:sp>
        <p:nvSpPr>
          <p:cNvPr id="195" name="자유형: 도형 194">
            <a:extLst>
              <a:ext uri="{FF2B5EF4-FFF2-40B4-BE49-F238E27FC236}">
                <a16:creationId xmlns:a16="http://schemas.microsoft.com/office/drawing/2014/main" id="{DDB96348-9223-44DA-BAA1-D663564ABDCE}"/>
              </a:ext>
            </a:extLst>
          </p:cNvPr>
          <p:cNvSpPr/>
          <p:nvPr/>
        </p:nvSpPr>
        <p:spPr>
          <a:xfrm>
            <a:off x="4781550" y="3690938"/>
            <a:ext cx="1223963" cy="1333499"/>
          </a:xfrm>
          <a:custGeom>
            <a:avLst/>
            <a:gdLst>
              <a:gd name="connsiteX0" fmla="*/ 1176338 w 1176338"/>
              <a:gd name="connsiteY0" fmla="*/ 1328737 h 1328737"/>
              <a:gd name="connsiteX1" fmla="*/ 619125 w 1176338"/>
              <a:gd name="connsiteY1" fmla="*/ 933450 h 1328737"/>
              <a:gd name="connsiteX2" fmla="*/ 481013 w 1176338"/>
              <a:gd name="connsiteY2" fmla="*/ 714375 h 1328737"/>
              <a:gd name="connsiteX3" fmla="*/ 276225 w 1176338"/>
              <a:gd name="connsiteY3" fmla="*/ 371475 h 1328737"/>
              <a:gd name="connsiteX4" fmla="*/ 28575 w 1176338"/>
              <a:gd name="connsiteY4" fmla="*/ 0 h 1328737"/>
              <a:gd name="connsiteX5" fmla="*/ 0 w 1176338"/>
              <a:gd name="connsiteY5" fmla="*/ 438150 h 1328737"/>
              <a:gd name="connsiteX0" fmla="*/ 1223963 w 1223963"/>
              <a:gd name="connsiteY0" fmla="*/ 1333499 h 1333499"/>
              <a:gd name="connsiteX1" fmla="*/ 619125 w 1223963"/>
              <a:gd name="connsiteY1" fmla="*/ 933450 h 1333499"/>
              <a:gd name="connsiteX2" fmla="*/ 481013 w 1223963"/>
              <a:gd name="connsiteY2" fmla="*/ 714375 h 1333499"/>
              <a:gd name="connsiteX3" fmla="*/ 276225 w 1223963"/>
              <a:gd name="connsiteY3" fmla="*/ 371475 h 1333499"/>
              <a:gd name="connsiteX4" fmla="*/ 28575 w 1223963"/>
              <a:gd name="connsiteY4" fmla="*/ 0 h 1333499"/>
              <a:gd name="connsiteX5" fmla="*/ 0 w 1223963"/>
              <a:gd name="connsiteY5" fmla="*/ 438150 h 1333499"/>
              <a:gd name="connsiteX0" fmla="*/ 1223963 w 1223963"/>
              <a:gd name="connsiteY0" fmla="*/ 1304924 h 1304924"/>
              <a:gd name="connsiteX1" fmla="*/ 619125 w 1223963"/>
              <a:gd name="connsiteY1" fmla="*/ 904875 h 1304924"/>
              <a:gd name="connsiteX2" fmla="*/ 481013 w 1223963"/>
              <a:gd name="connsiteY2" fmla="*/ 685800 h 1304924"/>
              <a:gd name="connsiteX3" fmla="*/ 276225 w 1223963"/>
              <a:gd name="connsiteY3" fmla="*/ 342900 h 1304924"/>
              <a:gd name="connsiteX4" fmla="*/ 35719 w 1223963"/>
              <a:gd name="connsiteY4" fmla="*/ 0 h 1304924"/>
              <a:gd name="connsiteX5" fmla="*/ 0 w 1223963"/>
              <a:gd name="connsiteY5" fmla="*/ 409575 h 1304924"/>
              <a:gd name="connsiteX0" fmla="*/ 1223963 w 1223963"/>
              <a:gd name="connsiteY0" fmla="*/ 1333499 h 1333499"/>
              <a:gd name="connsiteX1" fmla="*/ 619125 w 1223963"/>
              <a:gd name="connsiteY1" fmla="*/ 933450 h 1333499"/>
              <a:gd name="connsiteX2" fmla="*/ 481013 w 1223963"/>
              <a:gd name="connsiteY2" fmla="*/ 714375 h 1333499"/>
              <a:gd name="connsiteX3" fmla="*/ 276225 w 1223963"/>
              <a:gd name="connsiteY3" fmla="*/ 371475 h 1333499"/>
              <a:gd name="connsiteX4" fmla="*/ 35719 w 1223963"/>
              <a:gd name="connsiteY4" fmla="*/ 0 h 1333499"/>
              <a:gd name="connsiteX5" fmla="*/ 0 w 1223963"/>
              <a:gd name="connsiteY5" fmla="*/ 438150 h 1333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23963" h="1333499">
                <a:moveTo>
                  <a:pt x="1223963" y="1333499"/>
                </a:moveTo>
                <a:lnTo>
                  <a:pt x="619125" y="933450"/>
                </a:lnTo>
                <a:lnTo>
                  <a:pt x="481013" y="714375"/>
                </a:lnTo>
                <a:lnTo>
                  <a:pt x="276225" y="371475"/>
                </a:lnTo>
                <a:lnTo>
                  <a:pt x="35719" y="0"/>
                </a:lnTo>
                <a:lnTo>
                  <a:pt x="0" y="438150"/>
                </a:lnTo>
              </a:path>
            </a:pathLst>
          </a:custGeom>
          <a:noFill/>
          <a:ln>
            <a:solidFill>
              <a:srgbClr val="970303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6" name="타원 195">
            <a:extLst>
              <a:ext uri="{FF2B5EF4-FFF2-40B4-BE49-F238E27FC236}">
                <a16:creationId xmlns:a16="http://schemas.microsoft.com/office/drawing/2014/main" id="{E8C67F81-2E4C-4DE1-B619-E4079EE0F4BD}"/>
              </a:ext>
            </a:extLst>
          </p:cNvPr>
          <p:cNvSpPr/>
          <p:nvPr/>
        </p:nvSpPr>
        <p:spPr>
          <a:xfrm>
            <a:off x="5983936" y="5006790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7" name="타원 196">
            <a:extLst>
              <a:ext uri="{FF2B5EF4-FFF2-40B4-BE49-F238E27FC236}">
                <a16:creationId xmlns:a16="http://schemas.microsoft.com/office/drawing/2014/main" id="{C1339979-AB2F-489C-8BF7-3A06510B35B0}"/>
              </a:ext>
            </a:extLst>
          </p:cNvPr>
          <p:cNvSpPr/>
          <p:nvPr/>
        </p:nvSpPr>
        <p:spPr>
          <a:xfrm>
            <a:off x="4792857" y="3669620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8" name="타원 197">
            <a:extLst>
              <a:ext uri="{FF2B5EF4-FFF2-40B4-BE49-F238E27FC236}">
                <a16:creationId xmlns:a16="http://schemas.microsoft.com/office/drawing/2014/main" id="{C4D8C42E-6FED-4902-AAD9-91B5B3FF4D40}"/>
              </a:ext>
            </a:extLst>
          </p:cNvPr>
          <p:cNvSpPr/>
          <p:nvPr/>
        </p:nvSpPr>
        <p:spPr>
          <a:xfrm>
            <a:off x="5031307" y="4043887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EE24E066-5164-4F26-90E2-75C0812BA96B}"/>
              </a:ext>
            </a:extLst>
          </p:cNvPr>
          <p:cNvSpPr txBox="1"/>
          <p:nvPr/>
        </p:nvSpPr>
        <p:spPr>
          <a:xfrm>
            <a:off x="4865249" y="4038445"/>
            <a:ext cx="4154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/>
              <a:t>충주</a:t>
            </a:r>
            <a:endParaRPr lang="en-US" altLang="ko-KR" sz="900" dirty="0"/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6E338DE0-9803-44DA-A26D-8F4E531DEAD6}"/>
              </a:ext>
            </a:extLst>
          </p:cNvPr>
          <p:cNvSpPr txBox="1"/>
          <p:nvPr/>
        </p:nvSpPr>
        <p:spPr>
          <a:xfrm>
            <a:off x="5066579" y="4216072"/>
            <a:ext cx="4154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/>
              <a:t>대구</a:t>
            </a:r>
            <a:endParaRPr lang="en-US" altLang="ko-KR" sz="900" dirty="0"/>
          </a:p>
        </p:txBody>
      </p:sp>
      <p:sp>
        <p:nvSpPr>
          <p:cNvPr id="202" name="타원 201">
            <a:extLst>
              <a:ext uri="{FF2B5EF4-FFF2-40B4-BE49-F238E27FC236}">
                <a16:creationId xmlns:a16="http://schemas.microsoft.com/office/drawing/2014/main" id="{49127AF1-525A-459C-A685-81ABF0C31BED}"/>
              </a:ext>
            </a:extLst>
          </p:cNvPr>
          <p:cNvSpPr/>
          <p:nvPr/>
        </p:nvSpPr>
        <p:spPr>
          <a:xfrm>
            <a:off x="5250382" y="4391549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3" name="타원 202">
            <a:extLst>
              <a:ext uri="{FF2B5EF4-FFF2-40B4-BE49-F238E27FC236}">
                <a16:creationId xmlns:a16="http://schemas.microsoft.com/office/drawing/2014/main" id="{C805AABA-FEDD-4ADE-AC56-1C154458939F}"/>
              </a:ext>
            </a:extLst>
          </p:cNvPr>
          <p:cNvSpPr/>
          <p:nvPr/>
        </p:nvSpPr>
        <p:spPr>
          <a:xfrm>
            <a:off x="5374207" y="4596337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EF4FF443-4A6F-4F46-9FCA-90233D30B55F}"/>
              </a:ext>
            </a:extLst>
          </p:cNvPr>
          <p:cNvSpPr txBox="1"/>
          <p:nvPr/>
        </p:nvSpPr>
        <p:spPr>
          <a:xfrm>
            <a:off x="5203437" y="4597513"/>
            <a:ext cx="4154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/>
              <a:t>부산</a:t>
            </a:r>
            <a:endParaRPr lang="en-US" altLang="ko-KR" sz="900" dirty="0"/>
          </a:p>
        </p:txBody>
      </p:sp>
      <p:pic>
        <p:nvPicPr>
          <p:cNvPr id="205" name="그림 204">
            <a:extLst>
              <a:ext uri="{FF2B5EF4-FFF2-40B4-BE49-F238E27FC236}">
                <a16:creationId xmlns:a16="http://schemas.microsoft.com/office/drawing/2014/main" id="{01F75DF3-920A-4CA0-B986-65ACE1572C6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583582" y="3550279"/>
            <a:ext cx="313050" cy="313050"/>
          </a:xfrm>
          <a:prstGeom prst="rect">
            <a:avLst/>
          </a:prstGeom>
        </p:spPr>
      </p:pic>
      <p:pic>
        <p:nvPicPr>
          <p:cNvPr id="206" name="그림 205">
            <a:extLst>
              <a:ext uri="{FF2B5EF4-FFF2-40B4-BE49-F238E27FC236}">
                <a16:creationId xmlns:a16="http://schemas.microsoft.com/office/drawing/2014/main" id="{51EBC587-2AB1-4AF4-B9BA-0BEEC8B7068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566" y="3904754"/>
            <a:ext cx="305356" cy="305356"/>
          </a:xfrm>
          <a:prstGeom prst="rect">
            <a:avLst/>
          </a:prstGeom>
        </p:spPr>
      </p:pic>
      <p:sp>
        <p:nvSpPr>
          <p:cNvPr id="207" name="TextBox 206">
            <a:extLst>
              <a:ext uri="{FF2B5EF4-FFF2-40B4-BE49-F238E27FC236}">
                <a16:creationId xmlns:a16="http://schemas.microsoft.com/office/drawing/2014/main" id="{CE253824-DD11-40B5-85D0-62634CAF682E}"/>
              </a:ext>
            </a:extLst>
          </p:cNvPr>
          <p:cNvSpPr txBox="1"/>
          <p:nvPr/>
        </p:nvSpPr>
        <p:spPr>
          <a:xfrm>
            <a:off x="5988135" y="4902448"/>
            <a:ext cx="76174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/>
              <a:t>시모노세키</a:t>
            </a:r>
            <a:endParaRPr lang="en-US" altLang="ko-KR" sz="900" dirty="0"/>
          </a:p>
        </p:txBody>
      </p:sp>
    </p:spTree>
    <p:extLst>
      <p:ext uri="{BB962C8B-B14F-4D97-AF65-F5344CB8AC3E}">
        <p14:creationId xmlns:p14="http://schemas.microsoft.com/office/powerpoint/2010/main" val="1661746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8188" y="-63500"/>
            <a:ext cx="9144000" cy="57848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0" name="직선 연결선 9"/>
          <p:cNvCxnSpPr/>
          <p:nvPr/>
        </p:nvCxnSpPr>
        <p:spPr>
          <a:xfrm>
            <a:off x="8814606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636722" y="4502277"/>
            <a:ext cx="364202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</a:p>
        </p:txBody>
      </p:sp>
      <p:grpSp>
        <p:nvGrpSpPr>
          <p:cNvPr id="27" name="그룹 26"/>
          <p:cNvGrpSpPr/>
          <p:nvPr/>
        </p:nvGrpSpPr>
        <p:grpSpPr>
          <a:xfrm>
            <a:off x="8768063" y="3073524"/>
            <a:ext cx="99712" cy="1311355"/>
            <a:chOff x="8758538" y="2708355"/>
            <a:chExt cx="120570" cy="1585668"/>
          </a:xfrm>
        </p:grpSpPr>
        <p:sp>
          <p:nvSpPr>
            <p:cNvPr id="15" name="타원 14"/>
            <p:cNvSpPr/>
            <p:nvPr/>
          </p:nvSpPr>
          <p:spPr>
            <a:xfrm>
              <a:off x="8758538" y="2708355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6" name="타원 15"/>
            <p:cNvSpPr/>
            <p:nvPr/>
          </p:nvSpPr>
          <p:spPr>
            <a:xfrm>
              <a:off x="8758538" y="3013520"/>
              <a:ext cx="120570" cy="120570"/>
            </a:xfrm>
            <a:prstGeom prst="ellipse">
              <a:avLst/>
            </a:prstGeom>
            <a:solidFill>
              <a:srgbClr val="9703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7" name="타원 16"/>
            <p:cNvSpPr/>
            <p:nvPr/>
          </p:nvSpPr>
          <p:spPr>
            <a:xfrm>
              <a:off x="8758538" y="3309357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8" name="타원 17"/>
            <p:cNvSpPr/>
            <p:nvPr/>
          </p:nvSpPr>
          <p:spPr>
            <a:xfrm>
              <a:off x="8758538" y="3597389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9" name="타원 18"/>
            <p:cNvSpPr/>
            <p:nvPr/>
          </p:nvSpPr>
          <p:spPr>
            <a:xfrm>
              <a:off x="8758538" y="3885421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20" name="타원 19"/>
            <p:cNvSpPr/>
            <p:nvPr/>
          </p:nvSpPr>
          <p:spPr>
            <a:xfrm>
              <a:off x="8758538" y="4173453"/>
              <a:ext cx="120570" cy="12057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75264737-41F3-4731-9FDF-4F67616D1C12}"/>
              </a:ext>
            </a:extLst>
          </p:cNvPr>
          <p:cNvSpPr txBox="1"/>
          <p:nvPr/>
        </p:nvSpPr>
        <p:spPr>
          <a:xfrm>
            <a:off x="698916" y="277101"/>
            <a:ext cx="18133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>
                <a:solidFill>
                  <a:srgbClr val="970303"/>
                </a:solidFill>
              </a:rPr>
              <a:t>청일전쟁 발발</a:t>
            </a:r>
            <a:endParaRPr lang="ko-KR" altLang="en-US" sz="2000" dirty="0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A600F6F4-A866-4BDA-ABB8-4F6E74786F04}"/>
              </a:ext>
            </a:extLst>
          </p:cNvPr>
          <p:cNvSpPr/>
          <p:nvPr/>
        </p:nvSpPr>
        <p:spPr>
          <a:xfrm>
            <a:off x="592108" y="271446"/>
            <a:ext cx="121812" cy="400051"/>
          </a:xfrm>
          <a:prstGeom prst="rect">
            <a:avLst/>
          </a:prstGeom>
          <a:solidFill>
            <a:srgbClr val="9703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323528" y="-310852"/>
            <a:ext cx="0" cy="648072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47021" y="829087"/>
            <a:ext cx="364202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1400" dirty="0"/>
              <a:t>제</a:t>
            </a:r>
            <a:endParaRPr lang="en-US" altLang="ko-KR" sz="1400" dirty="0"/>
          </a:p>
          <a:p>
            <a:r>
              <a:rPr lang="ko-KR" altLang="en-US" sz="1400" dirty="0"/>
              <a:t>국</a:t>
            </a:r>
            <a:endParaRPr lang="en-US" altLang="ko-KR" sz="1400" dirty="0"/>
          </a:p>
          <a:p>
            <a:r>
              <a:rPr lang="ko-KR" altLang="en-US" sz="1400" dirty="0"/>
              <a:t>주</a:t>
            </a:r>
            <a:endParaRPr lang="en-US" altLang="ko-KR" sz="1400" dirty="0"/>
          </a:p>
          <a:p>
            <a:r>
              <a:rPr lang="ko-KR" altLang="en-US" sz="1400" dirty="0"/>
              <a:t>의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꽃</a:t>
            </a:r>
            <a:endParaRPr lang="en-US" altLang="ko-KR" sz="1400" dirty="0"/>
          </a:p>
          <a:p>
            <a:r>
              <a:rPr lang="ko-KR" altLang="en-US" sz="1400" dirty="0"/>
              <a:t>이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ko-KR" altLang="en-US" sz="1400" dirty="0"/>
              <a:t>핀</a:t>
            </a:r>
            <a:endParaRPr lang="en-US" altLang="ko-KR" sz="1400" dirty="0"/>
          </a:p>
          <a:p>
            <a:r>
              <a:rPr lang="ko-KR" altLang="en-US" sz="1400" dirty="0"/>
              <a:t>다</a:t>
            </a:r>
            <a:endParaRPr lang="en-US" altLang="ko-KR" sz="1400" dirty="0"/>
          </a:p>
        </p:txBody>
      </p:sp>
      <p:grpSp>
        <p:nvGrpSpPr>
          <p:cNvPr id="12" name="그룹 11"/>
          <p:cNvGrpSpPr/>
          <p:nvPr/>
        </p:nvGrpSpPr>
        <p:grpSpPr>
          <a:xfrm>
            <a:off x="155255" y="265212"/>
            <a:ext cx="336546" cy="412520"/>
            <a:chOff x="223096" y="265212"/>
            <a:chExt cx="336546" cy="412520"/>
          </a:xfrm>
        </p:grpSpPr>
        <p:sp>
          <p:nvSpPr>
            <p:cNvPr id="9" name="직사각형 8"/>
            <p:cNvSpPr/>
            <p:nvPr/>
          </p:nvSpPr>
          <p:spPr>
            <a:xfrm>
              <a:off x="223096" y="265212"/>
              <a:ext cx="336546" cy="4125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3912" y="277101"/>
              <a:ext cx="3257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000" dirty="0"/>
                <a:t>2</a:t>
              </a:r>
              <a:endParaRPr lang="ko-KR" altLang="en-US" sz="2000" dirty="0"/>
            </a:p>
          </p:txBody>
        </p:sp>
      </p:grpSp>
      <p:grpSp>
        <p:nvGrpSpPr>
          <p:cNvPr id="163" name="그룹 162">
            <a:extLst>
              <a:ext uri="{FF2B5EF4-FFF2-40B4-BE49-F238E27FC236}">
                <a16:creationId xmlns:a16="http://schemas.microsoft.com/office/drawing/2014/main" id="{4557BAF5-0F88-4822-89BF-C71B991B14FD}"/>
              </a:ext>
            </a:extLst>
          </p:cNvPr>
          <p:cNvGrpSpPr/>
          <p:nvPr/>
        </p:nvGrpSpPr>
        <p:grpSpPr>
          <a:xfrm>
            <a:off x="925076" y="1357965"/>
            <a:ext cx="7305036" cy="4099388"/>
            <a:chOff x="927670" y="1123542"/>
            <a:chExt cx="7305036" cy="4099388"/>
          </a:xfrm>
        </p:grpSpPr>
        <p:grpSp>
          <p:nvGrpSpPr>
            <p:cNvPr id="99" name="그룹 98">
              <a:extLst>
                <a:ext uri="{FF2B5EF4-FFF2-40B4-BE49-F238E27FC236}">
                  <a16:creationId xmlns:a16="http://schemas.microsoft.com/office/drawing/2014/main" id="{51710FE2-DFD6-4406-9528-AC9885465AD5}"/>
                </a:ext>
              </a:extLst>
            </p:cNvPr>
            <p:cNvGrpSpPr/>
            <p:nvPr/>
          </p:nvGrpSpPr>
          <p:grpSpPr>
            <a:xfrm>
              <a:off x="927670" y="1123542"/>
              <a:ext cx="7305036" cy="4099388"/>
              <a:chOff x="1919342" y="1753200"/>
              <a:chExt cx="5175639" cy="2904428"/>
            </a:xfrm>
            <a:solidFill>
              <a:schemeClr val="accent3">
                <a:lumMod val="40000"/>
                <a:lumOff val="60000"/>
              </a:schemeClr>
            </a:solidFill>
          </p:grpSpPr>
          <p:grpSp>
            <p:nvGrpSpPr>
              <p:cNvPr id="103" name="그룹 102">
                <a:extLst>
                  <a:ext uri="{FF2B5EF4-FFF2-40B4-BE49-F238E27FC236}">
                    <a16:creationId xmlns:a16="http://schemas.microsoft.com/office/drawing/2014/main" id="{C610809A-2214-4A00-9D99-E522B4AEB714}"/>
                  </a:ext>
                </a:extLst>
              </p:cNvPr>
              <p:cNvGrpSpPr/>
              <p:nvPr/>
            </p:nvGrpSpPr>
            <p:grpSpPr>
              <a:xfrm>
                <a:off x="1919342" y="1753200"/>
                <a:ext cx="5175639" cy="2904428"/>
                <a:chOff x="-1254642" y="-127591"/>
                <a:chExt cx="10515600" cy="5901070"/>
              </a:xfrm>
              <a:grpFill/>
            </p:grpSpPr>
            <p:sp>
              <p:nvSpPr>
                <p:cNvPr id="106" name="자유형: 도형 105">
                  <a:extLst>
                    <a:ext uri="{FF2B5EF4-FFF2-40B4-BE49-F238E27FC236}">
                      <a16:creationId xmlns:a16="http://schemas.microsoft.com/office/drawing/2014/main" id="{C2D501AF-5D51-48ED-AD8C-44672498BC7B}"/>
                    </a:ext>
                  </a:extLst>
                </p:cNvPr>
                <p:cNvSpPr/>
                <p:nvPr/>
              </p:nvSpPr>
              <p:spPr>
                <a:xfrm>
                  <a:off x="3848986" y="5475767"/>
                  <a:ext cx="350874" cy="191386"/>
                </a:xfrm>
                <a:custGeom>
                  <a:avLst/>
                  <a:gdLst>
                    <a:gd name="connsiteX0" fmla="*/ 265814 w 350874"/>
                    <a:gd name="connsiteY0" fmla="*/ 0 h 191386"/>
                    <a:gd name="connsiteX1" fmla="*/ 31898 w 350874"/>
                    <a:gd name="connsiteY1" fmla="*/ 74428 h 191386"/>
                    <a:gd name="connsiteX2" fmla="*/ 0 w 350874"/>
                    <a:gd name="connsiteY2" fmla="*/ 148856 h 191386"/>
                    <a:gd name="connsiteX3" fmla="*/ 42530 w 350874"/>
                    <a:gd name="connsiteY3" fmla="*/ 191386 h 191386"/>
                    <a:gd name="connsiteX4" fmla="*/ 180754 w 350874"/>
                    <a:gd name="connsiteY4" fmla="*/ 180754 h 191386"/>
                    <a:gd name="connsiteX5" fmla="*/ 340242 w 350874"/>
                    <a:gd name="connsiteY5" fmla="*/ 95693 h 191386"/>
                    <a:gd name="connsiteX6" fmla="*/ 350874 w 350874"/>
                    <a:gd name="connsiteY6" fmla="*/ 42531 h 191386"/>
                    <a:gd name="connsiteX7" fmla="*/ 265814 w 350874"/>
                    <a:gd name="connsiteY7" fmla="*/ 0 h 1913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50874" h="191386">
                      <a:moveTo>
                        <a:pt x="265814" y="0"/>
                      </a:moveTo>
                      <a:lnTo>
                        <a:pt x="31898" y="74428"/>
                      </a:lnTo>
                      <a:lnTo>
                        <a:pt x="0" y="148856"/>
                      </a:lnTo>
                      <a:lnTo>
                        <a:pt x="42530" y="191386"/>
                      </a:lnTo>
                      <a:lnTo>
                        <a:pt x="180754" y="180754"/>
                      </a:lnTo>
                      <a:lnTo>
                        <a:pt x="340242" y="95693"/>
                      </a:lnTo>
                      <a:lnTo>
                        <a:pt x="350874" y="42531"/>
                      </a:lnTo>
                      <a:lnTo>
                        <a:pt x="265814" y="0"/>
                      </a:lnTo>
                      <a:close/>
                    </a:path>
                  </a:pathLst>
                </a:custGeom>
                <a:grpFill/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grpSp>
              <p:nvGrpSpPr>
                <p:cNvPr id="107" name="그룹 106">
                  <a:extLst>
                    <a:ext uri="{FF2B5EF4-FFF2-40B4-BE49-F238E27FC236}">
                      <a16:creationId xmlns:a16="http://schemas.microsoft.com/office/drawing/2014/main" id="{16A3CA19-DBDE-4CBA-BF81-3F6DFB72FAFE}"/>
                    </a:ext>
                  </a:extLst>
                </p:cNvPr>
                <p:cNvGrpSpPr/>
                <p:nvPr/>
              </p:nvGrpSpPr>
              <p:grpSpPr>
                <a:xfrm>
                  <a:off x="-1254642" y="-127591"/>
                  <a:ext cx="10515600" cy="5901070"/>
                  <a:chOff x="-1254642" y="-127591"/>
                  <a:chExt cx="10515600" cy="5901070"/>
                </a:xfrm>
                <a:grpFill/>
              </p:grpSpPr>
              <p:sp>
                <p:nvSpPr>
                  <p:cNvPr id="108" name="자유형: 도형 107">
                    <a:extLst>
                      <a:ext uri="{FF2B5EF4-FFF2-40B4-BE49-F238E27FC236}">
                        <a16:creationId xmlns:a16="http://schemas.microsoft.com/office/drawing/2014/main" id="{A8BCBC96-13F0-4FEC-8B96-7C7A50B447D8}"/>
                      </a:ext>
                    </a:extLst>
                  </p:cNvPr>
                  <p:cNvSpPr/>
                  <p:nvPr/>
                </p:nvSpPr>
                <p:spPr>
                  <a:xfrm>
                    <a:off x="-1254642" y="-127591"/>
                    <a:ext cx="7432158" cy="5901070"/>
                  </a:xfrm>
                  <a:custGeom>
                    <a:avLst/>
                    <a:gdLst>
                      <a:gd name="connsiteX0" fmla="*/ 2700670 w 7432158"/>
                      <a:gd name="connsiteY0" fmla="*/ 5901070 h 5901070"/>
                      <a:gd name="connsiteX1" fmla="*/ 2700670 w 7432158"/>
                      <a:gd name="connsiteY1" fmla="*/ 5901070 h 5901070"/>
                      <a:gd name="connsiteX2" fmla="*/ 2658140 w 7432158"/>
                      <a:gd name="connsiteY2" fmla="*/ 5816010 h 5901070"/>
                      <a:gd name="connsiteX3" fmla="*/ 2647507 w 7432158"/>
                      <a:gd name="connsiteY3" fmla="*/ 5752214 h 5901070"/>
                      <a:gd name="connsiteX4" fmla="*/ 2615609 w 7432158"/>
                      <a:gd name="connsiteY4" fmla="*/ 5720317 h 5901070"/>
                      <a:gd name="connsiteX5" fmla="*/ 2573079 w 7432158"/>
                      <a:gd name="connsiteY5" fmla="*/ 5656521 h 5901070"/>
                      <a:gd name="connsiteX6" fmla="*/ 2551814 w 7432158"/>
                      <a:gd name="connsiteY6" fmla="*/ 5624624 h 5901070"/>
                      <a:gd name="connsiteX7" fmla="*/ 2562447 w 7432158"/>
                      <a:gd name="connsiteY7" fmla="*/ 5539563 h 5901070"/>
                      <a:gd name="connsiteX8" fmla="*/ 2530549 w 7432158"/>
                      <a:gd name="connsiteY8" fmla="*/ 5465135 h 5901070"/>
                      <a:gd name="connsiteX9" fmla="*/ 2424223 w 7432158"/>
                      <a:gd name="connsiteY9" fmla="*/ 5252484 h 5901070"/>
                      <a:gd name="connsiteX10" fmla="*/ 2413591 w 7432158"/>
                      <a:gd name="connsiteY10" fmla="*/ 5209954 h 5901070"/>
                      <a:gd name="connsiteX11" fmla="*/ 2264735 w 7432158"/>
                      <a:gd name="connsiteY11" fmla="*/ 5114261 h 5901070"/>
                      <a:gd name="connsiteX12" fmla="*/ 2179675 w 7432158"/>
                      <a:gd name="connsiteY12" fmla="*/ 5092996 h 5901070"/>
                      <a:gd name="connsiteX13" fmla="*/ 2073349 w 7432158"/>
                      <a:gd name="connsiteY13" fmla="*/ 5029200 h 5901070"/>
                      <a:gd name="connsiteX14" fmla="*/ 2073349 w 7432158"/>
                      <a:gd name="connsiteY14" fmla="*/ 4965405 h 5901070"/>
                      <a:gd name="connsiteX15" fmla="*/ 1988289 w 7432158"/>
                      <a:gd name="connsiteY15" fmla="*/ 4944140 h 5901070"/>
                      <a:gd name="connsiteX16" fmla="*/ 1945758 w 7432158"/>
                      <a:gd name="connsiteY16" fmla="*/ 4837814 h 5901070"/>
                      <a:gd name="connsiteX17" fmla="*/ 1977656 w 7432158"/>
                      <a:gd name="connsiteY17" fmla="*/ 4763386 h 5901070"/>
                      <a:gd name="connsiteX18" fmla="*/ 2083982 w 7432158"/>
                      <a:gd name="connsiteY18" fmla="*/ 4572000 h 5901070"/>
                      <a:gd name="connsiteX19" fmla="*/ 2232837 w 7432158"/>
                      <a:gd name="connsiteY19" fmla="*/ 4433777 h 5901070"/>
                      <a:gd name="connsiteX20" fmla="*/ 2381693 w 7432158"/>
                      <a:gd name="connsiteY20" fmla="*/ 4284921 h 5901070"/>
                      <a:gd name="connsiteX21" fmla="*/ 2434856 w 7432158"/>
                      <a:gd name="connsiteY21" fmla="*/ 4242391 h 5901070"/>
                      <a:gd name="connsiteX22" fmla="*/ 2307265 w 7432158"/>
                      <a:gd name="connsiteY22" fmla="*/ 4210493 h 5901070"/>
                      <a:gd name="connsiteX23" fmla="*/ 2392326 w 7432158"/>
                      <a:gd name="connsiteY23" fmla="*/ 4125433 h 5901070"/>
                      <a:gd name="connsiteX24" fmla="*/ 2477386 w 7432158"/>
                      <a:gd name="connsiteY24" fmla="*/ 4157331 h 5901070"/>
                      <a:gd name="connsiteX25" fmla="*/ 2466754 w 7432158"/>
                      <a:gd name="connsiteY25" fmla="*/ 4189228 h 5901070"/>
                      <a:gd name="connsiteX26" fmla="*/ 2541182 w 7432158"/>
                      <a:gd name="connsiteY26" fmla="*/ 4199861 h 5901070"/>
                      <a:gd name="connsiteX27" fmla="*/ 2647507 w 7432158"/>
                      <a:gd name="connsiteY27" fmla="*/ 4082903 h 5901070"/>
                      <a:gd name="connsiteX28" fmla="*/ 2604977 w 7432158"/>
                      <a:gd name="connsiteY28" fmla="*/ 4029740 h 5901070"/>
                      <a:gd name="connsiteX29" fmla="*/ 2658140 w 7432158"/>
                      <a:gd name="connsiteY29" fmla="*/ 3997842 h 5901070"/>
                      <a:gd name="connsiteX30" fmla="*/ 2700670 w 7432158"/>
                      <a:gd name="connsiteY30" fmla="*/ 4040372 h 5901070"/>
                      <a:gd name="connsiteX31" fmla="*/ 2721935 w 7432158"/>
                      <a:gd name="connsiteY31" fmla="*/ 3955312 h 5901070"/>
                      <a:gd name="connsiteX32" fmla="*/ 2892056 w 7432158"/>
                      <a:gd name="connsiteY32" fmla="*/ 3870251 h 5901070"/>
                      <a:gd name="connsiteX33" fmla="*/ 3242930 w 7432158"/>
                      <a:gd name="connsiteY33" fmla="*/ 3710763 h 5901070"/>
                      <a:gd name="connsiteX34" fmla="*/ 3381154 w 7432158"/>
                      <a:gd name="connsiteY34" fmla="*/ 3774558 h 5901070"/>
                      <a:gd name="connsiteX35" fmla="*/ 3444949 w 7432158"/>
                      <a:gd name="connsiteY35" fmla="*/ 3646968 h 5901070"/>
                      <a:gd name="connsiteX36" fmla="*/ 3508744 w 7432158"/>
                      <a:gd name="connsiteY36" fmla="*/ 3551275 h 5901070"/>
                      <a:gd name="connsiteX37" fmla="*/ 3498112 w 7432158"/>
                      <a:gd name="connsiteY37" fmla="*/ 3423684 h 5901070"/>
                      <a:gd name="connsiteX38" fmla="*/ 3274828 w 7432158"/>
                      <a:gd name="connsiteY38" fmla="*/ 3402419 h 5901070"/>
                      <a:gd name="connsiteX39" fmla="*/ 3285461 w 7432158"/>
                      <a:gd name="connsiteY39" fmla="*/ 3349256 h 5901070"/>
                      <a:gd name="connsiteX40" fmla="*/ 3136605 w 7432158"/>
                      <a:gd name="connsiteY40" fmla="*/ 3391786 h 5901070"/>
                      <a:gd name="connsiteX41" fmla="*/ 2977116 w 7432158"/>
                      <a:gd name="connsiteY41" fmla="*/ 3381154 h 5901070"/>
                      <a:gd name="connsiteX42" fmla="*/ 2892056 w 7432158"/>
                      <a:gd name="connsiteY42" fmla="*/ 3317358 h 5901070"/>
                      <a:gd name="connsiteX43" fmla="*/ 2679405 w 7432158"/>
                      <a:gd name="connsiteY43" fmla="*/ 3200400 h 5901070"/>
                      <a:gd name="connsiteX44" fmla="*/ 2488019 w 7432158"/>
                      <a:gd name="connsiteY44" fmla="*/ 3253563 h 5901070"/>
                      <a:gd name="connsiteX45" fmla="*/ 2339163 w 7432158"/>
                      <a:gd name="connsiteY45" fmla="*/ 3359889 h 5901070"/>
                      <a:gd name="connsiteX46" fmla="*/ 2371061 w 7432158"/>
                      <a:gd name="connsiteY46" fmla="*/ 3391786 h 5901070"/>
                      <a:gd name="connsiteX47" fmla="*/ 2254102 w 7432158"/>
                      <a:gd name="connsiteY47" fmla="*/ 3455582 h 5901070"/>
                      <a:gd name="connsiteX48" fmla="*/ 2254102 w 7432158"/>
                      <a:gd name="connsiteY48" fmla="*/ 3593805 h 5901070"/>
                      <a:gd name="connsiteX49" fmla="*/ 2062716 w 7432158"/>
                      <a:gd name="connsiteY49" fmla="*/ 3604438 h 5901070"/>
                      <a:gd name="connsiteX50" fmla="*/ 1796902 w 7432158"/>
                      <a:gd name="connsiteY50" fmla="*/ 3466214 h 5901070"/>
                      <a:gd name="connsiteX51" fmla="*/ 1828800 w 7432158"/>
                      <a:gd name="connsiteY51" fmla="*/ 3317358 h 5901070"/>
                      <a:gd name="connsiteX52" fmla="*/ 1924493 w 7432158"/>
                      <a:gd name="connsiteY52" fmla="*/ 3232298 h 5901070"/>
                      <a:gd name="connsiteX53" fmla="*/ 1775637 w 7432158"/>
                      <a:gd name="connsiteY53" fmla="*/ 2987749 h 5901070"/>
                      <a:gd name="connsiteX54" fmla="*/ 1573619 w 7432158"/>
                      <a:gd name="connsiteY54" fmla="*/ 3040912 h 5901070"/>
                      <a:gd name="connsiteX55" fmla="*/ 1286540 w 7432158"/>
                      <a:gd name="connsiteY55" fmla="*/ 2934586 h 5901070"/>
                      <a:gd name="connsiteX56" fmla="*/ 1244009 w 7432158"/>
                      <a:gd name="connsiteY56" fmla="*/ 2732568 h 5901070"/>
                      <a:gd name="connsiteX57" fmla="*/ 1244009 w 7432158"/>
                      <a:gd name="connsiteY57" fmla="*/ 2583712 h 5901070"/>
                      <a:gd name="connsiteX58" fmla="*/ 1318437 w 7432158"/>
                      <a:gd name="connsiteY58" fmla="*/ 2594344 h 5901070"/>
                      <a:gd name="connsiteX59" fmla="*/ 1339702 w 7432158"/>
                      <a:gd name="connsiteY59" fmla="*/ 2392326 h 5901070"/>
                      <a:gd name="connsiteX60" fmla="*/ 1488558 w 7432158"/>
                      <a:gd name="connsiteY60" fmla="*/ 2392326 h 5901070"/>
                      <a:gd name="connsiteX61" fmla="*/ 1573619 w 7432158"/>
                      <a:gd name="connsiteY61" fmla="*/ 2466754 h 5901070"/>
                      <a:gd name="connsiteX62" fmla="*/ 1562986 w 7432158"/>
                      <a:gd name="connsiteY62" fmla="*/ 2541182 h 5901070"/>
                      <a:gd name="connsiteX63" fmla="*/ 1658679 w 7432158"/>
                      <a:gd name="connsiteY63" fmla="*/ 2562447 h 5901070"/>
                      <a:gd name="connsiteX64" fmla="*/ 1648047 w 7432158"/>
                      <a:gd name="connsiteY64" fmla="*/ 2445489 h 5901070"/>
                      <a:gd name="connsiteX65" fmla="*/ 1701209 w 7432158"/>
                      <a:gd name="connsiteY65" fmla="*/ 2424224 h 5901070"/>
                      <a:gd name="connsiteX66" fmla="*/ 1765005 w 7432158"/>
                      <a:gd name="connsiteY66" fmla="*/ 2445489 h 5901070"/>
                      <a:gd name="connsiteX67" fmla="*/ 1988289 w 7432158"/>
                      <a:gd name="connsiteY67" fmla="*/ 2222205 h 5901070"/>
                      <a:gd name="connsiteX68" fmla="*/ 2073349 w 7432158"/>
                      <a:gd name="connsiteY68" fmla="*/ 2020186 h 5901070"/>
                      <a:gd name="connsiteX69" fmla="*/ 2445489 w 7432158"/>
                      <a:gd name="connsiteY69" fmla="*/ 1850065 h 5901070"/>
                      <a:gd name="connsiteX70" fmla="*/ 2732568 w 7432158"/>
                      <a:gd name="connsiteY70" fmla="*/ 1499191 h 5901070"/>
                      <a:gd name="connsiteX71" fmla="*/ 3009014 w 7432158"/>
                      <a:gd name="connsiteY71" fmla="*/ 1360968 h 5901070"/>
                      <a:gd name="connsiteX72" fmla="*/ 3157870 w 7432158"/>
                      <a:gd name="connsiteY72" fmla="*/ 1414131 h 5901070"/>
                      <a:gd name="connsiteX73" fmla="*/ 3306726 w 7432158"/>
                      <a:gd name="connsiteY73" fmla="*/ 1573619 h 5901070"/>
                      <a:gd name="connsiteX74" fmla="*/ 3232298 w 7432158"/>
                      <a:gd name="connsiteY74" fmla="*/ 1701210 h 5901070"/>
                      <a:gd name="connsiteX75" fmla="*/ 3157870 w 7432158"/>
                      <a:gd name="connsiteY75" fmla="*/ 1839433 h 5901070"/>
                      <a:gd name="connsiteX76" fmla="*/ 3104707 w 7432158"/>
                      <a:gd name="connsiteY76" fmla="*/ 1871331 h 5901070"/>
                      <a:gd name="connsiteX77" fmla="*/ 2955851 w 7432158"/>
                      <a:gd name="connsiteY77" fmla="*/ 2052084 h 5901070"/>
                      <a:gd name="connsiteX78" fmla="*/ 2870791 w 7432158"/>
                      <a:gd name="connsiteY78" fmla="*/ 2222205 h 5901070"/>
                      <a:gd name="connsiteX79" fmla="*/ 2966484 w 7432158"/>
                      <a:gd name="connsiteY79" fmla="*/ 2371061 h 5901070"/>
                      <a:gd name="connsiteX80" fmla="*/ 3040912 w 7432158"/>
                      <a:gd name="connsiteY80" fmla="*/ 2424224 h 5901070"/>
                      <a:gd name="connsiteX81" fmla="*/ 2934586 w 7432158"/>
                      <a:gd name="connsiteY81" fmla="*/ 2498651 h 5901070"/>
                      <a:gd name="connsiteX82" fmla="*/ 2764465 w 7432158"/>
                      <a:gd name="connsiteY82" fmla="*/ 2551814 h 5901070"/>
                      <a:gd name="connsiteX83" fmla="*/ 2838893 w 7432158"/>
                      <a:gd name="connsiteY83" fmla="*/ 2700670 h 5901070"/>
                      <a:gd name="connsiteX84" fmla="*/ 3062177 w 7432158"/>
                      <a:gd name="connsiteY84" fmla="*/ 2615610 h 5901070"/>
                      <a:gd name="connsiteX85" fmla="*/ 3221665 w 7432158"/>
                      <a:gd name="connsiteY85" fmla="*/ 2466754 h 5901070"/>
                      <a:gd name="connsiteX86" fmla="*/ 3359889 w 7432158"/>
                      <a:gd name="connsiteY86" fmla="*/ 2275368 h 5901070"/>
                      <a:gd name="connsiteX87" fmla="*/ 3668233 w 7432158"/>
                      <a:gd name="connsiteY87" fmla="*/ 2147777 h 5901070"/>
                      <a:gd name="connsiteX88" fmla="*/ 4306186 w 7432158"/>
                      <a:gd name="connsiteY88" fmla="*/ 2020186 h 5901070"/>
                      <a:gd name="connsiteX89" fmla="*/ 6379535 w 7432158"/>
                      <a:gd name="connsiteY89" fmla="*/ 1201479 h 5901070"/>
                      <a:gd name="connsiteX90" fmla="*/ 6868633 w 7432158"/>
                      <a:gd name="connsiteY90" fmla="*/ 584791 h 5901070"/>
                      <a:gd name="connsiteX91" fmla="*/ 7176977 w 7432158"/>
                      <a:gd name="connsiteY91" fmla="*/ 404038 h 5901070"/>
                      <a:gd name="connsiteX92" fmla="*/ 7176977 w 7432158"/>
                      <a:gd name="connsiteY92" fmla="*/ 276447 h 5901070"/>
                      <a:gd name="connsiteX93" fmla="*/ 7060019 w 7432158"/>
                      <a:gd name="connsiteY93" fmla="*/ 255182 h 5901070"/>
                      <a:gd name="connsiteX94" fmla="*/ 7315200 w 7432158"/>
                      <a:gd name="connsiteY94" fmla="*/ 159489 h 5901070"/>
                      <a:gd name="connsiteX95" fmla="*/ 7315200 w 7432158"/>
                      <a:gd name="connsiteY95" fmla="*/ 159489 h 5901070"/>
                      <a:gd name="connsiteX96" fmla="*/ 7432158 w 7432158"/>
                      <a:gd name="connsiteY96" fmla="*/ 0 h 5901070"/>
                      <a:gd name="connsiteX97" fmla="*/ 0 w 7432158"/>
                      <a:gd name="connsiteY97" fmla="*/ 0 h 5901070"/>
                      <a:gd name="connsiteX98" fmla="*/ 0 w 7432158"/>
                      <a:gd name="connsiteY98" fmla="*/ 5901070 h 5901070"/>
                      <a:gd name="connsiteX99" fmla="*/ 2700670 w 7432158"/>
                      <a:gd name="connsiteY99" fmla="*/ 5901070 h 59010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</a:cxnLst>
                    <a:rect l="l" t="t" r="r" b="b"/>
                    <a:pathLst>
                      <a:path w="7432158" h="5901070">
                        <a:moveTo>
                          <a:pt x="2700670" y="5901070"/>
                        </a:moveTo>
                        <a:lnTo>
                          <a:pt x="2700670" y="5901070"/>
                        </a:lnTo>
                        <a:cubicBezTo>
                          <a:pt x="2686493" y="5872717"/>
                          <a:pt x="2668802" y="5845863"/>
                          <a:pt x="2658140" y="5816010"/>
                        </a:cubicBezTo>
                        <a:cubicBezTo>
                          <a:pt x="2650889" y="5795707"/>
                          <a:pt x="2656263" y="5771915"/>
                          <a:pt x="2647507" y="5752214"/>
                        </a:cubicBezTo>
                        <a:cubicBezTo>
                          <a:pt x="2641400" y="5738473"/>
                          <a:pt x="2624841" y="5732186"/>
                          <a:pt x="2615609" y="5720317"/>
                        </a:cubicBezTo>
                        <a:cubicBezTo>
                          <a:pt x="2599918" y="5700143"/>
                          <a:pt x="2587256" y="5677786"/>
                          <a:pt x="2573079" y="5656521"/>
                        </a:cubicBezTo>
                        <a:lnTo>
                          <a:pt x="2551814" y="5624624"/>
                        </a:lnTo>
                        <a:cubicBezTo>
                          <a:pt x="2555358" y="5596270"/>
                          <a:pt x="2564219" y="5567916"/>
                          <a:pt x="2562447" y="5539563"/>
                        </a:cubicBezTo>
                        <a:lnTo>
                          <a:pt x="2530549" y="5465135"/>
                        </a:lnTo>
                        <a:lnTo>
                          <a:pt x="2424223" y="5252484"/>
                        </a:lnTo>
                        <a:lnTo>
                          <a:pt x="2413591" y="5209954"/>
                        </a:lnTo>
                        <a:lnTo>
                          <a:pt x="2264735" y="5114261"/>
                        </a:lnTo>
                        <a:lnTo>
                          <a:pt x="2179675" y="5092996"/>
                        </a:lnTo>
                        <a:lnTo>
                          <a:pt x="2073349" y="5029200"/>
                        </a:lnTo>
                        <a:lnTo>
                          <a:pt x="2073349" y="4965405"/>
                        </a:lnTo>
                        <a:lnTo>
                          <a:pt x="1988289" y="4944140"/>
                        </a:lnTo>
                        <a:lnTo>
                          <a:pt x="1945758" y="4837814"/>
                        </a:lnTo>
                        <a:lnTo>
                          <a:pt x="1977656" y="4763386"/>
                        </a:lnTo>
                        <a:lnTo>
                          <a:pt x="2083982" y="4572000"/>
                        </a:lnTo>
                        <a:lnTo>
                          <a:pt x="2232837" y="4433777"/>
                        </a:lnTo>
                        <a:lnTo>
                          <a:pt x="2381693" y="4284921"/>
                        </a:lnTo>
                        <a:lnTo>
                          <a:pt x="2434856" y="4242391"/>
                        </a:lnTo>
                        <a:lnTo>
                          <a:pt x="2307265" y="4210493"/>
                        </a:lnTo>
                        <a:lnTo>
                          <a:pt x="2392326" y="4125433"/>
                        </a:lnTo>
                        <a:lnTo>
                          <a:pt x="2477386" y="4157331"/>
                        </a:lnTo>
                        <a:lnTo>
                          <a:pt x="2466754" y="4189228"/>
                        </a:lnTo>
                        <a:lnTo>
                          <a:pt x="2541182" y="4199861"/>
                        </a:lnTo>
                        <a:lnTo>
                          <a:pt x="2647507" y="4082903"/>
                        </a:lnTo>
                        <a:lnTo>
                          <a:pt x="2604977" y="4029740"/>
                        </a:lnTo>
                        <a:lnTo>
                          <a:pt x="2658140" y="3997842"/>
                        </a:lnTo>
                        <a:lnTo>
                          <a:pt x="2700670" y="4040372"/>
                        </a:lnTo>
                        <a:lnTo>
                          <a:pt x="2721935" y="3955312"/>
                        </a:lnTo>
                        <a:lnTo>
                          <a:pt x="2892056" y="3870251"/>
                        </a:lnTo>
                        <a:lnTo>
                          <a:pt x="3242930" y="3710763"/>
                        </a:lnTo>
                        <a:lnTo>
                          <a:pt x="3381154" y="3774558"/>
                        </a:lnTo>
                        <a:lnTo>
                          <a:pt x="3444949" y="3646968"/>
                        </a:lnTo>
                        <a:lnTo>
                          <a:pt x="3508744" y="3551275"/>
                        </a:lnTo>
                        <a:lnTo>
                          <a:pt x="3498112" y="3423684"/>
                        </a:lnTo>
                        <a:lnTo>
                          <a:pt x="3274828" y="3402419"/>
                        </a:lnTo>
                        <a:lnTo>
                          <a:pt x="3285461" y="3349256"/>
                        </a:lnTo>
                        <a:lnTo>
                          <a:pt x="3136605" y="3391786"/>
                        </a:lnTo>
                        <a:lnTo>
                          <a:pt x="2977116" y="3381154"/>
                        </a:lnTo>
                        <a:lnTo>
                          <a:pt x="2892056" y="3317358"/>
                        </a:lnTo>
                        <a:lnTo>
                          <a:pt x="2679405" y="3200400"/>
                        </a:lnTo>
                        <a:lnTo>
                          <a:pt x="2488019" y="3253563"/>
                        </a:lnTo>
                        <a:lnTo>
                          <a:pt x="2339163" y="3359889"/>
                        </a:lnTo>
                        <a:lnTo>
                          <a:pt x="2371061" y="3391786"/>
                        </a:lnTo>
                        <a:lnTo>
                          <a:pt x="2254102" y="3455582"/>
                        </a:lnTo>
                        <a:lnTo>
                          <a:pt x="2254102" y="3593805"/>
                        </a:lnTo>
                        <a:lnTo>
                          <a:pt x="2062716" y="3604438"/>
                        </a:lnTo>
                        <a:lnTo>
                          <a:pt x="1796902" y="3466214"/>
                        </a:lnTo>
                        <a:lnTo>
                          <a:pt x="1828800" y="3317358"/>
                        </a:lnTo>
                        <a:lnTo>
                          <a:pt x="1924493" y="3232298"/>
                        </a:lnTo>
                        <a:lnTo>
                          <a:pt x="1775637" y="2987749"/>
                        </a:lnTo>
                        <a:lnTo>
                          <a:pt x="1573619" y="3040912"/>
                        </a:lnTo>
                        <a:lnTo>
                          <a:pt x="1286540" y="2934586"/>
                        </a:lnTo>
                        <a:lnTo>
                          <a:pt x="1244009" y="2732568"/>
                        </a:lnTo>
                        <a:lnTo>
                          <a:pt x="1244009" y="2583712"/>
                        </a:lnTo>
                        <a:lnTo>
                          <a:pt x="1318437" y="2594344"/>
                        </a:lnTo>
                        <a:lnTo>
                          <a:pt x="1339702" y="2392326"/>
                        </a:lnTo>
                        <a:lnTo>
                          <a:pt x="1488558" y="2392326"/>
                        </a:lnTo>
                        <a:lnTo>
                          <a:pt x="1573619" y="2466754"/>
                        </a:lnTo>
                        <a:lnTo>
                          <a:pt x="1562986" y="2541182"/>
                        </a:lnTo>
                        <a:lnTo>
                          <a:pt x="1658679" y="2562447"/>
                        </a:lnTo>
                        <a:lnTo>
                          <a:pt x="1648047" y="2445489"/>
                        </a:lnTo>
                        <a:lnTo>
                          <a:pt x="1701209" y="2424224"/>
                        </a:lnTo>
                        <a:lnTo>
                          <a:pt x="1765005" y="2445489"/>
                        </a:lnTo>
                        <a:lnTo>
                          <a:pt x="1988289" y="2222205"/>
                        </a:lnTo>
                        <a:lnTo>
                          <a:pt x="2073349" y="2020186"/>
                        </a:lnTo>
                        <a:lnTo>
                          <a:pt x="2445489" y="1850065"/>
                        </a:lnTo>
                        <a:lnTo>
                          <a:pt x="2732568" y="1499191"/>
                        </a:lnTo>
                        <a:lnTo>
                          <a:pt x="3009014" y="1360968"/>
                        </a:lnTo>
                        <a:lnTo>
                          <a:pt x="3157870" y="1414131"/>
                        </a:lnTo>
                        <a:lnTo>
                          <a:pt x="3306726" y="1573619"/>
                        </a:lnTo>
                        <a:lnTo>
                          <a:pt x="3232298" y="1701210"/>
                        </a:lnTo>
                        <a:lnTo>
                          <a:pt x="3157870" y="1839433"/>
                        </a:lnTo>
                        <a:lnTo>
                          <a:pt x="3104707" y="1871331"/>
                        </a:lnTo>
                        <a:lnTo>
                          <a:pt x="2955851" y="2052084"/>
                        </a:lnTo>
                        <a:lnTo>
                          <a:pt x="2870791" y="2222205"/>
                        </a:lnTo>
                        <a:lnTo>
                          <a:pt x="2966484" y="2371061"/>
                        </a:lnTo>
                        <a:lnTo>
                          <a:pt x="3040912" y="2424224"/>
                        </a:lnTo>
                        <a:lnTo>
                          <a:pt x="2934586" y="2498651"/>
                        </a:lnTo>
                        <a:lnTo>
                          <a:pt x="2764465" y="2551814"/>
                        </a:lnTo>
                        <a:lnTo>
                          <a:pt x="2838893" y="2700670"/>
                        </a:lnTo>
                        <a:lnTo>
                          <a:pt x="3062177" y="2615610"/>
                        </a:lnTo>
                        <a:lnTo>
                          <a:pt x="3221665" y="2466754"/>
                        </a:lnTo>
                        <a:lnTo>
                          <a:pt x="3359889" y="2275368"/>
                        </a:lnTo>
                        <a:lnTo>
                          <a:pt x="3668233" y="2147777"/>
                        </a:lnTo>
                        <a:lnTo>
                          <a:pt x="4306186" y="2020186"/>
                        </a:lnTo>
                        <a:lnTo>
                          <a:pt x="6379535" y="1201479"/>
                        </a:lnTo>
                        <a:lnTo>
                          <a:pt x="6868633" y="584791"/>
                        </a:lnTo>
                        <a:lnTo>
                          <a:pt x="7176977" y="404038"/>
                        </a:lnTo>
                        <a:lnTo>
                          <a:pt x="7176977" y="276447"/>
                        </a:lnTo>
                        <a:lnTo>
                          <a:pt x="7060019" y="255182"/>
                        </a:lnTo>
                        <a:lnTo>
                          <a:pt x="7315200" y="159489"/>
                        </a:lnTo>
                        <a:lnTo>
                          <a:pt x="7315200" y="159489"/>
                        </a:lnTo>
                        <a:lnTo>
                          <a:pt x="7432158" y="0"/>
                        </a:lnTo>
                        <a:lnTo>
                          <a:pt x="0" y="0"/>
                        </a:lnTo>
                        <a:lnTo>
                          <a:pt x="0" y="5901070"/>
                        </a:lnTo>
                        <a:lnTo>
                          <a:pt x="2700670" y="5901070"/>
                        </a:lnTo>
                        <a:close/>
                      </a:path>
                    </a:pathLst>
                  </a:custGeom>
                  <a:grpFill/>
                  <a:ln w="63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09" name="자유형: 도형 108">
                    <a:extLst>
                      <a:ext uri="{FF2B5EF4-FFF2-40B4-BE49-F238E27FC236}">
                        <a16:creationId xmlns:a16="http://schemas.microsoft.com/office/drawing/2014/main" id="{60EF16AF-4860-43DE-9F9F-27D49F7F86D5}"/>
                      </a:ext>
                    </a:extLst>
                  </p:cNvPr>
                  <p:cNvSpPr/>
                  <p:nvPr/>
                </p:nvSpPr>
                <p:spPr>
                  <a:xfrm>
                    <a:off x="2984397" y="-31356"/>
                    <a:ext cx="2933700" cy="5105400"/>
                  </a:xfrm>
                  <a:custGeom>
                    <a:avLst/>
                    <a:gdLst>
                      <a:gd name="connsiteX0" fmla="*/ 2162175 w 2933700"/>
                      <a:gd name="connsiteY0" fmla="*/ 4657725 h 5105400"/>
                      <a:gd name="connsiteX1" fmla="*/ 1981200 w 2933700"/>
                      <a:gd name="connsiteY1" fmla="*/ 4638675 h 5105400"/>
                      <a:gd name="connsiteX2" fmla="*/ 1914525 w 2933700"/>
                      <a:gd name="connsiteY2" fmla="*/ 4800600 h 5105400"/>
                      <a:gd name="connsiteX3" fmla="*/ 1704975 w 2933700"/>
                      <a:gd name="connsiteY3" fmla="*/ 4733925 h 5105400"/>
                      <a:gd name="connsiteX4" fmla="*/ 1504950 w 2933700"/>
                      <a:gd name="connsiteY4" fmla="*/ 4781550 h 5105400"/>
                      <a:gd name="connsiteX5" fmla="*/ 1238250 w 2933700"/>
                      <a:gd name="connsiteY5" fmla="*/ 4991100 h 5105400"/>
                      <a:gd name="connsiteX6" fmla="*/ 1028700 w 2933700"/>
                      <a:gd name="connsiteY6" fmla="*/ 5105400 h 5105400"/>
                      <a:gd name="connsiteX7" fmla="*/ 952500 w 2933700"/>
                      <a:gd name="connsiteY7" fmla="*/ 4991100 h 5105400"/>
                      <a:gd name="connsiteX8" fmla="*/ 952500 w 2933700"/>
                      <a:gd name="connsiteY8" fmla="*/ 4572000 h 5105400"/>
                      <a:gd name="connsiteX9" fmla="*/ 1095375 w 2933700"/>
                      <a:gd name="connsiteY9" fmla="*/ 4219575 h 5105400"/>
                      <a:gd name="connsiteX10" fmla="*/ 1000125 w 2933700"/>
                      <a:gd name="connsiteY10" fmla="*/ 3790950 h 5105400"/>
                      <a:gd name="connsiteX11" fmla="*/ 904875 w 2933700"/>
                      <a:gd name="connsiteY11" fmla="*/ 3762375 h 5105400"/>
                      <a:gd name="connsiteX12" fmla="*/ 876300 w 2933700"/>
                      <a:gd name="connsiteY12" fmla="*/ 3667125 h 5105400"/>
                      <a:gd name="connsiteX13" fmla="*/ 952500 w 2933700"/>
                      <a:gd name="connsiteY13" fmla="*/ 3600450 h 5105400"/>
                      <a:gd name="connsiteX14" fmla="*/ 1114425 w 2933700"/>
                      <a:gd name="connsiteY14" fmla="*/ 3562350 h 5105400"/>
                      <a:gd name="connsiteX15" fmla="*/ 1171575 w 2933700"/>
                      <a:gd name="connsiteY15" fmla="*/ 3619500 h 5105400"/>
                      <a:gd name="connsiteX16" fmla="*/ 1190625 w 2933700"/>
                      <a:gd name="connsiteY16" fmla="*/ 3676650 h 5105400"/>
                      <a:gd name="connsiteX17" fmla="*/ 1190625 w 2933700"/>
                      <a:gd name="connsiteY17" fmla="*/ 3676650 h 5105400"/>
                      <a:gd name="connsiteX18" fmla="*/ 1238250 w 2933700"/>
                      <a:gd name="connsiteY18" fmla="*/ 3609975 h 5105400"/>
                      <a:gd name="connsiteX19" fmla="*/ 1152525 w 2933700"/>
                      <a:gd name="connsiteY19" fmla="*/ 3543300 h 5105400"/>
                      <a:gd name="connsiteX20" fmla="*/ 1085850 w 2933700"/>
                      <a:gd name="connsiteY20" fmla="*/ 3409950 h 5105400"/>
                      <a:gd name="connsiteX21" fmla="*/ 1085850 w 2933700"/>
                      <a:gd name="connsiteY21" fmla="*/ 3305175 h 5105400"/>
                      <a:gd name="connsiteX22" fmla="*/ 1047750 w 2933700"/>
                      <a:gd name="connsiteY22" fmla="*/ 3248025 h 5105400"/>
                      <a:gd name="connsiteX23" fmla="*/ 952500 w 2933700"/>
                      <a:gd name="connsiteY23" fmla="*/ 3209925 h 5105400"/>
                      <a:gd name="connsiteX24" fmla="*/ 933450 w 2933700"/>
                      <a:gd name="connsiteY24" fmla="*/ 3133725 h 5105400"/>
                      <a:gd name="connsiteX25" fmla="*/ 781050 w 2933700"/>
                      <a:gd name="connsiteY25" fmla="*/ 3105150 h 5105400"/>
                      <a:gd name="connsiteX26" fmla="*/ 666750 w 2933700"/>
                      <a:gd name="connsiteY26" fmla="*/ 2990850 h 5105400"/>
                      <a:gd name="connsiteX27" fmla="*/ 609600 w 2933700"/>
                      <a:gd name="connsiteY27" fmla="*/ 2981325 h 5105400"/>
                      <a:gd name="connsiteX28" fmla="*/ 657225 w 2933700"/>
                      <a:gd name="connsiteY28" fmla="*/ 3067050 h 5105400"/>
                      <a:gd name="connsiteX29" fmla="*/ 533400 w 2933700"/>
                      <a:gd name="connsiteY29" fmla="*/ 3143250 h 5105400"/>
                      <a:gd name="connsiteX30" fmla="*/ 419100 w 2933700"/>
                      <a:gd name="connsiteY30" fmla="*/ 3086100 h 5105400"/>
                      <a:gd name="connsiteX31" fmla="*/ 304800 w 2933700"/>
                      <a:gd name="connsiteY31" fmla="*/ 3038475 h 5105400"/>
                      <a:gd name="connsiteX32" fmla="*/ 390525 w 2933700"/>
                      <a:gd name="connsiteY32" fmla="*/ 2981325 h 5105400"/>
                      <a:gd name="connsiteX33" fmla="*/ 228600 w 2933700"/>
                      <a:gd name="connsiteY33" fmla="*/ 2943225 h 5105400"/>
                      <a:gd name="connsiteX34" fmla="*/ 200025 w 2933700"/>
                      <a:gd name="connsiteY34" fmla="*/ 2933700 h 5105400"/>
                      <a:gd name="connsiteX35" fmla="*/ 266700 w 2933700"/>
                      <a:gd name="connsiteY35" fmla="*/ 2857500 h 5105400"/>
                      <a:gd name="connsiteX36" fmla="*/ 333375 w 2933700"/>
                      <a:gd name="connsiteY36" fmla="*/ 2695575 h 5105400"/>
                      <a:gd name="connsiteX37" fmla="*/ 390525 w 2933700"/>
                      <a:gd name="connsiteY37" fmla="*/ 2619375 h 5105400"/>
                      <a:gd name="connsiteX38" fmla="*/ 381000 w 2933700"/>
                      <a:gd name="connsiteY38" fmla="*/ 2505075 h 5105400"/>
                      <a:gd name="connsiteX39" fmla="*/ 514350 w 2933700"/>
                      <a:gd name="connsiteY39" fmla="*/ 2247900 h 5105400"/>
                      <a:gd name="connsiteX40" fmla="*/ 495300 w 2933700"/>
                      <a:gd name="connsiteY40" fmla="*/ 2114550 h 5105400"/>
                      <a:gd name="connsiteX41" fmla="*/ 400050 w 2933700"/>
                      <a:gd name="connsiteY41" fmla="*/ 2057400 h 5105400"/>
                      <a:gd name="connsiteX42" fmla="*/ 219075 w 2933700"/>
                      <a:gd name="connsiteY42" fmla="*/ 1990725 h 5105400"/>
                      <a:gd name="connsiteX43" fmla="*/ 161925 w 2933700"/>
                      <a:gd name="connsiteY43" fmla="*/ 2019300 h 5105400"/>
                      <a:gd name="connsiteX44" fmla="*/ 123825 w 2933700"/>
                      <a:gd name="connsiteY44" fmla="*/ 1933575 h 5105400"/>
                      <a:gd name="connsiteX45" fmla="*/ 0 w 2933700"/>
                      <a:gd name="connsiteY45" fmla="*/ 1895475 h 5105400"/>
                      <a:gd name="connsiteX46" fmla="*/ 47625 w 2933700"/>
                      <a:gd name="connsiteY46" fmla="*/ 1790700 h 5105400"/>
                      <a:gd name="connsiteX47" fmla="*/ 219075 w 2933700"/>
                      <a:gd name="connsiteY47" fmla="*/ 1581150 h 5105400"/>
                      <a:gd name="connsiteX48" fmla="*/ 542925 w 2933700"/>
                      <a:gd name="connsiteY48" fmla="*/ 1400175 h 5105400"/>
                      <a:gd name="connsiteX49" fmla="*/ 666750 w 2933700"/>
                      <a:gd name="connsiteY49" fmla="*/ 1314450 h 5105400"/>
                      <a:gd name="connsiteX50" fmla="*/ 781050 w 2933700"/>
                      <a:gd name="connsiteY50" fmla="*/ 1295400 h 5105400"/>
                      <a:gd name="connsiteX51" fmla="*/ 857250 w 2933700"/>
                      <a:gd name="connsiteY51" fmla="*/ 1162050 h 5105400"/>
                      <a:gd name="connsiteX52" fmla="*/ 1047750 w 2933700"/>
                      <a:gd name="connsiteY52" fmla="*/ 981075 h 5105400"/>
                      <a:gd name="connsiteX53" fmla="*/ 1066800 w 2933700"/>
                      <a:gd name="connsiteY53" fmla="*/ 800100 h 5105400"/>
                      <a:gd name="connsiteX54" fmla="*/ 1238250 w 2933700"/>
                      <a:gd name="connsiteY54" fmla="*/ 742950 h 5105400"/>
                      <a:gd name="connsiteX55" fmla="*/ 1295400 w 2933700"/>
                      <a:gd name="connsiteY55" fmla="*/ 771525 h 5105400"/>
                      <a:gd name="connsiteX56" fmla="*/ 1304925 w 2933700"/>
                      <a:gd name="connsiteY56" fmla="*/ 838200 h 5105400"/>
                      <a:gd name="connsiteX57" fmla="*/ 1304925 w 2933700"/>
                      <a:gd name="connsiteY57" fmla="*/ 885825 h 5105400"/>
                      <a:gd name="connsiteX58" fmla="*/ 1419225 w 2933700"/>
                      <a:gd name="connsiteY58" fmla="*/ 914400 h 5105400"/>
                      <a:gd name="connsiteX59" fmla="*/ 1562100 w 2933700"/>
                      <a:gd name="connsiteY59" fmla="*/ 981075 h 5105400"/>
                      <a:gd name="connsiteX60" fmla="*/ 1714500 w 2933700"/>
                      <a:gd name="connsiteY60" fmla="*/ 952500 h 5105400"/>
                      <a:gd name="connsiteX61" fmla="*/ 1752600 w 2933700"/>
                      <a:gd name="connsiteY61" fmla="*/ 981075 h 5105400"/>
                      <a:gd name="connsiteX62" fmla="*/ 1828800 w 2933700"/>
                      <a:gd name="connsiteY62" fmla="*/ 923925 h 5105400"/>
                      <a:gd name="connsiteX63" fmla="*/ 1847850 w 2933700"/>
                      <a:gd name="connsiteY63" fmla="*/ 838200 h 5105400"/>
                      <a:gd name="connsiteX64" fmla="*/ 1771650 w 2933700"/>
                      <a:gd name="connsiteY64" fmla="*/ 742950 h 5105400"/>
                      <a:gd name="connsiteX65" fmla="*/ 1771650 w 2933700"/>
                      <a:gd name="connsiteY65" fmla="*/ 676275 h 5105400"/>
                      <a:gd name="connsiteX66" fmla="*/ 1714500 w 2933700"/>
                      <a:gd name="connsiteY66" fmla="*/ 609600 h 5105400"/>
                      <a:gd name="connsiteX67" fmla="*/ 1857375 w 2933700"/>
                      <a:gd name="connsiteY67" fmla="*/ 590550 h 5105400"/>
                      <a:gd name="connsiteX68" fmla="*/ 1990725 w 2933700"/>
                      <a:gd name="connsiteY68" fmla="*/ 619125 h 5105400"/>
                      <a:gd name="connsiteX69" fmla="*/ 2085975 w 2933700"/>
                      <a:gd name="connsiteY69" fmla="*/ 590550 h 5105400"/>
                      <a:gd name="connsiteX70" fmla="*/ 2152650 w 2933700"/>
                      <a:gd name="connsiteY70" fmla="*/ 609600 h 5105400"/>
                      <a:gd name="connsiteX71" fmla="*/ 2152650 w 2933700"/>
                      <a:gd name="connsiteY71" fmla="*/ 542925 h 5105400"/>
                      <a:gd name="connsiteX72" fmla="*/ 2257425 w 2933700"/>
                      <a:gd name="connsiteY72" fmla="*/ 447675 h 5105400"/>
                      <a:gd name="connsiteX73" fmla="*/ 2343150 w 2933700"/>
                      <a:gd name="connsiteY73" fmla="*/ 342900 h 5105400"/>
                      <a:gd name="connsiteX74" fmla="*/ 2428875 w 2933700"/>
                      <a:gd name="connsiteY74" fmla="*/ 371475 h 5105400"/>
                      <a:gd name="connsiteX75" fmla="*/ 2457450 w 2933700"/>
                      <a:gd name="connsiteY75" fmla="*/ 333375 h 5105400"/>
                      <a:gd name="connsiteX76" fmla="*/ 2495550 w 2933700"/>
                      <a:gd name="connsiteY76" fmla="*/ 342900 h 5105400"/>
                      <a:gd name="connsiteX77" fmla="*/ 2505075 w 2933700"/>
                      <a:gd name="connsiteY77" fmla="*/ 266700 h 5105400"/>
                      <a:gd name="connsiteX78" fmla="*/ 2514600 w 2933700"/>
                      <a:gd name="connsiteY78" fmla="*/ 190500 h 5105400"/>
                      <a:gd name="connsiteX79" fmla="*/ 2581275 w 2933700"/>
                      <a:gd name="connsiteY79" fmla="*/ 0 h 5105400"/>
                      <a:gd name="connsiteX80" fmla="*/ 2638425 w 2933700"/>
                      <a:gd name="connsiteY80" fmla="*/ 0 h 5105400"/>
                      <a:gd name="connsiteX81" fmla="*/ 2752725 w 2933700"/>
                      <a:gd name="connsiteY81" fmla="*/ 38100 h 5105400"/>
                      <a:gd name="connsiteX82" fmla="*/ 2733675 w 2933700"/>
                      <a:gd name="connsiteY82" fmla="*/ 142875 h 5105400"/>
                      <a:gd name="connsiteX83" fmla="*/ 2800350 w 2933700"/>
                      <a:gd name="connsiteY83" fmla="*/ 238125 h 5105400"/>
                      <a:gd name="connsiteX84" fmla="*/ 2886075 w 2933700"/>
                      <a:gd name="connsiteY84" fmla="*/ 266700 h 5105400"/>
                      <a:gd name="connsiteX85" fmla="*/ 2933700 w 2933700"/>
                      <a:gd name="connsiteY85" fmla="*/ 381000 h 5105400"/>
                      <a:gd name="connsiteX86" fmla="*/ 2924175 w 2933700"/>
                      <a:gd name="connsiteY86" fmla="*/ 428625 h 5105400"/>
                      <a:gd name="connsiteX87" fmla="*/ 2800350 w 2933700"/>
                      <a:gd name="connsiteY87" fmla="*/ 409575 h 5105400"/>
                      <a:gd name="connsiteX88" fmla="*/ 2752725 w 2933700"/>
                      <a:gd name="connsiteY88" fmla="*/ 495300 h 5105400"/>
                      <a:gd name="connsiteX89" fmla="*/ 2638425 w 2933700"/>
                      <a:gd name="connsiteY89" fmla="*/ 609600 h 5105400"/>
                      <a:gd name="connsiteX90" fmla="*/ 2495550 w 2933700"/>
                      <a:gd name="connsiteY90" fmla="*/ 809625 h 5105400"/>
                      <a:gd name="connsiteX91" fmla="*/ 2466975 w 2933700"/>
                      <a:gd name="connsiteY91" fmla="*/ 914400 h 5105400"/>
                      <a:gd name="connsiteX92" fmla="*/ 2524125 w 2933700"/>
                      <a:gd name="connsiteY92" fmla="*/ 981075 h 5105400"/>
                      <a:gd name="connsiteX93" fmla="*/ 2514600 w 2933700"/>
                      <a:gd name="connsiteY93" fmla="*/ 1066800 h 5105400"/>
                      <a:gd name="connsiteX94" fmla="*/ 2466975 w 2933700"/>
                      <a:gd name="connsiteY94" fmla="*/ 1133475 h 5105400"/>
                      <a:gd name="connsiteX95" fmla="*/ 2505075 w 2933700"/>
                      <a:gd name="connsiteY95" fmla="*/ 1238250 h 5105400"/>
                      <a:gd name="connsiteX96" fmla="*/ 2438400 w 2933700"/>
                      <a:gd name="connsiteY96" fmla="*/ 1352550 h 5105400"/>
                      <a:gd name="connsiteX97" fmla="*/ 2266950 w 2933700"/>
                      <a:gd name="connsiteY97" fmla="*/ 1419225 h 5105400"/>
                      <a:gd name="connsiteX98" fmla="*/ 2219325 w 2933700"/>
                      <a:gd name="connsiteY98" fmla="*/ 1543050 h 5105400"/>
                      <a:gd name="connsiteX99" fmla="*/ 2009775 w 2933700"/>
                      <a:gd name="connsiteY99" fmla="*/ 1647825 h 5105400"/>
                      <a:gd name="connsiteX100" fmla="*/ 2019300 w 2933700"/>
                      <a:gd name="connsiteY100" fmla="*/ 1733550 h 5105400"/>
                      <a:gd name="connsiteX101" fmla="*/ 1790700 w 2933700"/>
                      <a:gd name="connsiteY101" fmla="*/ 1800225 h 5105400"/>
                      <a:gd name="connsiteX102" fmla="*/ 1676400 w 2933700"/>
                      <a:gd name="connsiteY102" fmla="*/ 1781175 h 5105400"/>
                      <a:gd name="connsiteX103" fmla="*/ 1619250 w 2933700"/>
                      <a:gd name="connsiteY103" fmla="*/ 1895475 h 5105400"/>
                      <a:gd name="connsiteX104" fmla="*/ 1504950 w 2933700"/>
                      <a:gd name="connsiteY104" fmla="*/ 1981200 h 5105400"/>
                      <a:gd name="connsiteX105" fmla="*/ 1485900 w 2933700"/>
                      <a:gd name="connsiteY105" fmla="*/ 2066925 h 5105400"/>
                      <a:gd name="connsiteX106" fmla="*/ 1524000 w 2933700"/>
                      <a:gd name="connsiteY106" fmla="*/ 2143125 h 5105400"/>
                      <a:gd name="connsiteX107" fmla="*/ 1447800 w 2933700"/>
                      <a:gd name="connsiteY107" fmla="*/ 2247900 h 5105400"/>
                      <a:gd name="connsiteX108" fmla="*/ 1552575 w 2933700"/>
                      <a:gd name="connsiteY108" fmla="*/ 2333625 h 5105400"/>
                      <a:gd name="connsiteX109" fmla="*/ 1600200 w 2933700"/>
                      <a:gd name="connsiteY109" fmla="*/ 2352675 h 5105400"/>
                      <a:gd name="connsiteX110" fmla="*/ 1638300 w 2933700"/>
                      <a:gd name="connsiteY110" fmla="*/ 2447925 h 5105400"/>
                      <a:gd name="connsiteX111" fmla="*/ 1885950 w 2933700"/>
                      <a:gd name="connsiteY111" fmla="*/ 2600325 h 5105400"/>
                      <a:gd name="connsiteX112" fmla="*/ 1943100 w 2933700"/>
                      <a:gd name="connsiteY112" fmla="*/ 2828925 h 5105400"/>
                      <a:gd name="connsiteX113" fmla="*/ 2105025 w 2933700"/>
                      <a:gd name="connsiteY113" fmla="*/ 3086100 h 5105400"/>
                      <a:gd name="connsiteX114" fmla="*/ 2228850 w 2933700"/>
                      <a:gd name="connsiteY114" fmla="*/ 3257550 h 5105400"/>
                      <a:gd name="connsiteX115" fmla="*/ 2314575 w 2933700"/>
                      <a:gd name="connsiteY115" fmla="*/ 3409950 h 5105400"/>
                      <a:gd name="connsiteX116" fmla="*/ 2371725 w 2933700"/>
                      <a:gd name="connsiteY116" fmla="*/ 3581400 h 5105400"/>
                      <a:gd name="connsiteX117" fmla="*/ 2390775 w 2933700"/>
                      <a:gd name="connsiteY117" fmla="*/ 3810000 h 5105400"/>
                      <a:gd name="connsiteX118" fmla="*/ 2352675 w 2933700"/>
                      <a:gd name="connsiteY118" fmla="*/ 4038600 h 5105400"/>
                      <a:gd name="connsiteX119" fmla="*/ 2352675 w 2933700"/>
                      <a:gd name="connsiteY119" fmla="*/ 4143375 h 5105400"/>
                      <a:gd name="connsiteX120" fmla="*/ 2381250 w 2933700"/>
                      <a:gd name="connsiteY120" fmla="*/ 4152900 h 5105400"/>
                      <a:gd name="connsiteX121" fmla="*/ 2409825 w 2933700"/>
                      <a:gd name="connsiteY121" fmla="*/ 4114800 h 5105400"/>
                      <a:gd name="connsiteX122" fmla="*/ 2466975 w 2933700"/>
                      <a:gd name="connsiteY122" fmla="*/ 4124325 h 5105400"/>
                      <a:gd name="connsiteX123" fmla="*/ 2381250 w 2933700"/>
                      <a:gd name="connsiteY123" fmla="*/ 4229100 h 5105400"/>
                      <a:gd name="connsiteX124" fmla="*/ 2362200 w 2933700"/>
                      <a:gd name="connsiteY124" fmla="*/ 4438650 h 5105400"/>
                      <a:gd name="connsiteX125" fmla="*/ 2228850 w 2933700"/>
                      <a:gd name="connsiteY125" fmla="*/ 4657725 h 5105400"/>
                      <a:gd name="connsiteX126" fmla="*/ 2162175 w 2933700"/>
                      <a:gd name="connsiteY126" fmla="*/ 4657725 h 5105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  <a:cxn ang="0">
                        <a:pos x="connsiteX121" y="connsiteY121"/>
                      </a:cxn>
                      <a:cxn ang="0">
                        <a:pos x="connsiteX122" y="connsiteY122"/>
                      </a:cxn>
                      <a:cxn ang="0">
                        <a:pos x="connsiteX123" y="connsiteY123"/>
                      </a:cxn>
                      <a:cxn ang="0">
                        <a:pos x="connsiteX124" y="connsiteY124"/>
                      </a:cxn>
                      <a:cxn ang="0">
                        <a:pos x="connsiteX125" y="connsiteY125"/>
                      </a:cxn>
                      <a:cxn ang="0">
                        <a:pos x="connsiteX126" y="connsiteY126"/>
                      </a:cxn>
                    </a:cxnLst>
                    <a:rect l="l" t="t" r="r" b="b"/>
                    <a:pathLst>
                      <a:path w="2933700" h="5105400">
                        <a:moveTo>
                          <a:pt x="2162175" y="4657725"/>
                        </a:moveTo>
                        <a:lnTo>
                          <a:pt x="1981200" y="4638675"/>
                        </a:lnTo>
                        <a:lnTo>
                          <a:pt x="1914525" y="4800600"/>
                        </a:lnTo>
                        <a:lnTo>
                          <a:pt x="1704975" y="4733925"/>
                        </a:lnTo>
                        <a:lnTo>
                          <a:pt x="1504950" y="4781550"/>
                        </a:lnTo>
                        <a:lnTo>
                          <a:pt x="1238250" y="4991100"/>
                        </a:lnTo>
                        <a:lnTo>
                          <a:pt x="1028700" y="5105400"/>
                        </a:lnTo>
                        <a:lnTo>
                          <a:pt x="952500" y="4991100"/>
                        </a:lnTo>
                        <a:lnTo>
                          <a:pt x="952500" y="4572000"/>
                        </a:lnTo>
                        <a:lnTo>
                          <a:pt x="1095375" y="4219575"/>
                        </a:lnTo>
                        <a:lnTo>
                          <a:pt x="1000125" y="3790950"/>
                        </a:lnTo>
                        <a:lnTo>
                          <a:pt x="904875" y="3762375"/>
                        </a:lnTo>
                        <a:lnTo>
                          <a:pt x="876300" y="3667125"/>
                        </a:lnTo>
                        <a:lnTo>
                          <a:pt x="952500" y="3600450"/>
                        </a:lnTo>
                        <a:lnTo>
                          <a:pt x="1114425" y="3562350"/>
                        </a:lnTo>
                        <a:lnTo>
                          <a:pt x="1171575" y="3619500"/>
                        </a:lnTo>
                        <a:lnTo>
                          <a:pt x="1190625" y="3676650"/>
                        </a:lnTo>
                        <a:lnTo>
                          <a:pt x="1190625" y="3676650"/>
                        </a:lnTo>
                        <a:lnTo>
                          <a:pt x="1238250" y="3609975"/>
                        </a:lnTo>
                        <a:lnTo>
                          <a:pt x="1152525" y="3543300"/>
                        </a:lnTo>
                        <a:lnTo>
                          <a:pt x="1085850" y="3409950"/>
                        </a:lnTo>
                        <a:lnTo>
                          <a:pt x="1085850" y="3305175"/>
                        </a:lnTo>
                        <a:lnTo>
                          <a:pt x="1047750" y="3248025"/>
                        </a:lnTo>
                        <a:lnTo>
                          <a:pt x="952500" y="3209925"/>
                        </a:lnTo>
                        <a:lnTo>
                          <a:pt x="933450" y="3133725"/>
                        </a:lnTo>
                        <a:lnTo>
                          <a:pt x="781050" y="3105150"/>
                        </a:lnTo>
                        <a:lnTo>
                          <a:pt x="666750" y="2990850"/>
                        </a:lnTo>
                        <a:lnTo>
                          <a:pt x="609600" y="2981325"/>
                        </a:lnTo>
                        <a:lnTo>
                          <a:pt x="657225" y="3067050"/>
                        </a:lnTo>
                        <a:lnTo>
                          <a:pt x="533400" y="3143250"/>
                        </a:lnTo>
                        <a:lnTo>
                          <a:pt x="419100" y="3086100"/>
                        </a:lnTo>
                        <a:lnTo>
                          <a:pt x="304800" y="3038475"/>
                        </a:lnTo>
                        <a:lnTo>
                          <a:pt x="390525" y="2981325"/>
                        </a:lnTo>
                        <a:lnTo>
                          <a:pt x="228600" y="2943225"/>
                        </a:lnTo>
                        <a:lnTo>
                          <a:pt x="200025" y="2933700"/>
                        </a:lnTo>
                        <a:lnTo>
                          <a:pt x="266700" y="2857500"/>
                        </a:lnTo>
                        <a:lnTo>
                          <a:pt x="333375" y="2695575"/>
                        </a:lnTo>
                        <a:lnTo>
                          <a:pt x="390525" y="2619375"/>
                        </a:lnTo>
                        <a:lnTo>
                          <a:pt x="381000" y="2505075"/>
                        </a:lnTo>
                        <a:lnTo>
                          <a:pt x="514350" y="2247900"/>
                        </a:lnTo>
                        <a:lnTo>
                          <a:pt x="495300" y="2114550"/>
                        </a:lnTo>
                        <a:lnTo>
                          <a:pt x="400050" y="2057400"/>
                        </a:lnTo>
                        <a:lnTo>
                          <a:pt x="219075" y="1990725"/>
                        </a:lnTo>
                        <a:lnTo>
                          <a:pt x="161925" y="2019300"/>
                        </a:lnTo>
                        <a:lnTo>
                          <a:pt x="123825" y="1933575"/>
                        </a:lnTo>
                        <a:lnTo>
                          <a:pt x="0" y="1895475"/>
                        </a:lnTo>
                        <a:lnTo>
                          <a:pt x="47625" y="1790700"/>
                        </a:lnTo>
                        <a:lnTo>
                          <a:pt x="219075" y="1581150"/>
                        </a:lnTo>
                        <a:lnTo>
                          <a:pt x="542925" y="1400175"/>
                        </a:lnTo>
                        <a:lnTo>
                          <a:pt x="666750" y="1314450"/>
                        </a:lnTo>
                        <a:lnTo>
                          <a:pt x="781050" y="1295400"/>
                        </a:lnTo>
                        <a:lnTo>
                          <a:pt x="857250" y="1162050"/>
                        </a:lnTo>
                        <a:lnTo>
                          <a:pt x="1047750" y="981075"/>
                        </a:lnTo>
                        <a:lnTo>
                          <a:pt x="1066800" y="800100"/>
                        </a:lnTo>
                        <a:lnTo>
                          <a:pt x="1238250" y="742950"/>
                        </a:lnTo>
                        <a:lnTo>
                          <a:pt x="1295400" y="771525"/>
                        </a:lnTo>
                        <a:lnTo>
                          <a:pt x="1304925" y="838200"/>
                        </a:lnTo>
                        <a:lnTo>
                          <a:pt x="1304925" y="885825"/>
                        </a:lnTo>
                        <a:lnTo>
                          <a:pt x="1419225" y="914400"/>
                        </a:lnTo>
                        <a:lnTo>
                          <a:pt x="1562100" y="981075"/>
                        </a:lnTo>
                        <a:lnTo>
                          <a:pt x="1714500" y="952500"/>
                        </a:lnTo>
                        <a:lnTo>
                          <a:pt x="1752600" y="981075"/>
                        </a:lnTo>
                        <a:lnTo>
                          <a:pt x="1828800" y="923925"/>
                        </a:lnTo>
                        <a:lnTo>
                          <a:pt x="1847850" y="838200"/>
                        </a:lnTo>
                        <a:lnTo>
                          <a:pt x="1771650" y="742950"/>
                        </a:lnTo>
                        <a:lnTo>
                          <a:pt x="1771650" y="676275"/>
                        </a:lnTo>
                        <a:lnTo>
                          <a:pt x="1714500" y="609600"/>
                        </a:lnTo>
                        <a:lnTo>
                          <a:pt x="1857375" y="590550"/>
                        </a:lnTo>
                        <a:lnTo>
                          <a:pt x="1990725" y="619125"/>
                        </a:lnTo>
                        <a:lnTo>
                          <a:pt x="2085975" y="590550"/>
                        </a:lnTo>
                        <a:lnTo>
                          <a:pt x="2152650" y="609600"/>
                        </a:lnTo>
                        <a:lnTo>
                          <a:pt x="2152650" y="542925"/>
                        </a:lnTo>
                        <a:lnTo>
                          <a:pt x="2257425" y="447675"/>
                        </a:lnTo>
                        <a:lnTo>
                          <a:pt x="2343150" y="342900"/>
                        </a:lnTo>
                        <a:lnTo>
                          <a:pt x="2428875" y="371475"/>
                        </a:lnTo>
                        <a:lnTo>
                          <a:pt x="2457450" y="333375"/>
                        </a:lnTo>
                        <a:lnTo>
                          <a:pt x="2495550" y="342900"/>
                        </a:lnTo>
                        <a:lnTo>
                          <a:pt x="2505075" y="266700"/>
                        </a:lnTo>
                        <a:lnTo>
                          <a:pt x="2514600" y="190500"/>
                        </a:lnTo>
                        <a:lnTo>
                          <a:pt x="2581275" y="0"/>
                        </a:lnTo>
                        <a:lnTo>
                          <a:pt x="2638425" y="0"/>
                        </a:lnTo>
                        <a:lnTo>
                          <a:pt x="2752725" y="38100"/>
                        </a:lnTo>
                        <a:lnTo>
                          <a:pt x="2733675" y="142875"/>
                        </a:lnTo>
                        <a:lnTo>
                          <a:pt x="2800350" y="238125"/>
                        </a:lnTo>
                        <a:lnTo>
                          <a:pt x="2886075" y="266700"/>
                        </a:lnTo>
                        <a:lnTo>
                          <a:pt x="2933700" y="381000"/>
                        </a:lnTo>
                        <a:lnTo>
                          <a:pt x="2924175" y="428625"/>
                        </a:lnTo>
                        <a:lnTo>
                          <a:pt x="2800350" y="409575"/>
                        </a:lnTo>
                        <a:lnTo>
                          <a:pt x="2752725" y="495300"/>
                        </a:lnTo>
                        <a:lnTo>
                          <a:pt x="2638425" y="609600"/>
                        </a:lnTo>
                        <a:lnTo>
                          <a:pt x="2495550" y="809625"/>
                        </a:lnTo>
                        <a:lnTo>
                          <a:pt x="2466975" y="914400"/>
                        </a:lnTo>
                        <a:lnTo>
                          <a:pt x="2524125" y="981075"/>
                        </a:lnTo>
                        <a:lnTo>
                          <a:pt x="2514600" y="1066800"/>
                        </a:lnTo>
                        <a:lnTo>
                          <a:pt x="2466975" y="1133475"/>
                        </a:lnTo>
                        <a:lnTo>
                          <a:pt x="2505075" y="1238250"/>
                        </a:lnTo>
                        <a:lnTo>
                          <a:pt x="2438400" y="1352550"/>
                        </a:lnTo>
                        <a:lnTo>
                          <a:pt x="2266950" y="1419225"/>
                        </a:lnTo>
                        <a:lnTo>
                          <a:pt x="2219325" y="1543050"/>
                        </a:lnTo>
                        <a:lnTo>
                          <a:pt x="2009775" y="1647825"/>
                        </a:lnTo>
                        <a:lnTo>
                          <a:pt x="2019300" y="1733550"/>
                        </a:lnTo>
                        <a:lnTo>
                          <a:pt x="1790700" y="1800225"/>
                        </a:lnTo>
                        <a:lnTo>
                          <a:pt x="1676400" y="1781175"/>
                        </a:lnTo>
                        <a:lnTo>
                          <a:pt x="1619250" y="1895475"/>
                        </a:lnTo>
                        <a:lnTo>
                          <a:pt x="1504950" y="1981200"/>
                        </a:lnTo>
                        <a:lnTo>
                          <a:pt x="1485900" y="2066925"/>
                        </a:lnTo>
                        <a:lnTo>
                          <a:pt x="1524000" y="2143125"/>
                        </a:lnTo>
                        <a:lnTo>
                          <a:pt x="1447800" y="2247900"/>
                        </a:lnTo>
                        <a:lnTo>
                          <a:pt x="1552575" y="2333625"/>
                        </a:lnTo>
                        <a:lnTo>
                          <a:pt x="1600200" y="2352675"/>
                        </a:lnTo>
                        <a:lnTo>
                          <a:pt x="1638300" y="2447925"/>
                        </a:lnTo>
                        <a:lnTo>
                          <a:pt x="1885950" y="2600325"/>
                        </a:lnTo>
                        <a:lnTo>
                          <a:pt x="1943100" y="2828925"/>
                        </a:lnTo>
                        <a:lnTo>
                          <a:pt x="2105025" y="3086100"/>
                        </a:lnTo>
                        <a:lnTo>
                          <a:pt x="2228850" y="3257550"/>
                        </a:lnTo>
                        <a:lnTo>
                          <a:pt x="2314575" y="3409950"/>
                        </a:lnTo>
                        <a:lnTo>
                          <a:pt x="2371725" y="3581400"/>
                        </a:lnTo>
                        <a:lnTo>
                          <a:pt x="2390775" y="3810000"/>
                        </a:lnTo>
                        <a:lnTo>
                          <a:pt x="2352675" y="4038600"/>
                        </a:lnTo>
                        <a:lnTo>
                          <a:pt x="2352675" y="4143375"/>
                        </a:lnTo>
                        <a:lnTo>
                          <a:pt x="2381250" y="4152900"/>
                        </a:lnTo>
                        <a:lnTo>
                          <a:pt x="2409825" y="4114800"/>
                        </a:lnTo>
                        <a:lnTo>
                          <a:pt x="2466975" y="4124325"/>
                        </a:lnTo>
                        <a:lnTo>
                          <a:pt x="2381250" y="4229100"/>
                        </a:lnTo>
                        <a:lnTo>
                          <a:pt x="2362200" y="4438650"/>
                        </a:lnTo>
                        <a:lnTo>
                          <a:pt x="2228850" y="4657725"/>
                        </a:lnTo>
                        <a:lnTo>
                          <a:pt x="2162175" y="4657725"/>
                        </a:lnTo>
                        <a:close/>
                      </a:path>
                    </a:pathLst>
                  </a:custGeom>
                  <a:grpFill/>
                  <a:ln w="63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grpSp>
                <p:nvGrpSpPr>
                  <p:cNvPr id="110" name="그룹 109">
                    <a:extLst>
                      <a:ext uri="{FF2B5EF4-FFF2-40B4-BE49-F238E27FC236}">
                        <a16:creationId xmlns:a16="http://schemas.microsoft.com/office/drawing/2014/main" id="{10D53572-AFF6-4D65-A5BB-68F075A0A53A}"/>
                      </a:ext>
                    </a:extLst>
                  </p:cNvPr>
                  <p:cNvGrpSpPr/>
                  <p:nvPr/>
                </p:nvGrpSpPr>
                <p:grpSpPr>
                  <a:xfrm>
                    <a:off x="5433237" y="3253563"/>
                    <a:ext cx="3827721" cy="2519916"/>
                    <a:chOff x="5433237" y="3253563"/>
                    <a:chExt cx="3827721" cy="2519916"/>
                  </a:xfrm>
                  <a:grpFill/>
                </p:grpSpPr>
                <p:sp>
                  <p:nvSpPr>
                    <p:cNvPr id="111" name="자유형: 도형 110">
                      <a:extLst>
                        <a:ext uri="{FF2B5EF4-FFF2-40B4-BE49-F238E27FC236}">
                          <a16:creationId xmlns:a16="http://schemas.microsoft.com/office/drawing/2014/main" id="{5D8B752D-11FC-4B9E-8B04-F0B4F0CE74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33237" y="3253563"/>
                      <a:ext cx="3827721" cy="2519916"/>
                    </a:xfrm>
                    <a:custGeom>
                      <a:avLst/>
                      <a:gdLst>
                        <a:gd name="connsiteX0" fmla="*/ 595423 w 3827721"/>
                        <a:gd name="connsiteY0" fmla="*/ 2009553 h 2519916"/>
                        <a:gd name="connsiteX1" fmla="*/ 606056 w 3827721"/>
                        <a:gd name="connsiteY1" fmla="*/ 1786270 h 2519916"/>
                        <a:gd name="connsiteX2" fmla="*/ 744279 w 3827721"/>
                        <a:gd name="connsiteY2" fmla="*/ 1754372 h 2519916"/>
                        <a:gd name="connsiteX3" fmla="*/ 988828 w 3827721"/>
                        <a:gd name="connsiteY3" fmla="*/ 1562986 h 2519916"/>
                        <a:gd name="connsiteX4" fmla="*/ 1222744 w 3827721"/>
                        <a:gd name="connsiteY4" fmla="*/ 1382232 h 2519916"/>
                        <a:gd name="connsiteX5" fmla="*/ 1414130 w 3827721"/>
                        <a:gd name="connsiteY5" fmla="*/ 1222744 h 2519916"/>
                        <a:gd name="connsiteX6" fmla="*/ 1499191 w 3827721"/>
                        <a:gd name="connsiteY6" fmla="*/ 1116418 h 2519916"/>
                        <a:gd name="connsiteX7" fmla="*/ 1701210 w 3827721"/>
                        <a:gd name="connsiteY7" fmla="*/ 1095153 h 2519916"/>
                        <a:gd name="connsiteX8" fmla="*/ 1679944 w 3827721"/>
                        <a:gd name="connsiteY8" fmla="*/ 1190846 h 2519916"/>
                        <a:gd name="connsiteX9" fmla="*/ 1892596 w 3827721"/>
                        <a:gd name="connsiteY9" fmla="*/ 1148316 h 2519916"/>
                        <a:gd name="connsiteX10" fmla="*/ 2243470 w 3827721"/>
                        <a:gd name="connsiteY10" fmla="*/ 1041990 h 2519916"/>
                        <a:gd name="connsiteX11" fmla="*/ 2573079 w 3827721"/>
                        <a:gd name="connsiteY11" fmla="*/ 1031358 h 2519916"/>
                        <a:gd name="connsiteX12" fmla="*/ 2604977 w 3827721"/>
                        <a:gd name="connsiteY12" fmla="*/ 1063256 h 2519916"/>
                        <a:gd name="connsiteX13" fmla="*/ 2690037 w 3827721"/>
                        <a:gd name="connsiteY13" fmla="*/ 1116418 h 2519916"/>
                        <a:gd name="connsiteX14" fmla="*/ 2828261 w 3827721"/>
                        <a:gd name="connsiteY14" fmla="*/ 1116418 h 2519916"/>
                        <a:gd name="connsiteX15" fmla="*/ 2955851 w 3827721"/>
                        <a:gd name="connsiteY15" fmla="*/ 1010093 h 2519916"/>
                        <a:gd name="connsiteX16" fmla="*/ 2913321 w 3827721"/>
                        <a:gd name="connsiteY16" fmla="*/ 839972 h 2519916"/>
                        <a:gd name="connsiteX17" fmla="*/ 3083442 w 3827721"/>
                        <a:gd name="connsiteY17" fmla="*/ 648586 h 2519916"/>
                        <a:gd name="connsiteX18" fmla="*/ 3242930 w 3827721"/>
                        <a:gd name="connsiteY18" fmla="*/ 404037 h 2519916"/>
                        <a:gd name="connsiteX19" fmla="*/ 3242930 w 3827721"/>
                        <a:gd name="connsiteY19" fmla="*/ 212651 h 2519916"/>
                        <a:gd name="connsiteX20" fmla="*/ 3327991 w 3827721"/>
                        <a:gd name="connsiteY20" fmla="*/ 21265 h 2519916"/>
                        <a:gd name="connsiteX21" fmla="*/ 3519377 w 3827721"/>
                        <a:gd name="connsiteY21" fmla="*/ 0 h 2519916"/>
                        <a:gd name="connsiteX22" fmla="*/ 3423684 w 3827721"/>
                        <a:gd name="connsiteY22" fmla="*/ 138223 h 2519916"/>
                        <a:gd name="connsiteX23" fmla="*/ 3349256 w 3827721"/>
                        <a:gd name="connsiteY23" fmla="*/ 159488 h 2519916"/>
                        <a:gd name="connsiteX24" fmla="*/ 3381154 w 3827721"/>
                        <a:gd name="connsiteY24" fmla="*/ 255181 h 2519916"/>
                        <a:gd name="connsiteX25" fmla="*/ 3413051 w 3827721"/>
                        <a:gd name="connsiteY25" fmla="*/ 255181 h 2519916"/>
                        <a:gd name="connsiteX26" fmla="*/ 3381154 w 3827721"/>
                        <a:gd name="connsiteY26" fmla="*/ 318977 h 2519916"/>
                        <a:gd name="connsiteX27" fmla="*/ 3381154 w 3827721"/>
                        <a:gd name="connsiteY27" fmla="*/ 361507 h 2519916"/>
                        <a:gd name="connsiteX28" fmla="*/ 3487479 w 3827721"/>
                        <a:gd name="connsiteY28" fmla="*/ 404037 h 2519916"/>
                        <a:gd name="connsiteX29" fmla="*/ 3561907 w 3827721"/>
                        <a:gd name="connsiteY29" fmla="*/ 361507 h 2519916"/>
                        <a:gd name="connsiteX30" fmla="*/ 3689498 w 3827721"/>
                        <a:gd name="connsiteY30" fmla="*/ 287079 h 2519916"/>
                        <a:gd name="connsiteX31" fmla="*/ 3827721 w 3827721"/>
                        <a:gd name="connsiteY31" fmla="*/ 223284 h 2519916"/>
                        <a:gd name="connsiteX32" fmla="*/ 3827721 w 3827721"/>
                        <a:gd name="connsiteY32" fmla="*/ 1626781 h 2519916"/>
                        <a:gd name="connsiteX33" fmla="*/ 3700130 w 3827721"/>
                        <a:gd name="connsiteY33" fmla="*/ 1626781 h 2519916"/>
                        <a:gd name="connsiteX34" fmla="*/ 3615070 w 3827721"/>
                        <a:gd name="connsiteY34" fmla="*/ 1594884 h 2519916"/>
                        <a:gd name="connsiteX35" fmla="*/ 3561907 w 3827721"/>
                        <a:gd name="connsiteY35" fmla="*/ 1584251 h 2519916"/>
                        <a:gd name="connsiteX36" fmla="*/ 3423684 w 3827721"/>
                        <a:gd name="connsiteY36" fmla="*/ 1690577 h 2519916"/>
                        <a:gd name="connsiteX37" fmla="*/ 3508744 w 3827721"/>
                        <a:gd name="connsiteY37" fmla="*/ 1562986 h 2519916"/>
                        <a:gd name="connsiteX38" fmla="*/ 3508744 w 3827721"/>
                        <a:gd name="connsiteY38" fmla="*/ 1562986 h 2519916"/>
                        <a:gd name="connsiteX39" fmla="*/ 3338623 w 3827721"/>
                        <a:gd name="connsiteY39" fmla="*/ 1562986 h 2519916"/>
                        <a:gd name="connsiteX40" fmla="*/ 3349256 w 3827721"/>
                        <a:gd name="connsiteY40" fmla="*/ 1626781 h 2519916"/>
                        <a:gd name="connsiteX41" fmla="*/ 3285461 w 3827721"/>
                        <a:gd name="connsiteY41" fmla="*/ 1446028 h 2519916"/>
                        <a:gd name="connsiteX42" fmla="*/ 3327991 w 3827721"/>
                        <a:gd name="connsiteY42" fmla="*/ 1360967 h 2519916"/>
                        <a:gd name="connsiteX43" fmla="*/ 3253563 w 3827721"/>
                        <a:gd name="connsiteY43" fmla="*/ 1371600 h 2519916"/>
                        <a:gd name="connsiteX44" fmla="*/ 3157870 w 3827721"/>
                        <a:gd name="connsiteY44" fmla="*/ 1552353 h 2519916"/>
                        <a:gd name="connsiteX45" fmla="*/ 3221665 w 3827721"/>
                        <a:gd name="connsiteY45" fmla="*/ 1669311 h 2519916"/>
                        <a:gd name="connsiteX46" fmla="*/ 3338623 w 3827721"/>
                        <a:gd name="connsiteY46" fmla="*/ 1690577 h 2519916"/>
                        <a:gd name="connsiteX47" fmla="*/ 3338623 w 3827721"/>
                        <a:gd name="connsiteY47" fmla="*/ 1807535 h 2519916"/>
                        <a:gd name="connsiteX48" fmla="*/ 3253563 w 3827721"/>
                        <a:gd name="connsiteY48" fmla="*/ 1818167 h 2519916"/>
                        <a:gd name="connsiteX49" fmla="*/ 3157870 w 3827721"/>
                        <a:gd name="connsiteY49" fmla="*/ 1818167 h 2519916"/>
                        <a:gd name="connsiteX50" fmla="*/ 3083442 w 3827721"/>
                        <a:gd name="connsiteY50" fmla="*/ 1945758 h 2519916"/>
                        <a:gd name="connsiteX51" fmla="*/ 3030279 w 3827721"/>
                        <a:gd name="connsiteY51" fmla="*/ 1935125 h 2519916"/>
                        <a:gd name="connsiteX52" fmla="*/ 2902689 w 3827721"/>
                        <a:gd name="connsiteY52" fmla="*/ 2211572 h 2519916"/>
                        <a:gd name="connsiteX53" fmla="*/ 2753833 w 3827721"/>
                        <a:gd name="connsiteY53" fmla="*/ 2264735 h 2519916"/>
                        <a:gd name="connsiteX54" fmla="*/ 2626242 w 3827721"/>
                        <a:gd name="connsiteY54" fmla="*/ 2147777 h 2519916"/>
                        <a:gd name="connsiteX55" fmla="*/ 2488019 w 3827721"/>
                        <a:gd name="connsiteY55" fmla="*/ 2062716 h 2519916"/>
                        <a:gd name="connsiteX56" fmla="*/ 2488019 w 3827721"/>
                        <a:gd name="connsiteY56" fmla="*/ 1892595 h 2519916"/>
                        <a:gd name="connsiteX57" fmla="*/ 2541182 w 3827721"/>
                        <a:gd name="connsiteY57" fmla="*/ 1775637 h 2519916"/>
                        <a:gd name="connsiteX58" fmla="*/ 2636875 w 3827721"/>
                        <a:gd name="connsiteY58" fmla="*/ 1711842 h 2519916"/>
                        <a:gd name="connsiteX59" fmla="*/ 2636875 w 3827721"/>
                        <a:gd name="connsiteY59" fmla="*/ 1626781 h 2519916"/>
                        <a:gd name="connsiteX60" fmla="*/ 2466754 w 3827721"/>
                        <a:gd name="connsiteY60" fmla="*/ 1626781 h 2519916"/>
                        <a:gd name="connsiteX61" fmla="*/ 2392326 w 3827721"/>
                        <a:gd name="connsiteY61" fmla="*/ 1605516 h 2519916"/>
                        <a:gd name="connsiteX62" fmla="*/ 2264735 w 3827721"/>
                        <a:gd name="connsiteY62" fmla="*/ 1562986 h 2519916"/>
                        <a:gd name="connsiteX63" fmla="*/ 2062716 w 3827721"/>
                        <a:gd name="connsiteY63" fmla="*/ 1648046 h 2519916"/>
                        <a:gd name="connsiteX64" fmla="*/ 1977656 w 3827721"/>
                        <a:gd name="connsiteY64" fmla="*/ 1733107 h 2519916"/>
                        <a:gd name="connsiteX65" fmla="*/ 1881963 w 3827721"/>
                        <a:gd name="connsiteY65" fmla="*/ 1743739 h 2519916"/>
                        <a:gd name="connsiteX66" fmla="*/ 1881963 w 3827721"/>
                        <a:gd name="connsiteY66" fmla="*/ 1743739 h 2519916"/>
                        <a:gd name="connsiteX67" fmla="*/ 1701210 w 3827721"/>
                        <a:gd name="connsiteY67" fmla="*/ 1743739 h 2519916"/>
                        <a:gd name="connsiteX68" fmla="*/ 1509823 w 3827721"/>
                        <a:gd name="connsiteY68" fmla="*/ 1796902 h 2519916"/>
                        <a:gd name="connsiteX69" fmla="*/ 1350335 w 3827721"/>
                        <a:gd name="connsiteY69" fmla="*/ 1850065 h 2519916"/>
                        <a:gd name="connsiteX70" fmla="*/ 1297172 w 3827721"/>
                        <a:gd name="connsiteY70" fmla="*/ 1786270 h 2519916"/>
                        <a:gd name="connsiteX71" fmla="*/ 1233377 w 3827721"/>
                        <a:gd name="connsiteY71" fmla="*/ 1850065 h 2519916"/>
                        <a:gd name="connsiteX72" fmla="*/ 1190847 w 3827721"/>
                        <a:gd name="connsiteY72" fmla="*/ 2030818 h 2519916"/>
                        <a:gd name="connsiteX73" fmla="*/ 1063256 w 3827721"/>
                        <a:gd name="connsiteY73" fmla="*/ 2073349 h 2519916"/>
                        <a:gd name="connsiteX74" fmla="*/ 1010093 w 3827721"/>
                        <a:gd name="connsiteY74" fmla="*/ 2009553 h 2519916"/>
                        <a:gd name="connsiteX75" fmla="*/ 733647 w 3827721"/>
                        <a:gd name="connsiteY75" fmla="*/ 1988288 h 2519916"/>
                        <a:gd name="connsiteX76" fmla="*/ 648586 w 3827721"/>
                        <a:gd name="connsiteY76" fmla="*/ 2052084 h 2519916"/>
                        <a:gd name="connsiteX77" fmla="*/ 723014 w 3827721"/>
                        <a:gd name="connsiteY77" fmla="*/ 2158409 h 2519916"/>
                        <a:gd name="connsiteX78" fmla="*/ 797442 w 3827721"/>
                        <a:gd name="connsiteY78" fmla="*/ 2190307 h 2519916"/>
                        <a:gd name="connsiteX79" fmla="*/ 914400 w 3827721"/>
                        <a:gd name="connsiteY79" fmla="*/ 2137144 h 2519916"/>
                        <a:gd name="connsiteX80" fmla="*/ 1020726 w 3827721"/>
                        <a:gd name="connsiteY80" fmla="*/ 2190307 h 2519916"/>
                        <a:gd name="connsiteX81" fmla="*/ 988828 w 3827721"/>
                        <a:gd name="connsiteY81" fmla="*/ 2296632 h 2519916"/>
                        <a:gd name="connsiteX82" fmla="*/ 871870 w 3827721"/>
                        <a:gd name="connsiteY82" fmla="*/ 2381693 h 2519916"/>
                        <a:gd name="connsiteX83" fmla="*/ 999461 w 3827721"/>
                        <a:gd name="connsiteY83" fmla="*/ 2402958 h 2519916"/>
                        <a:gd name="connsiteX84" fmla="*/ 1095154 w 3827721"/>
                        <a:gd name="connsiteY84" fmla="*/ 2509284 h 2519916"/>
                        <a:gd name="connsiteX85" fmla="*/ 1073889 w 3827721"/>
                        <a:gd name="connsiteY85" fmla="*/ 2519916 h 2519916"/>
                        <a:gd name="connsiteX86" fmla="*/ 372140 w 3827721"/>
                        <a:gd name="connsiteY86" fmla="*/ 2519916 h 2519916"/>
                        <a:gd name="connsiteX87" fmla="*/ 297712 w 3827721"/>
                        <a:gd name="connsiteY87" fmla="*/ 2413590 h 2519916"/>
                        <a:gd name="connsiteX88" fmla="*/ 244549 w 3827721"/>
                        <a:gd name="connsiteY88" fmla="*/ 2445488 h 2519916"/>
                        <a:gd name="connsiteX89" fmla="*/ 265814 w 3827721"/>
                        <a:gd name="connsiteY89" fmla="*/ 2509284 h 2519916"/>
                        <a:gd name="connsiteX90" fmla="*/ 287079 w 3827721"/>
                        <a:gd name="connsiteY90" fmla="*/ 2519916 h 2519916"/>
                        <a:gd name="connsiteX91" fmla="*/ 10633 w 3827721"/>
                        <a:gd name="connsiteY91" fmla="*/ 2519916 h 2519916"/>
                        <a:gd name="connsiteX92" fmla="*/ 0 w 3827721"/>
                        <a:gd name="connsiteY92" fmla="*/ 2413590 h 2519916"/>
                        <a:gd name="connsiteX93" fmla="*/ 21265 w 3827721"/>
                        <a:gd name="connsiteY93" fmla="*/ 2307265 h 2519916"/>
                        <a:gd name="connsiteX94" fmla="*/ 223284 w 3827721"/>
                        <a:gd name="connsiteY94" fmla="*/ 2190307 h 2519916"/>
                        <a:gd name="connsiteX95" fmla="*/ 372140 w 3827721"/>
                        <a:gd name="connsiteY95" fmla="*/ 2200939 h 2519916"/>
                        <a:gd name="connsiteX96" fmla="*/ 425303 w 3827721"/>
                        <a:gd name="connsiteY96" fmla="*/ 2041451 h 2519916"/>
                        <a:gd name="connsiteX97" fmla="*/ 595423 w 3827721"/>
                        <a:gd name="connsiteY97" fmla="*/ 2009553 h 251991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  <a:cxn ang="0">
                          <a:pos x="connsiteX42" y="connsiteY42"/>
                        </a:cxn>
                        <a:cxn ang="0">
                          <a:pos x="connsiteX43" y="connsiteY43"/>
                        </a:cxn>
                        <a:cxn ang="0">
                          <a:pos x="connsiteX44" y="connsiteY44"/>
                        </a:cxn>
                        <a:cxn ang="0">
                          <a:pos x="connsiteX45" y="connsiteY45"/>
                        </a:cxn>
                        <a:cxn ang="0">
                          <a:pos x="connsiteX46" y="connsiteY46"/>
                        </a:cxn>
                        <a:cxn ang="0">
                          <a:pos x="connsiteX47" y="connsiteY47"/>
                        </a:cxn>
                        <a:cxn ang="0">
                          <a:pos x="connsiteX48" y="connsiteY48"/>
                        </a:cxn>
                        <a:cxn ang="0">
                          <a:pos x="connsiteX49" y="connsiteY49"/>
                        </a:cxn>
                        <a:cxn ang="0">
                          <a:pos x="connsiteX50" y="connsiteY50"/>
                        </a:cxn>
                        <a:cxn ang="0">
                          <a:pos x="connsiteX51" y="connsiteY51"/>
                        </a:cxn>
                        <a:cxn ang="0">
                          <a:pos x="connsiteX52" y="connsiteY52"/>
                        </a:cxn>
                        <a:cxn ang="0">
                          <a:pos x="connsiteX53" y="connsiteY53"/>
                        </a:cxn>
                        <a:cxn ang="0">
                          <a:pos x="connsiteX54" y="connsiteY54"/>
                        </a:cxn>
                        <a:cxn ang="0">
                          <a:pos x="connsiteX55" y="connsiteY55"/>
                        </a:cxn>
                        <a:cxn ang="0">
                          <a:pos x="connsiteX56" y="connsiteY56"/>
                        </a:cxn>
                        <a:cxn ang="0">
                          <a:pos x="connsiteX57" y="connsiteY57"/>
                        </a:cxn>
                        <a:cxn ang="0">
                          <a:pos x="connsiteX58" y="connsiteY58"/>
                        </a:cxn>
                        <a:cxn ang="0">
                          <a:pos x="connsiteX59" y="connsiteY59"/>
                        </a:cxn>
                        <a:cxn ang="0">
                          <a:pos x="connsiteX60" y="connsiteY60"/>
                        </a:cxn>
                        <a:cxn ang="0">
                          <a:pos x="connsiteX61" y="connsiteY61"/>
                        </a:cxn>
                        <a:cxn ang="0">
                          <a:pos x="connsiteX62" y="connsiteY62"/>
                        </a:cxn>
                        <a:cxn ang="0">
                          <a:pos x="connsiteX63" y="connsiteY63"/>
                        </a:cxn>
                        <a:cxn ang="0">
                          <a:pos x="connsiteX64" y="connsiteY64"/>
                        </a:cxn>
                        <a:cxn ang="0">
                          <a:pos x="connsiteX65" y="connsiteY65"/>
                        </a:cxn>
                        <a:cxn ang="0">
                          <a:pos x="connsiteX66" y="connsiteY66"/>
                        </a:cxn>
                        <a:cxn ang="0">
                          <a:pos x="connsiteX67" y="connsiteY67"/>
                        </a:cxn>
                        <a:cxn ang="0">
                          <a:pos x="connsiteX68" y="connsiteY68"/>
                        </a:cxn>
                        <a:cxn ang="0">
                          <a:pos x="connsiteX69" y="connsiteY69"/>
                        </a:cxn>
                        <a:cxn ang="0">
                          <a:pos x="connsiteX70" y="connsiteY70"/>
                        </a:cxn>
                        <a:cxn ang="0">
                          <a:pos x="connsiteX71" y="connsiteY71"/>
                        </a:cxn>
                        <a:cxn ang="0">
                          <a:pos x="connsiteX72" y="connsiteY72"/>
                        </a:cxn>
                        <a:cxn ang="0">
                          <a:pos x="connsiteX73" y="connsiteY73"/>
                        </a:cxn>
                        <a:cxn ang="0">
                          <a:pos x="connsiteX74" y="connsiteY74"/>
                        </a:cxn>
                        <a:cxn ang="0">
                          <a:pos x="connsiteX75" y="connsiteY75"/>
                        </a:cxn>
                        <a:cxn ang="0">
                          <a:pos x="connsiteX76" y="connsiteY76"/>
                        </a:cxn>
                        <a:cxn ang="0">
                          <a:pos x="connsiteX77" y="connsiteY77"/>
                        </a:cxn>
                        <a:cxn ang="0">
                          <a:pos x="connsiteX78" y="connsiteY78"/>
                        </a:cxn>
                        <a:cxn ang="0">
                          <a:pos x="connsiteX79" y="connsiteY79"/>
                        </a:cxn>
                        <a:cxn ang="0">
                          <a:pos x="connsiteX80" y="connsiteY80"/>
                        </a:cxn>
                        <a:cxn ang="0">
                          <a:pos x="connsiteX81" y="connsiteY81"/>
                        </a:cxn>
                        <a:cxn ang="0">
                          <a:pos x="connsiteX82" y="connsiteY82"/>
                        </a:cxn>
                        <a:cxn ang="0">
                          <a:pos x="connsiteX83" y="connsiteY83"/>
                        </a:cxn>
                        <a:cxn ang="0">
                          <a:pos x="connsiteX84" y="connsiteY84"/>
                        </a:cxn>
                        <a:cxn ang="0">
                          <a:pos x="connsiteX85" y="connsiteY85"/>
                        </a:cxn>
                        <a:cxn ang="0">
                          <a:pos x="connsiteX86" y="connsiteY86"/>
                        </a:cxn>
                        <a:cxn ang="0">
                          <a:pos x="connsiteX87" y="connsiteY87"/>
                        </a:cxn>
                        <a:cxn ang="0">
                          <a:pos x="connsiteX88" y="connsiteY88"/>
                        </a:cxn>
                        <a:cxn ang="0">
                          <a:pos x="connsiteX89" y="connsiteY89"/>
                        </a:cxn>
                        <a:cxn ang="0">
                          <a:pos x="connsiteX90" y="connsiteY90"/>
                        </a:cxn>
                        <a:cxn ang="0">
                          <a:pos x="connsiteX91" y="connsiteY91"/>
                        </a:cxn>
                        <a:cxn ang="0">
                          <a:pos x="connsiteX92" y="connsiteY92"/>
                        </a:cxn>
                        <a:cxn ang="0">
                          <a:pos x="connsiteX93" y="connsiteY93"/>
                        </a:cxn>
                        <a:cxn ang="0">
                          <a:pos x="connsiteX94" y="connsiteY94"/>
                        </a:cxn>
                        <a:cxn ang="0">
                          <a:pos x="connsiteX95" y="connsiteY95"/>
                        </a:cxn>
                        <a:cxn ang="0">
                          <a:pos x="connsiteX96" y="connsiteY96"/>
                        </a:cxn>
                        <a:cxn ang="0">
                          <a:pos x="connsiteX97" y="connsiteY97"/>
                        </a:cxn>
                      </a:cxnLst>
                      <a:rect l="l" t="t" r="r" b="b"/>
                      <a:pathLst>
                        <a:path w="3827721" h="2519916">
                          <a:moveTo>
                            <a:pt x="595423" y="2009553"/>
                          </a:moveTo>
                          <a:lnTo>
                            <a:pt x="606056" y="1786270"/>
                          </a:lnTo>
                          <a:lnTo>
                            <a:pt x="744279" y="1754372"/>
                          </a:lnTo>
                          <a:lnTo>
                            <a:pt x="988828" y="1562986"/>
                          </a:lnTo>
                          <a:lnTo>
                            <a:pt x="1222744" y="1382232"/>
                          </a:lnTo>
                          <a:lnTo>
                            <a:pt x="1414130" y="1222744"/>
                          </a:lnTo>
                          <a:lnTo>
                            <a:pt x="1499191" y="1116418"/>
                          </a:lnTo>
                          <a:lnTo>
                            <a:pt x="1701210" y="1095153"/>
                          </a:lnTo>
                          <a:lnTo>
                            <a:pt x="1679944" y="1190846"/>
                          </a:lnTo>
                          <a:lnTo>
                            <a:pt x="1892596" y="1148316"/>
                          </a:lnTo>
                          <a:lnTo>
                            <a:pt x="2243470" y="1041990"/>
                          </a:lnTo>
                          <a:lnTo>
                            <a:pt x="2573079" y="1031358"/>
                          </a:lnTo>
                          <a:lnTo>
                            <a:pt x="2604977" y="1063256"/>
                          </a:lnTo>
                          <a:lnTo>
                            <a:pt x="2690037" y="1116418"/>
                          </a:lnTo>
                          <a:lnTo>
                            <a:pt x="2828261" y="1116418"/>
                          </a:lnTo>
                          <a:lnTo>
                            <a:pt x="2955851" y="1010093"/>
                          </a:lnTo>
                          <a:lnTo>
                            <a:pt x="2913321" y="839972"/>
                          </a:lnTo>
                          <a:lnTo>
                            <a:pt x="3083442" y="648586"/>
                          </a:lnTo>
                          <a:lnTo>
                            <a:pt x="3242930" y="404037"/>
                          </a:lnTo>
                          <a:lnTo>
                            <a:pt x="3242930" y="212651"/>
                          </a:lnTo>
                          <a:lnTo>
                            <a:pt x="3327991" y="21265"/>
                          </a:lnTo>
                          <a:lnTo>
                            <a:pt x="3519377" y="0"/>
                          </a:lnTo>
                          <a:lnTo>
                            <a:pt x="3423684" y="138223"/>
                          </a:lnTo>
                          <a:lnTo>
                            <a:pt x="3349256" y="159488"/>
                          </a:lnTo>
                          <a:lnTo>
                            <a:pt x="3381154" y="255181"/>
                          </a:lnTo>
                          <a:lnTo>
                            <a:pt x="3413051" y="255181"/>
                          </a:lnTo>
                          <a:lnTo>
                            <a:pt x="3381154" y="318977"/>
                          </a:lnTo>
                          <a:lnTo>
                            <a:pt x="3381154" y="361507"/>
                          </a:lnTo>
                          <a:lnTo>
                            <a:pt x="3487479" y="404037"/>
                          </a:lnTo>
                          <a:lnTo>
                            <a:pt x="3561907" y="361507"/>
                          </a:lnTo>
                          <a:lnTo>
                            <a:pt x="3689498" y="287079"/>
                          </a:lnTo>
                          <a:lnTo>
                            <a:pt x="3827721" y="223284"/>
                          </a:lnTo>
                          <a:lnTo>
                            <a:pt x="3827721" y="1626781"/>
                          </a:lnTo>
                          <a:lnTo>
                            <a:pt x="3700130" y="1626781"/>
                          </a:lnTo>
                          <a:lnTo>
                            <a:pt x="3615070" y="1594884"/>
                          </a:lnTo>
                          <a:lnTo>
                            <a:pt x="3561907" y="1584251"/>
                          </a:lnTo>
                          <a:lnTo>
                            <a:pt x="3423684" y="1690577"/>
                          </a:lnTo>
                          <a:lnTo>
                            <a:pt x="3508744" y="1562986"/>
                          </a:lnTo>
                          <a:lnTo>
                            <a:pt x="3508744" y="1562986"/>
                          </a:lnTo>
                          <a:lnTo>
                            <a:pt x="3338623" y="1562986"/>
                          </a:lnTo>
                          <a:lnTo>
                            <a:pt x="3349256" y="1626781"/>
                          </a:lnTo>
                          <a:lnTo>
                            <a:pt x="3285461" y="1446028"/>
                          </a:lnTo>
                          <a:lnTo>
                            <a:pt x="3327991" y="1360967"/>
                          </a:lnTo>
                          <a:lnTo>
                            <a:pt x="3253563" y="1371600"/>
                          </a:lnTo>
                          <a:lnTo>
                            <a:pt x="3157870" y="1552353"/>
                          </a:lnTo>
                          <a:lnTo>
                            <a:pt x="3221665" y="1669311"/>
                          </a:lnTo>
                          <a:lnTo>
                            <a:pt x="3338623" y="1690577"/>
                          </a:lnTo>
                          <a:lnTo>
                            <a:pt x="3338623" y="1807535"/>
                          </a:lnTo>
                          <a:lnTo>
                            <a:pt x="3253563" y="1818167"/>
                          </a:lnTo>
                          <a:lnTo>
                            <a:pt x="3157870" y="1818167"/>
                          </a:lnTo>
                          <a:lnTo>
                            <a:pt x="3083442" y="1945758"/>
                          </a:lnTo>
                          <a:lnTo>
                            <a:pt x="3030279" y="1935125"/>
                          </a:lnTo>
                          <a:lnTo>
                            <a:pt x="2902689" y="2211572"/>
                          </a:lnTo>
                          <a:lnTo>
                            <a:pt x="2753833" y="2264735"/>
                          </a:lnTo>
                          <a:lnTo>
                            <a:pt x="2626242" y="2147777"/>
                          </a:lnTo>
                          <a:lnTo>
                            <a:pt x="2488019" y="2062716"/>
                          </a:lnTo>
                          <a:lnTo>
                            <a:pt x="2488019" y="1892595"/>
                          </a:lnTo>
                          <a:lnTo>
                            <a:pt x="2541182" y="1775637"/>
                          </a:lnTo>
                          <a:lnTo>
                            <a:pt x="2636875" y="1711842"/>
                          </a:lnTo>
                          <a:lnTo>
                            <a:pt x="2636875" y="1626781"/>
                          </a:lnTo>
                          <a:lnTo>
                            <a:pt x="2466754" y="1626781"/>
                          </a:lnTo>
                          <a:lnTo>
                            <a:pt x="2392326" y="1605516"/>
                          </a:lnTo>
                          <a:lnTo>
                            <a:pt x="2264735" y="1562986"/>
                          </a:lnTo>
                          <a:lnTo>
                            <a:pt x="2062716" y="1648046"/>
                          </a:lnTo>
                          <a:lnTo>
                            <a:pt x="1977656" y="1733107"/>
                          </a:lnTo>
                          <a:lnTo>
                            <a:pt x="1881963" y="1743739"/>
                          </a:lnTo>
                          <a:lnTo>
                            <a:pt x="1881963" y="1743739"/>
                          </a:lnTo>
                          <a:lnTo>
                            <a:pt x="1701210" y="1743739"/>
                          </a:lnTo>
                          <a:lnTo>
                            <a:pt x="1509823" y="1796902"/>
                          </a:lnTo>
                          <a:lnTo>
                            <a:pt x="1350335" y="1850065"/>
                          </a:lnTo>
                          <a:lnTo>
                            <a:pt x="1297172" y="1786270"/>
                          </a:lnTo>
                          <a:lnTo>
                            <a:pt x="1233377" y="1850065"/>
                          </a:lnTo>
                          <a:lnTo>
                            <a:pt x="1190847" y="2030818"/>
                          </a:lnTo>
                          <a:lnTo>
                            <a:pt x="1063256" y="2073349"/>
                          </a:lnTo>
                          <a:lnTo>
                            <a:pt x="1010093" y="2009553"/>
                          </a:lnTo>
                          <a:lnTo>
                            <a:pt x="733647" y="1988288"/>
                          </a:lnTo>
                          <a:lnTo>
                            <a:pt x="648586" y="2052084"/>
                          </a:lnTo>
                          <a:lnTo>
                            <a:pt x="723014" y="2158409"/>
                          </a:lnTo>
                          <a:lnTo>
                            <a:pt x="797442" y="2190307"/>
                          </a:lnTo>
                          <a:lnTo>
                            <a:pt x="914400" y="2137144"/>
                          </a:lnTo>
                          <a:lnTo>
                            <a:pt x="1020726" y="2190307"/>
                          </a:lnTo>
                          <a:lnTo>
                            <a:pt x="988828" y="2296632"/>
                          </a:lnTo>
                          <a:lnTo>
                            <a:pt x="871870" y="2381693"/>
                          </a:lnTo>
                          <a:lnTo>
                            <a:pt x="999461" y="2402958"/>
                          </a:lnTo>
                          <a:lnTo>
                            <a:pt x="1095154" y="2509284"/>
                          </a:lnTo>
                          <a:lnTo>
                            <a:pt x="1073889" y="2519916"/>
                          </a:lnTo>
                          <a:lnTo>
                            <a:pt x="372140" y="2519916"/>
                          </a:lnTo>
                          <a:lnTo>
                            <a:pt x="297712" y="2413590"/>
                          </a:lnTo>
                          <a:lnTo>
                            <a:pt x="244549" y="2445488"/>
                          </a:lnTo>
                          <a:lnTo>
                            <a:pt x="265814" y="2509284"/>
                          </a:lnTo>
                          <a:lnTo>
                            <a:pt x="287079" y="2519916"/>
                          </a:lnTo>
                          <a:lnTo>
                            <a:pt x="10633" y="2519916"/>
                          </a:lnTo>
                          <a:lnTo>
                            <a:pt x="0" y="2413590"/>
                          </a:lnTo>
                          <a:lnTo>
                            <a:pt x="21265" y="2307265"/>
                          </a:lnTo>
                          <a:lnTo>
                            <a:pt x="223284" y="2190307"/>
                          </a:lnTo>
                          <a:lnTo>
                            <a:pt x="372140" y="2200939"/>
                          </a:lnTo>
                          <a:lnTo>
                            <a:pt x="425303" y="2041451"/>
                          </a:lnTo>
                          <a:lnTo>
                            <a:pt x="595423" y="2009553"/>
                          </a:lnTo>
                          <a:close/>
                        </a:path>
                      </a:pathLst>
                    </a:custGeom>
                    <a:grpFill/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/>
                    </a:p>
                  </p:txBody>
                </p:sp>
                <p:sp>
                  <p:nvSpPr>
                    <p:cNvPr id="112" name="자유형: 도형 111">
                      <a:extLst>
                        <a:ext uri="{FF2B5EF4-FFF2-40B4-BE49-F238E27FC236}">
                          <a16:creationId xmlns:a16="http://schemas.microsoft.com/office/drawing/2014/main" id="{D8C2F10F-C7FA-4652-B167-E12CC4806F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19777" y="5050465"/>
                      <a:ext cx="1063256" cy="712382"/>
                    </a:xfrm>
                    <a:custGeom>
                      <a:avLst/>
                      <a:gdLst>
                        <a:gd name="connsiteX0" fmla="*/ 978195 w 1063256"/>
                        <a:gd name="connsiteY0" fmla="*/ 191386 h 712382"/>
                        <a:gd name="connsiteX1" fmla="*/ 967563 w 1063256"/>
                        <a:gd name="connsiteY1" fmla="*/ 63795 h 712382"/>
                        <a:gd name="connsiteX2" fmla="*/ 829339 w 1063256"/>
                        <a:gd name="connsiteY2" fmla="*/ 10633 h 712382"/>
                        <a:gd name="connsiteX3" fmla="*/ 680483 w 1063256"/>
                        <a:gd name="connsiteY3" fmla="*/ 0 h 712382"/>
                        <a:gd name="connsiteX4" fmla="*/ 520995 w 1063256"/>
                        <a:gd name="connsiteY4" fmla="*/ 63795 h 712382"/>
                        <a:gd name="connsiteX5" fmla="*/ 510363 w 1063256"/>
                        <a:gd name="connsiteY5" fmla="*/ 191386 h 712382"/>
                        <a:gd name="connsiteX6" fmla="*/ 340242 w 1063256"/>
                        <a:gd name="connsiteY6" fmla="*/ 191386 h 712382"/>
                        <a:gd name="connsiteX7" fmla="*/ 255181 w 1063256"/>
                        <a:gd name="connsiteY7" fmla="*/ 106326 h 712382"/>
                        <a:gd name="connsiteX8" fmla="*/ 63795 w 1063256"/>
                        <a:gd name="connsiteY8" fmla="*/ 308344 h 712382"/>
                        <a:gd name="connsiteX9" fmla="*/ 0 w 1063256"/>
                        <a:gd name="connsiteY9" fmla="*/ 499730 h 712382"/>
                        <a:gd name="connsiteX10" fmla="*/ 31897 w 1063256"/>
                        <a:gd name="connsiteY10" fmla="*/ 680484 h 712382"/>
                        <a:gd name="connsiteX11" fmla="*/ 21265 w 1063256"/>
                        <a:gd name="connsiteY11" fmla="*/ 712382 h 712382"/>
                        <a:gd name="connsiteX12" fmla="*/ 255181 w 1063256"/>
                        <a:gd name="connsiteY12" fmla="*/ 712382 h 712382"/>
                        <a:gd name="connsiteX13" fmla="*/ 393404 w 1063256"/>
                        <a:gd name="connsiteY13" fmla="*/ 595423 h 712382"/>
                        <a:gd name="connsiteX14" fmla="*/ 435935 w 1063256"/>
                        <a:gd name="connsiteY14" fmla="*/ 510363 h 712382"/>
                        <a:gd name="connsiteX15" fmla="*/ 712381 w 1063256"/>
                        <a:gd name="connsiteY15" fmla="*/ 446568 h 712382"/>
                        <a:gd name="connsiteX16" fmla="*/ 808074 w 1063256"/>
                        <a:gd name="connsiteY16" fmla="*/ 574158 h 712382"/>
                        <a:gd name="connsiteX17" fmla="*/ 850604 w 1063256"/>
                        <a:gd name="connsiteY17" fmla="*/ 425302 h 712382"/>
                        <a:gd name="connsiteX18" fmla="*/ 999460 w 1063256"/>
                        <a:gd name="connsiteY18" fmla="*/ 297712 h 712382"/>
                        <a:gd name="connsiteX19" fmla="*/ 1063256 w 1063256"/>
                        <a:gd name="connsiteY19" fmla="*/ 223284 h 712382"/>
                        <a:gd name="connsiteX20" fmla="*/ 978195 w 1063256"/>
                        <a:gd name="connsiteY20" fmla="*/ 191386 h 71238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</a:cxnLst>
                      <a:rect l="l" t="t" r="r" b="b"/>
                      <a:pathLst>
                        <a:path w="1063256" h="712382">
                          <a:moveTo>
                            <a:pt x="978195" y="191386"/>
                          </a:moveTo>
                          <a:lnTo>
                            <a:pt x="967563" y="63795"/>
                          </a:lnTo>
                          <a:lnTo>
                            <a:pt x="829339" y="10633"/>
                          </a:lnTo>
                          <a:lnTo>
                            <a:pt x="680483" y="0"/>
                          </a:lnTo>
                          <a:lnTo>
                            <a:pt x="520995" y="63795"/>
                          </a:lnTo>
                          <a:lnTo>
                            <a:pt x="510363" y="191386"/>
                          </a:lnTo>
                          <a:lnTo>
                            <a:pt x="340242" y="191386"/>
                          </a:lnTo>
                          <a:lnTo>
                            <a:pt x="255181" y="106326"/>
                          </a:lnTo>
                          <a:lnTo>
                            <a:pt x="63795" y="308344"/>
                          </a:lnTo>
                          <a:lnTo>
                            <a:pt x="0" y="499730"/>
                          </a:lnTo>
                          <a:lnTo>
                            <a:pt x="31897" y="680484"/>
                          </a:lnTo>
                          <a:lnTo>
                            <a:pt x="21265" y="712382"/>
                          </a:lnTo>
                          <a:lnTo>
                            <a:pt x="255181" y="712382"/>
                          </a:lnTo>
                          <a:lnTo>
                            <a:pt x="393404" y="595423"/>
                          </a:lnTo>
                          <a:lnTo>
                            <a:pt x="435935" y="510363"/>
                          </a:lnTo>
                          <a:lnTo>
                            <a:pt x="712381" y="446568"/>
                          </a:lnTo>
                          <a:lnTo>
                            <a:pt x="808074" y="574158"/>
                          </a:lnTo>
                          <a:lnTo>
                            <a:pt x="850604" y="425302"/>
                          </a:lnTo>
                          <a:lnTo>
                            <a:pt x="999460" y="297712"/>
                          </a:lnTo>
                          <a:lnTo>
                            <a:pt x="1063256" y="223284"/>
                          </a:lnTo>
                          <a:lnTo>
                            <a:pt x="978195" y="191386"/>
                          </a:lnTo>
                          <a:close/>
                        </a:path>
                      </a:pathLst>
                    </a:custGeom>
                    <a:grpFill/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/>
                    </a:p>
                  </p:txBody>
                </p:sp>
                <p:sp>
                  <p:nvSpPr>
                    <p:cNvPr id="113" name="자유형: 도형 112">
                      <a:extLst>
                        <a:ext uri="{FF2B5EF4-FFF2-40B4-BE49-F238E27FC236}">
                          <a16:creationId xmlns:a16="http://schemas.microsoft.com/office/drawing/2014/main" id="{65EA9983-F199-49A5-82A8-AE4C3ED0611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761767" y="4890977"/>
                      <a:ext cx="127591" cy="233916"/>
                    </a:xfrm>
                    <a:custGeom>
                      <a:avLst/>
                      <a:gdLst>
                        <a:gd name="connsiteX0" fmla="*/ 127591 w 127591"/>
                        <a:gd name="connsiteY0" fmla="*/ 0 h 233916"/>
                        <a:gd name="connsiteX1" fmla="*/ 0 w 127591"/>
                        <a:gd name="connsiteY1" fmla="*/ 170121 h 233916"/>
                        <a:gd name="connsiteX2" fmla="*/ 0 w 127591"/>
                        <a:gd name="connsiteY2" fmla="*/ 212651 h 233916"/>
                        <a:gd name="connsiteX3" fmla="*/ 85061 w 127591"/>
                        <a:gd name="connsiteY3" fmla="*/ 233916 h 233916"/>
                        <a:gd name="connsiteX4" fmla="*/ 95693 w 127591"/>
                        <a:gd name="connsiteY4" fmla="*/ 148856 h 233916"/>
                        <a:gd name="connsiteX5" fmla="*/ 95693 w 127591"/>
                        <a:gd name="connsiteY5" fmla="*/ 148856 h 233916"/>
                        <a:gd name="connsiteX6" fmla="*/ 127591 w 127591"/>
                        <a:gd name="connsiteY6" fmla="*/ 0 h 23391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27591" h="233916">
                          <a:moveTo>
                            <a:pt x="127591" y="0"/>
                          </a:moveTo>
                          <a:lnTo>
                            <a:pt x="0" y="170121"/>
                          </a:lnTo>
                          <a:lnTo>
                            <a:pt x="0" y="212651"/>
                          </a:lnTo>
                          <a:lnTo>
                            <a:pt x="85061" y="233916"/>
                          </a:lnTo>
                          <a:lnTo>
                            <a:pt x="95693" y="148856"/>
                          </a:lnTo>
                          <a:lnTo>
                            <a:pt x="95693" y="148856"/>
                          </a:lnTo>
                          <a:lnTo>
                            <a:pt x="127591" y="0"/>
                          </a:lnTo>
                          <a:close/>
                        </a:path>
                      </a:pathLst>
                    </a:custGeom>
                    <a:grpFill/>
                    <a:ln w="63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/>
                    </a:p>
                  </p:txBody>
                </p:sp>
              </p:grpSp>
            </p:grpSp>
          </p:grpSp>
          <p:sp>
            <p:nvSpPr>
              <p:cNvPr id="104" name="자유형: 도형 103">
                <a:extLst>
                  <a:ext uri="{FF2B5EF4-FFF2-40B4-BE49-F238E27FC236}">
                    <a16:creationId xmlns:a16="http://schemas.microsoft.com/office/drawing/2014/main" id="{EDDC1107-4AF1-46E4-80D4-1B88583CE7F2}"/>
                  </a:ext>
                </a:extLst>
              </p:cNvPr>
              <p:cNvSpPr/>
              <p:nvPr/>
            </p:nvSpPr>
            <p:spPr>
              <a:xfrm>
                <a:off x="5211027" y="3280115"/>
                <a:ext cx="76200" cy="60325"/>
              </a:xfrm>
              <a:custGeom>
                <a:avLst/>
                <a:gdLst>
                  <a:gd name="connsiteX0" fmla="*/ 0 w 76200"/>
                  <a:gd name="connsiteY0" fmla="*/ 6350 h 60325"/>
                  <a:gd name="connsiteX1" fmla="*/ 9525 w 76200"/>
                  <a:gd name="connsiteY1" fmla="*/ 60325 h 60325"/>
                  <a:gd name="connsiteX2" fmla="*/ 76200 w 76200"/>
                  <a:gd name="connsiteY2" fmla="*/ 31750 h 60325"/>
                  <a:gd name="connsiteX3" fmla="*/ 50800 w 76200"/>
                  <a:gd name="connsiteY3" fmla="*/ 0 h 60325"/>
                  <a:gd name="connsiteX4" fmla="*/ 0 w 76200"/>
                  <a:gd name="connsiteY4" fmla="*/ 6350 h 60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200" h="60325">
                    <a:moveTo>
                      <a:pt x="0" y="6350"/>
                    </a:moveTo>
                    <a:lnTo>
                      <a:pt x="9525" y="60325"/>
                    </a:lnTo>
                    <a:lnTo>
                      <a:pt x="76200" y="31750"/>
                    </a:lnTo>
                    <a:lnTo>
                      <a:pt x="50800" y="0"/>
                    </a:lnTo>
                    <a:lnTo>
                      <a:pt x="0" y="6350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5" name="자유형: 도형 104">
                <a:extLst>
                  <a:ext uri="{FF2B5EF4-FFF2-40B4-BE49-F238E27FC236}">
                    <a16:creationId xmlns:a16="http://schemas.microsoft.com/office/drawing/2014/main" id="{C218A96F-B9BA-455D-A6F7-485A8D3791A4}"/>
                  </a:ext>
                </a:extLst>
              </p:cNvPr>
              <p:cNvSpPr/>
              <p:nvPr/>
            </p:nvSpPr>
            <p:spPr>
              <a:xfrm>
                <a:off x="5364088" y="3219322"/>
                <a:ext cx="44450" cy="50800"/>
              </a:xfrm>
              <a:custGeom>
                <a:avLst/>
                <a:gdLst>
                  <a:gd name="connsiteX0" fmla="*/ 28575 w 44450"/>
                  <a:gd name="connsiteY0" fmla="*/ 0 h 50800"/>
                  <a:gd name="connsiteX1" fmla="*/ 0 w 44450"/>
                  <a:gd name="connsiteY1" fmla="*/ 50800 h 50800"/>
                  <a:gd name="connsiteX2" fmla="*/ 44450 w 44450"/>
                  <a:gd name="connsiteY2" fmla="*/ 50800 h 50800"/>
                  <a:gd name="connsiteX3" fmla="*/ 28575 w 44450"/>
                  <a:gd name="connsiteY3" fmla="*/ 0 h 50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4450" h="50800">
                    <a:moveTo>
                      <a:pt x="28575" y="0"/>
                    </a:moveTo>
                    <a:lnTo>
                      <a:pt x="0" y="50800"/>
                    </a:lnTo>
                    <a:lnTo>
                      <a:pt x="44450" y="50800"/>
                    </a:lnTo>
                    <a:lnTo>
                      <a:pt x="28575" y="0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19" name="타원 118">
              <a:extLst>
                <a:ext uri="{FF2B5EF4-FFF2-40B4-BE49-F238E27FC236}">
                  <a16:creationId xmlns:a16="http://schemas.microsoft.com/office/drawing/2014/main" id="{C8752958-07DF-4E35-9D47-401804BFEF5A}"/>
                </a:ext>
              </a:extLst>
            </p:cNvPr>
            <p:cNvSpPr/>
            <p:nvPr/>
          </p:nvSpPr>
          <p:spPr>
            <a:xfrm>
              <a:off x="4662101" y="3573310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3" name="타원 122">
              <a:extLst>
                <a:ext uri="{FF2B5EF4-FFF2-40B4-BE49-F238E27FC236}">
                  <a16:creationId xmlns:a16="http://schemas.microsoft.com/office/drawing/2014/main" id="{AAEFDB86-5DC6-430A-B0EA-EA64E028FC03}"/>
                </a:ext>
              </a:extLst>
            </p:cNvPr>
            <p:cNvSpPr/>
            <p:nvPr/>
          </p:nvSpPr>
          <p:spPr>
            <a:xfrm>
              <a:off x="4919601" y="4038064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4" name="타원 123">
              <a:extLst>
                <a:ext uri="{FF2B5EF4-FFF2-40B4-BE49-F238E27FC236}">
                  <a16:creationId xmlns:a16="http://schemas.microsoft.com/office/drawing/2014/main" id="{66E93C05-2441-464C-B56F-C11005674E28}"/>
                </a:ext>
              </a:extLst>
            </p:cNvPr>
            <p:cNvSpPr/>
            <p:nvPr/>
          </p:nvSpPr>
          <p:spPr>
            <a:xfrm>
              <a:off x="4748152" y="3947575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2" name="타원 131">
              <a:extLst>
                <a:ext uri="{FF2B5EF4-FFF2-40B4-BE49-F238E27FC236}">
                  <a16:creationId xmlns:a16="http://schemas.microsoft.com/office/drawing/2014/main" id="{1ECA8A39-8803-4F50-8C47-E023420579CC}"/>
                </a:ext>
              </a:extLst>
            </p:cNvPr>
            <p:cNvSpPr/>
            <p:nvPr/>
          </p:nvSpPr>
          <p:spPr>
            <a:xfrm>
              <a:off x="4800213" y="2744635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3" name="타원 132">
              <a:extLst>
                <a:ext uri="{FF2B5EF4-FFF2-40B4-BE49-F238E27FC236}">
                  <a16:creationId xmlns:a16="http://schemas.microsoft.com/office/drawing/2014/main" id="{4D56CE95-0D34-4305-92E1-E67D9E4C8F41}"/>
                </a:ext>
              </a:extLst>
            </p:cNvPr>
            <p:cNvSpPr/>
            <p:nvPr/>
          </p:nvSpPr>
          <p:spPr>
            <a:xfrm>
              <a:off x="4308320" y="3024921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4" name="타원 133">
              <a:extLst>
                <a:ext uri="{FF2B5EF4-FFF2-40B4-BE49-F238E27FC236}">
                  <a16:creationId xmlns:a16="http://schemas.microsoft.com/office/drawing/2014/main" id="{3CAD5A29-ACC0-449A-9895-A70B5DCDD726}"/>
                </a:ext>
              </a:extLst>
            </p:cNvPr>
            <p:cNvSpPr/>
            <p:nvPr/>
          </p:nvSpPr>
          <p:spPr>
            <a:xfrm>
              <a:off x="4327370" y="2853471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5" name="타원 134">
              <a:extLst>
                <a:ext uri="{FF2B5EF4-FFF2-40B4-BE49-F238E27FC236}">
                  <a16:creationId xmlns:a16="http://schemas.microsoft.com/office/drawing/2014/main" id="{54C68EF6-82BC-4497-9DC2-BF0EC28F716F}"/>
                </a:ext>
              </a:extLst>
            </p:cNvPr>
            <p:cNvSpPr/>
            <p:nvPr/>
          </p:nvSpPr>
          <p:spPr>
            <a:xfrm>
              <a:off x="4122582" y="2524859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6" name="타원 135">
              <a:extLst>
                <a:ext uri="{FF2B5EF4-FFF2-40B4-BE49-F238E27FC236}">
                  <a16:creationId xmlns:a16="http://schemas.microsoft.com/office/drawing/2014/main" id="{45E63901-52E3-4980-B28E-70335CE9D78C}"/>
                </a:ext>
              </a:extLst>
            </p:cNvPr>
            <p:cNvSpPr/>
            <p:nvPr/>
          </p:nvSpPr>
          <p:spPr>
            <a:xfrm>
              <a:off x="3894657" y="2258042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7" name="타원 136">
              <a:extLst>
                <a:ext uri="{FF2B5EF4-FFF2-40B4-BE49-F238E27FC236}">
                  <a16:creationId xmlns:a16="http://schemas.microsoft.com/office/drawing/2014/main" id="{B7FC595A-EA54-4EBC-B0A6-CD7153917415}"/>
                </a:ext>
              </a:extLst>
            </p:cNvPr>
            <p:cNvSpPr/>
            <p:nvPr/>
          </p:nvSpPr>
          <p:spPr>
            <a:xfrm>
              <a:off x="3773017" y="2443211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8" name="타원 137">
              <a:extLst>
                <a:ext uri="{FF2B5EF4-FFF2-40B4-BE49-F238E27FC236}">
                  <a16:creationId xmlns:a16="http://schemas.microsoft.com/office/drawing/2014/main" id="{D3C0EDB1-4D4D-43FB-A981-FD1E85492972}"/>
                </a:ext>
              </a:extLst>
            </p:cNvPr>
            <p:cNvSpPr/>
            <p:nvPr/>
          </p:nvSpPr>
          <p:spPr>
            <a:xfrm>
              <a:off x="3557286" y="2507440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1" name="타원 140">
              <a:extLst>
                <a:ext uri="{FF2B5EF4-FFF2-40B4-BE49-F238E27FC236}">
                  <a16:creationId xmlns:a16="http://schemas.microsoft.com/office/drawing/2014/main" id="{C9E6C435-F704-4982-A344-4F9357580EE8}"/>
                </a:ext>
              </a:extLst>
            </p:cNvPr>
            <p:cNvSpPr/>
            <p:nvPr/>
          </p:nvSpPr>
          <p:spPr>
            <a:xfrm>
              <a:off x="2874807" y="2920147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3" name="타원 142">
              <a:extLst>
                <a:ext uri="{FF2B5EF4-FFF2-40B4-BE49-F238E27FC236}">
                  <a16:creationId xmlns:a16="http://schemas.microsoft.com/office/drawing/2014/main" id="{D87F5662-BC96-4C67-9792-592E8FF1E4E6}"/>
                </a:ext>
              </a:extLst>
            </p:cNvPr>
            <p:cNvSpPr/>
            <p:nvPr/>
          </p:nvSpPr>
          <p:spPr>
            <a:xfrm>
              <a:off x="3242103" y="2173424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5" name="타원 144">
              <a:extLst>
                <a:ext uri="{FF2B5EF4-FFF2-40B4-BE49-F238E27FC236}">
                  <a16:creationId xmlns:a16="http://schemas.microsoft.com/office/drawing/2014/main" id="{7939DF12-B0CB-4023-B35F-0D4266E94BCB}"/>
                </a:ext>
              </a:extLst>
            </p:cNvPr>
            <p:cNvSpPr/>
            <p:nvPr/>
          </p:nvSpPr>
          <p:spPr>
            <a:xfrm>
              <a:off x="3138329" y="3446156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6" name="타원 145">
              <a:extLst>
                <a:ext uri="{FF2B5EF4-FFF2-40B4-BE49-F238E27FC236}">
                  <a16:creationId xmlns:a16="http://schemas.microsoft.com/office/drawing/2014/main" id="{76A0E695-1262-4FFA-ABD4-CDB186EBEED3}"/>
                </a:ext>
              </a:extLst>
            </p:cNvPr>
            <p:cNvSpPr/>
            <p:nvPr/>
          </p:nvSpPr>
          <p:spPr>
            <a:xfrm>
              <a:off x="3317719" y="3573310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C0530BAE-DABC-4BF8-81B5-D4AB0B1AFE9D}"/>
                </a:ext>
              </a:extLst>
            </p:cNvPr>
            <p:cNvSpPr txBox="1"/>
            <p:nvPr/>
          </p:nvSpPr>
          <p:spPr>
            <a:xfrm>
              <a:off x="4742173" y="4061294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dirty="0"/>
                <a:t>대전</a:t>
              </a:r>
              <a:endParaRPr lang="en-US" altLang="ko-KR" sz="900" dirty="0"/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EB891DD8-D39E-4D30-A271-3EAAAC94AC00}"/>
                </a:ext>
              </a:extLst>
            </p:cNvPr>
            <p:cNvSpPr txBox="1"/>
            <p:nvPr/>
          </p:nvSpPr>
          <p:spPr>
            <a:xfrm>
              <a:off x="4567555" y="3956675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dirty="0"/>
                <a:t>아산</a:t>
              </a:r>
              <a:endParaRPr lang="en-US" altLang="ko-KR" sz="900" dirty="0"/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1B0BEF4E-9FE3-4F33-848D-E78062775CBA}"/>
                </a:ext>
              </a:extLst>
            </p:cNvPr>
            <p:cNvSpPr txBox="1"/>
            <p:nvPr/>
          </p:nvSpPr>
          <p:spPr>
            <a:xfrm>
              <a:off x="4356682" y="3410647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인천</a:t>
              </a:r>
              <a:endParaRPr lang="en-US" altLang="ko-KR" sz="900" dirty="0"/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B6F80BFF-2B1C-43EC-91C1-01D7AB1E2B2B}"/>
                </a:ext>
              </a:extLst>
            </p:cNvPr>
            <p:cNvSpPr txBox="1"/>
            <p:nvPr/>
          </p:nvSpPr>
          <p:spPr>
            <a:xfrm>
              <a:off x="4632781" y="3235056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dirty="0"/>
                <a:t>한성</a:t>
              </a:r>
              <a:endParaRPr lang="en-US" altLang="ko-KR" sz="900" dirty="0"/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76F53EDB-FC51-490A-A293-3A2AACE9A8CD}"/>
                </a:ext>
              </a:extLst>
            </p:cNvPr>
            <p:cNvSpPr txBox="1"/>
            <p:nvPr/>
          </p:nvSpPr>
          <p:spPr>
            <a:xfrm>
              <a:off x="3990482" y="2756079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dirty="0"/>
                <a:t>평양</a:t>
              </a:r>
              <a:endParaRPr lang="en-US" altLang="ko-KR" sz="900" dirty="0"/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CBE0CBA6-6D34-440B-969B-7776B786FDFC}"/>
                </a:ext>
              </a:extLst>
            </p:cNvPr>
            <p:cNvSpPr txBox="1"/>
            <p:nvPr/>
          </p:nvSpPr>
          <p:spPr>
            <a:xfrm>
              <a:off x="2564164" y="2888957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dirty="0"/>
                <a:t>여순</a:t>
              </a:r>
              <a:endParaRPr lang="en-US" altLang="ko-KR" sz="900" dirty="0"/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2551256A-4F47-44C1-858D-22BD0E45840C}"/>
                </a:ext>
              </a:extLst>
            </p:cNvPr>
            <p:cNvSpPr txBox="1"/>
            <p:nvPr/>
          </p:nvSpPr>
          <p:spPr>
            <a:xfrm>
              <a:off x="2824903" y="3478699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위해</a:t>
              </a:r>
              <a:endParaRPr lang="en-US" altLang="ko-KR" sz="900" dirty="0"/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6AD57B22-DA61-4BCE-B761-F1FB5C515B37}"/>
                </a:ext>
              </a:extLst>
            </p:cNvPr>
            <p:cNvSpPr txBox="1"/>
            <p:nvPr/>
          </p:nvSpPr>
          <p:spPr>
            <a:xfrm>
              <a:off x="3162420" y="3599535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dirty="0"/>
                <a:t>영성</a:t>
              </a:r>
              <a:endParaRPr lang="en-US" altLang="ko-KR" sz="900" dirty="0"/>
            </a:p>
          </p:txBody>
        </p:sp>
        <p:sp>
          <p:nvSpPr>
            <p:cNvPr id="172" name="타원 171">
              <a:extLst>
                <a:ext uri="{FF2B5EF4-FFF2-40B4-BE49-F238E27FC236}">
                  <a16:creationId xmlns:a16="http://schemas.microsoft.com/office/drawing/2014/main" id="{569EB74F-1BCC-4256-B500-161D5BC5C154}"/>
                </a:ext>
              </a:extLst>
            </p:cNvPr>
            <p:cNvSpPr/>
            <p:nvPr/>
          </p:nvSpPr>
          <p:spPr>
            <a:xfrm>
              <a:off x="3947107" y="2450783"/>
              <a:ext cx="52450" cy="524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C0832EB0-A9E2-4A13-BFAC-C0E1E8803815}"/>
                </a:ext>
              </a:extLst>
            </p:cNvPr>
            <p:cNvSpPr txBox="1"/>
            <p:nvPr/>
          </p:nvSpPr>
          <p:spPr>
            <a:xfrm>
              <a:off x="3707084" y="2061582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단동</a:t>
              </a:r>
              <a:endParaRPr lang="en-US" altLang="ko-KR" sz="900" dirty="0"/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461D6535-3826-4AA1-AEBB-A771C3B1D600}"/>
                </a:ext>
              </a:extLst>
            </p:cNvPr>
            <p:cNvSpPr txBox="1"/>
            <p:nvPr/>
          </p:nvSpPr>
          <p:spPr>
            <a:xfrm>
              <a:off x="3873292" y="2251900"/>
              <a:ext cx="53091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신의주</a:t>
              </a:r>
              <a:endParaRPr lang="en-US" altLang="ko-KR" sz="900" dirty="0"/>
            </a:p>
          </p:txBody>
        </p:sp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A4E2F201-90B7-4803-A6EB-D2D1A49E503D}"/>
                </a:ext>
              </a:extLst>
            </p:cNvPr>
            <p:cNvSpPr txBox="1"/>
            <p:nvPr/>
          </p:nvSpPr>
          <p:spPr>
            <a:xfrm>
              <a:off x="3383490" y="2513803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고산</a:t>
              </a:r>
              <a:endParaRPr lang="en-US" altLang="ko-KR" sz="900" dirty="0"/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B902B507-7984-4371-A0F5-7F195E220A6E}"/>
                </a:ext>
              </a:extLst>
            </p:cNvPr>
            <p:cNvSpPr txBox="1"/>
            <p:nvPr/>
          </p:nvSpPr>
          <p:spPr>
            <a:xfrm>
              <a:off x="3016323" y="1969198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/>
                <a:t>영구</a:t>
              </a:r>
              <a:endParaRPr lang="en-US" altLang="ko-KR" sz="900" dirty="0"/>
            </a:p>
          </p:txBody>
        </p:sp>
      </p:grpSp>
      <p:grpSp>
        <p:nvGrpSpPr>
          <p:cNvPr id="160" name="그룹 159">
            <a:extLst>
              <a:ext uri="{FF2B5EF4-FFF2-40B4-BE49-F238E27FC236}">
                <a16:creationId xmlns:a16="http://schemas.microsoft.com/office/drawing/2014/main" id="{53A1CCC6-45F9-4043-BB40-B4DD06D87E1F}"/>
              </a:ext>
            </a:extLst>
          </p:cNvPr>
          <p:cNvGrpSpPr/>
          <p:nvPr/>
        </p:nvGrpSpPr>
        <p:grpSpPr>
          <a:xfrm>
            <a:off x="778906" y="815183"/>
            <a:ext cx="7680189" cy="4799713"/>
            <a:chOff x="-3155994" y="845294"/>
            <a:chExt cx="7652754" cy="4512689"/>
          </a:xfrm>
        </p:grpSpPr>
        <p:sp>
          <p:nvSpPr>
            <p:cNvPr id="161" name="직사각형 160">
              <a:extLst>
                <a:ext uri="{FF2B5EF4-FFF2-40B4-BE49-F238E27FC236}">
                  <a16:creationId xmlns:a16="http://schemas.microsoft.com/office/drawing/2014/main" id="{05014DF7-8C03-46EA-AF8E-8E533806F686}"/>
                </a:ext>
              </a:extLst>
            </p:cNvPr>
            <p:cNvSpPr/>
            <p:nvPr/>
          </p:nvSpPr>
          <p:spPr>
            <a:xfrm>
              <a:off x="-3147383" y="1293810"/>
              <a:ext cx="7644143" cy="4064173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2" name="직사각형 161">
              <a:extLst>
                <a:ext uri="{FF2B5EF4-FFF2-40B4-BE49-F238E27FC236}">
                  <a16:creationId xmlns:a16="http://schemas.microsoft.com/office/drawing/2014/main" id="{313336F7-B2AD-4A92-9B6E-E9AF126C4B4D}"/>
                </a:ext>
              </a:extLst>
            </p:cNvPr>
            <p:cNvSpPr/>
            <p:nvPr/>
          </p:nvSpPr>
          <p:spPr>
            <a:xfrm>
              <a:off x="-3155994" y="845294"/>
              <a:ext cx="7652754" cy="448516"/>
            </a:xfrm>
            <a:prstGeom prst="rect">
              <a:avLst/>
            </a:prstGeom>
            <a:solidFill>
              <a:srgbClr val="AA9E84"/>
            </a:solidFill>
            <a:ln w="6350">
              <a:solidFill>
                <a:srgbClr val="AA9E8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>
                  <a:latin typeface="a옛날목욕탕L" panose="02020600000000000000" pitchFamily="18" charset="-127"/>
                  <a:ea typeface="a옛날목욕탕L" panose="02020600000000000000" pitchFamily="18" charset="-127"/>
                </a:rPr>
                <a:t>지상 전투</a:t>
              </a:r>
            </a:p>
          </p:txBody>
        </p:sp>
      </p:grpSp>
      <p:sp>
        <p:nvSpPr>
          <p:cNvPr id="165" name="자유형: 도형 164">
            <a:extLst>
              <a:ext uri="{FF2B5EF4-FFF2-40B4-BE49-F238E27FC236}">
                <a16:creationId xmlns:a16="http://schemas.microsoft.com/office/drawing/2014/main" id="{3301B354-A7BF-4112-A399-E31DA2357201}"/>
              </a:ext>
            </a:extLst>
          </p:cNvPr>
          <p:cNvSpPr/>
          <p:nvPr/>
        </p:nvSpPr>
        <p:spPr>
          <a:xfrm>
            <a:off x="4872038" y="2962275"/>
            <a:ext cx="1128712" cy="2052638"/>
          </a:xfrm>
          <a:custGeom>
            <a:avLst/>
            <a:gdLst>
              <a:gd name="connsiteX0" fmla="*/ 1123950 w 1123950"/>
              <a:gd name="connsiteY0" fmla="*/ 2028825 h 2028825"/>
              <a:gd name="connsiteX1" fmla="*/ 633412 w 1123950"/>
              <a:gd name="connsiteY1" fmla="*/ 614363 h 2028825"/>
              <a:gd name="connsiteX2" fmla="*/ 328612 w 1123950"/>
              <a:gd name="connsiteY2" fmla="*/ 0 h 2028825"/>
              <a:gd name="connsiteX3" fmla="*/ 0 w 1123950"/>
              <a:gd name="connsiteY3" fmla="*/ 33338 h 202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3950" h="2028825">
                <a:moveTo>
                  <a:pt x="1123950" y="2028825"/>
                </a:moveTo>
                <a:lnTo>
                  <a:pt x="633412" y="614363"/>
                </a:lnTo>
                <a:lnTo>
                  <a:pt x="328612" y="0"/>
                </a:lnTo>
                <a:lnTo>
                  <a:pt x="0" y="33338"/>
                </a:lnTo>
              </a:path>
            </a:pathLst>
          </a:cu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6" name="자유형: 도형 165">
            <a:extLst>
              <a:ext uri="{FF2B5EF4-FFF2-40B4-BE49-F238E27FC236}">
                <a16:creationId xmlns:a16="http://schemas.microsoft.com/office/drawing/2014/main" id="{68E6B047-F203-4A4F-9784-D82A18DA162B}"/>
              </a:ext>
            </a:extLst>
          </p:cNvPr>
          <p:cNvSpPr/>
          <p:nvPr/>
        </p:nvSpPr>
        <p:spPr>
          <a:xfrm>
            <a:off x="5367338" y="3052763"/>
            <a:ext cx="242887" cy="238125"/>
          </a:xfrm>
          <a:custGeom>
            <a:avLst/>
            <a:gdLst>
              <a:gd name="connsiteX0" fmla="*/ 0 w 242887"/>
              <a:gd name="connsiteY0" fmla="*/ 238125 h 238125"/>
              <a:gd name="connsiteX1" fmla="*/ 242887 w 242887"/>
              <a:gd name="connsiteY1" fmla="*/ 0 h 23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42887" h="238125">
                <a:moveTo>
                  <a:pt x="0" y="238125"/>
                </a:moveTo>
                <a:lnTo>
                  <a:pt x="242887" y="0"/>
                </a:lnTo>
              </a:path>
            </a:pathLst>
          </a:cu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65C3DEB5-B198-41B9-88F2-BD85973A943E}"/>
              </a:ext>
            </a:extLst>
          </p:cNvPr>
          <p:cNvSpPr txBox="1"/>
          <p:nvPr/>
        </p:nvSpPr>
        <p:spPr>
          <a:xfrm>
            <a:off x="5400432" y="2721146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일본 보병</a:t>
            </a:r>
            <a:endParaRPr lang="en-US" altLang="ko-KR" sz="900" dirty="0"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  <a:p>
            <a:r>
              <a:rPr lang="ko-KR" altLang="en-US" sz="9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상륙 경로</a:t>
            </a:r>
          </a:p>
        </p:txBody>
      </p:sp>
      <p:sp>
        <p:nvSpPr>
          <p:cNvPr id="192" name="자유형: 도형 191">
            <a:extLst>
              <a:ext uri="{FF2B5EF4-FFF2-40B4-BE49-F238E27FC236}">
                <a16:creationId xmlns:a16="http://schemas.microsoft.com/office/drawing/2014/main" id="{205F875D-6649-4FAC-97A6-8837F36FFCD2}"/>
              </a:ext>
            </a:extLst>
          </p:cNvPr>
          <p:cNvSpPr/>
          <p:nvPr/>
        </p:nvSpPr>
        <p:spPr>
          <a:xfrm>
            <a:off x="4086225" y="3857625"/>
            <a:ext cx="1905000" cy="1190625"/>
          </a:xfrm>
          <a:custGeom>
            <a:avLst/>
            <a:gdLst>
              <a:gd name="connsiteX0" fmla="*/ 1847850 w 1847850"/>
              <a:gd name="connsiteY0" fmla="*/ 1171575 h 1190625"/>
              <a:gd name="connsiteX1" fmla="*/ 352425 w 1847850"/>
              <a:gd name="connsiteY1" fmla="*/ 1190625 h 1190625"/>
              <a:gd name="connsiteX2" fmla="*/ 0 w 1847850"/>
              <a:gd name="connsiteY2" fmla="*/ 314325 h 1190625"/>
              <a:gd name="connsiteX3" fmla="*/ 485775 w 1847850"/>
              <a:gd name="connsiteY3" fmla="*/ 0 h 1190625"/>
              <a:gd name="connsiteX0" fmla="*/ 1905000 w 1905000"/>
              <a:gd name="connsiteY0" fmla="*/ 1171575 h 1190625"/>
              <a:gd name="connsiteX1" fmla="*/ 352425 w 1905000"/>
              <a:gd name="connsiteY1" fmla="*/ 1190625 h 1190625"/>
              <a:gd name="connsiteX2" fmla="*/ 0 w 1905000"/>
              <a:gd name="connsiteY2" fmla="*/ 314325 h 1190625"/>
              <a:gd name="connsiteX3" fmla="*/ 485775 w 1905000"/>
              <a:gd name="connsiteY3" fmla="*/ 0 h 119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190625">
                <a:moveTo>
                  <a:pt x="1905000" y="1171575"/>
                </a:moveTo>
                <a:lnTo>
                  <a:pt x="352425" y="1190625"/>
                </a:lnTo>
                <a:lnTo>
                  <a:pt x="0" y="314325"/>
                </a:lnTo>
                <a:lnTo>
                  <a:pt x="485775" y="0"/>
                </a:lnTo>
              </a:path>
            </a:pathLst>
          </a:custGeom>
          <a:noFill/>
          <a:ln>
            <a:solidFill>
              <a:srgbClr val="970303"/>
            </a:solidFill>
            <a:headEnd type="non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3" name="자유형: 도형 192">
            <a:extLst>
              <a:ext uri="{FF2B5EF4-FFF2-40B4-BE49-F238E27FC236}">
                <a16:creationId xmlns:a16="http://schemas.microsoft.com/office/drawing/2014/main" id="{35967724-1B1F-46BD-A03B-B31278D37C08}"/>
              </a:ext>
            </a:extLst>
          </p:cNvPr>
          <p:cNvSpPr/>
          <p:nvPr/>
        </p:nvSpPr>
        <p:spPr>
          <a:xfrm>
            <a:off x="3200399" y="3715703"/>
            <a:ext cx="1541145" cy="429577"/>
          </a:xfrm>
          <a:custGeom>
            <a:avLst/>
            <a:gdLst>
              <a:gd name="connsiteX0" fmla="*/ 0 w 1569720"/>
              <a:gd name="connsiteY0" fmla="*/ 0 h 472440"/>
              <a:gd name="connsiteX1" fmla="*/ 1455420 w 1569720"/>
              <a:gd name="connsiteY1" fmla="*/ 281940 h 472440"/>
              <a:gd name="connsiteX2" fmla="*/ 1569720 w 1569720"/>
              <a:gd name="connsiteY2" fmla="*/ 472440 h 472440"/>
              <a:gd name="connsiteX0" fmla="*/ 0 w 1541145"/>
              <a:gd name="connsiteY0" fmla="*/ 0 h 472440"/>
              <a:gd name="connsiteX1" fmla="*/ 1455420 w 1541145"/>
              <a:gd name="connsiteY1" fmla="*/ 281940 h 472440"/>
              <a:gd name="connsiteX2" fmla="*/ 1541145 w 1541145"/>
              <a:gd name="connsiteY2" fmla="*/ 472440 h 472440"/>
              <a:gd name="connsiteX0" fmla="*/ 0 w 1541145"/>
              <a:gd name="connsiteY0" fmla="*/ 0 h 429577"/>
              <a:gd name="connsiteX1" fmla="*/ 1455420 w 1541145"/>
              <a:gd name="connsiteY1" fmla="*/ 239077 h 429577"/>
              <a:gd name="connsiteX2" fmla="*/ 1541145 w 1541145"/>
              <a:gd name="connsiteY2" fmla="*/ 429577 h 429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41145" h="429577">
                <a:moveTo>
                  <a:pt x="0" y="0"/>
                </a:moveTo>
                <a:lnTo>
                  <a:pt x="1455420" y="239077"/>
                </a:lnTo>
                <a:lnTo>
                  <a:pt x="1541145" y="429577"/>
                </a:ln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94" name="그림 193">
            <a:extLst>
              <a:ext uri="{FF2B5EF4-FFF2-40B4-BE49-F238E27FC236}">
                <a16:creationId xmlns:a16="http://schemas.microsoft.com/office/drawing/2014/main" id="{AD2DB683-5E7F-4CD5-8FD0-6FE3A2B191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4971" y="3951075"/>
            <a:ext cx="146410" cy="146410"/>
          </a:xfrm>
          <a:prstGeom prst="rect">
            <a:avLst/>
          </a:prstGeom>
        </p:spPr>
      </p:pic>
      <p:sp>
        <p:nvSpPr>
          <p:cNvPr id="195" name="자유형: 도형 194">
            <a:extLst>
              <a:ext uri="{FF2B5EF4-FFF2-40B4-BE49-F238E27FC236}">
                <a16:creationId xmlns:a16="http://schemas.microsoft.com/office/drawing/2014/main" id="{DDB96348-9223-44DA-BAA1-D663564ABDCE}"/>
              </a:ext>
            </a:extLst>
          </p:cNvPr>
          <p:cNvSpPr/>
          <p:nvPr/>
        </p:nvSpPr>
        <p:spPr>
          <a:xfrm>
            <a:off x="4781550" y="3690938"/>
            <a:ext cx="1223963" cy="1333499"/>
          </a:xfrm>
          <a:custGeom>
            <a:avLst/>
            <a:gdLst>
              <a:gd name="connsiteX0" fmla="*/ 1176338 w 1176338"/>
              <a:gd name="connsiteY0" fmla="*/ 1328737 h 1328737"/>
              <a:gd name="connsiteX1" fmla="*/ 619125 w 1176338"/>
              <a:gd name="connsiteY1" fmla="*/ 933450 h 1328737"/>
              <a:gd name="connsiteX2" fmla="*/ 481013 w 1176338"/>
              <a:gd name="connsiteY2" fmla="*/ 714375 h 1328737"/>
              <a:gd name="connsiteX3" fmla="*/ 276225 w 1176338"/>
              <a:gd name="connsiteY3" fmla="*/ 371475 h 1328737"/>
              <a:gd name="connsiteX4" fmla="*/ 28575 w 1176338"/>
              <a:gd name="connsiteY4" fmla="*/ 0 h 1328737"/>
              <a:gd name="connsiteX5" fmla="*/ 0 w 1176338"/>
              <a:gd name="connsiteY5" fmla="*/ 438150 h 1328737"/>
              <a:gd name="connsiteX0" fmla="*/ 1223963 w 1223963"/>
              <a:gd name="connsiteY0" fmla="*/ 1333499 h 1333499"/>
              <a:gd name="connsiteX1" fmla="*/ 619125 w 1223963"/>
              <a:gd name="connsiteY1" fmla="*/ 933450 h 1333499"/>
              <a:gd name="connsiteX2" fmla="*/ 481013 w 1223963"/>
              <a:gd name="connsiteY2" fmla="*/ 714375 h 1333499"/>
              <a:gd name="connsiteX3" fmla="*/ 276225 w 1223963"/>
              <a:gd name="connsiteY3" fmla="*/ 371475 h 1333499"/>
              <a:gd name="connsiteX4" fmla="*/ 28575 w 1223963"/>
              <a:gd name="connsiteY4" fmla="*/ 0 h 1333499"/>
              <a:gd name="connsiteX5" fmla="*/ 0 w 1223963"/>
              <a:gd name="connsiteY5" fmla="*/ 438150 h 1333499"/>
              <a:gd name="connsiteX0" fmla="*/ 1223963 w 1223963"/>
              <a:gd name="connsiteY0" fmla="*/ 1304924 h 1304924"/>
              <a:gd name="connsiteX1" fmla="*/ 619125 w 1223963"/>
              <a:gd name="connsiteY1" fmla="*/ 904875 h 1304924"/>
              <a:gd name="connsiteX2" fmla="*/ 481013 w 1223963"/>
              <a:gd name="connsiteY2" fmla="*/ 685800 h 1304924"/>
              <a:gd name="connsiteX3" fmla="*/ 276225 w 1223963"/>
              <a:gd name="connsiteY3" fmla="*/ 342900 h 1304924"/>
              <a:gd name="connsiteX4" fmla="*/ 35719 w 1223963"/>
              <a:gd name="connsiteY4" fmla="*/ 0 h 1304924"/>
              <a:gd name="connsiteX5" fmla="*/ 0 w 1223963"/>
              <a:gd name="connsiteY5" fmla="*/ 409575 h 1304924"/>
              <a:gd name="connsiteX0" fmla="*/ 1223963 w 1223963"/>
              <a:gd name="connsiteY0" fmla="*/ 1333499 h 1333499"/>
              <a:gd name="connsiteX1" fmla="*/ 619125 w 1223963"/>
              <a:gd name="connsiteY1" fmla="*/ 933450 h 1333499"/>
              <a:gd name="connsiteX2" fmla="*/ 481013 w 1223963"/>
              <a:gd name="connsiteY2" fmla="*/ 714375 h 1333499"/>
              <a:gd name="connsiteX3" fmla="*/ 276225 w 1223963"/>
              <a:gd name="connsiteY3" fmla="*/ 371475 h 1333499"/>
              <a:gd name="connsiteX4" fmla="*/ 35719 w 1223963"/>
              <a:gd name="connsiteY4" fmla="*/ 0 h 1333499"/>
              <a:gd name="connsiteX5" fmla="*/ 0 w 1223963"/>
              <a:gd name="connsiteY5" fmla="*/ 438150 h 1333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23963" h="1333499">
                <a:moveTo>
                  <a:pt x="1223963" y="1333499"/>
                </a:moveTo>
                <a:lnTo>
                  <a:pt x="619125" y="933450"/>
                </a:lnTo>
                <a:lnTo>
                  <a:pt x="481013" y="714375"/>
                </a:lnTo>
                <a:lnTo>
                  <a:pt x="276225" y="371475"/>
                </a:lnTo>
                <a:lnTo>
                  <a:pt x="35719" y="0"/>
                </a:lnTo>
                <a:lnTo>
                  <a:pt x="0" y="438150"/>
                </a:lnTo>
              </a:path>
            </a:pathLst>
          </a:custGeom>
          <a:noFill/>
          <a:ln>
            <a:solidFill>
              <a:srgbClr val="970303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6" name="타원 195">
            <a:extLst>
              <a:ext uri="{FF2B5EF4-FFF2-40B4-BE49-F238E27FC236}">
                <a16:creationId xmlns:a16="http://schemas.microsoft.com/office/drawing/2014/main" id="{E8C67F81-2E4C-4DE1-B619-E4079EE0F4BD}"/>
              </a:ext>
            </a:extLst>
          </p:cNvPr>
          <p:cNvSpPr/>
          <p:nvPr/>
        </p:nvSpPr>
        <p:spPr>
          <a:xfrm>
            <a:off x="5983936" y="5006790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7" name="타원 196">
            <a:extLst>
              <a:ext uri="{FF2B5EF4-FFF2-40B4-BE49-F238E27FC236}">
                <a16:creationId xmlns:a16="http://schemas.microsoft.com/office/drawing/2014/main" id="{C1339979-AB2F-489C-8BF7-3A06510B35B0}"/>
              </a:ext>
            </a:extLst>
          </p:cNvPr>
          <p:cNvSpPr/>
          <p:nvPr/>
        </p:nvSpPr>
        <p:spPr>
          <a:xfrm>
            <a:off x="4792857" y="3669620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8" name="타원 197">
            <a:extLst>
              <a:ext uri="{FF2B5EF4-FFF2-40B4-BE49-F238E27FC236}">
                <a16:creationId xmlns:a16="http://schemas.microsoft.com/office/drawing/2014/main" id="{C4D8C42E-6FED-4902-AAD9-91B5B3FF4D40}"/>
              </a:ext>
            </a:extLst>
          </p:cNvPr>
          <p:cNvSpPr/>
          <p:nvPr/>
        </p:nvSpPr>
        <p:spPr>
          <a:xfrm>
            <a:off x="5031307" y="4043887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EE24E066-5164-4F26-90E2-75C0812BA96B}"/>
              </a:ext>
            </a:extLst>
          </p:cNvPr>
          <p:cNvSpPr txBox="1"/>
          <p:nvPr/>
        </p:nvSpPr>
        <p:spPr>
          <a:xfrm>
            <a:off x="4865249" y="4038445"/>
            <a:ext cx="4154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/>
              <a:t>충주</a:t>
            </a:r>
            <a:endParaRPr lang="en-US" altLang="ko-KR" sz="900" dirty="0"/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6E338DE0-9803-44DA-A26D-8F4E531DEAD6}"/>
              </a:ext>
            </a:extLst>
          </p:cNvPr>
          <p:cNvSpPr txBox="1"/>
          <p:nvPr/>
        </p:nvSpPr>
        <p:spPr>
          <a:xfrm>
            <a:off x="5066579" y="4216072"/>
            <a:ext cx="4154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/>
              <a:t>대구</a:t>
            </a:r>
            <a:endParaRPr lang="en-US" altLang="ko-KR" sz="900" dirty="0"/>
          </a:p>
        </p:txBody>
      </p:sp>
      <p:sp>
        <p:nvSpPr>
          <p:cNvPr id="202" name="타원 201">
            <a:extLst>
              <a:ext uri="{FF2B5EF4-FFF2-40B4-BE49-F238E27FC236}">
                <a16:creationId xmlns:a16="http://schemas.microsoft.com/office/drawing/2014/main" id="{49127AF1-525A-459C-A685-81ABF0C31BED}"/>
              </a:ext>
            </a:extLst>
          </p:cNvPr>
          <p:cNvSpPr/>
          <p:nvPr/>
        </p:nvSpPr>
        <p:spPr>
          <a:xfrm>
            <a:off x="5250382" y="4391549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3" name="타원 202">
            <a:extLst>
              <a:ext uri="{FF2B5EF4-FFF2-40B4-BE49-F238E27FC236}">
                <a16:creationId xmlns:a16="http://schemas.microsoft.com/office/drawing/2014/main" id="{C805AABA-FEDD-4ADE-AC56-1C154458939F}"/>
              </a:ext>
            </a:extLst>
          </p:cNvPr>
          <p:cNvSpPr/>
          <p:nvPr/>
        </p:nvSpPr>
        <p:spPr>
          <a:xfrm>
            <a:off x="5374207" y="4596337"/>
            <a:ext cx="52450" cy="524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EF4FF443-4A6F-4F46-9FCA-90233D30B55F}"/>
              </a:ext>
            </a:extLst>
          </p:cNvPr>
          <p:cNvSpPr txBox="1"/>
          <p:nvPr/>
        </p:nvSpPr>
        <p:spPr>
          <a:xfrm>
            <a:off x="5203437" y="4597513"/>
            <a:ext cx="4154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/>
              <a:t>부산</a:t>
            </a:r>
            <a:endParaRPr lang="en-US" altLang="ko-KR" sz="900" dirty="0"/>
          </a:p>
        </p:txBody>
      </p:sp>
      <p:pic>
        <p:nvPicPr>
          <p:cNvPr id="90" name="그림 89">
            <a:extLst>
              <a:ext uri="{FF2B5EF4-FFF2-40B4-BE49-F238E27FC236}">
                <a16:creationId xmlns:a16="http://schemas.microsoft.com/office/drawing/2014/main" id="{EB7E98DC-71E1-40BC-A72D-2F2372D5A6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5034" y="4060139"/>
            <a:ext cx="146410" cy="146410"/>
          </a:xfrm>
          <a:prstGeom prst="rect">
            <a:avLst/>
          </a:prstGeom>
        </p:spPr>
      </p:pic>
      <p:sp>
        <p:nvSpPr>
          <p:cNvPr id="92" name="자유형: 도형 91">
            <a:extLst>
              <a:ext uri="{FF2B5EF4-FFF2-40B4-BE49-F238E27FC236}">
                <a16:creationId xmlns:a16="http://schemas.microsoft.com/office/drawing/2014/main" id="{70541AC1-C50B-4E34-B1A7-2B6E4EF1FCA8}"/>
              </a:ext>
            </a:extLst>
          </p:cNvPr>
          <p:cNvSpPr/>
          <p:nvPr/>
        </p:nvSpPr>
        <p:spPr>
          <a:xfrm>
            <a:off x="3730714" y="4150790"/>
            <a:ext cx="994577" cy="266247"/>
          </a:xfrm>
          <a:custGeom>
            <a:avLst/>
            <a:gdLst>
              <a:gd name="connsiteX0" fmla="*/ 539750 w 539750"/>
              <a:gd name="connsiteY0" fmla="*/ 0 h 203200"/>
              <a:gd name="connsiteX1" fmla="*/ 12700 w 539750"/>
              <a:gd name="connsiteY1" fmla="*/ 95250 h 203200"/>
              <a:gd name="connsiteX2" fmla="*/ 0 w 539750"/>
              <a:gd name="connsiteY2" fmla="*/ 203200 h 20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9750" h="203200">
                <a:moveTo>
                  <a:pt x="539750" y="0"/>
                </a:moveTo>
                <a:lnTo>
                  <a:pt x="12700" y="95250"/>
                </a:lnTo>
                <a:lnTo>
                  <a:pt x="0" y="203200"/>
                </a:lnTo>
              </a:path>
            </a:pathLst>
          </a:cu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03838F9E-8BD3-4480-BA0E-0A44CB45B394}"/>
              </a:ext>
            </a:extLst>
          </p:cNvPr>
          <p:cNvSpPr txBox="1"/>
          <p:nvPr/>
        </p:nvSpPr>
        <p:spPr>
          <a:xfrm>
            <a:off x="3226965" y="4429861"/>
            <a:ext cx="88517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900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1894</a:t>
            </a:r>
            <a:r>
              <a:rPr lang="ko-KR" altLang="en-US" sz="900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년 </a:t>
            </a:r>
            <a:r>
              <a:rPr lang="en-US" altLang="ko-KR" sz="900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7.29.</a:t>
            </a:r>
          </a:p>
          <a:p>
            <a:pPr algn="ctr"/>
            <a:r>
              <a:rPr lang="ko-KR" altLang="en-US" sz="900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성환 전투</a:t>
            </a:r>
            <a:endParaRPr lang="en-US" altLang="ko-KR" sz="900" dirty="0">
              <a:latin typeface="210 맨발의청춘 L" panose="02020603020101020101" pitchFamily="18" charset="-127"/>
              <a:ea typeface="210 맨발의청춘 L" panose="02020603020101020101" pitchFamily="18" charset="-127"/>
            </a:endParaRPr>
          </a:p>
          <a:p>
            <a:pPr algn="ctr"/>
            <a:r>
              <a:rPr lang="ko-KR" altLang="en-US" sz="900" dirty="0">
                <a:solidFill>
                  <a:srgbClr val="970303"/>
                </a:solidFill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일본 승리</a:t>
            </a:r>
          </a:p>
        </p:txBody>
      </p:sp>
      <p:pic>
        <p:nvPicPr>
          <p:cNvPr id="117" name="그림 116">
            <a:extLst>
              <a:ext uri="{FF2B5EF4-FFF2-40B4-BE49-F238E27FC236}">
                <a16:creationId xmlns:a16="http://schemas.microsoft.com/office/drawing/2014/main" id="{F3A0A8E9-8BD9-4370-BF9A-065AC8DA8F5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280" y="4330555"/>
            <a:ext cx="305356" cy="305356"/>
          </a:xfrm>
          <a:prstGeom prst="rect">
            <a:avLst/>
          </a:prstGeom>
        </p:spPr>
      </p:pic>
      <p:pic>
        <p:nvPicPr>
          <p:cNvPr id="118" name="그림 117">
            <a:extLst>
              <a:ext uri="{FF2B5EF4-FFF2-40B4-BE49-F238E27FC236}">
                <a16:creationId xmlns:a16="http://schemas.microsoft.com/office/drawing/2014/main" id="{42DE7703-E852-4EC6-907A-153A5E9F953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583582" y="3550279"/>
            <a:ext cx="313050" cy="313050"/>
          </a:xfrm>
          <a:prstGeom prst="rect">
            <a:avLst/>
          </a:prstGeom>
        </p:spPr>
      </p:pic>
      <p:sp>
        <p:nvSpPr>
          <p:cNvPr id="120" name="TextBox 119">
            <a:extLst>
              <a:ext uri="{FF2B5EF4-FFF2-40B4-BE49-F238E27FC236}">
                <a16:creationId xmlns:a16="http://schemas.microsoft.com/office/drawing/2014/main" id="{BC8137DA-96F5-415C-9BC4-DD655FCA56FD}"/>
              </a:ext>
            </a:extLst>
          </p:cNvPr>
          <p:cNvSpPr txBox="1"/>
          <p:nvPr/>
        </p:nvSpPr>
        <p:spPr>
          <a:xfrm>
            <a:off x="5988135" y="4902448"/>
            <a:ext cx="76174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/>
              <a:t>시모노세키</a:t>
            </a:r>
            <a:endParaRPr lang="en-US" altLang="ko-KR" sz="900" dirty="0"/>
          </a:p>
        </p:txBody>
      </p:sp>
    </p:spTree>
    <p:extLst>
      <p:ext uri="{BB962C8B-B14F-4D97-AF65-F5344CB8AC3E}">
        <p14:creationId xmlns:p14="http://schemas.microsoft.com/office/powerpoint/2010/main" val="179459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938</TotalTime>
  <Words>2297</Words>
  <Application>Microsoft Office PowerPoint</Application>
  <PresentationFormat>화면 슬라이드 쇼(16:10)</PresentationFormat>
  <Paragraphs>471</Paragraphs>
  <Slides>15</Slides>
  <Notes>14</Notes>
  <HiddenSlides>0</HiddenSlides>
  <MMClips>1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2" baseType="lpstr">
      <vt:lpstr>210 맨발의청춘 L</vt:lpstr>
      <vt:lpstr>a옛날목욕탕B</vt:lpstr>
      <vt:lpstr>a옛날목욕탕L</vt:lpstr>
      <vt:lpstr>KoPub돋움체 Medium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81</cp:revision>
  <dcterms:created xsi:type="dcterms:W3CDTF">2017-09-29T05:21:14Z</dcterms:created>
  <dcterms:modified xsi:type="dcterms:W3CDTF">2017-10-08T12:58:25Z</dcterms:modified>
</cp:coreProperties>
</file>