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61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08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45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72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9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95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41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6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7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2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69A0-7F57-4B71-8954-F31734BC5B91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DDD3-7CB9-44CA-9BBE-C719957C4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7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독도홍보의 현 상황과 문제점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그리고 해결방안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체육학과 </a:t>
            </a:r>
            <a:r>
              <a:rPr lang="en-US" altLang="ko-KR" dirty="0" smtClean="0"/>
              <a:t>21404419</a:t>
            </a:r>
          </a:p>
          <a:p>
            <a:r>
              <a:rPr lang="ko-KR" altLang="en-US" dirty="0" smtClean="0"/>
              <a:t>김용</a:t>
            </a:r>
            <a:r>
              <a:rPr lang="ko-KR" altLang="en-US" dirty="0"/>
              <a:t>환</a:t>
            </a:r>
          </a:p>
        </p:txBody>
      </p:sp>
    </p:spTree>
    <p:extLst>
      <p:ext uri="{BB962C8B-B14F-4D97-AF65-F5344CB8AC3E}">
        <p14:creationId xmlns:p14="http://schemas.microsoft.com/office/powerpoint/2010/main" val="14811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독도의 다양한 홍보방식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현 독도홍보의 문제점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해결방안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47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다양한 홍보방식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축제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페스티벌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통한 홍보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600400" cy="3808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3672407" cy="38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다양한 홍보방식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먹거리를 통한 홍보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9931"/>
            <a:ext cx="4032448" cy="33242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57575"/>
            <a:ext cx="3974056" cy="36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다양한 홍보방식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유명인의 홍보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1" y="2204864"/>
            <a:ext cx="3024336" cy="427166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3600400" cy="26134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10" y="1340768"/>
            <a:ext cx="3635374" cy="22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다양한 홍보방식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다양한 홍보 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20888"/>
            <a:ext cx="3024336" cy="3600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9"/>
            <a:ext cx="300379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5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독도홍보의 문제점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대부분의 축제가 </a:t>
            </a:r>
            <a:r>
              <a:rPr lang="ko-KR" altLang="en-US" dirty="0" err="1" smtClean="0"/>
              <a:t>행사성으로</a:t>
            </a:r>
            <a:r>
              <a:rPr lang="ko-KR" altLang="en-US" dirty="0" smtClean="0"/>
              <a:t> 끝남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지속적이지 못함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독도의 홍보 및 알리기는 민간단체의 활동으로 이루어져 한정적임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소규모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독도문제를 크게 </a:t>
            </a:r>
            <a:r>
              <a:rPr lang="ko-KR" altLang="en-US" dirty="0" err="1" smtClean="0"/>
              <a:t>신경쓰지않음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3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해결방안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정부에서 나서서 규모가 큰 행사를 계획하거나 광고 등을 통해 쉽게 접할 </a:t>
            </a:r>
            <a:r>
              <a:rPr lang="ko-KR" altLang="en-US" dirty="0" err="1" smtClean="0"/>
              <a:t>수있게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해야함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홍보의 방식을 문화적으로 실행</a:t>
            </a:r>
            <a:r>
              <a:rPr lang="en-US" altLang="ko-KR" dirty="0" smtClean="0"/>
              <a:t>(</a:t>
            </a:r>
            <a:r>
              <a:rPr lang="ko-KR" altLang="en-US" dirty="0" smtClean="0"/>
              <a:t>뮤지컬</a:t>
            </a:r>
            <a:r>
              <a:rPr lang="en-US" altLang="ko-KR" dirty="0" smtClean="0"/>
              <a:t>,</a:t>
            </a:r>
            <a:r>
              <a:rPr lang="ko-KR" altLang="en-US" dirty="0" smtClean="0"/>
              <a:t> 영화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17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해결방안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교과서에 좀더 비중을 두고 내용을 싫어 어렸을 때부터 인지하도록 한다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독도영토학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강의처럼 대학교에서도 학생들이 접해서 배울 </a:t>
            </a:r>
            <a:r>
              <a:rPr lang="ko-KR" altLang="en-US" dirty="0" err="1" smtClean="0"/>
              <a:t>수있도록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96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117</Words>
  <Application>Microsoft Office PowerPoint</Application>
  <PresentationFormat>화면 슬라이드 쇼(4:3)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독도홍보의 현 상황과 문제점 그리고 해결방안</vt:lpstr>
      <vt:lpstr>목차</vt:lpstr>
      <vt:lpstr>독도의 다양한 홍보방식</vt:lpstr>
      <vt:lpstr>독도의 다양한 홍보방식</vt:lpstr>
      <vt:lpstr>독도의 다양한 홍보방식</vt:lpstr>
      <vt:lpstr>독도의 다양한 홍보방식</vt:lpstr>
      <vt:lpstr>독도홍보의 문제점</vt:lpstr>
      <vt:lpstr>해결방안</vt:lpstr>
      <vt:lpstr>해결방안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독도홍보의 현 상황과 문제점</dc:title>
  <dc:creator>WINDOWS7</dc:creator>
  <cp:lastModifiedBy>WINDOWS7</cp:lastModifiedBy>
  <cp:revision>14</cp:revision>
  <dcterms:created xsi:type="dcterms:W3CDTF">2017-09-29T15:07:38Z</dcterms:created>
  <dcterms:modified xsi:type="dcterms:W3CDTF">2017-09-29T16:25:19Z</dcterms:modified>
</cp:coreProperties>
</file>