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7" r:id="rId2"/>
    <p:sldId id="324" r:id="rId3"/>
    <p:sldId id="329" r:id="rId4"/>
    <p:sldId id="330" r:id="rId5"/>
    <p:sldId id="331" r:id="rId6"/>
    <p:sldId id="332" r:id="rId7"/>
    <p:sldId id="333" r:id="rId8"/>
    <p:sldId id="334" r:id="rId9"/>
    <p:sldId id="335" r:id="rId10"/>
  </p:sldIdLst>
  <p:sldSz cx="9144000" cy="6858000" type="screen4x3"/>
  <p:notesSz cx="6858000" cy="9144000"/>
  <p:embeddedFontLst>
    <p:embeddedFont>
      <p:font typeface="나눔명조 ExtraBold" panose="02020603020101020101" pitchFamily="18" charset="-127"/>
      <p:bold r:id="rId11"/>
    </p:embeddedFont>
    <p:embeddedFont>
      <p:font typeface="나눔바른고딕" panose="020B0603020101020101" pitchFamily="50" charset="-127"/>
      <p:regular r:id="rId12"/>
      <p:bold r:id="rId13"/>
    </p:embeddedFont>
    <p:embeddedFont>
      <p:font typeface="맑은 고딕" panose="020B0503020000020004" pitchFamily="50" charset="-127"/>
      <p:regular r:id="rId14"/>
      <p:bold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00"/>
    <a:srgbClr val="760310"/>
    <a:srgbClr val="F23702"/>
    <a:srgbClr val="E8DACF"/>
    <a:srgbClr val="F0F0F0"/>
    <a:srgbClr val="F5ECD7"/>
    <a:srgbClr val="CBCBCB"/>
    <a:srgbClr val="820000"/>
    <a:srgbClr val="920000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6" autoAdjust="0"/>
    <p:restoredTop sz="94660"/>
  </p:normalViewPr>
  <p:slideViewPr>
    <p:cSldViewPr>
      <p:cViewPr varScale="1">
        <p:scale>
          <a:sx n="67" d="100"/>
          <a:sy n="67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63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88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9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8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18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64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58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41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37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43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15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323528" y="-243408"/>
            <a:ext cx="0" cy="7344816"/>
          </a:xfrm>
          <a:prstGeom prst="line">
            <a:avLst/>
          </a:prstGeom>
          <a:ln w="19050" cmpd="sng">
            <a:solidFill>
              <a:srgbClr val="76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9050" cmpd="sng">
            <a:solidFill>
              <a:srgbClr val="76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/>
          <p:cNvGrpSpPr/>
          <p:nvPr/>
        </p:nvGrpSpPr>
        <p:grpSpPr>
          <a:xfrm>
            <a:off x="2761776" y="5014596"/>
            <a:ext cx="2682820" cy="2158819"/>
            <a:chOff x="1916088" y="2349501"/>
            <a:chExt cx="5896272" cy="3909038"/>
          </a:xfrm>
        </p:grpSpPr>
        <p:grpSp>
          <p:nvGrpSpPr>
            <p:cNvPr id="25" name="그룹 24"/>
            <p:cNvGrpSpPr/>
            <p:nvPr/>
          </p:nvGrpSpPr>
          <p:grpSpPr>
            <a:xfrm>
              <a:off x="3196208" y="2349501"/>
              <a:ext cx="4519553" cy="3909038"/>
              <a:chOff x="963076" y="2727726"/>
              <a:chExt cx="4519553" cy="3733589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963076" y="2727726"/>
                <a:ext cx="3643129" cy="3733589"/>
                <a:chOff x="4280452" y="793672"/>
                <a:chExt cx="3643129" cy="3733589"/>
              </a:xfrm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4637917" y="793672"/>
                  <a:ext cx="3188071" cy="2990473"/>
                  <a:chOff x="2777008" y="1709665"/>
                  <a:chExt cx="4170906" cy="3327679"/>
                </a:xfrm>
              </p:grpSpPr>
              <p:sp>
                <p:nvSpPr>
                  <p:cNvPr id="17" name="현 15"/>
                  <p:cNvSpPr/>
                  <p:nvPr/>
                </p:nvSpPr>
                <p:spPr>
                  <a:xfrm rot="7091279">
                    <a:off x="4210316" y="1494518"/>
                    <a:ext cx="2522452" cy="2952745"/>
                  </a:xfrm>
                  <a:custGeom>
                    <a:avLst/>
                    <a:gdLst>
                      <a:gd name="connsiteX0" fmla="*/ 1627204 w 1939550"/>
                      <a:gd name="connsiteY0" fmla="*/ 1551723 h 1788589"/>
                      <a:gd name="connsiteX1" fmla="*/ 514023 w 1939550"/>
                      <a:gd name="connsiteY1" fmla="*/ 1683679 h 1788589"/>
                      <a:gd name="connsiteX2" fmla="*/ 38515 w 1939550"/>
                      <a:gd name="connsiteY2" fmla="*/ 644764 h 1788589"/>
                      <a:gd name="connsiteX3" fmla="*/ 969774 w 1939550"/>
                      <a:gd name="connsiteY3" fmla="*/ -1 h 1788589"/>
                      <a:gd name="connsiteX4" fmla="*/ 1627204 w 1939550"/>
                      <a:gd name="connsiteY4" fmla="*/ 1551723 h 1788589"/>
                      <a:gd name="connsiteX0" fmla="*/ 1584307 w 1584307"/>
                      <a:gd name="connsiteY0" fmla="*/ 1551724 h 1778858"/>
                      <a:gd name="connsiteX1" fmla="*/ 471126 w 1584307"/>
                      <a:gd name="connsiteY1" fmla="*/ 1683680 h 1778858"/>
                      <a:gd name="connsiteX2" fmla="*/ 29811 w 1584307"/>
                      <a:gd name="connsiteY2" fmla="*/ 615232 h 1778858"/>
                      <a:gd name="connsiteX3" fmla="*/ 926877 w 1584307"/>
                      <a:gd name="connsiteY3" fmla="*/ 0 h 1778858"/>
                      <a:gd name="connsiteX4" fmla="*/ 1584307 w 1584307"/>
                      <a:gd name="connsiteY4" fmla="*/ 1551724 h 1778858"/>
                      <a:gd name="connsiteX0" fmla="*/ 1584307 w 1671819"/>
                      <a:gd name="connsiteY0" fmla="*/ 2682019 h 2909153"/>
                      <a:gd name="connsiteX1" fmla="*/ 471126 w 1671819"/>
                      <a:gd name="connsiteY1" fmla="*/ 2813975 h 2909153"/>
                      <a:gd name="connsiteX2" fmla="*/ 29811 w 1671819"/>
                      <a:gd name="connsiteY2" fmla="*/ 1745527 h 2909153"/>
                      <a:gd name="connsiteX3" fmla="*/ 926877 w 1671819"/>
                      <a:gd name="connsiteY3" fmla="*/ 1130295 h 2909153"/>
                      <a:gd name="connsiteX4" fmla="*/ 1671819 w 1671819"/>
                      <a:gd name="connsiteY4" fmla="*/ 23651 h 2909153"/>
                      <a:gd name="connsiteX5" fmla="*/ 1584307 w 1671819"/>
                      <a:gd name="connsiteY5" fmla="*/ 2682019 h 2909153"/>
                      <a:gd name="connsiteX0" fmla="*/ 2664903 w 2664903"/>
                      <a:gd name="connsiteY0" fmla="*/ 2413881 h 2840907"/>
                      <a:gd name="connsiteX1" fmla="*/ 487827 w 2664903"/>
                      <a:gd name="connsiteY1" fmla="*/ 2813975 h 2840907"/>
                      <a:gd name="connsiteX2" fmla="*/ 46512 w 2664903"/>
                      <a:gd name="connsiteY2" fmla="*/ 1745527 h 2840907"/>
                      <a:gd name="connsiteX3" fmla="*/ 943578 w 2664903"/>
                      <a:gd name="connsiteY3" fmla="*/ 1130295 h 2840907"/>
                      <a:gd name="connsiteX4" fmla="*/ 1688520 w 2664903"/>
                      <a:gd name="connsiteY4" fmla="*/ 23651 h 2840907"/>
                      <a:gd name="connsiteX5" fmla="*/ 2664903 w 2664903"/>
                      <a:gd name="connsiteY5" fmla="*/ 2413881 h 2840907"/>
                      <a:gd name="connsiteX0" fmla="*/ 2664903 w 2664903"/>
                      <a:gd name="connsiteY0" fmla="*/ 2413872 h 2840898"/>
                      <a:gd name="connsiteX1" fmla="*/ 487827 w 2664903"/>
                      <a:gd name="connsiteY1" fmla="*/ 2813966 h 2840898"/>
                      <a:gd name="connsiteX2" fmla="*/ 46512 w 2664903"/>
                      <a:gd name="connsiteY2" fmla="*/ 1745518 h 2840898"/>
                      <a:gd name="connsiteX3" fmla="*/ 1129314 w 2664903"/>
                      <a:gd name="connsiteY3" fmla="*/ 1131058 h 2840898"/>
                      <a:gd name="connsiteX4" fmla="*/ 1688520 w 2664903"/>
                      <a:gd name="connsiteY4" fmla="*/ 23642 h 2840898"/>
                      <a:gd name="connsiteX5" fmla="*/ 2664903 w 2664903"/>
                      <a:gd name="connsiteY5" fmla="*/ 2413872 h 2840898"/>
                      <a:gd name="connsiteX0" fmla="*/ 2664903 w 2664903"/>
                      <a:gd name="connsiteY0" fmla="*/ 2430743 h 2857769"/>
                      <a:gd name="connsiteX1" fmla="*/ 487827 w 2664903"/>
                      <a:gd name="connsiteY1" fmla="*/ 2830837 h 2857769"/>
                      <a:gd name="connsiteX2" fmla="*/ 46512 w 2664903"/>
                      <a:gd name="connsiteY2" fmla="*/ 1762389 h 2857769"/>
                      <a:gd name="connsiteX3" fmla="*/ 1129314 w 2664903"/>
                      <a:gd name="connsiteY3" fmla="*/ 1147929 h 2857769"/>
                      <a:gd name="connsiteX4" fmla="*/ 1688520 w 2664903"/>
                      <a:gd name="connsiteY4" fmla="*/ 40513 h 2857769"/>
                      <a:gd name="connsiteX5" fmla="*/ 2664903 w 2664903"/>
                      <a:gd name="connsiteY5" fmla="*/ 2430743 h 2857769"/>
                      <a:gd name="connsiteX0" fmla="*/ 2664903 w 2664903"/>
                      <a:gd name="connsiteY0" fmla="*/ 2434715 h 2861741"/>
                      <a:gd name="connsiteX1" fmla="*/ 487827 w 2664903"/>
                      <a:gd name="connsiteY1" fmla="*/ 2834809 h 2861741"/>
                      <a:gd name="connsiteX2" fmla="*/ 46512 w 2664903"/>
                      <a:gd name="connsiteY2" fmla="*/ 1766361 h 2861741"/>
                      <a:gd name="connsiteX3" fmla="*/ 1091232 w 2664903"/>
                      <a:gd name="connsiteY3" fmla="*/ 1059422 h 2861741"/>
                      <a:gd name="connsiteX4" fmla="*/ 1688520 w 2664903"/>
                      <a:gd name="connsiteY4" fmla="*/ 44485 h 2861741"/>
                      <a:gd name="connsiteX5" fmla="*/ 2664903 w 2664903"/>
                      <a:gd name="connsiteY5" fmla="*/ 2434715 h 2861741"/>
                      <a:gd name="connsiteX0" fmla="*/ 2664903 w 2664903"/>
                      <a:gd name="connsiteY0" fmla="*/ 2434715 h 2861741"/>
                      <a:gd name="connsiteX1" fmla="*/ 487827 w 2664903"/>
                      <a:gd name="connsiteY1" fmla="*/ 2834809 h 2861741"/>
                      <a:gd name="connsiteX2" fmla="*/ 46512 w 2664903"/>
                      <a:gd name="connsiteY2" fmla="*/ 1766361 h 2861741"/>
                      <a:gd name="connsiteX3" fmla="*/ 1091232 w 2664903"/>
                      <a:gd name="connsiteY3" fmla="*/ 1059422 h 2861741"/>
                      <a:gd name="connsiteX4" fmla="*/ 1688520 w 2664903"/>
                      <a:gd name="connsiteY4" fmla="*/ 44485 h 2861741"/>
                      <a:gd name="connsiteX5" fmla="*/ 2664903 w 2664903"/>
                      <a:gd name="connsiteY5" fmla="*/ 2434715 h 2861741"/>
                      <a:gd name="connsiteX0" fmla="*/ 2664903 w 2664903"/>
                      <a:gd name="connsiteY0" fmla="*/ 2437340 h 2864366"/>
                      <a:gd name="connsiteX1" fmla="*/ 487827 w 2664903"/>
                      <a:gd name="connsiteY1" fmla="*/ 2837434 h 2864366"/>
                      <a:gd name="connsiteX2" fmla="*/ 46512 w 2664903"/>
                      <a:gd name="connsiteY2" fmla="*/ 1768986 h 2864366"/>
                      <a:gd name="connsiteX3" fmla="*/ 1069471 w 2664903"/>
                      <a:gd name="connsiteY3" fmla="*/ 1009202 h 2864366"/>
                      <a:gd name="connsiteX4" fmla="*/ 1688520 w 2664903"/>
                      <a:gd name="connsiteY4" fmla="*/ 47110 h 2864366"/>
                      <a:gd name="connsiteX5" fmla="*/ 2664903 w 2664903"/>
                      <a:gd name="connsiteY5" fmla="*/ 2437340 h 2864366"/>
                      <a:gd name="connsiteX0" fmla="*/ 2665475 w 2665475"/>
                      <a:gd name="connsiteY0" fmla="*/ 2437340 h 2755225"/>
                      <a:gd name="connsiteX1" fmla="*/ 484511 w 2665475"/>
                      <a:gd name="connsiteY1" fmla="*/ 2715423 h 2755225"/>
                      <a:gd name="connsiteX2" fmla="*/ 47084 w 2665475"/>
                      <a:gd name="connsiteY2" fmla="*/ 1768986 h 2755225"/>
                      <a:gd name="connsiteX3" fmla="*/ 1070043 w 2665475"/>
                      <a:gd name="connsiteY3" fmla="*/ 1009202 h 2755225"/>
                      <a:gd name="connsiteX4" fmla="*/ 1689092 w 2665475"/>
                      <a:gd name="connsiteY4" fmla="*/ 47110 h 2755225"/>
                      <a:gd name="connsiteX5" fmla="*/ 2665475 w 2665475"/>
                      <a:gd name="connsiteY5" fmla="*/ 2437340 h 2755225"/>
                      <a:gd name="connsiteX0" fmla="*/ 2637273 w 2637273"/>
                      <a:gd name="connsiteY0" fmla="*/ 2437340 h 2749731"/>
                      <a:gd name="connsiteX1" fmla="*/ 456309 w 2637273"/>
                      <a:gd name="connsiteY1" fmla="*/ 2715423 h 2749731"/>
                      <a:gd name="connsiteX2" fmla="*/ 51523 w 2637273"/>
                      <a:gd name="connsiteY2" fmla="*/ 1848253 h 2749731"/>
                      <a:gd name="connsiteX3" fmla="*/ 1041841 w 2637273"/>
                      <a:gd name="connsiteY3" fmla="*/ 1009202 h 2749731"/>
                      <a:gd name="connsiteX4" fmla="*/ 1660890 w 2637273"/>
                      <a:gd name="connsiteY4" fmla="*/ 47110 h 2749731"/>
                      <a:gd name="connsiteX5" fmla="*/ 2637273 w 2637273"/>
                      <a:gd name="connsiteY5" fmla="*/ 2437340 h 2749731"/>
                      <a:gd name="connsiteX0" fmla="*/ 2637273 w 2637273"/>
                      <a:gd name="connsiteY0" fmla="*/ 2510546 h 2822937"/>
                      <a:gd name="connsiteX1" fmla="*/ 456309 w 2637273"/>
                      <a:gd name="connsiteY1" fmla="*/ 2788629 h 2822937"/>
                      <a:gd name="connsiteX2" fmla="*/ 51523 w 2637273"/>
                      <a:gd name="connsiteY2" fmla="*/ 1921459 h 2822937"/>
                      <a:gd name="connsiteX3" fmla="*/ 1041841 w 2637273"/>
                      <a:gd name="connsiteY3" fmla="*/ 1082408 h 2822937"/>
                      <a:gd name="connsiteX4" fmla="*/ 1660112 w 2637273"/>
                      <a:gd name="connsiteY4" fmla="*/ 43379 h 2822937"/>
                      <a:gd name="connsiteX5" fmla="*/ 2637273 w 2637273"/>
                      <a:gd name="connsiteY5" fmla="*/ 2510546 h 2822937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1841 w 2637273"/>
                      <a:gd name="connsiteY3" fmla="*/ 1103150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83259 h 2895650"/>
                      <a:gd name="connsiteX1" fmla="*/ 456309 w 2637273"/>
                      <a:gd name="connsiteY1" fmla="*/ 2861342 h 2895650"/>
                      <a:gd name="connsiteX2" fmla="*/ 51523 w 2637273"/>
                      <a:gd name="connsiteY2" fmla="*/ 1994172 h 2895650"/>
                      <a:gd name="connsiteX3" fmla="*/ 1046502 w 2637273"/>
                      <a:gd name="connsiteY3" fmla="*/ 1091396 h 2895650"/>
                      <a:gd name="connsiteX4" fmla="*/ 1574631 w 2637273"/>
                      <a:gd name="connsiteY4" fmla="*/ 321258 h 2895650"/>
                      <a:gd name="connsiteX5" fmla="*/ 1660112 w 2637273"/>
                      <a:gd name="connsiteY5" fmla="*/ 116092 h 2895650"/>
                      <a:gd name="connsiteX6" fmla="*/ 2637273 w 2637273"/>
                      <a:gd name="connsiteY6" fmla="*/ 2583259 h 2895650"/>
                      <a:gd name="connsiteX0" fmla="*/ 2637273 w 2637273"/>
                      <a:gd name="connsiteY0" fmla="*/ 2434397 h 2746788"/>
                      <a:gd name="connsiteX1" fmla="*/ 456309 w 2637273"/>
                      <a:gd name="connsiteY1" fmla="*/ 2712480 h 2746788"/>
                      <a:gd name="connsiteX2" fmla="*/ 51523 w 2637273"/>
                      <a:gd name="connsiteY2" fmla="*/ 1845310 h 2746788"/>
                      <a:gd name="connsiteX3" fmla="*/ 1046502 w 2637273"/>
                      <a:gd name="connsiteY3" fmla="*/ 942534 h 2746788"/>
                      <a:gd name="connsiteX4" fmla="*/ 1574631 w 2637273"/>
                      <a:gd name="connsiteY4" fmla="*/ 172396 h 2746788"/>
                      <a:gd name="connsiteX5" fmla="*/ 1747156 w 2637273"/>
                      <a:gd name="connsiteY5" fmla="*/ 178609 h 2746788"/>
                      <a:gd name="connsiteX6" fmla="*/ 2637273 w 2637273"/>
                      <a:gd name="connsiteY6" fmla="*/ 2434397 h 2746788"/>
                      <a:gd name="connsiteX0" fmla="*/ 2637273 w 2637273"/>
                      <a:gd name="connsiteY0" fmla="*/ 2462563 h 2774954"/>
                      <a:gd name="connsiteX1" fmla="*/ 456309 w 2637273"/>
                      <a:gd name="connsiteY1" fmla="*/ 2740646 h 2774954"/>
                      <a:gd name="connsiteX2" fmla="*/ 51523 w 2637273"/>
                      <a:gd name="connsiteY2" fmla="*/ 1873476 h 2774954"/>
                      <a:gd name="connsiteX3" fmla="*/ 1046502 w 2637273"/>
                      <a:gd name="connsiteY3" fmla="*/ 970700 h 2774954"/>
                      <a:gd name="connsiteX4" fmla="*/ 1574631 w 2637273"/>
                      <a:gd name="connsiteY4" fmla="*/ 200562 h 2774954"/>
                      <a:gd name="connsiteX5" fmla="*/ 1747156 w 2637273"/>
                      <a:gd name="connsiteY5" fmla="*/ 206775 h 2774954"/>
                      <a:gd name="connsiteX6" fmla="*/ 2637273 w 2637273"/>
                      <a:gd name="connsiteY6" fmla="*/ 2462563 h 2774954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6502 w 2637273"/>
                      <a:gd name="connsiteY3" fmla="*/ 1082997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3393 w 2637273"/>
                      <a:gd name="connsiteY3" fmla="*/ 1037924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3393 w 2637273"/>
                      <a:gd name="connsiteY3" fmla="*/ 1037924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8893 w 2638893"/>
                      <a:gd name="connsiteY0" fmla="*/ 2574860 h 2853843"/>
                      <a:gd name="connsiteX1" fmla="*/ 457929 w 2638893"/>
                      <a:gd name="connsiteY1" fmla="*/ 2852943 h 2853843"/>
                      <a:gd name="connsiteX2" fmla="*/ 53143 w 2638893"/>
                      <a:gd name="connsiteY2" fmla="*/ 1985773 h 2853843"/>
                      <a:gd name="connsiteX3" fmla="*/ 1045013 w 2638893"/>
                      <a:gd name="connsiteY3" fmla="*/ 1037924 h 2853843"/>
                      <a:gd name="connsiteX4" fmla="*/ 1576251 w 2638893"/>
                      <a:gd name="connsiteY4" fmla="*/ 312859 h 2853843"/>
                      <a:gd name="connsiteX5" fmla="*/ 1636860 w 2638893"/>
                      <a:gd name="connsiteY5" fmla="*/ 9775 h 2853843"/>
                      <a:gd name="connsiteX6" fmla="*/ 1748776 w 2638893"/>
                      <a:gd name="connsiteY6" fmla="*/ 319072 h 2853843"/>
                      <a:gd name="connsiteX7" fmla="*/ 2638893 w 2638893"/>
                      <a:gd name="connsiteY7" fmla="*/ 2574860 h 2853843"/>
                      <a:gd name="connsiteX0" fmla="*/ 2654345 w 2654345"/>
                      <a:gd name="connsiteY0" fmla="*/ 2574860 h 2868879"/>
                      <a:gd name="connsiteX1" fmla="*/ 473381 w 2654345"/>
                      <a:gd name="connsiteY1" fmla="*/ 2852943 h 2868879"/>
                      <a:gd name="connsiteX2" fmla="*/ 68595 w 2654345"/>
                      <a:gd name="connsiteY2" fmla="*/ 1985773 h 2868879"/>
                      <a:gd name="connsiteX3" fmla="*/ 1060465 w 2654345"/>
                      <a:gd name="connsiteY3" fmla="*/ 1037924 h 2868879"/>
                      <a:gd name="connsiteX4" fmla="*/ 1591703 w 2654345"/>
                      <a:gd name="connsiteY4" fmla="*/ 312859 h 2868879"/>
                      <a:gd name="connsiteX5" fmla="*/ 1652312 w 2654345"/>
                      <a:gd name="connsiteY5" fmla="*/ 9775 h 2868879"/>
                      <a:gd name="connsiteX6" fmla="*/ 1764228 w 2654345"/>
                      <a:gd name="connsiteY6" fmla="*/ 319072 h 2868879"/>
                      <a:gd name="connsiteX7" fmla="*/ 2654345 w 2654345"/>
                      <a:gd name="connsiteY7" fmla="*/ 2574860 h 2868879"/>
                      <a:gd name="connsiteX0" fmla="*/ 2665175 w 2665175"/>
                      <a:gd name="connsiteY0" fmla="*/ 2640915 h 2904045"/>
                      <a:gd name="connsiteX1" fmla="*/ 457010 w 2665175"/>
                      <a:gd name="connsiteY1" fmla="*/ 2852943 h 2904045"/>
                      <a:gd name="connsiteX2" fmla="*/ 52224 w 2665175"/>
                      <a:gd name="connsiteY2" fmla="*/ 1985773 h 2904045"/>
                      <a:gd name="connsiteX3" fmla="*/ 1044094 w 2665175"/>
                      <a:gd name="connsiteY3" fmla="*/ 1037924 h 2904045"/>
                      <a:gd name="connsiteX4" fmla="*/ 1575332 w 2665175"/>
                      <a:gd name="connsiteY4" fmla="*/ 312859 h 2904045"/>
                      <a:gd name="connsiteX5" fmla="*/ 1635941 w 2665175"/>
                      <a:gd name="connsiteY5" fmla="*/ 9775 h 2904045"/>
                      <a:gd name="connsiteX6" fmla="*/ 1747857 w 2665175"/>
                      <a:gd name="connsiteY6" fmla="*/ 319072 h 2904045"/>
                      <a:gd name="connsiteX7" fmla="*/ 2665175 w 2665175"/>
                      <a:gd name="connsiteY7" fmla="*/ 2640915 h 2904045"/>
                      <a:gd name="connsiteX0" fmla="*/ 2665175 w 2665175"/>
                      <a:gd name="connsiteY0" fmla="*/ 2640915 h 2904045"/>
                      <a:gd name="connsiteX1" fmla="*/ 457010 w 2665175"/>
                      <a:gd name="connsiteY1" fmla="*/ 2852943 h 2904045"/>
                      <a:gd name="connsiteX2" fmla="*/ 52224 w 2665175"/>
                      <a:gd name="connsiteY2" fmla="*/ 1985773 h 2904045"/>
                      <a:gd name="connsiteX3" fmla="*/ 1027773 w 2665175"/>
                      <a:gd name="connsiteY3" fmla="*/ 998291 h 2904045"/>
                      <a:gd name="connsiteX4" fmla="*/ 1575332 w 2665175"/>
                      <a:gd name="connsiteY4" fmla="*/ 312859 h 2904045"/>
                      <a:gd name="connsiteX5" fmla="*/ 1635941 w 2665175"/>
                      <a:gd name="connsiteY5" fmla="*/ 9775 h 2904045"/>
                      <a:gd name="connsiteX6" fmla="*/ 1747857 w 2665175"/>
                      <a:gd name="connsiteY6" fmla="*/ 319072 h 2904045"/>
                      <a:gd name="connsiteX7" fmla="*/ 2665175 w 2665175"/>
                      <a:gd name="connsiteY7" fmla="*/ 2640915 h 2904045"/>
                      <a:gd name="connsiteX0" fmla="*/ 2717876 w 2717876"/>
                      <a:gd name="connsiteY0" fmla="*/ 2640915 h 2901064"/>
                      <a:gd name="connsiteX1" fmla="*/ 509711 w 2717876"/>
                      <a:gd name="connsiteY1" fmla="*/ 2852943 h 2901064"/>
                      <a:gd name="connsiteX2" fmla="*/ 44308 w 2717876"/>
                      <a:gd name="connsiteY2" fmla="*/ 2026185 h 2901064"/>
                      <a:gd name="connsiteX3" fmla="*/ 1080474 w 2717876"/>
                      <a:gd name="connsiteY3" fmla="*/ 998291 h 2901064"/>
                      <a:gd name="connsiteX4" fmla="*/ 1628033 w 2717876"/>
                      <a:gd name="connsiteY4" fmla="*/ 312859 h 2901064"/>
                      <a:gd name="connsiteX5" fmla="*/ 1688642 w 2717876"/>
                      <a:gd name="connsiteY5" fmla="*/ 9775 h 2901064"/>
                      <a:gd name="connsiteX6" fmla="*/ 1800558 w 2717876"/>
                      <a:gd name="connsiteY6" fmla="*/ 319072 h 2901064"/>
                      <a:gd name="connsiteX7" fmla="*/ 2717876 w 2717876"/>
                      <a:gd name="connsiteY7" fmla="*/ 2640915 h 2901064"/>
                      <a:gd name="connsiteX0" fmla="*/ 2717876 w 2717876"/>
                      <a:gd name="connsiteY0" fmla="*/ 2651650 h 2911799"/>
                      <a:gd name="connsiteX1" fmla="*/ 509711 w 2717876"/>
                      <a:gd name="connsiteY1" fmla="*/ 2863678 h 2911799"/>
                      <a:gd name="connsiteX2" fmla="*/ 44308 w 2717876"/>
                      <a:gd name="connsiteY2" fmla="*/ 2036920 h 2911799"/>
                      <a:gd name="connsiteX3" fmla="*/ 1080474 w 2717876"/>
                      <a:gd name="connsiteY3" fmla="*/ 1009026 h 2911799"/>
                      <a:gd name="connsiteX4" fmla="*/ 1766356 w 2717876"/>
                      <a:gd name="connsiteY4" fmla="*/ 98876 h 2911799"/>
                      <a:gd name="connsiteX5" fmla="*/ 1688642 w 2717876"/>
                      <a:gd name="connsiteY5" fmla="*/ 20510 h 2911799"/>
                      <a:gd name="connsiteX6" fmla="*/ 1800558 w 2717876"/>
                      <a:gd name="connsiteY6" fmla="*/ 329807 h 2911799"/>
                      <a:gd name="connsiteX7" fmla="*/ 2717876 w 2717876"/>
                      <a:gd name="connsiteY7" fmla="*/ 2651650 h 2911799"/>
                      <a:gd name="connsiteX0" fmla="*/ 2717876 w 2717876"/>
                      <a:gd name="connsiteY0" fmla="*/ 2640916 h 2901065"/>
                      <a:gd name="connsiteX1" fmla="*/ 509711 w 2717876"/>
                      <a:gd name="connsiteY1" fmla="*/ 2852944 h 2901065"/>
                      <a:gd name="connsiteX2" fmla="*/ 44308 w 2717876"/>
                      <a:gd name="connsiteY2" fmla="*/ 2026186 h 2901065"/>
                      <a:gd name="connsiteX3" fmla="*/ 1080474 w 2717876"/>
                      <a:gd name="connsiteY3" fmla="*/ 998292 h 2901065"/>
                      <a:gd name="connsiteX4" fmla="*/ 1603939 w 2717876"/>
                      <a:gd name="connsiteY4" fmla="*/ 292082 h 2901065"/>
                      <a:gd name="connsiteX5" fmla="*/ 1688642 w 2717876"/>
                      <a:gd name="connsiteY5" fmla="*/ 9776 h 2901065"/>
                      <a:gd name="connsiteX6" fmla="*/ 1800558 w 2717876"/>
                      <a:gd name="connsiteY6" fmla="*/ 319073 h 2901065"/>
                      <a:gd name="connsiteX7" fmla="*/ 2717876 w 2717876"/>
                      <a:gd name="connsiteY7" fmla="*/ 2640916 h 2901065"/>
                      <a:gd name="connsiteX0" fmla="*/ 2717876 w 2717876"/>
                      <a:gd name="connsiteY0" fmla="*/ 2629126 h 2889275"/>
                      <a:gd name="connsiteX1" fmla="*/ 509711 w 2717876"/>
                      <a:gd name="connsiteY1" fmla="*/ 2841154 h 2889275"/>
                      <a:gd name="connsiteX2" fmla="*/ 44308 w 2717876"/>
                      <a:gd name="connsiteY2" fmla="*/ 2014396 h 2889275"/>
                      <a:gd name="connsiteX3" fmla="*/ 1080474 w 2717876"/>
                      <a:gd name="connsiteY3" fmla="*/ 986502 h 2889275"/>
                      <a:gd name="connsiteX4" fmla="*/ 1603939 w 2717876"/>
                      <a:gd name="connsiteY4" fmla="*/ 280292 h 2889275"/>
                      <a:gd name="connsiteX5" fmla="*/ 1649009 w 2717876"/>
                      <a:gd name="connsiteY5" fmla="*/ 14148 h 2889275"/>
                      <a:gd name="connsiteX6" fmla="*/ 1800558 w 2717876"/>
                      <a:gd name="connsiteY6" fmla="*/ 307283 h 2889275"/>
                      <a:gd name="connsiteX7" fmla="*/ 2717876 w 2717876"/>
                      <a:gd name="connsiteY7" fmla="*/ 2629126 h 2889275"/>
                      <a:gd name="connsiteX0" fmla="*/ 2717876 w 2717876"/>
                      <a:gd name="connsiteY0" fmla="*/ 2606748 h 2866897"/>
                      <a:gd name="connsiteX1" fmla="*/ 509711 w 2717876"/>
                      <a:gd name="connsiteY1" fmla="*/ 2818776 h 2866897"/>
                      <a:gd name="connsiteX2" fmla="*/ 44308 w 2717876"/>
                      <a:gd name="connsiteY2" fmla="*/ 1992018 h 2866897"/>
                      <a:gd name="connsiteX3" fmla="*/ 1080474 w 2717876"/>
                      <a:gd name="connsiteY3" fmla="*/ 964124 h 2866897"/>
                      <a:gd name="connsiteX4" fmla="*/ 1603939 w 2717876"/>
                      <a:gd name="connsiteY4" fmla="*/ 257914 h 2866897"/>
                      <a:gd name="connsiteX5" fmla="*/ 1678541 w 2717876"/>
                      <a:gd name="connsiteY5" fmla="*/ 25631 h 2866897"/>
                      <a:gd name="connsiteX6" fmla="*/ 1800558 w 2717876"/>
                      <a:gd name="connsiteY6" fmla="*/ 284905 h 2866897"/>
                      <a:gd name="connsiteX7" fmla="*/ 2717876 w 2717876"/>
                      <a:gd name="connsiteY7" fmla="*/ 2606748 h 2866897"/>
                      <a:gd name="connsiteX0" fmla="*/ 2717876 w 2717876"/>
                      <a:gd name="connsiteY0" fmla="*/ 2606748 h 2866897"/>
                      <a:gd name="connsiteX1" fmla="*/ 509711 w 2717876"/>
                      <a:gd name="connsiteY1" fmla="*/ 2818776 h 2866897"/>
                      <a:gd name="connsiteX2" fmla="*/ 44308 w 2717876"/>
                      <a:gd name="connsiteY2" fmla="*/ 1992018 h 2866897"/>
                      <a:gd name="connsiteX3" fmla="*/ 1061822 w 2717876"/>
                      <a:gd name="connsiteY3" fmla="*/ 956429 h 2866897"/>
                      <a:gd name="connsiteX4" fmla="*/ 1603939 w 2717876"/>
                      <a:gd name="connsiteY4" fmla="*/ 257914 h 2866897"/>
                      <a:gd name="connsiteX5" fmla="*/ 1678541 w 2717876"/>
                      <a:gd name="connsiteY5" fmla="*/ 25631 h 2866897"/>
                      <a:gd name="connsiteX6" fmla="*/ 1800558 w 2717876"/>
                      <a:gd name="connsiteY6" fmla="*/ 284905 h 2866897"/>
                      <a:gd name="connsiteX7" fmla="*/ 2717876 w 2717876"/>
                      <a:gd name="connsiteY7" fmla="*/ 2606748 h 2866897"/>
                      <a:gd name="connsiteX0" fmla="*/ 3129022 w 3129022"/>
                      <a:gd name="connsiteY0" fmla="*/ 2606748 h 2821277"/>
                      <a:gd name="connsiteX1" fmla="*/ 920857 w 3129022"/>
                      <a:gd name="connsiteY1" fmla="*/ 2818776 h 2821277"/>
                      <a:gd name="connsiteX2" fmla="*/ 11036 w 3129022"/>
                      <a:gd name="connsiteY2" fmla="*/ 2671779 h 2821277"/>
                      <a:gd name="connsiteX3" fmla="*/ 455454 w 3129022"/>
                      <a:gd name="connsiteY3" fmla="*/ 1992018 h 2821277"/>
                      <a:gd name="connsiteX4" fmla="*/ 1472968 w 3129022"/>
                      <a:gd name="connsiteY4" fmla="*/ 956429 h 2821277"/>
                      <a:gd name="connsiteX5" fmla="*/ 2015085 w 3129022"/>
                      <a:gd name="connsiteY5" fmla="*/ 257914 h 2821277"/>
                      <a:gd name="connsiteX6" fmla="*/ 2089687 w 3129022"/>
                      <a:gd name="connsiteY6" fmla="*/ 25631 h 2821277"/>
                      <a:gd name="connsiteX7" fmla="*/ 2211704 w 3129022"/>
                      <a:gd name="connsiteY7" fmla="*/ 284905 h 2821277"/>
                      <a:gd name="connsiteX8" fmla="*/ 3129022 w 3129022"/>
                      <a:gd name="connsiteY8" fmla="*/ 2606748 h 2821277"/>
                      <a:gd name="connsiteX0" fmla="*/ 3257875 w 3257875"/>
                      <a:gd name="connsiteY0" fmla="*/ 2606748 h 2821277"/>
                      <a:gd name="connsiteX1" fmla="*/ 1049710 w 3257875"/>
                      <a:gd name="connsiteY1" fmla="*/ 2818776 h 2821277"/>
                      <a:gd name="connsiteX2" fmla="*/ 139889 w 3257875"/>
                      <a:gd name="connsiteY2" fmla="*/ 2671779 h 2821277"/>
                      <a:gd name="connsiteX3" fmla="*/ 77036 w 3257875"/>
                      <a:gd name="connsiteY3" fmla="*/ 2552708 h 2821277"/>
                      <a:gd name="connsiteX4" fmla="*/ 1601821 w 3257875"/>
                      <a:gd name="connsiteY4" fmla="*/ 956429 h 2821277"/>
                      <a:gd name="connsiteX5" fmla="*/ 2143938 w 3257875"/>
                      <a:gd name="connsiteY5" fmla="*/ 257914 h 2821277"/>
                      <a:gd name="connsiteX6" fmla="*/ 2218540 w 3257875"/>
                      <a:gd name="connsiteY6" fmla="*/ 25631 h 2821277"/>
                      <a:gd name="connsiteX7" fmla="*/ 2340557 w 3257875"/>
                      <a:gd name="connsiteY7" fmla="*/ 284905 h 2821277"/>
                      <a:gd name="connsiteX8" fmla="*/ 3257875 w 3257875"/>
                      <a:gd name="connsiteY8" fmla="*/ 2606748 h 2821277"/>
                      <a:gd name="connsiteX0" fmla="*/ 3191354 w 3191354"/>
                      <a:gd name="connsiteY0" fmla="*/ 2606748 h 2821277"/>
                      <a:gd name="connsiteX1" fmla="*/ 983189 w 3191354"/>
                      <a:gd name="connsiteY1" fmla="*/ 2818776 h 2821277"/>
                      <a:gd name="connsiteX2" fmla="*/ 73368 w 3191354"/>
                      <a:gd name="connsiteY2" fmla="*/ 2671779 h 2821277"/>
                      <a:gd name="connsiteX3" fmla="*/ 113329 w 3191354"/>
                      <a:gd name="connsiteY3" fmla="*/ 2527184 h 2821277"/>
                      <a:gd name="connsiteX4" fmla="*/ 1535300 w 3191354"/>
                      <a:gd name="connsiteY4" fmla="*/ 956429 h 2821277"/>
                      <a:gd name="connsiteX5" fmla="*/ 2077417 w 3191354"/>
                      <a:gd name="connsiteY5" fmla="*/ 257914 h 2821277"/>
                      <a:gd name="connsiteX6" fmla="*/ 2152019 w 3191354"/>
                      <a:gd name="connsiteY6" fmla="*/ 25631 h 2821277"/>
                      <a:gd name="connsiteX7" fmla="*/ 2274036 w 3191354"/>
                      <a:gd name="connsiteY7" fmla="*/ 284905 h 2821277"/>
                      <a:gd name="connsiteX8" fmla="*/ 3191354 w 3191354"/>
                      <a:gd name="connsiteY8" fmla="*/ 2606748 h 2821277"/>
                      <a:gd name="connsiteX0" fmla="*/ 3207907 w 3207907"/>
                      <a:gd name="connsiteY0" fmla="*/ 2606748 h 2821278"/>
                      <a:gd name="connsiteX1" fmla="*/ 999742 w 3207907"/>
                      <a:gd name="connsiteY1" fmla="*/ 2818776 h 2821278"/>
                      <a:gd name="connsiteX2" fmla="*/ 89921 w 3207907"/>
                      <a:gd name="connsiteY2" fmla="*/ 2671779 h 2821278"/>
                      <a:gd name="connsiteX3" fmla="*/ 100424 w 3207907"/>
                      <a:gd name="connsiteY3" fmla="*/ 2368924 h 2821278"/>
                      <a:gd name="connsiteX4" fmla="*/ 1551853 w 3207907"/>
                      <a:gd name="connsiteY4" fmla="*/ 956429 h 2821278"/>
                      <a:gd name="connsiteX5" fmla="*/ 2093970 w 3207907"/>
                      <a:gd name="connsiteY5" fmla="*/ 257914 h 2821278"/>
                      <a:gd name="connsiteX6" fmla="*/ 2168572 w 3207907"/>
                      <a:gd name="connsiteY6" fmla="*/ 25631 h 2821278"/>
                      <a:gd name="connsiteX7" fmla="*/ 2290589 w 3207907"/>
                      <a:gd name="connsiteY7" fmla="*/ 284905 h 2821278"/>
                      <a:gd name="connsiteX8" fmla="*/ 3207907 w 3207907"/>
                      <a:gd name="connsiteY8" fmla="*/ 2606748 h 2821278"/>
                      <a:gd name="connsiteX0" fmla="*/ 3208219 w 3208219"/>
                      <a:gd name="connsiteY0" fmla="*/ 2606748 h 2845685"/>
                      <a:gd name="connsiteX1" fmla="*/ 1000054 w 3208219"/>
                      <a:gd name="connsiteY1" fmla="*/ 2818776 h 2845685"/>
                      <a:gd name="connsiteX2" fmla="*/ 89452 w 3208219"/>
                      <a:gd name="connsiteY2" fmla="*/ 2750661 h 2845685"/>
                      <a:gd name="connsiteX3" fmla="*/ 100736 w 3208219"/>
                      <a:gd name="connsiteY3" fmla="*/ 2368924 h 2845685"/>
                      <a:gd name="connsiteX4" fmla="*/ 1552165 w 3208219"/>
                      <a:gd name="connsiteY4" fmla="*/ 956429 h 2845685"/>
                      <a:gd name="connsiteX5" fmla="*/ 2094282 w 3208219"/>
                      <a:gd name="connsiteY5" fmla="*/ 257914 h 2845685"/>
                      <a:gd name="connsiteX6" fmla="*/ 2168884 w 3208219"/>
                      <a:gd name="connsiteY6" fmla="*/ 25631 h 2845685"/>
                      <a:gd name="connsiteX7" fmla="*/ 2290901 w 3208219"/>
                      <a:gd name="connsiteY7" fmla="*/ 284905 h 2845685"/>
                      <a:gd name="connsiteX8" fmla="*/ 3208219 w 3208219"/>
                      <a:gd name="connsiteY8" fmla="*/ 2606748 h 2845685"/>
                      <a:gd name="connsiteX0" fmla="*/ 3195305 w 3195305"/>
                      <a:gd name="connsiteY0" fmla="*/ 2606748 h 2845686"/>
                      <a:gd name="connsiteX1" fmla="*/ 987140 w 3195305"/>
                      <a:gd name="connsiteY1" fmla="*/ 2818776 h 2845686"/>
                      <a:gd name="connsiteX2" fmla="*/ 76538 w 3195305"/>
                      <a:gd name="connsiteY2" fmla="*/ 2750661 h 2845686"/>
                      <a:gd name="connsiteX3" fmla="*/ 87822 w 3195305"/>
                      <a:gd name="connsiteY3" fmla="*/ 2368924 h 2845686"/>
                      <a:gd name="connsiteX4" fmla="*/ 1539251 w 3195305"/>
                      <a:gd name="connsiteY4" fmla="*/ 956429 h 2845686"/>
                      <a:gd name="connsiteX5" fmla="*/ 2081368 w 3195305"/>
                      <a:gd name="connsiteY5" fmla="*/ 257914 h 2845686"/>
                      <a:gd name="connsiteX6" fmla="*/ 2155970 w 3195305"/>
                      <a:gd name="connsiteY6" fmla="*/ 25631 h 2845686"/>
                      <a:gd name="connsiteX7" fmla="*/ 2277987 w 3195305"/>
                      <a:gd name="connsiteY7" fmla="*/ 284905 h 2845686"/>
                      <a:gd name="connsiteX8" fmla="*/ 3195305 w 3195305"/>
                      <a:gd name="connsiteY8" fmla="*/ 2606748 h 2845686"/>
                      <a:gd name="connsiteX0" fmla="*/ 3155406 w 3155406"/>
                      <a:gd name="connsiteY0" fmla="*/ 2606748 h 2845686"/>
                      <a:gd name="connsiteX1" fmla="*/ 947241 w 3155406"/>
                      <a:gd name="connsiteY1" fmla="*/ 2818776 h 2845686"/>
                      <a:gd name="connsiteX2" fmla="*/ 36639 w 3155406"/>
                      <a:gd name="connsiteY2" fmla="*/ 2750661 h 2845686"/>
                      <a:gd name="connsiteX3" fmla="*/ 47923 w 3155406"/>
                      <a:gd name="connsiteY3" fmla="*/ 2368924 h 2845686"/>
                      <a:gd name="connsiteX4" fmla="*/ 1499352 w 3155406"/>
                      <a:gd name="connsiteY4" fmla="*/ 956429 h 2845686"/>
                      <a:gd name="connsiteX5" fmla="*/ 2041469 w 3155406"/>
                      <a:gd name="connsiteY5" fmla="*/ 257914 h 2845686"/>
                      <a:gd name="connsiteX6" fmla="*/ 2116071 w 3155406"/>
                      <a:gd name="connsiteY6" fmla="*/ 25631 h 2845686"/>
                      <a:gd name="connsiteX7" fmla="*/ 2238088 w 3155406"/>
                      <a:gd name="connsiteY7" fmla="*/ 284905 h 2845686"/>
                      <a:gd name="connsiteX8" fmla="*/ 3155406 w 3155406"/>
                      <a:gd name="connsiteY8" fmla="*/ 2606748 h 2845686"/>
                      <a:gd name="connsiteX0" fmla="*/ 3155406 w 3155406"/>
                      <a:gd name="connsiteY0" fmla="*/ 2606748 h 2949669"/>
                      <a:gd name="connsiteX1" fmla="*/ 947241 w 3155406"/>
                      <a:gd name="connsiteY1" fmla="*/ 2818776 h 2949669"/>
                      <a:gd name="connsiteX2" fmla="*/ 567155 w 3155406"/>
                      <a:gd name="connsiteY2" fmla="*/ 2948631 h 2949669"/>
                      <a:gd name="connsiteX3" fmla="*/ 36639 w 3155406"/>
                      <a:gd name="connsiteY3" fmla="*/ 2750661 h 2949669"/>
                      <a:gd name="connsiteX4" fmla="*/ 47923 w 3155406"/>
                      <a:gd name="connsiteY4" fmla="*/ 2368924 h 2949669"/>
                      <a:gd name="connsiteX5" fmla="*/ 1499352 w 3155406"/>
                      <a:gd name="connsiteY5" fmla="*/ 956429 h 2949669"/>
                      <a:gd name="connsiteX6" fmla="*/ 2041469 w 3155406"/>
                      <a:gd name="connsiteY6" fmla="*/ 257914 h 2949669"/>
                      <a:gd name="connsiteX7" fmla="*/ 2116071 w 3155406"/>
                      <a:gd name="connsiteY7" fmla="*/ 25631 h 2949669"/>
                      <a:gd name="connsiteX8" fmla="*/ 2238088 w 3155406"/>
                      <a:gd name="connsiteY8" fmla="*/ 284905 h 2949669"/>
                      <a:gd name="connsiteX9" fmla="*/ 3155406 w 3155406"/>
                      <a:gd name="connsiteY9" fmla="*/ 2606748 h 2949669"/>
                      <a:gd name="connsiteX0" fmla="*/ 3155406 w 3155406"/>
                      <a:gd name="connsiteY0" fmla="*/ 2606748 h 2987673"/>
                      <a:gd name="connsiteX1" fmla="*/ 1440444 w 3155406"/>
                      <a:gd name="connsiteY1" fmla="*/ 2963612 h 2987673"/>
                      <a:gd name="connsiteX2" fmla="*/ 567155 w 3155406"/>
                      <a:gd name="connsiteY2" fmla="*/ 2948631 h 2987673"/>
                      <a:gd name="connsiteX3" fmla="*/ 36639 w 3155406"/>
                      <a:gd name="connsiteY3" fmla="*/ 2750661 h 2987673"/>
                      <a:gd name="connsiteX4" fmla="*/ 47923 w 3155406"/>
                      <a:gd name="connsiteY4" fmla="*/ 2368924 h 2987673"/>
                      <a:gd name="connsiteX5" fmla="*/ 1499352 w 3155406"/>
                      <a:gd name="connsiteY5" fmla="*/ 956429 h 2987673"/>
                      <a:gd name="connsiteX6" fmla="*/ 2041469 w 3155406"/>
                      <a:gd name="connsiteY6" fmla="*/ 257914 h 2987673"/>
                      <a:gd name="connsiteX7" fmla="*/ 2116071 w 3155406"/>
                      <a:gd name="connsiteY7" fmla="*/ 25631 h 2987673"/>
                      <a:gd name="connsiteX8" fmla="*/ 2238088 w 3155406"/>
                      <a:gd name="connsiteY8" fmla="*/ 284905 h 2987673"/>
                      <a:gd name="connsiteX9" fmla="*/ 3155406 w 3155406"/>
                      <a:gd name="connsiteY9" fmla="*/ 2606748 h 2987673"/>
                      <a:gd name="connsiteX0" fmla="*/ 3120605 w 3120605"/>
                      <a:gd name="connsiteY0" fmla="*/ 2606748 h 2987673"/>
                      <a:gd name="connsiteX1" fmla="*/ 1405643 w 3120605"/>
                      <a:gd name="connsiteY1" fmla="*/ 2963612 h 2987673"/>
                      <a:gd name="connsiteX2" fmla="*/ 532354 w 3120605"/>
                      <a:gd name="connsiteY2" fmla="*/ 2948631 h 2987673"/>
                      <a:gd name="connsiteX3" fmla="*/ 260936 w 3120605"/>
                      <a:gd name="connsiteY3" fmla="*/ 2676495 h 2987673"/>
                      <a:gd name="connsiteX4" fmla="*/ 13122 w 3120605"/>
                      <a:gd name="connsiteY4" fmla="*/ 2368924 h 2987673"/>
                      <a:gd name="connsiteX5" fmla="*/ 1464551 w 3120605"/>
                      <a:gd name="connsiteY5" fmla="*/ 956429 h 2987673"/>
                      <a:gd name="connsiteX6" fmla="*/ 2006668 w 3120605"/>
                      <a:gd name="connsiteY6" fmla="*/ 257914 h 2987673"/>
                      <a:gd name="connsiteX7" fmla="*/ 2081270 w 3120605"/>
                      <a:gd name="connsiteY7" fmla="*/ 25631 h 2987673"/>
                      <a:gd name="connsiteX8" fmla="*/ 2203287 w 3120605"/>
                      <a:gd name="connsiteY8" fmla="*/ 284905 h 2987673"/>
                      <a:gd name="connsiteX9" fmla="*/ 3120605 w 3120605"/>
                      <a:gd name="connsiteY9" fmla="*/ 2606748 h 2987673"/>
                      <a:gd name="connsiteX0" fmla="*/ 2867275 w 2867275"/>
                      <a:gd name="connsiteY0" fmla="*/ 2606748 h 2987673"/>
                      <a:gd name="connsiteX1" fmla="*/ 1152313 w 2867275"/>
                      <a:gd name="connsiteY1" fmla="*/ 2963612 h 2987673"/>
                      <a:gd name="connsiteX2" fmla="*/ 279024 w 2867275"/>
                      <a:gd name="connsiteY2" fmla="*/ 2948631 h 2987673"/>
                      <a:gd name="connsiteX3" fmla="*/ 7606 w 2867275"/>
                      <a:gd name="connsiteY3" fmla="*/ 2676495 h 2987673"/>
                      <a:gd name="connsiteX4" fmla="*/ 138171 w 2867275"/>
                      <a:gd name="connsiteY4" fmla="*/ 2321118 h 2987673"/>
                      <a:gd name="connsiteX5" fmla="*/ 1211221 w 2867275"/>
                      <a:gd name="connsiteY5" fmla="*/ 956429 h 2987673"/>
                      <a:gd name="connsiteX6" fmla="*/ 1753338 w 2867275"/>
                      <a:gd name="connsiteY6" fmla="*/ 257914 h 2987673"/>
                      <a:gd name="connsiteX7" fmla="*/ 1827940 w 2867275"/>
                      <a:gd name="connsiteY7" fmla="*/ 25631 h 2987673"/>
                      <a:gd name="connsiteX8" fmla="*/ 1949957 w 2867275"/>
                      <a:gd name="connsiteY8" fmla="*/ 284905 h 2987673"/>
                      <a:gd name="connsiteX9" fmla="*/ 2867275 w 2867275"/>
                      <a:gd name="connsiteY9" fmla="*/ 2606748 h 2987673"/>
                      <a:gd name="connsiteX0" fmla="*/ 2795825 w 2795825"/>
                      <a:gd name="connsiteY0" fmla="*/ 2606748 h 2987673"/>
                      <a:gd name="connsiteX1" fmla="*/ 1080863 w 2795825"/>
                      <a:gd name="connsiteY1" fmla="*/ 2963612 h 2987673"/>
                      <a:gd name="connsiteX2" fmla="*/ 207574 w 2795825"/>
                      <a:gd name="connsiteY2" fmla="*/ 2948631 h 2987673"/>
                      <a:gd name="connsiteX3" fmla="*/ 21037 w 2795825"/>
                      <a:gd name="connsiteY3" fmla="*/ 2707201 h 2987673"/>
                      <a:gd name="connsiteX4" fmla="*/ 66721 w 2795825"/>
                      <a:gd name="connsiteY4" fmla="*/ 2321118 h 2987673"/>
                      <a:gd name="connsiteX5" fmla="*/ 1139771 w 2795825"/>
                      <a:gd name="connsiteY5" fmla="*/ 956429 h 2987673"/>
                      <a:gd name="connsiteX6" fmla="*/ 1681888 w 2795825"/>
                      <a:gd name="connsiteY6" fmla="*/ 257914 h 2987673"/>
                      <a:gd name="connsiteX7" fmla="*/ 1756490 w 2795825"/>
                      <a:gd name="connsiteY7" fmla="*/ 25631 h 2987673"/>
                      <a:gd name="connsiteX8" fmla="*/ 1878507 w 2795825"/>
                      <a:gd name="connsiteY8" fmla="*/ 284905 h 2987673"/>
                      <a:gd name="connsiteX9" fmla="*/ 2795825 w 2795825"/>
                      <a:gd name="connsiteY9" fmla="*/ 2606748 h 2987673"/>
                      <a:gd name="connsiteX0" fmla="*/ 2787278 w 2787278"/>
                      <a:gd name="connsiteY0" fmla="*/ 2606748 h 2987673"/>
                      <a:gd name="connsiteX1" fmla="*/ 1072316 w 2787278"/>
                      <a:gd name="connsiteY1" fmla="*/ 2963612 h 2987673"/>
                      <a:gd name="connsiteX2" fmla="*/ 199027 w 2787278"/>
                      <a:gd name="connsiteY2" fmla="*/ 2948631 h 2987673"/>
                      <a:gd name="connsiteX3" fmla="*/ 26347 w 2787278"/>
                      <a:gd name="connsiteY3" fmla="*/ 2829741 h 2987673"/>
                      <a:gd name="connsiteX4" fmla="*/ 58174 w 2787278"/>
                      <a:gd name="connsiteY4" fmla="*/ 2321118 h 2987673"/>
                      <a:gd name="connsiteX5" fmla="*/ 1131224 w 2787278"/>
                      <a:gd name="connsiteY5" fmla="*/ 956429 h 2987673"/>
                      <a:gd name="connsiteX6" fmla="*/ 1673341 w 2787278"/>
                      <a:gd name="connsiteY6" fmla="*/ 257914 h 2987673"/>
                      <a:gd name="connsiteX7" fmla="*/ 1747943 w 2787278"/>
                      <a:gd name="connsiteY7" fmla="*/ 25631 h 2987673"/>
                      <a:gd name="connsiteX8" fmla="*/ 1869960 w 2787278"/>
                      <a:gd name="connsiteY8" fmla="*/ 284905 h 2987673"/>
                      <a:gd name="connsiteX9" fmla="*/ 2787278 w 2787278"/>
                      <a:gd name="connsiteY9" fmla="*/ 2606748 h 2987673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570371 h 2951296"/>
                      <a:gd name="connsiteX1" fmla="*/ 1072316 w 2787278"/>
                      <a:gd name="connsiteY1" fmla="*/ 2927235 h 2951296"/>
                      <a:gd name="connsiteX2" fmla="*/ 199027 w 2787278"/>
                      <a:gd name="connsiteY2" fmla="*/ 2912254 h 2951296"/>
                      <a:gd name="connsiteX3" fmla="*/ 26347 w 2787278"/>
                      <a:gd name="connsiteY3" fmla="*/ 2793364 h 2951296"/>
                      <a:gd name="connsiteX4" fmla="*/ 58174 w 2787278"/>
                      <a:gd name="connsiteY4" fmla="*/ 2284741 h 2951296"/>
                      <a:gd name="connsiteX5" fmla="*/ 1131224 w 2787278"/>
                      <a:gd name="connsiteY5" fmla="*/ 920052 h 2951296"/>
                      <a:gd name="connsiteX6" fmla="*/ 1673341 w 2787278"/>
                      <a:gd name="connsiteY6" fmla="*/ 221537 h 2951296"/>
                      <a:gd name="connsiteX7" fmla="*/ 1793290 w 2787278"/>
                      <a:gd name="connsiteY7" fmla="*/ 56025 h 2951296"/>
                      <a:gd name="connsiteX8" fmla="*/ 1869960 w 2787278"/>
                      <a:gd name="connsiteY8" fmla="*/ 248528 h 2951296"/>
                      <a:gd name="connsiteX9" fmla="*/ 2787278 w 2787278"/>
                      <a:gd name="connsiteY9" fmla="*/ 2570371 h 2951296"/>
                      <a:gd name="connsiteX0" fmla="*/ 2787278 w 2787278"/>
                      <a:gd name="connsiteY0" fmla="*/ 2619400 h 3000325"/>
                      <a:gd name="connsiteX1" fmla="*/ 1072316 w 2787278"/>
                      <a:gd name="connsiteY1" fmla="*/ 2976264 h 3000325"/>
                      <a:gd name="connsiteX2" fmla="*/ 199027 w 2787278"/>
                      <a:gd name="connsiteY2" fmla="*/ 2961283 h 3000325"/>
                      <a:gd name="connsiteX3" fmla="*/ 26347 w 2787278"/>
                      <a:gd name="connsiteY3" fmla="*/ 2842393 h 3000325"/>
                      <a:gd name="connsiteX4" fmla="*/ 58174 w 2787278"/>
                      <a:gd name="connsiteY4" fmla="*/ 2333770 h 3000325"/>
                      <a:gd name="connsiteX5" fmla="*/ 1131224 w 2787278"/>
                      <a:gd name="connsiteY5" fmla="*/ 969081 h 3000325"/>
                      <a:gd name="connsiteX6" fmla="*/ 1673341 w 2787278"/>
                      <a:gd name="connsiteY6" fmla="*/ 270566 h 3000325"/>
                      <a:gd name="connsiteX7" fmla="*/ 1739900 w 2787278"/>
                      <a:gd name="connsiteY7" fmla="*/ 18581 h 3000325"/>
                      <a:gd name="connsiteX8" fmla="*/ 1869960 w 2787278"/>
                      <a:gd name="connsiteY8" fmla="*/ 297557 h 3000325"/>
                      <a:gd name="connsiteX9" fmla="*/ 2787278 w 2787278"/>
                      <a:gd name="connsiteY9" fmla="*/ 2619400 h 3000325"/>
                      <a:gd name="connsiteX0" fmla="*/ 2787278 w 2787278"/>
                      <a:gd name="connsiteY0" fmla="*/ 2619402 h 3000327"/>
                      <a:gd name="connsiteX1" fmla="*/ 1072316 w 2787278"/>
                      <a:gd name="connsiteY1" fmla="*/ 2976266 h 3000327"/>
                      <a:gd name="connsiteX2" fmla="*/ 199027 w 2787278"/>
                      <a:gd name="connsiteY2" fmla="*/ 2961285 h 3000327"/>
                      <a:gd name="connsiteX3" fmla="*/ 26347 w 2787278"/>
                      <a:gd name="connsiteY3" fmla="*/ 2842395 h 3000327"/>
                      <a:gd name="connsiteX4" fmla="*/ 58174 w 2787278"/>
                      <a:gd name="connsiteY4" fmla="*/ 2333772 h 3000327"/>
                      <a:gd name="connsiteX5" fmla="*/ 694132 w 2787278"/>
                      <a:gd name="connsiteY5" fmla="*/ 1448966 h 3000327"/>
                      <a:gd name="connsiteX6" fmla="*/ 1673341 w 2787278"/>
                      <a:gd name="connsiteY6" fmla="*/ 270568 h 3000327"/>
                      <a:gd name="connsiteX7" fmla="*/ 1739900 w 2787278"/>
                      <a:gd name="connsiteY7" fmla="*/ 18583 h 3000327"/>
                      <a:gd name="connsiteX8" fmla="*/ 1869960 w 2787278"/>
                      <a:gd name="connsiteY8" fmla="*/ 297559 h 3000327"/>
                      <a:gd name="connsiteX9" fmla="*/ 2787278 w 2787278"/>
                      <a:gd name="connsiteY9" fmla="*/ 2619402 h 3000327"/>
                      <a:gd name="connsiteX0" fmla="*/ 2787278 w 2787278"/>
                      <a:gd name="connsiteY0" fmla="*/ 2619402 h 3000327"/>
                      <a:gd name="connsiteX1" fmla="*/ 1072316 w 2787278"/>
                      <a:gd name="connsiteY1" fmla="*/ 2976266 h 3000327"/>
                      <a:gd name="connsiteX2" fmla="*/ 199027 w 2787278"/>
                      <a:gd name="connsiteY2" fmla="*/ 2961285 h 3000327"/>
                      <a:gd name="connsiteX3" fmla="*/ 26347 w 2787278"/>
                      <a:gd name="connsiteY3" fmla="*/ 2842395 h 3000327"/>
                      <a:gd name="connsiteX4" fmla="*/ 58174 w 2787278"/>
                      <a:gd name="connsiteY4" fmla="*/ 2333772 h 3000327"/>
                      <a:gd name="connsiteX5" fmla="*/ 694132 w 2787278"/>
                      <a:gd name="connsiteY5" fmla="*/ 1448966 h 3000327"/>
                      <a:gd name="connsiteX6" fmla="*/ 1673341 w 2787278"/>
                      <a:gd name="connsiteY6" fmla="*/ 270568 h 3000327"/>
                      <a:gd name="connsiteX7" fmla="*/ 1739900 w 2787278"/>
                      <a:gd name="connsiteY7" fmla="*/ 18583 h 3000327"/>
                      <a:gd name="connsiteX8" fmla="*/ 1869960 w 2787278"/>
                      <a:gd name="connsiteY8" fmla="*/ 297559 h 3000327"/>
                      <a:gd name="connsiteX9" fmla="*/ 2787278 w 2787278"/>
                      <a:gd name="connsiteY9" fmla="*/ 2619402 h 3000327"/>
                      <a:gd name="connsiteX0" fmla="*/ 2778850 w 2778850"/>
                      <a:gd name="connsiteY0" fmla="*/ 2619402 h 3000327"/>
                      <a:gd name="connsiteX1" fmla="*/ 1063888 w 2778850"/>
                      <a:gd name="connsiteY1" fmla="*/ 2976266 h 3000327"/>
                      <a:gd name="connsiteX2" fmla="*/ 190599 w 2778850"/>
                      <a:gd name="connsiteY2" fmla="*/ 2961285 h 3000327"/>
                      <a:gd name="connsiteX3" fmla="*/ 17919 w 2778850"/>
                      <a:gd name="connsiteY3" fmla="*/ 2842395 h 3000327"/>
                      <a:gd name="connsiteX4" fmla="*/ 73873 w 2778850"/>
                      <a:gd name="connsiteY4" fmla="*/ 2392870 h 3000327"/>
                      <a:gd name="connsiteX5" fmla="*/ 685704 w 2778850"/>
                      <a:gd name="connsiteY5" fmla="*/ 1448966 h 3000327"/>
                      <a:gd name="connsiteX6" fmla="*/ 1664913 w 2778850"/>
                      <a:gd name="connsiteY6" fmla="*/ 270568 h 3000327"/>
                      <a:gd name="connsiteX7" fmla="*/ 1731472 w 2778850"/>
                      <a:gd name="connsiteY7" fmla="*/ 18583 h 3000327"/>
                      <a:gd name="connsiteX8" fmla="*/ 1861532 w 2778850"/>
                      <a:gd name="connsiteY8" fmla="*/ 297559 h 3000327"/>
                      <a:gd name="connsiteX9" fmla="*/ 2778850 w 2778850"/>
                      <a:gd name="connsiteY9" fmla="*/ 2619402 h 3000327"/>
                      <a:gd name="connsiteX0" fmla="*/ 2778850 w 2778850"/>
                      <a:gd name="connsiteY0" fmla="*/ 2619402 h 3000327"/>
                      <a:gd name="connsiteX1" fmla="*/ 1063888 w 2778850"/>
                      <a:gd name="connsiteY1" fmla="*/ 2976266 h 3000327"/>
                      <a:gd name="connsiteX2" fmla="*/ 190599 w 2778850"/>
                      <a:gd name="connsiteY2" fmla="*/ 2961285 h 3000327"/>
                      <a:gd name="connsiteX3" fmla="*/ 17919 w 2778850"/>
                      <a:gd name="connsiteY3" fmla="*/ 2842395 h 3000327"/>
                      <a:gd name="connsiteX4" fmla="*/ 73873 w 2778850"/>
                      <a:gd name="connsiteY4" fmla="*/ 2392870 h 3000327"/>
                      <a:gd name="connsiteX5" fmla="*/ 1222404 w 2778850"/>
                      <a:gd name="connsiteY5" fmla="*/ 770061 h 3000327"/>
                      <a:gd name="connsiteX6" fmla="*/ 1664913 w 2778850"/>
                      <a:gd name="connsiteY6" fmla="*/ 270568 h 3000327"/>
                      <a:gd name="connsiteX7" fmla="*/ 1731472 w 2778850"/>
                      <a:gd name="connsiteY7" fmla="*/ 18583 h 3000327"/>
                      <a:gd name="connsiteX8" fmla="*/ 1861532 w 2778850"/>
                      <a:gd name="connsiteY8" fmla="*/ 297559 h 3000327"/>
                      <a:gd name="connsiteX9" fmla="*/ 2778850 w 2778850"/>
                      <a:gd name="connsiteY9" fmla="*/ 2619402 h 3000327"/>
                      <a:gd name="connsiteX0" fmla="*/ 2778850 w 2778850"/>
                      <a:gd name="connsiteY0" fmla="*/ 2619402 h 3027773"/>
                      <a:gd name="connsiteX1" fmla="*/ 1063888 w 2778850"/>
                      <a:gd name="connsiteY1" fmla="*/ 2976266 h 3027773"/>
                      <a:gd name="connsiteX2" fmla="*/ 596015 w 2778850"/>
                      <a:gd name="connsiteY2" fmla="*/ 3023991 h 3027773"/>
                      <a:gd name="connsiteX3" fmla="*/ 190599 w 2778850"/>
                      <a:gd name="connsiteY3" fmla="*/ 2961285 h 3027773"/>
                      <a:gd name="connsiteX4" fmla="*/ 17919 w 2778850"/>
                      <a:gd name="connsiteY4" fmla="*/ 2842395 h 3027773"/>
                      <a:gd name="connsiteX5" fmla="*/ 73873 w 2778850"/>
                      <a:gd name="connsiteY5" fmla="*/ 2392870 h 3027773"/>
                      <a:gd name="connsiteX6" fmla="*/ 1222404 w 2778850"/>
                      <a:gd name="connsiteY6" fmla="*/ 770061 h 3027773"/>
                      <a:gd name="connsiteX7" fmla="*/ 1664913 w 2778850"/>
                      <a:gd name="connsiteY7" fmla="*/ 270568 h 3027773"/>
                      <a:gd name="connsiteX8" fmla="*/ 1731472 w 2778850"/>
                      <a:gd name="connsiteY8" fmla="*/ 18583 h 3027773"/>
                      <a:gd name="connsiteX9" fmla="*/ 1861532 w 2778850"/>
                      <a:gd name="connsiteY9" fmla="*/ 297559 h 3027773"/>
                      <a:gd name="connsiteX10" fmla="*/ 2778850 w 2778850"/>
                      <a:gd name="connsiteY10" fmla="*/ 2619402 h 3027773"/>
                      <a:gd name="connsiteX0" fmla="*/ 2778850 w 2778850"/>
                      <a:gd name="connsiteY0" fmla="*/ 2619402 h 3027775"/>
                      <a:gd name="connsiteX1" fmla="*/ 1063888 w 2778850"/>
                      <a:gd name="connsiteY1" fmla="*/ 2976266 h 3027775"/>
                      <a:gd name="connsiteX2" fmla="*/ 596015 w 2778850"/>
                      <a:gd name="connsiteY2" fmla="*/ 3023991 h 3027775"/>
                      <a:gd name="connsiteX3" fmla="*/ 190599 w 2778850"/>
                      <a:gd name="connsiteY3" fmla="*/ 2961285 h 3027775"/>
                      <a:gd name="connsiteX4" fmla="*/ 17919 w 2778850"/>
                      <a:gd name="connsiteY4" fmla="*/ 2842395 h 3027775"/>
                      <a:gd name="connsiteX5" fmla="*/ 73873 w 2778850"/>
                      <a:gd name="connsiteY5" fmla="*/ 2392870 h 3027775"/>
                      <a:gd name="connsiteX6" fmla="*/ 1222404 w 2778850"/>
                      <a:gd name="connsiteY6" fmla="*/ 770061 h 3027775"/>
                      <a:gd name="connsiteX7" fmla="*/ 1709582 w 2778850"/>
                      <a:gd name="connsiteY7" fmla="*/ 202778 h 3027775"/>
                      <a:gd name="connsiteX8" fmla="*/ 1731472 w 2778850"/>
                      <a:gd name="connsiteY8" fmla="*/ 18583 h 3027775"/>
                      <a:gd name="connsiteX9" fmla="*/ 1861532 w 2778850"/>
                      <a:gd name="connsiteY9" fmla="*/ 297559 h 3027775"/>
                      <a:gd name="connsiteX10" fmla="*/ 2778850 w 2778850"/>
                      <a:gd name="connsiteY10" fmla="*/ 2619402 h 3027775"/>
                      <a:gd name="connsiteX0" fmla="*/ 2778850 w 2778850"/>
                      <a:gd name="connsiteY0" fmla="*/ 2557430 h 2965801"/>
                      <a:gd name="connsiteX1" fmla="*/ 1063888 w 2778850"/>
                      <a:gd name="connsiteY1" fmla="*/ 2914294 h 2965801"/>
                      <a:gd name="connsiteX2" fmla="*/ 596015 w 2778850"/>
                      <a:gd name="connsiteY2" fmla="*/ 2962019 h 2965801"/>
                      <a:gd name="connsiteX3" fmla="*/ 190599 w 2778850"/>
                      <a:gd name="connsiteY3" fmla="*/ 2899313 h 2965801"/>
                      <a:gd name="connsiteX4" fmla="*/ 17919 w 2778850"/>
                      <a:gd name="connsiteY4" fmla="*/ 2780423 h 2965801"/>
                      <a:gd name="connsiteX5" fmla="*/ 73873 w 2778850"/>
                      <a:gd name="connsiteY5" fmla="*/ 2330898 h 2965801"/>
                      <a:gd name="connsiteX6" fmla="*/ 1222404 w 2778850"/>
                      <a:gd name="connsiteY6" fmla="*/ 708089 h 2965801"/>
                      <a:gd name="connsiteX7" fmla="*/ 1709582 w 2778850"/>
                      <a:gd name="connsiteY7" fmla="*/ 140806 h 2965801"/>
                      <a:gd name="connsiteX8" fmla="*/ 1724108 w 2778850"/>
                      <a:gd name="connsiteY8" fmla="*/ 71475 h 2965801"/>
                      <a:gd name="connsiteX9" fmla="*/ 1861532 w 2778850"/>
                      <a:gd name="connsiteY9" fmla="*/ 235587 h 2965801"/>
                      <a:gd name="connsiteX10" fmla="*/ 2778850 w 2778850"/>
                      <a:gd name="connsiteY10" fmla="*/ 2557430 h 2965801"/>
                      <a:gd name="connsiteX0" fmla="*/ 2778850 w 2778850"/>
                      <a:gd name="connsiteY0" fmla="*/ 2555996 h 2964368"/>
                      <a:gd name="connsiteX1" fmla="*/ 1063888 w 2778850"/>
                      <a:gd name="connsiteY1" fmla="*/ 2912860 h 2964368"/>
                      <a:gd name="connsiteX2" fmla="*/ 596015 w 2778850"/>
                      <a:gd name="connsiteY2" fmla="*/ 2960585 h 2964368"/>
                      <a:gd name="connsiteX3" fmla="*/ 190599 w 2778850"/>
                      <a:gd name="connsiteY3" fmla="*/ 2897879 h 2964368"/>
                      <a:gd name="connsiteX4" fmla="*/ 17919 w 2778850"/>
                      <a:gd name="connsiteY4" fmla="*/ 2778989 h 2964368"/>
                      <a:gd name="connsiteX5" fmla="*/ 73873 w 2778850"/>
                      <a:gd name="connsiteY5" fmla="*/ 2329464 h 2964368"/>
                      <a:gd name="connsiteX6" fmla="*/ 1222404 w 2778850"/>
                      <a:gd name="connsiteY6" fmla="*/ 706655 h 2964368"/>
                      <a:gd name="connsiteX7" fmla="*/ 1709582 w 2778850"/>
                      <a:gd name="connsiteY7" fmla="*/ 139372 h 2964368"/>
                      <a:gd name="connsiteX8" fmla="*/ 1779727 w 2778850"/>
                      <a:gd name="connsiteY8" fmla="*/ 73372 h 2964368"/>
                      <a:gd name="connsiteX9" fmla="*/ 1861532 w 2778850"/>
                      <a:gd name="connsiteY9" fmla="*/ 234153 h 2964368"/>
                      <a:gd name="connsiteX10" fmla="*/ 2778850 w 2778850"/>
                      <a:gd name="connsiteY10" fmla="*/ 2555996 h 2964368"/>
                      <a:gd name="connsiteX0" fmla="*/ 2778850 w 2778850"/>
                      <a:gd name="connsiteY0" fmla="*/ 2571976 h 2980348"/>
                      <a:gd name="connsiteX1" fmla="*/ 1063888 w 2778850"/>
                      <a:gd name="connsiteY1" fmla="*/ 2928840 h 2980348"/>
                      <a:gd name="connsiteX2" fmla="*/ 596015 w 2778850"/>
                      <a:gd name="connsiteY2" fmla="*/ 2976565 h 2980348"/>
                      <a:gd name="connsiteX3" fmla="*/ 190599 w 2778850"/>
                      <a:gd name="connsiteY3" fmla="*/ 2913859 h 2980348"/>
                      <a:gd name="connsiteX4" fmla="*/ 17919 w 2778850"/>
                      <a:gd name="connsiteY4" fmla="*/ 2794969 h 2980348"/>
                      <a:gd name="connsiteX5" fmla="*/ 73873 w 2778850"/>
                      <a:gd name="connsiteY5" fmla="*/ 2345444 h 2980348"/>
                      <a:gd name="connsiteX6" fmla="*/ 1222404 w 2778850"/>
                      <a:gd name="connsiteY6" fmla="*/ 722635 h 2980348"/>
                      <a:gd name="connsiteX7" fmla="*/ 1709582 w 2778850"/>
                      <a:gd name="connsiteY7" fmla="*/ 155352 h 2980348"/>
                      <a:gd name="connsiteX8" fmla="*/ 1729244 w 2778850"/>
                      <a:gd name="connsiteY8" fmla="*/ 54302 h 2980348"/>
                      <a:gd name="connsiteX9" fmla="*/ 1861532 w 2778850"/>
                      <a:gd name="connsiteY9" fmla="*/ 250133 h 2980348"/>
                      <a:gd name="connsiteX10" fmla="*/ 2778850 w 2778850"/>
                      <a:gd name="connsiteY10" fmla="*/ 2571976 h 2980348"/>
                      <a:gd name="connsiteX0" fmla="*/ 2778850 w 2778850"/>
                      <a:gd name="connsiteY0" fmla="*/ 2546116 h 2954488"/>
                      <a:gd name="connsiteX1" fmla="*/ 1063888 w 2778850"/>
                      <a:gd name="connsiteY1" fmla="*/ 2902980 h 2954488"/>
                      <a:gd name="connsiteX2" fmla="*/ 596015 w 2778850"/>
                      <a:gd name="connsiteY2" fmla="*/ 2950705 h 2954488"/>
                      <a:gd name="connsiteX3" fmla="*/ 190599 w 2778850"/>
                      <a:gd name="connsiteY3" fmla="*/ 2887999 h 2954488"/>
                      <a:gd name="connsiteX4" fmla="*/ 17919 w 2778850"/>
                      <a:gd name="connsiteY4" fmla="*/ 2769109 h 2954488"/>
                      <a:gd name="connsiteX5" fmla="*/ 73873 w 2778850"/>
                      <a:gd name="connsiteY5" fmla="*/ 2319584 h 2954488"/>
                      <a:gd name="connsiteX6" fmla="*/ 1222404 w 2778850"/>
                      <a:gd name="connsiteY6" fmla="*/ 696775 h 2954488"/>
                      <a:gd name="connsiteX7" fmla="*/ 1709582 w 2778850"/>
                      <a:gd name="connsiteY7" fmla="*/ 129492 h 2954488"/>
                      <a:gd name="connsiteX8" fmla="*/ 1753373 w 2778850"/>
                      <a:gd name="connsiteY8" fmla="*/ 87537 h 2954488"/>
                      <a:gd name="connsiteX9" fmla="*/ 1861532 w 2778850"/>
                      <a:gd name="connsiteY9" fmla="*/ 224273 h 2954488"/>
                      <a:gd name="connsiteX10" fmla="*/ 2778850 w 2778850"/>
                      <a:gd name="connsiteY10" fmla="*/ 2546116 h 2954488"/>
                      <a:gd name="connsiteX0" fmla="*/ 2778850 w 2778850"/>
                      <a:gd name="connsiteY0" fmla="*/ 2546116 h 3522577"/>
                      <a:gd name="connsiteX1" fmla="*/ 1063888 w 2778850"/>
                      <a:gd name="connsiteY1" fmla="*/ 2902980 h 3522577"/>
                      <a:gd name="connsiteX2" fmla="*/ 1038126 w 2778850"/>
                      <a:gd name="connsiteY2" fmla="*/ 3522567 h 3522577"/>
                      <a:gd name="connsiteX3" fmla="*/ 190599 w 2778850"/>
                      <a:gd name="connsiteY3" fmla="*/ 2887999 h 3522577"/>
                      <a:gd name="connsiteX4" fmla="*/ 17919 w 2778850"/>
                      <a:gd name="connsiteY4" fmla="*/ 2769109 h 3522577"/>
                      <a:gd name="connsiteX5" fmla="*/ 73873 w 2778850"/>
                      <a:gd name="connsiteY5" fmla="*/ 2319584 h 3522577"/>
                      <a:gd name="connsiteX6" fmla="*/ 1222404 w 2778850"/>
                      <a:gd name="connsiteY6" fmla="*/ 696775 h 3522577"/>
                      <a:gd name="connsiteX7" fmla="*/ 1709582 w 2778850"/>
                      <a:gd name="connsiteY7" fmla="*/ 129492 h 3522577"/>
                      <a:gd name="connsiteX8" fmla="*/ 1753373 w 2778850"/>
                      <a:gd name="connsiteY8" fmla="*/ 87537 h 3522577"/>
                      <a:gd name="connsiteX9" fmla="*/ 1861532 w 2778850"/>
                      <a:gd name="connsiteY9" fmla="*/ 224273 h 3522577"/>
                      <a:gd name="connsiteX10" fmla="*/ 2778850 w 2778850"/>
                      <a:gd name="connsiteY10" fmla="*/ 2546116 h 3522577"/>
                      <a:gd name="connsiteX0" fmla="*/ 2778850 w 2778850"/>
                      <a:gd name="connsiteY0" fmla="*/ 2546116 h 3522577"/>
                      <a:gd name="connsiteX1" fmla="*/ 1063888 w 2778850"/>
                      <a:gd name="connsiteY1" fmla="*/ 2902980 h 3522577"/>
                      <a:gd name="connsiteX2" fmla="*/ 1038126 w 2778850"/>
                      <a:gd name="connsiteY2" fmla="*/ 3522567 h 3522577"/>
                      <a:gd name="connsiteX3" fmla="*/ 286023 w 2778850"/>
                      <a:gd name="connsiteY3" fmla="*/ 3127031 h 3522577"/>
                      <a:gd name="connsiteX4" fmla="*/ 17919 w 2778850"/>
                      <a:gd name="connsiteY4" fmla="*/ 2769109 h 3522577"/>
                      <a:gd name="connsiteX5" fmla="*/ 73873 w 2778850"/>
                      <a:gd name="connsiteY5" fmla="*/ 2319584 h 3522577"/>
                      <a:gd name="connsiteX6" fmla="*/ 1222404 w 2778850"/>
                      <a:gd name="connsiteY6" fmla="*/ 696775 h 3522577"/>
                      <a:gd name="connsiteX7" fmla="*/ 1709582 w 2778850"/>
                      <a:gd name="connsiteY7" fmla="*/ 129492 h 3522577"/>
                      <a:gd name="connsiteX8" fmla="*/ 1753373 w 2778850"/>
                      <a:gd name="connsiteY8" fmla="*/ 87537 h 3522577"/>
                      <a:gd name="connsiteX9" fmla="*/ 1861532 w 2778850"/>
                      <a:gd name="connsiteY9" fmla="*/ 224273 h 3522577"/>
                      <a:gd name="connsiteX10" fmla="*/ 2778850 w 2778850"/>
                      <a:gd name="connsiteY10" fmla="*/ 2546116 h 3522577"/>
                      <a:gd name="connsiteX0" fmla="*/ 2819042 w 2819042"/>
                      <a:gd name="connsiteY0" fmla="*/ 2598103 h 3522577"/>
                      <a:gd name="connsiteX1" fmla="*/ 1063888 w 2819042"/>
                      <a:gd name="connsiteY1" fmla="*/ 2902980 h 3522577"/>
                      <a:gd name="connsiteX2" fmla="*/ 1038126 w 2819042"/>
                      <a:gd name="connsiteY2" fmla="*/ 3522567 h 3522577"/>
                      <a:gd name="connsiteX3" fmla="*/ 286023 w 2819042"/>
                      <a:gd name="connsiteY3" fmla="*/ 3127031 h 3522577"/>
                      <a:gd name="connsiteX4" fmla="*/ 17919 w 2819042"/>
                      <a:gd name="connsiteY4" fmla="*/ 2769109 h 3522577"/>
                      <a:gd name="connsiteX5" fmla="*/ 73873 w 2819042"/>
                      <a:gd name="connsiteY5" fmla="*/ 2319584 h 3522577"/>
                      <a:gd name="connsiteX6" fmla="*/ 1222404 w 2819042"/>
                      <a:gd name="connsiteY6" fmla="*/ 696775 h 3522577"/>
                      <a:gd name="connsiteX7" fmla="*/ 1709582 w 2819042"/>
                      <a:gd name="connsiteY7" fmla="*/ 129492 h 3522577"/>
                      <a:gd name="connsiteX8" fmla="*/ 1753373 w 2819042"/>
                      <a:gd name="connsiteY8" fmla="*/ 87537 h 3522577"/>
                      <a:gd name="connsiteX9" fmla="*/ 1861532 w 2819042"/>
                      <a:gd name="connsiteY9" fmla="*/ 224273 h 3522577"/>
                      <a:gd name="connsiteX10" fmla="*/ 2819042 w 2819042"/>
                      <a:gd name="connsiteY10" fmla="*/ 2598103 h 3522577"/>
                      <a:gd name="connsiteX0" fmla="*/ 2819042 w 2819042"/>
                      <a:gd name="connsiteY0" fmla="*/ 2598103 h 3522786"/>
                      <a:gd name="connsiteX1" fmla="*/ 1520106 w 2819042"/>
                      <a:gd name="connsiteY1" fmla="*/ 3354361 h 3522786"/>
                      <a:gd name="connsiteX2" fmla="*/ 1038126 w 2819042"/>
                      <a:gd name="connsiteY2" fmla="*/ 3522567 h 3522786"/>
                      <a:gd name="connsiteX3" fmla="*/ 286023 w 2819042"/>
                      <a:gd name="connsiteY3" fmla="*/ 3127031 h 3522786"/>
                      <a:gd name="connsiteX4" fmla="*/ 17919 w 2819042"/>
                      <a:gd name="connsiteY4" fmla="*/ 2769109 h 3522786"/>
                      <a:gd name="connsiteX5" fmla="*/ 73873 w 2819042"/>
                      <a:gd name="connsiteY5" fmla="*/ 2319584 h 3522786"/>
                      <a:gd name="connsiteX6" fmla="*/ 1222404 w 2819042"/>
                      <a:gd name="connsiteY6" fmla="*/ 696775 h 3522786"/>
                      <a:gd name="connsiteX7" fmla="*/ 1709582 w 2819042"/>
                      <a:gd name="connsiteY7" fmla="*/ 129492 h 3522786"/>
                      <a:gd name="connsiteX8" fmla="*/ 1753373 w 2819042"/>
                      <a:gd name="connsiteY8" fmla="*/ 87537 h 3522786"/>
                      <a:gd name="connsiteX9" fmla="*/ 1861532 w 2819042"/>
                      <a:gd name="connsiteY9" fmla="*/ 224273 h 3522786"/>
                      <a:gd name="connsiteX10" fmla="*/ 2819042 w 2819042"/>
                      <a:gd name="connsiteY10" fmla="*/ 2598103 h 3522786"/>
                      <a:gd name="connsiteX0" fmla="*/ 2819042 w 2819042"/>
                      <a:gd name="connsiteY0" fmla="*/ 2598103 h 3428149"/>
                      <a:gd name="connsiteX1" fmla="*/ 1520106 w 2819042"/>
                      <a:gd name="connsiteY1" fmla="*/ 3354361 h 3428149"/>
                      <a:gd name="connsiteX2" fmla="*/ 852206 w 2819042"/>
                      <a:gd name="connsiteY2" fmla="*/ 3397691 h 3428149"/>
                      <a:gd name="connsiteX3" fmla="*/ 286023 w 2819042"/>
                      <a:gd name="connsiteY3" fmla="*/ 3127031 h 3428149"/>
                      <a:gd name="connsiteX4" fmla="*/ 17919 w 2819042"/>
                      <a:gd name="connsiteY4" fmla="*/ 2769109 h 3428149"/>
                      <a:gd name="connsiteX5" fmla="*/ 73873 w 2819042"/>
                      <a:gd name="connsiteY5" fmla="*/ 2319584 h 3428149"/>
                      <a:gd name="connsiteX6" fmla="*/ 1222404 w 2819042"/>
                      <a:gd name="connsiteY6" fmla="*/ 696775 h 3428149"/>
                      <a:gd name="connsiteX7" fmla="*/ 1709582 w 2819042"/>
                      <a:gd name="connsiteY7" fmla="*/ 129492 h 3428149"/>
                      <a:gd name="connsiteX8" fmla="*/ 1753373 w 2819042"/>
                      <a:gd name="connsiteY8" fmla="*/ 87537 h 3428149"/>
                      <a:gd name="connsiteX9" fmla="*/ 1861532 w 2819042"/>
                      <a:gd name="connsiteY9" fmla="*/ 224273 h 3428149"/>
                      <a:gd name="connsiteX10" fmla="*/ 2819042 w 2819042"/>
                      <a:gd name="connsiteY10" fmla="*/ 2598103 h 3428149"/>
                      <a:gd name="connsiteX0" fmla="*/ 2819042 w 2819042"/>
                      <a:gd name="connsiteY0" fmla="*/ 2598103 h 3536746"/>
                      <a:gd name="connsiteX1" fmla="*/ 1520106 w 2819042"/>
                      <a:gd name="connsiteY1" fmla="*/ 3354361 h 3536746"/>
                      <a:gd name="connsiteX2" fmla="*/ 852206 w 2819042"/>
                      <a:gd name="connsiteY2" fmla="*/ 3397691 h 3536746"/>
                      <a:gd name="connsiteX3" fmla="*/ 331141 w 2819042"/>
                      <a:gd name="connsiteY3" fmla="*/ 3532212 h 3536746"/>
                      <a:gd name="connsiteX4" fmla="*/ 17919 w 2819042"/>
                      <a:gd name="connsiteY4" fmla="*/ 2769109 h 3536746"/>
                      <a:gd name="connsiteX5" fmla="*/ 73873 w 2819042"/>
                      <a:gd name="connsiteY5" fmla="*/ 2319584 h 3536746"/>
                      <a:gd name="connsiteX6" fmla="*/ 1222404 w 2819042"/>
                      <a:gd name="connsiteY6" fmla="*/ 696775 h 3536746"/>
                      <a:gd name="connsiteX7" fmla="*/ 1709582 w 2819042"/>
                      <a:gd name="connsiteY7" fmla="*/ 129492 h 3536746"/>
                      <a:gd name="connsiteX8" fmla="*/ 1753373 w 2819042"/>
                      <a:gd name="connsiteY8" fmla="*/ 87537 h 3536746"/>
                      <a:gd name="connsiteX9" fmla="*/ 1861532 w 2819042"/>
                      <a:gd name="connsiteY9" fmla="*/ 224273 h 3536746"/>
                      <a:gd name="connsiteX10" fmla="*/ 2819042 w 2819042"/>
                      <a:gd name="connsiteY10" fmla="*/ 2598103 h 3536746"/>
                      <a:gd name="connsiteX0" fmla="*/ 2819913 w 2819913"/>
                      <a:gd name="connsiteY0" fmla="*/ 2598103 h 3536746"/>
                      <a:gd name="connsiteX1" fmla="*/ 1520977 w 2819913"/>
                      <a:gd name="connsiteY1" fmla="*/ 3354361 h 3536746"/>
                      <a:gd name="connsiteX2" fmla="*/ 853077 w 2819913"/>
                      <a:gd name="connsiteY2" fmla="*/ 3397691 h 3536746"/>
                      <a:gd name="connsiteX3" fmla="*/ 332012 w 2819913"/>
                      <a:gd name="connsiteY3" fmla="*/ 3532212 h 3536746"/>
                      <a:gd name="connsiteX4" fmla="*/ 17597 w 2819913"/>
                      <a:gd name="connsiteY4" fmla="*/ 3438082 h 3536746"/>
                      <a:gd name="connsiteX5" fmla="*/ 74744 w 2819913"/>
                      <a:gd name="connsiteY5" fmla="*/ 2319584 h 3536746"/>
                      <a:gd name="connsiteX6" fmla="*/ 1223275 w 2819913"/>
                      <a:gd name="connsiteY6" fmla="*/ 696775 h 3536746"/>
                      <a:gd name="connsiteX7" fmla="*/ 1710453 w 2819913"/>
                      <a:gd name="connsiteY7" fmla="*/ 129492 h 3536746"/>
                      <a:gd name="connsiteX8" fmla="*/ 1754244 w 2819913"/>
                      <a:gd name="connsiteY8" fmla="*/ 87537 h 3536746"/>
                      <a:gd name="connsiteX9" fmla="*/ 1862403 w 2819913"/>
                      <a:gd name="connsiteY9" fmla="*/ 224273 h 3536746"/>
                      <a:gd name="connsiteX10" fmla="*/ 2819913 w 2819913"/>
                      <a:gd name="connsiteY10" fmla="*/ 2598103 h 3536746"/>
                      <a:gd name="connsiteX0" fmla="*/ 2808692 w 2808692"/>
                      <a:gd name="connsiteY0" fmla="*/ 2598103 h 3536746"/>
                      <a:gd name="connsiteX1" fmla="*/ 1509756 w 2808692"/>
                      <a:gd name="connsiteY1" fmla="*/ 3354361 h 3536746"/>
                      <a:gd name="connsiteX2" fmla="*/ 841856 w 2808692"/>
                      <a:gd name="connsiteY2" fmla="*/ 3397691 h 3536746"/>
                      <a:gd name="connsiteX3" fmla="*/ 320791 w 2808692"/>
                      <a:gd name="connsiteY3" fmla="*/ 3532212 h 3536746"/>
                      <a:gd name="connsiteX4" fmla="*/ 6376 w 2808692"/>
                      <a:gd name="connsiteY4" fmla="*/ 3438082 h 3536746"/>
                      <a:gd name="connsiteX5" fmla="*/ 159878 w 2808692"/>
                      <a:gd name="connsiteY5" fmla="*/ 2814158 h 3536746"/>
                      <a:gd name="connsiteX6" fmla="*/ 1212054 w 2808692"/>
                      <a:gd name="connsiteY6" fmla="*/ 696775 h 3536746"/>
                      <a:gd name="connsiteX7" fmla="*/ 1699232 w 2808692"/>
                      <a:gd name="connsiteY7" fmla="*/ 129492 h 3536746"/>
                      <a:gd name="connsiteX8" fmla="*/ 1743023 w 2808692"/>
                      <a:gd name="connsiteY8" fmla="*/ 87537 h 3536746"/>
                      <a:gd name="connsiteX9" fmla="*/ 1851182 w 2808692"/>
                      <a:gd name="connsiteY9" fmla="*/ 224273 h 3536746"/>
                      <a:gd name="connsiteX10" fmla="*/ 2808692 w 2808692"/>
                      <a:gd name="connsiteY10" fmla="*/ 2598103 h 3536746"/>
                      <a:gd name="connsiteX0" fmla="*/ 2808692 w 2808692"/>
                      <a:gd name="connsiteY0" fmla="*/ 2598103 h 3645018"/>
                      <a:gd name="connsiteX1" fmla="*/ 1509756 w 2808692"/>
                      <a:gd name="connsiteY1" fmla="*/ 3354361 h 3645018"/>
                      <a:gd name="connsiteX2" fmla="*/ 890035 w 2808692"/>
                      <a:gd name="connsiteY2" fmla="*/ 3644981 h 3645018"/>
                      <a:gd name="connsiteX3" fmla="*/ 320791 w 2808692"/>
                      <a:gd name="connsiteY3" fmla="*/ 3532212 h 3645018"/>
                      <a:gd name="connsiteX4" fmla="*/ 6376 w 2808692"/>
                      <a:gd name="connsiteY4" fmla="*/ 3438082 h 3645018"/>
                      <a:gd name="connsiteX5" fmla="*/ 159878 w 2808692"/>
                      <a:gd name="connsiteY5" fmla="*/ 2814158 h 3645018"/>
                      <a:gd name="connsiteX6" fmla="*/ 1212054 w 2808692"/>
                      <a:gd name="connsiteY6" fmla="*/ 696775 h 3645018"/>
                      <a:gd name="connsiteX7" fmla="*/ 1699232 w 2808692"/>
                      <a:gd name="connsiteY7" fmla="*/ 129492 h 3645018"/>
                      <a:gd name="connsiteX8" fmla="*/ 1743023 w 2808692"/>
                      <a:gd name="connsiteY8" fmla="*/ 87537 h 3645018"/>
                      <a:gd name="connsiteX9" fmla="*/ 1851182 w 2808692"/>
                      <a:gd name="connsiteY9" fmla="*/ 224273 h 3645018"/>
                      <a:gd name="connsiteX10" fmla="*/ 2808692 w 2808692"/>
                      <a:gd name="connsiteY10" fmla="*/ 2598103 h 3645018"/>
                      <a:gd name="connsiteX0" fmla="*/ 2808692 w 2808692"/>
                      <a:gd name="connsiteY0" fmla="*/ 2598103 h 3645546"/>
                      <a:gd name="connsiteX1" fmla="*/ 1509756 w 2808692"/>
                      <a:gd name="connsiteY1" fmla="*/ 3354361 h 3645546"/>
                      <a:gd name="connsiteX2" fmla="*/ 890035 w 2808692"/>
                      <a:gd name="connsiteY2" fmla="*/ 3644981 h 3645546"/>
                      <a:gd name="connsiteX3" fmla="*/ 372029 w 2808692"/>
                      <a:gd name="connsiteY3" fmla="*/ 3621607 h 3645546"/>
                      <a:gd name="connsiteX4" fmla="*/ 6376 w 2808692"/>
                      <a:gd name="connsiteY4" fmla="*/ 3438082 h 3645546"/>
                      <a:gd name="connsiteX5" fmla="*/ 159878 w 2808692"/>
                      <a:gd name="connsiteY5" fmla="*/ 2814158 h 3645546"/>
                      <a:gd name="connsiteX6" fmla="*/ 1212054 w 2808692"/>
                      <a:gd name="connsiteY6" fmla="*/ 696775 h 3645546"/>
                      <a:gd name="connsiteX7" fmla="*/ 1699232 w 2808692"/>
                      <a:gd name="connsiteY7" fmla="*/ 129492 h 3645546"/>
                      <a:gd name="connsiteX8" fmla="*/ 1743023 w 2808692"/>
                      <a:gd name="connsiteY8" fmla="*/ 87537 h 3645546"/>
                      <a:gd name="connsiteX9" fmla="*/ 1851182 w 2808692"/>
                      <a:gd name="connsiteY9" fmla="*/ 224273 h 3645546"/>
                      <a:gd name="connsiteX10" fmla="*/ 2808692 w 2808692"/>
                      <a:gd name="connsiteY10" fmla="*/ 2598103 h 3645546"/>
                      <a:gd name="connsiteX0" fmla="*/ 2704741 w 2704741"/>
                      <a:gd name="connsiteY0" fmla="*/ 2598103 h 3645546"/>
                      <a:gd name="connsiteX1" fmla="*/ 1405805 w 2704741"/>
                      <a:gd name="connsiteY1" fmla="*/ 3354361 h 3645546"/>
                      <a:gd name="connsiteX2" fmla="*/ 786084 w 2704741"/>
                      <a:gd name="connsiteY2" fmla="*/ 3644981 h 3645546"/>
                      <a:gd name="connsiteX3" fmla="*/ 268078 w 2704741"/>
                      <a:gd name="connsiteY3" fmla="*/ 3621607 h 3645546"/>
                      <a:gd name="connsiteX4" fmla="*/ 28150 w 2704741"/>
                      <a:gd name="connsiteY4" fmla="*/ 3278262 h 3645546"/>
                      <a:gd name="connsiteX5" fmla="*/ 55927 w 2704741"/>
                      <a:gd name="connsiteY5" fmla="*/ 2814158 h 3645546"/>
                      <a:gd name="connsiteX6" fmla="*/ 1108103 w 2704741"/>
                      <a:gd name="connsiteY6" fmla="*/ 696775 h 3645546"/>
                      <a:gd name="connsiteX7" fmla="*/ 1595281 w 2704741"/>
                      <a:gd name="connsiteY7" fmla="*/ 129492 h 3645546"/>
                      <a:gd name="connsiteX8" fmla="*/ 1639072 w 2704741"/>
                      <a:gd name="connsiteY8" fmla="*/ 87537 h 3645546"/>
                      <a:gd name="connsiteX9" fmla="*/ 1747231 w 2704741"/>
                      <a:gd name="connsiteY9" fmla="*/ 224273 h 3645546"/>
                      <a:gd name="connsiteX10" fmla="*/ 2704741 w 2704741"/>
                      <a:gd name="connsiteY10" fmla="*/ 2598103 h 3645546"/>
                      <a:gd name="connsiteX0" fmla="*/ 2679845 w 2679845"/>
                      <a:gd name="connsiteY0" fmla="*/ 2598103 h 3645546"/>
                      <a:gd name="connsiteX1" fmla="*/ 1380909 w 2679845"/>
                      <a:gd name="connsiteY1" fmla="*/ 3354361 h 3645546"/>
                      <a:gd name="connsiteX2" fmla="*/ 761188 w 2679845"/>
                      <a:gd name="connsiteY2" fmla="*/ 3644981 h 3645546"/>
                      <a:gd name="connsiteX3" fmla="*/ 243182 w 2679845"/>
                      <a:gd name="connsiteY3" fmla="*/ 3621607 h 3645546"/>
                      <a:gd name="connsiteX4" fmla="*/ 76021 w 2679845"/>
                      <a:gd name="connsiteY4" fmla="*/ 3442482 h 3645546"/>
                      <a:gd name="connsiteX5" fmla="*/ 31031 w 2679845"/>
                      <a:gd name="connsiteY5" fmla="*/ 2814158 h 3645546"/>
                      <a:gd name="connsiteX6" fmla="*/ 1083207 w 2679845"/>
                      <a:gd name="connsiteY6" fmla="*/ 696775 h 3645546"/>
                      <a:gd name="connsiteX7" fmla="*/ 1570385 w 2679845"/>
                      <a:gd name="connsiteY7" fmla="*/ 129492 h 3645546"/>
                      <a:gd name="connsiteX8" fmla="*/ 1614176 w 2679845"/>
                      <a:gd name="connsiteY8" fmla="*/ 87537 h 3645546"/>
                      <a:gd name="connsiteX9" fmla="*/ 1722335 w 2679845"/>
                      <a:gd name="connsiteY9" fmla="*/ 224273 h 3645546"/>
                      <a:gd name="connsiteX10" fmla="*/ 2679845 w 2679845"/>
                      <a:gd name="connsiteY10" fmla="*/ 2598103 h 3645546"/>
                      <a:gd name="connsiteX0" fmla="*/ 2449395 w 2449395"/>
                      <a:gd name="connsiteY0" fmla="*/ 2737019 h 3645546"/>
                      <a:gd name="connsiteX1" fmla="*/ 1380909 w 2449395"/>
                      <a:gd name="connsiteY1" fmla="*/ 3354361 h 3645546"/>
                      <a:gd name="connsiteX2" fmla="*/ 761188 w 2449395"/>
                      <a:gd name="connsiteY2" fmla="*/ 3644981 h 3645546"/>
                      <a:gd name="connsiteX3" fmla="*/ 243182 w 2449395"/>
                      <a:gd name="connsiteY3" fmla="*/ 3621607 h 3645546"/>
                      <a:gd name="connsiteX4" fmla="*/ 76021 w 2449395"/>
                      <a:gd name="connsiteY4" fmla="*/ 3442482 h 3645546"/>
                      <a:gd name="connsiteX5" fmla="*/ 31031 w 2449395"/>
                      <a:gd name="connsiteY5" fmla="*/ 2814158 h 3645546"/>
                      <a:gd name="connsiteX6" fmla="*/ 1083207 w 2449395"/>
                      <a:gd name="connsiteY6" fmla="*/ 696775 h 3645546"/>
                      <a:gd name="connsiteX7" fmla="*/ 1570385 w 2449395"/>
                      <a:gd name="connsiteY7" fmla="*/ 129492 h 3645546"/>
                      <a:gd name="connsiteX8" fmla="*/ 1614176 w 2449395"/>
                      <a:gd name="connsiteY8" fmla="*/ 87537 h 3645546"/>
                      <a:gd name="connsiteX9" fmla="*/ 1722335 w 2449395"/>
                      <a:gd name="connsiteY9" fmla="*/ 224273 h 3645546"/>
                      <a:gd name="connsiteX10" fmla="*/ 2449395 w 2449395"/>
                      <a:gd name="connsiteY10" fmla="*/ 2737019 h 3645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9395" h="3645546">
                        <a:moveTo>
                          <a:pt x="2449395" y="2737019"/>
                        </a:moveTo>
                        <a:cubicBezTo>
                          <a:pt x="2146433" y="2994656"/>
                          <a:pt x="1662277" y="3203034"/>
                          <a:pt x="1380909" y="3354361"/>
                        </a:cubicBezTo>
                        <a:cubicBezTo>
                          <a:pt x="1099541" y="3505688"/>
                          <a:pt x="906736" y="3647478"/>
                          <a:pt x="761188" y="3644981"/>
                        </a:cubicBezTo>
                        <a:cubicBezTo>
                          <a:pt x="615640" y="3642484"/>
                          <a:pt x="335139" y="3655880"/>
                          <a:pt x="243182" y="3621607"/>
                        </a:cubicBezTo>
                        <a:cubicBezTo>
                          <a:pt x="151225" y="3587334"/>
                          <a:pt x="159394" y="3523963"/>
                          <a:pt x="76021" y="3442482"/>
                        </a:cubicBezTo>
                        <a:cubicBezTo>
                          <a:pt x="41959" y="3297496"/>
                          <a:pt x="-46689" y="3031613"/>
                          <a:pt x="31031" y="2814158"/>
                        </a:cubicBezTo>
                        <a:cubicBezTo>
                          <a:pt x="151395" y="2432156"/>
                          <a:pt x="511488" y="1372076"/>
                          <a:pt x="1083207" y="696775"/>
                        </a:cubicBezTo>
                        <a:cubicBezTo>
                          <a:pt x="1532634" y="211233"/>
                          <a:pt x="993620" y="870035"/>
                          <a:pt x="1570385" y="129492"/>
                        </a:cubicBezTo>
                        <a:cubicBezTo>
                          <a:pt x="1610805" y="-51683"/>
                          <a:pt x="1585422" y="86502"/>
                          <a:pt x="1614176" y="87537"/>
                        </a:cubicBezTo>
                        <a:cubicBezTo>
                          <a:pt x="1642930" y="88573"/>
                          <a:pt x="1561288" y="-182518"/>
                          <a:pt x="1722335" y="224273"/>
                        </a:cubicBezTo>
                        <a:lnTo>
                          <a:pt x="2449395" y="2737019"/>
                        </a:lnTo>
                        <a:close/>
                      </a:path>
                    </a:pathLst>
                  </a:custGeom>
                  <a:solidFill>
                    <a:srgbClr val="76031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pic>
                <p:nvPicPr>
                  <p:cNvPr id="20" name="그림 1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8740136">
                    <a:off x="2777008" y="2967588"/>
                    <a:ext cx="2399568" cy="2069756"/>
                  </a:xfrm>
                  <a:prstGeom prst="ellipse">
                    <a:avLst/>
                  </a:prstGeom>
                </p:spPr>
              </p:pic>
            </p:grpSp>
            <p:sp>
              <p:nvSpPr>
                <p:cNvPr id="16" name="현 15"/>
                <p:cNvSpPr/>
                <p:nvPr/>
              </p:nvSpPr>
              <p:spPr>
                <a:xfrm rot="6497970">
                  <a:off x="4986946" y="1590625"/>
                  <a:ext cx="2230142" cy="3643129"/>
                </a:xfrm>
                <a:custGeom>
                  <a:avLst/>
                  <a:gdLst>
                    <a:gd name="connsiteX0" fmla="*/ 1627204 w 1939550"/>
                    <a:gd name="connsiteY0" fmla="*/ 1551723 h 1788589"/>
                    <a:gd name="connsiteX1" fmla="*/ 514023 w 1939550"/>
                    <a:gd name="connsiteY1" fmla="*/ 1683679 h 1788589"/>
                    <a:gd name="connsiteX2" fmla="*/ 38515 w 1939550"/>
                    <a:gd name="connsiteY2" fmla="*/ 644764 h 1788589"/>
                    <a:gd name="connsiteX3" fmla="*/ 969774 w 1939550"/>
                    <a:gd name="connsiteY3" fmla="*/ -1 h 1788589"/>
                    <a:gd name="connsiteX4" fmla="*/ 1627204 w 1939550"/>
                    <a:gd name="connsiteY4" fmla="*/ 1551723 h 1788589"/>
                    <a:gd name="connsiteX0" fmla="*/ 1584307 w 1584307"/>
                    <a:gd name="connsiteY0" fmla="*/ 1551724 h 1778858"/>
                    <a:gd name="connsiteX1" fmla="*/ 471126 w 1584307"/>
                    <a:gd name="connsiteY1" fmla="*/ 1683680 h 1778858"/>
                    <a:gd name="connsiteX2" fmla="*/ 29811 w 1584307"/>
                    <a:gd name="connsiteY2" fmla="*/ 615232 h 1778858"/>
                    <a:gd name="connsiteX3" fmla="*/ 926877 w 1584307"/>
                    <a:gd name="connsiteY3" fmla="*/ 0 h 1778858"/>
                    <a:gd name="connsiteX4" fmla="*/ 1584307 w 1584307"/>
                    <a:gd name="connsiteY4" fmla="*/ 1551724 h 1778858"/>
                    <a:gd name="connsiteX0" fmla="*/ 1584307 w 1671819"/>
                    <a:gd name="connsiteY0" fmla="*/ 2682019 h 2909153"/>
                    <a:gd name="connsiteX1" fmla="*/ 471126 w 1671819"/>
                    <a:gd name="connsiteY1" fmla="*/ 2813975 h 2909153"/>
                    <a:gd name="connsiteX2" fmla="*/ 29811 w 1671819"/>
                    <a:gd name="connsiteY2" fmla="*/ 1745527 h 2909153"/>
                    <a:gd name="connsiteX3" fmla="*/ 926877 w 1671819"/>
                    <a:gd name="connsiteY3" fmla="*/ 1130295 h 2909153"/>
                    <a:gd name="connsiteX4" fmla="*/ 1671819 w 1671819"/>
                    <a:gd name="connsiteY4" fmla="*/ 23651 h 2909153"/>
                    <a:gd name="connsiteX5" fmla="*/ 1584307 w 1671819"/>
                    <a:gd name="connsiteY5" fmla="*/ 2682019 h 2909153"/>
                    <a:gd name="connsiteX0" fmla="*/ 2664903 w 2664903"/>
                    <a:gd name="connsiteY0" fmla="*/ 2413881 h 2840907"/>
                    <a:gd name="connsiteX1" fmla="*/ 487827 w 2664903"/>
                    <a:gd name="connsiteY1" fmla="*/ 2813975 h 2840907"/>
                    <a:gd name="connsiteX2" fmla="*/ 46512 w 2664903"/>
                    <a:gd name="connsiteY2" fmla="*/ 1745527 h 2840907"/>
                    <a:gd name="connsiteX3" fmla="*/ 943578 w 2664903"/>
                    <a:gd name="connsiteY3" fmla="*/ 1130295 h 2840907"/>
                    <a:gd name="connsiteX4" fmla="*/ 1688520 w 2664903"/>
                    <a:gd name="connsiteY4" fmla="*/ 23651 h 2840907"/>
                    <a:gd name="connsiteX5" fmla="*/ 2664903 w 2664903"/>
                    <a:gd name="connsiteY5" fmla="*/ 2413881 h 2840907"/>
                    <a:gd name="connsiteX0" fmla="*/ 2664903 w 2664903"/>
                    <a:gd name="connsiteY0" fmla="*/ 2413872 h 2840898"/>
                    <a:gd name="connsiteX1" fmla="*/ 487827 w 2664903"/>
                    <a:gd name="connsiteY1" fmla="*/ 2813966 h 2840898"/>
                    <a:gd name="connsiteX2" fmla="*/ 46512 w 2664903"/>
                    <a:gd name="connsiteY2" fmla="*/ 1745518 h 2840898"/>
                    <a:gd name="connsiteX3" fmla="*/ 1129314 w 2664903"/>
                    <a:gd name="connsiteY3" fmla="*/ 1131058 h 2840898"/>
                    <a:gd name="connsiteX4" fmla="*/ 1688520 w 2664903"/>
                    <a:gd name="connsiteY4" fmla="*/ 23642 h 2840898"/>
                    <a:gd name="connsiteX5" fmla="*/ 2664903 w 2664903"/>
                    <a:gd name="connsiteY5" fmla="*/ 2413872 h 2840898"/>
                    <a:gd name="connsiteX0" fmla="*/ 2664903 w 2664903"/>
                    <a:gd name="connsiteY0" fmla="*/ 2430743 h 2857769"/>
                    <a:gd name="connsiteX1" fmla="*/ 487827 w 2664903"/>
                    <a:gd name="connsiteY1" fmla="*/ 2830837 h 2857769"/>
                    <a:gd name="connsiteX2" fmla="*/ 46512 w 2664903"/>
                    <a:gd name="connsiteY2" fmla="*/ 1762389 h 2857769"/>
                    <a:gd name="connsiteX3" fmla="*/ 1129314 w 2664903"/>
                    <a:gd name="connsiteY3" fmla="*/ 1147929 h 2857769"/>
                    <a:gd name="connsiteX4" fmla="*/ 1688520 w 2664903"/>
                    <a:gd name="connsiteY4" fmla="*/ 40513 h 2857769"/>
                    <a:gd name="connsiteX5" fmla="*/ 2664903 w 2664903"/>
                    <a:gd name="connsiteY5" fmla="*/ 2430743 h 2857769"/>
                    <a:gd name="connsiteX0" fmla="*/ 2664903 w 2664903"/>
                    <a:gd name="connsiteY0" fmla="*/ 2434715 h 2861741"/>
                    <a:gd name="connsiteX1" fmla="*/ 487827 w 2664903"/>
                    <a:gd name="connsiteY1" fmla="*/ 2834809 h 2861741"/>
                    <a:gd name="connsiteX2" fmla="*/ 46512 w 2664903"/>
                    <a:gd name="connsiteY2" fmla="*/ 1766361 h 2861741"/>
                    <a:gd name="connsiteX3" fmla="*/ 1091232 w 2664903"/>
                    <a:gd name="connsiteY3" fmla="*/ 1059422 h 2861741"/>
                    <a:gd name="connsiteX4" fmla="*/ 1688520 w 2664903"/>
                    <a:gd name="connsiteY4" fmla="*/ 44485 h 2861741"/>
                    <a:gd name="connsiteX5" fmla="*/ 2664903 w 2664903"/>
                    <a:gd name="connsiteY5" fmla="*/ 2434715 h 2861741"/>
                    <a:gd name="connsiteX0" fmla="*/ 2664903 w 2664903"/>
                    <a:gd name="connsiteY0" fmla="*/ 2434715 h 2861741"/>
                    <a:gd name="connsiteX1" fmla="*/ 487827 w 2664903"/>
                    <a:gd name="connsiteY1" fmla="*/ 2834809 h 2861741"/>
                    <a:gd name="connsiteX2" fmla="*/ 46512 w 2664903"/>
                    <a:gd name="connsiteY2" fmla="*/ 1766361 h 2861741"/>
                    <a:gd name="connsiteX3" fmla="*/ 1091232 w 2664903"/>
                    <a:gd name="connsiteY3" fmla="*/ 1059422 h 2861741"/>
                    <a:gd name="connsiteX4" fmla="*/ 1688520 w 2664903"/>
                    <a:gd name="connsiteY4" fmla="*/ 44485 h 2861741"/>
                    <a:gd name="connsiteX5" fmla="*/ 2664903 w 2664903"/>
                    <a:gd name="connsiteY5" fmla="*/ 2434715 h 2861741"/>
                    <a:gd name="connsiteX0" fmla="*/ 2664903 w 2664903"/>
                    <a:gd name="connsiteY0" fmla="*/ 2437340 h 2864366"/>
                    <a:gd name="connsiteX1" fmla="*/ 487827 w 2664903"/>
                    <a:gd name="connsiteY1" fmla="*/ 2837434 h 2864366"/>
                    <a:gd name="connsiteX2" fmla="*/ 46512 w 2664903"/>
                    <a:gd name="connsiteY2" fmla="*/ 1768986 h 2864366"/>
                    <a:gd name="connsiteX3" fmla="*/ 1069471 w 2664903"/>
                    <a:gd name="connsiteY3" fmla="*/ 1009202 h 2864366"/>
                    <a:gd name="connsiteX4" fmla="*/ 1688520 w 2664903"/>
                    <a:gd name="connsiteY4" fmla="*/ 47110 h 2864366"/>
                    <a:gd name="connsiteX5" fmla="*/ 2664903 w 2664903"/>
                    <a:gd name="connsiteY5" fmla="*/ 2437340 h 2864366"/>
                    <a:gd name="connsiteX0" fmla="*/ 2665475 w 2665475"/>
                    <a:gd name="connsiteY0" fmla="*/ 2437340 h 2755225"/>
                    <a:gd name="connsiteX1" fmla="*/ 484511 w 2665475"/>
                    <a:gd name="connsiteY1" fmla="*/ 2715423 h 2755225"/>
                    <a:gd name="connsiteX2" fmla="*/ 47084 w 2665475"/>
                    <a:gd name="connsiteY2" fmla="*/ 1768986 h 2755225"/>
                    <a:gd name="connsiteX3" fmla="*/ 1070043 w 2665475"/>
                    <a:gd name="connsiteY3" fmla="*/ 1009202 h 2755225"/>
                    <a:gd name="connsiteX4" fmla="*/ 1689092 w 2665475"/>
                    <a:gd name="connsiteY4" fmla="*/ 47110 h 2755225"/>
                    <a:gd name="connsiteX5" fmla="*/ 2665475 w 2665475"/>
                    <a:gd name="connsiteY5" fmla="*/ 2437340 h 2755225"/>
                    <a:gd name="connsiteX0" fmla="*/ 2637273 w 2637273"/>
                    <a:gd name="connsiteY0" fmla="*/ 2437340 h 2749731"/>
                    <a:gd name="connsiteX1" fmla="*/ 456309 w 2637273"/>
                    <a:gd name="connsiteY1" fmla="*/ 2715423 h 2749731"/>
                    <a:gd name="connsiteX2" fmla="*/ 51523 w 2637273"/>
                    <a:gd name="connsiteY2" fmla="*/ 1848253 h 2749731"/>
                    <a:gd name="connsiteX3" fmla="*/ 1041841 w 2637273"/>
                    <a:gd name="connsiteY3" fmla="*/ 1009202 h 2749731"/>
                    <a:gd name="connsiteX4" fmla="*/ 1660890 w 2637273"/>
                    <a:gd name="connsiteY4" fmla="*/ 47110 h 2749731"/>
                    <a:gd name="connsiteX5" fmla="*/ 2637273 w 2637273"/>
                    <a:gd name="connsiteY5" fmla="*/ 2437340 h 2749731"/>
                    <a:gd name="connsiteX0" fmla="*/ 2637273 w 2637273"/>
                    <a:gd name="connsiteY0" fmla="*/ 2510546 h 2822937"/>
                    <a:gd name="connsiteX1" fmla="*/ 456309 w 2637273"/>
                    <a:gd name="connsiteY1" fmla="*/ 2788629 h 2822937"/>
                    <a:gd name="connsiteX2" fmla="*/ 51523 w 2637273"/>
                    <a:gd name="connsiteY2" fmla="*/ 1921459 h 2822937"/>
                    <a:gd name="connsiteX3" fmla="*/ 1041841 w 2637273"/>
                    <a:gd name="connsiteY3" fmla="*/ 1082408 h 2822937"/>
                    <a:gd name="connsiteX4" fmla="*/ 1660112 w 2637273"/>
                    <a:gd name="connsiteY4" fmla="*/ 43379 h 2822937"/>
                    <a:gd name="connsiteX5" fmla="*/ 2637273 w 2637273"/>
                    <a:gd name="connsiteY5" fmla="*/ 2510546 h 2822937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1841 w 2637273"/>
                    <a:gd name="connsiteY3" fmla="*/ 1103150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83259 h 2895650"/>
                    <a:gd name="connsiteX1" fmla="*/ 456309 w 2637273"/>
                    <a:gd name="connsiteY1" fmla="*/ 2861342 h 2895650"/>
                    <a:gd name="connsiteX2" fmla="*/ 51523 w 2637273"/>
                    <a:gd name="connsiteY2" fmla="*/ 1994172 h 2895650"/>
                    <a:gd name="connsiteX3" fmla="*/ 1046502 w 2637273"/>
                    <a:gd name="connsiteY3" fmla="*/ 1091396 h 2895650"/>
                    <a:gd name="connsiteX4" fmla="*/ 1574631 w 2637273"/>
                    <a:gd name="connsiteY4" fmla="*/ 321258 h 2895650"/>
                    <a:gd name="connsiteX5" fmla="*/ 1660112 w 2637273"/>
                    <a:gd name="connsiteY5" fmla="*/ 116092 h 2895650"/>
                    <a:gd name="connsiteX6" fmla="*/ 2637273 w 2637273"/>
                    <a:gd name="connsiteY6" fmla="*/ 2583259 h 2895650"/>
                    <a:gd name="connsiteX0" fmla="*/ 2637273 w 2637273"/>
                    <a:gd name="connsiteY0" fmla="*/ 2434397 h 2746788"/>
                    <a:gd name="connsiteX1" fmla="*/ 456309 w 2637273"/>
                    <a:gd name="connsiteY1" fmla="*/ 2712480 h 2746788"/>
                    <a:gd name="connsiteX2" fmla="*/ 51523 w 2637273"/>
                    <a:gd name="connsiteY2" fmla="*/ 1845310 h 2746788"/>
                    <a:gd name="connsiteX3" fmla="*/ 1046502 w 2637273"/>
                    <a:gd name="connsiteY3" fmla="*/ 942534 h 2746788"/>
                    <a:gd name="connsiteX4" fmla="*/ 1574631 w 2637273"/>
                    <a:gd name="connsiteY4" fmla="*/ 172396 h 2746788"/>
                    <a:gd name="connsiteX5" fmla="*/ 1747156 w 2637273"/>
                    <a:gd name="connsiteY5" fmla="*/ 178609 h 2746788"/>
                    <a:gd name="connsiteX6" fmla="*/ 2637273 w 2637273"/>
                    <a:gd name="connsiteY6" fmla="*/ 2434397 h 2746788"/>
                    <a:gd name="connsiteX0" fmla="*/ 2637273 w 2637273"/>
                    <a:gd name="connsiteY0" fmla="*/ 2462563 h 2774954"/>
                    <a:gd name="connsiteX1" fmla="*/ 456309 w 2637273"/>
                    <a:gd name="connsiteY1" fmla="*/ 2740646 h 2774954"/>
                    <a:gd name="connsiteX2" fmla="*/ 51523 w 2637273"/>
                    <a:gd name="connsiteY2" fmla="*/ 1873476 h 2774954"/>
                    <a:gd name="connsiteX3" fmla="*/ 1046502 w 2637273"/>
                    <a:gd name="connsiteY3" fmla="*/ 970700 h 2774954"/>
                    <a:gd name="connsiteX4" fmla="*/ 1574631 w 2637273"/>
                    <a:gd name="connsiteY4" fmla="*/ 200562 h 2774954"/>
                    <a:gd name="connsiteX5" fmla="*/ 1747156 w 2637273"/>
                    <a:gd name="connsiteY5" fmla="*/ 206775 h 2774954"/>
                    <a:gd name="connsiteX6" fmla="*/ 2637273 w 2637273"/>
                    <a:gd name="connsiteY6" fmla="*/ 2462563 h 2774954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6502 w 2637273"/>
                    <a:gd name="connsiteY3" fmla="*/ 1082997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3393 w 2637273"/>
                    <a:gd name="connsiteY3" fmla="*/ 1037924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3393 w 2637273"/>
                    <a:gd name="connsiteY3" fmla="*/ 1037924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8893 w 2638893"/>
                    <a:gd name="connsiteY0" fmla="*/ 2574860 h 2853843"/>
                    <a:gd name="connsiteX1" fmla="*/ 457929 w 2638893"/>
                    <a:gd name="connsiteY1" fmla="*/ 2852943 h 2853843"/>
                    <a:gd name="connsiteX2" fmla="*/ 53143 w 2638893"/>
                    <a:gd name="connsiteY2" fmla="*/ 1985773 h 2853843"/>
                    <a:gd name="connsiteX3" fmla="*/ 1045013 w 2638893"/>
                    <a:gd name="connsiteY3" fmla="*/ 1037924 h 2853843"/>
                    <a:gd name="connsiteX4" fmla="*/ 1576251 w 2638893"/>
                    <a:gd name="connsiteY4" fmla="*/ 312859 h 2853843"/>
                    <a:gd name="connsiteX5" fmla="*/ 1636860 w 2638893"/>
                    <a:gd name="connsiteY5" fmla="*/ 9775 h 2853843"/>
                    <a:gd name="connsiteX6" fmla="*/ 1748776 w 2638893"/>
                    <a:gd name="connsiteY6" fmla="*/ 319072 h 2853843"/>
                    <a:gd name="connsiteX7" fmla="*/ 2638893 w 2638893"/>
                    <a:gd name="connsiteY7" fmla="*/ 2574860 h 2853843"/>
                    <a:gd name="connsiteX0" fmla="*/ 2654345 w 2654345"/>
                    <a:gd name="connsiteY0" fmla="*/ 2574860 h 2868879"/>
                    <a:gd name="connsiteX1" fmla="*/ 473381 w 2654345"/>
                    <a:gd name="connsiteY1" fmla="*/ 2852943 h 2868879"/>
                    <a:gd name="connsiteX2" fmla="*/ 68595 w 2654345"/>
                    <a:gd name="connsiteY2" fmla="*/ 1985773 h 2868879"/>
                    <a:gd name="connsiteX3" fmla="*/ 1060465 w 2654345"/>
                    <a:gd name="connsiteY3" fmla="*/ 1037924 h 2868879"/>
                    <a:gd name="connsiteX4" fmla="*/ 1591703 w 2654345"/>
                    <a:gd name="connsiteY4" fmla="*/ 312859 h 2868879"/>
                    <a:gd name="connsiteX5" fmla="*/ 1652312 w 2654345"/>
                    <a:gd name="connsiteY5" fmla="*/ 9775 h 2868879"/>
                    <a:gd name="connsiteX6" fmla="*/ 1764228 w 2654345"/>
                    <a:gd name="connsiteY6" fmla="*/ 319072 h 2868879"/>
                    <a:gd name="connsiteX7" fmla="*/ 2654345 w 2654345"/>
                    <a:gd name="connsiteY7" fmla="*/ 2574860 h 2868879"/>
                    <a:gd name="connsiteX0" fmla="*/ 2665175 w 2665175"/>
                    <a:gd name="connsiteY0" fmla="*/ 2640915 h 2904045"/>
                    <a:gd name="connsiteX1" fmla="*/ 457010 w 2665175"/>
                    <a:gd name="connsiteY1" fmla="*/ 2852943 h 2904045"/>
                    <a:gd name="connsiteX2" fmla="*/ 52224 w 2665175"/>
                    <a:gd name="connsiteY2" fmla="*/ 1985773 h 2904045"/>
                    <a:gd name="connsiteX3" fmla="*/ 1044094 w 2665175"/>
                    <a:gd name="connsiteY3" fmla="*/ 1037924 h 2904045"/>
                    <a:gd name="connsiteX4" fmla="*/ 1575332 w 2665175"/>
                    <a:gd name="connsiteY4" fmla="*/ 312859 h 2904045"/>
                    <a:gd name="connsiteX5" fmla="*/ 1635941 w 2665175"/>
                    <a:gd name="connsiteY5" fmla="*/ 9775 h 2904045"/>
                    <a:gd name="connsiteX6" fmla="*/ 1747857 w 2665175"/>
                    <a:gd name="connsiteY6" fmla="*/ 319072 h 2904045"/>
                    <a:gd name="connsiteX7" fmla="*/ 2665175 w 2665175"/>
                    <a:gd name="connsiteY7" fmla="*/ 2640915 h 2904045"/>
                    <a:gd name="connsiteX0" fmla="*/ 2665175 w 2665175"/>
                    <a:gd name="connsiteY0" fmla="*/ 2640915 h 2904045"/>
                    <a:gd name="connsiteX1" fmla="*/ 457010 w 2665175"/>
                    <a:gd name="connsiteY1" fmla="*/ 2852943 h 2904045"/>
                    <a:gd name="connsiteX2" fmla="*/ 52224 w 2665175"/>
                    <a:gd name="connsiteY2" fmla="*/ 1985773 h 2904045"/>
                    <a:gd name="connsiteX3" fmla="*/ 1027773 w 2665175"/>
                    <a:gd name="connsiteY3" fmla="*/ 998291 h 2904045"/>
                    <a:gd name="connsiteX4" fmla="*/ 1575332 w 2665175"/>
                    <a:gd name="connsiteY4" fmla="*/ 312859 h 2904045"/>
                    <a:gd name="connsiteX5" fmla="*/ 1635941 w 2665175"/>
                    <a:gd name="connsiteY5" fmla="*/ 9775 h 2904045"/>
                    <a:gd name="connsiteX6" fmla="*/ 1747857 w 2665175"/>
                    <a:gd name="connsiteY6" fmla="*/ 319072 h 2904045"/>
                    <a:gd name="connsiteX7" fmla="*/ 2665175 w 2665175"/>
                    <a:gd name="connsiteY7" fmla="*/ 2640915 h 2904045"/>
                    <a:gd name="connsiteX0" fmla="*/ 2717876 w 2717876"/>
                    <a:gd name="connsiteY0" fmla="*/ 2640915 h 2901064"/>
                    <a:gd name="connsiteX1" fmla="*/ 509711 w 2717876"/>
                    <a:gd name="connsiteY1" fmla="*/ 2852943 h 2901064"/>
                    <a:gd name="connsiteX2" fmla="*/ 44308 w 2717876"/>
                    <a:gd name="connsiteY2" fmla="*/ 2026185 h 2901064"/>
                    <a:gd name="connsiteX3" fmla="*/ 1080474 w 2717876"/>
                    <a:gd name="connsiteY3" fmla="*/ 998291 h 2901064"/>
                    <a:gd name="connsiteX4" fmla="*/ 1628033 w 2717876"/>
                    <a:gd name="connsiteY4" fmla="*/ 312859 h 2901064"/>
                    <a:gd name="connsiteX5" fmla="*/ 1688642 w 2717876"/>
                    <a:gd name="connsiteY5" fmla="*/ 9775 h 2901064"/>
                    <a:gd name="connsiteX6" fmla="*/ 1800558 w 2717876"/>
                    <a:gd name="connsiteY6" fmla="*/ 319072 h 2901064"/>
                    <a:gd name="connsiteX7" fmla="*/ 2717876 w 2717876"/>
                    <a:gd name="connsiteY7" fmla="*/ 2640915 h 2901064"/>
                    <a:gd name="connsiteX0" fmla="*/ 2717876 w 2717876"/>
                    <a:gd name="connsiteY0" fmla="*/ 2651650 h 2911799"/>
                    <a:gd name="connsiteX1" fmla="*/ 509711 w 2717876"/>
                    <a:gd name="connsiteY1" fmla="*/ 2863678 h 2911799"/>
                    <a:gd name="connsiteX2" fmla="*/ 44308 w 2717876"/>
                    <a:gd name="connsiteY2" fmla="*/ 2036920 h 2911799"/>
                    <a:gd name="connsiteX3" fmla="*/ 1080474 w 2717876"/>
                    <a:gd name="connsiteY3" fmla="*/ 1009026 h 2911799"/>
                    <a:gd name="connsiteX4" fmla="*/ 1766356 w 2717876"/>
                    <a:gd name="connsiteY4" fmla="*/ 98876 h 2911799"/>
                    <a:gd name="connsiteX5" fmla="*/ 1688642 w 2717876"/>
                    <a:gd name="connsiteY5" fmla="*/ 20510 h 2911799"/>
                    <a:gd name="connsiteX6" fmla="*/ 1800558 w 2717876"/>
                    <a:gd name="connsiteY6" fmla="*/ 329807 h 2911799"/>
                    <a:gd name="connsiteX7" fmla="*/ 2717876 w 2717876"/>
                    <a:gd name="connsiteY7" fmla="*/ 2651650 h 2911799"/>
                    <a:gd name="connsiteX0" fmla="*/ 2717876 w 2717876"/>
                    <a:gd name="connsiteY0" fmla="*/ 2640916 h 2901065"/>
                    <a:gd name="connsiteX1" fmla="*/ 509711 w 2717876"/>
                    <a:gd name="connsiteY1" fmla="*/ 2852944 h 2901065"/>
                    <a:gd name="connsiteX2" fmla="*/ 44308 w 2717876"/>
                    <a:gd name="connsiteY2" fmla="*/ 2026186 h 2901065"/>
                    <a:gd name="connsiteX3" fmla="*/ 1080474 w 2717876"/>
                    <a:gd name="connsiteY3" fmla="*/ 998292 h 2901065"/>
                    <a:gd name="connsiteX4" fmla="*/ 1603939 w 2717876"/>
                    <a:gd name="connsiteY4" fmla="*/ 292082 h 2901065"/>
                    <a:gd name="connsiteX5" fmla="*/ 1688642 w 2717876"/>
                    <a:gd name="connsiteY5" fmla="*/ 9776 h 2901065"/>
                    <a:gd name="connsiteX6" fmla="*/ 1800558 w 2717876"/>
                    <a:gd name="connsiteY6" fmla="*/ 319073 h 2901065"/>
                    <a:gd name="connsiteX7" fmla="*/ 2717876 w 2717876"/>
                    <a:gd name="connsiteY7" fmla="*/ 2640916 h 2901065"/>
                    <a:gd name="connsiteX0" fmla="*/ 2717876 w 2717876"/>
                    <a:gd name="connsiteY0" fmla="*/ 2629126 h 2889275"/>
                    <a:gd name="connsiteX1" fmla="*/ 509711 w 2717876"/>
                    <a:gd name="connsiteY1" fmla="*/ 2841154 h 2889275"/>
                    <a:gd name="connsiteX2" fmla="*/ 44308 w 2717876"/>
                    <a:gd name="connsiteY2" fmla="*/ 2014396 h 2889275"/>
                    <a:gd name="connsiteX3" fmla="*/ 1080474 w 2717876"/>
                    <a:gd name="connsiteY3" fmla="*/ 986502 h 2889275"/>
                    <a:gd name="connsiteX4" fmla="*/ 1603939 w 2717876"/>
                    <a:gd name="connsiteY4" fmla="*/ 280292 h 2889275"/>
                    <a:gd name="connsiteX5" fmla="*/ 1649009 w 2717876"/>
                    <a:gd name="connsiteY5" fmla="*/ 14148 h 2889275"/>
                    <a:gd name="connsiteX6" fmla="*/ 1800558 w 2717876"/>
                    <a:gd name="connsiteY6" fmla="*/ 307283 h 2889275"/>
                    <a:gd name="connsiteX7" fmla="*/ 2717876 w 2717876"/>
                    <a:gd name="connsiteY7" fmla="*/ 2629126 h 2889275"/>
                    <a:gd name="connsiteX0" fmla="*/ 2717876 w 2717876"/>
                    <a:gd name="connsiteY0" fmla="*/ 2606748 h 2866897"/>
                    <a:gd name="connsiteX1" fmla="*/ 509711 w 2717876"/>
                    <a:gd name="connsiteY1" fmla="*/ 2818776 h 2866897"/>
                    <a:gd name="connsiteX2" fmla="*/ 44308 w 2717876"/>
                    <a:gd name="connsiteY2" fmla="*/ 1992018 h 2866897"/>
                    <a:gd name="connsiteX3" fmla="*/ 1080474 w 2717876"/>
                    <a:gd name="connsiteY3" fmla="*/ 964124 h 2866897"/>
                    <a:gd name="connsiteX4" fmla="*/ 1603939 w 2717876"/>
                    <a:gd name="connsiteY4" fmla="*/ 257914 h 2866897"/>
                    <a:gd name="connsiteX5" fmla="*/ 1678541 w 2717876"/>
                    <a:gd name="connsiteY5" fmla="*/ 25631 h 2866897"/>
                    <a:gd name="connsiteX6" fmla="*/ 1800558 w 2717876"/>
                    <a:gd name="connsiteY6" fmla="*/ 284905 h 2866897"/>
                    <a:gd name="connsiteX7" fmla="*/ 2717876 w 2717876"/>
                    <a:gd name="connsiteY7" fmla="*/ 2606748 h 2866897"/>
                    <a:gd name="connsiteX0" fmla="*/ 2717876 w 2717876"/>
                    <a:gd name="connsiteY0" fmla="*/ 2606748 h 2866897"/>
                    <a:gd name="connsiteX1" fmla="*/ 509711 w 2717876"/>
                    <a:gd name="connsiteY1" fmla="*/ 2818776 h 2866897"/>
                    <a:gd name="connsiteX2" fmla="*/ 44308 w 2717876"/>
                    <a:gd name="connsiteY2" fmla="*/ 1992018 h 2866897"/>
                    <a:gd name="connsiteX3" fmla="*/ 1061822 w 2717876"/>
                    <a:gd name="connsiteY3" fmla="*/ 956429 h 2866897"/>
                    <a:gd name="connsiteX4" fmla="*/ 1603939 w 2717876"/>
                    <a:gd name="connsiteY4" fmla="*/ 257914 h 2866897"/>
                    <a:gd name="connsiteX5" fmla="*/ 1678541 w 2717876"/>
                    <a:gd name="connsiteY5" fmla="*/ 25631 h 2866897"/>
                    <a:gd name="connsiteX6" fmla="*/ 1800558 w 2717876"/>
                    <a:gd name="connsiteY6" fmla="*/ 284905 h 2866897"/>
                    <a:gd name="connsiteX7" fmla="*/ 2717876 w 2717876"/>
                    <a:gd name="connsiteY7" fmla="*/ 2606748 h 286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17876" h="2866897">
                      <a:moveTo>
                        <a:pt x="2717876" y="2606748"/>
                      </a:moveTo>
                      <a:cubicBezTo>
                        <a:pt x="2414914" y="2864385"/>
                        <a:pt x="955306" y="2921231"/>
                        <a:pt x="509711" y="2818776"/>
                      </a:cubicBezTo>
                      <a:cubicBezTo>
                        <a:pt x="64116" y="2716321"/>
                        <a:pt x="-83756" y="2398455"/>
                        <a:pt x="44308" y="1992018"/>
                      </a:cubicBezTo>
                      <a:cubicBezTo>
                        <a:pt x="164672" y="1610016"/>
                        <a:pt x="496787" y="1382304"/>
                        <a:pt x="1061822" y="956429"/>
                      </a:cubicBezTo>
                      <a:cubicBezTo>
                        <a:pt x="1511249" y="470887"/>
                        <a:pt x="1500894" y="431086"/>
                        <a:pt x="1603939" y="257914"/>
                      </a:cubicBezTo>
                      <a:cubicBezTo>
                        <a:pt x="1708020" y="99767"/>
                        <a:pt x="1649787" y="24596"/>
                        <a:pt x="1678541" y="25631"/>
                      </a:cubicBezTo>
                      <a:cubicBezTo>
                        <a:pt x="1707295" y="26667"/>
                        <a:pt x="1639511" y="-121886"/>
                        <a:pt x="1800558" y="284905"/>
                      </a:cubicBezTo>
                      <a:lnTo>
                        <a:pt x="2717876" y="2606748"/>
                      </a:lnTo>
                      <a:close/>
                    </a:path>
                  </a:pathLst>
                </a:custGeom>
                <a:solidFill>
                  <a:srgbClr val="8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현 15"/>
              <p:cNvSpPr/>
              <p:nvPr/>
            </p:nvSpPr>
            <p:spPr>
              <a:xfrm rot="6975866">
                <a:off x="4346065" y="4670621"/>
                <a:ext cx="1062265" cy="1210863"/>
              </a:xfrm>
              <a:custGeom>
                <a:avLst/>
                <a:gdLst>
                  <a:gd name="connsiteX0" fmla="*/ 1627204 w 1939550"/>
                  <a:gd name="connsiteY0" fmla="*/ 1551723 h 1788589"/>
                  <a:gd name="connsiteX1" fmla="*/ 514023 w 1939550"/>
                  <a:gd name="connsiteY1" fmla="*/ 1683679 h 1788589"/>
                  <a:gd name="connsiteX2" fmla="*/ 38515 w 1939550"/>
                  <a:gd name="connsiteY2" fmla="*/ 644764 h 1788589"/>
                  <a:gd name="connsiteX3" fmla="*/ 969774 w 1939550"/>
                  <a:gd name="connsiteY3" fmla="*/ -1 h 1788589"/>
                  <a:gd name="connsiteX4" fmla="*/ 1627204 w 1939550"/>
                  <a:gd name="connsiteY4" fmla="*/ 1551723 h 1788589"/>
                  <a:gd name="connsiteX0" fmla="*/ 1584307 w 1584307"/>
                  <a:gd name="connsiteY0" fmla="*/ 1551724 h 1778858"/>
                  <a:gd name="connsiteX1" fmla="*/ 471126 w 1584307"/>
                  <a:gd name="connsiteY1" fmla="*/ 1683680 h 1778858"/>
                  <a:gd name="connsiteX2" fmla="*/ 29811 w 1584307"/>
                  <a:gd name="connsiteY2" fmla="*/ 615232 h 1778858"/>
                  <a:gd name="connsiteX3" fmla="*/ 926877 w 1584307"/>
                  <a:gd name="connsiteY3" fmla="*/ 0 h 1778858"/>
                  <a:gd name="connsiteX4" fmla="*/ 1584307 w 1584307"/>
                  <a:gd name="connsiteY4" fmla="*/ 1551724 h 1778858"/>
                  <a:gd name="connsiteX0" fmla="*/ 1584307 w 1671819"/>
                  <a:gd name="connsiteY0" fmla="*/ 2682019 h 2909153"/>
                  <a:gd name="connsiteX1" fmla="*/ 471126 w 1671819"/>
                  <a:gd name="connsiteY1" fmla="*/ 2813975 h 2909153"/>
                  <a:gd name="connsiteX2" fmla="*/ 29811 w 1671819"/>
                  <a:gd name="connsiteY2" fmla="*/ 1745527 h 2909153"/>
                  <a:gd name="connsiteX3" fmla="*/ 926877 w 1671819"/>
                  <a:gd name="connsiteY3" fmla="*/ 1130295 h 2909153"/>
                  <a:gd name="connsiteX4" fmla="*/ 1671819 w 1671819"/>
                  <a:gd name="connsiteY4" fmla="*/ 23651 h 2909153"/>
                  <a:gd name="connsiteX5" fmla="*/ 1584307 w 1671819"/>
                  <a:gd name="connsiteY5" fmla="*/ 2682019 h 2909153"/>
                  <a:gd name="connsiteX0" fmla="*/ 2664903 w 2664903"/>
                  <a:gd name="connsiteY0" fmla="*/ 2413881 h 2840907"/>
                  <a:gd name="connsiteX1" fmla="*/ 487827 w 2664903"/>
                  <a:gd name="connsiteY1" fmla="*/ 2813975 h 2840907"/>
                  <a:gd name="connsiteX2" fmla="*/ 46512 w 2664903"/>
                  <a:gd name="connsiteY2" fmla="*/ 1745527 h 2840907"/>
                  <a:gd name="connsiteX3" fmla="*/ 943578 w 2664903"/>
                  <a:gd name="connsiteY3" fmla="*/ 1130295 h 2840907"/>
                  <a:gd name="connsiteX4" fmla="*/ 1688520 w 2664903"/>
                  <a:gd name="connsiteY4" fmla="*/ 23651 h 2840907"/>
                  <a:gd name="connsiteX5" fmla="*/ 2664903 w 2664903"/>
                  <a:gd name="connsiteY5" fmla="*/ 2413881 h 2840907"/>
                  <a:gd name="connsiteX0" fmla="*/ 2664903 w 2664903"/>
                  <a:gd name="connsiteY0" fmla="*/ 2413872 h 2840898"/>
                  <a:gd name="connsiteX1" fmla="*/ 487827 w 2664903"/>
                  <a:gd name="connsiteY1" fmla="*/ 2813966 h 2840898"/>
                  <a:gd name="connsiteX2" fmla="*/ 46512 w 2664903"/>
                  <a:gd name="connsiteY2" fmla="*/ 1745518 h 2840898"/>
                  <a:gd name="connsiteX3" fmla="*/ 1129314 w 2664903"/>
                  <a:gd name="connsiteY3" fmla="*/ 1131058 h 2840898"/>
                  <a:gd name="connsiteX4" fmla="*/ 1688520 w 2664903"/>
                  <a:gd name="connsiteY4" fmla="*/ 23642 h 2840898"/>
                  <a:gd name="connsiteX5" fmla="*/ 2664903 w 2664903"/>
                  <a:gd name="connsiteY5" fmla="*/ 2413872 h 2840898"/>
                  <a:gd name="connsiteX0" fmla="*/ 2664903 w 2664903"/>
                  <a:gd name="connsiteY0" fmla="*/ 2430743 h 2857769"/>
                  <a:gd name="connsiteX1" fmla="*/ 487827 w 2664903"/>
                  <a:gd name="connsiteY1" fmla="*/ 2830837 h 2857769"/>
                  <a:gd name="connsiteX2" fmla="*/ 46512 w 2664903"/>
                  <a:gd name="connsiteY2" fmla="*/ 1762389 h 2857769"/>
                  <a:gd name="connsiteX3" fmla="*/ 1129314 w 2664903"/>
                  <a:gd name="connsiteY3" fmla="*/ 1147929 h 2857769"/>
                  <a:gd name="connsiteX4" fmla="*/ 1688520 w 2664903"/>
                  <a:gd name="connsiteY4" fmla="*/ 40513 h 2857769"/>
                  <a:gd name="connsiteX5" fmla="*/ 2664903 w 2664903"/>
                  <a:gd name="connsiteY5" fmla="*/ 2430743 h 2857769"/>
                  <a:gd name="connsiteX0" fmla="*/ 2664903 w 2664903"/>
                  <a:gd name="connsiteY0" fmla="*/ 2434715 h 2861741"/>
                  <a:gd name="connsiteX1" fmla="*/ 487827 w 2664903"/>
                  <a:gd name="connsiteY1" fmla="*/ 2834809 h 2861741"/>
                  <a:gd name="connsiteX2" fmla="*/ 46512 w 2664903"/>
                  <a:gd name="connsiteY2" fmla="*/ 1766361 h 2861741"/>
                  <a:gd name="connsiteX3" fmla="*/ 1091232 w 2664903"/>
                  <a:gd name="connsiteY3" fmla="*/ 1059422 h 2861741"/>
                  <a:gd name="connsiteX4" fmla="*/ 1688520 w 2664903"/>
                  <a:gd name="connsiteY4" fmla="*/ 44485 h 2861741"/>
                  <a:gd name="connsiteX5" fmla="*/ 2664903 w 2664903"/>
                  <a:gd name="connsiteY5" fmla="*/ 2434715 h 2861741"/>
                  <a:gd name="connsiteX0" fmla="*/ 2664903 w 2664903"/>
                  <a:gd name="connsiteY0" fmla="*/ 2434715 h 2861741"/>
                  <a:gd name="connsiteX1" fmla="*/ 487827 w 2664903"/>
                  <a:gd name="connsiteY1" fmla="*/ 2834809 h 2861741"/>
                  <a:gd name="connsiteX2" fmla="*/ 46512 w 2664903"/>
                  <a:gd name="connsiteY2" fmla="*/ 1766361 h 2861741"/>
                  <a:gd name="connsiteX3" fmla="*/ 1091232 w 2664903"/>
                  <a:gd name="connsiteY3" fmla="*/ 1059422 h 2861741"/>
                  <a:gd name="connsiteX4" fmla="*/ 1688520 w 2664903"/>
                  <a:gd name="connsiteY4" fmla="*/ 44485 h 2861741"/>
                  <a:gd name="connsiteX5" fmla="*/ 2664903 w 2664903"/>
                  <a:gd name="connsiteY5" fmla="*/ 2434715 h 2861741"/>
                  <a:gd name="connsiteX0" fmla="*/ 2664903 w 2664903"/>
                  <a:gd name="connsiteY0" fmla="*/ 2437340 h 2864366"/>
                  <a:gd name="connsiteX1" fmla="*/ 487827 w 2664903"/>
                  <a:gd name="connsiteY1" fmla="*/ 2837434 h 2864366"/>
                  <a:gd name="connsiteX2" fmla="*/ 46512 w 2664903"/>
                  <a:gd name="connsiteY2" fmla="*/ 1768986 h 2864366"/>
                  <a:gd name="connsiteX3" fmla="*/ 1069471 w 2664903"/>
                  <a:gd name="connsiteY3" fmla="*/ 1009202 h 2864366"/>
                  <a:gd name="connsiteX4" fmla="*/ 1688520 w 2664903"/>
                  <a:gd name="connsiteY4" fmla="*/ 47110 h 2864366"/>
                  <a:gd name="connsiteX5" fmla="*/ 2664903 w 2664903"/>
                  <a:gd name="connsiteY5" fmla="*/ 2437340 h 2864366"/>
                  <a:gd name="connsiteX0" fmla="*/ 2665475 w 2665475"/>
                  <a:gd name="connsiteY0" fmla="*/ 2437340 h 2755225"/>
                  <a:gd name="connsiteX1" fmla="*/ 484511 w 2665475"/>
                  <a:gd name="connsiteY1" fmla="*/ 2715423 h 2755225"/>
                  <a:gd name="connsiteX2" fmla="*/ 47084 w 2665475"/>
                  <a:gd name="connsiteY2" fmla="*/ 1768986 h 2755225"/>
                  <a:gd name="connsiteX3" fmla="*/ 1070043 w 2665475"/>
                  <a:gd name="connsiteY3" fmla="*/ 1009202 h 2755225"/>
                  <a:gd name="connsiteX4" fmla="*/ 1689092 w 2665475"/>
                  <a:gd name="connsiteY4" fmla="*/ 47110 h 2755225"/>
                  <a:gd name="connsiteX5" fmla="*/ 2665475 w 2665475"/>
                  <a:gd name="connsiteY5" fmla="*/ 2437340 h 2755225"/>
                  <a:gd name="connsiteX0" fmla="*/ 2637273 w 2637273"/>
                  <a:gd name="connsiteY0" fmla="*/ 2437340 h 2749731"/>
                  <a:gd name="connsiteX1" fmla="*/ 456309 w 2637273"/>
                  <a:gd name="connsiteY1" fmla="*/ 2715423 h 2749731"/>
                  <a:gd name="connsiteX2" fmla="*/ 51523 w 2637273"/>
                  <a:gd name="connsiteY2" fmla="*/ 1848253 h 2749731"/>
                  <a:gd name="connsiteX3" fmla="*/ 1041841 w 2637273"/>
                  <a:gd name="connsiteY3" fmla="*/ 1009202 h 2749731"/>
                  <a:gd name="connsiteX4" fmla="*/ 1660890 w 2637273"/>
                  <a:gd name="connsiteY4" fmla="*/ 47110 h 2749731"/>
                  <a:gd name="connsiteX5" fmla="*/ 2637273 w 2637273"/>
                  <a:gd name="connsiteY5" fmla="*/ 2437340 h 2749731"/>
                  <a:gd name="connsiteX0" fmla="*/ 2637273 w 2637273"/>
                  <a:gd name="connsiteY0" fmla="*/ 2510546 h 2822937"/>
                  <a:gd name="connsiteX1" fmla="*/ 456309 w 2637273"/>
                  <a:gd name="connsiteY1" fmla="*/ 2788629 h 2822937"/>
                  <a:gd name="connsiteX2" fmla="*/ 51523 w 2637273"/>
                  <a:gd name="connsiteY2" fmla="*/ 1921459 h 2822937"/>
                  <a:gd name="connsiteX3" fmla="*/ 1041841 w 2637273"/>
                  <a:gd name="connsiteY3" fmla="*/ 1082408 h 2822937"/>
                  <a:gd name="connsiteX4" fmla="*/ 1660112 w 2637273"/>
                  <a:gd name="connsiteY4" fmla="*/ 43379 h 2822937"/>
                  <a:gd name="connsiteX5" fmla="*/ 2637273 w 2637273"/>
                  <a:gd name="connsiteY5" fmla="*/ 2510546 h 2822937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1841 w 2637273"/>
                  <a:gd name="connsiteY3" fmla="*/ 1103150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83259 h 2895650"/>
                  <a:gd name="connsiteX1" fmla="*/ 456309 w 2637273"/>
                  <a:gd name="connsiteY1" fmla="*/ 2861342 h 2895650"/>
                  <a:gd name="connsiteX2" fmla="*/ 51523 w 2637273"/>
                  <a:gd name="connsiteY2" fmla="*/ 1994172 h 2895650"/>
                  <a:gd name="connsiteX3" fmla="*/ 1046502 w 2637273"/>
                  <a:gd name="connsiteY3" fmla="*/ 1091396 h 2895650"/>
                  <a:gd name="connsiteX4" fmla="*/ 1574631 w 2637273"/>
                  <a:gd name="connsiteY4" fmla="*/ 321258 h 2895650"/>
                  <a:gd name="connsiteX5" fmla="*/ 1660112 w 2637273"/>
                  <a:gd name="connsiteY5" fmla="*/ 116092 h 2895650"/>
                  <a:gd name="connsiteX6" fmla="*/ 2637273 w 2637273"/>
                  <a:gd name="connsiteY6" fmla="*/ 2583259 h 2895650"/>
                  <a:gd name="connsiteX0" fmla="*/ 2637273 w 2637273"/>
                  <a:gd name="connsiteY0" fmla="*/ 2434397 h 2746788"/>
                  <a:gd name="connsiteX1" fmla="*/ 456309 w 2637273"/>
                  <a:gd name="connsiteY1" fmla="*/ 2712480 h 2746788"/>
                  <a:gd name="connsiteX2" fmla="*/ 51523 w 2637273"/>
                  <a:gd name="connsiteY2" fmla="*/ 1845310 h 2746788"/>
                  <a:gd name="connsiteX3" fmla="*/ 1046502 w 2637273"/>
                  <a:gd name="connsiteY3" fmla="*/ 942534 h 2746788"/>
                  <a:gd name="connsiteX4" fmla="*/ 1574631 w 2637273"/>
                  <a:gd name="connsiteY4" fmla="*/ 172396 h 2746788"/>
                  <a:gd name="connsiteX5" fmla="*/ 1747156 w 2637273"/>
                  <a:gd name="connsiteY5" fmla="*/ 178609 h 2746788"/>
                  <a:gd name="connsiteX6" fmla="*/ 2637273 w 2637273"/>
                  <a:gd name="connsiteY6" fmla="*/ 2434397 h 2746788"/>
                  <a:gd name="connsiteX0" fmla="*/ 2637273 w 2637273"/>
                  <a:gd name="connsiteY0" fmla="*/ 2462563 h 2774954"/>
                  <a:gd name="connsiteX1" fmla="*/ 456309 w 2637273"/>
                  <a:gd name="connsiteY1" fmla="*/ 2740646 h 2774954"/>
                  <a:gd name="connsiteX2" fmla="*/ 51523 w 2637273"/>
                  <a:gd name="connsiteY2" fmla="*/ 1873476 h 2774954"/>
                  <a:gd name="connsiteX3" fmla="*/ 1046502 w 2637273"/>
                  <a:gd name="connsiteY3" fmla="*/ 970700 h 2774954"/>
                  <a:gd name="connsiteX4" fmla="*/ 1574631 w 2637273"/>
                  <a:gd name="connsiteY4" fmla="*/ 200562 h 2774954"/>
                  <a:gd name="connsiteX5" fmla="*/ 1747156 w 2637273"/>
                  <a:gd name="connsiteY5" fmla="*/ 206775 h 2774954"/>
                  <a:gd name="connsiteX6" fmla="*/ 2637273 w 2637273"/>
                  <a:gd name="connsiteY6" fmla="*/ 2462563 h 2774954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6502 w 2637273"/>
                  <a:gd name="connsiteY3" fmla="*/ 1082997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3393 w 2637273"/>
                  <a:gd name="connsiteY3" fmla="*/ 1037924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3393 w 2637273"/>
                  <a:gd name="connsiteY3" fmla="*/ 1037924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8893 w 2638893"/>
                  <a:gd name="connsiteY0" fmla="*/ 2574860 h 2853843"/>
                  <a:gd name="connsiteX1" fmla="*/ 457929 w 2638893"/>
                  <a:gd name="connsiteY1" fmla="*/ 2852943 h 2853843"/>
                  <a:gd name="connsiteX2" fmla="*/ 53143 w 2638893"/>
                  <a:gd name="connsiteY2" fmla="*/ 1985773 h 2853843"/>
                  <a:gd name="connsiteX3" fmla="*/ 1045013 w 2638893"/>
                  <a:gd name="connsiteY3" fmla="*/ 1037924 h 2853843"/>
                  <a:gd name="connsiteX4" fmla="*/ 1576251 w 2638893"/>
                  <a:gd name="connsiteY4" fmla="*/ 312859 h 2853843"/>
                  <a:gd name="connsiteX5" fmla="*/ 1636860 w 2638893"/>
                  <a:gd name="connsiteY5" fmla="*/ 9775 h 2853843"/>
                  <a:gd name="connsiteX6" fmla="*/ 1748776 w 2638893"/>
                  <a:gd name="connsiteY6" fmla="*/ 319072 h 2853843"/>
                  <a:gd name="connsiteX7" fmla="*/ 2638893 w 2638893"/>
                  <a:gd name="connsiteY7" fmla="*/ 2574860 h 2853843"/>
                  <a:gd name="connsiteX0" fmla="*/ 2654345 w 2654345"/>
                  <a:gd name="connsiteY0" fmla="*/ 2574860 h 2868879"/>
                  <a:gd name="connsiteX1" fmla="*/ 473381 w 2654345"/>
                  <a:gd name="connsiteY1" fmla="*/ 2852943 h 2868879"/>
                  <a:gd name="connsiteX2" fmla="*/ 68595 w 2654345"/>
                  <a:gd name="connsiteY2" fmla="*/ 1985773 h 2868879"/>
                  <a:gd name="connsiteX3" fmla="*/ 1060465 w 2654345"/>
                  <a:gd name="connsiteY3" fmla="*/ 1037924 h 2868879"/>
                  <a:gd name="connsiteX4" fmla="*/ 1591703 w 2654345"/>
                  <a:gd name="connsiteY4" fmla="*/ 312859 h 2868879"/>
                  <a:gd name="connsiteX5" fmla="*/ 1652312 w 2654345"/>
                  <a:gd name="connsiteY5" fmla="*/ 9775 h 2868879"/>
                  <a:gd name="connsiteX6" fmla="*/ 1764228 w 2654345"/>
                  <a:gd name="connsiteY6" fmla="*/ 319072 h 2868879"/>
                  <a:gd name="connsiteX7" fmla="*/ 2654345 w 2654345"/>
                  <a:gd name="connsiteY7" fmla="*/ 2574860 h 2868879"/>
                  <a:gd name="connsiteX0" fmla="*/ 2665175 w 2665175"/>
                  <a:gd name="connsiteY0" fmla="*/ 2640915 h 2904045"/>
                  <a:gd name="connsiteX1" fmla="*/ 457010 w 2665175"/>
                  <a:gd name="connsiteY1" fmla="*/ 2852943 h 2904045"/>
                  <a:gd name="connsiteX2" fmla="*/ 52224 w 2665175"/>
                  <a:gd name="connsiteY2" fmla="*/ 1985773 h 2904045"/>
                  <a:gd name="connsiteX3" fmla="*/ 1044094 w 2665175"/>
                  <a:gd name="connsiteY3" fmla="*/ 1037924 h 2904045"/>
                  <a:gd name="connsiteX4" fmla="*/ 1575332 w 2665175"/>
                  <a:gd name="connsiteY4" fmla="*/ 312859 h 2904045"/>
                  <a:gd name="connsiteX5" fmla="*/ 1635941 w 2665175"/>
                  <a:gd name="connsiteY5" fmla="*/ 9775 h 2904045"/>
                  <a:gd name="connsiteX6" fmla="*/ 1747857 w 2665175"/>
                  <a:gd name="connsiteY6" fmla="*/ 319072 h 2904045"/>
                  <a:gd name="connsiteX7" fmla="*/ 2665175 w 2665175"/>
                  <a:gd name="connsiteY7" fmla="*/ 2640915 h 2904045"/>
                  <a:gd name="connsiteX0" fmla="*/ 2665175 w 2665175"/>
                  <a:gd name="connsiteY0" fmla="*/ 2640915 h 2904045"/>
                  <a:gd name="connsiteX1" fmla="*/ 457010 w 2665175"/>
                  <a:gd name="connsiteY1" fmla="*/ 2852943 h 2904045"/>
                  <a:gd name="connsiteX2" fmla="*/ 52224 w 2665175"/>
                  <a:gd name="connsiteY2" fmla="*/ 1985773 h 2904045"/>
                  <a:gd name="connsiteX3" fmla="*/ 1027773 w 2665175"/>
                  <a:gd name="connsiteY3" fmla="*/ 998291 h 2904045"/>
                  <a:gd name="connsiteX4" fmla="*/ 1575332 w 2665175"/>
                  <a:gd name="connsiteY4" fmla="*/ 312859 h 2904045"/>
                  <a:gd name="connsiteX5" fmla="*/ 1635941 w 2665175"/>
                  <a:gd name="connsiteY5" fmla="*/ 9775 h 2904045"/>
                  <a:gd name="connsiteX6" fmla="*/ 1747857 w 2665175"/>
                  <a:gd name="connsiteY6" fmla="*/ 319072 h 2904045"/>
                  <a:gd name="connsiteX7" fmla="*/ 2665175 w 2665175"/>
                  <a:gd name="connsiteY7" fmla="*/ 2640915 h 2904045"/>
                  <a:gd name="connsiteX0" fmla="*/ 2717876 w 2717876"/>
                  <a:gd name="connsiteY0" fmla="*/ 2640915 h 2901064"/>
                  <a:gd name="connsiteX1" fmla="*/ 509711 w 2717876"/>
                  <a:gd name="connsiteY1" fmla="*/ 2852943 h 2901064"/>
                  <a:gd name="connsiteX2" fmla="*/ 44308 w 2717876"/>
                  <a:gd name="connsiteY2" fmla="*/ 2026185 h 2901064"/>
                  <a:gd name="connsiteX3" fmla="*/ 1080474 w 2717876"/>
                  <a:gd name="connsiteY3" fmla="*/ 998291 h 2901064"/>
                  <a:gd name="connsiteX4" fmla="*/ 1628033 w 2717876"/>
                  <a:gd name="connsiteY4" fmla="*/ 312859 h 2901064"/>
                  <a:gd name="connsiteX5" fmla="*/ 1688642 w 2717876"/>
                  <a:gd name="connsiteY5" fmla="*/ 9775 h 2901064"/>
                  <a:gd name="connsiteX6" fmla="*/ 1800558 w 2717876"/>
                  <a:gd name="connsiteY6" fmla="*/ 319072 h 2901064"/>
                  <a:gd name="connsiteX7" fmla="*/ 2717876 w 2717876"/>
                  <a:gd name="connsiteY7" fmla="*/ 2640915 h 2901064"/>
                  <a:gd name="connsiteX0" fmla="*/ 2717876 w 2717876"/>
                  <a:gd name="connsiteY0" fmla="*/ 2651650 h 2911799"/>
                  <a:gd name="connsiteX1" fmla="*/ 509711 w 2717876"/>
                  <a:gd name="connsiteY1" fmla="*/ 2863678 h 2911799"/>
                  <a:gd name="connsiteX2" fmla="*/ 44308 w 2717876"/>
                  <a:gd name="connsiteY2" fmla="*/ 2036920 h 2911799"/>
                  <a:gd name="connsiteX3" fmla="*/ 1080474 w 2717876"/>
                  <a:gd name="connsiteY3" fmla="*/ 1009026 h 2911799"/>
                  <a:gd name="connsiteX4" fmla="*/ 1766356 w 2717876"/>
                  <a:gd name="connsiteY4" fmla="*/ 98876 h 2911799"/>
                  <a:gd name="connsiteX5" fmla="*/ 1688642 w 2717876"/>
                  <a:gd name="connsiteY5" fmla="*/ 20510 h 2911799"/>
                  <a:gd name="connsiteX6" fmla="*/ 1800558 w 2717876"/>
                  <a:gd name="connsiteY6" fmla="*/ 329807 h 2911799"/>
                  <a:gd name="connsiteX7" fmla="*/ 2717876 w 2717876"/>
                  <a:gd name="connsiteY7" fmla="*/ 2651650 h 2911799"/>
                  <a:gd name="connsiteX0" fmla="*/ 2717876 w 2717876"/>
                  <a:gd name="connsiteY0" fmla="*/ 2640916 h 2901065"/>
                  <a:gd name="connsiteX1" fmla="*/ 509711 w 2717876"/>
                  <a:gd name="connsiteY1" fmla="*/ 2852944 h 2901065"/>
                  <a:gd name="connsiteX2" fmla="*/ 44308 w 2717876"/>
                  <a:gd name="connsiteY2" fmla="*/ 2026186 h 2901065"/>
                  <a:gd name="connsiteX3" fmla="*/ 1080474 w 2717876"/>
                  <a:gd name="connsiteY3" fmla="*/ 998292 h 2901065"/>
                  <a:gd name="connsiteX4" fmla="*/ 1603939 w 2717876"/>
                  <a:gd name="connsiteY4" fmla="*/ 292082 h 2901065"/>
                  <a:gd name="connsiteX5" fmla="*/ 1688642 w 2717876"/>
                  <a:gd name="connsiteY5" fmla="*/ 9776 h 2901065"/>
                  <a:gd name="connsiteX6" fmla="*/ 1800558 w 2717876"/>
                  <a:gd name="connsiteY6" fmla="*/ 319073 h 2901065"/>
                  <a:gd name="connsiteX7" fmla="*/ 2717876 w 2717876"/>
                  <a:gd name="connsiteY7" fmla="*/ 2640916 h 2901065"/>
                  <a:gd name="connsiteX0" fmla="*/ 2717876 w 2717876"/>
                  <a:gd name="connsiteY0" fmla="*/ 2629126 h 2889275"/>
                  <a:gd name="connsiteX1" fmla="*/ 509711 w 2717876"/>
                  <a:gd name="connsiteY1" fmla="*/ 2841154 h 2889275"/>
                  <a:gd name="connsiteX2" fmla="*/ 44308 w 2717876"/>
                  <a:gd name="connsiteY2" fmla="*/ 2014396 h 2889275"/>
                  <a:gd name="connsiteX3" fmla="*/ 1080474 w 2717876"/>
                  <a:gd name="connsiteY3" fmla="*/ 986502 h 2889275"/>
                  <a:gd name="connsiteX4" fmla="*/ 1603939 w 2717876"/>
                  <a:gd name="connsiteY4" fmla="*/ 280292 h 2889275"/>
                  <a:gd name="connsiteX5" fmla="*/ 1649009 w 2717876"/>
                  <a:gd name="connsiteY5" fmla="*/ 14148 h 2889275"/>
                  <a:gd name="connsiteX6" fmla="*/ 1800558 w 2717876"/>
                  <a:gd name="connsiteY6" fmla="*/ 307283 h 2889275"/>
                  <a:gd name="connsiteX7" fmla="*/ 2717876 w 2717876"/>
                  <a:gd name="connsiteY7" fmla="*/ 2629126 h 2889275"/>
                  <a:gd name="connsiteX0" fmla="*/ 2717876 w 2717876"/>
                  <a:gd name="connsiteY0" fmla="*/ 2606748 h 2866897"/>
                  <a:gd name="connsiteX1" fmla="*/ 509711 w 2717876"/>
                  <a:gd name="connsiteY1" fmla="*/ 2818776 h 2866897"/>
                  <a:gd name="connsiteX2" fmla="*/ 44308 w 2717876"/>
                  <a:gd name="connsiteY2" fmla="*/ 1992018 h 2866897"/>
                  <a:gd name="connsiteX3" fmla="*/ 1080474 w 2717876"/>
                  <a:gd name="connsiteY3" fmla="*/ 964124 h 2866897"/>
                  <a:gd name="connsiteX4" fmla="*/ 1603939 w 2717876"/>
                  <a:gd name="connsiteY4" fmla="*/ 257914 h 2866897"/>
                  <a:gd name="connsiteX5" fmla="*/ 1678541 w 2717876"/>
                  <a:gd name="connsiteY5" fmla="*/ 25631 h 2866897"/>
                  <a:gd name="connsiteX6" fmla="*/ 1800558 w 2717876"/>
                  <a:gd name="connsiteY6" fmla="*/ 284905 h 2866897"/>
                  <a:gd name="connsiteX7" fmla="*/ 2717876 w 2717876"/>
                  <a:gd name="connsiteY7" fmla="*/ 2606748 h 2866897"/>
                  <a:gd name="connsiteX0" fmla="*/ 2717876 w 2717876"/>
                  <a:gd name="connsiteY0" fmla="*/ 2606748 h 2866897"/>
                  <a:gd name="connsiteX1" fmla="*/ 509711 w 2717876"/>
                  <a:gd name="connsiteY1" fmla="*/ 2818776 h 2866897"/>
                  <a:gd name="connsiteX2" fmla="*/ 44308 w 2717876"/>
                  <a:gd name="connsiteY2" fmla="*/ 1992018 h 2866897"/>
                  <a:gd name="connsiteX3" fmla="*/ 1061822 w 2717876"/>
                  <a:gd name="connsiteY3" fmla="*/ 956429 h 2866897"/>
                  <a:gd name="connsiteX4" fmla="*/ 1603939 w 2717876"/>
                  <a:gd name="connsiteY4" fmla="*/ 257914 h 2866897"/>
                  <a:gd name="connsiteX5" fmla="*/ 1678541 w 2717876"/>
                  <a:gd name="connsiteY5" fmla="*/ 25631 h 2866897"/>
                  <a:gd name="connsiteX6" fmla="*/ 1800558 w 2717876"/>
                  <a:gd name="connsiteY6" fmla="*/ 284905 h 2866897"/>
                  <a:gd name="connsiteX7" fmla="*/ 2717876 w 2717876"/>
                  <a:gd name="connsiteY7" fmla="*/ 2606748 h 2866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7876" h="2866897">
                    <a:moveTo>
                      <a:pt x="2717876" y="2606748"/>
                    </a:moveTo>
                    <a:cubicBezTo>
                      <a:pt x="2414914" y="2864385"/>
                      <a:pt x="955306" y="2921231"/>
                      <a:pt x="509711" y="2818776"/>
                    </a:cubicBezTo>
                    <a:cubicBezTo>
                      <a:pt x="64116" y="2716321"/>
                      <a:pt x="-83756" y="2398455"/>
                      <a:pt x="44308" y="1992018"/>
                    </a:cubicBezTo>
                    <a:cubicBezTo>
                      <a:pt x="164672" y="1610016"/>
                      <a:pt x="496787" y="1382304"/>
                      <a:pt x="1061822" y="956429"/>
                    </a:cubicBezTo>
                    <a:cubicBezTo>
                      <a:pt x="1511249" y="470887"/>
                      <a:pt x="1500894" y="431086"/>
                      <a:pt x="1603939" y="257914"/>
                    </a:cubicBezTo>
                    <a:cubicBezTo>
                      <a:pt x="1708020" y="99767"/>
                      <a:pt x="1649787" y="24596"/>
                      <a:pt x="1678541" y="25631"/>
                    </a:cubicBezTo>
                    <a:cubicBezTo>
                      <a:pt x="1707295" y="26667"/>
                      <a:pt x="1639511" y="-121886"/>
                      <a:pt x="1800558" y="284905"/>
                    </a:cubicBezTo>
                    <a:lnTo>
                      <a:pt x="2717876" y="2606748"/>
                    </a:lnTo>
                    <a:close/>
                  </a:path>
                </a:pathLst>
              </a:custGeom>
              <a:solidFill>
                <a:srgbClr val="8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1916088" y="4772192"/>
              <a:ext cx="3712445" cy="681416"/>
              <a:chOff x="1343155" y="4619791"/>
              <a:chExt cx="3712445" cy="721656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1598836" y="4619791"/>
                <a:ext cx="3456764" cy="328631"/>
                <a:chOff x="1598836" y="4619791"/>
                <a:chExt cx="3456764" cy="328631"/>
              </a:xfrm>
            </p:grpSpPr>
            <p:sp>
              <p:nvSpPr>
                <p:cNvPr id="42" name="달 41"/>
                <p:cNvSpPr/>
                <p:nvPr/>
              </p:nvSpPr>
              <p:spPr>
                <a:xfrm>
                  <a:off x="1598836" y="4619791"/>
                  <a:ext cx="473720" cy="328631"/>
                </a:xfrm>
                <a:prstGeom prst="moon">
                  <a:avLst>
                    <a:gd name="adj" fmla="val 34920"/>
                  </a:avLst>
                </a:prstGeom>
                <a:solidFill>
                  <a:srgbClr val="E8DA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43" name="직선 연결선 42"/>
                <p:cNvCxnSpPr/>
                <p:nvPr/>
              </p:nvCxnSpPr>
              <p:spPr>
                <a:xfrm flipV="1">
                  <a:off x="1894138" y="4653136"/>
                  <a:ext cx="3161462" cy="1"/>
                </a:xfrm>
                <a:prstGeom prst="line">
                  <a:avLst/>
                </a:prstGeom>
                <a:ln w="63500" cap="sq">
                  <a:solidFill>
                    <a:srgbClr val="E8DA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그룹 36"/>
              <p:cNvGrpSpPr/>
              <p:nvPr/>
            </p:nvGrpSpPr>
            <p:grpSpPr>
              <a:xfrm>
                <a:off x="1343155" y="4941136"/>
                <a:ext cx="3076749" cy="400311"/>
                <a:chOff x="1343155" y="4941136"/>
                <a:chExt cx="3076749" cy="400311"/>
              </a:xfrm>
            </p:grpSpPr>
            <p:grpSp>
              <p:nvGrpSpPr>
                <p:cNvPr id="38" name="그룹 37"/>
                <p:cNvGrpSpPr/>
                <p:nvPr/>
              </p:nvGrpSpPr>
              <p:grpSpPr>
                <a:xfrm flipH="1">
                  <a:off x="1775203" y="4941136"/>
                  <a:ext cx="2644701" cy="400311"/>
                  <a:chOff x="2390105" y="4673326"/>
                  <a:chExt cx="2786880" cy="297762"/>
                </a:xfrm>
              </p:grpSpPr>
              <p:sp>
                <p:nvSpPr>
                  <p:cNvPr id="40" name="달 39"/>
                  <p:cNvSpPr/>
                  <p:nvPr/>
                </p:nvSpPr>
                <p:spPr>
                  <a:xfrm rot="21241877">
                    <a:off x="2390105" y="4673326"/>
                    <a:ext cx="473720" cy="297762"/>
                  </a:xfrm>
                  <a:prstGeom prst="moon">
                    <a:avLst>
                      <a:gd name="adj" fmla="val 50811"/>
                    </a:avLst>
                  </a:prstGeom>
                  <a:solidFill>
                    <a:srgbClr val="E8DA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41" name="직선 연결선 40"/>
                  <p:cNvCxnSpPr/>
                  <p:nvPr/>
                </p:nvCxnSpPr>
                <p:spPr>
                  <a:xfrm>
                    <a:off x="2748851" y="4673348"/>
                    <a:ext cx="2428134" cy="0"/>
                  </a:xfrm>
                  <a:prstGeom prst="line">
                    <a:avLst/>
                  </a:prstGeom>
                  <a:ln w="47625" cap="rnd">
                    <a:solidFill>
                      <a:srgbClr val="E8DACF"/>
                    </a:solidFill>
                    <a:tailEnd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직선 연결선 38"/>
                <p:cNvCxnSpPr/>
                <p:nvPr/>
              </p:nvCxnSpPr>
              <p:spPr>
                <a:xfrm>
                  <a:off x="1343155" y="5301207"/>
                  <a:ext cx="2724788" cy="0"/>
                </a:xfrm>
                <a:prstGeom prst="line">
                  <a:avLst/>
                </a:prstGeom>
                <a:ln w="47625" cap="rnd">
                  <a:solidFill>
                    <a:srgbClr val="E8DACF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그룹 43"/>
            <p:cNvGrpSpPr/>
            <p:nvPr/>
          </p:nvGrpSpPr>
          <p:grpSpPr>
            <a:xfrm>
              <a:off x="5220072" y="2924944"/>
              <a:ext cx="2592288" cy="504058"/>
              <a:chOff x="153085" y="4573601"/>
              <a:chExt cx="7552753" cy="767846"/>
            </a:xfrm>
          </p:grpSpPr>
          <p:grpSp>
            <p:nvGrpSpPr>
              <p:cNvPr id="45" name="그룹 44"/>
              <p:cNvGrpSpPr/>
              <p:nvPr/>
            </p:nvGrpSpPr>
            <p:grpSpPr>
              <a:xfrm>
                <a:off x="1411877" y="4573601"/>
                <a:ext cx="6293961" cy="438767"/>
                <a:chOff x="1411877" y="4573601"/>
                <a:chExt cx="6293961" cy="438767"/>
              </a:xfrm>
            </p:grpSpPr>
            <p:sp>
              <p:nvSpPr>
                <p:cNvPr id="51" name="달 50"/>
                <p:cNvSpPr/>
                <p:nvPr/>
              </p:nvSpPr>
              <p:spPr>
                <a:xfrm>
                  <a:off x="1411877" y="4594393"/>
                  <a:ext cx="698637" cy="417975"/>
                </a:xfrm>
                <a:prstGeom prst="moon">
                  <a:avLst>
                    <a:gd name="adj" fmla="val 34920"/>
                  </a:avLst>
                </a:prstGeom>
                <a:solidFill>
                  <a:srgbClr val="E8DA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52" name="직선 연결선 51"/>
                <p:cNvCxnSpPr/>
                <p:nvPr/>
              </p:nvCxnSpPr>
              <p:spPr>
                <a:xfrm flipV="1">
                  <a:off x="1981286" y="4573601"/>
                  <a:ext cx="5724552" cy="33349"/>
                </a:xfrm>
                <a:prstGeom prst="line">
                  <a:avLst/>
                </a:prstGeom>
                <a:ln w="28575" cap="sq">
                  <a:solidFill>
                    <a:srgbClr val="E8DA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그룹 45"/>
              <p:cNvGrpSpPr/>
              <p:nvPr/>
            </p:nvGrpSpPr>
            <p:grpSpPr>
              <a:xfrm>
                <a:off x="153085" y="4941136"/>
                <a:ext cx="4266819" cy="400311"/>
                <a:chOff x="153085" y="4941136"/>
                <a:chExt cx="4266819" cy="400311"/>
              </a:xfrm>
            </p:grpSpPr>
            <p:grpSp>
              <p:nvGrpSpPr>
                <p:cNvPr id="47" name="그룹 46"/>
                <p:cNvGrpSpPr/>
                <p:nvPr/>
              </p:nvGrpSpPr>
              <p:grpSpPr>
                <a:xfrm flipH="1">
                  <a:off x="1761193" y="4941136"/>
                  <a:ext cx="2658711" cy="400311"/>
                  <a:chOff x="2390105" y="4673326"/>
                  <a:chExt cx="2801643" cy="297762"/>
                </a:xfrm>
              </p:grpSpPr>
              <p:sp>
                <p:nvSpPr>
                  <p:cNvPr id="49" name="달 48"/>
                  <p:cNvSpPr/>
                  <p:nvPr/>
                </p:nvSpPr>
                <p:spPr>
                  <a:xfrm rot="21241877">
                    <a:off x="2390105" y="4673326"/>
                    <a:ext cx="473720" cy="297762"/>
                  </a:xfrm>
                  <a:prstGeom prst="moon">
                    <a:avLst>
                      <a:gd name="adj" fmla="val 50811"/>
                    </a:avLst>
                  </a:prstGeom>
                  <a:solidFill>
                    <a:srgbClr val="E8DA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2748834" y="4673348"/>
                    <a:ext cx="2442914" cy="26482"/>
                  </a:xfrm>
                  <a:prstGeom prst="line">
                    <a:avLst/>
                  </a:prstGeom>
                  <a:ln w="34925" cap="rnd">
                    <a:solidFill>
                      <a:srgbClr val="E8DACF"/>
                    </a:solidFill>
                    <a:tailEnd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직선 연결선 47"/>
                <p:cNvCxnSpPr/>
                <p:nvPr/>
              </p:nvCxnSpPr>
              <p:spPr>
                <a:xfrm>
                  <a:off x="153085" y="5294667"/>
                  <a:ext cx="3914857" cy="6540"/>
                </a:xfrm>
                <a:prstGeom prst="line">
                  <a:avLst/>
                </a:prstGeom>
                <a:ln w="47625" cap="rnd">
                  <a:solidFill>
                    <a:srgbClr val="E8DACF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" name="그룹 63"/>
          <p:cNvGrpSpPr/>
          <p:nvPr/>
        </p:nvGrpSpPr>
        <p:grpSpPr>
          <a:xfrm>
            <a:off x="899592" y="1124744"/>
            <a:ext cx="7272808" cy="2088232"/>
            <a:chOff x="827584" y="692696"/>
            <a:chExt cx="7272808" cy="2088232"/>
          </a:xfrm>
        </p:grpSpPr>
        <p:sp>
          <p:nvSpPr>
            <p:cNvPr id="54" name="직사각형 53"/>
            <p:cNvSpPr/>
            <p:nvPr/>
          </p:nvSpPr>
          <p:spPr>
            <a:xfrm>
              <a:off x="1043608" y="908720"/>
              <a:ext cx="6840760" cy="1656184"/>
            </a:xfrm>
            <a:prstGeom prst="rect">
              <a:avLst/>
            </a:prstGeom>
            <a:noFill/>
            <a:ln w="25400"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827584" y="692696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827584" y="23488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7668344" y="7010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7668344" y="23488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475656" y="1268760"/>
              <a:ext cx="5904656" cy="936104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650" dirty="0">
                  <a:ln>
                    <a:solidFill>
                      <a:srgbClr val="E8DACF"/>
                    </a:solidFill>
                  </a:ln>
                  <a:solidFill>
                    <a:srgbClr val="E8DACF"/>
                  </a:solidFill>
                  <a:ea typeface="문체부 쓰기 정체" panose="02030609000101010101" pitchFamily="17" charset="-127"/>
                </a:rPr>
                <a:t>독도 홈페이지 개설</a:t>
              </a:r>
            </a:p>
          </p:txBody>
        </p:sp>
        <p:sp>
          <p:nvSpPr>
            <p:cNvPr id="62" name="직사각형 61"/>
            <p:cNvSpPr/>
            <p:nvPr/>
          </p:nvSpPr>
          <p:spPr>
            <a:xfrm rot="5400000">
              <a:off x="1007604" y="1700809"/>
              <a:ext cx="1440160" cy="720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 rot="5400000">
              <a:off x="6408204" y="1700808"/>
              <a:ext cx="1440160" cy="720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106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우리나라 독도 홈페이지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2" name="내용 개체 틀 3" descr="KakaoTalk_20171006_214154557.jpg">
            <a:extLst>
              <a:ext uri="{FF2B5EF4-FFF2-40B4-BE49-F238E27FC236}">
                <a16:creationId xmlns:a16="http://schemas.microsoft.com/office/drawing/2014/main" id="{8E619914-9828-4FC3-AC87-4D5739D26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118" y="1022081"/>
            <a:ext cx="8190656" cy="5646235"/>
          </a:xfrm>
        </p:spPr>
      </p:pic>
    </p:spTree>
    <p:extLst>
      <p:ext uri="{BB962C8B-B14F-4D97-AF65-F5344CB8AC3E}">
        <p14:creationId xmlns:p14="http://schemas.microsoft.com/office/powerpoint/2010/main" val="269329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우리나라 독도 홈페이지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8" name="그림 7" descr="KakaoTalk_20171006_214154327.jpg">
            <a:extLst>
              <a:ext uri="{FF2B5EF4-FFF2-40B4-BE49-F238E27FC236}">
                <a16:creationId xmlns:a16="http://schemas.microsoft.com/office/drawing/2014/main" id="{1293B7D0-2D75-4D66-A033-BF94B4433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19" y="1017016"/>
            <a:ext cx="4876169" cy="5616624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C381CDCE-030C-4F55-BB36-6793E5759870}"/>
              </a:ext>
            </a:extLst>
          </p:cNvPr>
          <p:cNvSpPr/>
          <p:nvPr/>
        </p:nvSpPr>
        <p:spPr>
          <a:xfrm>
            <a:off x="5593184" y="1032677"/>
            <a:ext cx="2903760" cy="500066"/>
          </a:xfrm>
          <a:prstGeom prst="roundRect">
            <a:avLst/>
          </a:prstGeom>
          <a:noFill/>
          <a:ln w="38100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정부 기본 입장</a:t>
            </a:r>
          </a:p>
        </p:txBody>
      </p:sp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96583ED0-17E4-45E3-AA8C-D14A79B1FB8E}"/>
              </a:ext>
            </a:extLst>
          </p:cNvPr>
          <p:cNvSpPr/>
          <p:nvPr/>
        </p:nvSpPr>
        <p:spPr>
          <a:xfrm>
            <a:off x="5593183" y="2175685"/>
            <a:ext cx="2903761" cy="500066"/>
          </a:xfrm>
          <a:prstGeom prst="roundRect">
            <a:avLst/>
          </a:prstGeom>
          <a:noFill/>
          <a:ln w="38100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우리 영토인 근거</a:t>
            </a:r>
          </a:p>
        </p:txBody>
      </p:sp>
      <p:sp>
        <p:nvSpPr>
          <p:cNvPr id="13" name="모서리가 둥근 직사각형 10">
            <a:extLst>
              <a:ext uri="{FF2B5EF4-FFF2-40B4-BE49-F238E27FC236}">
                <a16:creationId xmlns:a16="http://schemas.microsoft.com/office/drawing/2014/main" id="{4F8DE488-C3D3-4EC3-BA24-0854AADDDF56}"/>
              </a:ext>
            </a:extLst>
          </p:cNvPr>
          <p:cNvSpPr/>
          <p:nvPr/>
        </p:nvSpPr>
        <p:spPr>
          <a:xfrm>
            <a:off x="5593184" y="4390263"/>
            <a:ext cx="2903760" cy="500066"/>
          </a:xfrm>
          <a:prstGeom prst="roundRect">
            <a:avLst/>
          </a:prstGeom>
          <a:noFill/>
          <a:ln w="38100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정부 발표문</a:t>
            </a:r>
          </a:p>
        </p:txBody>
      </p:sp>
      <p:sp>
        <p:nvSpPr>
          <p:cNvPr id="14" name="모서리가 둥근 직사각형 11">
            <a:extLst>
              <a:ext uri="{FF2B5EF4-FFF2-40B4-BE49-F238E27FC236}">
                <a16:creationId xmlns:a16="http://schemas.microsoft.com/office/drawing/2014/main" id="{B56F71CA-D485-47CC-8413-5295347C1C39}"/>
              </a:ext>
            </a:extLst>
          </p:cNvPr>
          <p:cNvSpPr/>
          <p:nvPr/>
        </p:nvSpPr>
        <p:spPr>
          <a:xfrm>
            <a:off x="5593184" y="3247255"/>
            <a:ext cx="2903760" cy="500066"/>
          </a:xfrm>
          <a:prstGeom prst="roundRect">
            <a:avLst/>
          </a:prstGeom>
          <a:noFill/>
          <a:ln w="38100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독도에 관한 일문일답</a:t>
            </a:r>
          </a:p>
        </p:txBody>
      </p:sp>
      <p:sp>
        <p:nvSpPr>
          <p:cNvPr id="15" name="모서리가 둥근 직사각형 10">
            <a:extLst>
              <a:ext uri="{FF2B5EF4-FFF2-40B4-BE49-F238E27FC236}">
                <a16:creationId xmlns:a16="http://schemas.microsoft.com/office/drawing/2014/main" id="{92B0816F-2509-4DBF-9026-A7153E3304C4}"/>
              </a:ext>
            </a:extLst>
          </p:cNvPr>
          <p:cNvSpPr/>
          <p:nvPr/>
        </p:nvSpPr>
        <p:spPr>
          <a:xfrm>
            <a:off x="5593184" y="5525631"/>
            <a:ext cx="2903760" cy="500066"/>
          </a:xfrm>
          <a:prstGeom prst="roundRect">
            <a:avLst/>
          </a:prstGeom>
          <a:noFill/>
          <a:ln w="38100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독도 관련 법령</a:t>
            </a:r>
          </a:p>
        </p:txBody>
      </p:sp>
    </p:spTree>
    <p:extLst>
      <p:ext uri="{BB962C8B-B14F-4D97-AF65-F5344CB8AC3E}">
        <p14:creationId xmlns:p14="http://schemas.microsoft.com/office/powerpoint/2010/main" val="388093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우리나라 독도 홈페이지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4" name="모서리가 둥근 직사각형 11">
            <a:extLst>
              <a:ext uri="{FF2B5EF4-FFF2-40B4-BE49-F238E27FC236}">
                <a16:creationId xmlns:a16="http://schemas.microsoft.com/office/drawing/2014/main" id="{B56F71CA-D485-47CC-8413-5295347C1C39}"/>
              </a:ext>
            </a:extLst>
          </p:cNvPr>
          <p:cNvSpPr/>
          <p:nvPr/>
        </p:nvSpPr>
        <p:spPr>
          <a:xfrm>
            <a:off x="5592210" y="3015941"/>
            <a:ext cx="2903760" cy="500066"/>
          </a:xfrm>
          <a:prstGeom prst="roundRect">
            <a:avLst/>
          </a:prstGeom>
          <a:noFill/>
          <a:ln w="38100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자연 환경</a:t>
            </a:r>
          </a:p>
        </p:txBody>
      </p:sp>
      <p:pic>
        <p:nvPicPr>
          <p:cNvPr id="12" name="그림 11" descr="KakaoTalk_20171006_214154155.jpg">
            <a:extLst>
              <a:ext uri="{FF2B5EF4-FFF2-40B4-BE49-F238E27FC236}">
                <a16:creationId xmlns:a16="http://schemas.microsoft.com/office/drawing/2014/main" id="{8CBC9CFF-FF39-4B3A-9700-173BB3684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81" y="895530"/>
            <a:ext cx="4763645" cy="5805264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B69A4FA0-2C91-4376-AC37-57AE554E2D00}"/>
              </a:ext>
            </a:extLst>
          </p:cNvPr>
          <p:cNvGrpSpPr/>
          <p:nvPr/>
        </p:nvGrpSpPr>
        <p:grpSpPr>
          <a:xfrm>
            <a:off x="5593184" y="1032677"/>
            <a:ext cx="2903760" cy="1418877"/>
            <a:chOff x="5593184" y="1032677"/>
            <a:chExt cx="2903760" cy="1418877"/>
          </a:xfrm>
        </p:grpSpPr>
        <p:sp>
          <p:nvSpPr>
            <p:cNvPr id="9" name="모서리가 둥근 직사각형 8">
              <a:extLst>
                <a:ext uri="{FF2B5EF4-FFF2-40B4-BE49-F238E27FC236}">
                  <a16:creationId xmlns:a16="http://schemas.microsoft.com/office/drawing/2014/main" id="{C381CDCE-030C-4F55-BB36-6793E5759870}"/>
                </a:ext>
              </a:extLst>
            </p:cNvPr>
            <p:cNvSpPr/>
            <p:nvPr/>
          </p:nvSpPr>
          <p:spPr>
            <a:xfrm>
              <a:off x="5593184" y="1032677"/>
              <a:ext cx="2903760" cy="500066"/>
            </a:xfrm>
            <a:prstGeom prst="roundRect">
              <a:avLst/>
            </a:prstGeom>
            <a:noFill/>
            <a:ln w="38100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일반 현황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C91A5DA-F640-4B70-B5FF-045A7A7366D0}"/>
                </a:ext>
              </a:extLst>
            </p:cNvPr>
            <p:cNvSpPr txBox="1"/>
            <p:nvPr/>
          </p:nvSpPr>
          <p:spPr>
            <a:xfrm>
              <a:off x="5954584" y="1682113"/>
              <a:ext cx="21082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ko-KR" alt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구성 및 위치</a:t>
              </a:r>
              <a:endParaRPr lang="en-US" altLang="ko-K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보존 관리 현황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D2B9865-2D7F-41DF-9FBA-8CCD3617193A}"/>
              </a:ext>
            </a:extLst>
          </p:cNvPr>
          <p:cNvGrpSpPr/>
          <p:nvPr/>
        </p:nvGrpSpPr>
        <p:grpSpPr>
          <a:xfrm>
            <a:off x="5593184" y="4779233"/>
            <a:ext cx="2903760" cy="1530087"/>
            <a:chOff x="5593184" y="3962076"/>
            <a:chExt cx="2903760" cy="1530087"/>
          </a:xfrm>
        </p:grpSpPr>
        <p:sp>
          <p:nvSpPr>
            <p:cNvPr id="15" name="모서리가 둥근 직사각형 10">
              <a:extLst>
                <a:ext uri="{FF2B5EF4-FFF2-40B4-BE49-F238E27FC236}">
                  <a16:creationId xmlns:a16="http://schemas.microsoft.com/office/drawing/2014/main" id="{92B0816F-2509-4DBF-9026-A7153E3304C4}"/>
                </a:ext>
              </a:extLst>
            </p:cNvPr>
            <p:cNvSpPr/>
            <p:nvPr/>
          </p:nvSpPr>
          <p:spPr>
            <a:xfrm>
              <a:off x="5593184" y="3962076"/>
              <a:ext cx="2903760" cy="500066"/>
            </a:xfrm>
            <a:prstGeom prst="roundRect">
              <a:avLst/>
            </a:prstGeom>
            <a:noFill/>
            <a:ln w="38100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주민과 생활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25A593-F063-42B3-9F16-D59FC90028E8}"/>
                </a:ext>
              </a:extLst>
            </p:cNvPr>
            <p:cNvSpPr txBox="1"/>
            <p:nvPr/>
          </p:nvSpPr>
          <p:spPr>
            <a:xfrm>
              <a:off x="5833835" y="4722722"/>
              <a:ext cx="24224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ko-KR" alt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주변 및 입도 관련</a:t>
              </a:r>
              <a:endParaRPr lang="en-US" altLang="ko-K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주요 시설물현황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90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우리나라 독도 홈페이지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3" name="그림 12" descr="KakaoTalk_20171006_214153887.jpg">
            <a:extLst>
              <a:ext uri="{FF2B5EF4-FFF2-40B4-BE49-F238E27FC236}">
                <a16:creationId xmlns:a16="http://schemas.microsoft.com/office/drawing/2014/main" id="{9B2F82C7-E459-43C0-8CB1-8D4561BB0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034" y="898964"/>
            <a:ext cx="4232202" cy="5804696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2E50489E-4F44-43BF-ADA1-D558799995E3}"/>
              </a:ext>
            </a:extLst>
          </p:cNvPr>
          <p:cNvGrpSpPr/>
          <p:nvPr/>
        </p:nvGrpSpPr>
        <p:grpSpPr>
          <a:xfrm>
            <a:off x="5256958" y="335469"/>
            <a:ext cx="3345788" cy="6383856"/>
            <a:chOff x="5256958" y="335469"/>
            <a:chExt cx="3345788" cy="6383856"/>
          </a:xfrm>
        </p:grpSpPr>
        <p:sp>
          <p:nvSpPr>
            <p:cNvPr id="14" name="모서리가 둥근 직사각형 11">
              <a:extLst>
                <a:ext uri="{FF2B5EF4-FFF2-40B4-BE49-F238E27FC236}">
                  <a16:creationId xmlns:a16="http://schemas.microsoft.com/office/drawing/2014/main" id="{B56F71CA-D485-47CC-8413-5295347C1C39}"/>
                </a:ext>
              </a:extLst>
            </p:cNvPr>
            <p:cNvSpPr/>
            <p:nvPr/>
          </p:nvSpPr>
          <p:spPr>
            <a:xfrm>
              <a:off x="5481259" y="1776806"/>
              <a:ext cx="2903760" cy="500066"/>
            </a:xfrm>
            <a:prstGeom prst="roundRect">
              <a:avLst/>
            </a:prstGeom>
            <a:noFill/>
            <a:ln w="38100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독도 동영상</a:t>
              </a:r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B69A4FA0-2C91-4376-AC37-57AE554E2D00}"/>
                </a:ext>
              </a:extLst>
            </p:cNvPr>
            <p:cNvGrpSpPr/>
            <p:nvPr/>
          </p:nvGrpSpPr>
          <p:grpSpPr>
            <a:xfrm>
              <a:off x="5481259" y="335469"/>
              <a:ext cx="2903760" cy="1388399"/>
              <a:chOff x="5593184" y="1032677"/>
              <a:chExt cx="2903760" cy="1388399"/>
            </a:xfrm>
          </p:grpSpPr>
          <p:sp>
            <p:nvSpPr>
              <p:cNvPr id="9" name="모서리가 둥근 직사각형 8">
                <a:extLst>
                  <a:ext uri="{FF2B5EF4-FFF2-40B4-BE49-F238E27FC236}">
                    <a16:creationId xmlns:a16="http://schemas.microsoft.com/office/drawing/2014/main" id="{C381CDCE-030C-4F55-BB36-6793E5759870}"/>
                  </a:ext>
                </a:extLst>
              </p:cNvPr>
              <p:cNvSpPr/>
              <p:nvPr/>
            </p:nvSpPr>
            <p:spPr>
              <a:xfrm>
                <a:off x="5593184" y="1032677"/>
                <a:ext cx="2903760" cy="500066"/>
              </a:xfrm>
              <a:prstGeom prst="roundRect">
                <a:avLst/>
              </a:prstGeom>
              <a:noFill/>
              <a:ln w="38100"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3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독도 갤러리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91A5DA-F640-4B70-B5FF-045A7A7366D0}"/>
                  </a:ext>
                </a:extLst>
              </p:cNvPr>
              <p:cNvSpPr txBox="1"/>
              <p:nvPr/>
            </p:nvSpPr>
            <p:spPr>
              <a:xfrm>
                <a:off x="6148022" y="1651635"/>
                <a:ext cx="179408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독도의 사계</a:t>
                </a:r>
                <a:endParaRPr lang="en-US" altLang="ko-KR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ko-KR" altLang="en-US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작가 사진</a:t>
                </a: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D2B9865-2D7F-41DF-9FBA-8CCD3617193A}"/>
                </a:ext>
              </a:extLst>
            </p:cNvPr>
            <p:cNvGrpSpPr/>
            <p:nvPr/>
          </p:nvGrpSpPr>
          <p:grpSpPr>
            <a:xfrm>
              <a:off x="5484026" y="4221088"/>
              <a:ext cx="2903760" cy="1324079"/>
              <a:chOff x="5593184" y="3962076"/>
              <a:chExt cx="2903760" cy="1324079"/>
            </a:xfrm>
          </p:grpSpPr>
          <p:sp>
            <p:nvSpPr>
              <p:cNvPr id="15" name="모서리가 둥근 직사각형 10">
                <a:extLst>
                  <a:ext uri="{FF2B5EF4-FFF2-40B4-BE49-F238E27FC236}">
                    <a16:creationId xmlns:a16="http://schemas.microsoft.com/office/drawing/2014/main" id="{92B0816F-2509-4DBF-9026-A7153E3304C4}"/>
                  </a:ext>
                </a:extLst>
              </p:cNvPr>
              <p:cNvSpPr/>
              <p:nvPr/>
            </p:nvSpPr>
            <p:spPr>
              <a:xfrm>
                <a:off x="5593184" y="3962076"/>
                <a:ext cx="2903760" cy="500066"/>
              </a:xfrm>
              <a:prstGeom prst="roundRect">
                <a:avLst/>
              </a:prstGeom>
              <a:noFill/>
              <a:ln w="38100"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3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홍보 자료실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25A593-F063-42B3-9F16-D59FC90028E8}"/>
                  </a:ext>
                </a:extLst>
              </p:cNvPr>
              <p:cNvSpPr txBox="1"/>
              <p:nvPr/>
            </p:nvSpPr>
            <p:spPr>
              <a:xfrm>
                <a:off x="5893585" y="4516714"/>
                <a:ext cx="22974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독도 로고</a:t>
                </a:r>
                <a:endParaRPr lang="en-US" altLang="ko-KR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ko-KR" altLang="en-US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대한민국 주변도</a:t>
                </a: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22A9BF3C-273B-44F1-BEE0-5AF0DF65DF02}"/>
                </a:ext>
              </a:extLst>
            </p:cNvPr>
            <p:cNvGrpSpPr/>
            <p:nvPr/>
          </p:nvGrpSpPr>
          <p:grpSpPr>
            <a:xfrm>
              <a:off x="5256958" y="2348880"/>
              <a:ext cx="3345788" cy="1754967"/>
              <a:chOff x="5256958" y="2723990"/>
              <a:chExt cx="3345788" cy="1754967"/>
            </a:xfrm>
          </p:grpSpPr>
          <p:sp>
            <p:nvSpPr>
              <p:cNvPr id="16" name="모서리가 둥근 직사각형 11">
                <a:extLst>
                  <a:ext uri="{FF2B5EF4-FFF2-40B4-BE49-F238E27FC236}">
                    <a16:creationId xmlns:a16="http://schemas.microsoft.com/office/drawing/2014/main" id="{615D1A5C-C2B1-44F3-8F4E-B3BD0C9FD138}"/>
                  </a:ext>
                </a:extLst>
              </p:cNvPr>
              <p:cNvSpPr/>
              <p:nvPr/>
            </p:nvSpPr>
            <p:spPr>
              <a:xfrm>
                <a:off x="5481259" y="2723990"/>
                <a:ext cx="2903760" cy="500066"/>
              </a:xfrm>
              <a:prstGeom prst="roundRect">
                <a:avLst/>
              </a:prstGeom>
              <a:noFill/>
              <a:ln w="38100"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독도는 일본 침탈의 첫 희생물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D31ECC-6556-4C32-97FA-97BFC6EDF71C}"/>
                  </a:ext>
                </a:extLst>
              </p:cNvPr>
              <p:cNvSpPr txBox="1"/>
              <p:nvPr/>
            </p:nvSpPr>
            <p:spPr>
              <a:xfrm>
                <a:off x="5256958" y="3278628"/>
                <a:ext cx="334578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 스스로 부정한 독도 영유권</a:t>
                </a:r>
                <a:endPara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ko-KR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 침탈에 대한 인식</a:t>
                </a:r>
                <a:endPara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ko-KR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해방 후 독도 관할</a:t>
                </a:r>
                <a:endPara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ko-KR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구술 및 사진 자료</a:t>
                </a:r>
              </a:p>
            </p:txBody>
          </p:sp>
        </p:grpSp>
        <p:sp>
          <p:nvSpPr>
            <p:cNvPr id="19" name="모서리가 둥근 직사각형 11">
              <a:extLst>
                <a:ext uri="{FF2B5EF4-FFF2-40B4-BE49-F238E27FC236}">
                  <a16:creationId xmlns:a16="http://schemas.microsoft.com/office/drawing/2014/main" id="{B5393EA7-81A4-4366-ACBF-77272C52E26A}"/>
                </a:ext>
              </a:extLst>
            </p:cNvPr>
            <p:cNvSpPr/>
            <p:nvPr/>
          </p:nvSpPr>
          <p:spPr>
            <a:xfrm>
              <a:off x="5510477" y="5572537"/>
              <a:ext cx="2845323" cy="520759"/>
            </a:xfrm>
            <a:prstGeom prst="roundRect">
              <a:avLst/>
            </a:prstGeom>
            <a:noFill/>
            <a:ln w="38100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3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자료 신청</a:t>
              </a:r>
              <a:endParaRPr lang="ko-KR" altLang="en-US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0" name="모서리가 둥근 직사각형 11">
              <a:extLst>
                <a:ext uri="{FF2B5EF4-FFF2-40B4-BE49-F238E27FC236}">
                  <a16:creationId xmlns:a16="http://schemas.microsoft.com/office/drawing/2014/main" id="{726D6E4C-62B5-4932-B283-0D047E527DA9}"/>
                </a:ext>
              </a:extLst>
            </p:cNvPr>
            <p:cNvSpPr/>
            <p:nvPr/>
          </p:nvSpPr>
          <p:spPr>
            <a:xfrm>
              <a:off x="5510477" y="6198566"/>
              <a:ext cx="2845323" cy="520759"/>
            </a:xfrm>
            <a:prstGeom prst="roundRect">
              <a:avLst/>
            </a:prstGeom>
            <a:noFill/>
            <a:ln w="38100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민원 </a:t>
              </a:r>
              <a:r>
                <a:rPr lang="ko-KR" altLang="en-US" sz="23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접수창</a:t>
              </a:r>
              <a:endParaRPr lang="ko-KR" altLang="en-US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46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일본 독도 홈페이지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21" name="내용 개체 틀 3" descr="KakaoTalk_20171006_214153392.jpg">
            <a:extLst>
              <a:ext uri="{FF2B5EF4-FFF2-40B4-BE49-F238E27FC236}">
                <a16:creationId xmlns:a16="http://schemas.microsoft.com/office/drawing/2014/main" id="{FB64614A-C996-4D50-928F-4C5731744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729" y="980728"/>
            <a:ext cx="8007216" cy="5688632"/>
          </a:xfrm>
        </p:spPr>
      </p:pic>
    </p:spTree>
    <p:extLst>
      <p:ext uri="{BB962C8B-B14F-4D97-AF65-F5344CB8AC3E}">
        <p14:creationId xmlns:p14="http://schemas.microsoft.com/office/powerpoint/2010/main" val="102783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일본 독도 홈페이지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8" name="그림 7" descr="KakaoTalk_20171006_214152936.jpg">
            <a:extLst>
              <a:ext uri="{FF2B5EF4-FFF2-40B4-BE49-F238E27FC236}">
                <a16:creationId xmlns:a16="http://schemas.microsoft.com/office/drawing/2014/main" id="{DAE292E9-458B-47CF-B7D6-0E4A301F6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337" y="980728"/>
            <a:ext cx="4838710" cy="5733256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BB60988D-B064-41FD-84EE-BAC2CF706A50}"/>
              </a:ext>
            </a:extLst>
          </p:cNvPr>
          <p:cNvGrpSpPr/>
          <p:nvPr/>
        </p:nvGrpSpPr>
        <p:grpSpPr>
          <a:xfrm>
            <a:off x="5460379" y="3241382"/>
            <a:ext cx="2903760" cy="1211948"/>
            <a:chOff x="5593184" y="1032677"/>
            <a:chExt cx="2903760" cy="1049845"/>
          </a:xfrm>
        </p:grpSpPr>
        <p:sp>
          <p:nvSpPr>
            <p:cNvPr id="10" name="모서리가 둥근 직사각형 8">
              <a:extLst>
                <a:ext uri="{FF2B5EF4-FFF2-40B4-BE49-F238E27FC236}">
                  <a16:creationId xmlns:a16="http://schemas.microsoft.com/office/drawing/2014/main" id="{D6F4B6B3-A3A2-44CE-BD14-3B130E33B218}"/>
                </a:ext>
              </a:extLst>
            </p:cNvPr>
            <p:cNvSpPr/>
            <p:nvPr/>
          </p:nvSpPr>
          <p:spPr>
            <a:xfrm>
              <a:off x="5593184" y="1032677"/>
              <a:ext cx="2903760" cy="500066"/>
            </a:xfrm>
            <a:prstGeom prst="roundRect">
              <a:avLst/>
            </a:prstGeom>
            <a:noFill/>
            <a:ln w="38100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‘ </a:t>
              </a:r>
              <a:r>
                <a:rPr lang="ko-KR" altLang="en-US" sz="2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다케시마 </a:t>
              </a:r>
              <a:r>
                <a:rPr lang="en-US" altLang="ko-KR" sz="2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’</a:t>
              </a:r>
              <a:r>
                <a:rPr lang="ko-KR" altLang="en-US" sz="2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의 정보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0D0A43-90F7-47F3-8AF0-5D5C7BDBD87F}"/>
                </a:ext>
              </a:extLst>
            </p:cNvPr>
            <p:cNvSpPr txBox="1"/>
            <p:nvPr/>
          </p:nvSpPr>
          <p:spPr>
            <a:xfrm>
              <a:off x="6148022" y="1651635"/>
              <a:ext cx="18473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22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일본 독도 홈페이지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3" name="그림 12" descr="KakaoTalk_20171006_214152527.jpg">
            <a:extLst>
              <a:ext uri="{FF2B5EF4-FFF2-40B4-BE49-F238E27FC236}">
                <a16:creationId xmlns:a16="http://schemas.microsoft.com/office/drawing/2014/main" id="{FB9D10E8-6039-43FC-A71C-97A342241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506" y="836996"/>
            <a:ext cx="4181908" cy="5976664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EEC7871-4A15-417C-BED5-78D03CC8EBDD}"/>
              </a:ext>
            </a:extLst>
          </p:cNvPr>
          <p:cNvGrpSpPr/>
          <p:nvPr/>
        </p:nvGrpSpPr>
        <p:grpSpPr>
          <a:xfrm>
            <a:off x="4481474" y="836996"/>
            <a:ext cx="4860032" cy="5933684"/>
            <a:chOff x="4481474" y="836996"/>
            <a:chExt cx="4860032" cy="5933684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BB60988D-B064-41FD-84EE-BAC2CF706A50}"/>
                </a:ext>
              </a:extLst>
            </p:cNvPr>
            <p:cNvGrpSpPr/>
            <p:nvPr/>
          </p:nvGrpSpPr>
          <p:grpSpPr>
            <a:xfrm>
              <a:off x="5292080" y="836996"/>
              <a:ext cx="2903760" cy="1211948"/>
              <a:chOff x="5593184" y="1032677"/>
              <a:chExt cx="2903760" cy="1049845"/>
            </a:xfrm>
          </p:grpSpPr>
          <p:sp>
            <p:nvSpPr>
              <p:cNvPr id="10" name="모서리가 둥근 직사각형 8">
                <a:extLst>
                  <a:ext uri="{FF2B5EF4-FFF2-40B4-BE49-F238E27FC236}">
                    <a16:creationId xmlns:a16="http://schemas.microsoft.com/office/drawing/2014/main" id="{D6F4B6B3-A3A2-44CE-BD14-3B130E33B218}"/>
                  </a:ext>
                </a:extLst>
              </p:cNvPr>
              <p:cNvSpPr/>
              <p:nvPr/>
            </p:nvSpPr>
            <p:spPr>
              <a:xfrm>
                <a:off x="5593184" y="1032677"/>
                <a:ext cx="2903760" cy="500066"/>
              </a:xfrm>
              <a:prstGeom prst="roundRect">
                <a:avLst/>
              </a:prstGeom>
              <a:noFill/>
              <a:ln w="38100"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3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‘ </a:t>
                </a:r>
                <a:r>
                  <a:rPr lang="ko-KR" altLang="en-US" sz="23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다케시마 </a:t>
                </a:r>
                <a:r>
                  <a:rPr lang="en-US" altLang="ko-KR" sz="23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’</a:t>
                </a:r>
                <a:r>
                  <a:rPr lang="ko-KR" altLang="en-US" sz="23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문제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0D0A43-90F7-47F3-8AF0-5D5C7BDBD87F}"/>
                  </a:ext>
                </a:extLst>
              </p:cNvPr>
              <p:cNvSpPr txBox="1"/>
              <p:nvPr/>
            </p:nvSpPr>
            <p:spPr>
              <a:xfrm>
                <a:off x="6148022" y="1651635"/>
                <a:ext cx="1847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88C7BB-C8AA-4745-A756-2532A74455A3}"/>
                </a:ext>
              </a:extLst>
            </p:cNvPr>
            <p:cNvSpPr txBox="1"/>
            <p:nvPr/>
          </p:nvSpPr>
          <p:spPr>
            <a:xfrm>
              <a:off x="4481474" y="1507701"/>
              <a:ext cx="4860032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다케시마의 대한 인지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342900" indent="-342900">
                <a:buFontTx/>
                <a:buChar char="-"/>
              </a:pP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다케시마의 영유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342900" indent="-342900">
                <a:buFontTx/>
                <a:buChar char="-"/>
              </a:pP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울릉도 도항 금지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342900" indent="-342900">
                <a:buFontTx/>
                <a:buChar char="-"/>
              </a:pP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다케시마의 </a:t>
              </a:r>
              <a:r>
                <a:rPr lang="ko-KR" altLang="en-US" sz="2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시마네현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편입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342900" indent="-342900">
                <a:buFontTx/>
                <a:buChar char="-"/>
              </a:pP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342900" indent="-342900">
                <a:buFontTx/>
                <a:buChar char="-"/>
              </a:pP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</a:t>
              </a:r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차 세계대전 직후의 다케시마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342900" indent="-342900">
                <a:buFontTx/>
                <a:buChar char="-"/>
              </a:pP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342900" indent="-342900">
                <a:buFontTx/>
                <a:buChar char="-"/>
              </a:pP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샌프란시스코 평화조약에서의 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            다케시마 취급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미군 폭격훈련 </a:t>
              </a:r>
              <a:r>
                <a:rPr lang="ko-KR" altLang="en-US" sz="2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구역으로서의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다케시마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342900" indent="-342900">
                <a:buFontTx/>
                <a:buChar char="-"/>
              </a:pP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342900" indent="-342900">
                <a:buFontTx/>
                <a:buChar char="-"/>
              </a:pPr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이승만 라인</a:t>
              </a:r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’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의 설정과 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      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한국의 다케시마 불법 점거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 </a:t>
              </a:r>
              <a:r>
                <a:rPr lang="ko-KR" altLang="en-US" sz="2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국제사법제판소에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회부 제안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028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개선 방안 </a:t>
            </a:r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&amp; </a:t>
            </a:r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느낀 점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20" name="내용 개체 틀 3" descr="KakaoTalk_20171006_214154557.jpg">
            <a:extLst>
              <a:ext uri="{FF2B5EF4-FFF2-40B4-BE49-F238E27FC236}">
                <a16:creationId xmlns:a16="http://schemas.microsoft.com/office/drawing/2014/main" id="{7B548BFB-54B2-42F2-AA7F-A64D07555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90" y="1562346"/>
            <a:ext cx="4248472" cy="4525963"/>
          </a:xfrm>
        </p:spPr>
      </p:pic>
      <p:pic>
        <p:nvPicPr>
          <p:cNvPr id="21" name="그림 20" descr="KakaoTalk_20171006_214153392.jpg">
            <a:extLst>
              <a:ext uri="{FF2B5EF4-FFF2-40B4-BE49-F238E27FC236}">
                <a16:creationId xmlns:a16="http://schemas.microsoft.com/office/drawing/2014/main" id="{22961865-C9C2-4B98-BD5C-1B60EABE1D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702" y="1562345"/>
            <a:ext cx="400455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7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152</Words>
  <Application>Microsoft Office PowerPoint</Application>
  <PresentationFormat>화면 슬라이드 쇼(4:3)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문체부 쓰기 정체</vt:lpstr>
      <vt:lpstr>나눔명조 ExtraBold</vt:lpstr>
      <vt:lpstr>나눔바른고딕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sec</dc:creator>
  <cp:lastModifiedBy>민해오</cp:lastModifiedBy>
  <cp:revision>106</cp:revision>
  <dcterms:created xsi:type="dcterms:W3CDTF">2016-04-14T18:28:09Z</dcterms:created>
  <dcterms:modified xsi:type="dcterms:W3CDTF">2017-12-11T14:46:53Z</dcterms:modified>
</cp:coreProperties>
</file>