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308" r:id="rId2"/>
    <p:sldId id="313" r:id="rId3"/>
    <p:sldId id="328" r:id="rId4"/>
    <p:sldId id="332" r:id="rId5"/>
    <p:sldId id="337" r:id="rId6"/>
    <p:sldId id="341" r:id="rId7"/>
    <p:sldId id="342" r:id="rId8"/>
    <p:sldId id="354" r:id="rId9"/>
    <p:sldId id="376" r:id="rId10"/>
  </p:sldIdLst>
  <p:sldSz cx="9144000" cy="6858000" type="screen4x3"/>
  <p:notesSz cx="6858000" cy="9144000"/>
  <p:embeddedFontLst>
    <p:embeddedFont>
      <p:font typeface="나눔명조 ExtraBold" panose="02020603020101020101" pitchFamily="18" charset="-127"/>
      <p:bold r:id="rId12"/>
    </p:embeddedFont>
    <p:embeddedFont>
      <p:font typeface="나눔바른고딕" panose="020B0603020101020101" pitchFamily="50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79B"/>
    <a:srgbClr val="2F8CA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79359" autoAdjust="0"/>
  </p:normalViewPr>
  <p:slideViewPr>
    <p:cSldViewPr snapToObjects="1">
      <p:cViewPr varScale="1">
        <p:scale>
          <a:sx n="53" d="100"/>
          <a:sy n="53" d="100"/>
        </p:scale>
        <p:origin x="1854" y="66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19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72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1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51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20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9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01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43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2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43790"/>
            <a:ext cx="9144000" cy="7101790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object 2"/>
          <p:cNvSpPr/>
          <p:nvPr/>
        </p:nvSpPr>
        <p:spPr>
          <a:xfrm>
            <a:off x="-180528" y="-354248"/>
            <a:ext cx="932452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5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>
              <a:latin typeface="+mj-lt"/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2516" y="2924943"/>
            <a:ext cx="8172908" cy="1584177"/>
            <a:chOff x="-72516" y="2924943"/>
            <a:chExt cx="8172908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latin typeface="+mj-lt"/>
                </a:rPr>
                <a:t>아베 신조 </a:t>
              </a:r>
              <a:r>
                <a:rPr lang="en-US" altLang="ko-KR" sz="4800" b="1" dirty="0">
                  <a:solidFill>
                    <a:schemeClr val="tx1"/>
                  </a:solidFill>
                  <a:latin typeface="+mj-lt"/>
                  <a:ea typeface="나눔바른고딕" panose="020B0603020101020101" pitchFamily="50" charset="-127"/>
                </a:rPr>
                <a:t>,</a:t>
              </a:r>
              <a:endParaRPr lang="ko-KR" altLang="en-US" sz="4800" b="1" dirty="0">
                <a:solidFill>
                  <a:schemeClr val="tx1"/>
                </a:solidFill>
                <a:latin typeface="+mj-lt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15616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b="1" dirty="0">
                  <a:solidFill>
                    <a:srgbClr val="FF9999"/>
                  </a:solidFill>
                  <a:latin typeface="+mj-lt"/>
                </a:rPr>
                <a:t>전후 이래 가장 심한 극우 정권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6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18619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한 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·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일의  역사적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 ·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외교적  원인과  상황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71600" y="27559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아베  신조의  우경화 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–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무리수를 둔 이유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아키에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 스캔들</a:t>
            </a:r>
            <a:endParaRPr lang="en-US" altLang="ko-KR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397074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일본의 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노스탤지어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97" y="511460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결  론 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11" y="1337274"/>
            <a:ext cx="6624228" cy="257403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7" b="89867" l="0" r="98000">
                        <a14:foregroundMark x1="5000" y1="62933" x2="12400" y2="64800"/>
                        <a14:foregroundMark x1="4800" y1="60800" x2="3800" y2="66667"/>
                        <a14:foregroundMark x1="11200" y1="50667" x2="3200" y2="49600"/>
                        <a14:foregroundMark x1="8000" y1="50933" x2="1800" y2="50933"/>
                        <a14:backgroundMark x1="53400" y1="83733" x2="87000" y2="82933"/>
                        <a14:backgroundMark x1="95200" y1="71467" x2="96800" y2="81067"/>
                        <a14:backgroundMark x1="95000" y1="67467" x2="95000" y2="70133"/>
                        <a14:backgroundMark x1="6800" y1="42133" x2="2600" y2="47200"/>
                        <a14:backgroundMark x1="9400" y1="56800" x2="1800" y2="54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8415" r="2119" b="12700"/>
          <a:stretch/>
        </p:blipFill>
        <p:spPr>
          <a:xfrm>
            <a:off x="1907705" y="3235321"/>
            <a:ext cx="5760640" cy="3636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9565" y="1972954"/>
            <a:ext cx="373692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평화의   나라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40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한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·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 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역사적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·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외교적 원인과 상황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25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-324544" y="1921652"/>
            <a:ext cx="2952328" cy="2983512"/>
            <a:chOff x="-853735" y="1598436"/>
            <a:chExt cx="6906850" cy="523419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44" y="1598436"/>
              <a:ext cx="4032448" cy="40324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853735" y="5798007"/>
              <a:ext cx="6906850" cy="103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2014. 12. 14 </a:t>
              </a:r>
            </a:p>
            <a:p>
              <a:pPr algn="ctr"/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중의원 선거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-252536" y="332656"/>
            <a:ext cx="6252450" cy="460001"/>
            <a:chOff x="-23757" y="508671"/>
            <a:chExt cx="4075794" cy="628669"/>
          </a:xfrm>
        </p:grpSpPr>
        <p:sp>
          <p:nvSpPr>
            <p:cNvPr id="10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32365" y="527429"/>
              <a:ext cx="3919672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아베 신조와 우경화 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-1)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강경 무리수를 둔 이유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7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63588" y="2267871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2412" y="1426422"/>
            <a:ext cx="5046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② 보수 세력 </a:t>
            </a:r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+ </a:t>
            </a:r>
            <a:r>
              <a:rPr lang="ko-KR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중도층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-252536" y="332656"/>
            <a:ext cx="6252450" cy="460001"/>
            <a:chOff x="-23757" y="508671"/>
            <a:chExt cx="4075794" cy="628669"/>
          </a:xfrm>
        </p:grpSpPr>
        <p:sp>
          <p:nvSpPr>
            <p:cNvPr id="18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32365" y="527429"/>
              <a:ext cx="3919672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아베 신조와 우경화 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-1)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강경 무리수를 둔 이유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67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39552" y="2556510"/>
            <a:ext cx="1988613" cy="19886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575556" y="2564904"/>
            <a:ext cx="1915357" cy="1939645"/>
          </a:xfrm>
          <a:prstGeom prst="ellipse">
            <a:avLst/>
          </a:prstGeom>
          <a:noFill/>
          <a:ln w="63500">
            <a:solidFill>
              <a:srgbClr val="FF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14708" y="3276273"/>
            <a:ext cx="218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 예비대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0841" y="464384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1950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411760" y="2574353"/>
            <a:ext cx="3154546" cy="2497130"/>
            <a:chOff x="2411760" y="2574353"/>
            <a:chExt cx="3154546" cy="2497130"/>
          </a:xfrm>
        </p:grpSpPr>
        <p:grpSp>
          <p:nvGrpSpPr>
            <p:cNvPr id="18" name="그룹 17"/>
            <p:cNvGrpSpPr/>
            <p:nvPr/>
          </p:nvGrpSpPr>
          <p:grpSpPr>
            <a:xfrm>
              <a:off x="2411760" y="2574353"/>
              <a:ext cx="3154546" cy="1988613"/>
              <a:chOff x="2411760" y="2574353"/>
              <a:chExt cx="3154546" cy="1988613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3577693" y="2574353"/>
                <a:ext cx="1988613" cy="19886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2411760" y="3550816"/>
                <a:ext cx="1836204" cy="0"/>
              </a:xfrm>
              <a:prstGeom prst="line">
                <a:avLst/>
              </a:prstGeom>
              <a:ln w="1079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타원 16"/>
              <p:cNvSpPr/>
              <p:nvPr/>
            </p:nvSpPr>
            <p:spPr>
              <a:xfrm>
                <a:off x="3606481" y="2580993"/>
                <a:ext cx="1915357" cy="1939645"/>
              </a:xfrm>
              <a:prstGeom prst="ellipse">
                <a:avLst/>
              </a:prstGeom>
              <a:noFill/>
              <a:ln w="63500">
                <a:solidFill>
                  <a:srgbClr val="FF999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59932" y="3288161"/>
              <a:ext cx="1476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1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보안대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5727" y="470215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1952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436096" y="2556508"/>
            <a:ext cx="3168351" cy="2456668"/>
            <a:chOff x="5436096" y="2556508"/>
            <a:chExt cx="3168351" cy="2456668"/>
          </a:xfrm>
        </p:grpSpPr>
        <p:sp>
          <p:nvSpPr>
            <p:cNvPr id="7" name="타원 6"/>
            <p:cNvSpPr/>
            <p:nvPr/>
          </p:nvSpPr>
          <p:spPr>
            <a:xfrm>
              <a:off x="6615834" y="2556508"/>
              <a:ext cx="1988613" cy="1988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5436096" y="3534726"/>
              <a:ext cx="1836204" cy="0"/>
            </a:xfrm>
            <a:prstGeom prst="line">
              <a:avLst/>
            </a:prstGeom>
            <a:ln w="1079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6634893" y="2564904"/>
              <a:ext cx="1915357" cy="1939645"/>
            </a:xfrm>
            <a:prstGeom prst="ellipse">
              <a:avLst/>
            </a:prstGeom>
            <a:noFill/>
            <a:ln w="63500">
              <a:solidFill>
                <a:srgbClr val="FF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72300" y="464384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1954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8069" y="3288161"/>
              <a:ext cx="1476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1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자위대</a:t>
              </a:r>
            </a:p>
          </p:txBody>
        </p:sp>
      </p:grpSp>
      <p:sp>
        <p:nvSpPr>
          <p:cNvPr id="29" name="아래쪽 화살표 12"/>
          <p:cNvSpPr/>
          <p:nvPr/>
        </p:nvSpPr>
        <p:spPr>
          <a:xfrm rot="16200000">
            <a:off x="377534" y="5355214"/>
            <a:ext cx="648072" cy="75608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191082" y="5456257"/>
            <a:ext cx="768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/>
              <a:t>경찰 예비대 </a:t>
            </a:r>
            <a:r>
              <a:rPr lang="en-US" altLang="ko-KR" sz="3000" b="1" dirty="0"/>
              <a:t>= </a:t>
            </a:r>
            <a:r>
              <a:rPr lang="ko-KR" altLang="en-US" sz="3000" b="1" dirty="0"/>
              <a:t>오늘날 일본 자위대의 전신</a:t>
            </a:r>
            <a:r>
              <a:rPr lang="en-US" altLang="ko-KR" sz="3000" b="1" dirty="0"/>
              <a:t>V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24888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30802" y="1517199"/>
            <a:ext cx="8578023" cy="3611956"/>
            <a:chOff x="230802" y="1517199"/>
            <a:chExt cx="8578023" cy="361195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2" y="1517199"/>
              <a:ext cx="3611956" cy="3611956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5228658" y="1634940"/>
              <a:ext cx="3580167" cy="3376474"/>
              <a:chOff x="5228658" y="1634940"/>
              <a:chExt cx="3580167" cy="3376474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5351975" y="1634940"/>
                <a:ext cx="3456850" cy="33764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" name="그룹 5"/>
              <p:cNvGrpSpPr/>
              <p:nvPr/>
            </p:nvGrpSpPr>
            <p:grpSpPr>
              <a:xfrm>
                <a:off x="5228658" y="1634941"/>
                <a:ext cx="3580167" cy="3376473"/>
                <a:chOff x="438402" y="3998623"/>
                <a:chExt cx="2443580" cy="2359412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913" b="88026" l="5556" r="97111">
                              <a14:foregroundMark x1="13556" y1="83495" x2="13556" y2="83495"/>
                              <a14:foregroundMark x1="78444" y1="18770" x2="78444" y2="18770"/>
                              <a14:foregroundMark x1="78444" y1="11650" x2="82000" y2="1812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21" t="3856" r="11057" b="11502"/>
                <a:stretch/>
              </p:blipFill>
              <p:spPr>
                <a:xfrm>
                  <a:off x="438402" y="4318510"/>
                  <a:ext cx="2394265" cy="1719638"/>
                </a:xfrm>
                <a:prstGeom prst="rect">
                  <a:avLst/>
                </a:prstGeom>
              </p:spPr>
            </p:pic>
            <p:sp>
              <p:nvSpPr>
                <p:cNvPr id="8" name="타원 7"/>
                <p:cNvSpPr/>
                <p:nvPr/>
              </p:nvSpPr>
              <p:spPr>
                <a:xfrm>
                  <a:off x="522570" y="3998623"/>
                  <a:ext cx="2359412" cy="2359412"/>
                </a:xfrm>
                <a:prstGeom prst="ellipse">
                  <a:avLst/>
                </a:prstGeom>
                <a:solidFill>
                  <a:srgbClr val="FF0000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38184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112" name="그룹 111"/>
          <p:cNvGrpSpPr/>
          <p:nvPr/>
        </p:nvGrpSpPr>
        <p:grpSpPr>
          <a:xfrm>
            <a:off x="-252536" y="332656"/>
            <a:ext cx="6252450" cy="460001"/>
            <a:chOff x="-23757" y="508671"/>
            <a:chExt cx="4075794" cy="628669"/>
          </a:xfrm>
        </p:grpSpPr>
        <p:sp>
          <p:nvSpPr>
            <p:cNvPr id="113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132365" y="527429"/>
              <a:ext cx="3919672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아베 신조와 우경화 </a:t>
              </a:r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-1)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강경 무리수를 둔 이유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863588" y="2267871"/>
            <a:ext cx="683086" cy="81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2412" y="1426422"/>
            <a:ext cx="396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④ 뿌리깊은 핏줄</a:t>
            </a:r>
          </a:p>
        </p:txBody>
      </p:sp>
    </p:spTree>
    <p:extLst>
      <p:ext uri="{BB962C8B-B14F-4D97-AF65-F5344CB8AC3E}">
        <p14:creationId xmlns:p14="http://schemas.microsoft.com/office/powerpoint/2010/main" val="42985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252536" y="332656"/>
            <a:ext cx="5999914" cy="460001"/>
            <a:chOff x="-23757" y="508671"/>
            <a:chExt cx="3911173" cy="628669"/>
          </a:xfrm>
        </p:grpSpPr>
        <p:sp>
          <p:nvSpPr>
            <p:cNvPr id="5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32365" y="527429"/>
              <a:ext cx="1932706" cy="6099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결 론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9501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114</Words>
  <Application>Microsoft Office PowerPoint</Application>
  <PresentationFormat>화면 슬라이드 쇼(4:3)</PresentationFormat>
  <Paragraphs>33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Arial</vt:lpstr>
      <vt:lpstr>나눔명조 ExtraBold</vt:lpstr>
      <vt:lpstr>나눔바른고딕</vt:lpstr>
      <vt:lpstr>맑은 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318</cp:revision>
  <dcterms:created xsi:type="dcterms:W3CDTF">2016-04-02T13:07:11Z</dcterms:created>
  <dcterms:modified xsi:type="dcterms:W3CDTF">2017-12-11T15:27:01Z</dcterms:modified>
  <cp:version>0906.0100.01</cp:version>
</cp:coreProperties>
</file>