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7" r:id="rId2"/>
    <p:sldId id="358" r:id="rId3"/>
    <p:sldId id="359" r:id="rId4"/>
    <p:sldId id="360" r:id="rId5"/>
    <p:sldId id="361" r:id="rId6"/>
    <p:sldId id="367" r:id="rId7"/>
    <p:sldId id="368" r:id="rId8"/>
    <p:sldId id="365" r:id="rId9"/>
    <p:sldId id="366" r:id="rId10"/>
    <p:sldId id="369" r:id="rId11"/>
    <p:sldId id="370" r:id="rId12"/>
    <p:sldId id="372" r:id="rId13"/>
    <p:sldId id="364" r:id="rId14"/>
    <p:sldId id="371" r:id="rId15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AA9E84"/>
    <a:srgbClr val="970303"/>
    <a:srgbClr val="A6A6A6"/>
    <a:srgbClr val="AA6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94" autoAdjust="0"/>
    <p:restoredTop sz="87734" autoAdjust="0"/>
  </p:normalViewPr>
  <p:slideViewPr>
    <p:cSldViewPr>
      <p:cViewPr>
        <p:scale>
          <a:sx n="69" d="100"/>
          <a:sy n="69" d="100"/>
        </p:scale>
        <p:origin x="-58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B365C-D607-4F0B-8639-8841971BB58B}" type="doc">
      <dgm:prSet loTypeId="urn:microsoft.com/office/officeart/2005/8/layout/radial1" loCatId="cycle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401A0C10-0E7C-488D-8EFB-B77DDE794700}">
      <dgm:prSet phldrT="[텍스트]" custT="1"/>
      <dgm:spPr>
        <a:solidFill>
          <a:srgbClr val="FF0000"/>
        </a:solidFill>
      </dgm:spPr>
      <dgm:t>
        <a:bodyPr/>
        <a:lstStyle/>
        <a:p>
          <a:pPr latinLnBrk="1"/>
          <a:r>
            <a:rPr lang="ko-KR" altLang="en-US" sz="2000" dirty="0"/>
            <a:t>민주주의</a:t>
          </a:r>
          <a:r>
            <a:rPr lang="en-US" altLang="ko-KR" sz="2000" dirty="0"/>
            <a:t>,</a:t>
          </a:r>
        </a:p>
        <a:p>
          <a:pPr latinLnBrk="1"/>
          <a:r>
            <a:rPr lang="en-US" altLang="ko-KR" sz="2000" dirty="0"/>
            <a:t> </a:t>
          </a:r>
          <a:r>
            <a:rPr lang="ko-KR" altLang="en-US" sz="2000" dirty="0"/>
            <a:t>자유주의적 운동</a:t>
          </a:r>
        </a:p>
      </dgm:t>
    </dgm:pt>
    <dgm:pt modelId="{8350A8F2-CA9B-46A1-8FA1-89F9643A1227}" type="parTrans" cxnId="{937FD9D2-7DE9-4C18-9981-0E6C7AE41FD4}">
      <dgm:prSet/>
      <dgm:spPr/>
      <dgm:t>
        <a:bodyPr/>
        <a:lstStyle/>
        <a:p>
          <a:pPr latinLnBrk="1"/>
          <a:endParaRPr lang="ko-KR" altLang="en-US"/>
        </a:p>
      </dgm:t>
    </dgm:pt>
    <dgm:pt modelId="{4A530824-AA31-4918-948E-E8295AD10B38}" type="sibTrans" cxnId="{937FD9D2-7DE9-4C18-9981-0E6C7AE41FD4}">
      <dgm:prSet/>
      <dgm:spPr/>
      <dgm:t>
        <a:bodyPr/>
        <a:lstStyle/>
        <a:p>
          <a:pPr latinLnBrk="1"/>
          <a:endParaRPr lang="ko-KR" altLang="en-US"/>
        </a:p>
      </dgm:t>
    </dgm:pt>
    <dgm:pt modelId="{A9D09780-B99D-4D34-BECD-C105E864EE50}">
      <dgm:prSet phldrT="[텍스트]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ko-KR" altLang="en-US" dirty="0"/>
            <a:t>정치</a:t>
          </a:r>
        </a:p>
      </dgm:t>
    </dgm:pt>
    <dgm:pt modelId="{1A00756E-7C58-4CFD-B8F7-EBD1C1A99905}" type="parTrans" cxnId="{A43C152C-34E8-4384-8B4E-C41EEED89AB6}">
      <dgm:prSet/>
      <dgm:spPr/>
      <dgm:t>
        <a:bodyPr/>
        <a:lstStyle/>
        <a:p>
          <a:pPr latinLnBrk="1"/>
          <a:endParaRPr lang="ko-KR" altLang="en-US"/>
        </a:p>
      </dgm:t>
    </dgm:pt>
    <dgm:pt modelId="{6CE21200-DE6E-4A29-89C8-E62F80DF8C80}" type="sibTrans" cxnId="{A43C152C-34E8-4384-8B4E-C41EEED89AB6}">
      <dgm:prSet/>
      <dgm:spPr/>
      <dgm:t>
        <a:bodyPr/>
        <a:lstStyle/>
        <a:p>
          <a:pPr latinLnBrk="1"/>
          <a:endParaRPr lang="ko-KR" altLang="en-US"/>
        </a:p>
      </dgm:t>
    </dgm:pt>
    <dgm:pt modelId="{8D2C0EA3-D057-4694-9E87-95D16EEFAF60}">
      <dgm:prSet phldrT="[텍스트]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ko-KR" altLang="en-US" dirty="0"/>
            <a:t>외교</a:t>
          </a:r>
        </a:p>
      </dgm:t>
    </dgm:pt>
    <dgm:pt modelId="{DDC0D072-DCED-42A9-94D0-AD69C079F7FF}" type="parTrans" cxnId="{A06CD465-85FD-47B5-9B49-EEDA88634555}">
      <dgm:prSet/>
      <dgm:spPr/>
      <dgm:t>
        <a:bodyPr/>
        <a:lstStyle/>
        <a:p>
          <a:pPr latinLnBrk="1"/>
          <a:endParaRPr lang="ko-KR" altLang="en-US"/>
        </a:p>
      </dgm:t>
    </dgm:pt>
    <dgm:pt modelId="{CA492894-4321-4F5E-8932-1BEA41FD7726}" type="sibTrans" cxnId="{A06CD465-85FD-47B5-9B49-EEDA88634555}">
      <dgm:prSet/>
      <dgm:spPr/>
      <dgm:t>
        <a:bodyPr/>
        <a:lstStyle/>
        <a:p>
          <a:pPr latinLnBrk="1"/>
          <a:endParaRPr lang="ko-KR" altLang="en-US"/>
        </a:p>
      </dgm:t>
    </dgm:pt>
    <dgm:pt modelId="{5EFE0361-7631-488B-BDEB-E9F4ED11A94D}">
      <dgm:prSet phldrT="[텍스트]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ko-KR" altLang="en-US" dirty="0"/>
            <a:t>사회</a:t>
          </a:r>
        </a:p>
      </dgm:t>
    </dgm:pt>
    <dgm:pt modelId="{3F53A52D-0EB9-4D54-B1FE-7A097AA61D7B}" type="parTrans" cxnId="{B0C0F2B1-BDB6-4739-986A-48AFF427B73E}">
      <dgm:prSet/>
      <dgm:spPr/>
      <dgm:t>
        <a:bodyPr/>
        <a:lstStyle/>
        <a:p>
          <a:pPr latinLnBrk="1"/>
          <a:endParaRPr lang="ko-KR" altLang="en-US"/>
        </a:p>
      </dgm:t>
    </dgm:pt>
    <dgm:pt modelId="{0C1F964E-CFCF-4224-B8CC-6FAABB3CD916}" type="sibTrans" cxnId="{B0C0F2B1-BDB6-4739-986A-48AFF427B73E}">
      <dgm:prSet/>
      <dgm:spPr/>
      <dgm:t>
        <a:bodyPr/>
        <a:lstStyle/>
        <a:p>
          <a:pPr latinLnBrk="1"/>
          <a:endParaRPr lang="ko-KR" altLang="en-US"/>
        </a:p>
      </dgm:t>
    </dgm:pt>
    <dgm:pt modelId="{BE1FE2FD-64B1-4BF4-A7C2-9D0B985B469E}">
      <dgm:prSet phldrT="[텍스트]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ko-KR" altLang="en-US" dirty="0"/>
            <a:t>문화</a:t>
          </a:r>
        </a:p>
      </dgm:t>
    </dgm:pt>
    <dgm:pt modelId="{B0FE1A12-91CC-4C14-A382-8BCE8D3C4E68}" type="parTrans" cxnId="{D29CF76D-A181-4B98-A436-DE990D02D2D6}">
      <dgm:prSet/>
      <dgm:spPr/>
      <dgm:t>
        <a:bodyPr/>
        <a:lstStyle/>
        <a:p>
          <a:pPr latinLnBrk="1"/>
          <a:endParaRPr lang="ko-KR" altLang="en-US"/>
        </a:p>
      </dgm:t>
    </dgm:pt>
    <dgm:pt modelId="{333783B8-02FB-4B60-8611-54E52B2276D9}" type="sibTrans" cxnId="{D29CF76D-A181-4B98-A436-DE990D02D2D6}">
      <dgm:prSet/>
      <dgm:spPr/>
      <dgm:t>
        <a:bodyPr/>
        <a:lstStyle/>
        <a:p>
          <a:pPr latinLnBrk="1"/>
          <a:endParaRPr lang="ko-KR" altLang="en-US"/>
        </a:p>
      </dgm:t>
    </dgm:pt>
    <dgm:pt modelId="{88F49B57-620E-4FED-8817-6E26D4411084}" type="pres">
      <dgm:prSet presAssocID="{5C6B365C-D607-4F0B-8639-8841971BB5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08DFABA-BFC9-43AE-A7EF-E8232A7B1C1F}" type="pres">
      <dgm:prSet presAssocID="{401A0C10-0E7C-488D-8EFB-B77DDE794700}" presName="centerShape" presStyleLbl="node0" presStyleIdx="0" presStyleCnt="1" custScaleX="233988"/>
      <dgm:spPr/>
      <dgm:t>
        <a:bodyPr/>
        <a:lstStyle/>
        <a:p>
          <a:pPr latinLnBrk="1"/>
          <a:endParaRPr lang="ko-KR" altLang="en-US"/>
        </a:p>
      </dgm:t>
    </dgm:pt>
    <dgm:pt modelId="{5402D40D-1E65-4715-B6E5-34BDB4915240}" type="pres">
      <dgm:prSet presAssocID="{1A00756E-7C58-4CFD-B8F7-EBD1C1A99905}" presName="Name9" presStyleLbl="parChTrans1D2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EC01CAF8-E51B-412E-9003-60D05CE5A3B8}" type="pres">
      <dgm:prSet presAssocID="{1A00756E-7C58-4CFD-B8F7-EBD1C1A99905}" presName="connTx" presStyleLbl="parChTrans1D2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87F1EDAD-28D3-40A7-8170-F1061AAF8416}" type="pres">
      <dgm:prSet presAssocID="{A9D09780-B99D-4D34-BECD-C105E864EE5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B9E1CD2-7BF4-4B72-AA4E-88EAFBC8D7D3}" type="pres">
      <dgm:prSet presAssocID="{DDC0D072-DCED-42A9-94D0-AD69C079F7FF}" presName="Name9" presStyleLbl="parChTrans1D2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3E14233A-6D96-4CB4-AB98-8C61E93097EE}" type="pres">
      <dgm:prSet presAssocID="{DDC0D072-DCED-42A9-94D0-AD69C079F7FF}" presName="connTx" presStyleLbl="parChTrans1D2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F3B35228-FC82-4FFE-B869-202B714A5741}" type="pres">
      <dgm:prSet presAssocID="{8D2C0EA3-D057-4694-9E87-95D16EEFAF60}" presName="node" presStyleLbl="node1" presStyleIdx="1" presStyleCnt="4" custRadScaleRad="173841" custRadScaleInc="135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7243EF-005B-4D5D-AEBF-5E60572369C4}" type="pres">
      <dgm:prSet presAssocID="{3F53A52D-0EB9-4D54-B1FE-7A097AA61D7B}" presName="Name9" presStyleLbl="parChTrans1D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8584096B-1316-4B15-B3DA-44104445AC2C}" type="pres">
      <dgm:prSet presAssocID="{3F53A52D-0EB9-4D54-B1FE-7A097AA61D7B}" presName="connTx" presStyleLbl="parChTrans1D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57B90F3F-FA02-4EAC-8224-17E6A4D64D3F}" type="pres">
      <dgm:prSet presAssocID="{5EFE0361-7631-488B-BDEB-E9F4ED11A94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184F89-D49A-4141-ACF7-410B674ED280}" type="pres">
      <dgm:prSet presAssocID="{B0FE1A12-91CC-4C14-A382-8BCE8D3C4E68}" presName="Name9" presStyleLbl="parChTrans1D2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1E7C485C-D0F9-4DDB-9F5C-6D5B6A6EA00F}" type="pres">
      <dgm:prSet presAssocID="{B0FE1A12-91CC-4C14-A382-8BCE8D3C4E68}" presName="connTx" presStyleLbl="parChTrans1D2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C94E9CB8-0A79-4FF0-8CAC-5B812CD69E9D}" type="pres">
      <dgm:prSet presAssocID="{BE1FE2FD-64B1-4BF4-A7C2-9D0B985B469E}" presName="node" presStyleLbl="node1" presStyleIdx="3" presStyleCnt="4" custScaleX="102404" custRadScaleRad="175792" custRadScaleInc="-7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5313ED5-AFF4-477D-8005-E9592709C090}" type="presOf" srcId="{5C6B365C-D607-4F0B-8639-8841971BB58B}" destId="{88F49B57-620E-4FED-8817-6E26D4411084}" srcOrd="0" destOrd="0" presId="urn:microsoft.com/office/officeart/2005/8/layout/radial1"/>
    <dgm:cxn modelId="{78A556DA-2482-4FCD-89B5-A207BEA66578}" type="presOf" srcId="{B0FE1A12-91CC-4C14-A382-8BCE8D3C4E68}" destId="{12184F89-D49A-4141-ACF7-410B674ED280}" srcOrd="0" destOrd="0" presId="urn:microsoft.com/office/officeart/2005/8/layout/radial1"/>
    <dgm:cxn modelId="{A43C152C-34E8-4384-8B4E-C41EEED89AB6}" srcId="{401A0C10-0E7C-488D-8EFB-B77DDE794700}" destId="{A9D09780-B99D-4D34-BECD-C105E864EE50}" srcOrd="0" destOrd="0" parTransId="{1A00756E-7C58-4CFD-B8F7-EBD1C1A99905}" sibTransId="{6CE21200-DE6E-4A29-89C8-E62F80DF8C80}"/>
    <dgm:cxn modelId="{93488B8B-B193-4168-B5F5-198692F10571}" type="presOf" srcId="{8D2C0EA3-D057-4694-9E87-95D16EEFAF60}" destId="{F3B35228-FC82-4FFE-B869-202B714A5741}" srcOrd="0" destOrd="0" presId="urn:microsoft.com/office/officeart/2005/8/layout/radial1"/>
    <dgm:cxn modelId="{B054F6EF-BA8A-4B6E-87F4-FFB8F993F9DC}" type="presOf" srcId="{1A00756E-7C58-4CFD-B8F7-EBD1C1A99905}" destId="{5402D40D-1E65-4715-B6E5-34BDB4915240}" srcOrd="0" destOrd="0" presId="urn:microsoft.com/office/officeart/2005/8/layout/radial1"/>
    <dgm:cxn modelId="{937FD9D2-7DE9-4C18-9981-0E6C7AE41FD4}" srcId="{5C6B365C-D607-4F0B-8639-8841971BB58B}" destId="{401A0C10-0E7C-488D-8EFB-B77DDE794700}" srcOrd="0" destOrd="0" parTransId="{8350A8F2-CA9B-46A1-8FA1-89F9643A1227}" sibTransId="{4A530824-AA31-4918-948E-E8295AD10B38}"/>
    <dgm:cxn modelId="{2CF213D1-F5FD-4D62-9A20-67B616B218DC}" type="presOf" srcId="{B0FE1A12-91CC-4C14-A382-8BCE8D3C4E68}" destId="{1E7C485C-D0F9-4DDB-9F5C-6D5B6A6EA00F}" srcOrd="1" destOrd="0" presId="urn:microsoft.com/office/officeart/2005/8/layout/radial1"/>
    <dgm:cxn modelId="{82385A43-A30C-4CF6-8860-5001631520E0}" type="presOf" srcId="{401A0C10-0E7C-488D-8EFB-B77DDE794700}" destId="{008DFABA-BFC9-43AE-A7EF-E8232A7B1C1F}" srcOrd="0" destOrd="0" presId="urn:microsoft.com/office/officeart/2005/8/layout/radial1"/>
    <dgm:cxn modelId="{D29CF76D-A181-4B98-A436-DE990D02D2D6}" srcId="{401A0C10-0E7C-488D-8EFB-B77DDE794700}" destId="{BE1FE2FD-64B1-4BF4-A7C2-9D0B985B469E}" srcOrd="3" destOrd="0" parTransId="{B0FE1A12-91CC-4C14-A382-8BCE8D3C4E68}" sibTransId="{333783B8-02FB-4B60-8611-54E52B2276D9}"/>
    <dgm:cxn modelId="{4E388BE5-6AB7-4ED7-B19D-00E171AC46C6}" type="presOf" srcId="{DDC0D072-DCED-42A9-94D0-AD69C079F7FF}" destId="{3E14233A-6D96-4CB4-AB98-8C61E93097EE}" srcOrd="1" destOrd="0" presId="urn:microsoft.com/office/officeart/2005/8/layout/radial1"/>
    <dgm:cxn modelId="{A60EC9C2-C24E-48ED-813C-BE66471307C3}" type="presOf" srcId="{5EFE0361-7631-488B-BDEB-E9F4ED11A94D}" destId="{57B90F3F-FA02-4EAC-8224-17E6A4D64D3F}" srcOrd="0" destOrd="0" presId="urn:microsoft.com/office/officeart/2005/8/layout/radial1"/>
    <dgm:cxn modelId="{F0460CBC-81CB-4938-8689-7CB46AAEC0AE}" type="presOf" srcId="{3F53A52D-0EB9-4D54-B1FE-7A097AA61D7B}" destId="{267243EF-005B-4D5D-AEBF-5E60572369C4}" srcOrd="0" destOrd="0" presId="urn:microsoft.com/office/officeart/2005/8/layout/radial1"/>
    <dgm:cxn modelId="{A06CD465-85FD-47B5-9B49-EEDA88634555}" srcId="{401A0C10-0E7C-488D-8EFB-B77DDE794700}" destId="{8D2C0EA3-D057-4694-9E87-95D16EEFAF60}" srcOrd="1" destOrd="0" parTransId="{DDC0D072-DCED-42A9-94D0-AD69C079F7FF}" sibTransId="{CA492894-4321-4F5E-8932-1BEA41FD7726}"/>
    <dgm:cxn modelId="{8C01BFF1-22C9-44D9-9298-1CCA5B32A3A6}" type="presOf" srcId="{BE1FE2FD-64B1-4BF4-A7C2-9D0B985B469E}" destId="{C94E9CB8-0A79-4FF0-8CAC-5B812CD69E9D}" srcOrd="0" destOrd="0" presId="urn:microsoft.com/office/officeart/2005/8/layout/radial1"/>
    <dgm:cxn modelId="{781FC53B-8F45-410A-9192-B32FF4DB1AE8}" type="presOf" srcId="{3F53A52D-0EB9-4D54-B1FE-7A097AA61D7B}" destId="{8584096B-1316-4B15-B3DA-44104445AC2C}" srcOrd="1" destOrd="0" presId="urn:microsoft.com/office/officeart/2005/8/layout/radial1"/>
    <dgm:cxn modelId="{466E9C7A-A938-4E30-A86E-B7FDA686CBFD}" type="presOf" srcId="{DDC0D072-DCED-42A9-94D0-AD69C079F7FF}" destId="{DB9E1CD2-7BF4-4B72-AA4E-88EAFBC8D7D3}" srcOrd="0" destOrd="0" presId="urn:microsoft.com/office/officeart/2005/8/layout/radial1"/>
    <dgm:cxn modelId="{E2451A4B-736D-4BC2-B2D8-11130E9FF523}" type="presOf" srcId="{1A00756E-7C58-4CFD-B8F7-EBD1C1A99905}" destId="{EC01CAF8-E51B-412E-9003-60D05CE5A3B8}" srcOrd="1" destOrd="0" presId="urn:microsoft.com/office/officeart/2005/8/layout/radial1"/>
    <dgm:cxn modelId="{B0C0F2B1-BDB6-4739-986A-48AFF427B73E}" srcId="{401A0C10-0E7C-488D-8EFB-B77DDE794700}" destId="{5EFE0361-7631-488B-BDEB-E9F4ED11A94D}" srcOrd="2" destOrd="0" parTransId="{3F53A52D-0EB9-4D54-B1FE-7A097AA61D7B}" sibTransId="{0C1F964E-CFCF-4224-B8CC-6FAABB3CD916}"/>
    <dgm:cxn modelId="{69172E41-B93A-433F-8D69-40B820DB2C41}" type="presOf" srcId="{A9D09780-B99D-4D34-BECD-C105E864EE50}" destId="{87F1EDAD-28D3-40A7-8170-F1061AAF8416}" srcOrd="0" destOrd="0" presId="urn:microsoft.com/office/officeart/2005/8/layout/radial1"/>
    <dgm:cxn modelId="{18556A04-87A5-43B9-B4A4-437BD7BED5D7}" type="presParOf" srcId="{88F49B57-620E-4FED-8817-6E26D4411084}" destId="{008DFABA-BFC9-43AE-A7EF-E8232A7B1C1F}" srcOrd="0" destOrd="0" presId="urn:microsoft.com/office/officeart/2005/8/layout/radial1"/>
    <dgm:cxn modelId="{32E088C1-EFF6-4A99-9218-F8B0F26300DC}" type="presParOf" srcId="{88F49B57-620E-4FED-8817-6E26D4411084}" destId="{5402D40D-1E65-4715-B6E5-34BDB4915240}" srcOrd="1" destOrd="0" presId="urn:microsoft.com/office/officeart/2005/8/layout/radial1"/>
    <dgm:cxn modelId="{92E2C09C-85CF-4EF7-B136-B0F66266ACC9}" type="presParOf" srcId="{5402D40D-1E65-4715-B6E5-34BDB4915240}" destId="{EC01CAF8-E51B-412E-9003-60D05CE5A3B8}" srcOrd="0" destOrd="0" presId="urn:microsoft.com/office/officeart/2005/8/layout/radial1"/>
    <dgm:cxn modelId="{21CE79B7-0480-47D5-85E9-AA9A21517579}" type="presParOf" srcId="{88F49B57-620E-4FED-8817-6E26D4411084}" destId="{87F1EDAD-28D3-40A7-8170-F1061AAF8416}" srcOrd="2" destOrd="0" presId="urn:microsoft.com/office/officeart/2005/8/layout/radial1"/>
    <dgm:cxn modelId="{FF6C7A36-0467-4868-B9CD-56616A3CA3A7}" type="presParOf" srcId="{88F49B57-620E-4FED-8817-6E26D4411084}" destId="{DB9E1CD2-7BF4-4B72-AA4E-88EAFBC8D7D3}" srcOrd="3" destOrd="0" presId="urn:microsoft.com/office/officeart/2005/8/layout/radial1"/>
    <dgm:cxn modelId="{20DC0862-0543-4A8F-B129-96AEC3C4F4F4}" type="presParOf" srcId="{DB9E1CD2-7BF4-4B72-AA4E-88EAFBC8D7D3}" destId="{3E14233A-6D96-4CB4-AB98-8C61E93097EE}" srcOrd="0" destOrd="0" presId="urn:microsoft.com/office/officeart/2005/8/layout/radial1"/>
    <dgm:cxn modelId="{997B0061-8FDB-45E9-B5E3-857F5EE19BFF}" type="presParOf" srcId="{88F49B57-620E-4FED-8817-6E26D4411084}" destId="{F3B35228-FC82-4FFE-B869-202B714A5741}" srcOrd="4" destOrd="0" presId="urn:microsoft.com/office/officeart/2005/8/layout/radial1"/>
    <dgm:cxn modelId="{424BBEB6-E7FD-4D9B-8889-CD1D1C424B80}" type="presParOf" srcId="{88F49B57-620E-4FED-8817-6E26D4411084}" destId="{267243EF-005B-4D5D-AEBF-5E60572369C4}" srcOrd="5" destOrd="0" presId="urn:microsoft.com/office/officeart/2005/8/layout/radial1"/>
    <dgm:cxn modelId="{16834AC7-39F8-44D0-90DD-E4FFBA639776}" type="presParOf" srcId="{267243EF-005B-4D5D-AEBF-5E60572369C4}" destId="{8584096B-1316-4B15-B3DA-44104445AC2C}" srcOrd="0" destOrd="0" presId="urn:microsoft.com/office/officeart/2005/8/layout/radial1"/>
    <dgm:cxn modelId="{3099CC1C-8613-4685-A250-0B616094B66D}" type="presParOf" srcId="{88F49B57-620E-4FED-8817-6E26D4411084}" destId="{57B90F3F-FA02-4EAC-8224-17E6A4D64D3F}" srcOrd="6" destOrd="0" presId="urn:microsoft.com/office/officeart/2005/8/layout/radial1"/>
    <dgm:cxn modelId="{C8CBEF17-894E-49D4-8848-11841556929E}" type="presParOf" srcId="{88F49B57-620E-4FED-8817-6E26D4411084}" destId="{12184F89-D49A-4141-ACF7-410B674ED280}" srcOrd="7" destOrd="0" presId="urn:microsoft.com/office/officeart/2005/8/layout/radial1"/>
    <dgm:cxn modelId="{B7DE8645-E291-4A87-9ED6-1C93E081F8C4}" type="presParOf" srcId="{12184F89-D49A-4141-ACF7-410B674ED280}" destId="{1E7C485C-D0F9-4DDB-9F5C-6D5B6A6EA00F}" srcOrd="0" destOrd="0" presId="urn:microsoft.com/office/officeart/2005/8/layout/radial1"/>
    <dgm:cxn modelId="{928A4A2F-F896-4203-849A-3DE56B810BA6}" type="presParOf" srcId="{88F49B57-620E-4FED-8817-6E26D4411084}" destId="{C94E9CB8-0A79-4FF0-8CAC-5B812CD69E9D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DFABA-BFC9-43AE-A7EF-E8232A7B1C1F}">
      <dsp:nvSpPr>
        <dsp:cNvPr id="0" name=""/>
        <dsp:cNvSpPr/>
      </dsp:nvSpPr>
      <dsp:spPr>
        <a:xfrm>
          <a:off x="2467366" y="1666436"/>
          <a:ext cx="2961626" cy="1265717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/>
            <a:t>민주주의</a:t>
          </a:r>
          <a:r>
            <a:rPr lang="en-US" altLang="ko-KR" sz="2000" kern="1200" dirty="0"/>
            <a:t>,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/>
            <a:t> </a:t>
          </a:r>
          <a:r>
            <a:rPr lang="ko-KR" altLang="en-US" sz="2000" kern="1200" dirty="0"/>
            <a:t>자유주의적 운동</a:t>
          </a:r>
        </a:p>
      </dsp:txBody>
      <dsp:txXfrm>
        <a:off x="2901086" y="1851796"/>
        <a:ext cx="2094186" cy="894997"/>
      </dsp:txXfrm>
    </dsp:sp>
    <dsp:sp modelId="{5402D40D-1E65-4715-B6E5-34BDB4915240}">
      <dsp:nvSpPr>
        <dsp:cNvPr id="0" name=""/>
        <dsp:cNvSpPr/>
      </dsp:nvSpPr>
      <dsp:spPr>
        <a:xfrm rot="16200000">
          <a:off x="3757198" y="1461000"/>
          <a:ext cx="381963" cy="28908"/>
        </a:xfrm>
        <a:custGeom>
          <a:avLst/>
          <a:gdLst/>
          <a:ahLst/>
          <a:cxnLst/>
          <a:rect l="0" t="0" r="0" b="0"/>
          <a:pathLst>
            <a:path>
              <a:moveTo>
                <a:pt x="0" y="14454"/>
              </a:moveTo>
              <a:lnTo>
                <a:pt x="381963" y="1445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3938630" y="1465905"/>
        <a:ext cx="19098" cy="19098"/>
      </dsp:txXfrm>
    </dsp:sp>
    <dsp:sp modelId="{87F1EDAD-28D3-40A7-8170-F1061AAF8416}">
      <dsp:nvSpPr>
        <dsp:cNvPr id="0" name=""/>
        <dsp:cNvSpPr/>
      </dsp:nvSpPr>
      <dsp:spPr>
        <a:xfrm>
          <a:off x="3315321" y="18755"/>
          <a:ext cx="1265717" cy="1265717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kern="1200" dirty="0"/>
            <a:t>정치</a:t>
          </a:r>
        </a:p>
      </dsp:txBody>
      <dsp:txXfrm>
        <a:off x="3500681" y="204115"/>
        <a:ext cx="894997" cy="894997"/>
      </dsp:txXfrm>
    </dsp:sp>
    <dsp:sp modelId="{DB9E1CD2-7BF4-4B72-AA4E-88EAFBC8D7D3}">
      <dsp:nvSpPr>
        <dsp:cNvPr id="0" name=""/>
        <dsp:cNvSpPr/>
      </dsp:nvSpPr>
      <dsp:spPr>
        <a:xfrm rot="36558">
          <a:off x="5428513" y="2304577"/>
          <a:ext cx="751046" cy="28908"/>
        </a:xfrm>
        <a:custGeom>
          <a:avLst/>
          <a:gdLst/>
          <a:ahLst/>
          <a:cxnLst/>
          <a:rect l="0" t="0" r="0" b="0"/>
          <a:pathLst>
            <a:path>
              <a:moveTo>
                <a:pt x="0" y="14454"/>
              </a:moveTo>
              <a:lnTo>
                <a:pt x="751046" y="1445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5785261" y="2300255"/>
        <a:ext cx="37552" cy="37552"/>
      </dsp:txXfrm>
    </dsp:sp>
    <dsp:sp modelId="{F3B35228-FC82-4FFE-B869-202B714A5741}">
      <dsp:nvSpPr>
        <dsp:cNvPr id="0" name=""/>
        <dsp:cNvSpPr/>
      </dsp:nvSpPr>
      <dsp:spPr>
        <a:xfrm>
          <a:off x="6179503" y="1696896"/>
          <a:ext cx="1265717" cy="1265717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kern="1200" dirty="0"/>
            <a:t>외교</a:t>
          </a:r>
        </a:p>
      </dsp:txBody>
      <dsp:txXfrm>
        <a:off x="6364863" y="1882256"/>
        <a:ext cx="894997" cy="894997"/>
      </dsp:txXfrm>
    </dsp:sp>
    <dsp:sp modelId="{267243EF-005B-4D5D-AEBF-5E60572369C4}">
      <dsp:nvSpPr>
        <dsp:cNvPr id="0" name=""/>
        <dsp:cNvSpPr/>
      </dsp:nvSpPr>
      <dsp:spPr>
        <a:xfrm rot="5400000">
          <a:off x="3757198" y="3108681"/>
          <a:ext cx="381963" cy="28908"/>
        </a:xfrm>
        <a:custGeom>
          <a:avLst/>
          <a:gdLst/>
          <a:ahLst/>
          <a:cxnLst/>
          <a:rect l="0" t="0" r="0" b="0"/>
          <a:pathLst>
            <a:path>
              <a:moveTo>
                <a:pt x="0" y="14454"/>
              </a:moveTo>
              <a:lnTo>
                <a:pt x="381963" y="1445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3938630" y="3113586"/>
        <a:ext cx="19098" cy="19098"/>
      </dsp:txXfrm>
    </dsp:sp>
    <dsp:sp modelId="{57B90F3F-FA02-4EAC-8224-17E6A4D64D3F}">
      <dsp:nvSpPr>
        <dsp:cNvPr id="0" name=""/>
        <dsp:cNvSpPr/>
      </dsp:nvSpPr>
      <dsp:spPr>
        <a:xfrm>
          <a:off x="3315321" y="3314116"/>
          <a:ext cx="1265717" cy="1265717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kern="1200" dirty="0"/>
            <a:t>사회</a:t>
          </a:r>
        </a:p>
      </dsp:txBody>
      <dsp:txXfrm>
        <a:off x="3500681" y="3499476"/>
        <a:ext cx="894997" cy="894997"/>
      </dsp:txXfrm>
    </dsp:sp>
    <dsp:sp modelId="{12184F89-D49A-4141-ACF7-410B674ED280}">
      <dsp:nvSpPr>
        <dsp:cNvPr id="0" name=""/>
        <dsp:cNvSpPr/>
      </dsp:nvSpPr>
      <dsp:spPr>
        <a:xfrm rot="10780830">
          <a:off x="1699790" y="2295238"/>
          <a:ext cx="767708" cy="28908"/>
        </a:xfrm>
        <a:custGeom>
          <a:avLst/>
          <a:gdLst/>
          <a:ahLst/>
          <a:cxnLst/>
          <a:rect l="0" t="0" r="0" b="0"/>
          <a:pathLst>
            <a:path>
              <a:moveTo>
                <a:pt x="0" y="14454"/>
              </a:moveTo>
              <a:lnTo>
                <a:pt x="767708" y="1445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800000">
        <a:off x="2064451" y="2290499"/>
        <a:ext cx="38385" cy="38385"/>
      </dsp:txXfrm>
    </dsp:sp>
    <dsp:sp modelId="{C94E9CB8-0A79-4FF0-8CAC-5B812CD69E9D}">
      <dsp:nvSpPr>
        <dsp:cNvPr id="0" name=""/>
        <dsp:cNvSpPr/>
      </dsp:nvSpPr>
      <dsp:spPr>
        <a:xfrm>
          <a:off x="403661" y="1682588"/>
          <a:ext cx="1296145" cy="1265717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kern="1200" dirty="0"/>
            <a:t>문화</a:t>
          </a:r>
        </a:p>
      </dsp:txBody>
      <dsp:txXfrm>
        <a:off x="593477" y="1867948"/>
        <a:ext cx="916513" cy="894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C3FF2-CFFB-46EC-B22B-85B2C4647619}" type="datetimeFigureOut">
              <a:rPr lang="ko-KR" altLang="en-US" smtClean="0"/>
              <a:t>2017-12-05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7B09-13D0-459D-8120-9E72417556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96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B0657-5EAF-492E-9F88-4F08C86204C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11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B0657-5EAF-492E-9F88-4F08C86204C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6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B0657-5EAF-492E-9F88-4F08C86204C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6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7B09-13D0-459D-8120-9E72417556C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714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2017-12-05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55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2017-12-05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042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2017-12-05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388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2017-12-05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974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2017-12-05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594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2017-12-05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9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2017-12-05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862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2017-12-05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788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2017-12-05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265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2017-12-05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232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2017-12-05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615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D7B57-8399-4EC8-B5ED-ADE4CBEB9CFD}" type="datetimeFigureOut">
              <a:rPr lang="ko-KR" altLang="en-US" smtClean="0"/>
              <a:t>2017-12-05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849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09EB61CA-3536-434F-93BC-7037EFB8C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972" y="-37010"/>
            <a:ext cx="10509629" cy="5911667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-61465" y="2209428"/>
            <a:ext cx="3024931" cy="655396"/>
            <a:chOff x="-61465" y="2209428"/>
            <a:chExt cx="3024931" cy="655396"/>
          </a:xfrm>
        </p:grpSpPr>
        <p:sp>
          <p:nvSpPr>
            <p:cNvPr id="3" name="자유형 2"/>
            <p:cNvSpPr/>
            <p:nvPr/>
          </p:nvSpPr>
          <p:spPr>
            <a:xfrm flipV="1">
              <a:off x="-61465" y="2537122"/>
              <a:ext cx="2182365" cy="318467"/>
            </a:xfrm>
            <a:custGeom>
              <a:avLst/>
              <a:gdLst>
                <a:gd name="connsiteX0" fmla="*/ 0 w 3457575"/>
                <a:gd name="connsiteY0" fmla="*/ 0 h 0"/>
                <a:gd name="connsiteX1" fmla="*/ 3457575 w 34575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7575">
                  <a:moveTo>
                    <a:pt x="0" y="0"/>
                  </a:moveTo>
                  <a:lnTo>
                    <a:pt x="345757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자유형 3"/>
            <p:cNvSpPr/>
            <p:nvPr/>
          </p:nvSpPr>
          <p:spPr>
            <a:xfrm>
              <a:off x="2123728" y="2209428"/>
              <a:ext cx="839738" cy="655396"/>
            </a:xfrm>
            <a:custGeom>
              <a:avLst/>
              <a:gdLst>
                <a:gd name="connsiteX0" fmla="*/ 0 w 1447800"/>
                <a:gd name="connsiteY0" fmla="*/ 704850 h 723900"/>
                <a:gd name="connsiteX1" fmla="*/ 0 w 1447800"/>
                <a:gd name="connsiteY1" fmla="*/ 0 h 723900"/>
                <a:gd name="connsiteX2" fmla="*/ 1447800 w 1447800"/>
                <a:gd name="connsiteY2" fmla="*/ 0 h 723900"/>
                <a:gd name="connsiteX3" fmla="*/ 1447800 w 1447800"/>
                <a:gd name="connsiteY3" fmla="*/ 723900 h 723900"/>
                <a:gd name="connsiteX0" fmla="*/ 0 w 1447800"/>
                <a:gd name="connsiteY0" fmla="*/ 946900 h 946900"/>
                <a:gd name="connsiteX1" fmla="*/ 0 w 1447800"/>
                <a:gd name="connsiteY1" fmla="*/ 0 h 946900"/>
                <a:gd name="connsiteX2" fmla="*/ 1447800 w 1447800"/>
                <a:gd name="connsiteY2" fmla="*/ 0 h 946900"/>
                <a:gd name="connsiteX3" fmla="*/ 1447800 w 1447800"/>
                <a:gd name="connsiteY3" fmla="*/ 723900 h 946900"/>
                <a:gd name="connsiteX0" fmla="*/ 0 w 1447800"/>
                <a:gd name="connsiteY0" fmla="*/ 960864 h 960864"/>
                <a:gd name="connsiteX1" fmla="*/ 0 w 1447800"/>
                <a:gd name="connsiteY1" fmla="*/ 0 h 960864"/>
                <a:gd name="connsiteX2" fmla="*/ 1447800 w 1447800"/>
                <a:gd name="connsiteY2" fmla="*/ 0 h 960864"/>
                <a:gd name="connsiteX3" fmla="*/ 1447800 w 1447800"/>
                <a:gd name="connsiteY3" fmla="*/ 723900 h 96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960864">
                  <a:moveTo>
                    <a:pt x="0" y="960864"/>
                  </a:moveTo>
                  <a:lnTo>
                    <a:pt x="0" y="0"/>
                  </a:lnTo>
                  <a:lnTo>
                    <a:pt x="1447800" y="0"/>
                  </a:lnTo>
                  <a:lnTo>
                    <a:pt x="1447800" y="72390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2123728" y="2858741"/>
            <a:ext cx="7050310" cy="656022"/>
            <a:chOff x="2123728" y="2858741"/>
            <a:chExt cx="7050310" cy="656022"/>
          </a:xfrm>
        </p:grpSpPr>
        <p:sp>
          <p:nvSpPr>
            <p:cNvPr id="7" name="자유형 6"/>
            <p:cNvSpPr/>
            <p:nvPr/>
          </p:nvSpPr>
          <p:spPr>
            <a:xfrm flipH="1">
              <a:off x="2960687" y="2858741"/>
              <a:ext cx="6213351" cy="430807"/>
            </a:xfrm>
            <a:custGeom>
              <a:avLst/>
              <a:gdLst>
                <a:gd name="connsiteX0" fmla="*/ 0 w 3457575"/>
                <a:gd name="connsiteY0" fmla="*/ 0 h 0"/>
                <a:gd name="connsiteX1" fmla="*/ 3457575 w 34575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7575">
                  <a:moveTo>
                    <a:pt x="0" y="0"/>
                  </a:moveTo>
                  <a:lnTo>
                    <a:pt x="345757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자유형 9"/>
            <p:cNvSpPr/>
            <p:nvPr/>
          </p:nvSpPr>
          <p:spPr>
            <a:xfrm flipH="1" flipV="1">
              <a:off x="2123728" y="2859367"/>
              <a:ext cx="839738" cy="655396"/>
            </a:xfrm>
            <a:custGeom>
              <a:avLst/>
              <a:gdLst>
                <a:gd name="connsiteX0" fmla="*/ 0 w 1447800"/>
                <a:gd name="connsiteY0" fmla="*/ 704850 h 723900"/>
                <a:gd name="connsiteX1" fmla="*/ 0 w 1447800"/>
                <a:gd name="connsiteY1" fmla="*/ 0 h 723900"/>
                <a:gd name="connsiteX2" fmla="*/ 1447800 w 1447800"/>
                <a:gd name="connsiteY2" fmla="*/ 0 h 723900"/>
                <a:gd name="connsiteX3" fmla="*/ 1447800 w 1447800"/>
                <a:gd name="connsiteY3" fmla="*/ 723900 h 723900"/>
                <a:gd name="connsiteX0" fmla="*/ 0 w 1447800"/>
                <a:gd name="connsiteY0" fmla="*/ 946900 h 946900"/>
                <a:gd name="connsiteX1" fmla="*/ 0 w 1447800"/>
                <a:gd name="connsiteY1" fmla="*/ 0 h 946900"/>
                <a:gd name="connsiteX2" fmla="*/ 1447800 w 1447800"/>
                <a:gd name="connsiteY2" fmla="*/ 0 h 946900"/>
                <a:gd name="connsiteX3" fmla="*/ 1447800 w 1447800"/>
                <a:gd name="connsiteY3" fmla="*/ 723900 h 946900"/>
                <a:gd name="connsiteX0" fmla="*/ 0 w 1447800"/>
                <a:gd name="connsiteY0" fmla="*/ 960864 h 960864"/>
                <a:gd name="connsiteX1" fmla="*/ 0 w 1447800"/>
                <a:gd name="connsiteY1" fmla="*/ 0 h 960864"/>
                <a:gd name="connsiteX2" fmla="*/ 1447800 w 1447800"/>
                <a:gd name="connsiteY2" fmla="*/ 0 h 960864"/>
                <a:gd name="connsiteX3" fmla="*/ 1447800 w 1447800"/>
                <a:gd name="connsiteY3" fmla="*/ 723900 h 96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960864">
                  <a:moveTo>
                    <a:pt x="0" y="960864"/>
                  </a:moveTo>
                  <a:lnTo>
                    <a:pt x="0" y="0"/>
                  </a:lnTo>
                  <a:lnTo>
                    <a:pt x="1447800" y="0"/>
                  </a:lnTo>
                  <a:lnTo>
                    <a:pt x="1447800" y="72390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39630" y="2168775"/>
            <a:ext cx="8194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4</a:t>
            </a:r>
            <a:endParaRPr lang="ko-KR" altLang="en-US" sz="7200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2209428"/>
            <a:ext cx="357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</a:rPr>
              <a:t>꿈같았던 </a:t>
            </a:r>
            <a:r>
              <a:rPr lang="ko-KR" altLang="en-US" sz="3600" dirty="0" err="1" smtClean="0">
                <a:solidFill>
                  <a:schemeClr val="bg1"/>
                </a:solidFill>
              </a:rPr>
              <a:t>다이쇼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2855589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- </a:t>
            </a:r>
            <a:r>
              <a:rPr lang="ko-KR" altLang="en-US" sz="1600" dirty="0" err="1">
                <a:solidFill>
                  <a:schemeClr val="bg1"/>
                </a:solidFill>
              </a:rPr>
              <a:t>다이쇼</a:t>
            </a:r>
            <a:r>
              <a:rPr lang="ko-KR" altLang="en-US" sz="1600" dirty="0">
                <a:solidFill>
                  <a:schemeClr val="bg1"/>
                </a:solidFill>
              </a:rPr>
              <a:t> 시대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65048" y="3196329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- </a:t>
            </a:r>
            <a:r>
              <a:rPr lang="ko-KR" altLang="en-US" sz="1600" dirty="0" err="1">
                <a:solidFill>
                  <a:schemeClr val="bg1"/>
                </a:solidFill>
              </a:rPr>
              <a:t>간토</a:t>
            </a:r>
            <a:r>
              <a:rPr lang="ko-KR" altLang="en-US" sz="1600" dirty="0">
                <a:solidFill>
                  <a:schemeClr val="bg1"/>
                </a:solidFill>
              </a:rPr>
              <a:t> 대지진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85686" y="3534883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- </a:t>
            </a:r>
            <a:r>
              <a:rPr lang="ko-KR" altLang="en-US" sz="1600" dirty="0">
                <a:solidFill>
                  <a:schemeClr val="bg1"/>
                </a:solidFill>
              </a:rPr>
              <a:t>데모크라시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85686" y="3819563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- </a:t>
            </a:r>
            <a:r>
              <a:rPr lang="ko-KR" altLang="en-US" sz="1600" dirty="0" err="1">
                <a:solidFill>
                  <a:schemeClr val="bg1"/>
                </a:solidFill>
              </a:rPr>
              <a:t>다이쇼</a:t>
            </a:r>
            <a:r>
              <a:rPr lang="ko-KR" altLang="en-US" sz="1600" dirty="0">
                <a:solidFill>
                  <a:schemeClr val="bg1"/>
                </a:solidFill>
              </a:rPr>
              <a:t> 로망</a:t>
            </a:r>
          </a:p>
        </p:txBody>
      </p:sp>
    </p:spTree>
    <p:extLst>
      <p:ext uri="{BB962C8B-B14F-4D97-AF65-F5344CB8AC3E}">
        <p14:creationId xmlns:p14="http://schemas.microsoft.com/office/powerpoint/2010/main" val="42692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86022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4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23206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꿈같았던 </a:t>
            </a:r>
            <a:r>
              <a:rPr lang="ko-KR" altLang="en-US" sz="1400" dirty="0" err="1"/>
              <a:t>다이쇼</a:t>
            </a:r>
            <a:endParaRPr lang="ko-KR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77101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쌀 소동</a:t>
            </a:r>
            <a:endParaRPr lang="ko-KR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63" y="1128010"/>
            <a:ext cx="3740274" cy="27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8797" y="405584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제 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 세계대전에 의한 불가폭동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특히 쌀값 폭등에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불만이 쌓인 민중들이 벌인 운동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284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43312" y="-33692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4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23206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꿈같았던 </a:t>
            </a:r>
            <a:r>
              <a:rPr lang="ko-KR" altLang="en-US" sz="1400" dirty="0" err="1"/>
              <a:t>다이쇼</a:t>
            </a:r>
            <a:endParaRPr lang="ko-KR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5989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보통 선거법 개정</a:t>
            </a:r>
            <a:endParaRPr lang="ko-KR" alt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228184" y="5223876"/>
            <a:ext cx="2408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ko-KR" altLang="en-US" sz="1000" b="1" dirty="0"/>
              <a:t>중앙공론잡지</a:t>
            </a:r>
            <a:r>
              <a:rPr lang="en-US" altLang="ko-KR" sz="1000" b="1" dirty="0"/>
              <a:t>.</a:t>
            </a:r>
            <a:endParaRPr lang="ko-KR" altLang="en-US" sz="1000" dirty="0"/>
          </a:p>
          <a:p>
            <a:pPr fontAlgn="t"/>
            <a:r>
              <a:rPr lang="ko-KR" altLang="en-US" sz="1000" dirty="0" err="1"/>
              <a:t>요시노</a:t>
            </a:r>
            <a:r>
              <a:rPr lang="ko-KR" altLang="en-US" sz="1000" dirty="0"/>
              <a:t> </a:t>
            </a:r>
            <a:r>
              <a:rPr lang="ko-KR" altLang="en-US" sz="1000" dirty="0" err="1"/>
              <a:t>사쿠조의</a:t>
            </a:r>
            <a:r>
              <a:rPr lang="ko-KR" altLang="en-US" sz="1000" dirty="0"/>
              <a:t> 민본주의가 주로 실림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8" t="20403" r="14059" b="45800"/>
          <a:stretch/>
        </p:blipFill>
        <p:spPr bwMode="auto">
          <a:xfrm>
            <a:off x="5076056" y="1706009"/>
            <a:ext cx="2460786" cy="2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Administrator\AppData\Local\Microsoft\Windows\INetCache\IE\4U8A4ZJU\mens-locker-room-15582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4494"/>
            <a:ext cx="14401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5626" y="4274316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25</a:t>
            </a:r>
            <a:r>
              <a:rPr lang="ko-KR" altLang="en-US" dirty="0" smtClean="0"/>
              <a:t>세 이상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재산에 관계 없</a:t>
            </a:r>
            <a:r>
              <a:rPr lang="ko-KR" altLang="en-US" dirty="0"/>
              <a:t>음</a:t>
            </a:r>
          </a:p>
        </p:txBody>
      </p:sp>
      <p:sp>
        <p:nvSpPr>
          <p:cNvPr id="5" name="오른쪽 화살표 4"/>
          <p:cNvSpPr/>
          <p:nvPr/>
        </p:nvSpPr>
        <p:spPr>
          <a:xfrm>
            <a:off x="3987357" y="2024503"/>
            <a:ext cx="486054" cy="1578125"/>
          </a:xfrm>
          <a:prstGeom prst="rightArrow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78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985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4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315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 err="1"/>
              <a:t>다이쇼</a:t>
            </a:r>
            <a:r>
              <a:rPr lang="en-US" altLang="ko-KR" sz="1400" dirty="0"/>
              <a:t> </a:t>
            </a:r>
            <a:r>
              <a:rPr lang="ko-KR" altLang="en-US" sz="1400" dirty="0"/>
              <a:t>로망을 꿈꾸다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277101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치안 </a:t>
            </a:r>
            <a:r>
              <a:rPr lang="ko-KR" altLang="en-US" sz="2400" dirty="0" err="1" smtClean="0"/>
              <a:t>유지법</a:t>
            </a:r>
            <a:endParaRPr lang="ko-KR" alt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98754"/>
            <a:ext cx="27241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851" y="4469745"/>
            <a:ext cx="315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1925</a:t>
            </a:r>
            <a:r>
              <a:rPr lang="ko-KR" altLang="en-US" dirty="0"/>
              <a:t>년 등장한 </a:t>
            </a:r>
            <a:r>
              <a:rPr lang="ko-KR" altLang="en-US" dirty="0" err="1" smtClean="0"/>
              <a:t>치안유지법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3995935" y="1206220"/>
            <a:ext cx="4772127" cy="3632857"/>
          </a:xfrm>
          <a:prstGeom prst="rect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</a:rPr>
              <a:t>조 </a:t>
            </a:r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r>
              <a:rPr lang="ko-KR" altLang="en-US" dirty="0" smtClean="0">
                <a:solidFill>
                  <a:schemeClr val="tx1"/>
                </a:solidFill>
              </a:rPr>
              <a:t>국체를 </a:t>
            </a:r>
            <a:r>
              <a:rPr lang="ko-KR" altLang="en-US" dirty="0">
                <a:solidFill>
                  <a:schemeClr val="tx1"/>
                </a:solidFill>
              </a:rPr>
              <a:t>변혁하고 </a:t>
            </a:r>
            <a:r>
              <a:rPr lang="ko-KR" altLang="en-US" dirty="0" smtClean="0">
                <a:solidFill>
                  <a:schemeClr val="tx1"/>
                </a:solidFill>
              </a:rPr>
              <a:t>사유재산제도를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부인하는 것을 목적으로 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하여 경사 조직에 </a:t>
            </a:r>
            <a:r>
              <a:rPr lang="ko-KR" altLang="en-US" dirty="0" smtClean="0">
                <a:solidFill>
                  <a:schemeClr val="tx1"/>
                </a:solidFill>
              </a:rPr>
              <a:t>가입한 자는 </a:t>
            </a:r>
            <a:r>
              <a:rPr lang="en-US" altLang="ko-KR" dirty="0" smtClean="0">
                <a:solidFill>
                  <a:schemeClr val="tx1"/>
                </a:solidFill>
              </a:rPr>
              <a:t>10</a:t>
            </a:r>
            <a:r>
              <a:rPr lang="ko-KR" altLang="en-US" dirty="0" smtClean="0">
                <a:solidFill>
                  <a:schemeClr val="tx1"/>
                </a:solidFill>
              </a:rPr>
              <a:t>년 </a:t>
            </a:r>
            <a:r>
              <a:rPr lang="ko-KR" altLang="en-US" dirty="0">
                <a:solidFill>
                  <a:schemeClr val="tx1"/>
                </a:solidFill>
              </a:rPr>
              <a:t>이하의 징역 금고에 </a:t>
            </a:r>
            <a:r>
              <a:rPr lang="ko-KR" altLang="en-US" dirty="0" smtClean="0">
                <a:solidFill>
                  <a:schemeClr val="tx1"/>
                </a:solidFill>
              </a:rPr>
              <a:t>처함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2~5</a:t>
            </a:r>
            <a:r>
              <a:rPr lang="ko-KR" altLang="en-US" dirty="0" smtClean="0">
                <a:solidFill>
                  <a:schemeClr val="tx1"/>
                </a:solidFill>
              </a:rPr>
              <a:t>조 </a:t>
            </a:r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r>
              <a:rPr lang="ko-KR" altLang="en-US" dirty="0" err="1" smtClean="0">
                <a:solidFill>
                  <a:schemeClr val="tx1"/>
                </a:solidFill>
              </a:rPr>
              <a:t>치안유지법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제</a:t>
            </a:r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조부터 </a:t>
            </a:r>
            <a:r>
              <a:rPr lang="en-US" altLang="ko-KR" dirty="0">
                <a:solidFill>
                  <a:schemeClr val="tx1"/>
                </a:solidFill>
              </a:rPr>
              <a:t>5</a:t>
            </a:r>
            <a:r>
              <a:rPr lang="ko-KR" altLang="en-US" dirty="0">
                <a:solidFill>
                  <a:schemeClr val="tx1"/>
                </a:solidFill>
              </a:rPr>
              <a:t>조까지는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r>
              <a:rPr lang="ko-KR" altLang="en-US" dirty="0">
                <a:solidFill>
                  <a:schemeClr val="tx1"/>
                </a:solidFill>
              </a:rPr>
              <a:t>조의 목적 사항의 </a:t>
            </a:r>
            <a:r>
              <a:rPr lang="ko-KR" altLang="en-US" dirty="0" smtClean="0">
                <a:solidFill>
                  <a:schemeClr val="tx1"/>
                </a:solidFill>
              </a:rPr>
              <a:t>실행 에 </a:t>
            </a:r>
            <a:r>
              <a:rPr lang="ko-KR" altLang="en-US" dirty="0">
                <a:solidFill>
                  <a:schemeClr val="tx1"/>
                </a:solidFill>
              </a:rPr>
              <a:t>대해 </a:t>
            </a:r>
            <a:r>
              <a:rPr lang="ko-KR" altLang="en-US" dirty="0" smtClean="0">
                <a:solidFill>
                  <a:schemeClr val="tx1"/>
                </a:solidFill>
              </a:rPr>
              <a:t>협의나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선동자 </a:t>
            </a:r>
            <a:r>
              <a:rPr lang="ko-KR" altLang="en-US" dirty="0" smtClean="0">
                <a:solidFill>
                  <a:schemeClr val="tx1"/>
                </a:solidFill>
              </a:rPr>
              <a:t>및 재산상의 </a:t>
            </a:r>
            <a:r>
              <a:rPr lang="ko-KR" altLang="en-US" dirty="0">
                <a:solidFill>
                  <a:schemeClr val="tx1"/>
                </a:solidFill>
              </a:rPr>
              <a:t>이익 등에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도움을 </a:t>
            </a:r>
            <a:r>
              <a:rPr lang="ko-KR" altLang="en-US" dirty="0">
                <a:solidFill>
                  <a:schemeClr val="tx1"/>
                </a:solidFill>
              </a:rPr>
              <a:t>준 사람들 </a:t>
            </a:r>
            <a:r>
              <a:rPr lang="ko-KR" altLang="en-US" dirty="0" smtClean="0">
                <a:solidFill>
                  <a:schemeClr val="tx1"/>
                </a:solidFill>
              </a:rPr>
              <a:t>처벌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7</a:t>
            </a:r>
            <a:r>
              <a:rPr lang="ko-KR" altLang="en-US" dirty="0" smtClean="0">
                <a:solidFill>
                  <a:schemeClr val="tx1"/>
                </a:solidFill>
              </a:rPr>
              <a:t>조 </a:t>
            </a:r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r>
              <a:rPr lang="ko-KR" altLang="en-US" dirty="0">
                <a:solidFill>
                  <a:schemeClr val="tx1"/>
                </a:solidFill>
              </a:rPr>
              <a:t>국외에서도 이러한 행위를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한다면 처벌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4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315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 err="1"/>
              <a:t>다이쇼</a:t>
            </a:r>
            <a:r>
              <a:rPr lang="en-US" altLang="ko-KR" sz="1400" dirty="0"/>
              <a:t> </a:t>
            </a:r>
            <a:r>
              <a:rPr lang="ko-KR" altLang="en-US" sz="1400" dirty="0"/>
              <a:t>로망을 꿈꾸다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277101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4. </a:t>
            </a:r>
            <a:r>
              <a:rPr lang="ko-KR" altLang="en-US" sz="2400" dirty="0" err="1"/>
              <a:t>다이쇼</a:t>
            </a:r>
            <a:r>
              <a:rPr lang="ko-KR" altLang="en-US" sz="2400" dirty="0"/>
              <a:t> 로망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8524"/>
            <a:ext cx="3048000" cy="399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88" y="1158135"/>
            <a:ext cx="3906936" cy="20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12" y="3340899"/>
            <a:ext cx="3976494" cy="198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8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3036" y="-6985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4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23206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꿈같았던 </a:t>
            </a:r>
            <a:r>
              <a:rPr lang="ko-KR" altLang="en-US" sz="1400" dirty="0" err="1"/>
              <a:t>다이쇼</a:t>
            </a:r>
            <a:endParaRPr lang="ko-KR" alt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015716" y="1972907"/>
            <a:ext cx="7668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dirty="0" smtClean="0"/>
              <a:t>감사합니다</a:t>
            </a:r>
            <a:endParaRPr lang="ko-KR" altLang="en-US" sz="7200" dirty="0"/>
          </a:p>
        </p:txBody>
      </p:sp>
    </p:spTree>
    <p:extLst>
      <p:ext uri="{BB962C8B-B14F-4D97-AF65-F5344CB8AC3E}">
        <p14:creationId xmlns:p14="http://schemas.microsoft.com/office/powerpoint/2010/main" val="9835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289" y="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4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23206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 smtClean="0"/>
              <a:t>꿈같았던 </a:t>
            </a:r>
            <a:r>
              <a:rPr lang="ko-KR" altLang="en-US" sz="1400" dirty="0" err="1" smtClean="0"/>
              <a:t>다이쇼</a:t>
            </a:r>
            <a:endParaRPr lang="ko-KR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30840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1. </a:t>
            </a:r>
            <a:r>
              <a:rPr lang="ko-KR" altLang="en-US" sz="2400" dirty="0" err="1"/>
              <a:t>다이쇼</a:t>
            </a:r>
            <a:r>
              <a:rPr lang="ko-KR" altLang="en-US" sz="2400" dirty="0"/>
              <a:t> 시대</a:t>
            </a:r>
            <a:r>
              <a:rPr lang="en-US" altLang="ko-KR" sz="2400" dirty="0"/>
              <a:t>(</a:t>
            </a:r>
            <a:r>
              <a:rPr lang="ko-KR" altLang="en-US" sz="2400" dirty="0"/>
              <a:t>大正時代</a:t>
            </a:r>
            <a:r>
              <a:rPr lang="en-US" altLang="ja-JP" sz="2400" dirty="0"/>
              <a:t>)</a:t>
            </a:r>
            <a:endParaRPr lang="ja-JP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96" y="1003796"/>
            <a:ext cx="2749744" cy="397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1404" y="5053116"/>
            <a:ext cx="342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 </a:t>
            </a:r>
            <a:r>
              <a:rPr lang="en-US" altLang="ko-KR" dirty="0"/>
              <a:t>1912.</a:t>
            </a:r>
            <a:r>
              <a:rPr lang="ko-KR" altLang="en-US" dirty="0"/>
              <a:t> </a:t>
            </a:r>
            <a:r>
              <a:rPr lang="en-US" altLang="ko-KR" dirty="0"/>
              <a:t>7.</a:t>
            </a:r>
            <a:r>
              <a:rPr lang="ko-KR" altLang="en-US" dirty="0"/>
              <a:t> </a:t>
            </a:r>
            <a:r>
              <a:rPr lang="en-US" altLang="ko-KR" dirty="0"/>
              <a:t>30.</a:t>
            </a:r>
            <a:r>
              <a:rPr lang="ko-KR" altLang="en-US" dirty="0"/>
              <a:t> </a:t>
            </a:r>
            <a:r>
              <a:rPr lang="en-US" altLang="ko-KR" dirty="0"/>
              <a:t>~</a:t>
            </a:r>
            <a:r>
              <a:rPr lang="ko-KR" altLang="en-US" dirty="0"/>
              <a:t> </a:t>
            </a:r>
            <a:r>
              <a:rPr lang="en-US" altLang="ko-KR" dirty="0"/>
              <a:t>1926.</a:t>
            </a:r>
            <a:r>
              <a:rPr lang="ko-KR" altLang="en-US" dirty="0"/>
              <a:t> </a:t>
            </a:r>
            <a:r>
              <a:rPr lang="en-US" altLang="ko-KR" dirty="0"/>
              <a:t>12.</a:t>
            </a:r>
            <a:r>
              <a:rPr lang="ko-KR" altLang="en-US" dirty="0"/>
              <a:t> </a:t>
            </a:r>
            <a:r>
              <a:rPr lang="en-US" altLang="ko-KR" dirty="0"/>
              <a:t>25</a:t>
            </a:r>
            <a:r>
              <a:rPr lang="ko-KR" alt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91980" y="1787912"/>
            <a:ext cx="4244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메이지 유신 이후 팽창한 국세가 안정기에 접어든 시기로</a:t>
            </a:r>
            <a:r>
              <a:rPr lang="en-US" altLang="ko-KR" dirty="0"/>
              <a:t>, </a:t>
            </a:r>
            <a:r>
              <a:rPr lang="ko-KR" altLang="en-US" dirty="0"/>
              <a:t>군부에 의해 사회 분위기가 경직되었던 시기</a:t>
            </a:r>
            <a:endParaRPr lang="en-US" altLang="ko-KR" dirty="0"/>
          </a:p>
          <a:p>
            <a:pPr algn="ctr"/>
            <a:r>
              <a:rPr lang="en-US" altLang="ko-KR" dirty="0"/>
              <a:t> </a:t>
            </a:r>
          </a:p>
          <a:p>
            <a:pPr algn="ctr"/>
            <a:r>
              <a:rPr lang="ko-KR" altLang="en-US" dirty="0"/>
              <a:t>경제 공황과 전쟁의 영향으로 살기가 팍팍했던 쇼와 초기의 </a:t>
            </a:r>
            <a:r>
              <a:rPr lang="en-US" altLang="ko-KR" dirty="0"/>
              <a:t>1930~1940</a:t>
            </a:r>
            <a:r>
              <a:rPr lang="ko-KR" altLang="en-US" dirty="0"/>
              <a:t>년대에 비해 상대적으로 일반 대중의 입장에서는 살기 좋은 시대</a:t>
            </a:r>
          </a:p>
        </p:txBody>
      </p:sp>
    </p:spTree>
    <p:extLst>
      <p:ext uri="{BB962C8B-B14F-4D97-AF65-F5344CB8AC3E}">
        <p14:creationId xmlns:p14="http://schemas.microsoft.com/office/powerpoint/2010/main" val="22216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27736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4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23206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꿈같았던 </a:t>
            </a:r>
            <a:r>
              <a:rPr lang="ko-KR" altLang="en-US" sz="1400" dirty="0" err="1"/>
              <a:t>다이쇼</a:t>
            </a:r>
            <a:endParaRPr lang="ko-KR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277101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2. </a:t>
            </a:r>
            <a:r>
              <a:rPr lang="ko-KR" altLang="en-US" sz="2400" dirty="0" err="1"/>
              <a:t>간토</a:t>
            </a:r>
            <a:r>
              <a:rPr lang="ko-KR" altLang="en-US" sz="2400" dirty="0"/>
              <a:t> 대지진</a:t>
            </a:r>
            <a:r>
              <a:rPr lang="en-US" altLang="ko-KR" sz="2400" dirty="0"/>
              <a:t>(</a:t>
            </a:r>
            <a:r>
              <a:rPr lang="ko-KR" altLang="en-US" sz="2400" dirty="0" err="1"/>
              <a:t>関東大震災</a:t>
            </a:r>
            <a:r>
              <a:rPr lang="en-US" altLang="ko-KR" sz="2400" dirty="0"/>
              <a:t>)</a:t>
            </a:r>
            <a:endParaRPr lang="ko-KR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48" y="1141616"/>
            <a:ext cx="3525117" cy="394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타원 3"/>
          <p:cNvSpPr/>
          <p:nvPr/>
        </p:nvSpPr>
        <p:spPr>
          <a:xfrm>
            <a:off x="3419872" y="2385492"/>
            <a:ext cx="1152128" cy="1185064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078012" y="1429648"/>
            <a:ext cx="331236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민심이 흉흉해짐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5047100" y="4049159"/>
            <a:ext cx="331236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ysClr val="windowText" lastClr="000000"/>
                </a:solidFill>
              </a:rPr>
              <a:t>가메이도</a:t>
            </a:r>
            <a:r>
              <a:rPr lang="ko-KR" altLang="en-US" dirty="0">
                <a:solidFill>
                  <a:sysClr val="windowText" lastClr="000000"/>
                </a:solidFill>
              </a:rPr>
              <a:t> 사건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5070137" y="2689992"/>
            <a:ext cx="331236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계엄령 선포</a:t>
            </a:r>
          </a:p>
        </p:txBody>
      </p:sp>
      <p:sp>
        <p:nvSpPr>
          <p:cNvPr id="6" name="아래쪽 화살표 5"/>
          <p:cNvSpPr/>
          <p:nvPr/>
        </p:nvSpPr>
        <p:spPr>
          <a:xfrm>
            <a:off x="6084168" y="2209428"/>
            <a:ext cx="1224136" cy="2880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아래쪽 화살표 25"/>
          <p:cNvSpPr/>
          <p:nvPr/>
        </p:nvSpPr>
        <p:spPr>
          <a:xfrm>
            <a:off x="6084168" y="3528436"/>
            <a:ext cx="1224136" cy="2880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13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106933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ㅈㅈ</a:t>
            </a:r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4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23206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꿈같았던 </a:t>
            </a:r>
            <a:r>
              <a:rPr lang="ko-KR" altLang="en-US" sz="1400" dirty="0" err="1"/>
              <a:t>다이쇼</a:t>
            </a:r>
            <a:endParaRPr lang="ko-KR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77101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- </a:t>
            </a:r>
            <a:r>
              <a:rPr lang="ko-KR" altLang="en-US" sz="2400" dirty="0" err="1"/>
              <a:t>가메이도</a:t>
            </a:r>
            <a:r>
              <a:rPr lang="ko-KR" altLang="en-US" sz="2400" dirty="0"/>
              <a:t> 사건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6042" y="1376127"/>
            <a:ext cx="409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dirty="0"/>
              <a:t>사설 무장 단체 자경단(自警團)이 </a:t>
            </a:r>
            <a:endParaRPr lang="en-US" altLang="ko-KR" dirty="0"/>
          </a:p>
          <a:p>
            <a:pPr algn="ctr"/>
            <a:r>
              <a:rPr lang="ko-KR" altLang="en-US" dirty="0"/>
              <a:t>도쿄</a:t>
            </a:r>
            <a:r>
              <a:rPr lang="ko-KR" altLang="ko-KR" dirty="0"/>
              <a:t>일대에서 </a:t>
            </a:r>
            <a:endParaRPr lang="en-US" altLang="ko-KR" dirty="0"/>
          </a:p>
          <a:p>
            <a:pPr algn="ctr"/>
            <a:r>
              <a:rPr lang="ko-KR" altLang="ko-KR" u="sng" dirty="0"/>
              <a:t>사회주의자들을</a:t>
            </a:r>
            <a:r>
              <a:rPr lang="en-US" altLang="ko-KR" u="sng" dirty="0"/>
              <a:t> </a:t>
            </a:r>
            <a:r>
              <a:rPr lang="ko-KR" altLang="ko-KR" u="sng" dirty="0"/>
              <a:t>색출, 학살</a:t>
            </a:r>
            <a:r>
              <a:rPr lang="en-US" altLang="ko-KR" u="sng" dirty="0"/>
              <a:t> </a:t>
            </a:r>
            <a:endParaRPr lang="ko-KR" altLang="en-US" u="sng" dirty="0"/>
          </a:p>
        </p:txBody>
      </p:sp>
      <p:sp>
        <p:nvSpPr>
          <p:cNvPr id="5" name="타원 4"/>
          <p:cNvSpPr/>
          <p:nvPr/>
        </p:nvSpPr>
        <p:spPr>
          <a:xfrm>
            <a:off x="2688206" y="3301684"/>
            <a:ext cx="4094360" cy="14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ysClr val="windowText" lastClr="000000"/>
                </a:solidFill>
              </a:rPr>
              <a:t>6000</a:t>
            </a:r>
            <a:r>
              <a:rPr lang="ko-KR" altLang="en-US" dirty="0">
                <a:solidFill>
                  <a:sysClr val="windowText" lastClr="000000"/>
                </a:solidFill>
              </a:rPr>
              <a:t>명의 조선인 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대량 학살</a:t>
            </a:r>
          </a:p>
        </p:txBody>
      </p:sp>
      <p:sp>
        <p:nvSpPr>
          <p:cNvPr id="6" name="아래쪽 화살표 5"/>
          <p:cNvSpPr/>
          <p:nvPr/>
        </p:nvSpPr>
        <p:spPr>
          <a:xfrm>
            <a:off x="3522436" y="2785492"/>
            <a:ext cx="2160240" cy="288032"/>
          </a:xfrm>
          <a:prstGeom prst="downArrow">
            <a:avLst>
              <a:gd name="adj1" fmla="val 49249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2677220" y="1137692"/>
            <a:ext cx="4094360" cy="14002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86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4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40776" y="807367"/>
            <a:ext cx="463204" cy="23206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꿈같았던 </a:t>
            </a:r>
            <a:r>
              <a:rPr lang="ko-KR" altLang="en-US" sz="1400" dirty="0" err="1"/>
              <a:t>다이쇼</a:t>
            </a:r>
            <a:endParaRPr lang="ko-KR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6521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dirty="0"/>
              <a:t>3. </a:t>
            </a:r>
            <a:r>
              <a:rPr lang="ko-KR" altLang="en-US" sz="2400" dirty="0" err="1"/>
              <a:t>다이쇼</a:t>
            </a:r>
            <a:r>
              <a:rPr lang="ko-KR" altLang="en-US" sz="2400" dirty="0"/>
              <a:t> 데모크라시 </a:t>
            </a:r>
            <a:r>
              <a:rPr lang="en-US" altLang="ko-KR" sz="2400" dirty="0"/>
              <a:t>(</a:t>
            </a:r>
            <a:r>
              <a:rPr lang="ko-KR" altLang="en-US" sz="2400" dirty="0"/>
              <a:t>大正デモクラシー </a:t>
            </a:r>
            <a:r>
              <a:rPr lang="en-US" altLang="ko-KR" sz="2400" dirty="0"/>
              <a:t>)</a:t>
            </a:r>
            <a:endParaRPr lang="ko-KR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7266"/>
            <a:ext cx="6670935" cy="407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3588" y="80736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정치적 민주화 </a:t>
            </a:r>
            <a:r>
              <a:rPr lang="ko-KR" altLang="en-US" dirty="0" smtClean="0"/>
              <a:t>운동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0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4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23206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꿈같았던 </a:t>
            </a:r>
            <a:r>
              <a:rPr lang="ko-KR" altLang="en-US" sz="1400" dirty="0" err="1"/>
              <a:t>다이쇼</a:t>
            </a:r>
            <a:endParaRPr lang="ko-KR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6521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dirty="0"/>
              <a:t>3. </a:t>
            </a:r>
            <a:r>
              <a:rPr lang="ko-KR" altLang="en-US" sz="2400" dirty="0" err="1"/>
              <a:t>다이쇼</a:t>
            </a:r>
            <a:r>
              <a:rPr lang="ko-KR" altLang="en-US" sz="2400" dirty="0"/>
              <a:t> 데모크라시 </a:t>
            </a:r>
            <a:r>
              <a:rPr lang="en-US" altLang="ko-KR" sz="2400" dirty="0"/>
              <a:t>(</a:t>
            </a:r>
            <a:r>
              <a:rPr lang="ko-KR" altLang="en-US" sz="2400" dirty="0"/>
              <a:t>大正デモクラシー </a:t>
            </a:r>
            <a:r>
              <a:rPr lang="en-US" altLang="ko-KR" sz="2400" dirty="0"/>
              <a:t>)</a:t>
            </a:r>
            <a:endParaRPr lang="ko-KR" altLang="en-US" sz="2400" dirty="0"/>
          </a:p>
        </p:txBody>
      </p:sp>
      <p:graphicFrame>
        <p:nvGraphicFramePr>
          <p:cNvPr id="4" name="다이어그램 3"/>
          <p:cNvGraphicFramePr/>
          <p:nvPr>
            <p:extLst/>
          </p:nvPr>
        </p:nvGraphicFramePr>
        <p:xfrm>
          <a:off x="755576" y="857794"/>
          <a:ext cx="7881146" cy="4598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88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52449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4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23206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꿈같았던 </a:t>
            </a:r>
            <a:r>
              <a:rPr lang="ko-KR" altLang="en-US" sz="1400" dirty="0" err="1"/>
              <a:t>다이쇼</a:t>
            </a:r>
            <a:endParaRPr lang="ko-KR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77101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- </a:t>
            </a:r>
            <a:r>
              <a:rPr lang="ko-KR" altLang="en-US" sz="2400" dirty="0"/>
              <a:t>배경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9572" y="781265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/>
              <a:t>신해혁명 </a:t>
            </a:r>
            <a:r>
              <a:rPr lang="en-US" altLang="ko-KR" dirty="0"/>
              <a:t>- </a:t>
            </a:r>
            <a:r>
              <a:rPr lang="ko-KR" altLang="en-US" dirty="0" err="1"/>
              <a:t>난징을</a:t>
            </a:r>
            <a:r>
              <a:rPr lang="ko-KR" altLang="en-US" dirty="0"/>
              <a:t> 공격하는 혁명군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73" y="1358427"/>
            <a:ext cx="3996444" cy="250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05472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dirty="0"/>
              <a:t>신해혁명</a:t>
            </a:r>
            <a:r>
              <a:rPr lang="en-US" altLang="ko-KR" dirty="0"/>
              <a:t>(</a:t>
            </a:r>
            <a:r>
              <a:rPr lang="ko-KR" altLang="en-US" dirty="0"/>
              <a:t>辛亥革命</a:t>
            </a:r>
            <a:r>
              <a:rPr lang="en-US" altLang="ko-KR" dirty="0"/>
              <a:t>)</a:t>
            </a:r>
            <a:r>
              <a:rPr lang="ko-KR" altLang="en-US" dirty="0"/>
              <a:t>은 </a:t>
            </a:r>
            <a:r>
              <a:rPr lang="en-US" altLang="ko-KR" dirty="0"/>
              <a:t>1911</a:t>
            </a:r>
            <a:r>
              <a:rPr lang="ko-KR" altLang="en-US" dirty="0"/>
              <a:t>년 청나라를 </a:t>
            </a:r>
            <a:r>
              <a:rPr lang="ko-KR" altLang="en-US" dirty="0" smtClean="0"/>
              <a:t>무너뜨리고</a:t>
            </a:r>
            <a:endParaRPr lang="en-US" altLang="ko-KR" dirty="0" smtClean="0"/>
          </a:p>
          <a:p>
            <a:pPr algn="ctr" fontAlgn="base" latinLnBrk="0"/>
            <a:r>
              <a:rPr lang="ko-KR" altLang="en-US" dirty="0" smtClean="0"/>
              <a:t> </a:t>
            </a:r>
            <a:endParaRPr lang="en-US" altLang="ko-KR" dirty="0" smtClean="0"/>
          </a:p>
          <a:p>
            <a:pPr algn="ctr" fontAlgn="base" latinLnBrk="0"/>
            <a:r>
              <a:rPr lang="ko-KR" altLang="en-US" dirty="0" smtClean="0"/>
              <a:t>중화민국을 </a:t>
            </a:r>
            <a:r>
              <a:rPr lang="ko-KR" altLang="en-US" dirty="0"/>
              <a:t>성립시킨 </a:t>
            </a:r>
            <a:r>
              <a:rPr lang="ko-KR" altLang="en-US" dirty="0" smtClean="0"/>
              <a:t>중국의 혁명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00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283" y="16879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4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23206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꿈같았던 </a:t>
            </a:r>
            <a:r>
              <a:rPr lang="ko-KR" altLang="en-US" sz="1400" dirty="0" err="1"/>
              <a:t>다이쇼</a:t>
            </a:r>
            <a:endParaRPr lang="ko-KR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77101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- </a:t>
            </a:r>
            <a:r>
              <a:rPr lang="ko-KR" altLang="en-US" sz="2400" dirty="0"/>
              <a:t>배경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7564" y="807368"/>
            <a:ext cx="545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차 세계 대전 이후 일본 자본주의의 급격한 번영</a:t>
            </a:r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12166" r="22588" b="9270"/>
          <a:stretch/>
        </p:blipFill>
        <p:spPr bwMode="auto">
          <a:xfrm>
            <a:off x="1259632" y="1957177"/>
            <a:ext cx="2781827" cy="233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오른쪽 화살표 23"/>
          <p:cNvSpPr/>
          <p:nvPr/>
        </p:nvSpPr>
        <p:spPr>
          <a:xfrm>
            <a:off x="4247964" y="2313980"/>
            <a:ext cx="648072" cy="1473123"/>
          </a:xfrm>
          <a:prstGeom prst="rightArrow">
            <a:avLst/>
          </a:prstGeom>
          <a:solidFill>
            <a:srgbClr val="F2F2F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5" y="1957177"/>
            <a:ext cx="2530457" cy="218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07" y="1348353"/>
            <a:ext cx="5663819" cy="345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23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86022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4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23206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꿈같았던 </a:t>
            </a:r>
            <a:r>
              <a:rPr lang="ko-KR" altLang="en-US" sz="1400" dirty="0" err="1"/>
              <a:t>다이쇼</a:t>
            </a:r>
            <a:endParaRPr lang="ko-KR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07604" y="4948160"/>
            <a:ext cx="2408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ko-KR" altLang="en-US" sz="1000" b="1" dirty="0"/>
              <a:t>중앙공론잡지</a:t>
            </a:r>
            <a:r>
              <a:rPr lang="en-US" altLang="ko-KR" sz="1000" b="1" dirty="0"/>
              <a:t>.</a:t>
            </a:r>
            <a:endParaRPr lang="ko-KR" altLang="en-US" sz="1000" dirty="0"/>
          </a:p>
          <a:p>
            <a:pPr fontAlgn="t"/>
            <a:r>
              <a:rPr lang="ko-KR" altLang="en-US" sz="1000" dirty="0" err="1"/>
              <a:t>요시노</a:t>
            </a:r>
            <a:r>
              <a:rPr lang="ko-KR" altLang="en-US" sz="1000" dirty="0"/>
              <a:t> </a:t>
            </a:r>
            <a:r>
              <a:rPr lang="ko-KR" altLang="en-US" sz="1000" dirty="0" err="1"/>
              <a:t>사쿠조의</a:t>
            </a:r>
            <a:r>
              <a:rPr lang="ko-KR" altLang="en-US" sz="1000" dirty="0"/>
              <a:t> 민본주의가 주로 실림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1580" y="284148"/>
            <a:ext cx="63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탄탄한 시민 사회</a:t>
            </a:r>
            <a:endParaRPr lang="ko-KR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25" y="1349499"/>
            <a:ext cx="23812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067944" y="1288420"/>
            <a:ext cx="390643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 </a:t>
            </a:r>
            <a:r>
              <a:rPr lang="ko-KR" altLang="en-US" spc="100" dirty="0"/>
              <a:t>주권은 국가에게 있으며</a:t>
            </a:r>
            <a:r>
              <a:rPr lang="en-US" altLang="ko-KR" spc="100" dirty="0"/>
              <a:t>, </a:t>
            </a:r>
            <a:endParaRPr lang="en-US" altLang="ko-KR" spc="100" dirty="0" smtClean="0"/>
          </a:p>
          <a:p>
            <a:pPr algn="ctr"/>
            <a:endParaRPr lang="en-US" altLang="ko-KR" sz="800" spc="100" dirty="0" smtClean="0"/>
          </a:p>
          <a:p>
            <a:pPr algn="ctr"/>
            <a:r>
              <a:rPr lang="ko-KR" altLang="en-US" spc="100" dirty="0" err="1" smtClean="0"/>
              <a:t>일왕은</a:t>
            </a:r>
            <a:r>
              <a:rPr lang="ko-KR" altLang="en-US" spc="100" dirty="0" smtClean="0"/>
              <a:t> </a:t>
            </a:r>
            <a:r>
              <a:rPr lang="ko-KR" altLang="en-US" spc="100" dirty="0"/>
              <a:t>국가의 최고 </a:t>
            </a:r>
            <a:r>
              <a:rPr lang="ko-KR" altLang="en-US" spc="100" dirty="0" smtClean="0"/>
              <a:t>기관으로서</a:t>
            </a:r>
            <a:endParaRPr lang="en-US" altLang="ko-KR" spc="100" dirty="0" smtClean="0"/>
          </a:p>
          <a:p>
            <a:pPr algn="ctr"/>
            <a:r>
              <a:rPr lang="ko-KR" altLang="en-US" sz="800" spc="100" dirty="0" smtClean="0"/>
              <a:t> </a:t>
            </a:r>
            <a:endParaRPr lang="en-US" altLang="ko-KR" sz="800" spc="100" dirty="0" smtClean="0"/>
          </a:p>
          <a:p>
            <a:pPr algn="ctr"/>
            <a:r>
              <a:rPr lang="ko-KR" altLang="en-US" spc="100" dirty="0" smtClean="0"/>
              <a:t>다른 </a:t>
            </a:r>
            <a:r>
              <a:rPr lang="ko-KR" altLang="en-US" spc="100" dirty="0"/>
              <a:t>기관의 도움을 </a:t>
            </a:r>
            <a:r>
              <a:rPr lang="ko-KR" altLang="en-US" spc="100" dirty="0" smtClean="0"/>
              <a:t>얻어</a:t>
            </a:r>
            <a:endParaRPr lang="en-US" altLang="ko-KR" spc="100" dirty="0" smtClean="0"/>
          </a:p>
          <a:p>
            <a:pPr algn="ctr"/>
            <a:endParaRPr lang="en-US" altLang="ko-KR" sz="800" spc="100" dirty="0" smtClean="0"/>
          </a:p>
          <a:p>
            <a:pPr algn="ctr"/>
            <a:r>
              <a:rPr lang="ko-KR" altLang="en-US" spc="100" dirty="0" smtClean="0"/>
              <a:t> </a:t>
            </a:r>
            <a:r>
              <a:rPr lang="ko-KR" altLang="en-US" spc="100" dirty="0"/>
              <a:t>통치권을 행사한다는 </a:t>
            </a:r>
            <a:endParaRPr lang="en-US" altLang="ko-KR" spc="100" dirty="0" smtClean="0"/>
          </a:p>
          <a:p>
            <a:pPr algn="ctr"/>
            <a:endParaRPr lang="en-US" altLang="ko-KR" sz="800" spc="100" dirty="0" smtClean="0"/>
          </a:p>
          <a:p>
            <a:pPr algn="ctr"/>
            <a:r>
              <a:rPr lang="ko-KR" altLang="en-US" spc="100" dirty="0" err="1" smtClean="0"/>
              <a:t>천황기관설을</a:t>
            </a:r>
            <a:r>
              <a:rPr lang="ko-KR" altLang="en-US" spc="100" dirty="0" smtClean="0"/>
              <a:t> 주장하며</a:t>
            </a:r>
            <a:r>
              <a:rPr lang="en-US" altLang="ko-KR" spc="100" dirty="0"/>
              <a:t>, </a:t>
            </a:r>
            <a:endParaRPr lang="en-US" altLang="ko-KR" spc="100" dirty="0" smtClean="0"/>
          </a:p>
          <a:p>
            <a:pPr algn="ctr"/>
            <a:endParaRPr lang="en-US" altLang="ko-KR" sz="800" spc="100" dirty="0" smtClean="0"/>
          </a:p>
          <a:p>
            <a:pPr algn="ctr"/>
            <a:r>
              <a:rPr lang="ko-KR" altLang="en-US" spc="100" dirty="0" smtClean="0"/>
              <a:t>의원내각제</a:t>
            </a:r>
            <a:r>
              <a:rPr lang="en-US" altLang="ko-KR" spc="100" dirty="0"/>
              <a:t>, </a:t>
            </a:r>
            <a:r>
              <a:rPr lang="ko-KR" altLang="en-US" spc="100" dirty="0"/>
              <a:t>보통선거법의 실시</a:t>
            </a:r>
            <a:r>
              <a:rPr lang="en-US" altLang="ko-KR" spc="100" dirty="0"/>
              <a:t>, </a:t>
            </a:r>
            <a:endParaRPr lang="en-US" altLang="ko-KR" spc="100" dirty="0" smtClean="0"/>
          </a:p>
          <a:p>
            <a:pPr algn="ctr"/>
            <a:endParaRPr lang="en-US" altLang="ko-KR" sz="800" spc="100" dirty="0" smtClean="0"/>
          </a:p>
          <a:p>
            <a:pPr algn="ctr"/>
            <a:r>
              <a:rPr lang="ko-KR" altLang="en-US" spc="100" dirty="0" smtClean="0"/>
              <a:t>특권세력의 </a:t>
            </a:r>
            <a:r>
              <a:rPr lang="ko-KR" altLang="en-US" spc="100" dirty="0"/>
              <a:t>견제를 통해 </a:t>
            </a:r>
            <a:endParaRPr lang="en-US" altLang="ko-KR" spc="100" dirty="0" smtClean="0"/>
          </a:p>
          <a:p>
            <a:pPr algn="ctr"/>
            <a:endParaRPr lang="en-US" altLang="ko-KR" sz="800" spc="100" dirty="0" smtClean="0"/>
          </a:p>
          <a:p>
            <a:pPr algn="ctr"/>
            <a:r>
              <a:rPr lang="ko-KR" altLang="en-US" spc="100" dirty="0" smtClean="0"/>
              <a:t>일본정치를 </a:t>
            </a:r>
            <a:r>
              <a:rPr lang="ko-KR" altLang="en-US" spc="100" dirty="0"/>
              <a:t>민주화할 </a:t>
            </a:r>
            <a:r>
              <a:rPr lang="ko-KR" altLang="en-US" spc="100" dirty="0" smtClean="0"/>
              <a:t>방법의</a:t>
            </a:r>
            <a:endParaRPr lang="en-US" altLang="ko-KR" spc="100" dirty="0" smtClean="0"/>
          </a:p>
          <a:p>
            <a:pPr algn="ctr"/>
            <a:r>
              <a:rPr lang="ko-KR" altLang="en-US" sz="800" spc="100" dirty="0" smtClean="0"/>
              <a:t> </a:t>
            </a:r>
            <a:endParaRPr lang="en-US" altLang="ko-KR" sz="800" spc="100" dirty="0" smtClean="0"/>
          </a:p>
          <a:p>
            <a:pPr algn="ctr"/>
            <a:r>
              <a:rPr lang="ko-KR" altLang="en-US" spc="100" dirty="0" smtClean="0"/>
              <a:t>기초를 </a:t>
            </a:r>
            <a:r>
              <a:rPr lang="ko-KR" altLang="en-US" spc="100" dirty="0"/>
              <a:t>마련</a:t>
            </a:r>
          </a:p>
        </p:txBody>
      </p:sp>
    </p:spTree>
    <p:extLst>
      <p:ext uri="{BB962C8B-B14F-4D97-AF65-F5344CB8AC3E}">
        <p14:creationId xmlns:p14="http://schemas.microsoft.com/office/powerpoint/2010/main" val="8881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358</Words>
  <Application>Microsoft Office PowerPoint</Application>
  <PresentationFormat>화면 슬라이드 쇼(16:10)</PresentationFormat>
  <Paragraphs>162</Paragraphs>
  <Slides>14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90</cp:revision>
  <dcterms:created xsi:type="dcterms:W3CDTF">2017-09-29T05:21:14Z</dcterms:created>
  <dcterms:modified xsi:type="dcterms:W3CDTF">2017-12-05T02:11:44Z</dcterms:modified>
</cp:coreProperties>
</file>